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3" r:id="rId1"/>
    <p:sldMasterId id="2147484130" r:id="rId2"/>
    <p:sldMasterId id="2147484304" r:id="rId3"/>
    <p:sldMasterId id="2147484462" r:id="rId4"/>
    <p:sldMasterId id="2147484609" r:id="rId5"/>
    <p:sldMasterId id="2147484858" r:id="rId6"/>
  </p:sldMasterIdLst>
  <p:notesMasterIdLst>
    <p:notesMasterId r:id="rId64"/>
  </p:notesMasterIdLst>
  <p:handoutMasterIdLst>
    <p:handoutMasterId r:id="rId65"/>
  </p:handoutMasterIdLst>
  <p:sldIdLst>
    <p:sldId id="926" r:id="rId7"/>
    <p:sldId id="755" r:id="rId8"/>
    <p:sldId id="1214" r:id="rId9"/>
    <p:sldId id="1339" r:id="rId10"/>
    <p:sldId id="1215" r:id="rId11"/>
    <p:sldId id="1238" r:id="rId12"/>
    <p:sldId id="1263" r:id="rId13"/>
    <p:sldId id="1311" r:id="rId14"/>
    <p:sldId id="1312" r:id="rId15"/>
    <p:sldId id="1294" r:id="rId16"/>
    <p:sldId id="1189" r:id="rId17"/>
    <p:sldId id="1240" r:id="rId18"/>
    <p:sldId id="1284" r:id="rId19"/>
    <p:sldId id="1289" r:id="rId20"/>
    <p:sldId id="1317" r:id="rId21"/>
    <p:sldId id="1292" r:id="rId22"/>
    <p:sldId id="1293" r:id="rId23"/>
    <p:sldId id="1128" r:id="rId24"/>
    <p:sldId id="1318" r:id="rId25"/>
    <p:sldId id="1246" r:id="rId26"/>
    <p:sldId id="1087" r:id="rId27"/>
    <p:sldId id="1345" r:id="rId28"/>
    <p:sldId id="1320" r:id="rId29"/>
    <p:sldId id="1063" r:id="rId30"/>
    <p:sldId id="1179" r:id="rId31"/>
    <p:sldId id="1180" r:id="rId32"/>
    <p:sldId id="1340" r:id="rId33"/>
    <p:sldId id="1341" r:id="rId34"/>
    <p:sldId id="1342" r:id="rId35"/>
    <p:sldId id="1343" r:id="rId36"/>
    <p:sldId id="1344" r:id="rId37"/>
    <p:sldId id="1296" r:id="rId38"/>
    <p:sldId id="1321" r:id="rId39"/>
    <p:sldId id="1322" r:id="rId40"/>
    <p:sldId id="1323" r:id="rId41"/>
    <p:sldId id="1328" r:id="rId42"/>
    <p:sldId id="1324" r:id="rId43"/>
    <p:sldId id="1325" r:id="rId44"/>
    <p:sldId id="1329" r:id="rId45"/>
    <p:sldId id="1191" r:id="rId46"/>
    <p:sldId id="1326" r:id="rId47"/>
    <p:sldId id="1327" r:id="rId48"/>
    <p:sldId id="1330" r:id="rId49"/>
    <p:sldId id="1331" r:id="rId50"/>
    <p:sldId id="1295" r:id="rId51"/>
    <p:sldId id="1197" r:id="rId52"/>
    <p:sldId id="1228" r:id="rId53"/>
    <p:sldId id="1332" r:id="rId54"/>
    <p:sldId id="1229" r:id="rId55"/>
    <p:sldId id="1333" r:id="rId56"/>
    <p:sldId id="1334" r:id="rId57"/>
    <p:sldId id="1335" r:id="rId58"/>
    <p:sldId id="1207" r:id="rId59"/>
    <p:sldId id="1202" r:id="rId60"/>
    <p:sldId id="1337" r:id="rId61"/>
    <p:sldId id="1338" r:id="rId62"/>
    <p:sldId id="1199" r:id="rId6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2106"/>
    <a:srgbClr val="FF0000"/>
    <a:srgbClr val="000000"/>
    <a:srgbClr val="DDDDDD"/>
    <a:srgbClr val="B2B2B2"/>
    <a:srgbClr val="0E2A08"/>
    <a:srgbClr val="FFFFFF"/>
    <a:srgbClr val="131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031" autoAdjust="0"/>
  </p:normalViewPr>
  <p:slideViewPr>
    <p:cSldViewPr>
      <p:cViewPr varScale="1">
        <p:scale>
          <a:sx n="82" d="100"/>
          <a:sy n="82" d="100"/>
        </p:scale>
        <p:origin x="-1016" y="-1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3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5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555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555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555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2FD4A31C-A8B0-43F0-9E19-077871FFFB6F}" type="slidenum">
              <a:rPr lang="en-US" altLang="en-US"/>
              <a:pPr/>
              <a:t>‹#›</a:t>
            </a:fld>
            <a:endParaRPr lang="en-US" altLang="en-US"/>
          </a:p>
        </p:txBody>
      </p:sp>
    </p:spTree>
    <p:extLst>
      <p:ext uri="{BB962C8B-B14F-4D97-AF65-F5344CB8AC3E}">
        <p14:creationId xmlns:p14="http://schemas.microsoft.com/office/powerpoint/2010/main" val="4240811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effectLst>
                  <a:outerShdw blurRad="38100" dist="38100" dir="2700000" algn="tl">
                    <a:srgbClr val="C0C0C0"/>
                  </a:outerShdw>
                </a:effectLst>
                <a:latin typeface="Tahoma" pitchFamily="34"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effectLst>
                  <a:outerShdw blurRad="38100" dist="38100" dir="2700000" algn="tl">
                    <a:srgbClr val="C0C0C0"/>
                  </a:outerShdw>
                </a:effectLst>
                <a:latin typeface="Tahoma" pitchFamily="34"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bg1"/>
                </a:solidFill>
                <a:effectLst>
                  <a:outerShdw blurRad="38100" dist="38100" dir="2700000" algn="tl">
                    <a:srgbClr val="C0C0C0"/>
                  </a:outerShdw>
                </a:effectLst>
                <a:latin typeface="Tahoma"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solidFill>
                <a:effectLst>
                  <a:outerShdw blurRad="38100" dist="38100" dir="2700000" algn="tl">
                    <a:srgbClr val="C0C0C0"/>
                  </a:outerShdw>
                </a:effectLst>
                <a:latin typeface="Tahoma" panose="020B0604030504040204" pitchFamily="34" charset="0"/>
              </a:defRPr>
            </a:lvl1pPr>
          </a:lstStyle>
          <a:p>
            <a:fld id="{DE473548-4D61-4868-BA83-9797CE58034B}" type="slidenum">
              <a:rPr lang="en-US" altLang="en-US"/>
              <a:pPr/>
              <a:t>‹#›</a:t>
            </a:fld>
            <a:endParaRPr lang="en-US" altLang="en-US"/>
          </a:p>
        </p:txBody>
      </p:sp>
    </p:spTree>
    <p:extLst>
      <p:ext uri="{BB962C8B-B14F-4D97-AF65-F5344CB8AC3E}">
        <p14:creationId xmlns:p14="http://schemas.microsoft.com/office/powerpoint/2010/main" val="705380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E473548-4D61-4868-BA83-9797CE58034B}" type="slidenum">
              <a:rPr lang="en-US" altLang="en-US" smtClean="0"/>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381000" y="685800"/>
            <a:ext cx="6096000" cy="3429000"/>
          </a:xfrm>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the chapter “Simply by Prayer.” Talking with James McQuilkin, young Irishman.</a:t>
            </a:r>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E8EC08-F07A-4231-9781-B20BBD18C5F6}" type="slidenum">
              <a:rPr lang="en-US" altLang="en-US">
                <a:solidFill>
                  <a:schemeClr val="bg1"/>
                </a:solidFill>
                <a:latin typeface="Tahoma" panose="020B0604030504040204" pitchFamily="34" charset="0"/>
              </a:rPr>
              <a:pPr/>
              <a:t>6</a:t>
            </a:fld>
            <a:endParaRPr lang="en-US" altLang="en-US">
              <a:solidFill>
                <a:schemeClr val="bg1"/>
              </a:solidFill>
              <a:latin typeface="Tahoma" panose="020B0604030504040204" pitchFamily="34" charset="0"/>
            </a:endParaRPr>
          </a:p>
        </p:txBody>
      </p:sp>
    </p:spTree>
    <p:extLst>
      <p:ext uri="{BB962C8B-B14F-4D97-AF65-F5344CB8AC3E}">
        <p14:creationId xmlns:p14="http://schemas.microsoft.com/office/powerpoint/2010/main" val="229565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381000" y="685800"/>
            <a:ext cx="6096000" cy="342900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the chapter “Simply by Prayer.” Talking with James </a:t>
            </a:r>
            <a:r>
              <a:rPr lang="en-US" altLang="en-US" dirty="0" err="1" smtClean="0"/>
              <a:t>McQuilkin</a:t>
            </a:r>
            <a:r>
              <a:rPr lang="en-US" altLang="en-US" dirty="0" smtClean="0"/>
              <a:t>, young Irishman. He died at 93; began this prayer at about 20. So, he must have prayed for those two an additional 37+ years or 73 years for them! (36 +37)</a:t>
            </a:r>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301A8F-DBF0-4821-9971-4067474740D8}" type="slidenum">
              <a:rPr lang="en-US" altLang="en-US">
                <a:solidFill>
                  <a:schemeClr val="bg1"/>
                </a:solidFill>
                <a:latin typeface="Tahoma" panose="020B0604030504040204" pitchFamily="34" charset="0"/>
              </a:rPr>
              <a:pPr/>
              <a:t>7</a:t>
            </a:fld>
            <a:endParaRPr lang="en-US" altLang="en-US">
              <a:solidFill>
                <a:schemeClr val="bg1"/>
              </a:solidFill>
              <a:latin typeface="Tahoma" panose="020B0604030504040204" pitchFamily="34" charset="0"/>
            </a:endParaRPr>
          </a:p>
        </p:txBody>
      </p:sp>
    </p:spTree>
    <p:extLst>
      <p:ext uri="{BB962C8B-B14F-4D97-AF65-F5344CB8AC3E}">
        <p14:creationId xmlns:p14="http://schemas.microsoft.com/office/powerpoint/2010/main" val="408081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381000" y="685800"/>
            <a:ext cx="6096000" cy="342900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the chapter “Simply by Prayer.” Talking with James McQuilkin, young Irishman. He died at 93; began this prayer at about 20. So, he must have prayed for those two an additional 37+ years or 73 years for them! (36 +37)</a:t>
            </a:r>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301A8F-DBF0-4821-9971-4067474740D8}" type="slidenum">
              <a:rPr lang="en-US" altLang="en-US">
                <a:solidFill>
                  <a:schemeClr val="bg1"/>
                </a:solidFill>
                <a:latin typeface="Tahoma" panose="020B0604030504040204" pitchFamily="34" charset="0"/>
              </a:rPr>
              <a:pPr/>
              <a:t>8</a:t>
            </a:fld>
            <a:endParaRPr lang="en-US" altLang="en-US">
              <a:solidFill>
                <a:schemeClr val="bg1"/>
              </a:solidFill>
              <a:latin typeface="Tahoma" panose="020B0604030504040204" pitchFamily="34" charset="0"/>
            </a:endParaRPr>
          </a:p>
        </p:txBody>
      </p:sp>
    </p:spTree>
    <p:extLst>
      <p:ext uri="{BB962C8B-B14F-4D97-AF65-F5344CB8AC3E}">
        <p14:creationId xmlns:p14="http://schemas.microsoft.com/office/powerpoint/2010/main" val="408663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381000" y="685800"/>
            <a:ext cx="6096000" cy="342900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the chapter “Simply by Prayer.” Talking with James </a:t>
            </a:r>
            <a:r>
              <a:rPr lang="en-US" altLang="en-US" dirty="0" err="1" smtClean="0"/>
              <a:t>McQuilkin</a:t>
            </a:r>
            <a:r>
              <a:rPr lang="en-US" altLang="en-US" dirty="0" smtClean="0"/>
              <a:t>, young Irishman. He died at 93; began this prayer at about 20. So, he must have prayed for those two an additional 37+ years or 73 years for them! (36 +37)</a:t>
            </a:r>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301A8F-DBF0-4821-9971-4067474740D8}" type="slidenum">
              <a:rPr lang="en-US" altLang="en-US">
                <a:solidFill>
                  <a:schemeClr val="bg1"/>
                </a:solidFill>
                <a:latin typeface="Tahoma" panose="020B0604030504040204" pitchFamily="34" charset="0"/>
              </a:rPr>
              <a:pPr/>
              <a:t>9</a:t>
            </a:fld>
            <a:endParaRPr lang="en-US" altLang="en-US">
              <a:solidFill>
                <a:schemeClr val="bg1"/>
              </a:solidFill>
              <a:latin typeface="Tahoma" panose="020B0604030504040204" pitchFamily="34" charset="0"/>
            </a:endParaRPr>
          </a:p>
        </p:txBody>
      </p:sp>
    </p:spTree>
    <p:extLst>
      <p:ext uri="{BB962C8B-B14F-4D97-AF65-F5344CB8AC3E}">
        <p14:creationId xmlns:p14="http://schemas.microsoft.com/office/powerpoint/2010/main" val="255475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Hao</a:t>
            </a:r>
            <a:r>
              <a:rPr lang="en-US" dirty="0" smtClean="0"/>
              <a:t> </a:t>
            </a:r>
            <a:r>
              <a:rPr lang="en-US" dirty="0" err="1" smtClean="0"/>
              <a:t>Ya</a:t>
            </a:r>
            <a:r>
              <a:rPr lang="en-US" dirty="0" smtClean="0"/>
              <a:t> </a:t>
            </a:r>
            <a:r>
              <a:rPr lang="en-US" dirty="0" err="1" smtClean="0"/>
              <a:t>Jie</a:t>
            </a:r>
            <a:r>
              <a:rPr lang="en-US" dirty="0" smtClean="0"/>
              <a:t> is the pastor of the </a:t>
            </a:r>
            <a:r>
              <a:rPr lang="en-US" dirty="0" err="1" smtClean="0"/>
              <a:t>Beiguan</a:t>
            </a:r>
            <a:r>
              <a:rPr lang="en-US" dirty="0" smtClean="0"/>
              <a:t> Church, and the one I met. The </a:t>
            </a:r>
            <a:r>
              <a:rPr lang="en-US" dirty="0" err="1" smtClean="0"/>
              <a:t>Beiguan</a:t>
            </a:r>
            <a:r>
              <a:rPr lang="en-US" dirty="0" smtClean="0"/>
              <a:t> Church is in Shenyang, near Beijing.</a:t>
            </a:r>
            <a:r>
              <a:rPr lang="en-US" baseline="0" dirty="0" smtClean="0"/>
              <a:t> </a:t>
            </a:r>
            <a:r>
              <a:rPr lang="en-US" dirty="0" smtClean="0"/>
              <a:t>About 120 satellite churches are under </a:t>
            </a:r>
            <a:r>
              <a:rPr lang="en-US" dirty="0" err="1" smtClean="0"/>
              <a:t>Beiguan’s</a:t>
            </a:r>
            <a:r>
              <a:rPr lang="en-US" dirty="0" smtClean="0"/>
              <a:t> “mother church” leadership. 200 pastors belong to this group. The</a:t>
            </a:r>
            <a:r>
              <a:rPr lang="en-US" baseline="0" dirty="0" smtClean="0"/>
              <a:t> </a:t>
            </a:r>
            <a:r>
              <a:rPr lang="en-US" baseline="0" dirty="0" err="1" smtClean="0"/>
              <a:t>Beiguan</a:t>
            </a:r>
            <a:r>
              <a:rPr lang="en-US" baseline="0" dirty="0" smtClean="0"/>
              <a:t> Church has 7,000 members with 2-3,000 in attendance.</a:t>
            </a:r>
            <a:endParaRPr lang="en-US" dirty="0"/>
          </a:p>
        </p:txBody>
      </p:sp>
      <p:sp>
        <p:nvSpPr>
          <p:cNvPr id="4" name="Slide Number Placeholder 3"/>
          <p:cNvSpPr>
            <a:spLocks noGrp="1"/>
          </p:cNvSpPr>
          <p:nvPr>
            <p:ph type="sldNum" sz="quarter" idx="10"/>
          </p:nvPr>
        </p:nvSpPr>
        <p:spPr/>
        <p:txBody>
          <a:bodyPr/>
          <a:lstStyle/>
          <a:p>
            <a:fld id="{DE473548-4D61-4868-BA83-9797CE58034B}" type="slidenum">
              <a:rPr lang="en-US" altLang="en-US" smtClean="0"/>
              <a:pPr/>
              <a:t>14</a:t>
            </a:fld>
            <a:endParaRPr lang="en-US" altLang="en-US"/>
          </a:p>
        </p:txBody>
      </p:sp>
    </p:spTree>
    <p:extLst>
      <p:ext uri="{BB962C8B-B14F-4D97-AF65-F5344CB8AC3E}">
        <p14:creationId xmlns:p14="http://schemas.microsoft.com/office/powerpoint/2010/main" val="187752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Hao</a:t>
            </a:r>
            <a:r>
              <a:rPr lang="en-US" dirty="0" smtClean="0"/>
              <a:t> </a:t>
            </a:r>
            <a:r>
              <a:rPr lang="en-US" dirty="0" err="1" smtClean="0"/>
              <a:t>Ya</a:t>
            </a:r>
            <a:r>
              <a:rPr lang="en-US" dirty="0" smtClean="0"/>
              <a:t> </a:t>
            </a:r>
            <a:r>
              <a:rPr lang="en-US" dirty="0" err="1" smtClean="0"/>
              <a:t>Jie</a:t>
            </a:r>
            <a:r>
              <a:rPr lang="en-US" dirty="0" smtClean="0"/>
              <a:t> is the pastor of the </a:t>
            </a:r>
            <a:r>
              <a:rPr lang="en-US" dirty="0" err="1" smtClean="0"/>
              <a:t>Beiguan</a:t>
            </a:r>
            <a:r>
              <a:rPr lang="en-US" dirty="0" smtClean="0"/>
              <a:t> Church, and the one I met. The </a:t>
            </a:r>
            <a:r>
              <a:rPr lang="en-US" dirty="0" err="1" smtClean="0"/>
              <a:t>Beiguan</a:t>
            </a:r>
            <a:r>
              <a:rPr lang="en-US" dirty="0" smtClean="0"/>
              <a:t> Church is in Shenyang, near Beijing.</a:t>
            </a:r>
            <a:r>
              <a:rPr lang="en-US" baseline="0" dirty="0" smtClean="0"/>
              <a:t> </a:t>
            </a:r>
            <a:r>
              <a:rPr lang="en-US" dirty="0" smtClean="0"/>
              <a:t>About 120 satellite churches are under </a:t>
            </a:r>
            <a:r>
              <a:rPr lang="en-US" dirty="0" err="1" smtClean="0"/>
              <a:t>Beiguan’s</a:t>
            </a:r>
            <a:r>
              <a:rPr lang="en-US" dirty="0" smtClean="0"/>
              <a:t> “mother church” leadership. 200 pastors belong to this group. The</a:t>
            </a:r>
            <a:r>
              <a:rPr lang="en-US" baseline="0" dirty="0" smtClean="0"/>
              <a:t> </a:t>
            </a:r>
            <a:r>
              <a:rPr lang="en-US" baseline="0" dirty="0" err="1" smtClean="0"/>
              <a:t>Beiguan</a:t>
            </a:r>
            <a:r>
              <a:rPr lang="en-US" baseline="0" dirty="0" smtClean="0"/>
              <a:t> Church has 7,000 members with 2-3,000 in attendance.</a:t>
            </a:r>
            <a:endParaRPr lang="en-US" dirty="0"/>
          </a:p>
        </p:txBody>
      </p:sp>
      <p:sp>
        <p:nvSpPr>
          <p:cNvPr id="4" name="Slide Number Placeholder 3"/>
          <p:cNvSpPr>
            <a:spLocks noGrp="1"/>
          </p:cNvSpPr>
          <p:nvPr>
            <p:ph type="sldNum" sz="quarter" idx="10"/>
          </p:nvPr>
        </p:nvSpPr>
        <p:spPr/>
        <p:txBody>
          <a:bodyPr/>
          <a:lstStyle/>
          <a:p>
            <a:fld id="{DE473548-4D61-4868-BA83-9797CE58034B}" type="slidenum">
              <a:rPr lang="en-US" altLang="en-US" smtClean="0"/>
              <a:pPr/>
              <a:t>15</a:t>
            </a:fld>
            <a:endParaRPr lang="en-US" altLang="en-US"/>
          </a:p>
        </p:txBody>
      </p:sp>
    </p:spTree>
    <p:extLst>
      <p:ext uri="{BB962C8B-B14F-4D97-AF65-F5344CB8AC3E}">
        <p14:creationId xmlns:p14="http://schemas.microsoft.com/office/powerpoint/2010/main" val="241612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found in Ellen White’s </a:t>
            </a:r>
            <a:r>
              <a:rPr lang="en-US" i="1" dirty="0" smtClean="0"/>
              <a:t>The Acts</a:t>
            </a:r>
            <a:r>
              <a:rPr lang="en-US" i="1" baseline="0" dirty="0" smtClean="0"/>
              <a:t> of the Apostles</a:t>
            </a:r>
            <a:r>
              <a:rPr lang="en-US" i="0" baseline="0" dirty="0" smtClean="0"/>
              <a:t>, pp. 35-38.</a:t>
            </a:r>
            <a:endParaRPr lang="en-US" dirty="0"/>
          </a:p>
        </p:txBody>
      </p:sp>
      <p:sp>
        <p:nvSpPr>
          <p:cNvPr id="4" name="Slide Number Placeholder 3"/>
          <p:cNvSpPr>
            <a:spLocks noGrp="1"/>
          </p:cNvSpPr>
          <p:nvPr>
            <p:ph type="sldNum" sz="quarter" idx="10"/>
          </p:nvPr>
        </p:nvSpPr>
        <p:spPr/>
        <p:txBody>
          <a:bodyPr/>
          <a:lstStyle/>
          <a:p>
            <a:fld id="{DE473548-4D61-4868-BA83-9797CE58034B}" type="slidenum">
              <a:rPr lang="en-US" altLang="en-US" smtClean="0"/>
              <a:pPr/>
              <a:t>21</a:t>
            </a:fld>
            <a:endParaRPr lang="en-US" altLang="en-US"/>
          </a:p>
        </p:txBody>
      </p:sp>
    </p:spTree>
    <p:extLst>
      <p:ext uri="{BB962C8B-B14F-4D97-AF65-F5344CB8AC3E}">
        <p14:creationId xmlns:p14="http://schemas.microsoft.com/office/powerpoint/2010/main" val="9079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E473548-4D61-4868-BA83-9797CE58034B}" type="slidenum">
              <a:rPr lang="en-US" altLang="en-US" smtClean="0"/>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2.xml"/><Relationship Id="rId3"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9.xml"/><Relationship Id="rId2"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13.xml"/><Relationship Id="rId2"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Master" Target="../slideMasters/slideMaster6.xml"/><Relationship Id="rId3" Type="http://schemas.openxmlformats.org/officeDocument/2006/relationships/image" Target="../media/image2.jpeg"/></Relationships>
</file>

<file path=ppt/slideLayouts/_rels/slideLayout64.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slideMaster" Target="../slideMasters/slideMaster6.xml"/><Relationship Id="rId3"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slideMaster" Target="../slideMasters/slideMaster6.xml"/><Relationship Id="rId3" Type="http://schemas.openxmlformats.org/officeDocument/2006/relationships/image" Target="../media/image2.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17.xml"/><Relationship Id="rId2"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1AD148D6-4EEF-4662-A132-D3427E21F7D6}" type="slidenum">
              <a:rPr lang="en-US" altLang="en-US"/>
              <a:pPr/>
              <a:t>‹#›</a:t>
            </a:fld>
            <a:endParaRPr lang="en-US" altLang="en-US"/>
          </a:p>
        </p:txBody>
      </p:sp>
    </p:spTree>
    <p:extLst>
      <p:ext uri="{BB962C8B-B14F-4D97-AF65-F5344CB8AC3E}">
        <p14:creationId xmlns:p14="http://schemas.microsoft.com/office/powerpoint/2010/main" val="9737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8CF607F-A389-4DB5-BA51-DDEC1ACDD72A}" type="slidenum">
              <a:rPr lang="en-US" altLang="en-US"/>
              <a:pPr/>
              <a:t>‹#›</a:t>
            </a:fld>
            <a:endParaRPr lang="en-US" altLang="en-US"/>
          </a:p>
        </p:txBody>
      </p:sp>
    </p:spTree>
    <p:extLst>
      <p:ext uri="{BB962C8B-B14F-4D97-AF65-F5344CB8AC3E}">
        <p14:creationId xmlns:p14="http://schemas.microsoft.com/office/powerpoint/2010/main" val="355535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40905BA-6D47-4784-8536-BDC30EC77CAF}" type="slidenum">
              <a:rPr lang="en-US" altLang="en-US"/>
              <a:pPr/>
              <a:t>‹#›</a:t>
            </a:fld>
            <a:endParaRPr lang="en-US" altLang="en-US"/>
          </a:p>
        </p:txBody>
      </p:sp>
    </p:spTree>
    <p:extLst>
      <p:ext uri="{BB962C8B-B14F-4D97-AF65-F5344CB8AC3E}">
        <p14:creationId xmlns:p14="http://schemas.microsoft.com/office/powerpoint/2010/main" val="292689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Franklin Gothic Book"/>
            </a:endParaRPr>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EE6477A-0497-4574-A84E-676107FA5817}" type="datetimeFigureOut">
              <a:rPr lang="en-US"/>
              <a:pPr>
                <a:defRPr/>
              </a:pPr>
              <a:t>17/04/20</a:t>
            </a:fld>
            <a:endParaRPr lang="en-US"/>
          </a:p>
        </p:txBody>
      </p:sp>
      <p:sp>
        <p:nvSpPr>
          <p:cNvPr id="6" name="Footer Placeholder 1"/>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14"/>
          <p:cNvSpPr>
            <a:spLocks noGrp="1"/>
          </p:cNvSpPr>
          <p:nvPr>
            <p:ph type="sldNum" sz="quarter" idx="12"/>
          </p:nvPr>
        </p:nvSpPr>
        <p:spPr>
          <a:xfrm>
            <a:off x="10972801" y="6473825"/>
            <a:ext cx="1011767" cy="247650"/>
          </a:xfrm>
        </p:spPr>
        <p:txBody>
          <a:bodyPr/>
          <a:lstStyle>
            <a:lvl1pPr>
              <a:defRPr>
                <a:latin typeface="Arial" panose="020B0604020202020204" pitchFamily="34" charset="0"/>
              </a:defRPr>
            </a:lvl1pPr>
          </a:lstStyle>
          <a:p>
            <a:fld id="{E14804F8-5774-496C-8DA3-9B4FC5E1E31D}" type="slidenum">
              <a:rPr lang="en-US" altLang="en-US"/>
              <a:pPr/>
              <a:t>‹#›</a:t>
            </a:fld>
            <a:endParaRPr lang="en-US" altLang="en-US"/>
          </a:p>
        </p:txBody>
      </p:sp>
    </p:spTree>
    <p:extLst>
      <p:ext uri="{BB962C8B-B14F-4D97-AF65-F5344CB8AC3E}">
        <p14:creationId xmlns:p14="http://schemas.microsoft.com/office/powerpoint/2010/main" val="935463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E988781-1E5F-44D4-8FBB-F724FD958831}" type="datetimeFigureOut">
              <a:rPr lang="en-US"/>
              <a:pPr>
                <a:defRPr/>
              </a:pPr>
              <a:t>17/04/20</a:t>
            </a:fld>
            <a:endParaRPr lang="en-US"/>
          </a:p>
        </p:txBody>
      </p:sp>
      <p:sp>
        <p:nvSpPr>
          <p:cNvPr id="5" name="Footer Placeholder 18"/>
          <p:cNvSpPr>
            <a:spLocks noGrp="1"/>
          </p:cNvSpPr>
          <p:nvPr>
            <p:ph type="ftr" sz="quarter" idx="11"/>
          </p:nvPr>
        </p:nvSpPr>
        <p:spPr>
          <a:xfrm>
            <a:off x="4775200" y="76201"/>
            <a:ext cx="3860800" cy="288925"/>
          </a:xfrm>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15"/>
          <p:cNvSpPr>
            <a:spLocks noGrp="1"/>
          </p:cNvSpPr>
          <p:nvPr>
            <p:ph type="sldNum" sz="quarter" idx="12"/>
          </p:nvPr>
        </p:nvSpPr>
        <p:spPr>
          <a:xfrm>
            <a:off x="10972801" y="6473825"/>
            <a:ext cx="1011767" cy="247650"/>
          </a:xfrm>
        </p:spPr>
        <p:txBody>
          <a:bodyPr/>
          <a:lstStyle>
            <a:lvl1pPr>
              <a:defRPr>
                <a:latin typeface="Arial" panose="020B0604020202020204" pitchFamily="34" charset="0"/>
              </a:defRPr>
            </a:lvl1pPr>
          </a:lstStyle>
          <a:p>
            <a:fld id="{612C37C1-411E-4702-B7F6-CF9350C5434D}" type="slidenum">
              <a:rPr lang="en-US" altLang="en-US"/>
              <a:pPr/>
              <a:t>‹#›</a:t>
            </a:fld>
            <a:endParaRPr lang="en-US" altLang="en-US"/>
          </a:p>
        </p:txBody>
      </p:sp>
    </p:spTree>
    <p:extLst>
      <p:ext uri="{BB962C8B-B14F-4D97-AF65-F5344CB8AC3E}">
        <p14:creationId xmlns:p14="http://schemas.microsoft.com/office/powerpoint/2010/main" val="47912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white"/>
              </a:solidFill>
              <a:latin typeface="Franklin Gothic Book"/>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B8099D7-B137-44BC-B761-C1BD5E94C3FC}" type="datetimeFigureOut">
              <a:rPr lang="en-US"/>
              <a:pPr>
                <a:defRPr/>
              </a:pPr>
              <a:t>17/04/20</a:t>
            </a:fld>
            <a:endParaRPr lang="en-US"/>
          </a:p>
        </p:txBody>
      </p:sp>
      <p:sp>
        <p:nvSpPr>
          <p:cNvPr id="7" name="Footer Placeholder 10"/>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15"/>
          <p:cNvSpPr>
            <a:spLocks noGrp="1"/>
          </p:cNvSpPr>
          <p:nvPr>
            <p:ph type="sldNum" sz="quarter" idx="12"/>
          </p:nvPr>
        </p:nvSpPr>
        <p:spPr/>
        <p:txBody>
          <a:bodyPr/>
          <a:lstStyle>
            <a:lvl1pPr>
              <a:defRPr>
                <a:latin typeface="Arial" panose="020B0604020202020204" pitchFamily="34" charset="0"/>
              </a:defRPr>
            </a:lvl1pPr>
          </a:lstStyle>
          <a:p>
            <a:fld id="{BEA18E6A-2CD9-45AD-A147-EBD7913CCB27}" type="slidenum">
              <a:rPr lang="en-US" altLang="en-US"/>
              <a:pPr/>
              <a:t>‹#›</a:t>
            </a:fld>
            <a:endParaRPr lang="en-US" altLang="en-US"/>
          </a:p>
        </p:txBody>
      </p:sp>
    </p:spTree>
    <p:extLst>
      <p:ext uri="{BB962C8B-B14F-4D97-AF65-F5344CB8AC3E}">
        <p14:creationId xmlns:p14="http://schemas.microsoft.com/office/powerpoint/2010/main" val="38002129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15C7BD0-D63A-446D-B99A-CE66DF97DCB2}" type="datetimeFigureOut">
              <a:rPr lang="en-US"/>
              <a:pPr>
                <a:defRPr/>
              </a:pPr>
              <a:t>17/04/20</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30"/>
          <p:cNvSpPr>
            <a:spLocks noGrp="1"/>
          </p:cNvSpPr>
          <p:nvPr>
            <p:ph type="sldNum" sz="quarter" idx="12"/>
          </p:nvPr>
        </p:nvSpPr>
        <p:spPr/>
        <p:txBody>
          <a:bodyPr/>
          <a:lstStyle>
            <a:lvl1pPr>
              <a:defRPr>
                <a:latin typeface="Arial" panose="020B0604020202020204" pitchFamily="34" charset="0"/>
              </a:defRPr>
            </a:lvl1pPr>
          </a:lstStyle>
          <a:p>
            <a:fld id="{21F206D9-82B9-46D8-B9CD-655A1F2A5D0C}" type="slidenum">
              <a:rPr lang="en-US" altLang="en-US"/>
              <a:pPr/>
              <a:t>‹#›</a:t>
            </a:fld>
            <a:endParaRPr lang="en-US" altLang="en-US"/>
          </a:p>
        </p:txBody>
      </p:sp>
    </p:spTree>
    <p:extLst>
      <p:ext uri="{BB962C8B-B14F-4D97-AF65-F5344CB8AC3E}">
        <p14:creationId xmlns:p14="http://schemas.microsoft.com/office/powerpoint/2010/main" val="175139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Franklin Gothic Book"/>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F5610CE-8434-4A85-B2A9-5D766B799E5C}" type="datetimeFigureOut">
              <a:rPr lang="en-US"/>
              <a:pPr>
                <a:defRPr/>
              </a:pPr>
              <a:t>17/04/20</a:t>
            </a:fld>
            <a:endParaRPr lang="en-US"/>
          </a:p>
        </p:txBody>
      </p:sp>
      <p:sp>
        <p:nvSpPr>
          <p:cNvPr id="9"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10" name="Slide Number Placeholder 6"/>
          <p:cNvSpPr>
            <a:spLocks noGrp="1"/>
          </p:cNvSpPr>
          <p:nvPr>
            <p:ph type="sldNum" sz="quarter" idx="12"/>
          </p:nvPr>
        </p:nvSpPr>
        <p:spPr>
          <a:xfrm>
            <a:off x="10972800" y="6477000"/>
            <a:ext cx="1016000" cy="247650"/>
          </a:xfrm>
        </p:spPr>
        <p:txBody>
          <a:bodyPr/>
          <a:lstStyle>
            <a:lvl1pPr>
              <a:defRPr>
                <a:latin typeface="Arial" panose="020B0604020202020204" pitchFamily="34" charset="0"/>
              </a:defRPr>
            </a:lvl1pPr>
          </a:lstStyle>
          <a:p>
            <a:fld id="{21792FB3-120E-4C92-B019-24552876FDEC}" type="slidenum">
              <a:rPr lang="en-US" altLang="en-US"/>
              <a:pPr/>
              <a:t>‹#›</a:t>
            </a:fld>
            <a:endParaRPr lang="en-US" altLang="en-US"/>
          </a:p>
        </p:txBody>
      </p:sp>
    </p:spTree>
    <p:extLst>
      <p:ext uri="{BB962C8B-B14F-4D97-AF65-F5344CB8AC3E}">
        <p14:creationId xmlns:p14="http://schemas.microsoft.com/office/powerpoint/2010/main" val="281820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6BE7A6-DA43-4450-AB58-6C4A5E99ED78}" type="datetimeFigureOut">
              <a:rPr lang="en-US"/>
              <a:pPr>
                <a:defRPr/>
              </a:pPr>
              <a:t>17/04/20</a:t>
            </a:fld>
            <a:endParaRPr lang="en-US"/>
          </a:p>
        </p:txBody>
      </p:sp>
      <p:sp>
        <p:nvSpPr>
          <p:cNvPr id="4" name="Footer Placeholder 20"/>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Arial" panose="020B0604020202020204" pitchFamily="34" charset="0"/>
              </a:defRPr>
            </a:lvl1pPr>
          </a:lstStyle>
          <a:p>
            <a:fld id="{B8B350EF-E47C-4662-AE40-1BE0A666404F}" type="slidenum">
              <a:rPr lang="en-US" altLang="en-US"/>
              <a:pPr/>
              <a:t>‹#›</a:t>
            </a:fld>
            <a:endParaRPr lang="en-US" altLang="en-US"/>
          </a:p>
        </p:txBody>
      </p:sp>
    </p:spTree>
    <p:extLst>
      <p:ext uri="{BB962C8B-B14F-4D97-AF65-F5344CB8AC3E}">
        <p14:creationId xmlns:p14="http://schemas.microsoft.com/office/powerpoint/2010/main" val="1234760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36D2412-27B9-4486-832C-B476AF7597A5}" type="datetimeFigureOut">
              <a:rPr lang="en-US"/>
              <a:pPr>
                <a:defRPr/>
              </a:pPr>
              <a:t>17/04/20</a:t>
            </a:fld>
            <a:endParaRPr lang="en-US"/>
          </a:p>
        </p:txBody>
      </p:sp>
      <p:sp>
        <p:nvSpPr>
          <p:cNvPr id="3" name="Footer Placeholder 2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6"/>
          <p:cNvSpPr>
            <a:spLocks noGrp="1"/>
          </p:cNvSpPr>
          <p:nvPr>
            <p:ph type="sldNum" sz="quarter" idx="12"/>
          </p:nvPr>
        </p:nvSpPr>
        <p:spPr/>
        <p:txBody>
          <a:bodyPr/>
          <a:lstStyle>
            <a:lvl1pPr>
              <a:defRPr>
                <a:latin typeface="Arial" panose="020B0604020202020204" pitchFamily="34" charset="0"/>
              </a:defRPr>
            </a:lvl1pPr>
          </a:lstStyle>
          <a:p>
            <a:fld id="{C1CAA3C7-3F3A-467D-8109-0BF8865A5C7F}" type="slidenum">
              <a:rPr lang="en-US" altLang="en-US"/>
              <a:pPr/>
              <a:t>‹#›</a:t>
            </a:fld>
            <a:endParaRPr lang="en-US" altLang="en-US"/>
          </a:p>
        </p:txBody>
      </p:sp>
    </p:spTree>
    <p:extLst>
      <p:ext uri="{BB962C8B-B14F-4D97-AF65-F5344CB8AC3E}">
        <p14:creationId xmlns:p14="http://schemas.microsoft.com/office/powerpoint/2010/main" val="324565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Franklin Gothic Book"/>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9EE0C3-045B-4D8A-A4D9-35F2D2E03860}" type="datetimeFigureOut">
              <a:rPr lang="en-US"/>
              <a:pPr>
                <a:defRPr/>
              </a:pPr>
              <a:t>17/04/20</a:t>
            </a:fld>
            <a:endParaRPr lang="en-US"/>
          </a:p>
        </p:txBody>
      </p:sp>
      <p:sp>
        <p:nvSpPr>
          <p:cNvPr id="7" name="Footer Placeholder 28"/>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atin typeface="Arial" panose="020B0604020202020204" pitchFamily="34" charset="0"/>
              </a:defRPr>
            </a:lvl1pPr>
          </a:lstStyle>
          <a:p>
            <a:fld id="{D7CCB4DD-75F0-44FF-AAA4-4B3545A4415B}" type="slidenum">
              <a:rPr lang="en-US" altLang="en-US"/>
              <a:pPr/>
              <a:t>‹#›</a:t>
            </a:fld>
            <a:endParaRPr lang="en-US" altLang="en-US"/>
          </a:p>
        </p:txBody>
      </p:sp>
    </p:spTree>
    <p:extLst>
      <p:ext uri="{BB962C8B-B14F-4D97-AF65-F5344CB8AC3E}">
        <p14:creationId xmlns:p14="http://schemas.microsoft.com/office/powerpoint/2010/main" val="271379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9669035-56AD-4EE8-B9CC-844D386DAF21}" type="slidenum">
              <a:rPr lang="en-US" altLang="en-US"/>
              <a:pPr/>
              <a:t>‹#›</a:t>
            </a:fld>
            <a:endParaRPr lang="en-US" altLang="en-US"/>
          </a:p>
        </p:txBody>
      </p:sp>
    </p:spTree>
    <p:extLst>
      <p:ext uri="{BB962C8B-B14F-4D97-AF65-F5344CB8AC3E}">
        <p14:creationId xmlns:p14="http://schemas.microsoft.com/office/powerpoint/2010/main" val="301944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D9009F7-4309-4ABC-9DAA-35A45638597D}" type="datetimeFigureOut">
              <a:rPr lang="en-US"/>
              <a:pPr>
                <a:defRPr/>
              </a:pPr>
              <a:t>17/04/20</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30"/>
          <p:cNvSpPr>
            <a:spLocks noGrp="1"/>
          </p:cNvSpPr>
          <p:nvPr>
            <p:ph type="sldNum" sz="quarter" idx="12"/>
          </p:nvPr>
        </p:nvSpPr>
        <p:spPr/>
        <p:txBody>
          <a:bodyPr/>
          <a:lstStyle>
            <a:lvl1pPr>
              <a:defRPr>
                <a:latin typeface="Arial" panose="020B0604020202020204" pitchFamily="34" charset="0"/>
              </a:defRPr>
            </a:lvl1pPr>
          </a:lstStyle>
          <a:p>
            <a:fld id="{5992505D-F74F-4649-B712-D6E690C49496}" type="slidenum">
              <a:rPr lang="en-US" altLang="en-US"/>
              <a:pPr/>
              <a:t>‹#›</a:t>
            </a:fld>
            <a:endParaRPr lang="en-US" altLang="en-US"/>
          </a:p>
        </p:txBody>
      </p:sp>
    </p:spTree>
    <p:extLst>
      <p:ext uri="{BB962C8B-B14F-4D97-AF65-F5344CB8AC3E}">
        <p14:creationId xmlns:p14="http://schemas.microsoft.com/office/powerpoint/2010/main" val="2081465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C5ED4F4-84B3-4AF6-93A0-A81193EE1675}" type="datetimeFigureOut">
              <a:rPr lang="en-US"/>
              <a:pPr>
                <a:defRPr/>
              </a:pPr>
              <a:t>17/04/20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17AC84CC-427A-4969-A8A3-A0D26984FC8D}" type="slidenum">
              <a:rPr lang="en-US" altLang="en-US"/>
              <a:pPr/>
              <a:t>‹#›</a:t>
            </a:fld>
            <a:endParaRPr lang="en-US" altLang="en-US"/>
          </a:p>
        </p:txBody>
      </p:sp>
    </p:spTree>
    <p:extLst>
      <p:ext uri="{BB962C8B-B14F-4D97-AF65-F5344CB8AC3E}">
        <p14:creationId xmlns:p14="http://schemas.microsoft.com/office/powerpoint/2010/main" val="2078132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C555D73-8C40-42B2-A763-36FE99F99EFD}" type="datetimeFigureOut">
              <a:rPr lang="en-US"/>
              <a:pPr>
                <a:defRPr/>
              </a:pPr>
              <a:t>17/04/20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4D3320A-4404-4870-8998-93C617FC31F5}" type="slidenum">
              <a:rPr lang="en-US" altLang="en-US"/>
              <a:pPr/>
              <a:t>‹#›</a:t>
            </a:fld>
            <a:endParaRPr lang="en-US" altLang="en-US"/>
          </a:p>
        </p:txBody>
      </p:sp>
    </p:spTree>
    <p:extLst>
      <p:ext uri="{BB962C8B-B14F-4D97-AF65-F5344CB8AC3E}">
        <p14:creationId xmlns:p14="http://schemas.microsoft.com/office/powerpoint/2010/main" val="2950254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30725"/>
          </a:xfrm>
        </p:spPr>
        <p:txBody>
          <a:bodyPr>
            <a:normAutofit/>
          </a:bodyPr>
          <a:lstStyle/>
          <a:p>
            <a:pPr lvl="0"/>
            <a:endParaRPr lang="en-US" noProof="0" smtClean="0"/>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fontAlgn="base">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atin typeface="Arial" panose="020B0604020202020204" pitchFamily="34" charset="0"/>
              </a:defRPr>
            </a:lvl1pPr>
          </a:lstStyle>
          <a:p>
            <a:fld id="{286E8197-3C0C-40D9-AB23-EA25BE5ABD78}" type="slidenum">
              <a:rPr lang="en-US" altLang="en-US"/>
              <a:pPr/>
              <a:t>‹#›</a:t>
            </a:fld>
            <a:endParaRPr lang="en-US" altLang="en-US"/>
          </a:p>
        </p:txBody>
      </p:sp>
    </p:spTree>
    <p:extLst>
      <p:ext uri="{BB962C8B-B14F-4D97-AF65-F5344CB8AC3E}">
        <p14:creationId xmlns:p14="http://schemas.microsoft.com/office/powerpoint/2010/main" val="1199541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028ABCEB-4A00-4871-B0BA-FD8B79150E03}" type="slidenum">
              <a:rPr lang="en-US" altLang="en-US"/>
              <a:pPr/>
              <a:t>‹#›</a:t>
            </a:fld>
            <a:endParaRPr lang="en-US" altLang="en-US"/>
          </a:p>
        </p:txBody>
      </p:sp>
    </p:spTree>
    <p:extLst>
      <p:ext uri="{BB962C8B-B14F-4D97-AF65-F5344CB8AC3E}">
        <p14:creationId xmlns:p14="http://schemas.microsoft.com/office/powerpoint/2010/main" val="1436864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348CC82-AADC-4411-8F49-0B8D52B71520}" type="slidenum">
              <a:rPr lang="en-US" altLang="en-US"/>
              <a:pPr/>
              <a:t>‹#›</a:t>
            </a:fld>
            <a:endParaRPr lang="en-US" altLang="en-US"/>
          </a:p>
        </p:txBody>
      </p:sp>
    </p:spTree>
    <p:extLst>
      <p:ext uri="{BB962C8B-B14F-4D97-AF65-F5344CB8AC3E}">
        <p14:creationId xmlns:p14="http://schemas.microsoft.com/office/powerpoint/2010/main" val="1302463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31FD59CF-14E7-49A7-AAB3-0E5C53B14D1F}" type="slidenum">
              <a:rPr lang="en-US" altLang="en-US"/>
              <a:pPr/>
              <a:t>‹#›</a:t>
            </a:fld>
            <a:endParaRPr lang="en-US" altLang="en-US"/>
          </a:p>
        </p:txBody>
      </p:sp>
    </p:spTree>
    <p:extLst>
      <p:ext uri="{BB962C8B-B14F-4D97-AF65-F5344CB8AC3E}">
        <p14:creationId xmlns:p14="http://schemas.microsoft.com/office/powerpoint/2010/main" val="57529988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59584D-1D15-4A9D-9132-5C405991A783}" type="slidenum">
              <a:rPr lang="en-US" altLang="en-US"/>
              <a:pPr/>
              <a:t>‹#›</a:t>
            </a:fld>
            <a:endParaRPr lang="en-US" altLang="en-US"/>
          </a:p>
        </p:txBody>
      </p:sp>
    </p:spTree>
    <p:extLst>
      <p:ext uri="{BB962C8B-B14F-4D97-AF65-F5344CB8AC3E}">
        <p14:creationId xmlns:p14="http://schemas.microsoft.com/office/powerpoint/2010/main" val="326770572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1E18E75B-6A81-4BA5-881E-33156732AC15}" type="slidenum">
              <a:rPr lang="en-US" altLang="en-US"/>
              <a:pPr/>
              <a:t>‹#›</a:t>
            </a:fld>
            <a:endParaRPr lang="en-US" altLang="en-US"/>
          </a:p>
        </p:txBody>
      </p:sp>
    </p:spTree>
    <p:extLst>
      <p:ext uri="{BB962C8B-B14F-4D97-AF65-F5344CB8AC3E}">
        <p14:creationId xmlns:p14="http://schemas.microsoft.com/office/powerpoint/2010/main" val="156223682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E0755FE-EF91-4F9E-96B4-25CC9DCEA448}" type="slidenum">
              <a:rPr lang="en-US" altLang="en-US"/>
              <a:pPr/>
              <a:t>‹#›</a:t>
            </a:fld>
            <a:endParaRPr lang="en-US" altLang="en-US"/>
          </a:p>
        </p:txBody>
      </p:sp>
    </p:spTree>
    <p:extLst>
      <p:ext uri="{BB962C8B-B14F-4D97-AF65-F5344CB8AC3E}">
        <p14:creationId xmlns:p14="http://schemas.microsoft.com/office/powerpoint/2010/main" val="9482498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84E8EC3-BFB1-4D8B-84CE-14FB3122B14B}" type="slidenum">
              <a:rPr lang="en-US" altLang="en-US"/>
              <a:pPr/>
              <a:t>‹#›</a:t>
            </a:fld>
            <a:endParaRPr lang="en-US" altLang="en-US"/>
          </a:p>
        </p:txBody>
      </p:sp>
    </p:spTree>
    <p:extLst>
      <p:ext uri="{BB962C8B-B14F-4D97-AF65-F5344CB8AC3E}">
        <p14:creationId xmlns:p14="http://schemas.microsoft.com/office/powerpoint/2010/main" val="38124764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28D338E-CC2C-42F3-B224-337FCC6D17EB}" type="slidenum">
              <a:rPr lang="en-US" altLang="en-US"/>
              <a:pPr/>
              <a:t>‹#›</a:t>
            </a:fld>
            <a:endParaRPr lang="en-US" altLang="en-US"/>
          </a:p>
        </p:txBody>
      </p:sp>
    </p:spTree>
    <p:extLst>
      <p:ext uri="{BB962C8B-B14F-4D97-AF65-F5344CB8AC3E}">
        <p14:creationId xmlns:p14="http://schemas.microsoft.com/office/powerpoint/2010/main" val="2093894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C1F7A54-3FDB-4AD9-A931-A76407C7B72C}" type="slidenum">
              <a:rPr lang="en-US" altLang="en-US"/>
              <a:pPr/>
              <a:t>‹#›</a:t>
            </a:fld>
            <a:endParaRPr lang="en-US" altLang="en-US"/>
          </a:p>
        </p:txBody>
      </p:sp>
    </p:spTree>
    <p:extLst>
      <p:ext uri="{BB962C8B-B14F-4D97-AF65-F5344CB8AC3E}">
        <p14:creationId xmlns:p14="http://schemas.microsoft.com/office/powerpoint/2010/main" val="359802153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B84FACC6-D318-4418-9649-F01F95777CAB}" type="slidenum">
              <a:rPr lang="en-US" altLang="en-US"/>
              <a:pPr/>
              <a:t>‹#›</a:t>
            </a:fld>
            <a:endParaRPr lang="en-US" altLang="en-US"/>
          </a:p>
        </p:txBody>
      </p:sp>
    </p:spTree>
    <p:extLst>
      <p:ext uri="{BB962C8B-B14F-4D97-AF65-F5344CB8AC3E}">
        <p14:creationId xmlns:p14="http://schemas.microsoft.com/office/powerpoint/2010/main" val="246262288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C8999AF-AB52-433A-AD09-0E675D8F8CE2}" type="slidenum">
              <a:rPr lang="en-US" altLang="en-US"/>
              <a:pPr/>
              <a:t>‹#›</a:t>
            </a:fld>
            <a:endParaRPr lang="en-US" altLang="en-US"/>
          </a:p>
        </p:txBody>
      </p:sp>
    </p:spTree>
    <p:extLst>
      <p:ext uri="{BB962C8B-B14F-4D97-AF65-F5344CB8AC3E}">
        <p14:creationId xmlns:p14="http://schemas.microsoft.com/office/powerpoint/2010/main" val="608863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0F2DE60-0401-4117-8E1E-571AE73866A0}" type="slidenum">
              <a:rPr lang="en-US" altLang="en-US"/>
              <a:pPr/>
              <a:t>‹#›</a:t>
            </a:fld>
            <a:endParaRPr lang="en-US" altLang="en-US"/>
          </a:p>
        </p:txBody>
      </p:sp>
    </p:spTree>
    <p:extLst>
      <p:ext uri="{BB962C8B-B14F-4D97-AF65-F5344CB8AC3E}">
        <p14:creationId xmlns:p14="http://schemas.microsoft.com/office/powerpoint/2010/main" val="221127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B2A3124-BC2B-477F-9CB8-B32C381B024A}" type="slidenum">
              <a:rPr lang="en-US" altLang="en-US"/>
              <a:pPr/>
              <a:t>‹#›</a:t>
            </a:fld>
            <a:endParaRPr lang="en-US" altLang="en-US"/>
          </a:p>
        </p:txBody>
      </p:sp>
    </p:spTree>
    <p:extLst>
      <p:ext uri="{BB962C8B-B14F-4D97-AF65-F5344CB8AC3E}">
        <p14:creationId xmlns:p14="http://schemas.microsoft.com/office/powerpoint/2010/main" val="4029259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normAutofit/>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870A7A92-49AD-42E8-9ED5-60E3462D02B1}" type="slidenum">
              <a:rPr lang="en-US" altLang="en-US"/>
              <a:pPr/>
              <a:t>‹#›</a:t>
            </a:fld>
            <a:endParaRPr lang="en-US" altLang="en-US"/>
          </a:p>
        </p:txBody>
      </p:sp>
    </p:spTree>
    <p:extLst>
      <p:ext uri="{BB962C8B-B14F-4D97-AF65-F5344CB8AC3E}">
        <p14:creationId xmlns:p14="http://schemas.microsoft.com/office/powerpoint/2010/main" val="1453239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30725"/>
          </a:xfrm>
        </p:spPr>
        <p:txBody>
          <a:bodyPr>
            <a:normAutofit/>
          </a:bodyPr>
          <a:lstStyle/>
          <a:p>
            <a:pPr lvl="0"/>
            <a:endParaRPr lang="en-US" noProof="0" smtClean="0"/>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7FAB7C2F-CC80-43A4-95C2-5854A4887A79}" type="slidenum">
              <a:rPr lang="en-US" altLang="en-US"/>
              <a:pPr/>
              <a:t>‹#›</a:t>
            </a:fld>
            <a:endParaRPr lang="en-US" altLang="en-US"/>
          </a:p>
        </p:txBody>
      </p:sp>
    </p:spTree>
    <p:extLst>
      <p:ext uri="{BB962C8B-B14F-4D97-AF65-F5344CB8AC3E}">
        <p14:creationId xmlns:p14="http://schemas.microsoft.com/office/powerpoint/2010/main" val="3081964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665CC8B7-0299-4BFB-A59F-02D1F6E72088}" type="slidenum">
              <a:rPr lang="en-US" altLang="en-US"/>
              <a:pPr/>
              <a:t>‹#›</a:t>
            </a:fld>
            <a:endParaRPr lang="en-US" altLang="en-US"/>
          </a:p>
        </p:txBody>
      </p:sp>
    </p:spTree>
    <p:extLst>
      <p:ext uri="{BB962C8B-B14F-4D97-AF65-F5344CB8AC3E}">
        <p14:creationId xmlns:p14="http://schemas.microsoft.com/office/powerpoint/2010/main" val="4093689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264065F-3EC0-4BB9-84D1-F31B376832DC}" type="slidenum">
              <a:rPr lang="en-US" altLang="en-US"/>
              <a:pPr/>
              <a:t>‹#›</a:t>
            </a:fld>
            <a:endParaRPr lang="en-US" altLang="en-US"/>
          </a:p>
        </p:txBody>
      </p:sp>
    </p:spTree>
    <p:extLst>
      <p:ext uri="{BB962C8B-B14F-4D97-AF65-F5344CB8AC3E}">
        <p14:creationId xmlns:p14="http://schemas.microsoft.com/office/powerpoint/2010/main" val="25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A8B00D2-82CE-4144-B1B0-EC14414C2CCA}" type="slidenum">
              <a:rPr lang="en-US" altLang="en-US"/>
              <a:pPr/>
              <a:t>‹#›</a:t>
            </a:fld>
            <a:endParaRPr lang="en-US" altLang="en-US"/>
          </a:p>
        </p:txBody>
      </p:sp>
    </p:spTree>
    <p:extLst>
      <p:ext uri="{BB962C8B-B14F-4D97-AF65-F5344CB8AC3E}">
        <p14:creationId xmlns:p14="http://schemas.microsoft.com/office/powerpoint/2010/main" val="19162986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00EACB4F-B84F-4B8F-90BD-84ED0B83D39E}" type="slidenum">
              <a:rPr lang="en-US" altLang="en-US"/>
              <a:pPr/>
              <a:t>‹#›</a:t>
            </a:fld>
            <a:endParaRPr lang="en-US" altLang="en-US"/>
          </a:p>
        </p:txBody>
      </p:sp>
    </p:spTree>
    <p:extLst>
      <p:ext uri="{BB962C8B-B14F-4D97-AF65-F5344CB8AC3E}">
        <p14:creationId xmlns:p14="http://schemas.microsoft.com/office/powerpoint/2010/main" val="221229293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1A57F25-4759-4060-8BA7-1468E21C9BAF}" type="slidenum">
              <a:rPr lang="en-US" altLang="en-US"/>
              <a:pPr/>
              <a:t>‹#›</a:t>
            </a:fld>
            <a:endParaRPr lang="en-US" altLang="en-US"/>
          </a:p>
        </p:txBody>
      </p:sp>
    </p:spTree>
    <p:extLst>
      <p:ext uri="{BB962C8B-B14F-4D97-AF65-F5344CB8AC3E}">
        <p14:creationId xmlns:p14="http://schemas.microsoft.com/office/powerpoint/2010/main" val="20649320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FA24CBB-6BC5-448D-B094-F43E31D13B82}" type="slidenum">
              <a:rPr lang="en-US" altLang="en-US"/>
              <a:pPr/>
              <a:t>‹#›</a:t>
            </a:fld>
            <a:endParaRPr lang="en-US" altLang="en-US"/>
          </a:p>
        </p:txBody>
      </p:sp>
    </p:spTree>
    <p:extLst>
      <p:ext uri="{BB962C8B-B14F-4D97-AF65-F5344CB8AC3E}">
        <p14:creationId xmlns:p14="http://schemas.microsoft.com/office/powerpoint/2010/main" val="6145477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5CBD6F9-161F-4C9C-9BF6-602DEEC11DF6}" type="slidenum">
              <a:rPr lang="en-US" altLang="en-US"/>
              <a:pPr/>
              <a:t>‹#›</a:t>
            </a:fld>
            <a:endParaRPr lang="en-US" altLang="en-US"/>
          </a:p>
        </p:txBody>
      </p:sp>
    </p:spTree>
    <p:extLst>
      <p:ext uri="{BB962C8B-B14F-4D97-AF65-F5344CB8AC3E}">
        <p14:creationId xmlns:p14="http://schemas.microsoft.com/office/powerpoint/2010/main" val="155457074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7B75FDA8-97DB-4E3D-947D-6B0D62C861D9}" type="slidenum">
              <a:rPr lang="en-US" altLang="en-US"/>
              <a:pPr/>
              <a:t>‹#›</a:t>
            </a:fld>
            <a:endParaRPr lang="en-US" altLang="en-US"/>
          </a:p>
        </p:txBody>
      </p:sp>
    </p:spTree>
    <p:extLst>
      <p:ext uri="{BB962C8B-B14F-4D97-AF65-F5344CB8AC3E}">
        <p14:creationId xmlns:p14="http://schemas.microsoft.com/office/powerpoint/2010/main" val="546085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16986E3-6F51-4912-9779-8E787AB08C72}" type="slidenum">
              <a:rPr lang="en-US" altLang="en-US"/>
              <a:pPr/>
              <a:t>‹#›</a:t>
            </a:fld>
            <a:endParaRPr lang="en-US" altLang="en-US"/>
          </a:p>
        </p:txBody>
      </p:sp>
    </p:spTree>
    <p:extLst>
      <p:ext uri="{BB962C8B-B14F-4D97-AF65-F5344CB8AC3E}">
        <p14:creationId xmlns:p14="http://schemas.microsoft.com/office/powerpoint/2010/main" val="262631843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D5682DA3-EECD-4518-88E3-59B923462DC9}" type="slidenum">
              <a:rPr lang="en-US" altLang="en-US"/>
              <a:pPr/>
              <a:t>‹#›</a:t>
            </a:fld>
            <a:endParaRPr lang="en-US" altLang="en-US"/>
          </a:p>
        </p:txBody>
      </p:sp>
    </p:spTree>
    <p:extLst>
      <p:ext uri="{BB962C8B-B14F-4D97-AF65-F5344CB8AC3E}">
        <p14:creationId xmlns:p14="http://schemas.microsoft.com/office/powerpoint/2010/main" val="360321344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B4B3007-8C62-481C-80E0-0997794D143E}" type="slidenum">
              <a:rPr lang="en-US" altLang="en-US"/>
              <a:pPr/>
              <a:t>‹#›</a:t>
            </a:fld>
            <a:endParaRPr lang="en-US" altLang="en-US"/>
          </a:p>
        </p:txBody>
      </p:sp>
    </p:spTree>
    <p:extLst>
      <p:ext uri="{BB962C8B-B14F-4D97-AF65-F5344CB8AC3E}">
        <p14:creationId xmlns:p14="http://schemas.microsoft.com/office/powerpoint/2010/main" val="649669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39B01A9-4FB7-4E48-A8CE-D10EA88B8B68}" type="slidenum">
              <a:rPr lang="en-US" altLang="en-US"/>
              <a:pPr/>
              <a:t>‹#›</a:t>
            </a:fld>
            <a:endParaRPr lang="en-US" altLang="en-US"/>
          </a:p>
        </p:txBody>
      </p:sp>
    </p:spTree>
    <p:extLst>
      <p:ext uri="{BB962C8B-B14F-4D97-AF65-F5344CB8AC3E}">
        <p14:creationId xmlns:p14="http://schemas.microsoft.com/office/powerpoint/2010/main" val="2123765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normAutofit/>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F884444F-6BCA-466D-93CB-0DCC39FA3D03}" type="slidenum">
              <a:rPr lang="en-US" altLang="en-US"/>
              <a:pPr/>
              <a:t>‹#›</a:t>
            </a:fld>
            <a:endParaRPr lang="en-US" altLang="en-US"/>
          </a:p>
        </p:txBody>
      </p:sp>
    </p:spTree>
    <p:extLst>
      <p:ext uri="{BB962C8B-B14F-4D97-AF65-F5344CB8AC3E}">
        <p14:creationId xmlns:p14="http://schemas.microsoft.com/office/powerpoint/2010/main" val="83249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CD8CE977-806C-445D-BF25-A5BAD6F88228}" type="slidenum">
              <a:rPr lang="en-US" altLang="en-US"/>
              <a:pPr/>
              <a:t>‹#›</a:t>
            </a:fld>
            <a:endParaRPr lang="en-US" altLang="en-US"/>
          </a:p>
        </p:txBody>
      </p:sp>
    </p:spTree>
    <p:extLst>
      <p:ext uri="{BB962C8B-B14F-4D97-AF65-F5344CB8AC3E}">
        <p14:creationId xmlns:p14="http://schemas.microsoft.com/office/powerpoint/2010/main" val="97275034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63848A-8AE4-49AD-AB6F-37941391CF84}" type="slidenum">
              <a:rPr lang="en-US" altLang="en-US"/>
              <a:pPr/>
              <a:t>‹#›</a:t>
            </a:fld>
            <a:endParaRPr lang="en-US" altLang="en-US"/>
          </a:p>
        </p:txBody>
      </p:sp>
    </p:spTree>
    <p:extLst>
      <p:ext uri="{BB962C8B-B14F-4D97-AF65-F5344CB8AC3E}">
        <p14:creationId xmlns:p14="http://schemas.microsoft.com/office/powerpoint/2010/main" val="516407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9A804F-1CCF-4EDD-BDC8-D30815F067C5}" type="slidenum">
              <a:rPr lang="en-US" altLang="en-US"/>
              <a:pPr/>
              <a:t>‹#›</a:t>
            </a:fld>
            <a:endParaRPr lang="en-US" altLang="en-US"/>
          </a:p>
        </p:txBody>
      </p:sp>
    </p:spTree>
    <p:extLst>
      <p:ext uri="{BB962C8B-B14F-4D97-AF65-F5344CB8AC3E}">
        <p14:creationId xmlns:p14="http://schemas.microsoft.com/office/powerpoint/2010/main" val="8789655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CD2E12-EE55-4E9B-83BE-7CAEE1CD9957}" type="slidenum">
              <a:rPr lang="en-US" altLang="en-US"/>
              <a:pPr/>
              <a:t>‹#›</a:t>
            </a:fld>
            <a:endParaRPr lang="en-US" altLang="en-US"/>
          </a:p>
        </p:txBody>
      </p:sp>
    </p:spTree>
    <p:extLst>
      <p:ext uri="{BB962C8B-B14F-4D97-AF65-F5344CB8AC3E}">
        <p14:creationId xmlns:p14="http://schemas.microsoft.com/office/powerpoint/2010/main" val="1823274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6AB7521-4964-4EB0-9F32-16CB14BA0158}" type="slidenum">
              <a:rPr lang="en-US" altLang="en-US"/>
              <a:pPr/>
              <a:t>‹#›</a:t>
            </a:fld>
            <a:endParaRPr lang="en-US" altLang="en-US"/>
          </a:p>
        </p:txBody>
      </p:sp>
    </p:spTree>
    <p:extLst>
      <p:ext uri="{BB962C8B-B14F-4D97-AF65-F5344CB8AC3E}">
        <p14:creationId xmlns:p14="http://schemas.microsoft.com/office/powerpoint/2010/main" val="1420549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E2A0A0A-161A-47C5-80DF-C6E667310224}" type="slidenum">
              <a:rPr lang="en-US" altLang="en-US"/>
              <a:pPr/>
              <a:t>‹#›</a:t>
            </a:fld>
            <a:endParaRPr lang="en-US" altLang="en-US"/>
          </a:p>
        </p:txBody>
      </p:sp>
    </p:spTree>
    <p:extLst>
      <p:ext uri="{BB962C8B-B14F-4D97-AF65-F5344CB8AC3E}">
        <p14:creationId xmlns:p14="http://schemas.microsoft.com/office/powerpoint/2010/main" val="2226548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959F0D-65F6-4F0F-897D-833990BE91B5}" type="slidenum">
              <a:rPr lang="en-US" altLang="en-US"/>
              <a:pPr/>
              <a:t>‹#›</a:t>
            </a:fld>
            <a:endParaRPr lang="en-US" altLang="en-US"/>
          </a:p>
        </p:txBody>
      </p:sp>
    </p:spTree>
    <p:extLst>
      <p:ext uri="{BB962C8B-B14F-4D97-AF65-F5344CB8AC3E}">
        <p14:creationId xmlns:p14="http://schemas.microsoft.com/office/powerpoint/2010/main" val="3765618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FA5E99F-D1D6-47E0-A8B0-9B9EC0C3A43C}" type="slidenum">
              <a:rPr lang="en-US" altLang="en-US"/>
              <a:pPr/>
              <a:t>‹#›</a:t>
            </a:fld>
            <a:endParaRPr lang="en-US" altLang="en-US"/>
          </a:p>
        </p:txBody>
      </p:sp>
    </p:spTree>
    <p:extLst>
      <p:ext uri="{BB962C8B-B14F-4D97-AF65-F5344CB8AC3E}">
        <p14:creationId xmlns:p14="http://schemas.microsoft.com/office/powerpoint/2010/main" val="3365884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9C5730D-AC42-4DA3-BE22-21ACE8E8A3DF}" type="slidenum">
              <a:rPr lang="en-US" altLang="en-US"/>
              <a:pPr/>
              <a:t>‹#›</a:t>
            </a:fld>
            <a:endParaRPr lang="en-US" altLang="en-US"/>
          </a:p>
        </p:txBody>
      </p:sp>
    </p:spTree>
    <p:extLst>
      <p:ext uri="{BB962C8B-B14F-4D97-AF65-F5344CB8AC3E}">
        <p14:creationId xmlns:p14="http://schemas.microsoft.com/office/powerpoint/2010/main" val="2552428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41AFAB-C204-42CA-B1B5-75C2AF12F695}" type="slidenum">
              <a:rPr lang="en-US" altLang="en-US"/>
              <a:pPr/>
              <a:t>‹#›</a:t>
            </a:fld>
            <a:endParaRPr lang="en-US" altLang="en-US"/>
          </a:p>
        </p:txBody>
      </p:sp>
    </p:spTree>
    <p:extLst>
      <p:ext uri="{BB962C8B-B14F-4D97-AF65-F5344CB8AC3E}">
        <p14:creationId xmlns:p14="http://schemas.microsoft.com/office/powerpoint/2010/main" val="2416165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15E1AB-94E4-4A49-ADB0-44A46D9588DD}" type="slidenum">
              <a:rPr lang="en-US" altLang="en-US"/>
              <a:pPr/>
              <a:t>‹#›</a:t>
            </a:fld>
            <a:endParaRPr lang="en-US" altLang="en-US"/>
          </a:p>
        </p:txBody>
      </p:sp>
    </p:spTree>
    <p:extLst>
      <p:ext uri="{BB962C8B-B14F-4D97-AF65-F5344CB8AC3E}">
        <p14:creationId xmlns:p14="http://schemas.microsoft.com/office/powerpoint/2010/main" val="40737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CC2412AF-EEE1-4C70-8ECF-04C2DB9A4387}" type="slidenum">
              <a:rPr lang="en-US" altLang="en-US"/>
              <a:pPr/>
              <a:t>‹#›</a:t>
            </a:fld>
            <a:endParaRPr lang="en-US" altLang="en-US"/>
          </a:p>
        </p:txBody>
      </p:sp>
    </p:spTree>
    <p:extLst>
      <p:ext uri="{BB962C8B-B14F-4D97-AF65-F5344CB8AC3E}">
        <p14:creationId xmlns:p14="http://schemas.microsoft.com/office/powerpoint/2010/main" val="42994803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3579C4-0EF8-4D63-97D3-02DBF02B53CB}" type="slidenum">
              <a:rPr lang="en-US" altLang="en-US"/>
              <a:pPr/>
              <a:t>‹#›</a:t>
            </a:fld>
            <a:endParaRPr lang="en-US" altLang="en-US"/>
          </a:p>
        </p:txBody>
      </p:sp>
    </p:spTree>
    <p:extLst>
      <p:ext uri="{BB962C8B-B14F-4D97-AF65-F5344CB8AC3E}">
        <p14:creationId xmlns:p14="http://schemas.microsoft.com/office/powerpoint/2010/main" val="806512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4D187841-7EF0-492A-AD25-8F9D281D02C8}" type="slidenum">
              <a:rPr lang="en-US" altLang="en-US"/>
              <a:pPr/>
              <a:t>‹#›</a:t>
            </a:fld>
            <a:endParaRPr lang="en-US" altLang="en-US"/>
          </a:p>
        </p:txBody>
      </p:sp>
    </p:spTree>
    <p:extLst>
      <p:ext uri="{BB962C8B-B14F-4D97-AF65-F5344CB8AC3E}">
        <p14:creationId xmlns:p14="http://schemas.microsoft.com/office/powerpoint/2010/main" val="3768816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DFFEA46-A2D2-43E9-87B9-CA1894C2645A}" type="slidenum">
              <a:rPr lang="en-US" altLang="en-US"/>
              <a:pPr/>
              <a:t>‹#›</a:t>
            </a:fld>
            <a:endParaRPr lang="en-US" altLang="en-US"/>
          </a:p>
        </p:txBody>
      </p:sp>
    </p:spTree>
    <p:extLst>
      <p:ext uri="{BB962C8B-B14F-4D97-AF65-F5344CB8AC3E}">
        <p14:creationId xmlns:p14="http://schemas.microsoft.com/office/powerpoint/2010/main" val="999850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AC4B7A87-8840-44B5-B73F-1D70EAB9872F}" type="slidenum">
              <a:rPr lang="en-US" altLang="en-US"/>
              <a:pPr/>
              <a:t>‹#›</a:t>
            </a:fld>
            <a:endParaRPr lang="en-US" altLang="en-US"/>
          </a:p>
        </p:txBody>
      </p:sp>
    </p:spTree>
    <p:extLst>
      <p:ext uri="{BB962C8B-B14F-4D97-AF65-F5344CB8AC3E}">
        <p14:creationId xmlns:p14="http://schemas.microsoft.com/office/powerpoint/2010/main" val="310031599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E09AF20-1A31-432D-A3A3-14E3606F3C3B}" type="slidenum">
              <a:rPr lang="en-US" altLang="en-US"/>
              <a:pPr/>
              <a:t>‹#›</a:t>
            </a:fld>
            <a:endParaRPr lang="en-US" altLang="en-US"/>
          </a:p>
        </p:txBody>
      </p:sp>
    </p:spTree>
    <p:extLst>
      <p:ext uri="{BB962C8B-B14F-4D97-AF65-F5344CB8AC3E}">
        <p14:creationId xmlns:p14="http://schemas.microsoft.com/office/powerpoint/2010/main" val="2173726032"/>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EA2D2AB1-936E-471E-95BD-B635BDD59A69}" type="slidenum">
              <a:rPr lang="en-US" altLang="en-US"/>
              <a:pPr/>
              <a:t>‹#›</a:t>
            </a:fld>
            <a:endParaRPr lang="en-US" altLang="en-US"/>
          </a:p>
        </p:txBody>
      </p:sp>
    </p:spTree>
    <p:extLst>
      <p:ext uri="{BB962C8B-B14F-4D97-AF65-F5344CB8AC3E}">
        <p14:creationId xmlns:p14="http://schemas.microsoft.com/office/powerpoint/2010/main" val="240627142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B68216-2373-420B-B5DA-3EF09C98663D}" type="slidenum">
              <a:rPr lang="en-US" altLang="en-US"/>
              <a:pPr/>
              <a:t>‹#›</a:t>
            </a:fld>
            <a:endParaRPr lang="en-US" altLang="en-US"/>
          </a:p>
        </p:txBody>
      </p:sp>
    </p:spTree>
    <p:extLst>
      <p:ext uri="{BB962C8B-B14F-4D97-AF65-F5344CB8AC3E}">
        <p14:creationId xmlns:p14="http://schemas.microsoft.com/office/powerpoint/2010/main" val="29307646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F01B855-A120-4188-A8C1-B60050E730F5}" type="slidenum">
              <a:rPr lang="en-US" altLang="en-US"/>
              <a:pPr/>
              <a:t>‹#›</a:t>
            </a:fld>
            <a:endParaRPr lang="en-US" altLang="en-US"/>
          </a:p>
        </p:txBody>
      </p:sp>
    </p:spTree>
    <p:extLst>
      <p:ext uri="{BB962C8B-B14F-4D97-AF65-F5344CB8AC3E}">
        <p14:creationId xmlns:p14="http://schemas.microsoft.com/office/powerpoint/2010/main" val="3328429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1665F60-8ECC-4E5A-B089-D3632408B2D7}" type="slidenum">
              <a:rPr lang="en-US" altLang="en-US"/>
              <a:pPr/>
              <a:t>‹#›</a:t>
            </a:fld>
            <a:endParaRPr lang="en-US" altLang="en-US"/>
          </a:p>
        </p:txBody>
      </p:sp>
    </p:spTree>
    <p:extLst>
      <p:ext uri="{BB962C8B-B14F-4D97-AF65-F5344CB8AC3E}">
        <p14:creationId xmlns:p14="http://schemas.microsoft.com/office/powerpoint/2010/main" val="250120856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D5A2BA1C-8D04-425F-AF9F-E334E1AABE73}" type="slidenum">
              <a:rPr lang="en-US" altLang="en-US"/>
              <a:pPr/>
              <a:t>‹#›</a:t>
            </a:fld>
            <a:endParaRPr lang="en-US" altLang="en-US"/>
          </a:p>
        </p:txBody>
      </p:sp>
    </p:spTree>
    <p:extLst>
      <p:ext uri="{BB962C8B-B14F-4D97-AF65-F5344CB8AC3E}">
        <p14:creationId xmlns:p14="http://schemas.microsoft.com/office/powerpoint/2010/main" val="405576718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940A70B2-38CC-4544-B543-496857F7D715}" type="slidenum">
              <a:rPr lang="en-US" altLang="en-US"/>
              <a:pPr/>
              <a:t>‹#›</a:t>
            </a:fld>
            <a:endParaRPr lang="en-US" altLang="en-US"/>
          </a:p>
        </p:txBody>
      </p:sp>
    </p:spTree>
    <p:extLst>
      <p:ext uri="{BB962C8B-B14F-4D97-AF65-F5344CB8AC3E}">
        <p14:creationId xmlns:p14="http://schemas.microsoft.com/office/powerpoint/2010/main" val="2298324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E25F7C4-9A56-4FD4-90F8-338EFF74F91A}" type="slidenum">
              <a:rPr lang="en-US" altLang="en-US"/>
              <a:pPr/>
              <a:t>‹#›</a:t>
            </a:fld>
            <a:endParaRPr lang="en-US" altLang="en-US"/>
          </a:p>
        </p:txBody>
      </p:sp>
    </p:spTree>
    <p:extLst>
      <p:ext uri="{BB962C8B-B14F-4D97-AF65-F5344CB8AC3E}">
        <p14:creationId xmlns:p14="http://schemas.microsoft.com/office/powerpoint/2010/main" val="1803582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6700098-A514-45F4-BEDC-19500653E040}" type="slidenum">
              <a:rPr lang="en-US" altLang="en-US"/>
              <a:pPr/>
              <a:t>‹#›</a:t>
            </a:fld>
            <a:endParaRPr lang="en-US" altLang="en-US"/>
          </a:p>
        </p:txBody>
      </p:sp>
    </p:spTree>
    <p:extLst>
      <p:ext uri="{BB962C8B-B14F-4D97-AF65-F5344CB8AC3E}">
        <p14:creationId xmlns:p14="http://schemas.microsoft.com/office/powerpoint/2010/main" val="215834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934FD2E-3FEB-44B4-982E-3AA96AB5E72F}" type="slidenum">
              <a:rPr lang="en-US" altLang="en-US"/>
              <a:pPr/>
              <a:t>‹#›</a:t>
            </a:fld>
            <a:endParaRPr lang="en-US" altLang="en-US"/>
          </a:p>
        </p:txBody>
      </p:sp>
    </p:spTree>
    <p:extLst>
      <p:ext uri="{BB962C8B-B14F-4D97-AF65-F5344CB8AC3E}">
        <p14:creationId xmlns:p14="http://schemas.microsoft.com/office/powerpoint/2010/main" val="181301578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3F002C31-5E1C-4D4E-AED6-6A877BFEBBEE}" type="slidenum">
              <a:rPr lang="en-US" altLang="en-US"/>
              <a:pPr/>
              <a:t>‹#›</a:t>
            </a:fld>
            <a:endParaRPr lang="en-US" altLang="en-US"/>
          </a:p>
        </p:txBody>
      </p:sp>
    </p:spTree>
    <p:extLst>
      <p:ext uri="{BB962C8B-B14F-4D97-AF65-F5344CB8AC3E}">
        <p14:creationId xmlns:p14="http://schemas.microsoft.com/office/powerpoint/2010/main" val="20843289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theme" Target="../theme/theme3.xml"/><Relationship Id="rId16" Type="http://schemas.openxmlformats.org/officeDocument/2006/relationships/image" Target="../media/image1.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4" Type="http://schemas.openxmlformats.org/officeDocument/2006/relationships/image" Target="../media/image1.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0D41AEA4-2EAB-4B57-9A4F-490FBECF98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99" r:id="rId1"/>
    <p:sldLayoutId id="2147485465" r:id="rId2"/>
    <p:sldLayoutId id="2147485500" r:id="rId3"/>
    <p:sldLayoutId id="2147485501" r:id="rId4"/>
    <p:sldLayoutId id="2147485502" r:id="rId5"/>
    <p:sldLayoutId id="2147485503" r:id="rId6"/>
    <p:sldLayoutId id="2147485466" r:id="rId7"/>
    <p:sldLayoutId id="2147485504" r:id="rId8"/>
    <p:sldLayoutId id="2147485505" r:id="rId9"/>
    <p:sldLayoutId id="2147485467" r:id="rId10"/>
    <p:sldLayoutId id="214748546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Franklin Gothic Book"/>
            </a:endParaRPr>
          </a:p>
        </p:txBody>
      </p:sp>
      <p:sp>
        <p:nvSpPr>
          <p:cNvPr id="2053"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rgbClr val="F0A22E">
                    <a:shade val="75000"/>
                  </a:srgbClr>
                </a:solidFill>
                <a:latin typeface="Franklin Gothic Book"/>
              </a:defRPr>
            </a:lvl1pPr>
          </a:lstStyle>
          <a:p>
            <a:pPr>
              <a:defRPr/>
            </a:pPr>
            <a:fld id="{D67CC590-C57A-4D8F-A074-542668059E42}" type="datetimeFigureOut">
              <a:rPr lang="en-US"/>
              <a:pPr>
                <a:defRPr/>
              </a:pPr>
              <a:t>17/04/20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rgbClr val="F0A22E">
                    <a:shade val="75000"/>
                  </a:srgbClr>
                </a:solidFill>
                <a:latin typeface="Franklin Gothic Book"/>
              </a:defRPr>
            </a:lvl1pPr>
          </a:lstStyle>
          <a:p>
            <a:pPr>
              <a:defRPr/>
            </a:pPr>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anose="020B0503020102020204" pitchFamily="34" charset="0"/>
              </a:defRPr>
            </a:lvl1pPr>
          </a:lstStyle>
          <a:p>
            <a:fld id="{54B97CE0-96E9-482A-ADD8-80236D414454}" type="slidenum">
              <a:rPr lang="en-US" altLang="en-US"/>
              <a:pPr/>
              <a:t>‹#›</a:t>
            </a:fld>
            <a:endParaRPr lang="en-US" alt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Franklin Gothic Book"/>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Franklin Gothic Book"/>
            </a:endParaRPr>
          </a:p>
        </p:txBody>
      </p:sp>
    </p:spTree>
  </p:cSld>
  <p:clrMap bg1="lt1" tx1="dk1" bg2="lt2" tx2="dk2" accent1="accent1" accent2="accent2" accent3="accent3" accent4="accent4" accent5="accent5" accent6="accent6" hlink="hlink" folHlink="folHlink"/>
  <p:sldLayoutIdLst>
    <p:sldLayoutId id="2147485506" r:id="rId1"/>
    <p:sldLayoutId id="2147485507" r:id="rId2"/>
    <p:sldLayoutId id="2147485508" r:id="rId3"/>
    <p:sldLayoutId id="2147485509" r:id="rId4"/>
    <p:sldLayoutId id="2147485510" r:id="rId5"/>
    <p:sldLayoutId id="2147485511" r:id="rId6"/>
    <p:sldLayoutId id="2147485512" r:id="rId7"/>
    <p:sldLayoutId id="2147485513" r:id="rId8"/>
    <p:sldLayoutId id="2147485514" r:id="rId9"/>
    <p:sldLayoutId id="2147485515" r:id="rId10"/>
    <p:sldLayoutId id="2147485516" r:id="rId11"/>
    <p:sldLayoutId id="2147485517"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Arial" charset="0"/>
            </a:endParaRPr>
          </a:p>
        </p:txBody>
      </p:sp>
      <p:sp>
        <p:nvSpPr>
          <p:cNvPr id="4099"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8056" y="5791253"/>
            <a:ext cx="4536419"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105"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prstClr val="black"/>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prstClr val="black"/>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defRPr>
            </a:lvl1pPr>
          </a:lstStyle>
          <a:p>
            <a:fld id="{8189A2D8-2304-4A1F-91E1-CAF84834E1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526" r:id="rId1"/>
    <p:sldLayoutId id="2147485474" r:id="rId2"/>
    <p:sldLayoutId id="2147485527" r:id="rId3"/>
    <p:sldLayoutId id="2147485528" r:id="rId4"/>
    <p:sldLayoutId id="2147485529" r:id="rId5"/>
    <p:sldLayoutId id="2147485530" r:id="rId6"/>
    <p:sldLayoutId id="2147485475" r:id="rId7"/>
    <p:sldLayoutId id="2147485531" r:id="rId8"/>
    <p:sldLayoutId id="2147485532" r:id="rId9"/>
    <p:sldLayoutId id="2147485476" r:id="rId10"/>
    <p:sldLayoutId id="2147485477" r:id="rId11"/>
    <p:sldLayoutId id="2147485478" r:id="rId12"/>
    <p:sldLayoutId id="2147485533" r:id="rId13"/>
    <p:sldLayoutId id="2147485534"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Arial" charset="0"/>
            </a:endParaRPr>
          </a:p>
        </p:txBody>
      </p:sp>
      <p:sp>
        <p:nvSpPr>
          <p:cNvPr id="5123"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prstClr val="black"/>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prstClr val="black"/>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defRPr>
            </a:lvl1pPr>
          </a:lstStyle>
          <a:p>
            <a:fld id="{245145CE-16F5-4C9E-9A49-2376F2A430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535" r:id="rId1"/>
    <p:sldLayoutId id="2147485479" r:id="rId2"/>
    <p:sldLayoutId id="2147485536" r:id="rId3"/>
    <p:sldLayoutId id="2147485537" r:id="rId4"/>
    <p:sldLayoutId id="2147485538" r:id="rId5"/>
    <p:sldLayoutId id="2147485539" r:id="rId6"/>
    <p:sldLayoutId id="2147485480" r:id="rId7"/>
    <p:sldLayoutId id="2147485540" r:id="rId8"/>
    <p:sldLayoutId id="2147485541" r:id="rId9"/>
    <p:sldLayoutId id="2147485481" r:id="rId10"/>
    <p:sldLayoutId id="2147485482" r:id="rId11"/>
    <p:sldLayoutId id="2147485542"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34C551-0DAC-4BFA-B3A8-AE820ED6B1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latin typeface="Arial" charset="0"/>
            </a:endParaRPr>
          </a:p>
        </p:txBody>
      </p:sp>
      <p:sp>
        <p:nvSpPr>
          <p:cNvPr id="7171"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7"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prstClr val="black"/>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prstClr val="black"/>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defRPr>
            </a:lvl1pPr>
          </a:lstStyle>
          <a:p>
            <a:fld id="{92BB2316-04F2-4484-940E-26ECBD7766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543" r:id="rId1"/>
    <p:sldLayoutId id="2147485495" r:id="rId2"/>
    <p:sldLayoutId id="2147485544" r:id="rId3"/>
    <p:sldLayoutId id="2147485545" r:id="rId4"/>
    <p:sldLayoutId id="2147485546" r:id="rId5"/>
    <p:sldLayoutId id="2147485547" r:id="rId6"/>
    <p:sldLayoutId id="2147485496" r:id="rId7"/>
    <p:sldLayoutId id="2147485548" r:id="rId8"/>
    <p:sldLayoutId id="2147485549" r:id="rId9"/>
    <p:sldLayoutId id="2147485497" r:id="rId10"/>
    <p:sldLayoutId id="214748549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hyperlink" Target="http://www.pbase.com/phphotog/jrev" TargetMode="Externa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hyperlink" Target="http://www.pbase.com/phphotog/jrev" TargetMode="Externa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9.png"/><Relationship Id="rId3" Type="http://schemas.microsoft.com/office/2007/relationships/hdphoto" Target="../media/hdphoto1.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67.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32.jpeg"/><Relationship Id="rId3"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381001"/>
            <a:ext cx="6019800" cy="2286000"/>
          </a:xfrm>
        </p:spPr>
        <p:txBody>
          <a:bodyPr>
            <a:normAutofit fontScale="90000"/>
          </a:bodyPr>
          <a:lstStyle/>
          <a:p>
            <a:pPr algn="ctr">
              <a:defRPr/>
            </a:pPr>
            <a:r>
              <a:rPr lang="en-US" sz="3600" dirty="0"/>
              <a:t>Weekend of Spiritual Renewal</a:t>
            </a:r>
            <a:r>
              <a:rPr lang="en-US" sz="4400" dirty="0"/>
              <a:t/>
            </a:r>
            <a:br>
              <a:rPr lang="en-US" sz="4400" dirty="0"/>
            </a:br>
            <a:r>
              <a:rPr lang="en-US" sz="4900" dirty="0"/>
              <a:t>Living by the </a:t>
            </a:r>
            <a:r>
              <a:rPr lang="en-US" sz="4900" dirty="0" smtClean="0"/>
              <a:t>Spirit</a:t>
            </a:r>
            <a:br>
              <a:rPr lang="en-US" sz="4900" dirty="0" smtClean="0"/>
            </a:br>
            <a:r>
              <a:rPr lang="ja-JP" altLang="en-US" sz="4000" dirty="0" smtClean="0"/>
              <a:t>リバイバル週間</a:t>
            </a:r>
            <a:r>
              <a:rPr lang="en-US" altLang="ja-JP" sz="4000" dirty="0" smtClean="0"/>
              <a:t/>
            </a:r>
            <a:br>
              <a:rPr lang="en-US" altLang="ja-JP" sz="4000" dirty="0" smtClean="0"/>
            </a:br>
            <a:r>
              <a:rPr lang="ja-JP" altLang="en-US" sz="4000" b="0" dirty="0" smtClean="0">
                <a:solidFill>
                  <a:srgbClr val="0070C0"/>
                </a:solidFill>
                <a:effectLst/>
                <a:latin typeface="HG明朝E" pitchFamily="17" charset="-128"/>
                <a:ea typeface="HG明朝E" pitchFamily="17" charset="-128"/>
              </a:rPr>
              <a:t>霊のうちに生きる</a:t>
            </a:r>
            <a:endParaRPr lang="en-US" sz="4000" b="0" dirty="0">
              <a:solidFill>
                <a:srgbClr val="0070C0"/>
              </a:solidFill>
              <a:effectLst/>
              <a:latin typeface="HG明朝E" pitchFamily="17" charset="-128"/>
              <a:ea typeface="HG明朝E" pitchFamily="17" charset="-128"/>
            </a:endParaRPr>
          </a:p>
        </p:txBody>
      </p:sp>
      <p:sp>
        <p:nvSpPr>
          <p:cNvPr id="60419" name="Subtitle 2"/>
          <p:cNvSpPr>
            <a:spLocks noGrp="1"/>
          </p:cNvSpPr>
          <p:nvPr>
            <p:ph type="subTitle" idx="1"/>
          </p:nvPr>
        </p:nvSpPr>
        <p:spPr>
          <a:xfrm>
            <a:off x="4419600" y="2925762"/>
            <a:ext cx="6705600" cy="884238"/>
          </a:xfrm>
        </p:spPr>
        <p:txBody>
          <a:bodyPr/>
          <a:lstStyle/>
          <a:p>
            <a:pPr marR="0"/>
            <a:r>
              <a:rPr lang="en-US" altLang="en-US" sz="2200" dirty="0"/>
              <a:t>Dr. Ron E. M. </a:t>
            </a:r>
            <a:r>
              <a:rPr lang="en-US" altLang="en-US" sz="2200" dirty="0" smtClean="0"/>
              <a:t>Clouzet, NSD Ministerial Secretary</a:t>
            </a:r>
            <a:endParaRPr lang="en-US" altLang="en-US" sz="2200" dirty="0"/>
          </a:p>
        </p:txBody>
      </p:sp>
      <p:sp>
        <p:nvSpPr>
          <p:cNvPr id="5" name="Rectangle 1027"/>
          <p:cNvSpPr txBox="1">
            <a:spLocks noChangeArrowheads="1"/>
          </p:cNvSpPr>
          <p:nvPr/>
        </p:nvSpPr>
        <p:spPr>
          <a:xfrm>
            <a:off x="3352800" y="3962400"/>
            <a:ext cx="7772400" cy="2057400"/>
          </a:xfrm>
          <a:prstGeom prst="rect">
            <a:avLst/>
          </a:prstGeom>
        </p:spPr>
        <p:txBody>
          <a:bodyPr lIns="45720" rIns="45720">
            <a:normAutofit/>
          </a:bodyPr>
          <a:lstStyle/>
          <a:p>
            <a:pPr algn="r" eaLnBrk="1" hangingPunct="1">
              <a:buClr>
                <a:schemeClr val="accent1"/>
              </a:buClr>
              <a:buSzPct val="68000"/>
              <a:buFont typeface="Wingdings 3" pitchFamily="18" charset="2"/>
              <a:buNone/>
              <a:defRPr/>
            </a:pPr>
            <a:r>
              <a:rPr lang="en-US" sz="4400" dirty="0" smtClean="0">
                <a:solidFill>
                  <a:schemeClr val="tx2"/>
                </a:solidFill>
                <a:effectLst>
                  <a:outerShdw blurRad="38100" dist="38100" dir="2700000" algn="tl">
                    <a:srgbClr val="C0C0C0"/>
                  </a:outerShdw>
                </a:effectLst>
                <a:latin typeface="+mj-lt"/>
              </a:rPr>
              <a:t>Welcome</a:t>
            </a:r>
          </a:p>
          <a:p>
            <a:pPr algn="r" eaLnBrk="1" hangingPunct="1">
              <a:buClr>
                <a:schemeClr val="accent1"/>
              </a:buClr>
              <a:buSzPct val="68000"/>
              <a:buFont typeface="Wingdings 3" pitchFamily="18" charset="2"/>
              <a:buNone/>
              <a:defRPr/>
            </a:pPr>
            <a:r>
              <a:rPr lang="ja-JP" altLang="en-US" sz="4000" dirty="0" smtClean="0">
                <a:solidFill>
                  <a:schemeClr val="tx2"/>
                </a:solidFill>
                <a:latin typeface="+mj-lt"/>
              </a:rPr>
              <a:t>ようこそ</a:t>
            </a:r>
            <a:endParaRPr lang="en-US" sz="4000" dirty="0">
              <a:solidFill>
                <a:schemeClr val="tx2"/>
              </a:solidFill>
              <a:latin typeface="+mj-lt"/>
            </a:endParaRPr>
          </a:p>
        </p:txBody>
      </p:sp>
      <p:pic>
        <p:nvPicPr>
          <p:cNvPr id="6" name="Picture 4" descr="dove-holy-spirit"/>
          <p:cNvPicPr>
            <a:picLocks noChangeAspect="1" noChangeArrowheads="1"/>
          </p:cNvPicPr>
          <p:nvPr/>
        </p:nvPicPr>
        <p:blipFill>
          <a:blip r:embed="rId2" cstate="print"/>
          <a:srcRect r="29698" b="17857"/>
          <a:stretch>
            <a:fillRect/>
          </a:stretch>
        </p:blipFill>
        <p:spPr bwMode="auto">
          <a:xfrm>
            <a:off x="896350" y="685800"/>
            <a:ext cx="3011312"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trinityinspirations.com/images/Feed%20me%202.jpg"/>
          <p:cNvPicPr>
            <a:picLocks noChangeAspect="1" noChangeArrowheads="1"/>
          </p:cNvPicPr>
          <p:nvPr/>
        </p:nvPicPr>
        <p:blipFill>
          <a:blip r:embed="rId2" cstate="print"/>
          <a:srcRect/>
          <a:stretch>
            <a:fillRect/>
          </a:stretch>
        </p:blipFill>
        <p:spPr bwMode="auto">
          <a:xfrm>
            <a:off x="6705600" y="1295400"/>
            <a:ext cx="4648200" cy="3843338"/>
          </a:xfrm>
          <a:prstGeom prst="rect">
            <a:avLst/>
          </a:prstGeom>
          <a:ln>
            <a:noFill/>
          </a:ln>
          <a:effectLst>
            <a:outerShdw blurRad="292100" dist="139700" dir="2700000" algn="tl" rotWithShape="0">
              <a:srgbClr val="333333">
                <a:alpha val="65000"/>
              </a:srgbClr>
            </a:outerShdw>
          </a:effectLst>
        </p:spPr>
      </p:pic>
      <p:sp>
        <p:nvSpPr>
          <p:cNvPr id="3" name="Text Box 3"/>
          <p:cNvSpPr txBox="1">
            <a:spLocks noChangeArrowheads="1"/>
          </p:cNvSpPr>
          <p:nvPr/>
        </p:nvSpPr>
        <p:spPr bwMode="auto">
          <a:xfrm>
            <a:off x="838200" y="1295400"/>
            <a:ext cx="5486400" cy="5509200"/>
          </a:xfrm>
          <a:prstGeom prst="rect">
            <a:avLst/>
          </a:prstGeom>
          <a:noFill/>
          <a:ln w="9525">
            <a:noFill/>
            <a:miter lim="800000"/>
            <a:headEnd/>
            <a:tailEnd/>
          </a:ln>
          <a:effectLst/>
        </p:spPr>
        <p:txBody>
          <a:bodyPr wrap="square">
            <a:spAutoFit/>
          </a:bodyPr>
          <a:lstStyle/>
          <a:p>
            <a:pPr>
              <a:defRPr/>
            </a:pPr>
            <a:r>
              <a:rPr lang="en-US" sz="3200" dirty="0">
                <a:latin typeface="+mn-lt"/>
                <a:cs typeface="Arial" charset="0"/>
              </a:rPr>
              <a:t>“I am the Lord your God,… Open your mouth wide, and I will fill it.”</a:t>
            </a:r>
          </a:p>
          <a:p>
            <a:pPr>
              <a:defRPr/>
            </a:pPr>
            <a:r>
              <a:rPr lang="en-US" sz="3200" dirty="0">
                <a:solidFill>
                  <a:schemeClr val="accent1"/>
                </a:solidFill>
                <a:latin typeface="+mn-lt"/>
                <a:cs typeface="Arial" charset="0"/>
              </a:rPr>
              <a:t>Ps </a:t>
            </a:r>
            <a:r>
              <a:rPr lang="en-US" sz="3200" dirty="0" smtClean="0">
                <a:solidFill>
                  <a:schemeClr val="accent1"/>
                </a:solidFill>
                <a:latin typeface="+mn-lt"/>
                <a:cs typeface="Arial" charset="0"/>
              </a:rPr>
              <a:t>81:10</a:t>
            </a:r>
          </a:p>
          <a:p>
            <a:pPr>
              <a:defRPr/>
            </a:pPr>
            <a:endParaRPr lang="en-US" sz="3200" dirty="0" smtClean="0">
              <a:solidFill>
                <a:schemeClr val="accent1"/>
              </a:solidFill>
              <a:latin typeface="+mn-lt"/>
              <a:cs typeface="Arial" charset="0"/>
            </a:endParaRPr>
          </a:p>
          <a:p>
            <a:pPr>
              <a:defRPr/>
            </a:pPr>
            <a:r>
              <a:rPr lang="ja-JP" altLang="en-US" sz="3200" dirty="0" smtClean="0">
                <a:solidFill>
                  <a:srgbClr val="002060"/>
                </a:solidFill>
                <a:latin typeface="HG明朝E" pitchFamily="17" charset="-128"/>
                <a:ea typeface="HG明朝E" pitchFamily="17" charset="-128"/>
                <a:cs typeface="Arial" charset="0"/>
              </a:rPr>
              <a:t>「私は・・・ あなたの神、主である。・・・ あなたの口を広くあけよ。わたしはそれを満たそう。」</a:t>
            </a:r>
            <a:endParaRPr lang="en-US" altLang="ja-JP" sz="3200" dirty="0" smtClean="0">
              <a:solidFill>
                <a:srgbClr val="002060"/>
              </a:solidFill>
              <a:latin typeface="HG明朝E" pitchFamily="17" charset="-128"/>
              <a:ea typeface="HG明朝E" pitchFamily="17" charset="-128"/>
              <a:cs typeface="Arial" charset="0"/>
            </a:endParaRPr>
          </a:p>
          <a:p>
            <a:pPr>
              <a:defRPr/>
            </a:pPr>
            <a:r>
              <a:rPr lang="ja-JP" altLang="en-US" sz="3200" dirty="0" smtClean="0">
                <a:solidFill>
                  <a:srgbClr val="002060"/>
                </a:solidFill>
                <a:latin typeface="HG明朝E" pitchFamily="17" charset="-128"/>
                <a:ea typeface="HG明朝E" pitchFamily="17" charset="-128"/>
                <a:cs typeface="Arial" charset="0"/>
              </a:rPr>
              <a:t>　　　　　　　　詩編 </a:t>
            </a:r>
            <a:r>
              <a:rPr lang="en-US" altLang="ja-JP" sz="3200" dirty="0" smtClean="0">
                <a:solidFill>
                  <a:srgbClr val="002060"/>
                </a:solidFill>
                <a:latin typeface="HG明朝E" pitchFamily="17" charset="-128"/>
                <a:ea typeface="HG明朝E" pitchFamily="17" charset="-128"/>
                <a:cs typeface="Arial" charset="0"/>
              </a:rPr>
              <a:t>81:10</a:t>
            </a:r>
          </a:p>
          <a:p>
            <a:pPr>
              <a:defRPr/>
            </a:pPr>
            <a:endParaRPr lang="en-US" sz="3200" dirty="0">
              <a:solidFill>
                <a:srgbClr val="002060"/>
              </a:solidFill>
              <a:latin typeface="+mn-lt"/>
              <a:cs typeface="Arial" charset="0"/>
            </a:endParaRPr>
          </a:p>
        </p:txBody>
      </p:sp>
    </p:spTree>
    <p:extLst>
      <p:ext uri="{BB962C8B-B14F-4D97-AF65-F5344CB8AC3E}">
        <p14:creationId xmlns:p14="http://schemas.microsoft.com/office/powerpoint/2010/main" val="24917833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676400"/>
            <a:ext cx="5257800" cy="3108543"/>
          </a:xfrm>
          <a:prstGeom prst="rect">
            <a:avLst/>
          </a:prstGeom>
          <a:noFill/>
          <a:ln>
            <a:noFill/>
          </a:ln>
          <a:effectLst>
            <a:outerShdw blurRad="50800" dist="50800" dir="5400000" algn="ctr" rotWithShape="0">
              <a:srgbClr val="000000"/>
            </a:outerShdw>
          </a:effectLst>
        </p:spPr>
        <p:txBody>
          <a:bodyPr wrap="square" lIns="0" tIns="0" rIns="0" bIns="0">
            <a:spAutoFit/>
          </a:bodyPr>
          <a:lstStyle/>
          <a:p>
            <a:pPr algn="ct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Sans Unicode" pitchFamily="34" charset="0"/>
                <a:cs typeface="Lucida Sans Unicode" pitchFamily="34" charset="0"/>
              </a:rPr>
              <a:t>Do you pray so as not to be denied</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Sans Unicode" pitchFamily="34" charset="0"/>
                <a:cs typeface="Lucida Sans Unicode" pitchFamily="34" charset="0"/>
              </a:rPr>
              <a:t>?</a:t>
            </a:r>
          </a:p>
          <a:p>
            <a:pPr algn="ctr">
              <a:defRPr/>
            </a:pPr>
            <a:endPar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Sans Unicode" pitchFamily="34" charset="0"/>
              <a:cs typeface="Lucida Sans Unicode" pitchFamily="34" charset="0"/>
            </a:endParaRPr>
          </a:p>
          <a:p>
            <a:pPr algn="ctr">
              <a:defRPr/>
            </a:pPr>
            <a:r>
              <a:rPr lang="ja-JP" altLang="en-US" sz="3200" dirty="0" smtClean="0">
                <a:ln w="0">
                  <a:noFill/>
                  <a:prstDash val="solid"/>
                </a:ln>
                <a:solidFill>
                  <a:srgbClr val="0070C0"/>
                </a:solidFill>
                <a:effectLst>
                  <a:outerShdw sx="1000" sy="1000" algn="ctr" rotWithShape="0">
                    <a:srgbClr val="002060"/>
                  </a:outerShdw>
                </a:effectLst>
                <a:latin typeface="HG明朝E" panose="02020909000000000000" pitchFamily="17" charset="-128"/>
                <a:ea typeface="HG明朝E" panose="02020909000000000000" pitchFamily="17" charset="-128"/>
                <a:cs typeface="Lucida Sans Unicode" pitchFamily="34" charset="0"/>
              </a:rPr>
              <a:t>否定されないために</a:t>
            </a:r>
            <a:endParaRPr lang="en-US" altLang="ja-JP" sz="3200" dirty="0" smtClean="0">
              <a:ln w="0">
                <a:noFill/>
                <a:prstDash val="solid"/>
              </a:ln>
              <a:solidFill>
                <a:srgbClr val="0070C0"/>
              </a:solidFill>
              <a:effectLst>
                <a:outerShdw sx="1000" sy="1000" algn="ctr" rotWithShape="0">
                  <a:srgbClr val="002060"/>
                </a:outerShdw>
              </a:effectLst>
              <a:latin typeface="HG明朝E" panose="02020909000000000000" pitchFamily="17" charset="-128"/>
              <a:ea typeface="HG明朝E" panose="02020909000000000000" pitchFamily="17" charset="-128"/>
              <a:cs typeface="Lucida Sans Unicode" pitchFamily="34" charset="0"/>
            </a:endParaRPr>
          </a:p>
          <a:p>
            <a:pPr algn="ctr">
              <a:defRPr/>
            </a:pPr>
            <a:r>
              <a:rPr lang="ja-JP" altLang="en-US" sz="3200" dirty="0" smtClean="0">
                <a:ln w="0">
                  <a:noFill/>
                  <a:prstDash val="solid"/>
                </a:ln>
                <a:solidFill>
                  <a:srgbClr val="0070C0"/>
                </a:solidFill>
                <a:effectLst>
                  <a:outerShdw sx="1000" sy="1000" algn="ctr" rotWithShape="0">
                    <a:srgbClr val="002060"/>
                  </a:outerShdw>
                </a:effectLst>
                <a:latin typeface="HG明朝E" panose="02020909000000000000" pitchFamily="17" charset="-128"/>
                <a:ea typeface="HG明朝E" panose="02020909000000000000" pitchFamily="17" charset="-128"/>
                <a:cs typeface="Lucida Sans Unicode" pitchFamily="34" charset="0"/>
              </a:rPr>
              <a:t>祈るのか？</a:t>
            </a:r>
            <a:endParaRPr lang="en-US" sz="3200" dirty="0">
              <a:ln w="0">
                <a:noFill/>
                <a:prstDash val="solid"/>
              </a:ln>
              <a:solidFill>
                <a:srgbClr val="0070C0"/>
              </a:solidFill>
              <a:effectLst>
                <a:outerShdw sx="1000" sy="1000" algn="ctr" rotWithShape="0">
                  <a:srgbClr val="002060"/>
                </a:outerShdw>
              </a:effectLst>
              <a:latin typeface="HG明朝E" panose="02020909000000000000" pitchFamily="17" charset="-128"/>
              <a:ea typeface="HG明朝E" panose="02020909000000000000" pitchFamily="17" charset="-128"/>
              <a:cs typeface="Lucida Sans Unicode" pitchFamily="34" charset="0"/>
            </a:endParaRPr>
          </a:p>
        </p:txBody>
      </p:sp>
      <p:pic>
        <p:nvPicPr>
          <p:cNvPr id="4" name="Picture 2" descr="intercession.jpg">
            <a:hlinkClick r:id="rId2"/>
          </p:cNvPr>
          <p:cNvPicPr>
            <a:picLocks noChangeAspect="1" noChangeArrowheads="1"/>
          </p:cNvPicPr>
          <p:nvPr/>
        </p:nvPicPr>
        <p:blipFill>
          <a:blip r:embed="rId3" cstate="print"/>
          <a:srcRect/>
          <a:stretch>
            <a:fillRect/>
          </a:stretch>
        </p:blipFill>
        <p:spPr bwMode="auto">
          <a:xfrm>
            <a:off x="7096125" y="457200"/>
            <a:ext cx="3952875" cy="594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381000"/>
            <a:ext cx="5867400" cy="6109365"/>
          </a:xfrm>
          <a:prstGeom prst="rect">
            <a:avLst/>
          </a:prstGeom>
          <a:noFill/>
          <a:effectLst/>
        </p:spPr>
        <p:txBody>
          <a:bodyPr wrap="square">
            <a:spAutoFit/>
          </a:bodyPr>
          <a:lstStyle/>
          <a:p>
            <a:pPr>
              <a:defRPr/>
            </a:pPr>
            <a:r>
              <a:rPr lang="en-US" sz="3300" b="1" dirty="0">
                <a:ln w="12700">
                  <a:solidFill>
                    <a:schemeClr val="tx2">
                      <a:satMod val="155000"/>
                    </a:schemeClr>
                  </a:solidFill>
                  <a:prstDash val="solid"/>
                </a:ln>
                <a:solidFill>
                  <a:schemeClr val="accent6">
                    <a:lumMod val="75000"/>
                  </a:schemeClr>
                </a:solidFill>
                <a:latin typeface="Lucida Sans Unicode" pitchFamily="34" charset="0"/>
                <a:cs typeface="Lucida Sans Unicode" pitchFamily="34" charset="0"/>
              </a:rPr>
              <a:t>“For the eyes of the Lord move to and fro, </a:t>
            </a:r>
            <a:r>
              <a:rPr lang="en-US" sz="3300" b="1" dirty="0" smtClean="0">
                <a:ln w="12700">
                  <a:solidFill>
                    <a:schemeClr val="tx2">
                      <a:satMod val="155000"/>
                    </a:schemeClr>
                  </a:solidFill>
                  <a:prstDash val="solid"/>
                </a:ln>
                <a:solidFill>
                  <a:schemeClr val="accent6">
                    <a:lumMod val="75000"/>
                  </a:schemeClr>
                </a:solidFill>
                <a:latin typeface="Lucida Sans Unicode" pitchFamily="34" charset="0"/>
                <a:cs typeface="Lucida Sans Unicode" pitchFamily="34" charset="0"/>
              </a:rPr>
              <a:t>through-out </a:t>
            </a:r>
            <a:r>
              <a:rPr lang="en-US" sz="3300" b="1" dirty="0">
                <a:ln w="12700">
                  <a:solidFill>
                    <a:schemeClr val="tx2">
                      <a:satMod val="155000"/>
                    </a:schemeClr>
                  </a:solidFill>
                  <a:prstDash val="solid"/>
                </a:ln>
                <a:solidFill>
                  <a:schemeClr val="accent6">
                    <a:lumMod val="75000"/>
                  </a:schemeClr>
                </a:solidFill>
                <a:latin typeface="Lucida Sans Unicode" pitchFamily="34" charset="0"/>
                <a:cs typeface="Lucida Sans Unicode" pitchFamily="34" charset="0"/>
              </a:rPr>
              <a:t>the earth that He may show Himself strong through those whose heart is completely His.”</a:t>
            </a:r>
          </a:p>
          <a:p>
            <a:pPr algn="r">
              <a:defRPr/>
            </a:pPr>
            <a:r>
              <a:rPr lang="en-US" sz="3300" b="1" dirty="0" smtClean="0">
                <a:ln w="12700">
                  <a:solidFill>
                    <a:schemeClr val="tx2">
                      <a:satMod val="155000"/>
                    </a:schemeClr>
                  </a:solidFill>
                  <a:prstDash val="solid"/>
                </a:ln>
                <a:solidFill>
                  <a:schemeClr val="accent1">
                    <a:lumMod val="75000"/>
                  </a:schemeClr>
                </a:solidFill>
                <a:latin typeface="Lucida Sans Unicode" pitchFamily="34" charset="0"/>
                <a:cs typeface="Lucida Sans Unicode" pitchFamily="34" charset="0"/>
              </a:rPr>
              <a:t>2 </a:t>
            </a:r>
            <a:r>
              <a:rPr lang="en-US" sz="3300" b="1" dirty="0" err="1">
                <a:ln w="12700">
                  <a:solidFill>
                    <a:schemeClr val="tx2">
                      <a:satMod val="155000"/>
                    </a:schemeClr>
                  </a:solidFill>
                  <a:prstDash val="solid"/>
                </a:ln>
                <a:solidFill>
                  <a:schemeClr val="accent1">
                    <a:lumMod val="75000"/>
                  </a:schemeClr>
                </a:solidFill>
                <a:latin typeface="Lucida Sans Unicode" pitchFamily="34" charset="0"/>
                <a:cs typeface="Lucida Sans Unicode" pitchFamily="34" charset="0"/>
              </a:rPr>
              <a:t>Chron</a:t>
            </a:r>
            <a:r>
              <a:rPr lang="en-US" sz="3300" b="1" dirty="0">
                <a:ln w="12700">
                  <a:solidFill>
                    <a:schemeClr val="tx2">
                      <a:satMod val="155000"/>
                    </a:schemeClr>
                  </a:solidFill>
                  <a:prstDash val="solid"/>
                </a:ln>
                <a:solidFill>
                  <a:schemeClr val="accent1">
                    <a:lumMod val="75000"/>
                  </a:schemeClr>
                </a:solidFill>
                <a:latin typeface="Lucida Sans Unicode" pitchFamily="34" charset="0"/>
                <a:cs typeface="Lucida Sans Unicode" pitchFamily="34" charset="0"/>
              </a:rPr>
              <a:t> </a:t>
            </a:r>
            <a:r>
              <a:rPr lang="en-US" sz="3300" b="1" dirty="0" smtClean="0">
                <a:ln w="12700">
                  <a:solidFill>
                    <a:schemeClr val="tx2">
                      <a:satMod val="155000"/>
                    </a:schemeClr>
                  </a:solidFill>
                  <a:prstDash val="solid"/>
                </a:ln>
                <a:solidFill>
                  <a:schemeClr val="accent1">
                    <a:lumMod val="75000"/>
                  </a:schemeClr>
                </a:solidFill>
                <a:latin typeface="Lucida Sans Unicode" pitchFamily="34" charset="0"/>
                <a:cs typeface="Lucida Sans Unicode" pitchFamily="34" charset="0"/>
              </a:rPr>
              <a:t>16:9</a:t>
            </a:r>
          </a:p>
          <a:p>
            <a:pPr>
              <a:defRPr/>
            </a:pPr>
            <a:r>
              <a:rPr lang="ja-JP" altLang="en-US" sz="3200" dirty="0" smtClean="0">
                <a:ln w="12700">
                  <a:solidFill>
                    <a:schemeClr val="tx2">
                      <a:satMod val="155000"/>
                    </a:schemeClr>
                  </a:solidFill>
                  <a:prstDash val="solid"/>
                </a:ln>
                <a:solidFill>
                  <a:srgbClr val="002060"/>
                </a:solidFill>
                <a:latin typeface="HG明朝E" pitchFamily="17" charset="-128"/>
                <a:ea typeface="HG明朝E" pitchFamily="17" charset="-128"/>
                <a:cs typeface="Lucida Sans Unicode" pitchFamily="34" charset="0"/>
              </a:rPr>
              <a:t>主の目はあまねく全地を行きめぐり、自分に向かって心を全うする者のために力をあらわされる。　　</a:t>
            </a:r>
            <a:endParaRPr lang="en-US" altLang="ja-JP" sz="3200" dirty="0" smtClean="0">
              <a:ln w="12700">
                <a:solidFill>
                  <a:schemeClr val="tx2">
                    <a:satMod val="155000"/>
                  </a:schemeClr>
                </a:solidFill>
                <a:prstDash val="solid"/>
              </a:ln>
              <a:solidFill>
                <a:srgbClr val="002060"/>
              </a:solidFill>
              <a:latin typeface="HG明朝E" pitchFamily="17" charset="-128"/>
              <a:ea typeface="HG明朝E" pitchFamily="17" charset="-128"/>
              <a:cs typeface="Lucida Sans Unicode" pitchFamily="34" charset="0"/>
            </a:endParaRPr>
          </a:p>
          <a:p>
            <a:pPr>
              <a:defRPr/>
            </a:pPr>
            <a:r>
              <a:rPr lang="ja-JP" altLang="en-US" sz="3200" dirty="0" smtClean="0">
                <a:ln w="12700">
                  <a:solidFill>
                    <a:schemeClr val="tx2">
                      <a:satMod val="155000"/>
                    </a:schemeClr>
                  </a:solidFill>
                  <a:prstDash val="solid"/>
                </a:ln>
                <a:solidFill>
                  <a:srgbClr val="002060"/>
                </a:solidFill>
                <a:latin typeface="HG明朝E" pitchFamily="17" charset="-128"/>
                <a:ea typeface="HG明朝E" pitchFamily="17" charset="-128"/>
                <a:cs typeface="Lucida Sans Unicode" pitchFamily="34" charset="0"/>
              </a:rPr>
              <a:t>　　　　　　　歴代志下 </a:t>
            </a:r>
            <a:r>
              <a:rPr lang="en-US" altLang="ja-JP" sz="3200" dirty="0" smtClean="0">
                <a:ln w="12700">
                  <a:solidFill>
                    <a:schemeClr val="tx2">
                      <a:satMod val="155000"/>
                    </a:schemeClr>
                  </a:solidFill>
                  <a:prstDash val="solid"/>
                </a:ln>
                <a:solidFill>
                  <a:srgbClr val="002060"/>
                </a:solidFill>
                <a:latin typeface="HG明朝E" pitchFamily="17" charset="-128"/>
                <a:ea typeface="HG明朝E" pitchFamily="17" charset="-128"/>
                <a:cs typeface="Lucida Sans Unicode" pitchFamily="34" charset="0"/>
              </a:rPr>
              <a:t>16:9</a:t>
            </a:r>
            <a:endParaRPr lang="en-US" sz="3200" dirty="0">
              <a:ln w="12700">
                <a:solidFill>
                  <a:schemeClr val="tx2">
                    <a:satMod val="155000"/>
                  </a:schemeClr>
                </a:solidFill>
                <a:prstDash val="solid"/>
              </a:ln>
              <a:solidFill>
                <a:srgbClr val="002060"/>
              </a:solidFill>
              <a:latin typeface="HG明朝E" pitchFamily="17" charset="-128"/>
              <a:ea typeface="HG明朝E" pitchFamily="17" charset="-128"/>
              <a:cs typeface="Lucida Sans Unicode" pitchFamily="34" charset="0"/>
            </a:endParaRPr>
          </a:p>
        </p:txBody>
      </p:sp>
      <p:pic>
        <p:nvPicPr>
          <p:cNvPr id="5" name="Picture 2" descr="intercession.jpg">
            <a:hlinkClick r:id="rId2"/>
          </p:cNvPr>
          <p:cNvPicPr>
            <a:picLocks noChangeAspect="1" noChangeArrowheads="1"/>
          </p:cNvPicPr>
          <p:nvPr/>
        </p:nvPicPr>
        <p:blipFill>
          <a:blip r:embed="rId3" cstate="print"/>
          <a:srcRect/>
          <a:stretch>
            <a:fillRect/>
          </a:stretch>
        </p:blipFill>
        <p:spPr bwMode="auto">
          <a:xfrm>
            <a:off x="7096125" y="457200"/>
            <a:ext cx="3952875" cy="594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White"/>
          <p:cNvPicPr>
            <a:picLocks noChangeAspect="1" noChangeArrowheads="1"/>
          </p:cNvPicPr>
          <p:nvPr/>
        </p:nvPicPr>
        <p:blipFill>
          <a:blip r:embed="rId2" cstate="print"/>
          <a:srcRect/>
          <a:stretch>
            <a:fillRect/>
          </a:stretch>
        </p:blipFill>
        <p:spPr bwMode="auto">
          <a:xfrm>
            <a:off x="838200" y="609600"/>
            <a:ext cx="2255568" cy="2895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028292" y="856357"/>
            <a:ext cx="8153400" cy="6001643"/>
          </a:xfrm>
          <a:prstGeom prst="rect">
            <a:avLst/>
          </a:prstGeom>
          <a:noFill/>
        </p:spPr>
        <p:txBody>
          <a:bodyPr wrap="square">
            <a:spAutoFit/>
          </a:bodyPr>
          <a:lstStyle/>
          <a:p>
            <a:pPr>
              <a:buFont typeface="Wingdings" pitchFamily="2" charset="2"/>
              <a:buNone/>
              <a:defRPr/>
            </a:pPr>
            <a:r>
              <a:rPr lang="en-US" sz="3200" dirty="0" smtClean="0">
                <a:solidFill>
                  <a:prstClr val="black"/>
                </a:solidFill>
                <a:latin typeface="Lucida Sans Unicode"/>
              </a:rPr>
              <a:t>“If they </a:t>
            </a:r>
            <a:r>
              <a:rPr lang="en-US" sz="3200" dirty="0">
                <a:solidFill>
                  <a:prstClr val="black"/>
                </a:solidFill>
                <a:latin typeface="Lucida Sans Unicode"/>
              </a:rPr>
              <a:t>are connected </a:t>
            </a:r>
            <a:r>
              <a:rPr lang="en-US" sz="3200" dirty="0" smtClean="0">
                <a:solidFill>
                  <a:prstClr val="black"/>
                </a:solidFill>
                <a:latin typeface="Lucida Sans Unicode"/>
              </a:rPr>
              <a:t>with Christ</a:t>
            </a:r>
            <a:r>
              <a:rPr lang="en-US" sz="3200" dirty="0">
                <a:solidFill>
                  <a:prstClr val="black"/>
                </a:solidFill>
                <a:latin typeface="Lucida Sans Unicode"/>
              </a:rPr>
              <a:t>,…, the </a:t>
            </a:r>
            <a:r>
              <a:rPr lang="en-US" sz="3200" dirty="0" smtClean="0">
                <a:solidFill>
                  <a:prstClr val="black"/>
                </a:solidFill>
                <a:latin typeface="Lucida Sans Unicode"/>
              </a:rPr>
              <a:t>poorest and </a:t>
            </a:r>
            <a:r>
              <a:rPr lang="en-US" sz="3200" dirty="0">
                <a:solidFill>
                  <a:prstClr val="black"/>
                </a:solidFill>
                <a:latin typeface="Lucida Sans Unicode"/>
              </a:rPr>
              <a:t>most ignorant of </a:t>
            </a:r>
            <a:r>
              <a:rPr lang="en-US" sz="3200" dirty="0" smtClean="0">
                <a:solidFill>
                  <a:prstClr val="black"/>
                </a:solidFill>
                <a:latin typeface="Lucida Sans Unicode"/>
              </a:rPr>
              <a:t>His </a:t>
            </a:r>
            <a:r>
              <a:rPr lang="en-US" sz="3200" dirty="0">
                <a:solidFill>
                  <a:prstClr val="black"/>
                </a:solidFill>
                <a:latin typeface="Lucida Sans Unicode"/>
              </a:rPr>
              <a:t>disciples will have a power that will tell upon hearts. God makes them channels for the out-flowing of the highest influence in the universe.”  </a:t>
            </a:r>
          </a:p>
          <a:p>
            <a:pPr>
              <a:buFont typeface="Wingdings" pitchFamily="2" charset="2"/>
              <a:buNone/>
              <a:defRPr/>
            </a:pPr>
            <a:r>
              <a:rPr lang="en-US" sz="3200" i="1" dirty="0">
                <a:solidFill>
                  <a:srgbClr val="DEF5FA">
                    <a:lumMod val="25000"/>
                  </a:srgbClr>
                </a:solidFill>
                <a:latin typeface="Lucida Sans Unicode"/>
              </a:rPr>
              <a:t>			   Testimonies</a:t>
            </a:r>
            <a:r>
              <a:rPr lang="en-US" sz="3200" dirty="0">
                <a:solidFill>
                  <a:srgbClr val="DEF5FA">
                    <a:lumMod val="25000"/>
                  </a:srgbClr>
                </a:solidFill>
                <a:latin typeface="Lucida Sans Unicode"/>
              </a:rPr>
              <a:t>, vol.8, </a:t>
            </a:r>
            <a:r>
              <a:rPr lang="en-US" sz="3200" dirty="0" smtClean="0">
                <a:solidFill>
                  <a:srgbClr val="DEF5FA">
                    <a:lumMod val="25000"/>
                  </a:srgbClr>
                </a:solidFill>
                <a:latin typeface="Lucida Sans Unicode"/>
              </a:rPr>
              <a:t>21.</a:t>
            </a:r>
          </a:p>
          <a:p>
            <a:pPr>
              <a:buFont typeface="Wingdings" pitchFamily="2" charset="2"/>
              <a:buNone/>
              <a:defRPr/>
            </a:pPr>
            <a:r>
              <a:rPr lang="ja-JP" altLang="en-US" sz="3200" dirty="0" smtClean="0">
                <a:solidFill>
                  <a:srgbClr val="0070C0"/>
                </a:solidFill>
                <a:latin typeface="HG明朝E" pitchFamily="17" charset="-128"/>
                <a:ea typeface="HG明朝E" pitchFamily="17" charset="-128"/>
              </a:rPr>
              <a:t>彼らがキリストと繋がっているなら、・・</a:t>
            </a:r>
            <a:endParaRPr lang="en-US" altLang="ja-JP" sz="3200" dirty="0" smtClean="0">
              <a:solidFill>
                <a:srgbClr val="0070C0"/>
              </a:solidFill>
              <a:latin typeface="HG明朝E" pitchFamily="17" charset="-128"/>
              <a:ea typeface="HG明朝E" pitchFamily="17" charset="-128"/>
            </a:endParaRPr>
          </a:p>
          <a:p>
            <a:pPr>
              <a:buFont typeface="Wingdings" pitchFamily="2" charset="2"/>
              <a:buNone/>
              <a:defRPr/>
            </a:pPr>
            <a:r>
              <a:rPr lang="ja-JP" altLang="en-US" sz="3200" dirty="0" smtClean="0">
                <a:solidFill>
                  <a:srgbClr val="0070C0"/>
                </a:solidFill>
                <a:latin typeface="HG明朝E" pitchFamily="17" charset="-128"/>
                <a:ea typeface="HG明朝E" pitchFamily="17" charset="-128"/>
              </a:rPr>
              <a:t>最も貧しく無知なキリストの弟子たちでさえも心に語りかける力を得る。神は彼らを宇宙において最も高い影響を与える器として用いてくださる。</a:t>
            </a:r>
            <a:endParaRPr lang="en-US" sz="3200" dirty="0">
              <a:solidFill>
                <a:srgbClr val="0070C0"/>
              </a:solidFill>
              <a:latin typeface="HG明朝E" pitchFamily="17" charset="-128"/>
              <a:ea typeface="HG明朝E" pitchFamily="17" charset="-128"/>
            </a:endParaRPr>
          </a:p>
        </p:txBody>
      </p:sp>
      <p:sp>
        <p:nvSpPr>
          <p:cNvPr id="6" name="Rectangle 2"/>
          <p:cNvSpPr>
            <a:spLocks noGrp="1" noChangeArrowheads="1"/>
          </p:cNvSpPr>
          <p:nvPr>
            <p:ph type="title"/>
          </p:nvPr>
        </p:nvSpPr>
        <p:spPr>
          <a:xfrm>
            <a:off x="3657600" y="152400"/>
            <a:ext cx="7924800" cy="838200"/>
          </a:xfrm>
        </p:spPr>
        <p:txBody>
          <a:bodyPr>
            <a:normAutofit fontScale="90000"/>
          </a:bodyPr>
          <a:lstStyle/>
          <a:p>
            <a:pPr>
              <a:defRPr/>
            </a:pPr>
            <a:r>
              <a:rPr lang="en-US" dirty="0" smtClean="0"/>
              <a:t>Why So Powerful?</a:t>
            </a:r>
            <a:r>
              <a:rPr lang="ja-JP" altLang="en-US" dirty="0" smtClean="0"/>
              <a:t>　</a:t>
            </a:r>
            <a:r>
              <a:rPr lang="ja-JP" altLang="en-US" sz="3700" b="0" dirty="0" smtClean="0">
                <a:solidFill>
                  <a:srgbClr val="AA2106"/>
                </a:solidFill>
                <a:effectLst/>
                <a:latin typeface="HG明朝E" pitchFamily="17" charset="-128"/>
                <a:ea typeface="HG明朝E" pitchFamily="17" charset="-128"/>
              </a:rPr>
              <a:t>なぜ力強いのか？</a:t>
            </a:r>
            <a:endParaRPr lang="en-US" sz="3700" b="0" dirty="0">
              <a:solidFill>
                <a:srgbClr val="AA2106"/>
              </a:solidFill>
              <a:effectLst/>
              <a:latin typeface="HG明朝E" pitchFamily="17" charset="-128"/>
              <a:ea typeface="HG明朝E" pitchFamily="17" charset="-128"/>
            </a:endParaRPr>
          </a:p>
        </p:txBody>
      </p:sp>
    </p:spTree>
    <p:extLst>
      <p:ext uri="{BB962C8B-B14F-4D97-AF65-F5344CB8AC3E}">
        <p14:creationId xmlns:p14="http://schemas.microsoft.com/office/powerpoint/2010/main" val="36891693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609600" y="1481138"/>
            <a:ext cx="5257800" cy="4525962"/>
          </a:xfrm>
        </p:spPr>
        <p:txBody>
          <a:bodyPr/>
          <a:lstStyle/>
          <a:p>
            <a:r>
              <a:rPr lang="en-US" sz="3200" dirty="0" err="1" smtClean="0"/>
              <a:t>Hao</a:t>
            </a:r>
            <a:r>
              <a:rPr lang="en-US" sz="3200" dirty="0" smtClean="0"/>
              <a:t> </a:t>
            </a:r>
            <a:r>
              <a:rPr lang="en-US" sz="3200" dirty="0" err="1" smtClean="0"/>
              <a:t>Ya</a:t>
            </a:r>
            <a:r>
              <a:rPr lang="en-US" sz="3200" dirty="0" smtClean="0"/>
              <a:t> </a:t>
            </a:r>
            <a:r>
              <a:rPr lang="en-US" sz="3200" dirty="0" err="1" smtClean="0"/>
              <a:t>Jie</a:t>
            </a:r>
            <a:r>
              <a:rPr lang="en-US" sz="3200" dirty="0" smtClean="0"/>
              <a:t> is the pastor of the </a:t>
            </a:r>
            <a:r>
              <a:rPr lang="en-US" sz="3200" dirty="0" err="1" smtClean="0"/>
              <a:t>Beiguan</a:t>
            </a:r>
            <a:r>
              <a:rPr lang="en-US" sz="3200" dirty="0" smtClean="0"/>
              <a:t> Church in Shenyang. </a:t>
            </a:r>
            <a:r>
              <a:rPr lang="en-US" sz="3200" dirty="0"/>
              <a:t>Today: </a:t>
            </a:r>
            <a:r>
              <a:rPr lang="en-US" sz="3200" dirty="0" smtClean="0"/>
              <a:t>7,000 members!</a:t>
            </a:r>
          </a:p>
          <a:p>
            <a:r>
              <a:rPr lang="ja-JP" altLang="en-US" sz="3200" dirty="0" smtClean="0">
                <a:solidFill>
                  <a:srgbClr val="0070C0"/>
                </a:solidFill>
                <a:latin typeface="HG明朝E" pitchFamily="17" charset="-128"/>
                <a:ea typeface="HG明朝E" pitchFamily="17" charset="-128"/>
              </a:rPr>
              <a:t>ハオ ヤ ジェさんは中国の瀋陽にあるベイグァン教会の牧師で、現在の教会員数は</a:t>
            </a:r>
            <a:r>
              <a:rPr lang="en-US" altLang="ja-JP" sz="3200" dirty="0" smtClean="0">
                <a:solidFill>
                  <a:srgbClr val="0070C0"/>
                </a:solidFill>
                <a:latin typeface="HG明朝E" pitchFamily="17" charset="-128"/>
                <a:ea typeface="HG明朝E" pitchFamily="17" charset="-128"/>
              </a:rPr>
              <a:t>7000</a:t>
            </a:r>
            <a:r>
              <a:rPr lang="ja-JP" altLang="en-US" sz="3200" dirty="0" smtClean="0">
                <a:solidFill>
                  <a:srgbClr val="0070C0"/>
                </a:solidFill>
                <a:latin typeface="HG明朝E" pitchFamily="17" charset="-128"/>
                <a:ea typeface="HG明朝E" pitchFamily="17" charset="-128"/>
              </a:rPr>
              <a:t>名です！</a:t>
            </a:r>
            <a:endParaRPr lang="en-US" sz="3200" dirty="0">
              <a:solidFill>
                <a:srgbClr val="0070C0"/>
              </a:solidFill>
              <a:latin typeface="HG明朝E" pitchFamily="17" charset="-128"/>
              <a:ea typeface="HG明朝E" pitchFamily="17" charset="-128"/>
            </a:endParaRPr>
          </a:p>
        </p:txBody>
      </p:sp>
      <p:sp>
        <p:nvSpPr>
          <p:cNvPr id="5" name="Title 4"/>
          <p:cNvSpPr>
            <a:spLocks noGrp="1"/>
          </p:cNvSpPr>
          <p:nvPr>
            <p:ph type="title"/>
          </p:nvPr>
        </p:nvSpPr>
        <p:spPr>
          <a:xfrm>
            <a:off x="609600" y="457200"/>
            <a:ext cx="10972800" cy="1143000"/>
          </a:xfrm>
        </p:spPr>
        <p:txBody>
          <a:bodyPr>
            <a:normAutofit fontScale="90000"/>
          </a:bodyPr>
          <a:lstStyle/>
          <a:p>
            <a:r>
              <a:rPr lang="en-US" dirty="0" smtClean="0"/>
              <a:t>There Is Power in Spirit Prayer</a:t>
            </a:r>
            <a:br>
              <a:rPr lang="en-US" dirty="0" smtClean="0"/>
            </a:br>
            <a:r>
              <a:rPr lang="ja-JP" altLang="en-US" dirty="0" smtClean="0"/>
              <a:t>　</a:t>
            </a:r>
            <a:r>
              <a:rPr lang="ja-JP" altLang="en-US" sz="4000" b="0" dirty="0" smtClean="0">
                <a:solidFill>
                  <a:srgbClr val="AA2106"/>
                </a:solidFill>
                <a:effectLst/>
              </a:rPr>
              <a:t>霊の祈りには力がある</a:t>
            </a:r>
            <a:r>
              <a:rPr lang="en-US" dirty="0" smtClean="0"/>
              <a:t/>
            </a:r>
            <a:br>
              <a:rPr lang="en-US" dirty="0" smtClean="0"/>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632" y="1451830"/>
            <a:ext cx="48768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653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609600" y="1481138"/>
            <a:ext cx="7239000" cy="4525962"/>
          </a:xfrm>
        </p:spPr>
        <p:txBody>
          <a:bodyPr/>
          <a:lstStyle/>
          <a:p>
            <a:r>
              <a:rPr lang="en-US" sz="3200" dirty="0" smtClean="0"/>
              <a:t>She helped </a:t>
            </a:r>
            <a:r>
              <a:rPr lang="en-US" sz="3200" dirty="0" err="1" smtClean="0"/>
              <a:t>Zu</a:t>
            </a:r>
            <a:r>
              <a:rPr lang="en-US" sz="3200" dirty="0" smtClean="0"/>
              <a:t> </a:t>
            </a:r>
            <a:r>
              <a:rPr lang="en-US" sz="3200" dirty="0" err="1" smtClean="0"/>
              <a:t>Xiu</a:t>
            </a:r>
            <a:r>
              <a:rPr lang="en-US" sz="3200" dirty="0" smtClean="0"/>
              <a:t> Hua (left) plant 380 </a:t>
            </a:r>
            <a:r>
              <a:rPr lang="en-US" sz="3200" dirty="0"/>
              <a:t>churches all over </a:t>
            </a:r>
            <a:r>
              <a:rPr lang="en-US" sz="3200" dirty="0" smtClean="0"/>
              <a:t>northeast China!</a:t>
            </a:r>
          </a:p>
          <a:p>
            <a:r>
              <a:rPr lang="ja-JP" altLang="en-US" sz="3200" dirty="0" smtClean="0">
                <a:solidFill>
                  <a:srgbClr val="0070C0"/>
                </a:solidFill>
                <a:latin typeface="HG明朝E" pitchFamily="17" charset="-128"/>
                <a:ea typeface="HG明朝E" pitchFamily="17" charset="-128"/>
              </a:rPr>
              <a:t>彼女の助けによって、ツー シウ ホアさんは中国の北東部の全域に</a:t>
            </a:r>
            <a:r>
              <a:rPr lang="en-US" altLang="ja-JP" sz="3200" dirty="0" smtClean="0">
                <a:solidFill>
                  <a:srgbClr val="0070C0"/>
                </a:solidFill>
                <a:latin typeface="HG明朝E" pitchFamily="17" charset="-128"/>
                <a:ea typeface="HG明朝E" pitchFamily="17" charset="-128"/>
              </a:rPr>
              <a:t>380</a:t>
            </a:r>
            <a:r>
              <a:rPr lang="ja-JP" altLang="en-US" sz="3200" dirty="0" smtClean="0">
                <a:solidFill>
                  <a:srgbClr val="0070C0"/>
                </a:solidFill>
                <a:latin typeface="HG明朝E" pitchFamily="17" charset="-128"/>
                <a:ea typeface="HG明朝E" pitchFamily="17" charset="-128"/>
              </a:rPr>
              <a:t>の教会を設立しました。</a:t>
            </a:r>
            <a:endParaRPr lang="en-US" sz="3200" dirty="0">
              <a:solidFill>
                <a:srgbClr val="0070C0"/>
              </a:solidFill>
              <a:latin typeface="HG明朝E" pitchFamily="17" charset="-128"/>
              <a:ea typeface="HG明朝E" pitchFamily="17" charset="-128"/>
            </a:endParaRPr>
          </a:p>
        </p:txBody>
      </p:sp>
      <p:sp>
        <p:nvSpPr>
          <p:cNvPr id="5" name="Title 4"/>
          <p:cNvSpPr>
            <a:spLocks noGrp="1"/>
          </p:cNvSpPr>
          <p:nvPr>
            <p:ph type="title"/>
          </p:nvPr>
        </p:nvSpPr>
        <p:spPr/>
        <p:txBody>
          <a:bodyPr>
            <a:normAutofit fontScale="90000"/>
          </a:bodyPr>
          <a:lstStyle/>
          <a:p>
            <a:r>
              <a:rPr lang="en-US" dirty="0" smtClean="0"/>
              <a:t>There Is Power in Spirit Prayer</a:t>
            </a:r>
            <a:br>
              <a:rPr lang="en-US" dirty="0" smtClean="0"/>
            </a:br>
            <a:r>
              <a:rPr lang="ja-JP" altLang="en-US" dirty="0" smtClean="0"/>
              <a:t>　　　</a:t>
            </a:r>
            <a:r>
              <a:rPr lang="ja-JP" altLang="en-US" sz="4400" b="0" dirty="0" smtClean="0">
                <a:solidFill>
                  <a:srgbClr val="AA2106"/>
                </a:solidFill>
                <a:effectLst/>
              </a:rPr>
              <a:t>霊の祈りには力がある</a:t>
            </a:r>
            <a:endParaRPr lang="en-US" dirty="0"/>
          </a:p>
        </p:txBody>
      </p:sp>
      <p:pic>
        <p:nvPicPr>
          <p:cNvPr id="8" name="Picture 3" descr="http://adventistreview.org/site/1/2009-1513/2009China_Sab_1594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9368" y="1481138"/>
            <a:ext cx="308303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0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609600" y="1481138"/>
            <a:ext cx="7391400" cy="4767262"/>
          </a:xfrm>
        </p:spPr>
        <p:txBody>
          <a:bodyPr/>
          <a:lstStyle/>
          <a:p>
            <a:r>
              <a:rPr lang="en-US" sz="3200" dirty="0" err="1" smtClean="0"/>
              <a:t>Hao</a:t>
            </a:r>
            <a:r>
              <a:rPr lang="en-US" sz="3200" dirty="0" smtClean="0"/>
              <a:t> oversees over </a:t>
            </a:r>
            <a:r>
              <a:rPr lang="en-US" sz="3200" dirty="0"/>
              <a:t>20,000 </a:t>
            </a:r>
            <a:r>
              <a:rPr lang="en-US" sz="3200" dirty="0" smtClean="0"/>
              <a:t>members</a:t>
            </a:r>
          </a:p>
          <a:p>
            <a:pPr>
              <a:buNone/>
            </a:pPr>
            <a:r>
              <a:rPr lang="ja-JP" altLang="en-US" sz="3200" dirty="0" smtClean="0"/>
              <a:t>　</a:t>
            </a:r>
            <a:r>
              <a:rPr lang="ja-JP" altLang="en-US" sz="3200" dirty="0" smtClean="0">
                <a:solidFill>
                  <a:srgbClr val="0070C0"/>
                </a:solidFill>
                <a:latin typeface="HG明朝E" pitchFamily="17" charset="-128"/>
                <a:ea typeface="HG明朝E" pitchFamily="17" charset="-128"/>
              </a:rPr>
              <a:t>ハオさんは信徒数</a:t>
            </a:r>
            <a:r>
              <a:rPr lang="en-US" altLang="ja-JP" sz="3200" dirty="0" smtClean="0">
                <a:solidFill>
                  <a:srgbClr val="0070C0"/>
                </a:solidFill>
                <a:latin typeface="HG明朝E" pitchFamily="17" charset="-128"/>
                <a:ea typeface="HG明朝E" pitchFamily="17" charset="-128"/>
              </a:rPr>
              <a:t>2</a:t>
            </a:r>
            <a:r>
              <a:rPr lang="ja-JP" altLang="en-US" sz="3200" dirty="0" smtClean="0">
                <a:solidFill>
                  <a:srgbClr val="0070C0"/>
                </a:solidFill>
                <a:latin typeface="HG明朝E" pitchFamily="17" charset="-128"/>
                <a:ea typeface="HG明朝E" pitchFamily="17" charset="-128"/>
              </a:rPr>
              <a:t>万名以上の教会を任されています。</a:t>
            </a:r>
            <a:endParaRPr lang="en-US" sz="3200" dirty="0">
              <a:solidFill>
                <a:srgbClr val="0070C0"/>
              </a:solidFill>
              <a:latin typeface="HG明朝E" pitchFamily="17" charset="-128"/>
              <a:ea typeface="HG明朝E" pitchFamily="17" charset="-128"/>
            </a:endParaRPr>
          </a:p>
          <a:p>
            <a:r>
              <a:rPr lang="en-US" sz="3200" dirty="0" smtClean="0"/>
              <a:t>The </a:t>
            </a:r>
            <a:r>
              <a:rPr lang="en-US" sz="3200" dirty="0"/>
              <a:t>secret? “</a:t>
            </a:r>
            <a:r>
              <a:rPr lang="en-US" sz="3200" b="1" dirty="0">
                <a:solidFill>
                  <a:schemeClr val="accent2"/>
                </a:solidFill>
              </a:rPr>
              <a:t>We meet each morning from 4:30 to 6:00 a.m. to pray</a:t>
            </a:r>
            <a:r>
              <a:rPr lang="en-US" sz="3200" dirty="0"/>
              <a:t>.” 150 people </a:t>
            </a:r>
            <a:r>
              <a:rPr lang="en-US" sz="3200" dirty="0" smtClean="0"/>
              <a:t>participate.</a:t>
            </a:r>
          </a:p>
          <a:p>
            <a:pPr>
              <a:buNone/>
            </a:pPr>
            <a:r>
              <a:rPr lang="ja-JP" altLang="en-US" sz="3200" dirty="0" smtClean="0"/>
              <a:t>　</a:t>
            </a:r>
            <a:r>
              <a:rPr lang="ja-JP" altLang="en-US" sz="3200" dirty="0" smtClean="0">
                <a:solidFill>
                  <a:srgbClr val="0070C0"/>
                </a:solidFill>
                <a:latin typeface="HG明朝E" pitchFamily="17" charset="-128"/>
                <a:ea typeface="HG明朝E" pitchFamily="17" charset="-128"/>
              </a:rPr>
              <a:t>秘訣？</a:t>
            </a:r>
            <a:r>
              <a:rPr lang="ja-JP" altLang="en-US" sz="3200" dirty="0" smtClean="0">
                <a:latin typeface="HG明朝E" pitchFamily="17" charset="-128"/>
                <a:ea typeface="HG明朝E" pitchFamily="17" charset="-128"/>
              </a:rPr>
              <a:t>「</a:t>
            </a:r>
            <a:r>
              <a:rPr lang="ja-JP" altLang="en-US" sz="3200" dirty="0" smtClean="0">
                <a:solidFill>
                  <a:srgbClr val="FF0000"/>
                </a:solidFill>
                <a:latin typeface="HG明朝E" pitchFamily="17" charset="-128"/>
                <a:ea typeface="HG明朝E" pitchFamily="17" charset="-128"/>
              </a:rPr>
              <a:t>毎朝</a:t>
            </a:r>
            <a:r>
              <a:rPr lang="en-US" altLang="ja-JP" sz="3200" dirty="0" smtClean="0">
                <a:solidFill>
                  <a:srgbClr val="FF0000"/>
                </a:solidFill>
                <a:latin typeface="HG明朝E" pitchFamily="17" charset="-128"/>
                <a:ea typeface="HG明朝E" pitchFamily="17" charset="-128"/>
              </a:rPr>
              <a:t>4</a:t>
            </a:r>
            <a:r>
              <a:rPr lang="ja-JP" altLang="en-US" sz="3200" dirty="0" smtClean="0">
                <a:solidFill>
                  <a:srgbClr val="FF0000"/>
                </a:solidFill>
                <a:latin typeface="HG明朝E" pitchFamily="17" charset="-128"/>
                <a:ea typeface="HG明朝E" pitchFamily="17" charset="-128"/>
              </a:rPr>
              <a:t>時半から</a:t>
            </a:r>
            <a:r>
              <a:rPr lang="en-US" altLang="ja-JP" sz="3200" dirty="0" smtClean="0">
                <a:solidFill>
                  <a:srgbClr val="FF0000"/>
                </a:solidFill>
                <a:latin typeface="HG明朝E" pitchFamily="17" charset="-128"/>
                <a:ea typeface="HG明朝E" pitchFamily="17" charset="-128"/>
              </a:rPr>
              <a:t>6</a:t>
            </a:r>
            <a:r>
              <a:rPr lang="ja-JP" altLang="en-US" sz="3200" dirty="0" smtClean="0">
                <a:solidFill>
                  <a:srgbClr val="FF0000"/>
                </a:solidFill>
                <a:latin typeface="HG明朝E" pitchFamily="17" charset="-128"/>
                <a:ea typeface="HG明朝E" pitchFamily="17" charset="-128"/>
              </a:rPr>
              <a:t>時まで早天祈祷会</a:t>
            </a:r>
            <a:r>
              <a:rPr lang="ja-JP" altLang="en-US" sz="3200" dirty="0" smtClean="0">
                <a:solidFill>
                  <a:srgbClr val="0070C0"/>
                </a:solidFill>
                <a:latin typeface="HG明朝E" pitchFamily="17" charset="-128"/>
                <a:ea typeface="HG明朝E" pitchFamily="17" charset="-128"/>
              </a:rPr>
              <a:t>があり、</a:t>
            </a:r>
            <a:r>
              <a:rPr lang="en-US" altLang="ja-JP" sz="3200" dirty="0" smtClean="0">
                <a:solidFill>
                  <a:srgbClr val="0070C0"/>
                </a:solidFill>
                <a:latin typeface="HG明朝E" pitchFamily="17" charset="-128"/>
                <a:ea typeface="HG明朝E" pitchFamily="17" charset="-128"/>
              </a:rPr>
              <a:t>150</a:t>
            </a:r>
            <a:r>
              <a:rPr lang="ja-JP" altLang="en-US" sz="3200" dirty="0" smtClean="0">
                <a:solidFill>
                  <a:srgbClr val="0070C0"/>
                </a:solidFill>
                <a:latin typeface="HG明朝E" pitchFamily="17" charset="-128"/>
                <a:ea typeface="HG明朝E" pitchFamily="17" charset="-128"/>
              </a:rPr>
              <a:t>名集ります。</a:t>
            </a:r>
            <a:r>
              <a:rPr lang="ja-JP" altLang="en-US" sz="3200" dirty="0" smtClean="0">
                <a:latin typeface="HG明朝E" pitchFamily="17" charset="-128"/>
                <a:ea typeface="HG明朝E" pitchFamily="17" charset="-128"/>
              </a:rPr>
              <a:t>」</a:t>
            </a:r>
            <a:endParaRPr lang="en-US" sz="3200" dirty="0">
              <a:latin typeface="HG明朝E" pitchFamily="17" charset="-128"/>
              <a:ea typeface="HG明朝E" pitchFamily="17" charset="-128"/>
            </a:endParaRPr>
          </a:p>
        </p:txBody>
      </p:sp>
      <p:sp>
        <p:nvSpPr>
          <p:cNvPr id="5" name="Title 4"/>
          <p:cNvSpPr>
            <a:spLocks noGrp="1"/>
          </p:cNvSpPr>
          <p:nvPr>
            <p:ph type="title"/>
          </p:nvPr>
        </p:nvSpPr>
        <p:spPr/>
        <p:txBody>
          <a:bodyPr>
            <a:normAutofit fontScale="90000"/>
          </a:bodyPr>
          <a:lstStyle/>
          <a:p>
            <a:r>
              <a:rPr lang="en-US" dirty="0" smtClean="0"/>
              <a:t>There Is Power in Spirit Prayer</a:t>
            </a:r>
            <a:br>
              <a:rPr lang="en-US" dirty="0" smtClean="0"/>
            </a:br>
            <a:r>
              <a:rPr lang="ja-JP" altLang="en-US" dirty="0" smtClean="0"/>
              <a:t>　　</a:t>
            </a:r>
            <a:r>
              <a:rPr lang="ja-JP" altLang="en-US" sz="4400" b="0" dirty="0" smtClean="0">
                <a:solidFill>
                  <a:srgbClr val="AA2106"/>
                </a:solidFill>
                <a:effectLst/>
              </a:rPr>
              <a:t>霊の祈りには力がある</a:t>
            </a:r>
            <a:endParaRPr lang="en-US" dirty="0"/>
          </a:p>
        </p:txBody>
      </p:sp>
      <p:pic>
        <p:nvPicPr>
          <p:cNvPr id="7" name="Picture 3" descr="http://adventistreview.org/site/1/2009-1513/2009China_Sab_1594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9368" y="1481138"/>
            <a:ext cx="308303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9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609600" y="1481138"/>
            <a:ext cx="7620000" cy="5072062"/>
          </a:xfrm>
        </p:spPr>
        <p:txBody>
          <a:bodyPr/>
          <a:lstStyle/>
          <a:p>
            <a:r>
              <a:rPr lang="en-US" sz="3200" dirty="0"/>
              <a:t>In 2009, GC leaders asked how she accounted for the extraordinary </a:t>
            </a:r>
            <a:r>
              <a:rPr lang="en-US" sz="3200" dirty="0" smtClean="0"/>
              <a:t>growth. </a:t>
            </a:r>
            <a:r>
              <a:rPr lang="en-US" sz="3200" dirty="0" err="1" smtClean="0"/>
              <a:t>Hao</a:t>
            </a:r>
            <a:r>
              <a:rPr lang="en-US" sz="3200" dirty="0" smtClean="0"/>
              <a:t> </a:t>
            </a:r>
            <a:r>
              <a:rPr lang="en-US" sz="3200" dirty="0"/>
              <a:t>said, “The people come to the teachings, and they see our zeal and the Holy Spirit</a:t>
            </a:r>
            <a:r>
              <a:rPr lang="en-US" sz="3200" dirty="0" smtClean="0"/>
              <a:t>.”</a:t>
            </a:r>
          </a:p>
          <a:p>
            <a:pPr>
              <a:buNone/>
            </a:pPr>
            <a:r>
              <a:rPr lang="ja-JP" altLang="en-US" sz="3200" dirty="0" smtClean="0"/>
              <a:t>　</a:t>
            </a:r>
            <a:r>
              <a:rPr lang="en-US" altLang="ja-JP" sz="3200" dirty="0" smtClean="0">
                <a:solidFill>
                  <a:srgbClr val="0070C0"/>
                </a:solidFill>
                <a:latin typeface="HG明朝E" pitchFamily="17" charset="-128"/>
                <a:ea typeface="HG明朝E" pitchFamily="17" charset="-128"/>
              </a:rPr>
              <a:t>2009</a:t>
            </a:r>
            <a:r>
              <a:rPr lang="ja-JP" altLang="en-US" sz="3200" dirty="0" smtClean="0">
                <a:solidFill>
                  <a:srgbClr val="0070C0"/>
                </a:solidFill>
                <a:latin typeface="HG明朝E" pitchFamily="17" charset="-128"/>
                <a:ea typeface="HG明朝E" pitchFamily="17" charset="-128"/>
              </a:rPr>
              <a:t>年、世界総会からその特別な成長の理由について尋ねられた時、ハオさんは「教えを求めてやって来る</a:t>
            </a:r>
            <a:r>
              <a:rPr lang="ja-JP" altLang="en-US" sz="3200" dirty="0" smtClean="0">
                <a:solidFill>
                  <a:srgbClr val="0070C0"/>
                </a:solidFill>
                <a:latin typeface="HG明朝E" pitchFamily="17" charset="-128"/>
                <a:ea typeface="HG明朝E" pitchFamily="17" charset="-128"/>
              </a:rPr>
              <a:t>人々</a:t>
            </a:r>
            <a:r>
              <a:rPr lang="ja-JP" altLang="en-US" sz="3200" dirty="0" smtClean="0">
                <a:solidFill>
                  <a:srgbClr val="0070C0"/>
                </a:solidFill>
                <a:latin typeface="HG明朝E" pitchFamily="17" charset="-128"/>
                <a:ea typeface="HG明朝E" pitchFamily="17" charset="-128"/>
              </a:rPr>
              <a:t>が</a:t>
            </a:r>
            <a:r>
              <a:rPr lang="ja-JP" altLang="en-US" sz="3200" dirty="0" smtClean="0">
                <a:solidFill>
                  <a:srgbClr val="0070C0"/>
                </a:solidFill>
                <a:latin typeface="HG明朝E" pitchFamily="17" charset="-128"/>
                <a:ea typeface="HG明朝E" pitchFamily="17" charset="-128"/>
              </a:rPr>
              <a:t>、</a:t>
            </a:r>
            <a:r>
              <a:rPr lang="ja-JP" altLang="en-US" sz="3200" dirty="0" smtClean="0">
                <a:solidFill>
                  <a:srgbClr val="0070C0"/>
                </a:solidFill>
                <a:latin typeface="HG明朝E" pitchFamily="17" charset="-128"/>
                <a:ea typeface="HG明朝E" pitchFamily="17" charset="-128"/>
              </a:rPr>
              <a:t>私たちの熱意と聖霊を見るからです」と答えました。</a:t>
            </a:r>
            <a:endParaRPr lang="en-US" sz="3200" dirty="0">
              <a:solidFill>
                <a:srgbClr val="0070C0"/>
              </a:solidFill>
              <a:latin typeface="HG明朝E" pitchFamily="17" charset="-128"/>
              <a:ea typeface="HG明朝E" pitchFamily="17" charset="-128"/>
            </a:endParaRPr>
          </a:p>
        </p:txBody>
      </p:sp>
      <p:sp>
        <p:nvSpPr>
          <p:cNvPr id="5" name="Title 4"/>
          <p:cNvSpPr>
            <a:spLocks noGrp="1"/>
          </p:cNvSpPr>
          <p:nvPr>
            <p:ph type="title"/>
          </p:nvPr>
        </p:nvSpPr>
        <p:spPr/>
        <p:txBody>
          <a:bodyPr>
            <a:normAutofit fontScale="90000"/>
          </a:bodyPr>
          <a:lstStyle/>
          <a:p>
            <a:r>
              <a:rPr lang="en-US" dirty="0" smtClean="0"/>
              <a:t>There Is Power in Spirit Prayer!</a:t>
            </a:r>
            <a:br>
              <a:rPr lang="en-US" dirty="0" smtClean="0"/>
            </a:br>
            <a:r>
              <a:rPr lang="ja-JP" altLang="en-US" dirty="0" smtClean="0"/>
              <a:t>　　</a:t>
            </a:r>
            <a:r>
              <a:rPr lang="ja-JP" altLang="en-US" sz="4400" b="0" dirty="0" smtClean="0">
                <a:solidFill>
                  <a:srgbClr val="AA2106"/>
                </a:solidFill>
                <a:effectLst/>
              </a:rPr>
              <a:t>霊の祈りには力がある</a:t>
            </a:r>
            <a:endParaRPr lang="en-US" dirty="0"/>
          </a:p>
        </p:txBody>
      </p:sp>
      <p:pic>
        <p:nvPicPr>
          <p:cNvPr id="8" name="Picture 3" descr="http://adventistreview.org/site/1/2009-1513/2009China_Sab_1594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9368" y="1481138"/>
            <a:ext cx="308303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0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0613146"/>
          <p:cNvPicPr>
            <a:picLocks noChangeAspect="1" noChangeArrowheads="1"/>
          </p:cNvPicPr>
          <p:nvPr/>
        </p:nvPicPr>
        <p:blipFill>
          <a:blip r:embed="rId2" cstate="print"/>
          <a:srcRect/>
          <a:stretch>
            <a:fillRect/>
          </a:stretch>
        </p:blipFill>
        <p:spPr bwMode="auto">
          <a:xfrm>
            <a:off x="7010400" y="457200"/>
            <a:ext cx="4341812" cy="5791200"/>
          </a:xfrm>
          <a:prstGeom prst="rect">
            <a:avLst/>
          </a:prstGeom>
          <a:ln>
            <a:noFill/>
          </a:ln>
          <a:effectLst>
            <a:outerShdw blurRad="292100" dist="139700" dir="2700000" algn="tl" rotWithShape="0">
              <a:srgbClr val="333333">
                <a:alpha val="65000"/>
              </a:srgbClr>
            </a:outerShdw>
          </a:effectLst>
        </p:spPr>
      </p:pic>
      <p:sp>
        <p:nvSpPr>
          <p:cNvPr id="64516" name="Text Box 4"/>
          <p:cNvSpPr txBox="1">
            <a:spLocks noChangeArrowheads="1"/>
          </p:cNvSpPr>
          <p:nvPr/>
        </p:nvSpPr>
        <p:spPr bwMode="auto">
          <a:xfrm>
            <a:off x="914400" y="457200"/>
            <a:ext cx="5562600" cy="6494085"/>
          </a:xfrm>
          <a:prstGeom prst="rect">
            <a:avLst/>
          </a:prstGeom>
          <a:noFill/>
          <a:ln w="9525">
            <a:noFill/>
            <a:miter lim="800000"/>
            <a:headEnd/>
            <a:tailEnd/>
          </a:ln>
        </p:spPr>
        <p:txBody>
          <a:bodyPr wrap="square">
            <a:spAutoFit/>
          </a:bodyPr>
          <a:lstStyle/>
          <a:p>
            <a:pPr>
              <a:defRPr/>
            </a:pPr>
            <a:r>
              <a:rPr lang="en-US" sz="32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“…He commanded them not to leave Jerusalem, but to wait for what the Father had promised</a:t>
            </a:r>
            <a:r>
              <a:rPr lang="en-US" sz="3200" b="1" dirty="0" smtClean="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a:t>
            </a:r>
          </a:p>
          <a:p>
            <a:pPr>
              <a:defRPr/>
            </a:pPr>
            <a:endParaRPr lang="en-US" sz="3200" b="1" dirty="0" smtClean="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endParaRPr>
          </a:p>
          <a:p>
            <a:pPr>
              <a:defRPr/>
            </a:pPr>
            <a:r>
              <a:rPr lang="en-US" altLang="ja-JP"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 </a:t>
            </a:r>
            <a:r>
              <a:rPr lang="ja-JP" altLang="en-US"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彼らにお命じになった、エルサレムから離れないで、</a:t>
            </a:r>
            <a:r>
              <a:rPr lang="en-US" altLang="ja-JP"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 </a:t>
            </a:r>
            <a:r>
              <a:rPr lang="ja-JP" altLang="en-US"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父の約束を待っているがよい。</a:t>
            </a:r>
            <a:endParaRPr lang="en-US" altLang="ja-JP"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endParaRPr>
          </a:p>
          <a:p>
            <a:pPr>
              <a:defRPr/>
            </a:pPr>
            <a:r>
              <a:rPr lang="en-US" altLang="ja-JP"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           </a:t>
            </a:r>
            <a:r>
              <a:rPr lang="ja-JP" altLang="en-US" sz="32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   </a:t>
            </a:r>
            <a:r>
              <a:rPr lang="ja-JP" altLang="en-US" sz="28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使徒行伝 </a:t>
            </a:r>
            <a:r>
              <a:rPr lang="en-US" altLang="ja-JP" sz="2800" dirty="0" smtClean="0">
                <a:ln w="1905"/>
                <a:solidFill>
                  <a:srgbClr val="002060"/>
                </a:solidFill>
                <a:effectLst>
                  <a:innerShdw blurRad="69850" dist="43180" dir="5400000">
                    <a:srgbClr val="000000">
                      <a:alpha val="65000"/>
                    </a:srgbClr>
                  </a:innerShdw>
                </a:effectLst>
                <a:latin typeface="HG明朝E" pitchFamily="17" charset="-128"/>
                <a:ea typeface="HG明朝E" pitchFamily="17" charset="-128"/>
              </a:rPr>
              <a:t>1:4</a:t>
            </a:r>
          </a:p>
          <a:p>
            <a:pPr>
              <a:defRPr/>
            </a:pPr>
            <a:endParaRPr lang="en-US" sz="3200" b="1" dirty="0" smtClean="0">
              <a:ln w="1905"/>
              <a:solidFill>
                <a:srgbClr val="002060"/>
              </a:solidFill>
              <a:effectLst>
                <a:innerShdw blurRad="69850" dist="43180" dir="5400000">
                  <a:srgbClr val="000000">
                    <a:alpha val="65000"/>
                  </a:srgbClr>
                </a:innerShdw>
              </a:effectLst>
              <a:latin typeface="Lucida Sans Unicode"/>
            </a:endParaRPr>
          </a:p>
          <a:p>
            <a:pPr>
              <a:defRPr/>
            </a:pPr>
            <a:endParaRPr lang="en-US" sz="3200" b="1" dirty="0" smtClean="0">
              <a:ln w="1905"/>
              <a:solidFill>
                <a:srgbClr val="002060"/>
              </a:solidFill>
              <a:effectLst>
                <a:innerShdw blurRad="69850" dist="43180" dir="5400000">
                  <a:srgbClr val="000000">
                    <a:alpha val="65000"/>
                  </a:srgbClr>
                </a:innerShdw>
              </a:effectLst>
              <a:latin typeface="Lucida Sans Unicode"/>
            </a:endParaRPr>
          </a:p>
          <a:p>
            <a:pPr>
              <a:defRPr/>
            </a:pPr>
            <a:endParaRPr lang="en-US" sz="3200" b="1" dirty="0">
              <a:ln w="1905"/>
              <a:solidFill>
                <a:srgbClr val="002060"/>
              </a:solidFill>
              <a:effectLst>
                <a:innerShdw blurRad="69850" dist="43180" dir="5400000">
                  <a:srgbClr val="000000">
                    <a:alpha val="65000"/>
                  </a:srgbClr>
                </a:innerShdw>
              </a:effectLst>
              <a:latin typeface="Lucida Sans Unicode"/>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0613146"/>
          <p:cNvPicPr>
            <a:picLocks noChangeAspect="1" noChangeArrowheads="1"/>
          </p:cNvPicPr>
          <p:nvPr/>
        </p:nvPicPr>
        <p:blipFill>
          <a:blip r:embed="rId2" cstate="print"/>
          <a:srcRect/>
          <a:stretch>
            <a:fillRect/>
          </a:stretch>
        </p:blipFill>
        <p:spPr bwMode="auto">
          <a:xfrm>
            <a:off x="7010400" y="457200"/>
            <a:ext cx="4341812" cy="5791200"/>
          </a:xfrm>
          <a:prstGeom prst="rect">
            <a:avLst/>
          </a:prstGeom>
          <a:ln>
            <a:noFill/>
          </a:ln>
          <a:effectLst>
            <a:outerShdw blurRad="292100" dist="139700" dir="2700000" algn="tl" rotWithShape="0">
              <a:srgbClr val="333333">
                <a:alpha val="65000"/>
              </a:srgbClr>
            </a:outerShdw>
          </a:effectLst>
        </p:spPr>
      </p:pic>
      <p:sp>
        <p:nvSpPr>
          <p:cNvPr id="64516" name="Text Box 4"/>
          <p:cNvSpPr txBox="1">
            <a:spLocks noChangeArrowheads="1"/>
          </p:cNvSpPr>
          <p:nvPr/>
        </p:nvSpPr>
        <p:spPr bwMode="auto">
          <a:xfrm>
            <a:off x="914400" y="457200"/>
            <a:ext cx="5562600" cy="6494085"/>
          </a:xfrm>
          <a:prstGeom prst="rect">
            <a:avLst/>
          </a:prstGeom>
          <a:noFill/>
          <a:ln w="9525">
            <a:noFill/>
            <a:miter lim="800000"/>
            <a:headEnd/>
            <a:tailEnd/>
          </a:ln>
        </p:spPr>
        <p:txBody>
          <a:bodyPr wrap="square">
            <a:spAutoFit/>
          </a:bodyPr>
          <a:lstStyle/>
          <a:p>
            <a:pPr>
              <a:defRPr/>
            </a:pPr>
            <a:r>
              <a:rPr lang="en-US" sz="3200" b="1" dirty="0" smtClean="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a:t>
            </a:r>
            <a:r>
              <a:rPr lang="en-US" sz="32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and] </a:t>
            </a:r>
            <a:r>
              <a:rPr lang="en-US" sz="3200" b="1" dirty="0">
                <a:ln w="1905"/>
                <a:solidFill>
                  <a:schemeClr val="accent6"/>
                </a:solidFill>
                <a:effectLst>
                  <a:innerShdw blurRad="69850" dist="43180" dir="5400000">
                    <a:srgbClr val="000000">
                      <a:alpha val="65000"/>
                    </a:srgbClr>
                  </a:innerShdw>
                </a:effectLst>
                <a:latin typeface="Lucida Sans Unicode"/>
              </a:rPr>
              <a:t>you shall receive power </a:t>
            </a:r>
            <a:r>
              <a:rPr lang="en-US" sz="32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when the Holy Spirit has come upon you</a:t>
            </a:r>
            <a:r>
              <a:rPr lang="en-US" sz="3200" b="1" dirty="0" smtClean="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 </a:t>
            </a:r>
            <a:r>
              <a:rPr lang="en-US" sz="32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“and you shall be My </a:t>
            </a:r>
            <a:r>
              <a:rPr lang="en-US" sz="3200" b="1" dirty="0" smtClean="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witnesses …even </a:t>
            </a:r>
            <a:r>
              <a:rPr lang="en-US" sz="32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rPr>
              <a:t>to the ends of the earth.”</a:t>
            </a:r>
          </a:p>
          <a:p>
            <a:pPr algn="r">
              <a:defRPr/>
            </a:pPr>
            <a:r>
              <a:rPr lang="en-US" sz="3200" b="1" dirty="0">
                <a:ln w="1905"/>
                <a:solidFill>
                  <a:srgbClr val="2DA2BF">
                    <a:lumMod val="50000"/>
                  </a:srgbClr>
                </a:solidFill>
                <a:effectLst>
                  <a:innerShdw blurRad="69850" dist="43180" dir="5400000">
                    <a:srgbClr val="000000">
                      <a:alpha val="65000"/>
                    </a:srgbClr>
                  </a:innerShdw>
                </a:effectLst>
                <a:latin typeface="Lucida Sans Unicode"/>
              </a:rPr>
              <a:t>Acts 1:4, </a:t>
            </a:r>
            <a:r>
              <a:rPr lang="en-US" sz="3200" b="1" dirty="0" smtClean="0">
                <a:ln w="1905"/>
                <a:solidFill>
                  <a:srgbClr val="2DA2BF">
                    <a:lumMod val="50000"/>
                  </a:srgbClr>
                </a:solidFill>
                <a:effectLst>
                  <a:innerShdw blurRad="69850" dist="43180" dir="5400000">
                    <a:srgbClr val="000000">
                      <a:alpha val="65000"/>
                    </a:srgbClr>
                  </a:innerShdw>
                </a:effectLst>
                <a:latin typeface="Lucida Sans Unicode"/>
              </a:rPr>
              <a:t>8</a:t>
            </a:r>
          </a:p>
          <a:p>
            <a:pPr>
              <a:defRPr/>
            </a:pPr>
            <a:r>
              <a:rPr lang="ja-JP" altLang="en-US" sz="3200" dirty="0" smtClean="0">
                <a:ln w="1905"/>
                <a:solidFill>
                  <a:srgbClr val="2DA2BF">
                    <a:lumMod val="50000"/>
                  </a:srgbClr>
                </a:solidFill>
                <a:effectLst>
                  <a:innerShdw blurRad="69850" dist="43180" dir="5400000">
                    <a:srgbClr val="000000">
                      <a:alpha val="65000"/>
                    </a:srgbClr>
                  </a:innerShdw>
                </a:effectLst>
                <a:latin typeface="HG明朝E" pitchFamily="17" charset="-128"/>
                <a:ea typeface="HG明朝E" pitchFamily="17" charset="-128"/>
              </a:rPr>
              <a:t>ただ、聖霊があなたがたにくだる時、あなたがたは力を受けて、</a:t>
            </a:r>
            <a:r>
              <a:rPr lang="en-US" altLang="ja-JP" sz="3200" dirty="0" smtClean="0">
                <a:ln w="1905"/>
                <a:solidFill>
                  <a:srgbClr val="2DA2BF">
                    <a:lumMod val="50000"/>
                  </a:srgbClr>
                </a:solidFill>
                <a:effectLst>
                  <a:innerShdw blurRad="69850" dist="43180" dir="5400000">
                    <a:srgbClr val="000000">
                      <a:alpha val="65000"/>
                    </a:srgbClr>
                  </a:innerShdw>
                </a:effectLst>
                <a:latin typeface="HG明朝E" pitchFamily="17" charset="-128"/>
                <a:ea typeface="HG明朝E" pitchFamily="17" charset="-128"/>
              </a:rPr>
              <a:t>… </a:t>
            </a:r>
            <a:r>
              <a:rPr lang="ja-JP" altLang="en-US" sz="3200" dirty="0" smtClean="0">
                <a:ln w="1905"/>
                <a:solidFill>
                  <a:srgbClr val="2DA2BF">
                    <a:lumMod val="50000"/>
                  </a:srgbClr>
                </a:solidFill>
                <a:effectLst>
                  <a:innerShdw blurRad="69850" dist="43180" dir="5400000">
                    <a:srgbClr val="000000">
                      <a:alpha val="65000"/>
                    </a:srgbClr>
                  </a:innerShdw>
                </a:effectLst>
                <a:latin typeface="HG明朝E" pitchFamily="17" charset="-128"/>
                <a:ea typeface="HG明朝E" pitchFamily="17" charset="-128"/>
              </a:rPr>
              <a:t>さらに地の果てまで、わたしの証人となるであろう。使徒行伝 </a:t>
            </a:r>
            <a:r>
              <a:rPr lang="en-US" altLang="ja-JP" sz="3200" dirty="0" smtClean="0">
                <a:ln w="1905"/>
                <a:solidFill>
                  <a:srgbClr val="2DA2BF">
                    <a:lumMod val="50000"/>
                  </a:srgbClr>
                </a:solidFill>
                <a:effectLst>
                  <a:innerShdw blurRad="69850" dist="43180" dir="5400000">
                    <a:srgbClr val="000000">
                      <a:alpha val="65000"/>
                    </a:srgbClr>
                  </a:innerShdw>
                </a:effectLst>
                <a:latin typeface="HG明朝E" pitchFamily="17" charset="-128"/>
                <a:ea typeface="HG明朝E" pitchFamily="17" charset="-128"/>
              </a:rPr>
              <a:t>1:8</a:t>
            </a:r>
            <a:endParaRPr lang="en-US" sz="3200" dirty="0">
              <a:ln w="1905"/>
              <a:solidFill>
                <a:srgbClr val="2DA2BF">
                  <a:lumMod val="50000"/>
                </a:srgbClr>
              </a:solidFill>
              <a:effectLst>
                <a:innerShdw blurRad="69850" dist="43180" dir="5400000">
                  <a:srgbClr val="000000">
                    <a:alpha val="65000"/>
                  </a:srgbClr>
                </a:innerShdw>
              </a:effectLst>
              <a:latin typeface="HG明朝E" pitchFamily="17" charset="-128"/>
              <a:ea typeface="HG明朝E" pitchFamily="17" charset="-128"/>
            </a:endParaRPr>
          </a:p>
          <a:p>
            <a:pPr>
              <a:defRPr/>
            </a:pPr>
            <a:endParaRPr lang="en-US" sz="32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Lucida Sans Unicode"/>
            </a:endParaRPr>
          </a:p>
        </p:txBody>
      </p:sp>
    </p:spTree>
    <p:extLst>
      <p:ext uri="{BB962C8B-B14F-4D97-AF65-F5344CB8AC3E}">
        <p14:creationId xmlns:p14="http://schemas.microsoft.com/office/powerpoint/2010/main" val="4047275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4572000" y="1981200"/>
            <a:ext cx="6553200" cy="1431925"/>
          </a:xfrm>
          <a:prstGeom prst="rect">
            <a:avLst/>
          </a:prstGeom>
          <a:noFill/>
          <a:ln w="9525">
            <a:noFill/>
            <a:miter lim="800000"/>
            <a:headEnd/>
            <a:tailEnd/>
          </a:ln>
          <a:effectLst/>
        </p:spPr>
        <p:txBody>
          <a:bodyPr anchor="ctr"/>
          <a:lstStyle/>
          <a:p>
            <a:pPr eaLnBrk="1" hangingPunct="1">
              <a:defRPr/>
            </a:pPr>
            <a:endParaRPr lang="en-US" sz="4000" dirty="0" smtClean="0">
              <a:solidFill>
                <a:schemeClr val="tx2"/>
              </a:solidFill>
              <a:effectLst>
                <a:outerShdw blurRad="38100" dist="38100" dir="2700000" algn="tl">
                  <a:srgbClr val="000000"/>
                </a:outerShdw>
              </a:effectLst>
              <a:latin typeface="+mj-lt"/>
            </a:endParaRPr>
          </a:p>
          <a:p>
            <a:pPr eaLnBrk="1" hangingPunct="1">
              <a:defRPr/>
            </a:pPr>
            <a:endParaRPr lang="en-US" sz="4000" dirty="0" smtClean="0">
              <a:solidFill>
                <a:schemeClr val="tx2"/>
              </a:solidFill>
              <a:effectLst>
                <a:outerShdw blurRad="38100" dist="38100" dir="2700000" algn="tl">
                  <a:srgbClr val="000000"/>
                </a:outerShdw>
              </a:effectLst>
              <a:latin typeface="+mj-lt"/>
            </a:endParaRPr>
          </a:p>
          <a:p>
            <a:pPr eaLnBrk="1" hangingPunct="1">
              <a:defRPr/>
            </a:pPr>
            <a:endParaRPr lang="en-US" sz="4000" dirty="0" smtClean="0">
              <a:solidFill>
                <a:schemeClr val="tx2"/>
              </a:solidFill>
              <a:effectLst>
                <a:outerShdw blurRad="38100" dist="38100" dir="2700000" algn="tl">
                  <a:srgbClr val="000000"/>
                </a:outerShdw>
              </a:effectLst>
              <a:latin typeface="+mj-lt"/>
            </a:endParaRPr>
          </a:p>
          <a:p>
            <a:pPr eaLnBrk="1" hangingPunct="1">
              <a:defRPr/>
            </a:pPr>
            <a:r>
              <a:rPr lang="en-US" sz="4000" dirty="0" smtClean="0">
                <a:solidFill>
                  <a:schemeClr val="tx2"/>
                </a:solidFill>
                <a:effectLst>
                  <a:outerShdw blurRad="38100" dist="38100" dir="2700000" algn="tl">
                    <a:srgbClr val="000000"/>
                  </a:outerShdw>
                </a:effectLst>
                <a:latin typeface="+mj-lt"/>
              </a:rPr>
              <a:t>Message </a:t>
            </a:r>
            <a:r>
              <a:rPr lang="en-US" sz="4000" dirty="0">
                <a:solidFill>
                  <a:schemeClr val="tx2"/>
                </a:solidFill>
                <a:effectLst>
                  <a:outerShdw blurRad="38100" dist="38100" dir="2700000" algn="tl">
                    <a:srgbClr val="000000"/>
                  </a:outerShdw>
                </a:effectLst>
                <a:latin typeface="+mj-lt"/>
              </a:rPr>
              <a:t># </a:t>
            </a:r>
            <a:r>
              <a:rPr lang="en-US" sz="4000" dirty="0" smtClean="0">
                <a:solidFill>
                  <a:schemeClr val="tx2"/>
                </a:solidFill>
                <a:effectLst>
                  <a:outerShdw blurRad="38100" dist="38100" dir="2700000" algn="tl">
                    <a:srgbClr val="000000"/>
                  </a:outerShdw>
                </a:effectLst>
                <a:latin typeface="+mj-lt"/>
              </a:rPr>
              <a:t>6</a:t>
            </a:r>
            <a:r>
              <a:rPr lang="ja-JP" altLang="en-US" sz="4000" dirty="0" smtClean="0">
                <a:solidFill>
                  <a:schemeClr val="tx2"/>
                </a:solidFill>
                <a:effectLst>
                  <a:outerShdw blurRad="38100" dist="38100" dir="2700000" algn="tl">
                    <a:srgbClr val="000000"/>
                  </a:outerShdw>
                </a:effectLst>
                <a:latin typeface="+mj-lt"/>
              </a:rPr>
              <a:t>　　</a:t>
            </a:r>
            <a:endParaRPr lang="en-US" altLang="ja-JP" sz="4000" dirty="0" smtClean="0">
              <a:solidFill>
                <a:schemeClr val="tx2"/>
              </a:solidFill>
              <a:effectLst>
                <a:outerShdw blurRad="38100" dist="38100" dir="2700000" algn="tl">
                  <a:srgbClr val="000000"/>
                </a:outerShdw>
              </a:effectLst>
              <a:latin typeface="+mj-lt"/>
            </a:endParaRPr>
          </a:p>
          <a:p>
            <a:pPr eaLnBrk="1" hangingPunct="1">
              <a:defRPr/>
            </a:pPr>
            <a:r>
              <a:rPr lang="ja-JP" altLang="en-US" sz="4000" dirty="0" smtClean="0">
                <a:solidFill>
                  <a:schemeClr val="tx2"/>
                </a:solidFill>
                <a:effectLst>
                  <a:outerShdw blurRad="38100" dist="38100" dir="2700000" algn="tl">
                    <a:srgbClr val="000000"/>
                  </a:outerShdw>
                </a:effectLst>
                <a:latin typeface="+mj-lt"/>
              </a:rPr>
              <a:t>　　</a:t>
            </a:r>
            <a:r>
              <a:rPr lang="ja-JP" altLang="en-US" sz="3200" dirty="0" smtClean="0">
                <a:solidFill>
                  <a:srgbClr val="0070C0"/>
                </a:solidFill>
                <a:latin typeface="+mj-lt"/>
              </a:rPr>
              <a:t>メッセージ　第</a:t>
            </a:r>
            <a:r>
              <a:rPr lang="en-US" altLang="ja-JP" sz="3200" dirty="0" smtClean="0">
                <a:solidFill>
                  <a:srgbClr val="0070C0"/>
                </a:solidFill>
                <a:latin typeface="+mj-lt"/>
              </a:rPr>
              <a:t>6</a:t>
            </a:r>
            <a:endParaRPr lang="en-US" sz="3200" dirty="0" smtClean="0">
              <a:solidFill>
                <a:srgbClr val="0070C0"/>
              </a:solidFill>
              <a:latin typeface="+mj-lt"/>
            </a:endParaRPr>
          </a:p>
          <a:p>
            <a:pPr eaLnBrk="1" hangingPunct="1">
              <a:defRPr/>
            </a:pPr>
            <a:endParaRPr lang="en-US" sz="4000" dirty="0">
              <a:solidFill>
                <a:schemeClr val="tx2"/>
              </a:solidFill>
              <a:effectLst>
                <a:outerShdw blurRad="38100" dist="38100" dir="2700000" algn="tl">
                  <a:srgbClr val="000000"/>
                </a:outerShdw>
              </a:effectLst>
              <a:latin typeface="+mj-lt"/>
            </a:endParaRPr>
          </a:p>
          <a:p>
            <a:pPr eaLnBrk="1" hangingPunct="1">
              <a:defRPr/>
            </a:pPr>
            <a:r>
              <a:rPr lang="en-US" sz="4800" dirty="0" smtClean="0">
                <a:solidFill>
                  <a:schemeClr val="tx2"/>
                </a:solidFill>
                <a:effectLst>
                  <a:outerShdw blurRad="38100" dist="38100" dir="2700000" algn="tl">
                    <a:srgbClr val="000000"/>
                  </a:outerShdw>
                </a:effectLst>
                <a:latin typeface="+mj-lt"/>
              </a:rPr>
              <a:t>Asking </a:t>
            </a:r>
            <a:r>
              <a:rPr lang="en-US" sz="4800" dirty="0">
                <a:solidFill>
                  <a:schemeClr val="tx2"/>
                </a:solidFill>
                <a:effectLst>
                  <a:outerShdw blurRad="38100" dist="38100" dir="2700000" algn="tl">
                    <a:srgbClr val="000000"/>
                  </a:outerShdw>
                </a:effectLst>
                <a:latin typeface="+mj-lt"/>
              </a:rPr>
              <a:t>So As </a:t>
            </a:r>
          </a:p>
          <a:p>
            <a:pPr eaLnBrk="1" hangingPunct="1">
              <a:defRPr/>
            </a:pPr>
            <a:r>
              <a:rPr lang="en-US" sz="4800" dirty="0">
                <a:solidFill>
                  <a:schemeClr val="tx2"/>
                </a:solidFill>
                <a:effectLst>
                  <a:outerShdw blurRad="38100" dist="38100" dir="2700000" algn="tl">
                    <a:srgbClr val="000000"/>
                  </a:outerShdw>
                </a:effectLst>
                <a:latin typeface="+mj-lt"/>
              </a:rPr>
              <a:t>Not to Be </a:t>
            </a:r>
            <a:r>
              <a:rPr lang="en-US" sz="4800" dirty="0" smtClean="0">
                <a:solidFill>
                  <a:schemeClr val="tx2"/>
                </a:solidFill>
                <a:effectLst>
                  <a:outerShdw blurRad="38100" dist="38100" dir="2700000" algn="tl">
                    <a:srgbClr val="000000"/>
                  </a:outerShdw>
                </a:effectLst>
                <a:latin typeface="+mj-lt"/>
              </a:rPr>
              <a:t>Denied</a:t>
            </a:r>
          </a:p>
          <a:p>
            <a:pPr eaLnBrk="1" hangingPunct="1">
              <a:defRPr/>
            </a:pPr>
            <a:r>
              <a:rPr lang="ja-JP" altLang="en-US" sz="4800" dirty="0" smtClean="0">
                <a:solidFill>
                  <a:schemeClr val="tx2"/>
                </a:solidFill>
                <a:effectLst>
                  <a:outerShdw blurRad="38100" dist="38100" dir="2700000" algn="tl">
                    <a:srgbClr val="000000"/>
                  </a:outerShdw>
                </a:effectLst>
                <a:latin typeface="+mj-lt"/>
              </a:rPr>
              <a:t>　</a:t>
            </a:r>
            <a:r>
              <a:rPr lang="ja-JP" altLang="en-US" sz="4800" dirty="0" smtClean="0">
                <a:solidFill>
                  <a:srgbClr val="FFFF00"/>
                </a:solidFill>
                <a:latin typeface="HG明朝E" pitchFamily="17" charset="-128"/>
                <a:ea typeface="HG明朝E" pitchFamily="17" charset="-128"/>
              </a:rPr>
              <a:t>否定されないために</a:t>
            </a:r>
            <a:endParaRPr lang="en-US" sz="4800" dirty="0" smtClean="0">
              <a:solidFill>
                <a:srgbClr val="FFFF00"/>
              </a:solidFill>
              <a:latin typeface="HG明朝E" pitchFamily="17" charset="-128"/>
              <a:ea typeface="HG明朝E" pitchFamily="17" charset="-128"/>
            </a:endParaRPr>
          </a:p>
          <a:p>
            <a:pPr eaLnBrk="1" hangingPunct="1">
              <a:defRPr/>
            </a:pPr>
            <a:endParaRPr lang="en-US" sz="4800" dirty="0">
              <a:solidFill>
                <a:srgbClr val="FFCC99"/>
              </a:solidFill>
              <a:effectLst>
                <a:outerShdw blurRad="38100" dist="38100" dir="2700000" algn="tl">
                  <a:srgbClr val="000000"/>
                </a:outerShdw>
              </a:effectLst>
              <a:latin typeface="+mj-lt"/>
            </a:endParaRPr>
          </a:p>
        </p:txBody>
      </p:sp>
      <p:pic>
        <p:nvPicPr>
          <p:cNvPr id="5" name="Picture 4" descr="dove-holy-spirit"/>
          <p:cNvPicPr>
            <a:picLocks noChangeAspect="1" noChangeArrowheads="1"/>
          </p:cNvPicPr>
          <p:nvPr/>
        </p:nvPicPr>
        <p:blipFill>
          <a:blip r:embed="rId2" cstate="print"/>
          <a:srcRect r="29698" b="17857"/>
          <a:stretch>
            <a:fillRect/>
          </a:stretch>
        </p:blipFill>
        <p:spPr bwMode="auto">
          <a:xfrm>
            <a:off x="1066800" y="1295400"/>
            <a:ext cx="3011312"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43" name="Text Box 3"/>
          <p:cNvSpPr txBox="1">
            <a:spLocks noChangeArrowheads="1"/>
          </p:cNvSpPr>
          <p:nvPr/>
        </p:nvSpPr>
        <p:spPr bwMode="auto">
          <a:xfrm>
            <a:off x="2057400" y="4678740"/>
            <a:ext cx="8153400" cy="206210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fontAlgn="auto" hangingPunct="1">
              <a:spcBef>
                <a:spcPts val="0"/>
              </a:spcBef>
              <a:spcAft>
                <a:spcPts val="0"/>
              </a:spcAft>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a:rPr>
              <a:t>How did the disciples pray while in the Upper Room</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a:rPr>
              <a:t>?</a:t>
            </a:r>
          </a:p>
          <a:p>
            <a:pPr algn="ctr" eaLnBrk="1" fontAlgn="auto" hangingPunct="1">
              <a:spcBef>
                <a:spcPts val="0"/>
              </a:spcBef>
              <a:spcAft>
                <a:spcPts val="0"/>
              </a:spcAft>
              <a:defRPr/>
            </a:pPr>
            <a:r>
              <a:rPr lang="ja-JP" altLang="en-US" sz="3200" dirty="0" smtClean="0">
                <a:ln w="18415" cmpd="sng">
                  <a:solidFill>
                    <a:srgbClr val="FFFFFF"/>
                  </a:solidFill>
                  <a:prstDash val="solid"/>
                </a:ln>
                <a:solidFill>
                  <a:srgbClr val="FFFF00"/>
                </a:solidFill>
                <a:latin typeface="HG明朝E" pitchFamily="17" charset="-128"/>
                <a:ea typeface="HG明朝E" pitchFamily="17" charset="-128"/>
              </a:rPr>
              <a:t>上の部屋で弟子たちはどう祈っていたか？</a:t>
            </a:r>
            <a:endParaRPr lang="en-US" sz="3200" dirty="0">
              <a:ln w="18415" cmpd="sng">
                <a:solidFill>
                  <a:srgbClr val="FFFFFF"/>
                </a:solidFill>
                <a:prstDash val="solid"/>
              </a:ln>
              <a:solidFill>
                <a:srgbClr val="FFFF00"/>
              </a:solidFill>
              <a:latin typeface="HG明朝E" pitchFamily="17" charset="-128"/>
              <a:ea typeface="HG明朝E" pitchFamily="17" charset="-128"/>
            </a:endParaRPr>
          </a:p>
        </p:txBody>
      </p:sp>
      <p:pic>
        <p:nvPicPr>
          <p:cNvPr id="5" name="Picture 4" descr="http://restlesspilgrim.net/blog/wp-content/uploads/2012/05/pentec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22480"/>
            <a:ext cx="6781800" cy="394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estlesspilgrim.net/blog/wp-content/uploads/2012/05/pentec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9" y="-228599"/>
            <a:ext cx="12243379" cy="7121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514350" indent="-514350">
              <a:lnSpc>
                <a:spcPct val="90000"/>
              </a:lnSpc>
              <a:buClr>
                <a:schemeClr val="bg2"/>
              </a:buClr>
              <a:buFont typeface="Lucida Sans Unicode" panose="020B0602030504020204" pitchFamily="34" charset="0"/>
              <a:buAutoNum type="arabicPeriod"/>
            </a:pPr>
            <a:r>
              <a:rPr lang="en-US" altLang="en-US"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Gathered</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 together to wait for the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promise.</a:t>
            </a:r>
          </a:p>
          <a:p>
            <a:pPr marL="514350" indent="-514350">
              <a:lnSpc>
                <a:spcPct val="90000"/>
              </a:lnSpc>
              <a:buClr>
                <a:schemeClr val="bg2"/>
              </a:buClr>
              <a:buNone/>
            </a:pPr>
            <a:r>
              <a:rPr lang="ja-JP"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約束のものを受けるために共に集まっていた　</a:t>
            </a:r>
            <a:endParaRPr lang="en-US" altLang="en-US" sz="3200" dirty="0" smtClean="0">
              <a:solidFill>
                <a:srgbClr val="FFC000"/>
              </a:solidFill>
              <a:latin typeface="HG明朝E" pitchFamily="17" charset="-128"/>
              <a:ea typeface="HG明朝E" pitchFamily="17" charset="-128"/>
            </a:endParaRPr>
          </a:p>
          <a:p>
            <a:pPr marL="514350" indent="-514350">
              <a:lnSpc>
                <a:spcPct val="90000"/>
              </a:lnSpc>
              <a:buClr>
                <a:schemeClr val="bg2"/>
              </a:buClr>
              <a:buNone/>
            </a:pPr>
            <a:r>
              <a:rPr lang="ja-JP" altLang="en-US"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２</a:t>
            </a:r>
            <a:r>
              <a:rPr lang="en-US" altLang="ja-JP"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Humbled</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their hearts in true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repentance.</a:t>
            </a:r>
            <a:endPar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ja-JP"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真の悔い改めによって心を低くしていた</a:t>
            </a:r>
            <a:endParaRPr lang="en-US" altLang="en-US" sz="3200" dirty="0" smtClean="0">
              <a:solidFill>
                <a:srgbClr val="FFC000"/>
              </a:solidFill>
              <a:latin typeface="HG明朝E" pitchFamily="17" charset="-128"/>
              <a:ea typeface="HG明朝E" pitchFamily="17" charset="-128"/>
            </a:endParaRPr>
          </a:p>
          <a:p>
            <a:pPr marL="514350" indent="-514350">
              <a:lnSpc>
                <a:spcPct val="90000"/>
              </a:lnSpc>
              <a:buClr>
                <a:schemeClr val="bg2"/>
              </a:buClr>
              <a:buNone/>
            </a:pPr>
            <a:r>
              <a:rPr lang="en-US" altLang="ja-JP"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3.</a:t>
            </a:r>
            <a:r>
              <a:rPr lang="ja-JP" altLang="en-US"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Confessed</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their unbelief.</a:t>
            </a:r>
          </a:p>
          <a:p>
            <a:pPr marL="514350" indent="-514350">
              <a:lnSpc>
                <a:spcPct val="90000"/>
              </a:lnSpc>
              <a:buClr>
                <a:schemeClr val="bg2"/>
              </a:buClr>
              <a:buNone/>
            </a:pP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自分の不信仰を告白した</a:t>
            </a:r>
            <a:endParaRPr lang="en-US" altLang="en-US" sz="3200" dirty="0" smtClean="0">
              <a:solidFill>
                <a:srgbClr val="FFC000"/>
              </a:solidFill>
              <a:latin typeface="HG明朝E" pitchFamily="17" charset="-128"/>
              <a:ea typeface="HG明朝E" pitchFamily="17" charset="-128"/>
            </a:endParaRPr>
          </a:p>
          <a:p>
            <a:pPr marL="514350" indent="-514350">
              <a:lnSpc>
                <a:spcPct val="90000"/>
              </a:lnSpc>
              <a:buClr>
                <a:schemeClr val="bg2"/>
              </a:buClr>
              <a:buNone/>
            </a:pPr>
            <a:r>
              <a:rPr lang="ja-JP" altLang="en-US"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４</a:t>
            </a:r>
            <a:r>
              <a:rPr lang="en-US" altLang="ja-JP"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a:t>
            </a:r>
            <a:r>
              <a:rPr lang="ja-JP"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Recalled</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the words of Jesus regarding His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death.</a:t>
            </a:r>
          </a:p>
          <a:p>
            <a:pPr marL="514350" indent="-514350">
              <a:lnSpc>
                <a:spcPct val="90000"/>
              </a:lnSpc>
              <a:buClr>
                <a:schemeClr val="bg2"/>
              </a:buClr>
              <a:buNone/>
            </a:pPr>
            <a:r>
              <a:rPr lang="ja-JP"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ご自分の死についてのイエスの言葉を思い出した</a:t>
            </a:r>
            <a:endParaRPr lang="en-US" altLang="en-US" sz="3200" dirty="0">
              <a:solidFill>
                <a:srgbClr val="FFC000"/>
              </a:solidFill>
              <a:latin typeface="HG明朝E" pitchFamily="17" charset="-128"/>
              <a:ea typeface="HG明朝E" pitchFamily="17" charset="-128"/>
            </a:endParaRPr>
          </a:p>
        </p:txBody>
      </p:sp>
      <p:sp>
        <p:nvSpPr>
          <p:cNvPr id="2" name="Title 1"/>
          <p:cNvSpPr>
            <a:spLocks noGrp="1"/>
          </p:cNvSpPr>
          <p:nvPr>
            <p:ph type="title"/>
          </p:nvPr>
        </p:nvSpPr>
        <p:spPr/>
        <p:txBody>
          <a:bodyPr>
            <a:normAutofit fontScale="90000"/>
          </a:bodyPr>
          <a:lstStyle/>
          <a:p>
            <a:pPr>
              <a:defRPr/>
            </a:pPr>
            <a:r>
              <a:rPr lang="en-US" dirty="0" smtClean="0">
                <a:solidFill>
                  <a:srgbClr val="FFFF00"/>
                </a:solidFill>
              </a:rPr>
              <a:t>What led to </a:t>
            </a:r>
            <a:r>
              <a:rPr lang="en-US" dirty="0">
                <a:solidFill>
                  <a:srgbClr val="FFFF00"/>
                </a:solidFill>
              </a:rPr>
              <a:t>P</a:t>
            </a:r>
            <a:r>
              <a:rPr lang="en-US" dirty="0" smtClean="0">
                <a:solidFill>
                  <a:srgbClr val="FFFF00"/>
                </a:solidFill>
              </a:rPr>
              <a:t>entecost?</a:t>
            </a:r>
            <a:r>
              <a:rPr lang="ja-JP" altLang="en-US" dirty="0" smtClean="0">
                <a:solidFill>
                  <a:srgbClr val="FFFF00"/>
                </a:solidFill>
              </a:rPr>
              <a:t>　</a:t>
            </a:r>
            <a:r>
              <a:rPr lang="en-US" altLang="ja-JP" dirty="0" smtClean="0">
                <a:solidFill>
                  <a:srgbClr val="FFFF00"/>
                </a:solidFill>
              </a:rPr>
              <a:t/>
            </a:r>
            <a:br>
              <a:rPr lang="en-US" altLang="ja-JP" dirty="0" smtClean="0">
                <a:solidFill>
                  <a:srgbClr val="FFFF00"/>
                </a:solidFill>
              </a:rPr>
            </a:br>
            <a:r>
              <a:rPr lang="ja-JP" altLang="en-US" dirty="0" smtClean="0">
                <a:solidFill>
                  <a:srgbClr val="FFFF00"/>
                </a:solidFill>
              </a:rPr>
              <a:t>　</a:t>
            </a:r>
            <a:r>
              <a:rPr lang="ja-JP" altLang="en-US" b="0" dirty="0" smtClean="0">
                <a:solidFill>
                  <a:srgbClr val="92D050"/>
                </a:solidFill>
                <a:effectLst/>
              </a:rPr>
              <a:t>ペンテコステの経験に導いたものは？</a:t>
            </a:r>
            <a:endParaRPr lang="en-US" b="0" dirty="0">
              <a:solidFill>
                <a:srgbClr val="92D050"/>
              </a:solidFill>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estlesspilgrim.net/blog/wp-content/uploads/2012/05/pentec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9" y="-228599"/>
            <a:ext cx="12243379" cy="7121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514350" indent="-514350">
              <a:lnSpc>
                <a:spcPct val="90000"/>
              </a:lnSpc>
              <a:buClr>
                <a:schemeClr val="bg2"/>
              </a:buClr>
              <a:buFont typeface="+mj-lt"/>
              <a:buAutoNum type="arabicPeriod" startAt="5"/>
            </a:pP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Repeated</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to one another truths they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remembered.</a:t>
            </a:r>
            <a:endPar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ja-JP" altLang="en-US" sz="3200" dirty="0" smtClean="0">
                <a:solidFill>
                  <a:srgbClr val="FFC000"/>
                </a:solidFill>
                <a:latin typeface="HG明朝E" pitchFamily="17" charset="-128"/>
                <a:ea typeface="HG明朝E" pitchFamily="17" charset="-128"/>
              </a:rPr>
              <a:t>　  自分たちが覚えている真理をお互いに繰り返した</a:t>
            </a:r>
            <a:endPar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en-US" altLang="ja-JP" sz="2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6.</a:t>
            </a:r>
            <a:r>
              <a:rPr lang="en-US" altLang="ja-JP"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Meditated</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upon Christ’s holy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life.</a:t>
            </a:r>
          </a:p>
          <a:p>
            <a:pPr marL="514350" indent="-514350">
              <a:lnSpc>
                <a:spcPct val="90000"/>
              </a:lnSpc>
              <a:buClr>
                <a:schemeClr val="bg2"/>
              </a:buClr>
              <a:buNone/>
            </a:pPr>
            <a:r>
              <a:rPr lang="en-US" altLang="en-US" sz="3200" dirty="0" smtClean="0">
                <a:solidFill>
                  <a:srgbClr val="FFC000"/>
                </a:solidFill>
                <a:latin typeface="HG明朝E" pitchFamily="17" charset="-128"/>
                <a:ea typeface="HG明朝E" pitchFamily="17" charset="-128"/>
              </a:rPr>
              <a:t>    </a:t>
            </a:r>
            <a:r>
              <a:rPr lang="ja-JP" altLang="en-US" sz="3200" dirty="0" smtClean="0">
                <a:solidFill>
                  <a:srgbClr val="FFC000"/>
                </a:solidFill>
                <a:latin typeface="HG明朝E" pitchFamily="17" charset="-128"/>
                <a:ea typeface="HG明朝E" pitchFamily="17" charset="-128"/>
              </a:rPr>
              <a:t>イエスの聖なる生涯を瞑想した</a:t>
            </a:r>
            <a:endParaRPr lang="en-US" altLang="en-US" sz="3200" dirty="0" smtClean="0">
              <a:solidFill>
                <a:srgbClr val="FFC000"/>
              </a:solidFill>
              <a:latin typeface="HG明朝E" pitchFamily="17" charset="-128"/>
              <a:ea typeface="HG明朝E" pitchFamily="17" charset="-128"/>
            </a:endParaRPr>
          </a:p>
          <a:p>
            <a:pPr marL="514350" indent="-514350">
              <a:lnSpc>
                <a:spcPct val="90000"/>
              </a:lnSpc>
              <a:buClr>
                <a:schemeClr val="bg2"/>
              </a:buClr>
              <a:buNone/>
            </a:pPr>
            <a:r>
              <a:rPr lang="en-US" altLang="en-US" sz="24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7. </a:t>
            </a:r>
            <a:r>
              <a:rPr lang="ja-JP" altLang="en-US" sz="24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Determined </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to share Jesus to the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world.</a:t>
            </a:r>
            <a:endPar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ja-JP"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世界にイエスのことを広めようとの決意を持っていた</a:t>
            </a:r>
            <a:r>
              <a:rPr lang="ja-JP"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endPar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en-US" altLang="en-US" sz="24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8.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Prayed </a:t>
            </a:r>
            <a:r>
              <a:rPr lang="en-US" altLang="en-US" sz="3200" dirty="0">
                <a:solidFill>
                  <a:schemeClr val="bg1"/>
                </a:solidFill>
                <a:effectLst>
                  <a:outerShdw blurRad="38100" dist="38100" dir="2700000" algn="tl">
                    <a:srgbClr val="000000">
                      <a:alpha val="43137"/>
                    </a:srgbClr>
                  </a:outerShdw>
                </a:effectLst>
                <a:latin typeface="Franklin Gothic Medium" panose="020B0603020102020204" pitchFamily="34" charset="0"/>
              </a:rPr>
              <a:t>with intense earnestness to lead sinners to </a:t>
            </a:r>
            <a:r>
              <a:rPr lang="en-US"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Christ.</a:t>
            </a:r>
          </a:p>
          <a:p>
            <a:pPr marL="514350" indent="-514350">
              <a:lnSpc>
                <a:spcPct val="90000"/>
              </a:lnSpc>
              <a:buClr>
                <a:schemeClr val="bg2"/>
              </a:buClr>
              <a:buNone/>
            </a:pPr>
            <a:r>
              <a:rPr lang="ja-JP"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罪びとをキリストに導くために熱意を持って祈った </a:t>
            </a:r>
            <a:endParaRPr lang="en-US" altLang="en-US" sz="3200" dirty="0">
              <a:solidFill>
                <a:srgbClr val="FFC000"/>
              </a:solidFill>
              <a:latin typeface="HG明朝E" pitchFamily="17" charset="-128"/>
              <a:ea typeface="HG明朝E" pitchFamily="17" charset="-128"/>
            </a:endParaRPr>
          </a:p>
        </p:txBody>
      </p:sp>
      <p:sp>
        <p:nvSpPr>
          <p:cNvPr id="2" name="Title 1"/>
          <p:cNvSpPr>
            <a:spLocks noGrp="1"/>
          </p:cNvSpPr>
          <p:nvPr>
            <p:ph type="title"/>
          </p:nvPr>
        </p:nvSpPr>
        <p:spPr/>
        <p:txBody>
          <a:bodyPr>
            <a:normAutofit fontScale="90000"/>
          </a:bodyPr>
          <a:lstStyle/>
          <a:p>
            <a:pPr>
              <a:defRPr/>
            </a:pPr>
            <a:r>
              <a:rPr lang="en-US" dirty="0" smtClean="0">
                <a:solidFill>
                  <a:srgbClr val="FFFF00"/>
                </a:solidFill>
              </a:rPr>
              <a:t>What led to </a:t>
            </a:r>
            <a:r>
              <a:rPr lang="en-US" dirty="0">
                <a:solidFill>
                  <a:srgbClr val="FFFF00"/>
                </a:solidFill>
              </a:rPr>
              <a:t>P</a:t>
            </a:r>
            <a:r>
              <a:rPr lang="en-US" dirty="0" smtClean="0">
                <a:solidFill>
                  <a:srgbClr val="FFFF00"/>
                </a:solidFill>
              </a:rPr>
              <a:t>entecost?</a:t>
            </a:r>
            <a:br>
              <a:rPr lang="en-US" dirty="0" smtClean="0">
                <a:solidFill>
                  <a:srgbClr val="FFFF00"/>
                </a:solidFill>
              </a:rPr>
            </a:br>
            <a:r>
              <a:rPr lang="en-US" dirty="0" smtClean="0">
                <a:solidFill>
                  <a:srgbClr val="FFFF00"/>
                </a:solidFill>
              </a:rPr>
              <a:t>  </a:t>
            </a:r>
            <a:r>
              <a:rPr lang="ja-JP" altLang="en-US" b="0" dirty="0" smtClean="0">
                <a:solidFill>
                  <a:srgbClr val="92D050"/>
                </a:solidFill>
                <a:effectLst/>
              </a:rPr>
              <a:t>ペンテコステの経験に導いたものは？</a:t>
            </a:r>
            <a:endParaRPr lang="en-US" dirty="0">
              <a:solidFill>
                <a:srgbClr val="FFFF00"/>
              </a:solidFill>
            </a:endParaRPr>
          </a:p>
        </p:txBody>
      </p:sp>
    </p:spTree>
    <p:extLst>
      <p:ext uri="{BB962C8B-B14F-4D97-AF65-F5344CB8AC3E}">
        <p14:creationId xmlns:p14="http://schemas.microsoft.com/office/powerpoint/2010/main" val="365833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estlesspilgrim.net/blog/wp-content/uploads/2012/05/pentec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9" y="-228599"/>
            <a:ext cx="12243379" cy="7121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514350" indent="-514350">
              <a:lnSpc>
                <a:spcPct val="90000"/>
              </a:lnSpc>
              <a:buClr>
                <a:schemeClr val="bg2"/>
              </a:buClr>
              <a:buFont typeface="+mj-lt"/>
              <a:buAutoNum type="arabicPeriod" startAt="9"/>
            </a:pPr>
            <a:r>
              <a:rPr lang="en-US" altLang="en-US"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Put away differences and came close together in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fellowship.</a:t>
            </a:r>
          </a:p>
          <a:p>
            <a:pPr marL="514350" indent="-514350">
              <a:lnSpc>
                <a:spcPct val="90000"/>
              </a:lnSpc>
              <a:buClr>
                <a:schemeClr val="bg2"/>
              </a:buClr>
              <a:buNone/>
            </a:pPr>
            <a:r>
              <a:rPr lang="ja-JP"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違いを取り除き、交わりを通して互いに親しくなった</a:t>
            </a:r>
            <a:r>
              <a:rPr lang="en-US" altLang="en-US" sz="3200" dirty="0" smtClean="0">
                <a:solidFill>
                  <a:srgbClr val="FFC000"/>
                </a:solidFill>
                <a:latin typeface="HG明朝E" pitchFamily="17" charset="-128"/>
                <a:ea typeface="HG明朝E" pitchFamily="17" charset="-128"/>
              </a:rPr>
              <a:t>   </a:t>
            </a:r>
          </a:p>
          <a:p>
            <a:pPr marL="514350" indent="-514350">
              <a:lnSpc>
                <a:spcPct val="90000"/>
              </a:lnSpc>
              <a:buClr>
                <a:schemeClr val="bg2"/>
              </a:buClr>
              <a:buNone/>
            </a:pPr>
            <a:r>
              <a:rPr lang="en-US" altLang="ja-JP" sz="2000" b="1" dirty="0" smtClean="0">
                <a:solidFill>
                  <a:schemeClr val="bg1"/>
                </a:solidFill>
                <a:effectLst>
                  <a:outerShdw blurRad="38100" dist="38100" dir="2700000" algn="tl">
                    <a:srgbClr val="000000">
                      <a:alpha val="43137"/>
                    </a:srgbClr>
                  </a:outerShdw>
                </a:effectLst>
                <a:latin typeface="Franklin Gothic Medium" pitchFamily="34" charset="0"/>
              </a:rPr>
              <a:t>10</a:t>
            </a:r>
            <a:r>
              <a:rPr lang="ja-JP" altLang="en-US" sz="2000" b="1" dirty="0" err="1" smtClean="0">
                <a:solidFill>
                  <a:schemeClr val="bg1"/>
                </a:solidFill>
                <a:effectLst>
                  <a:outerShdw blurRad="38100" dist="38100" dir="2700000" algn="tl">
                    <a:srgbClr val="000000">
                      <a:alpha val="43137"/>
                    </a:srgbClr>
                  </a:outerShdw>
                </a:effectLst>
                <a:latin typeface="Franklin Gothic Medium" pitchFamily="34" charset="0"/>
              </a:rPr>
              <a:t>．</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Praised Him in song for sins forgiven.</a:t>
            </a:r>
          </a:p>
          <a:p>
            <a:pPr marL="514350" indent="-514350">
              <a:lnSpc>
                <a:spcPct val="90000"/>
              </a:lnSpc>
              <a:buClr>
                <a:schemeClr val="bg2"/>
              </a:buClr>
              <a:buNone/>
            </a:pPr>
            <a:r>
              <a:rPr lang="ja-JP"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罪のゆるしの歌によってイエスをほめたたえた</a:t>
            </a:r>
            <a:endParaRPr lang="en-US" altLang="en-US" sz="3200" dirty="0" smtClean="0">
              <a:solidFill>
                <a:srgbClr val="FFC000"/>
              </a:solidFill>
              <a:latin typeface="HG明朝E" pitchFamily="17" charset="-128"/>
              <a:ea typeface="HG明朝E" pitchFamily="17" charset="-128"/>
            </a:endParaRPr>
          </a:p>
          <a:p>
            <a:pPr marL="514350" indent="-514350">
              <a:lnSpc>
                <a:spcPct val="90000"/>
              </a:lnSpc>
              <a:buClr>
                <a:schemeClr val="bg2"/>
              </a:buClr>
              <a:buNone/>
            </a:pPr>
            <a:r>
              <a:rPr lang="en-US" altLang="ja-JP" sz="2000" b="1" dirty="0" smtClean="0">
                <a:solidFill>
                  <a:schemeClr val="bg1"/>
                </a:solidFill>
                <a:effectLst>
                  <a:outerShdw blurRad="38100" dist="38100" dir="2700000" algn="tl">
                    <a:srgbClr val="000000">
                      <a:alpha val="43137"/>
                    </a:srgbClr>
                  </a:outerShdw>
                </a:effectLst>
                <a:latin typeface="Franklin Gothic Medium" pitchFamily="34" charset="0"/>
              </a:rPr>
              <a:t>11</a:t>
            </a:r>
            <a:r>
              <a:rPr lang="ja-JP" altLang="en-US" sz="2000" b="1" dirty="0" err="1" smtClean="0">
                <a:solidFill>
                  <a:schemeClr val="bg1"/>
                </a:solidFill>
                <a:effectLst>
                  <a:outerShdw blurRad="38100" dist="38100" dir="2700000" algn="tl">
                    <a:srgbClr val="000000">
                      <a:alpha val="43137"/>
                    </a:srgbClr>
                  </a:outerShdw>
                </a:effectLst>
                <a:latin typeface="Franklin Gothic Medium" pitchFamily="34" charset="0"/>
              </a:rPr>
              <a:t>．</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Contemplated </a:t>
            </a:r>
            <a:r>
              <a:rPr lang="en-US" altLang="en-US"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the love of God with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wonder.</a:t>
            </a:r>
            <a:endParaRPr lang="en-US" altLang="en-US" sz="32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ja-JP"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驚きをもって神の愛を瞑想した</a:t>
            </a:r>
            <a:endParaRPr lang="en-US" altLang="en-US" sz="3200" dirty="0" smtClean="0">
              <a:solidFill>
                <a:srgbClr val="FFC000"/>
              </a:solidFill>
              <a:latin typeface="HG明朝E" pitchFamily="17" charset="-128"/>
              <a:ea typeface="HG明朝E" pitchFamily="17" charset="-128"/>
            </a:endParaRPr>
          </a:p>
          <a:p>
            <a:pPr marL="514350" indent="-514350">
              <a:lnSpc>
                <a:spcPct val="90000"/>
              </a:lnSpc>
              <a:buClr>
                <a:schemeClr val="bg2"/>
              </a:buClr>
              <a:buNone/>
            </a:pPr>
            <a:r>
              <a:rPr lang="en-US" altLang="ja-JP" sz="20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12</a:t>
            </a:r>
            <a:r>
              <a:rPr lang="ja-JP" altLang="en-US" sz="2000" b="1" dirty="0" err="1" smtClean="0">
                <a:solidFill>
                  <a:schemeClr val="bg1"/>
                </a:solidFill>
                <a:effectLst>
                  <a:outerShdw blurRad="38100" dist="38100" dir="2700000" algn="tl">
                    <a:srgbClr val="000000">
                      <a:alpha val="43137"/>
                    </a:srgbClr>
                  </a:outerShdw>
                </a:effectLst>
                <a:latin typeface="Franklin Gothic Medium" panose="020B0603020102020204" pitchFamily="34" charset="0"/>
              </a:rPr>
              <a:t>．</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Took </a:t>
            </a:r>
            <a:r>
              <a:rPr lang="en-US" altLang="en-US" sz="3200" b="1" dirty="0">
                <a:solidFill>
                  <a:schemeClr val="bg1"/>
                </a:solidFill>
                <a:effectLst>
                  <a:outerShdw blurRad="38100" dist="38100" dir="2700000" algn="tl">
                    <a:srgbClr val="000000">
                      <a:alpha val="43137"/>
                    </a:srgbClr>
                  </a:outerShdw>
                </a:effectLst>
                <a:latin typeface="Franklin Gothic Medium" panose="020B0603020102020204" pitchFamily="34" charset="0"/>
              </a:rPr>
              <a:t>hold of the imparted </a:t>
            </a:r>
            <a:r>
              <a:rPr lang="en-US" altLang="en-US" sz="32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gift.</a:t>
            </a:r>
            <a:endParaRPr lang="en-US" altLang="en-US" sz="32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a:p>
            <a:pPr marL="514350" indent="-514350">
              <a:lnSpc>
                <a:spcPct val="90000"/>
              </a:lnSpc>
              <a:buClr>
                <a:schemeClr val="bg2"/>
              </a:buClr>
              <a:buNone/>
            </a:pPr>
            <a:r>
              <a:rPr lang="ja-JP" altLang="en-US" sz="3200"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　　　</a:t>
            </a:r>
            <a:r>
              <a:rPr lang="ja-JP" altLang="en-US" sz="3200" dirty="0" smtClean="0">
                <a:solidFill>
                  <a:srgbClr val="FFC000"/>
                </a:solidFill>
                <a:latin typeface="HG明朝E" pitchFamily="17" charset="-128"/>
                <a:ea typeface="HG明朝E" pitchFamily="17" charset="-128"/>
              </a:rPr>
              <a:t>与えられた賜物を持ち続けた</a:t>
            </a:r>
            <a:endParaRPr lang="en-US" altLang="en-US" sz="3200" dirty="0">
              <a:solidFill>
                <a:srgbClr val="FFC000"/>
              </a:solidFill>
              <a:latin typeface="HG明朝E" pitchFamily="17" charset="-128"/>
              <a:ea typeface="HG明朝E" pitchFamily="17" charset="-128"/>
            </a:endParaRPr>
          </a:p>
        </p:txBody>
      </p:sp>
      <p:sp>
        <p:nvSpPr>
          <p:cNvPr id="2" name="Title 1"/>
          <p:cNvSpPr>
            <a:spLocks noGrp="1"/>
          </p:cNvSpPr>
          <p:nvPr>
            <p:ph type="title"/>
          </p:nvPr>
        </p:nvSpPr>
        <p:spPr/>
        <p:txBody>
          <a:bodyPr>
            <a:normAutofit fontScale="90000"/>
          </a:bodyPr>
          <a:lstStyle/>
          <a:p>
            <a:pPr>
              <a:defRPr/>
            </a:pPr>
            <a:r>
              <a:rPr lang="en-US" dirty="0" smtClean="0">
                <a:solidFill>
                  <a:srgbClr val="FFFF00"/>
                </a:solidFill>
              </a:rPr>
              <a:t>What led to </a:t>
            </a:r>
            <a:r>
              <a:rPr lang="en-US" dirty="0">
                <a:solidFill>
                  <a:srgbClr val="FFFF00"/>
                </a:solidFill>
              </a:rPr>
              <a:t>P</a:t>
            </a:r>
            <a:r>
              <a:rPr lang="en-US" dirty="0" smtClean="0">
                <a:solidFill>
                  <a:srgbClr val="FFFF00"/>
                </a:solidFill>
              </a:rPr>
              <a:t>entecost?</a:t>
            </a:r>
            <a:br>
              <a:rPr lang="en-US" dirty="0" smtClean="0">
                <a:solidFill>
                  <a:srgbClr val="FFFF00"/>
                </a:solidFill>
              </a:rPr>
            </a:br>
            <a:r>
              <a:rPr lang="en-US" dirty="0" smtClean="0">
                <a:solidFill>
                  <a:srgbClr val="FFFF00"/>
                </a:solidFill>
              </a:rPr>
              <a:t>  </a:t>
            </a:r>
            <a:r>
              <a:rPr lang="ja-JP" altLang="en-US" b="0" dirty="0" smtClean="0">
                <a:solidFill>
                  <a:srgbClr val="92D050"/>
                </a:solidFill>
                <a:effectLst/>
              </a:rPr>
              <a:t>ペンテコステの経験に導いたものは？</a:t>
            </a:r>
            <a:endParaRPr lang="en-US" dirty="0">
              <a:solidFill>
                <a:srgbClr val="FFFF00"/>
              </a:solidFill>
            </a:endParaRPr>
          </a:p>
        </p:txBody>
      </p:sp>
    </p:spTree>
    <p:extLst>
      <p:ext uri="{BB962C8B-B14F-4D97-AF65-F5344CB8AC3E}">
        <p14:creationId xmlns:p14="http://schemas.microsoft.com/office/powerpoint/2010/main" val="969843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http://restlesspilgrim.net/blog/wp-content/uploads/2012/05/pentec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9" y="-228599"/>
            <a:ext cx="12243379" cy="7121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2403" name="Rectangle 3"/>
          <p:cNvSpPr>
            <a:spLocks noGrp="1" noChangeArrowheads="1"/>
          </p:cNvSpPr>
          <p:nvPr>
            <p:ph type="title"/>
          </p:nvPr>
        </p:nvSpPr>
        <p:spPr>
          <a:xfrm>
            <a:off x="2209800" y="533400"/>
            <a:ext cx="7772400" cy="1143000"/>
          </a:xfrm>
        </p:spPr>
        <p:txBody>
          <a:bodyPr>
            <a:normAutofit fontScale="90000"/>
          </a:bodyPr>
          <a:lstStyle/>
          <a:p>
            <a:pPr eaLnBrk="1" fontAlgn="auto" hangingPunct="1">
              <a:spcAft>
                <a:spcPts val="0"/>
              </a:spcAft>
              <a:defRPr/>
            </a:pPr>
            <a:r>
              <a:rPr lang="en-US" dirty="0">
                <a:solidFill>
                  <a:schemeClr val="bg1"/>
                </a:solidFill>
              </a:rPr>
              <a:t>And how did they do this</a:t>
            </a:r>
            <a:r>
              <a:rPr lang="en-US" dirty="0" smtClean="0">
                <a:solidFill>
                  <a:schemeClr val="bg1"/>
                </a:solidFill>
              </a:rPr>
              <a:t>?</a:t>
            </a:r>
            <a:br>
              <a:rPr lang="en-US" dirty="0" smtClean="0">
                <a:solidFill>
                  <a:schemeClr val="bg1"/>
                </a:solidFill>
              </a:rPr>
            </a:br>
            <a:r>
              <a:rPr lang="ja-JP" altLang="en-US" dirty="0" smtClean="0">
                <a:solidFill>
                  <a:schemeClr val="bg1"/>
                </a:solidFill>
              </a:rPr>
              <a:t>　</a:t>
            </a:r>
            <a:endParaRPr lang="en-US" dirty="0">
              <a:solidFill>
                <a:schemeClr val="bg1"/>
              </a:solidFill>
            </a:endParaRPr>
          </a:p>
        </p:txBody>
      </p:sp>
      <p:sp>
        <p:nvSpPr>
          <p:cNvPr id="742404" name="Text Box 4"/>
          <p:cNvSpPr txBox="1">
            <a:spLocks noChangeArrowheads="1"/>
          </p:cNvSpPr>
          <p:nvPr/>
        </p:nvSpPr>
        <p:spPr bwMode="auto">
          <a:xfrm>
            <a:off x="1156186" y="4556125"/>
            <a:ext cx="9879629" cy="1846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en-US" altLang="en-US" sz="6000" b="1" dirty="0">
                <a:solidFill>
                  <a:srgbClr val="FFFFFF"/>
                </a:solidFill>
              </a:rPr>
              <a:t>THEY DID IT </a:t>
            </a:r>
            <a:r>
              <a:rPr lang="en-US" altLang="en-US" sz="6000" b="1" u="sng" dirty="0">
                <a:solidFill>
                  <a:srgbClr val="FFFFFF"/>
                </a:solidFill>
              </a:rPr>
              <a:t>TOGETHER</a:t>
            </a:r>
            <a:r>
              <a:rPr lang="en-US" altLang="en-US" sz="6000" b="1" dirty="0" smtClean="0">
                <a:solidFill>
                  <a:srgbClr val="FFFFFF"/>
                </a:solidFill>
              </a:rPr>
              <a:t>!</a:t>
            </a:r>
          </a:p>
          <a:p>
            <a:pPr algn="ctr" eaLnBrk="1" hangingPunct="1">
              <a:spcBef>
                <a:spcPct val="0"/>
              </a:spcBef>
              <a:buClrTx/>
              <a:buSzTx/>
              <a:buFontTx/>
              <a:buNone/>
            </a:pPr>
            <a:r>
              <a:rPr lang="ja-JP" altLang="en-US" sz="5400" dirty="0" smtClean="0">
                <a:solidFill>
                  <a:srgbClr val="FFFFFF"/>
                </a:solidFill>
                <a:latin typeface="HG明朝E" pitchFamily="17" charset="-128"/>
                <a:ea typeface="HG明朝E" pitchFamily="17" charset="-128"/>
              </a:rPr>
              <a:t>彼らはみんなで一緒に行動した</a:t>
            </a:r>
            <a:endParaRPr lang="en-US" altLang="en-US" sz="5400" dirty="0">
              <a:solidFill>
                <a:srgbClr val="FFFFFF"/>
              </a:solidFill>
              <a:latin typeface="HG明朝E" pitchFamily="17" charset="-128"/>
              <a:ea typeface="HG明朝E" pitchFamily="17"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42404"/>
                                        </p:tgtEl>
                                        <p:attrNameLst>
                                          <p:attrName>style.visibility</p:attrName>
                                        </p:attrNameLst>
                                      </p:cBhvr>
                                      <p:to>
                                        <p:strVal val="visible"/>
                                      </p:to>
                                    </p:set>
                                    <p:anim calcmode="lin" valueType="num">
                                      <p:cBhvr>
                                        <p:cTn id="7" dur="500" fill="hold"/>
                                        <p:tgtEl>
                                          <p:spTgt spid="742404"/>
                                        </p:tgtEl>
                                        <p:attrNameLst>
                                          <p:attrName>ppt_w</p:attrName>
                                        </p:attrNameLst>
                                      </p:cBhvr>
                                      <p:tavLst>
                                        <p:tav tm="0">
                                          <p:val>
                                            <p:strVal val="4*#ppt_w"/>
                                          </p:val>
                                        </p:tav>
                                        <p:tav tm="100000">
                                          <p:val>
                                            <p:strVal val="#ppt_w"/>
                                          </p:val>
                                        </p:tav>
                                      </p:tavLst>
                                    </p:anim>
                                    <p:anim calcmode="lin" valueType="num">
                                      <p:cBhvr>
                                        <p:cTn id="8" dur="500" fill="hold"/>
                                        <p:tgtEl>
                                          <p:spTgt spid="7424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xtLst/>
        </p:spPr>
        <p:txBody>
          <a:bodyPr>
            <a:normAutofit/>
          </a:bodyPr>
          <a:lstStyle/>
          <a:p>
            <a:pPr eaLnBrk="1" hangingPunct="1">
              <a:defRPr/>
            </a:pPr>
            <a:r>
              <a:rPr lang="es-AR" sz="4000" b="1" dirty="0" smtClean="0">
                <a:ln w="18415" cmpd="sng">
                  <a:solidFill>
                    <a:srgbClr val="FFFFFF"/>
                  </a:solidFill>
                  <a:prstDash val="solid"/>
                </a:ln>
                <a:latin typeface="+mj-lt"/>
              </a:rPr>
              <a:t>Calvary</a:t>
            </a:r>
          </a:p>
          <a:p>
            <a:pPr eaLnBrk="1" hangingPunct="1">
              <a:defRPr/>
            </a:pPr>
            <a:r>
              <a:rPr lang="ja-JP" altLang="en-US" sz="4000" b="1" dirty="0">
                <a:ln w="18415" cmpd="sng">
                  <a:solidFill>
                    <a:srgbClr val="FFFFFF"/>
                  </a:solidFill>
                  <a:prstDash val="solid"/>
                </a:ln>
                <a:latin typeface="+mj-lt"/>
              </a:rPr>
              <a:t>　</a:t>
            </a:r>
            <a:r>
              <a:rPr lang="ja-JP" altLang="en-US" sz="3600" b="1" dirty="0" smtClean="0">
                <a:ln w="18415" cmpd="sng">
                  <a:solidFill>
                    <a:srgbClr val="FFFFFF"/>
                  </a:solidFill>
                  <a:prstDash val="solid"/>
                </a:ln>
                <a:solidFill>
                  <a:srgbClr val="002060"/>
                </a:solidFill>
                <a:latin typeface="HG明朝E" pitchFamily="17" charset="-128"/>
                <a:ea typeface="HG明朝E" pitchFamily="17" charset="-128"/>
              </a:rPr>
              <a:t>カルバリー</a:t>
            </a:r>
            <a:endParaRPr lang="es-AR" sz="3600" b="1" dirty="0">
              <a:ln w="18415" cmpd="sng">
                <a:solidFill>
                  <a:srgbClr val="FFFFFF"/>
                </a:solidFill>
                <a:prstDash val="solid"/>
              </a:ln>
              <a:solidFill>
                <a:srgbClr val="002060"/>
              </a:solidFill>
              <a:latin typeface="HG明朝E" pitchFamily="17" charset="-128"/>
              <a:ea typeface="HG明朝E" pitchFamily="17" charset="-128"/>
            </a:endParaRPr>
          </a:p>
        </p:txBody>
      </p:sp>
      <p:sp>
        <p:nvSpPr>
          <p:cNvPr id="57346" name="Title 2"/>
          <p:cNvSpPr>
            <a:spLocks noGrp="1"/>
          </p:cNvSpPr>
          <p:nvPr>
            <p:ph type="title"/>
          </p:nvPr>
        </p:nvSpPr>
        <p:spPr/>
        <p:txBody>
          <a:bodyPr/>
          <a:lstStyle/>
          <a:p>
            <a:pPr eaLnBrk="1" hangingPunct="1">
              <a:defRPr/>
            </a:pPr>
            <a:r>
              <a:rPr lang="es-AR" dirty="0" smtClean="0"/>
              <a:t>Two premises: </a:t>
            </a:r>
            <a:r>
              <a:rPr lang="ja-JP" altLang="en-US" sz="3600" b="0" dirty="0" smtClean="0">
                <a:effectLst/>
                <a:latin typeface="HG明朝E" pitchFamily="17" charset="-128"/>
                <a:ea typeface="HG明朝E" pitchFamily="17" charset="-128"/>
              </a:rPr>
              <a:t>二つの前提</a:t>
            </a:r>
            <a:endParaRPr lang="es-AR" sz="3600" b="0" dirty="0" smtClean="0">
              <a:effectLst/>
              <a:latin typeface="HG明朝E" pitchFamily="17" charset="-128"/>
              <a:ea typeface="HG明朝E" pitchFamily="17" charset="-128"/>
            </a:endParaRPr>
          </a:p>
        </p:txBody>
      </p:sp>
      <p:pic>
        <p:nvPicPr>
          <p:cNvPr id="6" name="Picture 2" descr="C:\Users\clouzete\AppData\Local\Microsoft\Windows\Temporary Internet Files\Low\Content.IE5\8N59YN0N\Gods+love[1].jpg"/>
          <p:cNvPicPr>
            <a:picLocks noChangeAspect="1" noChangeArrowheads="1"/>
          </p:cNvPicPr>
          <p:nvPr/>
        </p:nvPicPr>
        <p:blipFill>
          <a:blip r:embed="rId2" cstate="print">
            <a:extLst/>
          </a:blip>
          <a:srcRect/>
          <a:stretch>
            <a:fillRect/>
          </a:stretch>
        </p:blipFill>
        <p:spPr bwMode="auto">
          <a:xfrm>
            <a:off x="7696201" y="381000"/>
            <a:ext cx="2665411" cy="3385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xtLst/>
        </p:spPr>
        <p:txBody>
          <a:bodyPr>
            <a:normAutofit/>
          </a:bodyPr>
          <a:lstStyle/>
          <a:p>
            <a:pPr eaLnBrk="1" hangingPunct="1">
              <a:defRPr/>
            </a:pPr>
            <a:r>
              <a:rPr lang="es-AR" sz="4000" b="1" dirty="0" smtClean="0">
                <a:ln w="18415" cmpd="sng">
                  <a:solidFill>
                    <a:srgbClr val="FFFFFF"/>
                  </a:solidFill>
                  <a:prstDash val="solid"/>
                </a:ln>
                <a:latin typeface="+mj-lt"/>
              </a:rPr>
              <a:t>Calvary</a:t>
            </a:r>
          </a:p>
          <a:p>
            <a:pPr eaLnBrk="1" hangingPunct="1">
              <a:defRPr/>
            </a:pPr>
            <a:r>
              <a:rPr lang="ja-JP" altLang="en-US" sz="4000" b="1" dirty="0">
                <a:ln w="18415" cmpd="sng">
                  <a:solidFill>
                    <a:srgbClr val="FFFFFF"/>
                  </a:solidFill>
                  <a:prstDash val="solid"/>
                </a:ln>
                <a:latin typeface="+mj-lt"/>
              </a:rPr>
              <a:t>　</a:t>
            </a:r>
            <a:r>
              <a:rPr lang="ja-JP" altLang="en-US" sz="4000" b="1" dirty="0" smtClean="0">
                <a:ln w="18415" cmpd="sng">
                  <a:solidFill>
                    <a:srgbClr val="FFFFFF"/>
                  </a:solidFill>
                  <a:prstDash val="solid"/>
                </a:ln>
                <a:latin typeface="+mj-lt"/>
              </a:rPr>
              <a:t>カルバリー</a:t>
            </a:r>
            <a:endParaRPr lang="es-AR" sz="4000" b="1" dirty="0">
              <a:ln w="18415" cmpd="sng">
                <a:solidFill>
                  <a:srgbClr val="FFFFFF"/>
                </a:solidFill>
                <a:prstDash val="solid"/>
              </a:ln>
              <a:latin typeface="+mj-lt"/>
            </a:endParaRPr>
          </a:p>
          <a:p>
            <a:pPr marL="0" indent="0" eaLnBrk="1" hangingPunct="1">
              <a:buNone/>
              <a:defRPr/>
            </a:pPr>
            <a:endParaRPr lang="es-AR" sz="4000" b="1" dirty="0">
              <a:ln w="18415" cmpd="sng">
                <a:solidFill>
                  <a:srgbClr val="FFFFFF"/>
                </a:solidFill>
                <a:prstDash val="solid"/>
              </a:ln>
              <a:solidFill>
                <a:srgbClr val="FFFFFF"/>
              </a:solidFill>
              <a:latin typeface="+mj-lt"/>
            </a:endParaRPr>
          </a:p>
          <a:p>
            <a:pPr eaLnBrk="1" hangingPunct="1">
              <a:defRPr/>
            </a:pPr>
            <a:r>
              <a:rPr lang="es-AR" sz="4000" b="1" dirty="0">
                <a:ln w="18415" cmpd="sng">
                  <a:solidFill>
                    <a:srgbClr val="FFFFFF"/>
                  </a:solidFill>
                  <a:prstDash val="solid"/>
                </a:ln>
                <a:latin typeface="+mj-lt"/>
              </a:rPr>
              <a:t>Community </a:t>
            </a:r>
            <a:endParaRPr lang="es-AR" sz="4000" b="1" dirty="0" smtClean="0">
              <a:ln w="18415" cmpd="sng">
                <a:solidFill>
                  <a:srgbClr val="FFFFFF"/>
                </a:solidFill>
                <a:prstDash val="solid"/>
              </a:ln>
              <a:latin typeface="+mj-lt"/>
            </a:endParaRPr>
          </a:p>
          <a:p>
            <a:pPr eaLnBrk="1" hangingPunct="1">
              <a:defRPr/>
            </a:pPr>
            <a:r>
              <a:rPr lang="ja-JP" altLang="en-US" sz="4000" b="1" dirty="0">
                <a:ln w="18415" cmpd="sng">
                  <a:solidFill>
                    <a:srgbClr val="FFFFFF"/>
                  </a:solidFill>
                  <a:prstDash val="solid"/>
                </a:ln>
                <a:latin typeface="+mj-lt"/>
              </a:rPr>
              <a:t>　</a:t>
            </a:r>
            <a:r>
              <a:rPr lang="ja-JP" altLang="en-US" sz="4000" b="1" dirty="0" smtClean="0">
                <a:ln w="18415" cmpd="sng">
                  <a:solidFill>
                    <a:srgbClr val="FFFFFF"/>
                  </a:solidFill>
                  <a:prstDash val="solid"/>
                </a:ln>
                <a:latin typeface="+mj-lt"/>
              </a:rPr>
              <a:t>共同体</a:t>
            </a:r>
            <a:endParaRPr lang="es-AR" sz="4000" b="1" dirty="0">
              <a:ln w="18415" cmpd="sng">
                <a:solidFill>
                  <a:srgbClr val="FFFFFF"/>
                </a:solidFill>
                <a:prstDash val="solid"/>
              </a:ln>
              <a:latin typeface="+mj-lt"/>
            </a:endParaRPr>
          </a:p>
        </p:txBody>
      </p:sp>
      <p:sp>
        <p:nvSpPr>
          <p:cNvPr id="58370" name="Title 2"/>
          <p:cNvSpPr>
            <a:spLocks noGrp="1"/>
          </p:cNvSpPr>
          <p:nvPr>
            <p:ph type="title"/>
          </p:nvPr>
        </p:nvSpPr>
        <p:spPr/>
        <p:txBody>
          <a:bodyPr/>
          <a:lstStyle/>
          <a:p>
            <a:pPr eaLnBrk="1" hangingPunct="1">
              <a:defRPr/>
            </a:pPr>
            <a:r>
              <a:rPr lang="es-AR" dirty="0" smtClean="0"/>
              <a:t>Two premises: </a:t>
            </a:r>
            <a:r>
              <a:rPr lang="ja-JP" altLang="en-US" dirty="0" smtClean="0"/>
              <a:t>二つの前提</a:t>
            </a:r>
            <a:endParaRPr lang="es-AR" dirty="0" smtClean="0"/>
          </a:p>
        </p:txBody>
      </p:sp>
      <p:pic>
        <p:nvPicPr>
          <p:cNvPr id="5" name="Picture 2" descr="05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401" y="2515792"/>
            <a:ext cx="4367211" cy="3275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clouzete\AppData\Local\Microsoft\Windows\Temporary Internet Files\Low\Content.IE5\8N59YN0N\Gods+love[1].jpg"/>
          <p:cNvPicPr>
            <a:picLocks noChangeAspect="1" noChangeArrowheads="1"/>
          </p:cNvPicPr>
          <p:nvPr/>
        </p:nvPicPr>
        <p:blipFill>
          <a:blip r:embed="rId3" cstate="print">
            <a:extLst/>
          </a:blip>
          <a:srcRect/>
          <a:stretch>
            <a:fillRect/>
          </a:stretch>
        </p:blipFill>
        <p:spPr bwMode="auto">
          <a:xfrm>
            <a:off x="7696201" y="381000"/>
            <a:ext cx="2665411" cy="3385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19601" y="304801"/>
            <a:ext cx="6169025" cy="841375"/>
          </a:xfrm>
        </p:spPr>
        <p:txBody>
          <a:bodyPr>
            <a:normAutofit fontScale="90000"/>
          </a:bodyPr>
          <a:lstStyle/>
          <a:p>
            <a:pPr>
              <a:defRPr/>
            </a:pPr>
            <a:r>
              <a:rPr lang="en-US" sz="3600" dirty="0">
                <a:solidFill>
                  <a:schemeClr val="accent1"/>
                </a:solidFill>
                <a:effectLst>
                  <a:outerShdw blurRad="38100" dist="38100" dir="2700000" algn="tl">
                    <a:srgbClr val="000000">
                      <a:alpha val="43137"/>
                    </a:srgbClr>
                  </a:outerShdw>
                </a:effectLst>
              </a:rPr>
              <a:t>How we should really </a:t>
            </a:r>
            <a:r>
              <a:rPr lang="en-US" sz="3600" dirty="0" smtClean="0">
                <a:solidFill>
                  <a:schemeClr val="accent1"/>
                </a:solidFill>
                <a:effectLst>
                  <a:outerShdw blurRad="38100" dist="38100" dir="2700000" algn="tl">
                    <a:srgbClr val="000000">
                      <a:alpha val="43137"/>
                    </a:srgbClr>
                  </a:outerShdw>
                </a:effectLst>
              </a:rPr>
              <a:t>pray</a:t>
            </a:r>
            <a:br>
              <a:rPr lang="en-US" sz="3600" dirty="0" smtClean="0">
                <a:solidFill>
                  <a:schemeClr val="accent1"/>
                </a:solidFill>
                <a:effectLst>
                  <a:outerShdw blurRad="38100" dist="38100" dir="2700000" algn="tl">
                    <a:srgbClr val="000000">
                      <a:alpha val="43137"/>
                    </a:srgbClr>
                  </a:outerShdw>
                </a:effectLst>
              </a:rPr>
            </a:br>
            <a:r>
              <a:rPr lang="ja-JP" altLang="en-US" sz="3600" dirty="0" smtClean="0">
                <a:solidFill>
                  <a:schemeClr val="accent1"/>
                </a:solidFill>
                <a:effectLst>
                  <a:outerShdw blurRad="38100" dist="38100" dir="2700000" algn="tl">
                    <a:srgbClr val="000000">
                      <a:alpha val="43137"/>
                    </a:srgbClr>
                  </a:outerShdw>
                </a:effectLst>
              </a:rPr>
              <a:t>　　　　　　</a:t>
            </a:r>
            <a:r>
              <a:rPr lang="ja-JP" altLang="en-US" sz="3600" b="0" dirty="0" smtClean="0">
                <a:solidFill>
                  <a:srgbClr val="002060"/>
                </a:solidFill>
                <a:effectLst/>
                <a:latin typeface="+mn-ea"/>
                <a:ea typeface="+mn-ea"/>
              </a:rPr>
              <a:t>どう祈るべきか</a:t>
            </a:r>
            <a:endParaRPr lang="en-US" sz="3600" b="0" dirty="0">
              <a:solidFill>
                <a:srgbClr val="002060"/>
              </a:solidFill>
              <a:effectLst/>
              <a:latin typeface="+mn-ea"/>
              <a:ea typeface="+mn-ea"/>
            </a:endParaRPr>
          </a:p>
        </p:txBody>
      </p:sp>
      <p:sp>
        <p:nvSpPr>
          <p:cNvPr id="45059" name="Text Box 3"/>
          <p:cNvSpPr txBox="1">
            <a:spLocks noChangeArrowheads="1"/>
          </p:cNvSpPr>
          <p:nvPr/>
        </p:nvSpPr>
        <p:spPr bwMode="auto">
          <a:xfrm>
            <a:off x="3962400" y="1219201"/>
            <a:ext cx="7772400" cy="5016758"/>
          </a:xfrm>
          <a:prstGeom prst="rect">
            <a:avLst/>
          </a:prstGeom>
          <a:noFill/>
          <a:ln w="9525">
            <a:noFill/>
            <a:miter lim="800000"/>
            <a:headEnd/>
            <a:tailEnd/>
          </a:ln>
          <a:effectLst/>
        </p:spPr>
        <p:txBody>
          <a:bodyPr wrap="square">
            <a:spAutoFit/>
          </a:bodyPr>
          <a:lstStyle/>
          <a:p>
            <a:pPr>
              <a:defRPr/>
            </a:pPr>
            <a:r>
              <a:rPr lang="en-US" sz="3200" dirty="0">
                <a:latin typeface="+mn-lt"/>
                <a:cs typeface="Arial" charset="0"/>
              </a:rPr>
              <a:t>“Shall not our half-hearted supplications be turned into petitions of intense desire for this great </a:t>
            </a:r>
            <a:r>
              <a:rPr lang="en-US" sz="3200" dirty="0" smtClean="0">
                <a:latin typeface="+mn-lt"/>
                <a:cs typeface="Arial" charset="0"/>
              </a:rPr>
              <a:t>blessing [of the Holy Spirit]? </a:t>
            </a:r>
            <a:r>
              <a:rPr lang="en-US" sz="3200" dirty="0">
                <a:latin typeface="+mn-lt"/>
                <a:cs typeface="Arial" charset="0"/>
              </a:rPr>
              <a:t>We do not ask for enough of the good things God has promised</a:t>
            </a:r>
            <a:r>
              <a:rPr lang="en-US" sz="3200" dirty="0" smtClean="0">
                <a:latin typeface="+mn-lt"/>
                <a:cs typeface="Arial" charset="0"/>
              </a:rPr>
              <a:t>.</a:t>
            </a:r>
          </a:p>
          <a:p>
            <a:pPr>
              <a:defRPr/>
            </a:pPr>
            <a:r>
              <a:rPr lang="ja-JP" altLang="en-US" sz="3200" dirty="0" smtClean="0">
                <a:solidFill>
                  <a:srgbClr val="002060"/>
                </a:solidFill>
                <a:latin typeface="HG明朝E" pitchFamily="17" charset="-128"/>
                <a:ea typeface="HG明朝E" pitchFamily="17" charset="-128"/>
                <a:cs typeface="Arial" charset="0"/>
              </a:rPr>
              <a:t>我々の中途半端な願いは</a:t>
            </a:r>
            <a:r>
              <a:rPr lang="ja-JP" altLang="ja-JP" sz="3200" dirty="0" smtClean="0">
                <a:solidFill>
                  <a:srgbClr val="002060"/>
                </a:solidFill>
                <a:latin typeface="HG明朝E" pitchFamily="17" charset="-128"/>
                <a:ea typeface="HG明朝E" pitchFamily="17" charset="-128"/>
              </a:rPr>
              <a:t>、聖霊の大きな祝福を強く願う請願に変わることは</a:t>
            </a:r>
            <a:r>
              <a:rPr lang="ja-JP" altLang="en-US" sz="3200" dirty="0" smtClean="0">
                <a:solidFill>
                  <a:srgbClr val="002060"/>
                </a:solidFill>
                <a:latin typeface="HG明朝E" pitchFamily="17" charset="-128"/>
                <a:ea typeface="HG明朝E" pitchFamily="17" charset="-128"/>
              </a:rPr>
              <a:t>ないのだろうか。</a:t>
            </a:r>
            <a:r>
              <a:rPr lang="en-US" sz="3200" dirty="0" smtClean="0">
                <a:solidFill>
                  <a:srgbClr val="002060"/>
                </a:solidFill>
                <a:latin typeface="HG明朝E" pitchFamily="17" charset="-128"/>
                <a:ea typeface="HG明朝E" pitchFamily="17" charset="-128"/>
                <a:cs typeface="Arial" charset="0"/>
              </a:rPr>
              <a:t> </a:t>
            </a:r>
            <a:r>
              <a:rPr lang="ja-JP" altLang="en-US" sz="3200" dirty="0" smtClean="0">
                <a:solidFill>
                  <a:srgbClr val="002060"/>
                </a:solidFill>
                <a:latin typeface="HG明朝E" pitchFamily="17" charset="-128"/>
                <a:ea typeface="HG明朝E" pitchFamily="17" charset="-128"/>
                <a:cs typeface="Arial" charset="0"/>
              </a:rPr>
              <a:t>我々は神が約束された良きものを十分に求めていない。</a:t>
            </a:r>
            <a:endParaRPr lang="en-US" sz="3200" dirty="0">
              <a:solidFill>
                <a:srgbClr val="002060"/>
              </a:solidFill>
              <a:latin typeface="HG明朝E" pitchFamily="17" charset="-128"/>
              <a:ea typeface="HG明朝E" pitchFamily="17" charset="-128"/>
              <a:cs typeface="Arial" charset="0"/>
            </a:endParaRPr>
          </a:p>
        </p:txBody>
      </p:sp>
      <p:pic>
        <p:nvPicPr>
          <p:cNvPr id="5" name="Picture 4" descr="EGWhite"/>
          <p:cNvPicPr>
            <a:picLocks noChangeAspect="1" noChangeArrowheads="1"/>
          </p:cNvPicPr>
          <p:nvPr/>
        </p:nvPicPr>
        <p:blipFill>
          <a:blip r:embed="rId2" cstate="print"/>
          <a:srcRect/>
          <a:stretch>
            <a:fillRect/>
          </a:stretch>
        </p:blipFill>
        <p:spPr bwMode="auto">
          <a:xfrm>
            <a:off x="762000" y="1295400"/>
            <a:ext cx="255225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0573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19601" y="304801"/>
            <a:ext cx="6169025" cy="841375"/>
          </a:xfrm>
        </p:spPr>
        <p:txBody>
          <a:bodyPr>
            <a:normAutofit fontScale="90000"/>
          </a:bodyPr>
          <a:lstStyle/>
          <a:p>
            <a:pPr>
              <a:defRPr/>
            </a:pPr>
            <a:r>
              <a:rPr lang="en-US" sz="3600" dirty="0" smtClean="0">
                <a:solidFill>
                  <a:schemeClr val="accent1"/>
                </a:solidFill>
                <a:effectLst>
                  <a:outerShdw blurRad="38100" dist="38100" dir="2700000" algn="tl">
                    <a:srgbClr val="000000">
                      <a:alpha val="43137"/>
                    </a:srgbClr>
                  </a:outerShdw>
                </a:effectLst>
              </a:rPr>
              <a:t>How we should really pray</a:t>
            </a:r>
            <a:br>
              <a:rPr lang="en-US" sz="3600" dirty="0" smtClean="0">
                <a:solidFill>
                  <a:schemeClr val="accent1"/>
                </a:solidFill>
                <a:effectLst>
                  <a:outerShdw blurRad="38100" dist="38100" dir="2700000" algn="tl">
                    <a:srgbClr val="000000">
                      <a:alpha val="43137"/>
                    </a:srgbClr>
                  </a:outerShdw>
                </a:effectLst>
              </a:rPr>
            </a:br>
            <a:r>
              <a:rPr lang="ja-JP" altLang="en-US" sz="3600" dirty="0" smtClean="0">
                <a:solidFill>
                  <a:schemeClr val="accent1"/>
                </a:solidFill>
                <a:effectLst>
                  <a:outerShdw blurRad="38100" dist="38100" dir="2700000" algn="tl">
                    <a:srgbClr val="000000">
                      <a:alpha val="43137"/>
                    </a:srgbClr>
                  </a:outerShdw>
                </a:effectLst>
              </a:rPr>
              <a:t>　　　　　　</a:t>
            </a:r>
            <a:r>
              <a:rPr lang="ja-JP" altLang="en-US" sz="3600" b="0" dirty="0" smtClean="0">
                <a:solidFill>
                  <a:srgbClr val="002060"/>
                </a:solidFill>
                <a:effectLst/>
              </a:rPr>
              <a:t>どう祈るべきか</a:t>
            </a:r>
            <a:endParaRPr lang="en-US" sz="3600" b="0" dirty="0">
              <a:solidFill>
                <a:srgbClr val="002060"/>
              </a:solidFill>
              <a:effectLst/>
              <a:latin typeface="HG明朝E" pitchFamily="17" charset="-128"/>
              <a:ea typeface="HG明朝E" pitchFamily="17" charset="-128"/>
            </a:endParaRPr>
          </a:p>
        </p:txBody>
      </p:sp>
      <p:sp>
        <p:nvSpPr>
          <p:cNvPr id="45059" name="Text Box 3"/>
          <p:cNvSpPr txBox="1">
            <a:spLocks noChangeArrowheads="1"/>
          </p:cNvSpPr>
          <p:nvPr/>
        </p:nvSpPr>
        <p:spPr bwMode="auto">
          <a:xfrm>
            <a:off x="3962400" y="1219201"/>
            <a:ext cx="7467600" cy="6494085"/>
          </a:xfrm>
          <a:prstGeom prst="rect">
            <a:avLst/>
          </a:prstGeom>
          <a:noFill/>
          <a:ln w="9525">
            <a:noFill/>
            <a:miter lim="800000"/>
            <a:headEnd/>
            <a:tailEnd/>
          </a:ln>
          <a:effectLst/>
        </p:spPr>
        <p:txBody>
          <a:bodyPr wrap="square">
            <a:spAutoFit/>
          </a:bodyPr>
          <a:lstStyle/>
          <a:p>
            <a:pPr>
              <a:defRPr/>
            </a:pPr>
            <a:r>
              <a:rPr lang="en-US" sz="3200" dirty="0" smtClean="0">
                <a:latin typeface="+mn-lt"/>
                <a:cs typeface="Arial" charset="0"/>
              </a:rPr>
              <a:t>“We </a:t>
            </a:r>
            <a:r>
              <a:rPr lang="en-US" sz="3200" dirty="0">
                <a:latin typeface="+mn-lt"/>
                <a:cs typeface="Arial" charset="0"/>
              </a:rPr>
              <a:t>do not ask for enough of </a:t>
            </a:r>
            <a:r>
              <a:rPr lang="en-US" sz="3200" dirty="0" smtClean="0">
                <a:latin typeface="+mn-lt"/>
                <a:cs typeface="Arial" charset="0"/>
              </a:rPr>
              <a:t>the good </a:t>
            </a:r>
            <a:r>
              <a:rPr lang="en-US" sz="3200" dirty="0">
                <a:latin typeface="+mn-lt"/>
                <a:cs typeface="Arial" charset="0"/>
              </a:rPr>
              <a:t>things God has promised</a:t>
            </a:r>
            <a:r>
              <a:rPr lang="en-US" sz="3200" dirty="0" smtClean="0">
                <a:latin typeface="+mn-lt"/>
                <a:cs typeface="Arial" charset="0"/>
              </a:rPr>
              <a:t>. </a:t>
            </a:r>
            <a:r>
              <a:rPr lang="en-US" sz="3200" dirty="0">
                <a:latin typeface="+mn-lt"/>
                <a:cs typeface="Arial" charset="0"/>
              </a:rPr>
              <a:t>If we would reach up higher and expect more, our petitions would </a:t>
            </a:r>
            <a:r>
              <a:rPr lang="en-US" sz="3200" dirty="0" smtClean="0">
                <a:latin typeface="+mn-lt"/>
                <a:cs typeface="Arial" charset="0"/>
              </a:rPr>
              <a:t>reveal…</a:t>
            </a:r>
            <a:r>
              <a:rPr lang="en-US" sz="3200" dirty="0" smtClean="0">
                <a:solidFill>
                  <a:prstClr val="black"/>
                </a:solidFill>
                <a:latin typeface="+mn-lt"/>
                <a:cs typeface="Arial" charset="0"/>
              </a:rPr>
              <a:t>the </a:t>
            </a:r>
            <a:r>
              <a:rPr lang="en-US" sz="3200" dirty="0">
                <a:solidFill>
                  <a:prstClr val="black"/>
                </a:solidFill>
                <a:latin typeface="+mn-lt"/>
                <a:cs typeface="Arial" charset="0"/>
              </a:rPr>
              <a:t>full expectation of being heard and answered. </a:t>
            </a:r>
            <a:endParaRPr lang="en-US" sz="3200" dirty="0" smtClean="0">
              <a:solidFill>
                <a:prstClr val="black"/>
              </a:solidFill>
              <a:latin typeface="+mn-lt"/>
              <a:cs typeface="Arial" charset="0"/>
            </a:endParaRPr>
          </a:p>
          <a:p>
            <a:pPr>
              <a:defRPr/>
            </a:pPr>
            <a:r>
              <a:rPr lang="ja-JP" altLang="en-US" sz="3200" dirty="0" smtClean="0">
                <a:solidFill>
                  <a:srgbClr val="002060"/>
                </a:solidFill>
                <a:latin typeface="HG明朝E" pitchFamily="17" charset="-128"/>
                <a:ea typeface="HG明朝E" pitchFamily="17" charset="-128"/>
                <a:cs typeface="Arial" charset="0"/>
              </a:rPr>
              <a:t>我々は神が約束された良きものを十分に求めていない。</a:t>
            </a:r>
            <a:r>
              <a:rPr lang="ja-JP" altLang="ja-JP" sz="3200" dirty="0" smtClean="0">
                <a:solidFill>
                  <a:srgbClr val="002060"/>
                </a:solidFill>
                <a:latin typeface="HG明朝E" pitchFamily="17" charset="-128"/>
                <a:ea typeface="HG明朝E" pitchFamily="17" charset="-128"/>
              </a:rPr>
              <a:t>私たちがより高い</a:t>
            </a:r>
            <a:r>
              <a:rPr lang="ja-JP" altLang="en-US" sz="3200" dirty="0" smtClean="0">
                <a:solidFill>
                  <a:srgbClr val="002060"/>
                </a:solidFill>
                <a:latin typeface="HG明朝E" pitchFamily="17" charset="-128"/>
                <a:ea typeface="HG明朝E" pitchFamily="17" charset="-128"/>
              </a:rPr>
              <a:t>ところに手を延ばし</a:t>
            </a:r>
            <a:r>
              <a:rPr lang="ja-JP" altLang="ja-JP" sz="3200" dirty="0" smtClean="0">
                <a:solidFill>
                  <a:srgbClr val="002060"/>
                </a:solidFill>
                <a:latin typeface="HG明朝E" pitchFamily="17" charset="-128"/>
                <a:ea typeface="HG明朝E" pitchFamily="17" charset="-128"/>
              </a:rPr>
              <a:t>、より多くを</a:t>
            </a:r>
            <a:r>
              <a:rPr lang="ja-JP" altLang="en-US" sz="3200" dirty="0" smtClean="0">
                <a:solidFill>
                  <a:srgbClr val="002060"/>
                </a:solidFill>
                <a:latin typeface="HG明朝E" pitchFamily="17" charset="-128"/>
                <a:ea typeface="HG明朝E" pitchFamily="17" charset="-128"/>
              </a:rPr>
              <a:t>望むなら</a:t>
            </a:r>
            <a:r>
              <a:rPr lang="ja-JP" altLang="ja-JP" sz="3200" dirty="0" smtClean="0">
                <a:solidFill>
                  <a:srgbClr val="002060"/>
                </a:solidFill>
                <a:latin typeface="HG明朝E" pitchFamily="17" charset="-128"/>
                <a:ea typeface="HG明朝E" pitchFamily="17" charset="-128"/>
              </a:rPr>
              <a:t>、私たちの</a:t>
            </a:r>
            <a:r>
              <a:rPr lang="ja-JP" altLang="en-US" sz="3200" dirty="0" smtClean="0">
                <a:solidFill>
                  <a:srgbClr val="002060"/>
                </a:solidFill>
                <a:latin typeface="HG明朝E" pitchFamily="17" charset="-128"/>
                <a:ea typeface="HG明朝E" pitchFamily="17" charset="-128"/>
              </a:rPr>
              <a:t>願いが聞かれ答えられる最大限の期待を持てる。</a:t>
            </a:r>
            <a:endParaRPr lang="en-US" sz="3200" dirty="0" smtClean="0">
              <a:solidFill>
                <a:srgbClr val="002060"/>
              </a:solidFill>
              <a:latin typeface="HG明朝E" pitchFamily="17" charset="-128"/>
              <a:ea typeface="HG明朝E" pitchFamily="17" charset="-128"/>
              <a:cs typeface="Arial" charset="0"/>
            </a:endParaRPr>
          </a:p>
          <a:p>
            <a:pPr>
              <a:defRPr/>
            </a:pPr>
            <a:endParaRPr lang="en-US" sz="3200" dirty="0">
              <a:latin typeface="+mn-lt"/>
              <a:cs typeface="Arial" charset="0"/>
            </a:endParaRPr>
          </a:p>
          <a:p>
            <a:pPr>
              <a:defRPr/>
            </a:pPr>
            <a:r>
              <a:rPr lang="en-US" sz="3200" dirty="0" smtClean="0">
                <a:latin typeface="+mn-lt"/>
                <a:cs typeface="Arial" charset="0"/>
              </a:rPr>
              <a:t> </a:t>
            </a:r>
            <a:endParaRPr lang="en-US" sz="3200" dirty="0">
              <a:latin typeface="+mn-lt"/>
              <a:cs typeface="Arial" charset="0"/>
            </a:endParaRPr>
          </a:p>
        </p:txBody>
      </p:sp>
      <p:pic>
        <p:nvPicPr>
          <p:cNvPr id="5" name="Picture 4" descr="EGWhite"/>
          <p:cNvPicPr>
            <a:picLocks noChangeAspect="1" noChangeArrowheads="1"/>
          </p:cNvPicPr>
          <p:nvPr/>
        </p:nvPicPr>
        <p:blipFill>
          <a:blip r:embed="rId2" cstate="print"/>
          <a:srcRect/>
          <a:stretch>
            <a:fillRect/>
          </a:stretch>
        </p:blipFill>
        <p:spPr bwMode="auto">
          <a:xfrm>
            <a:off x="762000" y="1295400"/>
            <a:ext cx="255225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0199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19601" y="304801"/>
            <a:ext cx="6169025" cy="841375"/>
          </a:xfrm>
        </p:spPr>
        <p:txBody>
          <a:bodyPr>
            <a:normAutofit fontScale="90000"/>
          </a:bodyPr>
          <a:lstStyle/>
          <a:p>
            <a:pPr>
              <a:defRPr/>
            </a:pPr>
            <a:r>
              <a:rPr lang="en-US" sz="3600" dirty="0">
                <a:solidFill>
                  <a:schemeClr val="accent1"/>
                </a:solidFill>
                <a:effectLst>
                  <a:outerShdw blurRad="38100" dist="38100" dir="2700000" algn="tl">
                    <a:srgbClr val="000000">
                      <a:alpha val="43137"/>
                    </a:srgbClr>
                  </a:outerShdw>
                </a:effectLst>
              </a:rPr>
              <a:t>How we should really </a:t>
            </a:r>
            <a:r>
              <a:rPr lang="en-US" sz="3600" dirty="0" smtClean="0">
                <a:solidFill>
                  <a:schemeClr val="accent1"/>
                </a:solidFill>
                <a:effectLst>
                  <a:outerShdw blurRad="38100" dist="38100" dir="2700000" algn="tl">
                    <a:srgbClr val="000000">
                      <a:alpha val="43137"/>
                    </a:srgbClr>
                  </a:outerShdw>
                </a:effectLst>
              </a:rPr>
              <a:t>pray</a:t>
            </a:r>
            <a:br>
              <a:rPr lang="en-US" sz="3600" dirty="0" smtClean="0">
                <a:solidFill>
                  <a:schemeClr val="accent1"/>
                </a:solidFill>
                <a:effectLst>
                  <a:outerShdw blurRad="38100" dist="38100" dir="2700000" algn="tl">
                    <a:srgbClr val="000000">
                      <a:alpha val="43137"/>
                    </a:srgbClr>
                  </a:outerShdw>
                </a:effectLst>
              </a:rPr>
            </a:br>
            <a:r>
              <a:rPr lang="ja-JP" altLang="en-US" sz="3600" dirty="0" smtClean="0">
                <a:solidFill>
                  <a:schemeClr val="accent1"/>
                </a:solidFill>
                <a:effectLst>
                  <a:outerShdw blurRad="38100" dist="38100" dir="2700000" algn="tl">
                    <a:srgbClr val="000000">
                      <a:alpha val="43137"/>
                    </a:srgbClr>
                  </a:outerShdw>
                </a:effectLst>
              </a:rPr>
              <a:t>　　　　　　</a:t>
            </a:r>
            <a:r>
              <a:rPr lang="ja-JP" altLang="en-US" sz="3600" b="0" dirty="0" smtClean="0">
                <a:solidFill>
                  <a:srgbClr val="002060"/>
                </a:solidFill>
                <a:effectLst/>
              </a:rPr>
              <a:t>どう祈るべきか</a:t>
            </a:r>
            <a:endParaRPr lang="en-US" sz="3600" b="0" dirty="0">
              <a:solidFill>
                <a:srgbClr val="002060"/>
              </a:solidFill>
              <a:effectLst/>
            </a:endParaRPr>
          </a:p>
        </p:txBody>
      </p:sp>
      <p:sp>
        <p:nvSpPr>
          <p:cNvPr id="45059" name="Text Box 3"/>
          <p:cNvSpPr txBox="1">
            <a:spLocks noChangeArrowheads="1"/>
          </p:cNvSpPr>
          <p:nvPr/>
        </p:nvSpPr>
        <p:spPr bwMode="auto">
          <a:xfrm>
            <a:off x="3962400" y="1219201"/>
            <a:ext cx="7467600" cy="6494085"/>
          </a:xfrm>
          <a:prstGeom prst="rect">
            <a:avLst/>
          </a:prstGeom>
          <a:noFill/>
          <a:ln w="9525">
            <a:noFill/>
            <a:miter lim="800000"/>
            <a:headEnd/>
            <a:tailEnd/>
          </a:ln>
          <a:effectLst/>
        </p:spPr>
        <p:txBody>
          <a:bodyPr wrap="square">
            <a:spAutoFit/>
          </a:bodyPr>
          <a:lstStyle/>
          <a:p>
            <a:pPr>
              <a:defRPr/>
            </a:pPr>
            <a:r>
              <a:rPr lang="en-US" sz="3200" dirty="0" smtClean="0">
                <a:latin typeface="+mn-lt"/>
                <a:cs typeface="Arial" charset="0"/>
              </a:rPr>
              <a:t>“</a:t>
            </a:r>
            <a:r>
              <a:rPr lang="en-US" sz="3200" dirty="0">
                <a:latin typeface="+mn-lt"/>
                <a:cs typeface="Arial" charset="0"/>
              </a:rPr>
              <a:t>The Lord is not glorified by the tame supplications which show that nothing is expected. He desires every one who believes to approach the throne of grace with earnestness and assurance. </a:t>
            </a:r>
            <a:endParaRPr lang="en-US" sz="3200" dirty="0" smtClean="0">
              <a:latin typeface="+mn-lt"/>
              <a:cs typeface="Arial" charset="0"/>
            </a:endParaRPr>
          </a:p>
          <a:p>
            <a:pPr>
              <a:defRPr/>
            </a:pPr>
            <a:r>
              <a:rPr lang="ja-JP" altLang="en-US" sz="3200" dirty="0" smtClean="0">
                <a:latin typeface="+mn-lt"/>
                <a:cs typeface="Arial" charset="0"/>
              </a:rPr>
              <a:t>主は何の期待も示さない通り一遍の祈りによっては栄光をお受けにならない。主は信じる者が皆、熱意と確信を持って恵みの御座に近づくことを望んでおられる。</a:t>
            </a:r>
            <a:endParaRPr lang="en-US" sz="3200" dirty="0" smtClean="0">
              <a:latin typeface="+mn-lt"/>
              <a:cs typeface="Arial" charset="0"/>
            </a:endParaRPr>
          </a:p>
          <a:p>
            <a:pPr>
              <a:defRPr/>
            </a:pPr>
            <a:endParaRPr lang="en-US" sz="3200" dirty="0">
              <a:latin typeface="+mn-lt"/>
              <a:cs typeface="Arial" charset="0"/>
            </a:endParaRPr>
          </a:p>
          <a:p>
            <a:pPr>
              <a:defRPr/>
            </a:pPr>
            <a:endParaRPr lang="en-US" sz="3200" dirty="0">
              <a:latin typeface="+mn-lt"/>
              <a:cs typeface="Arial" charset="0"/>
            </a:endParaRPr>
          </a:p>
          <a:p>
            <a:pPr>
              <a:defRPr/>
            </a:pPr>
            <a:r>
              <a:rPr lang="en-US" sz="3200" dirty="0" smtClean="0">
                <a:latin typeface="+mn-lt"/>
                <a:cs typeface="Arial" charset="0"/>
              </a:rPr>
              <a:t> </a:t>
            </a:r>
            <a:endParaRPr lang="en-US" sz="3200" dirty="0">
              <a:latin typeface="+mn-lt"/>
              <a:cs typeface="Arial" charset="0"/>
            </a:endParaRPr>
          </a:p>
        </p:txBody>
      </p:sp>
      <p:pic>
        <p:nvPicPr>
          <p:cNvPr id="5" name="Picture 4" descr="EGWhite"/>
          <p:cNvPicPr>
            <a:picLocks noChangeAspect="1" noChangeArrowheads="1"/>
          </p:cNvPicPr>
          <p:nvPr/>
        </p:nvPicPr>
        <p:blipFill>
          <a:blip r:embed="rId2" cstate="print"/>
          <a:srcRect/>
          <a:stretch>
            <a:fillRect/>
          </a:stretch>
        </p:blipFill>
        <p:spPr bwMode="auto">
          <a:xfrm>
            <a:off x="762000" y="1295400"/>
            <a:ext cx="255225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5620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3"/>
          <p:cNvSpPr>
            <a:spLocks noGrp="1"/>
          </p:cNvSpPr>
          <p:nvPr>
            <p:ph idx="1"/>
          </p:nvPr>
        </p:nvSpPr>
        <p:spPr>
          <a:xfrm>
            <a:off x="609600" y="1481138"/>
            <a:ext cx="7086600" cy="4525962"/>
          </a:xfrm>
        </p:spPr>
        <p:txBody>
          <a:bodyPr/>
          <a:lstStyle/>
          <a:p>
            <a:r>
              <a:rPr lang="en-US" altLang="en-US" sz="3200" dirty="0"/>
              <a:t>Chose to trust in God for every </a:t>
            </a:r>
            <a:r>
              <a:rPr lang="en-US" altLang="en-US" sz="3200" dirty="0" smtClean="0"/>
              <a:t>need.</a:t>
            </a:r>
          </a:p>
          <a:p>
            <a:r>
              <a:rPr lang="ja-JP" altLang="en-US" sz="3200" dirty="0" smtClean="0">
                <a:solidFill>
                  <a:srgbClr val="002060"/>
                </a:solidFill>
                <a:latin typeface="HG明朝E" pitchFamily="17" charset="-128"/>
                <a:ea typeface="HG明朝E" pitchFamily="17" charset="-128"/>
              </a:rPr>
              <a:t>すべての必要において神を信頼する選択をした。　</a:t>
            </a:r>
            <a:endParaRPr lang="en-US" altLang="en-US" sz="3200" dirty="0" smtClean="0">
              <a:solidFill>
                <a:srgbClr val="002060"/>
              </a:solidFill>
              <a:latin typeface="HG明朝E" pitchFamily="17" charset="-128"/>
              <a:ea typeface="HG明朝E" pitchFamily="17" charset="-128"/>
            </a:endParaRPr>
          </a:p>
          <a:p>
            <a:pPr>
              <a:buNone/>
            </a:pPr>
            <a:r>
              <a:rPr lang="ja-JP" altLang="en-US" sz="3200" dirty="0" smtClean="0"/>
              <a:t>　　</a:t>
            </a:r>
            <a:endParaRPr lang="en-US" altLang="en-US" sz="3200" dirty="0" smtClean="0"/>
          </a:p>
          <a:p>
            <a:r>
              <a:rPr lang="en-US" altLang="en-US" sz="3200" dirty="0" smtClean="0"/>
              <a:t>Committed </a:t>
            </a:r>
            <a:r>
              <a:rPr lang="en-US" altLang="en-US" sz="3200" dirty="0"/>
              <a:t>everything to </a:t>
            </a:r>
            <a:r>
              <a:rPr lang="en-US" altLang="en-US" sz="3200" dirty="0" smtClean="0"/>
              <a:t>prayer.</a:t>
            </a:r>
          </a:p>
          <a:p>
            <a:r>
              <a:rPr lang="ja-JP" altLang="en-US" sz="3200" dirty="0" smtClean="0">
                <a:solidFill>
                  <a:srgbClr val="002060"/>
                </a:solidFill>
                <a:latin typeface="HG明朝E" pitchFamily="17" charset="-128"/>
                <a:ea typeface="HG明朝E" pitchFamily="17" charset="-128"/>
              </a:rPr>
              <a:t>すべてを祈りに託した。</a:t>
            </a:r>
            <a:endParaRPr lang="en-US" altLang="en-US" sz="3200" dirty="0">
              <a:solidFill>
                <a:srgbClr val="002060"/>
              </a:solidFill>
              <a:latin typeface="HG明朝E" pitchFamily="17" charset="-128"/>
              <a:ea typeface="HG明朝E" pitchFamily="17" charset="-128"/>
            </a:endParaRPr>
          </a:p>
        </p:txBody>
      </p:sp>
      <p:sp>
        <p:nvSpPr>
          <p:cNvPr id="13314" name="Title 1"/>
          <p:cNvSpPr>
            <a:spLocks noGrp="1"/>
          </p:cNvSpPr>
          <p:nvPr>
            <p:ph type="title"/>
          </p:nvPr>
        </p:nvSpPr>
        <p:spPr/>
        <p:txBody>
          <a:bodyPr>
            <a:normAutofit fontScale="90000"/>
          </a:bodyPr>
          <a:lstStyle/>
          <a:p>
            <a:pPr>
              <a:defRPr/>
            </a:pPr>
            <a:r>
              <a:rPr lang="en-US" dirty="0" smtClean="0"/>
              <a:t>George </a:t>
            </a:r>
            <a:r>
              <a:rPr lang="en-US" dirty="0" err="1" smtClean="0"/>
              <a:t>M</a:t>
            </a:r>
            <a:r>
              <a:rPr lang="en-US" dirty="0" err="1" smtClean="0">
                <a:ea typeface="Verdana" pitchFamily="34" charset="0"/>
                <a:cs typeface="Verdana" pitchFamily="34" charset="0"/>
              </a:rPr>
              <a:t>üller</a:t>
            </a:r>
            <a:r>
              <a:rPr lang="ja-JP" altLang="en-US" dirty="0" smtClean="0">
                <a:ea typeface="Verdana" pitchFamily="34" charset="0"/>
                <a:cs typeface="Verdana" pitchFamily="34" charset="0"/>
              </a:rPr>
              <a:t>　</a:t>
            </a:r>
            <a:r>
              <a:rPr lang="en-US" altLang="ja-JP" dirty="0" smtClean="0">
                <a:ea typeface="Verdana" pitchFamily="34" charset="0"/>
                <a:cs typeface="Verdana" pitchFamily="34" charset="0"/>
              </a:rPr>
              <a:t/>
            </a:r>
            <a:br>
              <a:rPr lang="en-US" altLang="ja-JP" dirty="0" smtClean="0">
                <a:ea typeface="Verdana" pitchFamily="34" charset="0"/>
                <a:cs typeface="Verdana" pitchFamily="34" charset="0"/>
              </a:rPr>
            </a:br>
            <a:r>
              <a:rPr lang="ja-JP" altLang="en-US" dirty="0" smtClean="0">
                <a:ea typeface="Verdana" pitchFamily="34" charset="0"/>
                <a:cs typeface="Verdana" pitchFamily="34" charset="0"/>
              </a:rPr>
              <a:t>　</a:t>
            </a:r>
            <a:r>
              <a:rPr lang="ja-JP" altLang="en-US" sz="3600" b="0" dirty="0" smtClean="0">
                <a:effectLst/>
                <a:ea typeface="Verdana" pitchFamily="34" charset="0"/>
                <a:cs typeface="Verdana" pitchFamily="34" charset="0"/>
              </a:rPr>
              <a:t>ジョージ　ミュラー</a:t>
            </a:r>
            <a:endParaRPr lang="en-US" sz="3600" b="0" dirty="0" smtClean="0">
              <a:effectLst/>
            </a:endParaRPr>
          </a:p>
        </p:txBody>
      </p:sp>
      <p:pic>
        <p:nvPicPr>
          <p:cNvPr id="3" name="Picture 2" descr="http://www.wheaton.edu/bgc/archives/treasure/tr98/98-01.jpg"/>
          <p:cNvPicPr>
            <a:picLocks noChangeAspect="1" noChangeArrowheads="1"/>
          </p:cNvPicPr>
          <p:nvPr/>
        </p:nvPicPr>
        <p:blipFill>
          <a:blip r:embed="rId2" cstate="print"/>
          <a:srcRect/>
          <a:stretch>
            <a:fillRect/>
          </a:stretch>
        </p:blipFill>
        <p:spPr bwMode="auto">
          <a:xfrm>
            <a:off x="8229600" y="372696"/>
            <a:ext cx="305375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19601" y="304801"/>
            <a:ext cx="6169025" cy="841375"/>
          </a:xfrm>
        </p:spPr>
        <p:txBody>
          <a:bodyPr>
            <a:normAutofit fontScale="90000"/>
          </a:bodyPr>
          <a:lstStyle/>
          <a:p>
            <a:pPr>
              <a:defRPr/>
            </a:pPr>
            <a:r>
              <a:rPr lang="en-US" sz="3600" dirty="0">
                <a:solidFill>
                  <a:schemeClr val="accent1"/>
                </a:solidFill>
                <a:effectLst>
                  <a:outerShdw blurRad="38100" dist="38100" dir="2700000" algn="tl">
                    <a:srgbClr val="000000">
                      <a:alpha val="43137"/>
                    </a:srgbClr>
                  </a:outerShdw>
                </a:effectLst>
              </a:rPr>
              <a:t>How we should really </a:t>
            </a:r>
            <a:r>
              <a:rPr lang="en-US" sz="3600" dirty="0" smtClean="0">
                <a:solidFill>
                  <a:schemeClr val="accent1"/>
                </a:solidFill>
                <a:effectLst>
                  <a:outerShdw blurRad="38100" dist="38100" dir="2700000" algn="tl">
                    <a:srgbClr val="000000">
                      <a:alpha val="43137"/>
                    </a:srgbClr>
                  </a:outerShdw>
                </a:effectLst>
              </a:rPr>
              <a:t>pray</a:t>
            </a:r>
            <a:br>
              <a:rPr lang="en-US" sz="3600" dirty="0" smtClean="0">
                <a:solidFill>
                  <a:schemeClr val="accent1"/>
                </a:solidFill>
                <a:effectLst>
                  <a:outerShdw blurRad="38100" dist="38100" dir="2700000" algn="tl">
                    <a:srgbClr val="000000">
                      <a:alpha val="43137"/>
                    </a:srgbClr>
                  </a:outerShdw>
                </a:effectLst>
              </a:rPr>
            </a:br>
            <a:r>
              <a:rPr lang="ja-JP" altLang="en-US" sz="3600" dirty="0" smtClean="0">
                <a:solidFill>
                  <a:schemeClr val="accent1"/>
                </a:solidFill>
                <a:effectLst>
                  <a:outerShdw blurRad="38100" dist="38100" dir="2700000" algn="tl">
                    <a:srgbClr val="000000">
                      <a:alpha val="43137"/>
                    </a:srgbClr>
                  </a:outerShdw>
                </a:effectLst>
              </a:rPr>
              <a:t>　　　　　　</a:t>
            </a:r>
            <a:r>
              <a:rPr lang="ja-JP" altLang="en-US" sz="3600" b="0" dirty="0" smtClean="0">
                <a:solidFill>
                  <a:srgbClr val="002060"/>
                </a:solidFill>
                <a:effectLst/>
              </a:rPr>
              <a:t>どう祈るべきか</a:t>
            </a:r>
            <a:endParaRPr lang="en-US" sz="3600" b="0" dirty="0">
              <a:solidFill>
                <a:srgbClr val="002060"/>
              </a:solidFill>
              <a:effectLst/>
            </a:endParaRPr>
          </a:p>
        </p:txBody>
      </p:sp>
      <p:sp>
        <p:nvSpPr>
          <p:cNvPr id="45059" name="Text Box 3"/>
          <p:cNvSpPr txBox="1">
            <a:spLocks noChangeArrowheads="1"/>
          </p:cNvSpPr>
          <p:nvPr/>
        </p:nvSpPr>
        <p:spPr bwMode="auto">
          <a:xfrm>
            <a:off x="3962400" y="1219201"/>
            <a:ext cx="7467600" cy="4524315"/>
          </a:xfrm>
          <a:prstGeom prst="rect">
            <a:avLst/>
          </a:prstGeom>
          <a:noFill/>
          <a:ln w="9525">
            <a:noFill/>
            <a:miter lim="800000"/>
            <a:headEnd/>
            <a:tailEnd/>
          </a:ln>
          <a:effectLst/>
        </p:spPr>
        <p:txBody>
          <a:bodyPr wrap="square">
            <a:spAutoFit/>
          </a:bodyPr>
          <a:lstStyle/>
          <a:p>
            <a:pPr lvl="0">
              <a:defRPr/>
            </a:pPr>
            <a:r>
              <a:rPr lang="en-US" sz="3200" dirty="0" smtClean="0">
                <a:latin typeface="+mn-lt"/>
                <a:cs typeface="Arial" charset="0"/>
              </a:rPr>
              <a:t>“</a:t>
            </a:r>
            <a:r>
              <a:rPr lang="en-US" sz="3200" dirty="0">
                <a:solidFill>
                  <a:prstClr val="black"/>
                </a:solidFill>
                <a:latin typeface="Lucida Sans Unicode"/>
                <a:cs typeface="Arial" charset="0"/>
              </a:rPr>
              <a:t>If we realized the greatness of the gift, if we desired the attainment of the blessing, our petitions would ascend with earnestness, importunity, urgency. </a:t>
            </a:r>
            <a:endParaRPr lang="en-US" sz="3200" dirty="0" smtClean="0">
              <a:solidFill>
                <a:prstClr val="black"/>
              </a:solidFill>
              <a:latin typeface="Lucida Sans Unicode"/>
              <a:cs typeface="Arial" charset="0"/>
            </a:endParaRPr>
          </a:p>
          <a:p>
            <a:pPr lvl="0">
              <a:defRPr/>
            </a:pPr>
            <a:r>
              <a:rPr lang="ja-JP" altLang="en-US" sz="3200" dirty="0" smtClean="0">
                <a:solidFill>
                  <a:srgbClr val="002060"/>
                </a:solidFill>
                <a:latin typeface="HG明朝E" pitchFamily="17" charset="-128"/>
                <a:ea typeface="HG明朝E" pitchFamily="17" charset="-128"/>
                <a:cs typeface="Arial" charset="0"/>
              </a:rPr>
              <a:t>もし我々が神がくださるものの</a:t>
            </a:r>
            <a:r>
              <a:rPr lang="ja-JP" altLang="en-US" sz="3200" dirty="0" smtClean="0">
                <a:solidFill>
                  <a:srgbClr val="002060"/>
                </a:solidFill>
                <a:latin typeface="HG明朝E" pitchFamily="17" charset="-128"/>
                <a:ea typeface="HG明朝E" pitchFamily="17" charset="-128"/>
                <a:cs typeface="Arial" charset="0"/>
              </a:rPr>
              <a:t>素晴らしさ</a:t>
            </a:r>
            <a:r>
              <a:rPr lang="ja-JP" altLang="en-US" sz="3200" dirty="0" smtClean="0">
                <a:solidFill>
                  <a:srgbClr val="002060"/>
                </a:solidFill>
                <a:latin typeface="HG明朝E" pitchFamily="17" charset="-128"/>
                <a:ea typeface="HG明朝E" pitchFamily="17" charset="-128"/>
                <a:cs typeface="Arial" charset="0"/>
              </a:rPr>
              <a:t>に気づき</a:t>
            </a:r>
            <a:r>
              <a:rPr lang="ja-JP" altLang="en-US" sz="3200" dirty="0" smtClean="0">
                <a:solidFill>
                  <a:srgbClr val="002060"/>
                </a:solidFill>
                <a:latin typeface="HG明朝E" pitchFamily="17" charset="-128"/>
                <a:ea typeface="HG明朝E" pitchFamily="17" charset="-128"/>
                <a:cs typeface="Arial" charset="0"/>
              </a:rPr>
              <a:t>、祝福</a:t>
            </a:r>
            <a:r>
              <a:rPr lang="ja-JP" altLang="en-US" sz="3200" dirty="0" smtClean="0">
                <a:solidFill>
                  <a:srgbClr val="002060"/>
                </a:solidFill>
                <a:latin typeface="HG明朝E" pitchFamily="17" charset="-128"/>
                <a:ea typeface="HG明朝E" pitchFamily="17" charset="-128"/>
                <a:cs typeface="Arial" charset="0"/>
              </a:rPr>
              <a:t>の実現を望むなら、我々の祈りは熱心さと粘り強さと緊迫感を</a:t>
            </a:r>
            <a:r>
              <a:rPr lang="ja-JP" altLang="en-US" sz="3200" dirty="0" smtClean="0">
                <a:solidFill>
                  <a:srgbClr val="002060"/>
                </a:solidFill>
                <a:latin typeface="HG明朝E" pitchFamily="17" charset="-128"/>
                <a:ea typeface="HG明朝E" pitchFamily="17" charset="-128"/>
                <a:cs typeface="Arial" charset="0"/>
              </a:rPr>
              <a:t>持って</a:t>
            </a:r>
            <a:r>
              <a:rPr lang="ja-JP" altLang="en-US" sz="3200" dirty="0" smtClean="0">
                <a:solidFill>
                  <a:srgbClr val="002060"/>
                </a:solidFill>
                <a:latin typeface="HG明朝E" pitchFamily="17" charset="-128"/>
                <a:ea typeface="HG明朝E" pitchFamily="17" charset="-128"/>
                <a:cs typeface="Arial" charset="0"/>
              </a:rPr>
              <a:t>天に昇る。</a:t>
            </a:r>
            <a:endParaRPr lang="en-US" sz="3200" dirty="0">
              <a:solidFill>
                <a:srgbClr val="002060"/>
              </a:solidFill>
              <a:latin typeface="HG明朝E" pitchFamily="17" charset="-128"/>
              <a:ea typeface="HG明朝E" pitchFamily="17" charset="-128"/>
              <a:cs typeface="Arial" charset="0"/>
            </a:endParaRPr>
          </a:p>
        </p:txBody>
      </p:sp>
      <p:pic>
        <p:nvPicPr>
          <p:cNvPr id="5" name="Picture 4" descr="EGWhite"/>
          <p:cNvPicPr>
            <a:picLocks noChangeAspect="1" noChangeArrowheads="1"/>
          </p:cNvPicPr>
          <p:nvPr/>
        </p:nvPicPr>
        <p:blipFill>
          <a:blip r:embed="rId2" cstate="print"/>
          <a:srcRect/>
          <a:stretch>
            <a:fillRect/>
          </a:stretch>
        </p:blipFill>
        <p:spPr bwMode="auto">
          <a:xfrm>
            <a:off x="762000" y="1295400"/>
            <a:ext cx="255225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0019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19601" y="304801"/>
            <a:ext cx="6169025" cy="841375"/>
          </a:xfrm>
        </p:spPr>
        <p:txBody>
          <a:bodyPr>
            <a:normAutofit fontScale="90000"/>
          </a:bodyPr>
          <a:lstStyle/>
          <a:p>
            <a:pPr>
              <a:defRPr/>
            </a:pPr>
            <a:r>
              <a:rPr lang="en-US" sz="3600" dirty="0">
                <a:solidFill>
                  <a:schemeClr val="accent1"/>
                </a:solidFill>
                <a:effectLst>
                  <a:outerShdw blurRad="38100" dist="38100" dir="2700000" algn="tl">
                    <a:srgbClr val="000000">
                      <a:alpha val="43137"/>
                    </a:srgbClr>
                  </a:outerShdw>
                </a:effectLst>
              </a:rPr>
              <a:t>How we should really </a:t>
            </a:r>
            <a:r>
              <a:rPr lang="en-US" sz="3600" dirty="0" smtClean="0">
                <a:solidFill>
                  <a:schemeClr val="accent1"/>
                </a:solidFill>
                <a:effectLst>
                  <a:outerShdw blurRad="38100" dist="38100" dir="2700000" algn="tl">
                    <a:srgbClr val="000000">
                      <a:alpha val="43137"/>
                    </a:srgbClr>
                  </a:outerShdw>
                </a:effectLst>
              </a:rPr>
              <a:t>pray</a:t>
            </a:r>
            <a:br>
              <a:rPr lang="en-US" sz="3600" dirty="0" smtClean="0">
                <a:solidFill>
                  <a:schemeClr val="accent1"/>
                </a:solidFill>
                <a:effectLst>
                  <a:outerShdw blurRad="38100" dist="38100" dir="2700000" algn="tl">
                    <a:srgbClr val="000000">
                      <a:alpha val="43137"/>
                    </a:srgbClr>
                  </a:outerShdw>
                </a:effectLst>
              </a:rPr>
            </a:br>
            <a:r>
              <a:rPr lang="ja-JP" altLang="en-US" sz="3600" dirty="0" smtClean="0">
                <a:solidFill>
                  <a:schemeClr val="accent1"/>
                </a:solidFill>
                <a:effectLst>
                  <a:outerShdw blurRad="38100" dist="38100" dir="2700000" algn="tl">
                    <a:srgbClr val="000000">
                      <a:alpha val="43137"/>
                    </a:srgbClr>
                  </a:outerShdw>
                </a:effectLst>
              </a:rPr>
              <a:t>　　　　　　</a:t>
            </a:r>
            <a:r>
              <a:rPr lang="ja-JP" altLang="en-US" sz="3600" b="0" dirty="0" smtClean="0">
                <a:solidFill>
                  <a:srgbClr val="002060"/>
                </a:solidFill>
                <a:effectLst/>
              </a:rPr>
              <a:t>どう祈るべきか</a:t>
            </a:r>
            <a:endParaRPr lang="en-US" sz="3600" b="0" dirty="0">
              <a:solidFill>
                <a:srgbClr val="002060"/>
              </a:solidFill>
              <a:effectLst/>
              <a:latin typeface="HG明朝E" pitchFamily="17" charset="-128"/>
              <a:ea typeface="HG明朝E" pitchFamily="17" charset="-128"/>
            </a:endParaRPr>
          </a:p>
        </p:txBody>
      </p:sp>
      <p:sp>
        <p:nvSpPr>
          <p:cNvPr id="45059" name="Text Box 3"/>
          <p:cNvSpPr txBox="1">
            <a:spLocks noChangeArrowheads="1"/>
          </p:cNvSpPr>
          <p:nvPr/>
        </p:nvSpPr>
        <p:spPr bwMode="auto">
          <a:xfrm>
            <a:off x="3962400" y="1295400"/>
            <a:ext cx="7467600" cy="5016758"/>
          </a:xfrm>
          <a:prstGeom prst="rect">
            <a:avLst/>
          </a:prstGeom>
          <a:noFill/>
          <a:ln w="9525">
            <a:noFill/>
            <a:miter lim="800000"/>
            <a:headEnd/>
            <a:tailEnd/>
          </a:ln>
          <a:effectLst/>
        </p:spPr>
        <p:txBody>
          <a:bodyPr wrap="square">
            <a:spAutoFit/>
          </a:bodyPr>
          <a:lstStyle/>
          <a:p>
            <a:pPr>
              <a:defRPr/>
            </a:pPr>
            <a:r>
              <a:rPr lang="en-US" sz="3200" dirty="0" smtClean="0">
                <a:latin typeface="+mn-lt"/>
                <a:cs typeface="Arial" charset="0"/>
              </a:rPr>
              <a:t>“</a:t>
            </a:r>
            <a:r>
              <a:rPr lang="en-US" sz="3200" dirty="0">
                <a:solidFill>
                  <a:prstClr val="black"/>
                </a:solidFill>
                <a:latin typeface="Lucida Sans Unicode"/>
                <a:cs typeface="Arial" charset="0"/>
              </a:rPr>
              <a:t>It would be as if we were at the gate of heaven, soliciting entrance. </a:t>
            </a:r>
            <a:r>
              <a:rPr lang="en-US" sz="3200" dirty="0">
                <a:cs typeface="Arial" charset="0"/>
              </a:rPr>
              <a:t> </a:t>
            </a:r>
          </a:p>
          <a:p>
            <a:pPr lvl="0">
              <a:defRPr/>
            </a:pPr>
            <a:r>
              <a:rPr lang="en-US" sz="3200" dirty="0" smtClean="0">
                <a:solidFill>
                  <a:prstClr val="black"/>
                </a:solidFill>
                <a:latin typeface="Lucida Sans Unicode"/>
                <a:cs typeface="Arial" charset="0"/>
              </a:rPr>
              <a:t>We </a:t>
            </a:r>
            <a:r>
              <a:rPr lang="en-US" sz="3200" dirty="0">
                <a:solidFill>
                  <a:prstClr val="black"/>
                </a:solidFill>
                <a:latin typeface="Lucida Sans Unicode"/>
                <a:cs typeface="Arial" charset="0"/>
              </a:rPr>
              <a:t>should ask with an earnestness that will not be denied</a:t>
            </a:r>
            <a:r>
              <a:rPr lang="en-US" sz="3200" dirty="0" smtClean="0">
                <a:solidFill>
                  <a:prstClr val="black"/>
                </a:solidFill>
                <a:latin typeface="Lucida Sans Unicode"/>
                <a:cs typeface="Arial" charset="0"/>
              </a:rPr>
              <a:t>…”</a:t>
            </a:r>
          </a:p>
          <a:p>
            <a:pPr lvl="0">
              <a:defRPr/>
            </a:pPr>
            <a:endParaRPr lang="en-US" sz="3200" dirty="0" smtClean="0">
              <a:solidFill>
                <a:prstClr val="black"/>
              </a:solidFill>
              <a:latin typeface="Lucida Sans Unicode"/>
              <a:cs typeface="Arial" charset="0"/>
            </a:endParaRPr>
          </a:p>
          <a:p>
            <a:pPr lvl="0">
              <a:defRPr/>
            </a:pPr>
            <a:r>
              <a:rPr lang="ja-JP" altLang="en-US" sz="3200" dirty="0" smtClean="0">
                <a:solidFill>
                  <a:srgbClr val="002060"/>
                </a:solidFill>
                <a:latin typeface="HG明朝E" pitchFamily="17" charset="-128"/>
                <a:ea typeface="HG明朝E" pitchFamily="17" charset="-128"/>
                <a:cs typeface="Arial" charset="0"/>
              </a:rPr>
              <a:t>あたかも天国の門の前で中に入れてほしいと懇願しているかのように祈るべきである。</a:t>
            </a:r>
            <a:r>
              <a:rPr lang="ja-JP" altLang="en-US" sz="3200" dirty="0" smtClean="0">
                <a:solidFill>
                  <a:srgbClr val="002060"/>
                </a:solidFill>
                <a:latin typeface="HG明朝E" pitchFamily="17" charset="-128"/>
                <a:ea typeface="HG明朝E" pitchFamily="17" charset="-128"/>
                <a:cs typeface="Arial" charset="0"/>
              </a:rPr>
              <a:t>拒まれない真剣</a:t>
            </a:r>
            <a:r>
              <a:rPr lang="ja-JP" altLang="en-US" sz="3200" dirty="0" smtClean="0">
                <a:solidFill>
                  <a:srgbClr val="002060"/>
                </a:solidFill>
                <a:latin typeface="HG明朝E" pitchFamily="17" charset="-128"/>
                <a:ea typeface="HG明朝E" pitchFamily="17" charset="-128"/>
                <a:cs typeface="Arial" charset="0"/>
              </a:rPr>
              <a:t>さをもって</a:t>
            </a:r>
            <a:r>
              <a:rPr lang="ja-JP" altLang="en-US" sz="3200" dirty="0" smtClean="0">
                <a:solidFill>
                  <a:srgbClr val="002060"/>
                </a:solidFill>
                <a:latin typeface="HG明朝E" pitchFamily="17" charset="-128"/>
                <a:ea typeface="HG明朝E" pitchFamily="17" charset="-128"/>
                <a:cs typeface="Arial" charset="0"/>
              </a:rPr>
              <a:t>願う</a:t>
            </a:r>
            <a:r>
              <a:rPr lang="ja-JP" altLang="en-US" sz="3200" dirty="0" smtClean="0">
                <a:solidFill>
                  <a:srgbClr val="002060"/>
                </a:solidFill>
                <a:latin typeface="HG明朝E" pitchFamily="17" charset="-128"/>
                <a:ea typeface="HG明朝E" pitchFamily="17" charset="-128"/>
                <a:cs typeface="Arial" charset="0"/>
              </a:rPr>
              <a:t>べきである。</a:t>
            </a:r>
            <a:endParaRPr lang="en-US" altLang="ja-JP" sz="3200" dirty="0" smtClean="0">
              <a:solidFill>
                <a:srgbClr val="002060"/>
              </a:solidFill>
              <a:latin typeface="HG明朝E" pitchFamily="17" charset="-128"/>
              <a:ea typeface="HG明朝E" pitchFamily="17" charset="-128"/>
              <a:cs typeface="Arial" charset="0"/>
            </a:endParaRPr>
          </a:p>
          <a:p>
            <a:pPr lvl="0">
              <a:defRPr/>
            </a:pPr>
            <a:r>
              <a:rPr lang="ja-JP" altLang="en-US" sz="3200" dirty="0" smtClean="0">
                <a:solidFill>
                  <a:srgbClr val="002060"/>
                </a:solidFill>
                <a:latin typeface="HG明朝E" pitchFamily="17" charset="-128"/>
                <a:ea typeface="HG明朝E" pitchFamily="17" charset="-128"/>
                <a:cs typeface="Arial" charset="0"/>
              </a:rPr>
              <a:t>　　　　　　　　「バイブル エコー」</a:t>
            </a:r>
            <a:endParaRPr lang="en-US" sz="3200" dirty="0">
              <a:solidFill>
                <a:srgbClr val="002060"/>
              </a:solidFill>
              <a:latin typeface="HG明朝E" pitchFamily="17" charset="-128"/>
              <a:ea typeface="HG明朝E" pitchFamily="17" charset="-128"/>
              <a:cs typeface="Arial" charset="0"/>
            </a:endParaRPr>
          </a:p>
        </p:txBody>
      </p:sp>
      <p:pic>
        <p:nvPicPr>
          <p:cNvPr id="5" name="Picture 4" descr="EGWhite"/>
          <p:cNvPicPr>
            <a:picLocks noChangeAspect="1" noChangeArrowheads="1"/>
          </p:cNvPicPr>
          <p:nvPr/>
        </p:nvPicPr>
        <p:blipFill>
          <a:blip r:embed="rId2" cstate="print"/>
          <a:srcRect/>
          <a:stretch>
            <a:fillRect/>
          </a:stretch>
        </p:blipFill>
        <p:spPr bwMode="auto">
          <a:xfrm>
            <a:off x="762000" y="1295400"/>
            <a:ext cx="255225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09600" y="4724400"/>
            <a:ext cx="2841625" cy="1384300"/>
          </a:xfrm>
          <a:prstGeom prst="rect">
            <a:avLst/>
          </a:prstGeom>
          <a:noFill/>
        </p:spPr>
        <p:txBody>
          <a:bodyPr wrap="none">
            <a:spAutoFit/>
          </a:bodyPr>
          <a:lstStyle/>
          <a:p>
            <a:pPr algn="ctr">
              <a:defRPr/>
            </a:pPr>
            <a:r>
              <a:rPr lang="en-US" sz="2800" i="1" dirty="0">
                <a:solidFill>
                  <a:srgbClr val="2DA2BF"/>
                </a:solidFill>
                <a:effectLst>
                  <a:outerShdw blurRad="38100" dist="38100" dir="2700000" algn="tl">
                    <a:srgbClr val="000000">
                      <a:alpha val="43137"/>
                    </a:srgbClr>
                  </a:outerShdw>
                </a:effectLst>
                <a:latin typeface="+mn-lt"/>
                <a:cs typeface="Arial" charset="0"/>
              </a:rPr>
              <a:t>The Bible Echo</a:t>
            </a:r>
            <a:r>
              <a:rPr lang="en-US" sz="2800" dirty="0">
                <a:solidFill>
                  <a:srgbClr val="2DA2BF"/>
                </a:solidFill>
                <a:effectLst>
                  <a:outerShdw blurRad="38100" dist="38100" dir="2700000" algn="tl">
                    <a:srgbClr val="000000">
                      <a:alpha val="43137"/>
                    </a:srgbClr>
                  </a:outerShdw>
                </a:effectLst>
                <a:latin typeface="+mn-lt"/>
                <a:cs typeface="Arial" charset="0"/>
              </a:rPr>
              <a:t>,</a:t>
            </a:r>
          </a:p>
          <a:p>
            <a:pPr algn="ctr">
              <a:defRPr/>
            </a:pPr>
            <a:r>
              <a:rPr lang="en-US" sz="2800" dirty="0">
                <a:solidFill>
                  <a:srgbClr val="2DA2BF"/>
                </a:solidFill>
                <a:effectLst>
                  <a:outerShdw blurRad="38100" dist="38100" dir="2700000" algn="tl">
                    <a:srgbClr val="000000">
                      <a:alpha val="43137"/>
                    </a:srgbClr>
                  </a:outerShdw>
                </a:effectLst>
                <a:latin typeface="+mn-lt"/>
                <a:cs typeface="Arial" charset="0"/>
              </a:rPr>
              <a:t>August 5, </a:t>
            </a:r>
          </a:p>
          <a:p>
            <a:pPr algn="ctr">
              <a:defRPr/>
            </a:pPr>
            <a:r>
              <a:rPr lang="en-US" sz="2800" dirty="0">
                <a:solidFill>
                  <a:srgbClr val="2DA2BF"/>
                </a:solidFill>
                <a:effectLst>
                  <a:outerShdw blurRad="38100" dist="38100" dir="2700000" algn="tl">
                    <a:srgbClr val="000000">
                      <a:alpha val="43137"/>
                    </a:srgbClr>
                  </a:outerShdw>
                </a:effectLst>
                <a:latin typeface="+mn-lt"/>
                <a:cs typeface="Arial" charset="0"/>
              </a:rPr>
              <a:t>1901, par. 7</a:t>
            </a:r>
            <a:endParaRPr lang="en-US" sz="2800" dirty="0">
              <a:solidFill>
                <a:srgbClr val="2DA2BF"/>
              </a:solidFill>
              <a:latin typeface="+mn-lt"/>
              <a:cs typeface="Arial" charset="0"/>
            </a:endParaRPr>
          </a:p>
        </p:txBody>
      </p:sp>
    </p:spTree>
    <p:extLst>
      <p:ext uri="{BB962C8B-B14F-4D97-AF65-F5344CB8AC3E}">
        <p14:creationId xmlns:p14="http://schemas.microsoft.com/office/powerpoint/2010/main" val="776015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a:t>Lay pastor Hanh’s </a:t>
            </a:r>
            <a:r>
              <a:rPr lang="en-US" sz="3200" dirty="0" smtClean="0"/>
              <a:t>house-church</a:t>
            </a:r>
            <a:r>
              <a:rPr lang="en-US" sz="3200" dirty="0"/>
              <a:t>: fasted and prayed for pagan village </a:t>
            </a:r>
            <a:r>
              <a:rPr lang="en-US" sz="3200" dirty="0" smtClean="0"/>
              <a:t>240 km </a:t>
            </a:r>
            <a:r>
              <a:rPr lang="en-US" sz="3200" dirty="0"/>
              <a:t>away. </a:t>
            </a:r>
            <a:r>
              <a:rPr lang="en-US" sz="3200" dirty="0" smtClean="0"/>
              <a:t>Some </a:t>
            </a:r>
            <a:r>
              <a:rPr lang="en-US" sz="3200" dirty="0"/>
              <a:t>had </a:t>
            </a:r>
            <a:r>
              <a:rPr lang="en-US" sz="3200" dirty="0" smtClean="0"/>
              <a:t>unconverted relatives there.</a:t>
            </a:r>
          </a:p>
          <a:p>
            <a:r>
              <a:rPr lang="ja-JP" altLang="en-US" sz="3200" dirty="0" smtClean="0">
                <a:solidFill>
                  <a:srgbClr val="0070C0"/>
                </a:solidFill>
                <a:latin typeface="HG明朝E" pitchFamily="17" charset="-128"/>
                <a:ea typeface="HG明朝E" pitchFamily="17" charset="-128"/>
              </a:rPr>
              <a:t>信徒牧師のハンさんの家の教会：</a:t>
            </a:r>
            <a:endParaRPr lang="en-US" altLang="ja-JP" sz="3200" dirty="0" smtClean="0">
              <a:solidFill>
                <a:srgbClr val="0070C0"/>
              </a:solidFill>
              <a:latin typeface="HG明朝E" pitchFamily="17" charset="-128"/>
              <a:ea typeface="HG明朝E" pitchFamily="17" charset="-128"/>
            </a:endParaRPr>
          </a:p>
          <a:p>
            <a:pPr>
              <a:buNone/>
            </a:pPr>
            <a:r>
              <a:rPr lang="ja-JP" altLang="en-US" sz="3200" dirty="0" smtClean="0">
                <a:solidFill>
                  <a:srgbClr val="0070C0"/>
                </a:solidFill>
                <a:latin typeface="HG明朝E" pitchFamily="17" charset="-128"/>
                <a:ea typeface="HG明朝E" pitchFamily="17" charset="-128"/>
              </a:rPr>
              <a:t>　　</a:t>
            </a:r>
            <a:r>
              <a:rPr lang="en-US" altLang="ja-JP" sz="3200" dirty="0" smtClean="0">
                <a:solidFill>
                  <a:srgbClr val="0070C0"/>
                </a:solidFill>
                <a:latin typeface="HG明朝E" pitchFamily="17" charset="-128"/>
                <a:ea typeface="HG明朝E" pitchFamily="17" charset="-128"/>
              </a:rPr>
              <a:t>240</a:t>
            </a:r>
            <a:r>
              <a:rPr lang="ja-JP" altLang="en-US" sz="3200" dirty="0" smtClean="0">
                <a:solidFill>
                  <a:srgbClr val="0070C0"/>
                </a:solidFill>
                <a:latin typeface="HG明朝E" pitchFamily="17" charset="-128"/>
                <a:ea typeface="HG明朝E" pitchFamily="17" charset="-128"/>
              </a:rPr>
              <a:t>ｋｍ離れた異教徒の村のために断食祈祷していました。その村に未信者の</a:t>
            </a:r>
            <a:r>
              <a:rPr lang="ja-JP" altLang="en-US" sz="3200" dirty="0" smtClean="0">
                <a:solidFill>
                  <a:srgbClr val="0070C0"/>
                </a:solidFill>
                <a:latin typeface="HG明朝E" pitchFamily="17" charset="-128"/>
                <a:ea typeface="HG明朝E" pitchFamily="17" charset="-128"/>
              </a:rPr>
              <a:t>親戚も</a:t>
            </a:r>
            <a:r>
              <a:rPr lang="ja-JP" altLang="en-US" sz="3200" dirty="0" smtClean="0">
                <a:solidFill>
                  <a:srgbClr val="0070C0"/>
                </a:solidFill>
                <a:latin typeface="HG明朝E" pitchFamily="17" charset="-128"/>
                <a:ea typeface="HG明朝E" pitchFamily="17" charset="-128"/>
              </a:rPr>
              <a:t>いました。</a:t>
            </a:r>
            <a:endParaRPr lang="en-US" sz="3200" dirty="0">
              <a:solidFill>
                <a:srgbClr val="0070C0"/>
              </a:solidFill>
              <a:latin typeface="HG明朝E" pitchFamily="17" charset="-128"/>
              <a:ea typeface="HG明朝E" pitchFamily="17" charset="-128"/>
            </a:endParaRPr>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8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smtClean="0"/>
              <a:t>Yen</a:t>
            </a:r>
            <a:r>
              <a:rPr lang="en-US" sz="3200" dirty="0"/>
              <a:t>, with terminal cancer, came </a:t>
            </a:r>
            <a:r>
              <a:rPr lang="en-US" sz="3200" dirty="0" smtClean="0"/>
              <a:t>to town for </a:t>
            </a:r>
            <a:r>
              <a:rPr lang="en-US" sz="3200" dirty="0"/>
              <a:t>treatments. She gave her life to Jesus, but </a:t>
            </a:r>
            <a:r>
              <a:rPr lang="en-US" sz="3200" dirty="0" smtClean="0"/>
              <a:t>was sent </a:t>
            </a:r>
            <a:r>
              <a:rPr lang="en-US" sz="3200" dirty="0"/>
              <a:t>home to </a:t>
            </a:r>
            <a:r>
              <a:rPr lang="en-US" sz="3200" dirty="0" smtClean="0"/>
              <a:t>die.</a:t>
            </a:r>
          </a:p>
          <a:p>
            <a:r>
              <a:rPr lang="ja-JP" altLang="en-US" sz="3200" dirty="0" smtClean="0">
                <a:solidFill>
                  <a:srgbClr val="0070C0"/>
                </a:solidFill>
                <a:latin typeface="HG明朝E" pitchFamily="17" charset="-128"/>
                <a:ea typeface="HG明朝E" pitchFamily="17" charset="-128"/>
              </a:rPr>
              <a:t>その村の末期がんを患っているイェンさんが治療のために町にやって来ました。彼女はイエスに人生を捧げましたが、死期が迫っていたため、家に</a:t>
            </a:r>
            <a:r>
              <a:rPr lang="ja-JP" altLang="en-US" sz="3200" dirty="0" smtClean="0">
                <a:solidFill>
                  <a:srgbClr val="0070C0"/>
                </a:solidFill>
                <a:latin typeface="HG明朝E" pitchFamily="17" charset="-128"/>
                <a:ea typeface="HG明朝E" pitchFamily="17" charset="-128"/>
              </a:rPr>
              <a:t>帰されました</a:t>
            </a:r>
            <a:r>
              <a:rPr lang="ja-JP" altLang="en-US" sz="3200" dirty="0" smtClean="0">
                <a:solidFill>
                  <a:srgbClr val="0070C0"/>
                </a:solidFill>
                <a:latin typeface="HG明朝E" pitchFamily="17" charset="-128"/>
                <a:ea typeface="HG明朝E" pitchFamily="17" charset="-128"/>
              </a:rPr>
              <a:t>。</a:t>
            </a:r>
            <a:endParaRPr lang="en-US" sz="3200" dirty="0">
              <a:solidFill>
                <a:srgbClr val="0070C0"/>
              </a:solidFill>
              <a:latin typeface="HG明朝E" pitchFamily="17" charset="-128"/>
              <a:ea typeface="HG明朝E" pitchFamily="17" charset="-128"/>
            </a:endParaRPr>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3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smtClean="0"/>
              <a:t>The Church </a:t>
            </a:r>
            <a:r>
              <a:rPr lang="en-US" sz="3200" dirty="0"/>
              <a:t>prayed for a miracle, claiming Psalm 30: “If you let her die, who will praise Your name in this village</a:t>
            </a:r>
            <a:r>
              <a:rPr lang="en-US" sz="3200" dirty="0" smtClean="0"/>
              <a:t>?”</a:t>
            </a:r>
          </a:p>
          <a:p>
            <a:r>
              <a:rPr lang="ja-JP" altLang="en-US" sz="3200" dirty="0" smtClean="0">
                <a:solidFill>
                  <a:srgbClr val="0070C0"/>
                </a:solidFill>
                <a:latin typeface="HG明朝E" pitchFamily="17" charset="-128"/>
                <a:ea typeface="HG明朝E" pitchFamily="17" charset="-128"/>
              </a:rPr>
              <a:t>教会は、詩編</a:t>
            </a:r>
            <a:r>
              <a:rPr lang="en-US" altLang="ja-JP" sz="3200" dirty="0" smtClean="0">
                <a:solidFill>
                  <a:srgbClr val="0070C0"/>
                </a:solidFill>
                <a:latin typeface="HG明朝E" pitchFamily="17" charset="-128"/>
                <a:ea typeface="HG明朝E" pitchFamily="17" charset="-128"/>
              </a:rPr>
              <a:t>30</a:t>
            </a:r>
            <a:r>
              <a:rPr lang="ja-JP" altLang="en-US" sz="3200" dirty="0" smtClean="0">
                <a:solidFill>
                  <a:srgbClr val="0070C0"/>
                </a:solidFill>
                <a:latin typeface="HG明朝E" pitchFamily="17" charset="-128"/>
                <a:ea typeface="HG明朝E" pitchFamily="17" charset="-128"/>
              </a:rPr>
              <a:t>篇を示して、「もしあなたが彼女を死なせられたら、あの村の誰があなたの御名を讃えるでしょうか」と奇跡を祈りました。</a:t>
            </a:r>
            <a:endParaRPr lang="en-US" sz="3200" dirty="0">
              <a:solidFill>
                <a:srgbClr val="0070C0"/>
              </a:solidFill>
              <a:latin typeface="HG明朝E" pitchFamily="17" charset="-128"/>
              <a:ea typeface="HG明朝E" pitchFamily="17" charset="-128"/>
            </a:endParaRPr>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5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a:t>When they learned she was unconscious, dying, Hanh called Yen’s </a:t>
            </a:r>
            <a:r>
              <a:rPr lang="en-US" sz="3200" dirty="0" smtClean="0"/>
              <a:t>sister-in-law.</a:t>
            </a:r>
          </a:p>
          <a:p>
            <a:r>
              <a:rPr lang="ja-JP" altLang="en-US" sz="3200" dirty="0" smtClean="0">
                <a:solidFill>
                  <a:srgbClr val="0070C0"/>
                </a:solidFill>
                <a:latin typeface="HG明朝E" pitchFamily="17" charset="-128"/>
                <a:ea typeface="HG明朝E" pitchFamily="17" charset="-128"/>
              </a:rPr>
              <a:t>彼女の意識が失くなり、危篤に陥った</a:t>
            </a:r>
            <a:r>
              <a:rPr lang="ja-JP" altLang="en-US" sz="3200" dirty="0" smtClean="0">
                <a:solidFill>
                  <a:srgbClr val="0070C0"/>
                </a:solidFill>
                <a:latin typeface="HG明朝E" pitchFamily="17" charset="-128"/>
                <a:ea typeface="HG明朝E" pitchFamily="17" charset="-128"/>
              </a:rPr>
              <a:t>と聞いた</a:t>
            </a:r>
            <a:r>
              <a:rPr lang="ja-JP" altLang="en-US" sz="3200" dirty="0" smtClean="0">
                <a:solidFill>
                  <a:srgbClr val="0070C0"/>
                </a:solidFill>
                <a:latin typeface="HG明朝E" pitchFamily="17" charset="-128"/>
                <a:ea typeface="HG明朝E" pitchFamily="17" charset="-128"/>
              </a:rPr>
              <a:t>とき、ハン牧師はイェンさんの義理の姉に電話をかけました。</a:t>
            </a:r>
            <a:endParaRPr lang="en-US" sz="3200" dirty="0" smtClean="0">
              <a:solidFill>
                <a:srgbClr val="0070C0"/>
              </a:solidFill>
              <a:latin typeface="HG明朝E" pitchFamily="17" charset="-128"/>
              <a:ea typeface="HG明朝E" pitchFamily="17" charset="-128"/>
            </a:endParaRPr>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6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smtClean="0"/>
              <a:t>“</a:t>
            </a:r>
            <a:r>
              <a:rPr lang="en-US" sz="3200" dirty="0"/>
              <a:t>Please get Yen’s Bible, open it to Ps 30, kneel next to her, and read the words, putting Yen’s name in the </a:t>
            </a:r>
            <a:r>
              <a:rPr lang="en-US" sz="3200" dirty="0" smtClean="0"/>
              <a:t>verses.”</a:t>
            </a:r>
          </a:p>
          <a:p>
            <a:r>
              <a:rPr lang="ja-JP" altLang="en-US" sz="3200" dirty="0" smtClean="0">
                <a:solidFill>
                  <a:srgbClr val="0070C0"/>
                </a:solidFill>
                <a:latin typeface="HG明朝E" pitchFamily="17" charset="-128"/>
                <a:ea typeface="HG明朝E" pitchFamily="17" charset="-128"/>
              </a:rPr>
              <a:t>「イェンさんの聖書を持ってきて、詩編</a:t>
            </a:r>
            <a:endParaRPr lang="en-US" altLang="ja-JP" sz="3200" dirty="0" smtClean="0">
              <a:solidFill>
                <a:srgbClr val="0070C0"/>
              </a:solidFill>
              <a:latin typeface="HG明朝E" pitchFamily="17" charset="-128"/>
              <a:ea typeface="HG明朝E" pitchFamily="17" charset="-128"/>
            </a:endParaRPr>
          </a:p>
          <a:p>
            <a:r>
              <a:rPr lang="ja-JP" altLang="en-US" sz="3200" dirty="0" smtClean="0">
                <a:solidFill>
                  <a:srgbClr val="0070C0"/>
                </a:solidFill>
                <a:latin typeface="HG明朝E" pitchFamily="17" charset="-128"/>
                <a:ea typeface="HG明朝E" pitchFamily="17" charset="-128"/>
              </a:rPr>
              <a:t>　</a:t>
            </a:r>
            <a:r>
              <a:rPr lang="en-US" altLang="ja-JP" sz="3200" dirty="0" smtClean="0">
                <a:solidFill>
                  <a:srgbClr val="0070C0"/>
                </a:solidFill>
                <a:latin typeface="HG明朝E" pitchFamily="17" charset="-128"/>
                <a:ea typeface="HG明朝E" pitchFamily="17" charset="-128"/>
              </a:rPr>
              <a:t>30</a:t>
            </a:r>
            <a:r>
              <a:rPr lang="ja-JP" altLang="en-US" sz="3200" dirty="0" smtClean="0">
                <a:solidFill>
                  <a:srgbClr val="0070C0"/>
                </a:solidFill>
                <a:latin typeface="HG明朝E" pitchFamily="17" charset="-128"/>
                <a:ea typeface="HG明朝E" pitchFamily="17" charset="-128"/>
              </a:rPr>
              <a:t>篇を開いて、彼女の隣にひざまずいて、聖句にイェンさんの名前を入れながら、読んであげてください。」と頼みました。</a:t>
            </a:r>
            <a:endParaRPr lang="en-US" sz="3200" dirty="0" smtClean="0">
              <a:solidFill>
                <a:srgbClr val="0070C0"/>
              </a:solidFill>
              <a:latin typeface="HG明朝E" pitchFamily="17" charset="-128"/>
              <a:ea typeface="HG明朝E" pitchFamily="17" charset="-128"/>
            </a:endParaRPr>
          </a:p>
          <a:p>
            <a:endParaRPr lang="en-US" sz="3200" dirty="0"/>
          </a:p>
          <a:p>
            <a:endParaRPr lang="en-US" sz="3200"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3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a:t>Minutes after he called her, Yen stopped breathing, and she </a:t>
            </a:r>
            <a:r>
              <a:rPr lang="en-US" sz="3200" dirty="0" smtClean="0"/>
              <a:t>died.</a:t>
            </a:r>
          </a:p>
          <a:p>
            <a:r>
              <a:rPr lang="ja-JP" altLang="en-US" sz="3200" dirty="0" smtClean="0">
                <a:latin typeface="HG明朝E" pitchFamily="17" charset="-128"/>
                <a:ea typeface="HG明朝E" pitchFamily="17" charset="-128"/>
              </a:rPr>
              <a:t>牧師が彼女に電話をかけた数分後にイェンさんは呼吸停止となり、亡くなりました。</a:t>
            </a:r>
            <a:endParaRPr lang="en-US" sz="3200" dirty="0" smtClean="0">
              <a:latin typeface="HG明朝E" pitchFamily="17" charset="-128"/>
              <a:ea typeface="HG明朝E" pitchFamily="17" charset="-128"/>
            </a:endParaRPr>
          </a:p>
          <a:p>
            <a:r>
              <a:rPr lang="en-US" sz="3200" dirty="0"/>
              <a:t>Her sister-in-law began to prepare her for </a:t>
            </a:r>
            <a:r>
              <a:rPr lang="en-US" sz="3200" dirty="0" smtClean="0"/>
              <a:t>burial.</a:t>
            </a:r>
          </a:p>
          <a:p>
            <a:r>
              <a:rPr lang="ja-JP" altLang="en-US" sz="3200" dirty="0" smtClean="0"/>
              <a:t>それから義理の</a:t>
            </a:r>
            <a:r>
              <a:rPr lang="ja-JP" altLang="en-US" sz="3200" dirty="0" smtClean="0"/>
              <a:t>姉</a:t>
            </a:r>
            <a:r>
              <a:rPr lang="ja-JP" altLang="en-US" sz="3200" dirty="0" smtClean="0"/>
              <a:t>は葬りの準備を始めました。</a:t>
            </a:r>
            <a:endParaRPr lang="en-US" sz="3200"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3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smtClean="0"/>
              <a:t>Then, she </a:t>
            </a:r>
            <a:r>
              <a:rPr lang="en-US" sz="3200" dirty="0"/>
              <a:t>remembered Hanh’s </a:t>
            </a:r>
            <a:r>
              <a:rPr lang="en-US" sz="3200" dirty="0" smtClean="0"/>
              <a:t>request and started </a:t>
            </a:r>
            <a:r>
              <a:rPr lang="en-US" sz="3200" dirty="0"/>
              <a:t>reading Ps </a:t>
            </a:r>
            <a:r>
              <a:rPr lang="en-US" sz="3200" dirty="0" smtClean="0"/>
              <a:t>30.</a:t>
            </a:r>
          </a:p>
          <a:p>
            <a:r>
              <a:rPr lang="ja-JP" altLang="en-US" sz="3200" dirty="0" smtClean="0"/>
              <a:t>　</a:t>
            </a:r>
            <a:r>
              <a:rPr lang="ja-JP" altLang="en-US" sz="3200" dirty="0" smtClean="0">
                <a:solidFill>
                  <a:srgbClr val="0070C0"/>
                </a:solidFill>
                <a:latin typeface="HG明朝E" pitchFamily="17" charset="-128"/>
                <a:ea typeface="HG明朝E" pitchFamily="17" charset="-128"/>
              </a:rPr>
              <a:t>でも</a:t>
            </a:r>
            <a:r>
              <a:rPr lang="ja-JP" altLang="en-US" sz="3200" dirty="0" smtClean="0">
                <a:solidFill>
                  <a:srgbClr val="0070C0"/>
                </a:solidFill>
                <a:latin typeface="HG明朝E" pitchFamily="17" charset="-128"/>
                <a:ea typeface="HG明朝E" pitchFamily="17" charset="-128"/>
              </a:rPr>
              <a:t>彼女</a:t>
            </a:r>
            <a:r>
              <a:rPr lang="ja-JP" altLang="en-US" sz="3200" dirty="0" smtClean="0">
                <a:solidFill>
                  <a:srgbClr val="0070C0"/>
                </a:solidFill>
                <a:latin typeface="HG明朝E" pitchFamily="17" charset="-128"/>
                <a:ea typeface="HG明朝E" pitchFamily="17" charset="-128"/>
              </a:rPr>
              <a:t>はハン牧師の依頼を思い出して、詩編</a:t>
            </a:r>
            <a:r>
              <a:rPr lang="en-US" altLang="ja-JP" sz="3200" dirty="0" smtClean="0">
                <a:solidFill>
                  <a:srgbClr val="0070C0"/>
                </a:solidFill>
                <a:latin typeface="HG明朝E" pitchFamily="17" charset="-128"/>
                <a:ea typeface="HG明朝E" pitchFamily="17" charset="-128"/>
              </a:rPr>
              <a:t>30</a:t>
            </a:r>
            <a:r>
              <a:rPr lang="ja-JP" altLang="en-US" sz="3200" dirty="0" smtClean="0">
                <a:solidFill>
                  <a:srgbClr val="0070C0"/>
                </a:solidFill>
                <a:latin typeface="HG明朝E" pitchFamily="17" charset="-128"/>
                <a:ea typeface="HG明朝E" pitchFamily="17" charset="-128"/>
              </a:rPr>
              <a:t>篇を読み始めた</a:t>
            </a:r>
            <a:r>
              <a:rPr lang="ja-JP" altLang="en-US" sz="3200" dirty="0" smtClean="0"/>
              <a:t>。</a:t>
            </a:r>
            <a:endParaRPr lang="en-US" sz="3200" dirty="0"/>
          </a:p>
          <a:p>
            <a:r>
              <a:rPr lang="en-US" sz="3200" dirty="0" smtClean="0"/>
              <a:t>Yen </a:t>
            </a:r>
            <a:r>
              <a:rPr lang="en-US" sz="3200" dirty="0"/>
              <a:t>came back to life, completely healed</a:t>
            </a:r>
            <a:r>
              <a:rPr lang="en-US" sz="3200" dirty="0" smtClean="0"/>
              <a:t>!</a:t>
            </a:r>
          </a:p>
          <a:p>
            <a:r>
              <a:rPr lang="ja-JP" altLang="en-US" sz="3200" dirty="0" smtClean="0">
                <a:solidFill>
                  <a:srgbClr val="0070C0"/>
                </a:solidFill>
                <a:latin typeface="HG明朝E" pitchFamily="17" charset="-128"/>
                <a:ea typeface="HG明朝E" pitchFamily="17" charset="-128"/>
              </a:rPr>
              <a:t>イェンさんは生き返り、完全に癒され</a:t>
            </a:r>
            <a:endParaRPr lang="en-US" altLang="ja-JP" sz="3200" dirty="0" smtClean="0">
              <a:solidFill>
                <a:srgbClr val="0070C0"/>
              </a:solidFill>
              <a:latin typeface="HG明朝E" pitchFamily="17" charset="-128"/>
              <a:ea typeface="HG明朝E" pitchFamily="17" charset="-128"/>
            </a:endParaRPr>
          </a:p>
          <a:p>
            <a:r>
              <a:rPr lang="ja-JP" altLang="en-US" sz="3200" dirty="0" smtClean="0">
                <a:solidFill>
                  <a:srgbClr val="0070C0"/>
                </a:solidFill>
                <a:latin typeface="HG明朝E" pitchFamily="17" charset="-128"/>
                <a:ea typeface="HG明朝E" pitchFamily="17" charset="-128"/>
              </a:rPr>
              <a:t>ました。</a:t>
            </a:r>
            <a:endParaRPr lang="en-US" sz="3200" dirty="0">
              <a:solidFill>
                <a:srgbClr val="0070C0"/>
              </a:solidFill>
              <a:latin typeface="HG明朝E" pitchFamily="17" charset="-128"/>
              <a:ea typeface="HG明朝E" pitchFamily="17" charset="-128"/>
            </a:endParaRPr>
          </a:p>
          <a:p>
            <a:endParaRPr lang="en-US" sz="3200" dirty="0" smtClean="0"/>
          </a:p>
          <a:p>
            <a:pPr marL="109537" indent="0">
              <a:buNone/>
            </a:pPr>
            <a:endParaRPr lang="en-US" sz="3200"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8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8"/>
            <a:ext cx="7924800" cy="4525962"/>
          </a:xfrm>
        </p:spPr>
        <p:txBody>
          <a:bodyPr>
            <a:noAutofit/>
          </a:bodyPr>
          <a:lstStyle/>
          <a:p>
            <a:r>
              <a:rPr lang="en-US" sz="3200" dirty="0" smtClean="0"/>
              <a:t>Over </a:t>
            </a:r>
            <a:r>
              <a:rPr lang="en-US" sz="3200" dirty="0"/>
              <a:t>the next few weeks, 50 more people were converted and joined the church</a:t>
            </a:r>
            <a:r>
              <a:rPr lang="en-US" sz="3200" dirty="0" smtClean="0"/>
              <a:t>!</a:t>
            </a:r>
          </a:p>
          <a:p>
            <a:r>
              <a:rPr lang="ja-JP" altLang="en-US" sz="3200" dirty="0" smtClean="0">
                <a:solidFill>
                  <a:srgbClr val="0070C0"/>
                </a:solidFill>
                <a:latin typeface="HG明朝E" pitchFamily="17" charset="-128"/>
                <a:ea typeface="HG明朝E" pitchFamily="17" charset="-128"/>
              </a:rPr>
              <a:t>それから数週間の間に、</a:t>
            </a:r>
            <a:r>
              <a:rPr lang="en-US" altLang="ja-JP" sz="3200" dirty="0" smtClean="0">
                <a:solidFill>
                  <a:srgbClr val="0070C0"/>
                </a:solidFill>
                <a:latin typeface="HG明朝E" pitchFamily="17" charset="-128"/>
                <a:ea typeface="HG明朝E" pitchFamily="17" charset="-128"/>
              </a:rPr>
              <a:t>50</a:t>
            </a:r>
            <a:r>
              <a:rPr lang="ja-JP" altLang="en-US" sz="3200" dirty="0" smtClean="0">
                <a:solidFill>
                  <a:srgbClr val="0070C0"/>
                </a:solidFill>
                <a:latin typeface="HG明朝E" pitchFamily="17" charset="-128"/>
                <a:ea typeface="HG明朝E" pitchFamily="17" charset="-128"/>
              </a:rPr>
              <a:t>人以上が悔い改め、教会に加わりました。</a:t>
            </a:r>
            <a:endParaRPr lang="en-US" sz="3200" dirty="0">
              <a:solidFill>
                <a:srgbClr val="0070C0"/>
              </a:solidFill>
              <a:latin typeface="HG明朝E" pitchFamily="17" charset="-128"/>
              <a:ea typeface="HG明朝E" pitchFamily="17" charset="-128"/>
            </a:endParaRPr>
          </a:p>
          <a:p>
            <a:endParaRPr lang="en-US" sz="3200" dirty="0"/>
          </a:p>
        </p:txBody>
      </p:sp>
      <p:pic>
        <p:nvPicPr>
          <p:cNvPr id="3074" name="Picture 2" descr="http://www.asapministries.org/img/header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761999"/>
            <a:ext cx="2016583"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762001"/>
            <a:ext cx="5228571" cy="99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4.bp.blogspot.com/-cLMLQfgkUXo/VISSn2Yo4NI/AAAAAAAADR8/VITpP8mniEQ/s1600/Daring%2Bto%2BAsk%2Bfor%2BMore%2B(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6800" y="762000"/>
            <a:ext cx="2492093" cy="373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1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3"/>
          <p:cNvSpPr>
            <a:spLocks noGrp="1"/>
          </p:cNvSpPr>
          <p:nvPr>
            <p:ph idx="1"/>
          </p:nvPr>
        </p:nvSpPr>
        <p:spPr>
          <a:xfrm>
            <a:off x="609600" y="1481138"/>
            <a:ext cx="7086600" cy="4525962"/>
          </a:xfrm>
        </p:spPr>
        <p:txBody>
          <a:bodyPr/>
          <a:lstStyle/>
          <a:p>
            <a:r>
              <a:rPr lang="en-US" altLang="en-US" sz="3200" dirty="0" smtClean="0"/>
              <a:t>Raised </a:t>
            </a:r>
            <a:r>
              <a:rPr lang="en-US" altLang="en-US" sz="3200" dirty="0"/>
              <a:t>the equivalent of between $140 and 160 million without asking once for </a:t>
            </a:r>
            <a:r>
              <a:rPr lang="en-US" altLang="en-US" sz="3200" dirty="0" smtClean="0"/>
              <a:t>help.</a:t>
            </a:r>
          </a:p>
          <a:p>
            <a:r>
              <a:rPr lang="ja-JP" altLang="en-US" sz="3200" dirty="0" smtClean="0">
                <a:solidFill>
                  <a:srgbClr val="002060"/>
                </a:solidFill>
                <a:latin typeface="HG明朝E" pitchFamily="17" charset="-128"/>
                <a:ea typeface="HG明朝E" pitchFamily="17" charset="-128"/>
              </a:rPr>
              <a:t>誰にも一度も助けを求めること</a:t>
            </a:r>
            <a:r>
              <a:rPr lang="ja-JP" altLang="en-US" sz="3200" dirty="0" smtClean="0">
                <a:solidFill>
                  <a:srgbClr val="002060"/>
                </a:solidFill>
                <a:latin typeface="HG明朝E" pitchFamily="17" charset="-128"/>
                <a:ea typeface="HG明朝E" pitchFamily="17" charset="-128"/>
              </a:rPr>
              <a:t>な</a:t>
            </a:r>
            <a:r>
              <a:rPr lang="ja-JP" altLang="en-US" sz="3200" dirty="0" smtClean="0">
                <a:solidFill>
                  <a:srgbClr val="002060"/>
                </a:solidFill>
                <a:latin typeface="HG明朝E" pitchFamily="17" charset="-128"/>
                <a:ea typeface="HG明朝E" pitchFamily="17" charset="-128"/>
              </a:rPr>
              <a:t>く</a:t>
            </a:r>
            <a:r>
              <a:rPr lang="ja-JP" altLang="en-US" sz="3200" dirty="0" smtClean="0">
                <a:solidFill>
                  <a:srgbClr val="002060"/>
                </a:solidFill>
                <a:latin typeface="HG明朝E" pitchFamily="17" charset="-128"/>
                <a:ea typeface="HG明朝E" pitchFamily="17" charset="-128"/>
              </a:rPr>
              <a:t>、</a:t>
            </a:r>
            <a:r>
              <a:rPr lang="ja-JP" altLang="en-US" sz="3200" dirty="0" smtClean="0">
                <a:solidFill>
                  <a:srgbClr val="002060"/>
                </a:solidFill>
                <a:latin typeface="HG明朝E" pitchFamily="17" charset="-128"/>
                <a:ea typeface="HG明朝E" pitchFamily="17" charset="-128"/>
              </a:rPr>
              <a:t>現在の金額で</a:t>
            </a:r>
            <a:r>
              <a:rPr lang="en-US" altLang="ja-JP" sz="3200" dirty="0" smtClean="0">
                <a:solidFill>
                  <a:srgbClr val="002060"/>
                </a:solidFill>
                <a:latin typeface="HG明朝E" pitchFamily="17" charset="-128"/>
                <a:ea typeface="HG明朝E" pitchFamily="17" charset="-128"/>
              </a:rPr>
              <a:t>1</a:t>
            </a:r>
            <a:r>
              <a:rPr lang="ja-JP" altLang="en-US" sz="3200" dirty="0" smtClean="0">
                <a:solidFill>
                  <a:srgbClr val="002060"/>
                </a:solidFill>
                <a:latin typeface="HG明朝E" pitchFamily="17" charset="-128"/>
                <a:ea typeface="HG明朝E" pitchFamily="17" charset="-128"/>
              </a:rPr>
              <a:t>億</a:t>
            </a:r>
            <a:r>
              <a:rPr lang="en-US" altLang="ja-JP" sz="3200" dirty="0" smtClean="0">
                <a:solidFill>
                  <a:srgbClr val="002060"/>
                </a:solidFill>
                <a:latin typeface="HG明朝E" pitchFamily="17" charset="-128"/>
                <a:ea typeface="HG明朝E" pitchFamily="17" charset="-128"/>
              </a:rPr>
              <a:t>4</a:t>
            </a:r>
            <a:r>
              <a:rPr lang="ja-JP" altLang="en-US" sz="3200" dirty="0" smtClean="0">
                <a:solidFill>
                  <a:srgbClr val="002060"/>
                </a:solidFill>
                <a:latin typeface="HG明朝E" pitchFamily="17" charset="-128"/>
                <a:ea typeface="HG明朝E" pitchFamily="17" charset="-128"/>
              </a:rPr>
              <a:t>千万～</a:t>
            </a:r>
            <a:r>
              <a:rPr lang="en-US" altLang="ja-JP" sz="3200" dirty="0" smtClean="0">
                <a:solidFill>
                  <a:srgbClr val="002060"/>
                </a:solidFill>
                <a:latin typeface="HG明朝E" pitchFamily="17" charset="-128"/>
                <a:ea typeface="HG明朝E" pitchFamily="17" charset="-128"/>
              </a:rPr>
              <a:t>1</a:t>
            </a:r>
            <a:r>
              <a:rPr lang="ja-JP" altLang="en-US" sz="3200" dirty="0" smtClean="0">
                <a:solidFill>
                  <a:srgbClr val="002060"/>
                </a:solidFill>
                <a:latin typeface="HG明朝E" pitchFamily="17" charset="-128"/>
                <a:ea typeface="HG明朝E" pitchFamily="17" charset="-128"/>
              </a:rPr>
              <a:t>億</a:t>
            </a:r>
            <a:r>
              <a:rPr lang="en-US" altLang="ja-JP" sz="3200" dirty="0" smtClean="0">
                <a:solidFill>
                  <a:srgbClr val="002060"/>
                </a:solidFill>
                <a:latin typeface="HG明朝E" pitchFamily="17" charset="-128"/>
                <a:ea typeface="HG明朝E" pitchFamily="17" charset="-128"/>
              </a:rPr>
              <a:t>6</a:t>
            </a:r>
            <a:r>
              <a:rPr lang="ja-JP" altLang="en-US" sz="3200" dirty="0" smtClean="0">
                <a:solidFill>
                  <a:srgbClr val="002060"/>
                </a:solidFill>
                <a:latin typeface="HG明朝E" pitchFamily="17" charset="-128"/>
                <a:ea typeface="HG明朝E" pitchFamily="17" charset="-128"/>
              </a:rPr>
              <a:t>千万ドル（</a:t>
            </a:r>
            <a:r>
              <a:rPr lang="en-US" altLang="ja-JP" sz="3200" dirty="0" smtClean="0">
                <a:solidFill>
                  <a:srgbClr val="002060"/>
                </a:solidFill>
                <a:latin typeface="HG明朝E" pitchFamily="17" charset="-128"/>
                <a:ea typeface="HG明朝E" pitchFamily="17" charset="-128"/>
              </a:rPr>
              <a:t>140</a:t>
            </a:r>
            <a:r>
              <a:rPr lang="ja-JP" altLang="en-US" sz="3200" dirty="0" smtClean="0">
                <a:solidFill>
                  <a:srgbClr val="002060"/>
                </a:solidFill>
                <a:latin typeface="HG明朝E" pitchFamily="17" charset="-128"/>
                <a:ea typeface="HG明朝E" pitchFamily="17" charset="-128"/>
              </a:rPr>
              <a:t>億～</a:t>
            </a:r>
            <a:r>
              <a:rPr lang="en-US" altLang="ja-JP" sz="3200" dirty="0" smtClean="0">
                <a:solidFill>
                  <a:srgbClr val="002060"/>
                </a:solidFill>
                <a:latin typeface="HG明朝E" pitchFamily="17" charset="-128"/>
                <a:ea typeface="HG明朝E" pitchFamily="17" charset="-128"/>
              </a:rPr>
              <a:t>160</a:t>
            </a:r>
            <a:r>
              <a:rPr lang="ja-JP" altLang="en-US" sz="3200" dirty="0" smtClean="0">
                <a:solidFill>
                  <a:srgbClr val="002060"/>
                </a:solidFill>
                <a:latin typeface="HG明朝E" pitchFamily="17" charset="-128"/>
                <a:ea typeface="HG明朝E" pitchFamily="17" charset="-128"/>
              </a:rPr>
              <a:t>億円）相当の寄付を集めた。</a:t>
            </a:r>
            <a:endParaRPr lang="en-US" altLang="en-US" sz="3200" dirty="0">
              <a:solidFill>
                <a:srgbClr val="002060"/>
              </a:solidFill>
              <a:latin typeface="HG明朝E" pitchFamily="17" charset="-128"/>
              <a:ea typeface="HG明朝E" pitchFamily="17" charset="-128"/>
            </a:endParaRPr>
          </a:p>
        </p:txBody>
      </p:sp>
      <p:sp>
        <p:nvSpPr>
          <p:cNvPr id="13314" name="Title 1"/>
          <p:cNvSpPr>
            <a:spLocks noGrp="1"/>
          </p:cNvSpPr>
          <p:nvPr>
            <p:ph type="title"/>
          </p:nvPr>
        </p:nvSpPr>
        <p:spPr/>
        <p:txBody>
          <a:bodyPr>
            <a:normAutofit fontScale="90000"/>
          </a:bodyPr>
          <a:lstStyle/>
          <a:p>
            <a:pPr>
              <a:defRPr/>
            </a:pPr>
            <a:r>
              <a:rPr lang="en-US" dirty="0" smtClean="0"/>
              <a:t>George </a:t>
            </a:r>
            <a:r>
              <a:rPr lang="en-US" dirty="0" err="1" smtClean="0"/>
              <a:t>M</a:t>
            </a:r>
            <a:r>
              <a:rPr lang="en-US" dirty="0" err="1" smtClean="0">
                <a:ea typeface="Verdana" pitchFamily="34" charset="0"/>
                <a:cs typeface="Verdana" pitchFamily="34" charset="0"/>
              </a:rPr>
              <a:t>üller</a:t>
            </a:r>
            <a:r>
              <a:rPr lang="en-US" dirty="0" smtClean="0">
                <a:ea typeface="Verdana" pitchFamily="34" charset="0"/>
                <a:cs typeface="Verdana" pitchFamily="34" charset="0"/>
              </a:rPr>
              <a:t/>
            </a:r>
            <a:br>
              <a:rPr lang="en-US" dirty="0" smtClean="0">
                <a:ea typeface="Verdana" pitchFamily="34" charset="0"/>
                <a:cs typeface="Verdana" pitchFamily="34" charset="0"/>
              </a:rPr>
            </a:br>
            <a:r>
              <a:rPr lang="ja-JP" altLang="en-US" dirty="0" smtClean="0">
                <a:ea typeface="Verdana" pitchFamily="34" charset="0"/>
                <a:cs typeface="Verdana" pitchFamily="34" charset="0"/>
              </a:rPr>
              <a:t>　</a:t>
            </a:r>
            <a:r>
              <a:rPr lang="ja-JP" altLang="en-US" sz="3600" b="0" dirty="0" smtClean="0">
                <a:effectLst/>
                <a:ea typeface="Verdana" pitchFamily="34" charset="0"/>
                <a:cs typeface="Verdana" pitchFamily="34" charset="0"/>
              </a:rPr>
              <a:t>ジョージ　ミュラー</a:t>
            </a:r>
            <a:endParaRPr lang="en-US" sz="3600" dirty="0" smtClean="0"/>
          </a:p>
        </p:txBody>
      </p:sp>
      <p:pic>
        <p:nvPicPr>
          <p:cNvPr id="3" name="Picture 2" descr="http://www.wheaton.edu/bgc/archives/treasure/tr98/98-01.jpg"/>
          <p:cNvPicPr>
            <a:picLocks noChangeAspect="1" noChangeArrowheads="1"/>
          </p:cNvPicPr>
          <p:nvPr/>
        </p:nvPicPr>
        <p:blipFill>
          <a:blip r:embed="rId2" cstate="print"/>
          <a:srcRect/>
          <a:stretch>
            <a:fillRect/>
          </a:stretch>
        </p:blipFill>
        <p:spPr bwMode="auto">
          <a:xfrm>
            <a:off x="8229600" y="372696"/>
            <a:ext cx="305375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86428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09800" y="457200"/>
            <a:ext cx="5867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Greatest Need</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ja-JP" alt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sz="4000" b="0" dirty="0" smtClean="0">
                <a:ln w="11430"/>
                <a:solidFill>
                  <a:srgbClr val="0070C0"/>
                </a:solidFill>
                <a:effectLst/>
              </a:rPr>
              <a:t>我々の最大の必要</a:t>
            </a:r>
            <a:endParaRPr lang="en-US" sz="4000" b="0" dirty="0">
              <a:ln w="11430"/>
              <a:solidFill>
                <a:srgbClr val="0070C0"/>
              </a:solidFill>
              <a:effectLst/>
            </a:endParaRPr>
          </a:p>
        </p:txBody>
      </p:sp>
      <p:sp>
        <p:nvSpPr>
          <p:cNvPr id="7" name="TextBox 6"/>
          <p:cNvSpPr txBox="1"/>
          <p:nvPr/>
        </p:nvSpPr>
        <p:spPr>
          <a:xfrm>
            <a:off x="1066800" y="1828800"/>
            <a:ext cx="7391400" cy="3539430"/>
          </a:xfrm>
          <a:prstGeom prst="rect">
            <a:avLst/>
          </a:prstGeom>
          <a:noFill/>
        </p:spPr>
        <p:txBody>
          <a:bodyPr>
            <a:spAutoFit/>
          </a:bodyPr>
          <a:lstStyle/>
          <a:p>
            <a:pPr>
              <a:defRPr/>
            </a:pPr>
            <a:r>
              <a:rPr lang="en-US" sz="3200" dirty="0">
                <a:latin typeface="+mn-lt"/>
              </a:rPr>
              <a:t>“A revival of true godliness </a:t>
            </a:r>
            <a:r>
              <a:rPr lang="en-US" sz="3200" dirty="0" smtClean="0">
                <a:latin typeface="+mn-lt"/>
              </a:rPr>
              <a:t>among </a:t>
            </a:r>
            <a:r>
              <a:rPr lang="en-US" sz="3200" dirty="0">
                <a:latin typeface="+mn-lt"/>
              </a:rPr>
              <a:t>us is the </a:t>
            </a:r>
            <a:r>
              <a:rPr lang="en-US" sz="3200" u="sng" dirty="0">
                <a:latin typeface="+mn-lt"/>
              </a:rPr>
              <a:t>greatest</a:t>
            </a:r>
            <a:r>
              <a:rPr lang="en-US" sz="3200" dirty="0">
                <a:latin typeface="+mn-lt"/>
              </a:rPr>
              <a:t> and </a:t>
            </a:r>
            <a:r>
              <a:rPr lang="en-US" sz="3200" u="sng" dirty="0" smtClean="0">
                <a:latin typeface="+mn-lt"/>
              </a:rPr>
              <a:t>most </a:t>
            </a:r>
            <a:r>
              <a:rPr lang="en-US" sz="3200" u="sng" dirty="0">
                <a:latin typeface="+mn-lt"/>
              </a:rPr>
              <a:t>urgent</a:t>
            </a:r>
            <a:r>
              <a:rPr lang="en-US" sz="3200" dirty="0">
                <a:latin typeface="+mn-lt"/>
              </a:rPr>
              <a:t> of </a:t>
            </a:r>
            <a:r>
              <a:rPr lang="en-US" sz="3200" u="sng" dirty="0">
                <a:latin typeface="+mn-lt"/>
              </a:rPr>
              <a:t>all</a:t>
            </a:r>
            <a:r>
              <a:rPr lang="en-US" sz="3200" dirty="0">
                <a:latin typeface="+mn-lt"/>
              </a:rPr>
              <a:t> our needs</a:t>
            </a:r>
            <a:r>
              <a:rPr lang="en-US" sz="3200" dirty="0" smtClean="0">
                <a:latin typeface="+mn-lt"/>
              </a:rPr>
              <a:t>.</a:t>
            </a:r>
          </a:p>
          <a:p>
            <a:pPr>
              <a:defRPr/>
            </a:pPr>
            <a:r>
              <a:rPr lang="ja-JP" altLang="en-US" sz="3200" dirty="0" smtClean="0">
                <a:solidFill>
                  <a:srgbClr val="0070C0"/>
                </a:solidFill>
                <a:latin typeface="HG明朝E" pitchFamily="17" charset="-128"/>
                <a:ea typeface="HG明朝E" pitchFamily="17" charset="-128"/>
              </a:rPr>
              <a:t>真の敬虔が私たちのうちに回復されることは、すべての必要の中で</a:t>
            </a:r>
            <a:r>
              <a:rPr lang="ja-JP" altLang="en-US" sz="3200" dirty="0" smtClean="0">
                <a:solidFill>
                  <a:srgbClr val="0070C0"/>
                </a:solidFill>
                <a:latin typeface="HG明朝E" pitchFamily="17" charset="-128"/>
                <a:ea typeface="HG明朝E" pitchFamily="17" charset="-128"/>
              </a:rPr>
              <a:t>最大</a:t>
            </a:r>
            <a:r>
              <a:rPr lang="ja-JP" altLang="en-US" sz="3200" dirty="0" smtClean="0">
                <a:solidFill>
                  <a:srgbClr val="0070C0"/>
                </a:solidFill>
                <a:latin typeface="HG明朝E" pitchFamily="17" charset="-128"/>
                <a:ea typeface="HG明朝E" pitchFamily="17" charset="-128"/>
              </a:rPr>
              <a:t>で</a:t>
            </a:r>
            <a:r>
              <a:rPr lang="ja-JP" altLang="en-US" sz="3200" dirty="0" smtClean="0">
                <a:solidFill>
                  <a:srgbClr val="0070C0"/>
                </a:solidFill>
                <a:latin typeface="HG明朝E" pitchFamily="17" charset="-128"/>
                <a:ea typeface="HG明朝E" pitchFamily="17" charset="-128"/>
              </a:rPr>
              <a:t>、</a:t>
            </a:r>
            <a:r>
              <a:rPr lang="ja-JP" altLang="en-US" sz="3200" dirty="0" smtClean="0">
                <a:solidFill>
                  <a:srgbClr val="0070C0"/>
                </a:solidFill>
                <a:latin typeface="HG明朝E" pitchFamily="17" charset="-128"/>
                <a:ea typeface="HG明朝E" pitchFamily="17" charset="-128"/>
              </a:rPr>
              <a:t>最も急を要するものです。</a:t>
            </a:r>
            <a:endParaRPr lang="en-US" sz="3200" dirty="0" smtClean="0">
              <a:solidFill>
                <a:srgbClr val="0070C0"/>
              </a:solidFill>
              <a:latin typeface="HG明朝E" pitchFamily="17" charset="-128"/>
              <a:ea typeface="HG明朝E" pitchFamily="17" charset="-128"/>
            </a:endParaRPr>
          </a:p>
          <a:p>
            <a:pPr>
              <a:defRPr/>
            </a:pPr>
            <a:endParaRPr lang="en-US" sz="3200" dirty="0">
              <a:latin typeface="+mn-lt"/>
            </a:endParaRPr>
          </a:p>
        </p:txBody>
      </p:sp>
      <p:pic>
        <p:nvPicPr>
          <p:cNvPr id="107524" name="Picture 2" descr="EG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1600200"/>
            <a:ext cx="2017712" cy="2590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09800" y="457200"/>
            <a:ext cx="5867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Greatest Need</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ja-JP" alt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sz="4000" b="0" dirty="0" smtClean="0">
                <a:ln w="11430"/>
                <a:solidFill>
                  <a:srgbClr val="0070C0"/>
                </a:solidFill>
                <a:effectLst/>
              </a:rPr>
              <a:t>我々の最大の必要</a:t>
            </a:r>
            <a:endParaRPr lang="en-US" sz="4000" b="0" dirty="0">
              <a:ln w="11430"/>
              <a:solidFill>
                <a:srgbClr val="00B0F0"/>
              </a:solidFill>
              <a:effectLst/>
            </a:endParaRPr>
          </a:p>
        </p:txBody>
      </p:sp>
      <p:sp>
        <p:nvSpPr>
          <p:cNvPr id="7" name="TextBox 6"/>
          <p:cNvSpPr txBox="1"/>
          <p:nvPr/>
        </p:nvSpPr>
        <p:spPr>
          <a:xfrm>
            <a:off x="1066800" y="1828800"/>
            <a:ext cx="7391400" cy="2062103"/>
          </a:xfrm>
          <a:prstGeom prst="rect">
            <a:avLst/>
          </a:prstGeom>
          <a:noFill/>
        </p:spPr>
        <p:txBody>
          <a:bodyPr>
            <a:spAutoFit/>
          </a:bodyPr>
          <a:lstStyle/>
          <a:p>
            <a:pPr lvl="0">
              <a:defRPr/>
            </a:pPr>
            <a:r>
              <a:rPr lang="en-US" sz="3200" dirty="0" smtClean="0">
                <a:latin typeface="+mn-lt"/>
              </a:rPr>
              <a:t>“</a:t>
            </a:r>
            <a:r>
              <a:rPr lang="en-US" sz="3200" dirty="0">
                <a:solidFill>
                  <a:prstClr val="black"/>
                </a:solidFill>
                <a:latin typeface="Lucida Sans Unicode"/>
              </a:rPr>
              <a:t>To seek this should be our first work</a:t>
            </a:r>
            <a:r>
              <a:rPr lang="en-US" sz="3200" dirty="0" smtClean="0">
                <a:solidFill>
                  <a:prstClr val="black"/>
                </a:solidFill>
                <a:latin typeface="Lucida Sans Unicode"/>
              </a:rPr>
              <a:t>…</a:t>
            </a:r>
          </a:p>
          <a:p>
            <a:pPr lvl="0">
              <a:defRPr/>
            </a:pPr>
            <a:r>
              <a:rPr lang="ja-JP" altLang="en-US" sz="3200" dirty="0" smtClean="0">
                <a:solidFill>
                  <a:srgbClr val="0070C0"/>
                </a:solidFill>
                <a:latin typeface="HG明朝E" pitchFamily="17" charset="-128"/>
                <a:ea typeface="HG明朝E" pitchFamily="17" charset="-128"/>
              </a:rPr>
              <a:t>これを求めることが、私たちの第一にしなければ</a:t>
            </a:r>
            <a:r>
              <a:rPr lang="ja-JP" altLang="en-US" sz="3200" dirty="0" smtClean="0">
                <a:solidFill>
                  <a:srgbClr val="0070C0"/>
                </a:solidFill>
                <a:latin typeface="HG明朝E" pitchFamily="17" charset="-128"/>
                <a:ea typeface="HG明朝E" pitchFamily="17" charset="-128"/>
              </a:rPr>
              <a:t>ならない</a:t>
            </a:r>
            <a:r>
              <a:rPr lang="ja-JP" altLang="en-US" sz="3200" dirty="0" smtClean="0">
                <a:solidFill>
                  <a:srgbClr val="0070C0"/>
                </a:solidFill>
                <a:latin typeface="HG明朝E" pitchFamily="17" charset="-128"/>
                <a:ea typeface="HG明朝E" pitchFamily="17" charset="-128"/>
              </a:rPr>
              <a:t>働き</a:t>
            </a:r>
            <a:r>
              <a:rPr lang="ja-JP" altLang="en-US" sz="3200" dirty="0" smtClean="0">
                <a:solidFill>
                  <a:srgbClr val="0070C0"/>
                </a:solidFill>
                <a:latin typeface="HG明朝E" pitchFamily="17" charset="-128"/>
                <a:ea typeface="HG明朝E" pitchFamily="17" charset="-128"/>
              </a:rPr>
              <a:t>です</a:t>
            </a:r>
            <a:r>
              <a:rPr lang="ja-JP" altLang="en-US" sz="3200" dirty="0" smtClean="0">
                <a:solidFill>
                  <a:srgbClr val="0070C0"/>
                </a:solidFill>
                <a:latin typeface="HG明朝E" pitchFamily="17" charset="-128"/>
                <a:ea typeface="HG明朝E" pitchFamily="17" charset="-128"/>
              </a:rPr>
              <a:t>。</a:t>
            </a:r>
            <a:endParaRPr lang="en-US" sz="3200" dirty="0">
              <a:solidFill>
                <a:srgbClr val="0070C0"/>
              </a:solidFill>
              <a:latin typeface="HG明朝E" pitchFamily="17" charset="-128"/>
              <a:ea typeface="HG明朝E" pitchFamily="17" charset="-128"/>
            </a:endParaRPr>
          </a:p>
        </p:txBody>
      </p:sp>
      <p:pic>
        <p:nvPicPr>
          <p:cNvPr id="107524" name="Picture 2" descr="EG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1600200"/>
            <a:ext cx="2017712" cy="2590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254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09800" y="457200"/>
            <a:ext cx="5867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Greatest Need</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ja-JP" alt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sz="4000" b="0" dirty="0" smtClean="0">
                <a:ln w="11430"/>
                <a:solidFill>
                  <a:srgbClr val="0070C0"/>
                </a:solidFill>
                <a:effectLst/>
              </a:rPr>
              <a:t>我々の最大の必要</a:t>
            </a: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066800" y="1828800"/>
            <a:ext cx="7391400" cy="4524315"/>
          </a:xfrm>
          <a:prstGeom prst="rect">
            <a:avLst/>
          </a:prstGeom>
          <a:noFill/>
        </p:spPr>
        <p:txBody>
          <a:bodyPr>
            <a:spAutoFit/>
          </a:bodyPr>
          <a:lstStyle/>
          <a:p>
            <a:pPr lvl="0">
              <a:defRPr/>
            </a:pPr>
            <a:r>
              <a:rPr lang="en-US" sz="3200" dirty="0">
                <a:latin typeface="+mn-lt"/>
              </a:rPr>
              <a:t>“Our heavenly Father is more   willing to give His Holy Spirit </a:t>
            </a:r>
            <a:r>
              <a:rPr lang="en-US" sz="3200" dirty="0" smtClean="0">
                <a:latin typeface="+mn-lt"/>
              </a:rPr>
              <a:t>to </a:t>
            </a:r>
            <a:r>
              <a:rPr lang="en-US" sz="3200" dirty="0">
                <a:latin typeface="+mn-lt"/>
              </a:rPr>
              <a:t>them that ask Him, than </a:t>
            </a:r>
            <a:r>
              <a:rPr lang="en-US" sz="3200" dirty="0" smtClean="0">
                <a:latin typeface="+mn-lt"/>
              </a:rPr>
              <a:t>are </a:t>
            </a:r>
            <a:r>
              <a:rPr lang="en-US" sz="3200" dirty="0">
                <a:latin typeface="+mn-lt"/>
              </a:rPr>
              <a:t>earthly parents to give good gifts to their children. </a:t>
            </a:r>
            <a:endParaRPr lang="en-US" sz="3200" dirty="0" smtClean="0">
              <a:latin typeface="+mn-lt"/>
            </a:endParaRPr>
          </a:p>
          <a:p>
            <a:pPr lvl="0">
              <a:defRPr/>
            </a:pPr>
            <a:r>
              <a:rPr lang="ja-JP" altLang="en-US" sz="3200" dirty="0" smtClean="0">
                <a:solidFill>
                  <a:srgbClr val="0070C0"/>
                </a:solidFill>
                <a:latin typeface="HG明朝E" pitchFamily="17" charset="-128"/>
                <a:ea typeface="HG明朝E" pitchFamily="17" charset="-128"/>
              </a:rPr>
              <a:t>天の父は</a:t>
            </a:r>
            <a:r>
              <a:rPr lang="ja-JP" altLang="en-US" sz="3200" dirty="0">
                <a:solidFill>
                  <a:srgbClr val="0070C0"/>
                </a:solidFill>
                <a:latin typeface="HG明朝E" pitchFamily="17" charset="-128"/>
                <a:ea typeface="HG明朝E" pitchFamily="17" charset="-128"/>
              </a:rPr>
              <a:t>、地上の両親が子どもに良いものを</a:t>
            </a:r>
            <a:r>
              <a:rPr lang="ja-JP" altLang="en-US" sz="3200" dirty="0" smtClean="0">
                <a:solidFill>
                  <a:srgbClr val="0070C0"/>
                </a:solidFill>
                <a:latin typeface="HG明朝E" pitchFamily="17" charset="-128"/>
                <a:ea typeface="HG明朝E" pitchFamily="17" charset="-128"/>
              </a:rPr>
              <a:t>与えようと</a:t>
            </a:r>
            <a:r>
              <a:rPr lang="ja-JP" altLang="en-US" sz="3200" dirty="0" smtClean="0">
                <a:solidFill>
                  <a:srgbClr val="0070C0"/>
                </a:solidFill>
                <a:latin typeface="HG明朝E" pitchFamily="17" charset="-128"/>
                <a:ea typeface="HG明朝E" pitchFamily="17" charset="-128"/>
              </a:rPr>
              <a:t>する以上に、</a:t>
            </a:r>
            <a:r>
              <a:rPr lang="ja-JP" altLang="en-US" sz="3200" dirty="0" smtClean="0">
                <a:solidFill>
                  <a:srgbClr val="0070C0"/>
                </a:solidFill>
                <a:latin typeface="HG明朝E" pitchFamily="17" charset="-128"/>
                <a:ea typeface="HG明朝E" pitchFamily="17" charset="-128"/>
              </a:rPr>
              <a:t>求める</a:t>
            </a:r>
            <a:r>
              <a:rPr lang="ja-JP" altLang="en-US" sz="3200" dirty="0" smtClean="0">
                <a:solidFill>
                  <a:srgbClr val="0070C0"/>
                </a:solidFill>
                <a:latin typeface="HG明朝E" pitchFamily="17" charset="-128"/>
                <a:ea typeface="HG明朝E" pitchFamily="17" charset="-128"/>
              </a:rPr>
              <a:t>者に聖霊を与えようと待っておいでになります</a:t>
            </a:r>
            <a:r>
              <a:rPr lang="ja-JP" altLang="en-US" sz="3200" dirty="0" smtClean="0">
                <a:solidFill>
                  <a:srgbClr val="0070C0"/>
                </a:solidFill>
                <a:latin typeface="HG明朝E" pitchFamily="17" charset="-128"/>
                <a:ea typeface="HG明朝E" pitchFamily="17" charset="-128"/>
              </a:rPr>
              <a:t>。</a:t>
            </a:r>
            <a:endParaRPr lang="en-US" sz="3200" dirty="0">
              <a:solidFill>
                <a:srgbClr val="0070C0"/>
              </a:solidFill>
              <a:latin typeface="HG明朝E" pitchFamily="17" charset="-128"/>
              <a:ea typeface="HG明朝E" pitchFamily="17" charset="-128"/>
            </a:endParaRPr>
          </a:p>
        </p:txBody>
      </p:sp>
      <p:pic>
        <p:nvPicPr>
          <p:cNvPr id="107524" name="Picture 2" descr="EG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1600200"/>
            <a:ext cx="2017712" cy="2590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849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09800" y="457200"/>
            <a:ext cx="5867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Greatest Need</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ja-JP" alt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sz="4000" b="0" dirty="0" smtClean="0">
                <a:ln w="11430"/>
                <a:solidFill>
                  <a:srgbClr val="0070C0"/>
                </a:solidFill>
                <a:effectLst/>
              </a:rPr>
              <a:t>我々の最大の必要</a:t>
            </a: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066800" y="1828800"/>
            <a:ext cx="7391400" cy="4524315"/>
          </a:xfrm>
          <a:prstGeom prst="rect">
            <a:avLst/>
          </a:prstGeom>
          <a:noFill/>
        </p:spPr>
        <p:txBody>
          <a:bodyPr wrap="square">
            <a:spAutoFit/>
          </a:bodyPr>
          <a:lstStyle/>
          <a:p>
            <a:pPr lvl="0">
              <a:defRPr/>
            </a:pPr>
            <a:r>
              <a:rPr lang="en-US" sz="3200" dirty="0" smtClean="0">
                <a:latin typeface="+mn-lt"/>
              </a:rPr>
              <a:t>“But </a:t>
            </a:r>
            <a:r>
              <a:rPr lang="en-US" sz="3200" dirty="0">
                <a:latin typeface="+mn-lt"/>
              </a:rPr>
              <a:t>it is our work, by </a:t>
            </a:r>
            <a:r>
              <a:rPr lang="en-US" sz="3200" dirty="0" smtClean="0">
                <a:latin typeface="+mn-lt"/>
              </a:rPr>
              <a:t>confession</a:t>
            </a:r>
            <a:r>
              <a:rPr lang="en-US" sz="3200" dirty="0">
                <a:latin typeface="+mn-lt"/>
              </a:rPr>
              <a:t>, </a:t>
            </a:r>
            <a:r>
              <a:rPr lang="en-US" sz="3200" dirty="0" smtClean="0">
                <a:latin typeface="+mn-lt"/>
              </a:rPr>
              <a:t>humiliation, repentance</a:t>
            </a:r>
            <a:r>
              <a:rPr lang="en-US" sz="3200" dirty="0">
                <a:latin typeface="+mn-lt"/>
              </a:rPr>
              <a:t>, and earnest </a:t>
            </a:r>
            <a:r>
              <a:rPr lang="en-US" sz="3200" dirty="0" smtClean="0">
                <a:latin typeface="+mn-lt"/>
              </a:rPr>
              <a:t>prayer</a:t>
            </a:r>
            <a:r>
              <a:rPr lang="en-US" sz="3200" dirty="0">
                <a:latin typeface="+mn-lt"/>
              </a:rPr>
              <a:t>, to fulfill the conditions upon which God has promised to grant us His blessing</a:t>
            </a:r>
            <a:r>
              <a:rPr lang="en-US" sz="3200" dirty="0" smtClean="0">
                <a:latin typeface="+mn-lt"/>
              </a:rPr>
              <a:t>.</a:t>
            </a:r>
          </a:p>
          <a:p>
            <a:pPr lvl="0">
              <a:defRPr/>
            </a:pPr>
            <a:r>
              <a:rPr lang="ja-JP" altLang="en-US" sz="3200" dirty="0" smtClean="0">
                <a:solidFill>
                  <a:srgbClr val="0070C0"/>
                </a:solidFill>
                <a:latin typeface="HG明朝E" pitchFamily="17" charset="-128"/>
                <a:ea typeface="HG明朝E" pitchFamily="17" charset="-128"/>
              </a:rPr>
              <a:t>しかし、罪を告白し</a:t>
            </a:r>
            <a:r>
              <a:rPr lang="ja-JP" altLang="en-US" sz="3200" dirty="0" smtClean="0">
                <a:solidFill>
                  <a:srgbClr val="0070C0"/>
                </a:solidFill>
                <a:latin typeface="HG明朝E" pitchFamily="17" charset="-128"/>
                <a:ea typeface="HG明朝E" pitchFamily="17" charset="-128"/>
              </a:rPr>
              <a:t>、</a:t>
            </a:r>
            <a:r>
              <a:rPr lang="ja-JP" altLang="en-US" sz="3200" dirty="0" smtClean="0">
                <a:solidFill>
                  <a:srgbClr val="0070C0"/>
                </a:solidFill>
                <a:latin typeface="HG明朝E" pitchFamily="17" charset="-128"/>
                <a:ea typeface="HG明朝E" pitchFamily="17" charset="-128"/>
              </a:rPr>
              <a:t>謙遜になり</a:t>
            </a:r>
            <a:r>
              <a:rPr lang="ja-JP" altLang="en-US" sz="3200" dirty="0" smtClean="0">
                <a:solidFill>
                  <a:srgbClr val="0070C0"/>
                </a:solidFill>
                <a:latin typeface="HG明朝E" pitchFamily="17" charset="-128"/>
                <a:ea typeface="HG明朝E" pitchFamily="17" charset="-128"/>
              </a:rPr>
              <a:t>、</a:t>
            </a:r>
            <a:r>
              <a:rPr lang="ja-JP" altLang="en-US" sz="3200" dirty="0" smtClean="0">
                <a:solidFill>
                  <a:srgbClr val="0070C0"/>
                </a:solidFill>
                <a:latin typeface="HG明朝E" pitchFamily="17" charset="-128"/>
                <a:ea typeface="HG明朝E" pitchFamily="17" charset="-128"/>
              </a:rPr>
              <a:t>悔い改めと熱心な祈りに</a:t>
            </a:r>
            <a:r>
              <a:rPr lang="ja-JP" altLang="en-US" sz="3200" dirty="0" smtClean="0">
                <a:solidFill>
                  <a:srgbClr val="0070C0"/>
                </a:solidFill>
                <a:latin typeface="HG明朝E" pitchFamily="17" charset="-128"/>
                <a:ea typeface="HG明朝E" pitchFamily="17" charset="-128"/>
              </a:rPr>
              <a:t>よって</a:t>
            </a:r>
            <a:r>
              <a:rPr lang="ja-JP" altLang="en-US" sz="3200" dirty="0" smtClean="0">
                <a:solidFill>
                  <a:srgbClr val="0070C0"/>
                </a:solidFill>
                <a:latin typeface="HG明朝E" pitchFamily="17" charset="-128"/>
                <a:ea typeface="HG明朝E" pitchFamily="17" charset="-128"/>
              </a:rPr>
              <a:t>、</a:t>
            </a:r>
            <a:r>
              <a:rPr lang="ja-JP" altLang="en-US" sz="3200" dirty="0" smtClean="0">
                <a:solidFill>
                  <a:srgbClr val="0070C0"/>
                </a:solidFill>
                <a:latin typeface="HG明朝E" pitchFamily="17" charset="-128"/>
                <a:ea typeface="HG明朝E" pitchFamily="17" charset="-128"/>
              </a:rPr>
              <a:t>神</a:t>
            </a:r>
            <a:r>
              <a:rPr lang="ja-JP" altLang="en-US" sz="3200" dirty="0" smtClean="0">
                <a:solidFill>
                  <a:srgbClr val="0070C0"/>
                </a:solidFill>
                <a:latin typeface="HG明朝E" pitchFamily="17" charset="-128"/>
                <a:ea typeface="HG明朝E" pitchFamily="17" charset="-128"/>
              </a:rPr>
              <a:t>が祝福を与えてくださる約束の条件を満たすのは、</a:t>
            </a:r>
            <a:r>
              <a:rPr lang="ja-JP" altLang="en-US" sz="3200" dirty="0" smtClean="0">
                <a:solidFill>
                  <a:srgbClr val="0070C0"/>
                </a:solidFill>
                <a:latin typeface="HG明朝E" pitchFamily="17" charset="-128"/>
                <a:ea typeface="HG明朝E" pitchFamily="17" charset="-128"/>
              </a:rPr>
              <a:t>私たち</a:t>
            </a:r>
            <a:r>
              <a:rPr lang="ja-JP" altLang="en-US" sz="3200" dirty="0" smtClean="0">
                <a:solidFill>
                  <a:srgbClr val="0070C0"/>
                </a:solidFill>
                <a:latin typeface="HG明朝E" pitchFamily="17" charset="-128"/>
                <a:ea typeface="HG明朝E" pitchFamily="17" charset="-128"/>
              </a:rPr>
              <a:t>の責務です</a:t>
            </a:r>
            <a:r>
              <a:rPr lang="ja-JP" altLang="en-US" sz="3200" dirty="0" smtClean="0">
                <a:solidFill>
                  <a:srgbClr val="0070C0"/>
                </a:solidFill>
                <a:latin typeface="HG明朝E" pitchFamily="17" charset="-128"/>
                <a:ea typeface="HG明朝E" pitchFamily="17" charset="-128"/>
              </a:rPr>
              <a:t>。</a:t>
            </a:r>
            <a:endParaRPr lang="en-US" sz="3200" dirty="0">
              <a:solidFill>
                <a:srgbClr val="0070C0"/>
              </a:solidFill>
              <a:latin typeface="HG明朝E" pitchFamily="17" charset="-128"/>
              <a:ea typeface="HG明朝E" pitchFamily="17" charset="-128"/>
            </a:endParaRPr>
          </a:p>
        </p:txBody>
      </p:sp>
      <p:pic>
        <p:nvPicPr>
          <p:cNvPr id="107524" name="Picture 2" descr="EG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1600200"/>
            <a:ext cx="2017712" cy="2590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144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09800" y="457200"/>
            <a:ext cx="5867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Greatest Need</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ja-JP" alt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ja-JP" altLang="en-US" sz="4000" b="0" dirty="0" smtClean="0">
                <a:ln w="11430"/>
                <a:solidFill>
                  <a:srgbClr val="0070C0"/>
                </a:solidFill>
                <a:effectLst/>
              </a:rPr>
              <a:t>我々の最大の必要</a:t>
            </a: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066800" y="1828800"/>
            <a:ext cx="7467600" cy="3539430"/>
          </a:xfrm>
          <a:prstGeom prst="rect">
            <a:avLst/>
          </a:prstGeom>
          <a:noFill/>
        </p:spPr>
        <p:txBody>
          <a:bodyPr wrap="square">
            <a:spAutoFit/>
          </a:bodyPr>
          <a:lstStyle/>
          <a:p>
            <a:pPr lvl="0">
              <a:defRPr/>
            </a:pPr>
            <a:r>
              <a:rPr lang="en-US" sz="3200" dirty="0" smtClean="0">
                <a:latin typeface="+mn-lt"/>
              </a:rPr>
              <a:t>“A </a:t>
            </a:r>
            <a:r>
              <a:rPr lang="en-US" sz="3200" dirty="0">
                <a:latin typeface="+mn-lt"/>
              </a:rPr>
              <a:t>revival need be expected only in answer to prayer.”</a:t>
            </a:r>
          </a:p>
          <a:p>
            <a:pPr lvl="0" algn="r">
              <a:defRPr/>
            </a:pPr>
            <a:r>
              <a:rPr lang="en-US" sz="3200" i="1" dirty="0">
                <a:solidFill>
                  <a:schemeClr val="accent4">
                    <a:lumMod val="75000"/>
                  </a:schemeClr>
                </a:solidFill>
                <a:latin typeface="+mn-lt"/>
              </a:rPr>
              <a:t>Selected Messages</a:t>
            </a:r>
            <a:r>
              <a:rPr lang="en-US" sz="3200" dirty="0">
                <a:solidFill>
                  <a:schemeClr val="accent4">
                    <a:lumMod val="75000"/>
                  </a:schemeClr>
                </a:solidFill>
                <a:latin typeface="+mn-lt"/>
              </a:rPr>
              <a:t>, </a:t>
            </a:r>
            <a:r>
              <a:rPr lang="en-US" sz="3200" dirty="0" smtClean="0">
                <a:solidFill>
                  <a:schemeClr val="accent4">
                    <a:lumMod val="75000"/>
                  </a:schemeClr>
                </a:solidFill>
                <a:latin typeface="+mn-lt"/>
              </a:rPr>
              <a:t>vol.1</a:t>
            </a:r>
            <a:r>
              <a:rPr lang="en-US" sz="3200" dirty="0">
                <a:solidFill>
                  <a:schemeClr val="accent4">
                    <a:lumMod val="75000"/>
                  </a:schemeClr>
                </a:solidFill>
                <a:latin typeface="+mn-lt"/>
              </a:rPr>
              <a:t>, </a:t>
            </a:r>
            <a:r>
              <a:rPr lang="en-US" sz="3200" dirty="0" smtClean="0">
                <a:solidFill>
                  <a:schemeClr val="accent4">
                    <a:lumMod val="75000"/>
                  </a:schemeClr>
                </a:solidFill>
                <a:latin typeface="+mn-lt"/>
              </a:rPr>
              <a:t>121.</a:t>
            </a:r>
          </a:p>
          <a:p>
            <a:pPr lvl="0" algn="r">
              <a:defRPr/>
            </a:pPr>
            <a:endParaRPr lang="en-US" sz="3200" dirty="0" smtClean="0">
              <a:solidFill>
                <a:schemeClr val="accent4">
                  <a:lumMod val="75000"/>
                </a:schemeClr>
              </a:solidFill>
              <a:latin typeface="+mn-lt"/>
            </a:endParaRPr>
          </a:p>
          <a:p>
            <a:pPr lvl="0">
              <a:defRPr/>
            </a:pPr>
            <a:r>
              <a:rPr lang="ja-JP" altLang="en-US" sz="3200" dirty="0" smtClean="0">
                <a:solidFill>
                  <a:srgbClr val="0070C0"/>
                </a:solidFill>
                <a:latin typeface="HG明朝E" pitchFamily="17" charset="-128"/>
                <a:ea typeface="HG明朝E" pitchFamily="17" charset="-128"/>
              </a:rPr>
              <a:t>リバイバルは祈りの応答としてのみ期待できるものです。</a:t>
            </a:r>
            <a:r>
              <a:rPr lang="en-US" sz="3200" dirty="0" smtClean="0">
                <a:solidFill>
                  <a:srgbClr val="0070C0"/>
                </a:solidFill>
                <a:latin typeface="HG明朝E" pitchFamily="17" charset="-128"/>
                <a:ea typeface="HG明朝E" pitchFamily="17" charset="-128"/>
              </a:rPr>
              <a:t> </a:t>
            </a:r>
          </a:p>
          <a:p>
            <a:pPr lvl="0">
              <a:defRPr/>
            </a:pPr>
            <a:r>
              <a:rPr lang="ja-JP" altLang="en-US" sz="3200" dirty="0" smtClean="0">
                <a:solidFill>
                  <a:srgbClr val="0070C0"/>
                </a:solidFill>
                <a:latin typeface="HG明朝E" pitchFamily="17" charset="-128"/>
                <a:ea typeface="HG明朝E" pitchFamily="17" charset="-128"/>
              </a:rPr>
              <a:t>　　　</a:t>
            </a:r>
            <a:r>
              <a:rPr lang="ja-JP" altLang="en-US" sz="2800" dirty="0" smtClean="0">
                <a:solidFill>
                  <a:srgbClr val="0070C0"/>
                </a:solidFill>
                <a:latin typeface="HG明朝E" pitchFamily="17" charset="-128"/>
                <a:ea typeface="HG明朝E" pitchFamily="17" charset="-128"/>
              </a:rPr>
              <a:t> 　　「セレクテッド メッセージス」</a:t>
            </a:r>
            <a:endParaRPr lang="en-US" sz="2800" dirty="0">
              <a:solidFill>
                <a:srgbClr val="0070C0"/>
              </a:solidFill>
              <a:latin typeface="HG明朝E" pitchFamily="17" charset="-128"/>
              <a:ea typeface="HG明朝E" pitchFamily="17" charset="-128"/>
            </a:endParaRPr>
          </a:p>
        </p:txBody>
      </p:sp>
      <p:pic>
        <p:nvPicPr>
          <p:cNvPr id="107524" name="Picture 2" descr="EG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1600200"/>
            <a:ext cx="2017712" cy="2590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670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610020"/>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t="4000" b="2667"/>
          <a:stretch/>
        </p:blipFill>
        <p:spPr bwMode="auto">
          <a:xfrm>
            <a:off x="2286000" y="1295400"/>
            <a:ext cx="7620000"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981200" y="274638"/>
            <a:ext cx="8610600" cy="1143000"/>
          </a:xfrm>
        </p:spPr>
        <p:txBody>
          <a:bodyPr>
            <a:normAutofit fontScale="90000"/>
          </a:bodyPr>
          <a:lstStyle/>
          <a:p>
            <a:r>
              <a:rPr lang="en-US" dirty="0" smtClean="0"/>
              <a:t>A Vision for the 1901 GC Session</a:t>
            </a:r>
            <a:br>
              <a:rPr lang="en-US" dirty="0" smtClean="0"/>
            </a:br>
            <a:r>
              <a:rPr lang="ja-JP" altLang="en-US" dirty="0"/>
              <a:t>　</a:t>
            </a:r>
            <a:r>
              <a:rPr lang="ja-JP" altLang="en-US" dirty="0" smtClean="0"/>
              <a:t>　</a:t>
            </a:r>
            <a:r>
              <a:rPr lang="ja-JP" altLang="en-US" dirty="0" smtClean="0">
                <a:solidFill>
                  <a:srgbClr val="002060"/>
                </a:solidFill>
              </a:rPr>
              <a:t>　</a:t>
            </a:r>
            <a:r>
              <a:rPr lang="en-US" altLang="ja-JP" sz="3600" dirty="0" smtClean="0">
                <a:solidFill>
                  <a:srgbClr val="002060"/>
                </a:solidFill>
              </a:rPr>
              <a:t>1901</a:t>
            </a:r>
            <a:r>
              <a:rPr lang="ja-JP" altLang="en-US" sz="3600" dirty="0" smtClean="0">
                <a:solidFill>
                  <a:srgbClr val="002060"/>
                </a:solidFill>
              </a:rPr>
              <a:t>年の世界総会のための幻</a:t>
            </a:r>
            <a:endParaRPr lang="en-US" sz="3600" dirty="0">
              <a:solidFill>
                <a:srgbClr val="002060"/>
              </a:solidFill>
            </a:endParaRPr>
          </a:p>
        </p:txBody>
      </p:sp>
    </p:spTree>
    <p:extLst>
      <p:ext uri="{BB962C8B-B14F-4D97-AF65-F5344CB8AC3E}">
        <p14:creationId xmlns:p14="http://schemas.microsoft.com/office/powerpoint/2010/main" val="35878984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361686"/>
            <a:ext cx="12192000" cy="7233693"/>
          </a:xfrm>
          <a:prstGeom prst="rect">
            <a:avLst/>
          </a:prstGeom>
        </p:spPr>
      </p:pic>
      <p:sp>
        <p:nvSpPr>
          <p:cNvPr id="4" name="Title 3"/>
          <p:cNvSpPr>
            <a:spLocks noGrp="1"/>
          </p:cNvSpPr>
          <p:nvPr>
            <p:ph type="title"/>
          </p:nvPr>
        </p:nvSpPr>
        <p:spPr>
          <a:xfrm>
            <a:off x="1524000" y="-152400"/>
            <a:ext cx="9829800" cy="914400"/>
          </a:xfrm>
          <a:noFill/>
        </p:spPr>
        <p:txBody>
          <a:bodyPr>
            <a:noAutofit/>
          </a:bodyPr>
          <a:lstStyle/>
          <a:p>
            <a:pPr eaLnBrk="1" hangingPunct="1">
              <a:lnSpc>
                <a:spcPts val="4400"/>
              </a:lnSpc>
              <a:defRPr/>
            </a:pPr>
            <a:r>
              <a:rPr lang="es-AR" sz="4400" dirty="0">
                <a:solidFill>
                  <a:schemeClr val="bg2">
                    <a:lumMod val="10000"/>
                    <a:lumOff val="90000"/>
                  </a:schemeClr>
                </a:solidFill>
                <a:effectLst>
                  <a:outerShdw blurRad="38100" dist="38100" dir="2700000" algn="tl">
                    <a:srgbClr val="000000">
                      <a:alpha val="43137"/>
                    </a:srgbClr>
                  </a:outerShdw>
                </a:effectLst>
              </a:rPr>
              <a:t>What are the conditions for revival</a:t>
            </a:r>
            <a:r>
              <a:rPr lang="es-AR" sz="4400" dirty="0" smtClean="0">
                <a:solidFill>
                  <a:schemeClr val="bg2">
                    <a:lumMod val="10000"/>
                    <a:lumOff val="90000"/>
                  </a:schemeClr>
                </a:solidFill>
                <a:effectLst>
                  <a:outerShdw blurRad="38100" dist="38100" dir="2700000" algn="tl">
                    <a:srgbClr val="000000">
                      <a:alpha val="43137"/>
                    </a:srgbClr>
                  </a:outerShdw>
                </a:effectLst>
              </a:rPr>
              <a:t>?</a:t>
            </a:r>
            <a:br>
              <a:rPr lang="es-AR" sz="4400" dirty="0" smtClean="0">
                <a:solidFill>
                  <a:schemeClr val="bg2">
                    <a:lumMod val="10000"/>
                    <a:lumOff val="90000"/>
                  </a:schemeClr>
                </a:solidFill>
                <a:effectLst>
                  <a:outerShdw blurRad="38100" dist="38100" dir="2700000" algn="tl">
                    <a:srgbClr val="000000">
                      <a:alpha val="43137"/>
                    </a:srgbClr>
                  </a:outerShdw>
                </a:effectLst>
              </a:rPr>
            </a:br>
            <a:r>
              <a:rPr lang="ja-JP" altLang="en-US" sz="4400" dirty="0">
                <a:solidFill>
                  <a:schemeClr val="bg2">
                    <a:lumMod val="10000"/>
                    <a:lumOff val="90000"/>
                  </a:schemeClr>
                </a:solidFill>
                <a:effectLst>
                  <a:outerShdw blurRad="38100" dist="38100" dir="2700000" algn="tl">
                    <a:srgbClr val="000000">
                      <a:alpha val="43137"/>
                    </a:srgbClr>
                  </a:outerShdw>
                </a:effectLst>
              </a:rPr>
              <a:t>　</a:t>
            </a:r>
            <a:r>
              <a:rPr lang="ja-JP" altLang="en-US" sz="4400" dirty="0" smtClean="0">
                <a:solidFill>
                  <a:schemeClr val="bg2">
                    <a:lumMod val="10000"/>
                    <a:lumOff val="90000"/>
                  </a:schemeClr>
                </a:solidFill>
                <a:effectLst>
                  <a:outerShdw blurRad="38100" dist="38100" dir="2700000" algn="tl">
                    <a:srgbClr val="000000">
                      <a:alpha val="43137"/>
                    </a:srgbClr>
                  </a:outerShdw>
                </a:effectLst>
              </a:rPr>
              <a:t>　　　　　</a:t>
            </a:r>
            <a:r>
              <a:rPr lang="ja-JP" altLang="en-US" sz="3600" b="0" dirty="0" smtClean="0">
                <a:solidFill>
                  <a:srgbClr val="002060"/>
                </a:solidFill>
                <a:effectLst/>
                <a:latin typeface="HG明朝E" panose="02020909000000000000" pitchFamily="17" charset="-128"/>
                <a:ea typeface="HG明朝E" panose="02020909000000000000" pitchFamily="17" charset="-128"/>
              </a:rPr>
              <a:t>リバイバルの条件は？</a:t>
            </a:r>
            <a:endParaRPr lang="es-AR" sz="3600" b="0" dirty="0">
              <a:solidFill>
                <a:srgbClr val="002060"/>
              </a:solidFill>
              <a:effectLst/>
              <a:latin typeface="HG明朝E" panose="02020909000000000000" pitchFamily="17" charset="-128"/>
              <a:ea typeface="HG明朝E" panose="02020909000000000000" pitchFamily="17" charset="-128"/>
            </a:endParaRPr>
          </a:p>
        </p:txBody>
      </p:sp>
      <p:sp>
        <p:nvSpPr>
          <p:cNvPr id="5" name="Content Placeholder 4"/>
          <p:cNvSpPr>
            <a:spLocks noGrp="1"/>
          </p:cNvSpPr>
          <p:nvPr>
            <p:ph idx="1"/>
          </p:nvPr>
        </p:nvSpPr>
        <p:spPr>
          <a:xfrm>
            <a:off x="1447800" y="4114800"/>
            <a:ext cx="9601200" cy="2438400"/>
          </a:xfrm>
          <a:solidFill>
            <a:schemeClr val="tx1">
              <a:lumMod val="75000"/>
              <a:lumOff val="25000"/>
              <a:alpha val="30196"/>
            </a:schemeClr>
          </a:solidFill>
        </p:spPr>
        <p:txBody>
          <a:bodyPr/>
          <a:lstStyle/>
          <a:p>
            <a:pPr eaLnBrk="1" hangingPunct="1">
              <a:defRPr/>
            </a:pPr>
            <a:r>
              <a:rPr lang="es-AR" sz="3200" b="1" dirty="0">
                <a:solidFill>
                  <a:schemeClr val="bg1"/>
                </a:solidFill>
                <a:effectLst>
                  <a:outerShdw blurRad="38100" dist="38100" dir="2700000" algn="tl">
                    <a:srgbClr val="000000">
                      <a:alpha val="43137"/>
                    </a:srgbClr>
                  </a:outerShdw>
                </a:effectLst>
              </a:rPr>
              <a:t>Confession </a:t>
            </a:r>
            <a:r>
              <a:rPr lang="ja-JP" altLang="en-US" sz="3200" b="1" dirty="0" smtClean="0">
                <a:solidFill>
                  <a:schemeClr val="bg1"/>
                </a:solidFill>
                <a:effectLst>
                  <a:outerShdw blurRad="38100" dist="38100" dir="2700000" algn="tl">
                    <a:srgbClr val="000000">
                      <a:alpha val="43137"/>
                    </a:srgbClr>
                  </a:outerShdw>
                </a:effectLst>
              </a:rPr>
              <a:t>　　</a:t>
            </a:r>
            <a:r>
              <a:rPr lang="ja-JP" altLang="en-US" sz="3200" b="1" dirty="0" smtClean="0">
                <a:solidFill>
                  <a:srgbClr val="002060"/>
                </a:solidFill>
                <a:latin typeface="HG明朝E" panose="02020909000000000000" pitchFamily="17" charset="-128"/>
                <a:ea typeface="HG明朝E" panose="02020909000000000000" pitchFamily="17" charset="-128"/>
              </a:rPr>
              <a:t>告白</a:t>
            </a:r>
            <a:endParaRPr lang="es-AR" sz="3200" b="1" dirty="0">
              <a:solidFill>
                <a:srgbClr val="002060"/>
              </a:solidFill>
              <a:latin typeface="HG明朝E" panose="02020909000000000000" pitchFamily="17" charset="-128"/>
              <a:ea typeface="HG明朝E" panose="02020909000000000000" pitchFamily="17" charset="-128"/>
            </a:endParaRPr>
          </a:p>
          <a:p>
            <a:pPr eaLnBrk="1" hangingPunct="1">
              <a:defRPr/>
            </a:pPr>
            <a:r>
              <a:rPr lang="es-AR" sz="3200" b="1" dirty="0">
                <a:solidFill>
                  <a:schemeClr val="bg1"/>
                </a:solidFill>
                <a:effectLst>
                  <a:outerShdw blurRad="38100" dist="38100" dir="2700000" algn="tl">
                    <a:srgbClr val="000000">
                      <a:alpha val="43137"/>
                    </a:srgbClr>
                  </a:outerShdw>
                </a:effectLst>
              </a:rPr>
              <a:t>Humiliation (Surrender</a:t>
            </a:r>
            <a:r>
              <a:rPr lang="es-AR" sz="3200" b="1" dirty="0" smtClean="0">
                <a:solidFill>
                  <a:schemeClr val="bg1"/>
                </a:solidFill>
                <a:effectLst>
                  <a:outerShdw blurRad="38100" dist="38100" dir="2700000" algn="tl">
                    <a:srgbClr val="000000">
                      <a:alpha val="43137"/>
                    </a:srgbClr>
                  </a:outerShdw>
                </a:effectLst>
              </a:rPr>
              <a:t>)</a:t>
            </a:r>
            <a:r>
              <a:rPr lang="ja-JP" altLang="en-US" sz="3200" b="1" dirty="0" smtClean="0">
                <a:solidFill>
                  <a:schemeClr val="bg1"/>
                </a:solidFill>
                <a:effectLst>
                  <a:outerShdw blurRad="38100" dist="38100" dir="2700000" algn="tl">
                    <a:srgbClr val="000000">
                      <a:alpha val="43137"/>
                    </a:srgbClr>
                  </a:outerShdw>
                </a:effectLst>
              </a:rPr>
              <a:t>　</a:t>
            </a:r>
            <a:r>
              <a:rPr lang="ja-JP" altLang="en-US" sz="3200" b="1" dirty="0" smtClean="0">
                <a:solidFill>
                  <a:srgbClr val="002060"/>
                </a:solidFill>
                <a:latin typeface="HG明朝E" panose="02020909000000000000" pitchFamily="17" charset="-128"/>
                <a:ea typeface="HG明朝E" panose="02020909000000000000" pitchFamily="17" charset="-128"/>
              </a:rPr>
              <a:t>謙遜（献身）</a:t>
            </a:r>
            <a:endParaRPr lang="es-AR" sz="3200" b="1" dirty="0">
              <a:solidFill>
                <a:srgbClr val="002060"/>
              </a:solidFill>
              <a:latin typeface="HG明朝E" panose="02020909000000000000" pitchFamily="17" charset="-128"/>
              <a:ea typeface="HG明朝E" panose="02020909000000000000" pitchFamily="17" charset="-128"/>
            </a:endParaRPr>
          </a:p>
          <a:p>
            <a:pPr eaLnBrk="1" hangingPunct="1">
              <a:defRPr/>
            </a:pPr>
            <a:r>
              <a:rPr lang="es-AR" sz="3200" b="1" dirty="0" smtClean="0">
                <a:solidFill>
                  <a:schemeClr val="bg1"/>
                </a:solidFill>
                <a:effectLst>
                  <a:outerShdw blurRad="38100" dist="38100" dir="2700000" algn="tl">
                    <a:srgbClr val="000000">
                      <a:alpha val="43137"/>
                    </a:srgbClr>
                  </a:outerShdw>
                </a:effectLst>
              </a:rPr>
              <a:t>Repentance</a:t>
            </a:r>
            <a:r>
              <a:rPr lang="ja-JP" altLang="en-US" sz="3200" b="1" dirty="0" smtClean="0">
                <a:solidFill>
                  <a:schemeClr val="bg1"/>
                </a:solidFill>
                <a:effectLst>
                  <a:outerShdw blurRad="38100" dist="38100" dir="2700000" algn="tl">
                    <a:srgbClr val="000000">
                      <a:alpha val="43137"/>
                    </a:srgbClr>
                  </a:outerShdw>
                </a:effectLst>
              </a:rPr>
              <a:t>　　</a:t>
            </a:r>
            <a:r>
              <a:rPr lang="ja-JP" altLang="en-US" sz="3200" b="1" dirty="0" smtClean="0">
                <a:solidFill>
                  <a:srgbClr val="002060"/>
                </a:solidFill>
                <a:latin typeface="HG明朝E" panose="02020909000000000000" pitchFamily="17" charset="-128"/>
                <a:ea typeface="HG明朝E" panose="02020909000000000000" pitchFamily="17" charset="-128"/>
              </a:rPr>
              <a:t>悔い改め</a:t>
            </a:r>
            <a:endParaRPr lang="es-AR" sz="3200" b="1" dirty="0">
              <a:solidFill>
                <a:srgbClr val="002060"/>
              </a:solidFill>
              <a:latin typeface="HG明朝E" panose="02020909000000000000" pitchFamily="17" charset="-128"/>
              <a:ea typeface="HG明朝E" panose="02020909000000000000" pitchFamily="17" charset="-128"/>
            </a:endParaRPr>
          </a:p>
          <a:p>
            <a:pPr eaLnBrk="1" hangingPunct="1">
              <a:defRPr/>
            </a:pPr>
            <a:r>
              <a:rPr lang="es-AR" sz="3200" b="1" dirty="0">
                <a:solidFill>
                  <a:schemeClr val="bg1"/>
                </a:solidFill>
                <a:effectLst>
                  <a:outerShdw blurRad="38100" dist="38100" dir="2700000" algn="tl">
                    <a:srgbClr val="000000">
                      <a:alpha val="43137"/>
                    </a:srgbClr>
                  </a:outerShdw>
                </a:effectLst>
              </a:rPr>
              <a:t>Earnest </a:t>
            </a:r>
            <a:r>
              <a:rPr lang="es-AR" sz="3200" b="1" dirty="0" smtClean="0">
                <a:solidFill>
                  <a:schemeClr val="bg1"/>
                </a:solidFill>
                <a:effectLst>
                  <a:outerShdw blurRad="38100" dist="38100" dir="2700000" algn="tl">
                    <a:srgbClr val="000000">
                      <a:alpha val="43137"/>
                    </a:srgbClr>
                  </a:outerShdw>
                </a:effectLst>
              </a:rPr>
              <a:t>Prayer</a:t>
            </a:r>
            <a:r>
              <a:rPr lang="ja-JP" altLang="en-US" sz="3200" b="1" dirty="0" smtClean="0">
                <a:solidFill>
                  <a:schemeClr val="bg1"/>
                </a:solidFill>
                <a:effectLst>
                  <a:outerShdw blurRad="38100" dist="38100" dir="2700000" algn="tl">
                    <a:srgbClr val="000000">
                      <a:alpha val="43137"/>
                    </a:srgbClr>
                  </a:outerShdw>
                </a:effectLst>
              </a:rPr>
              <a:t>　　</a:t>
            </a:r>
            <a:r>
              <a:rPr lang="ja-JP" altLang="en-US" sz="3200" b="1" dirty="0" smtClean="0">
                <a:solidFill>
                  <a:srgbClr val="002060"/>
                </a:solidFill>
                <a:latin typeface="HG明朝E" panose="02020909000000000000" pitchFamily="17" charset="-128"/>
                <a:ea typeface="HG明朝E" panose="02020909000000000000" pitchFamily="17" charset="-128"/>
              </a:rPr>
              <a:t>熱心な祈り</a:t>
            </a:r>
            <a:endParaRPr lang="es-AR" sz="3200" b="1" dirty="0">
              <a:solidFill>
                <a:srgbClr val="002060"/>
              </a:solidFill>
              <a:latin typeface="HG明朝E" panose="02020909000000000000" pitchFamily="17" charset="-128"/>
              <a:ea typeface="HG明朝E" panose="02020909000000000000" pitchFamily="17"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Typical </a:t>
            </a:r>
            <a:r>
              <a:rPr lang="en-US" altLang="en-US" sz="3200" dirty="0" err="1"/>
              <a:t>Laodicean</a:t>
            </a:r>
            <a:r>
              <a:rPr lang="en-US" altLang="en-US" sz="3200" dirty="0"/>
              <a:t> Adventist church</a:t>
            </a:r>
          </a:p>
          <a:p>
            <a:r>
              <a:rPr lang="ja-JP" altLang="en-US" sz="3200" dirty="0" smtClean="0"/>
              <a:t>　　</a:t>
            </a:r>
            <a:r>
              <a:rPr lang="ja-JP" altLang="en-US" sz="3200" dirty="0" smtClean="0">
                <a:solidFill>
                  <a:srgbClr val="002060"/>
                </a:solidFill>
                <a:latin typeface="HG明朝E" panose="02020909000000000000" pitchFamily="17" charset="-128"/>
                <a:ea typeface="HG明朝E" panose="02020909000000000000" pitchFamily="17" charset="-128"/>
              </a:rPr>
              <a:t>典型的なラオデキア教会の状態</a:t>
            </a:r>
            <a:endParaRPr lang="en-US" altLang="en-US" sz="3200" dirty="0" smtClean="0">
              <a:solidFill>
                <a:srgbClr val="002060"/>
              </a:solidFill>
              <a:latin typeface="HG明朝E" panose="02020909000000000000" pitchFamily="17" charset="-128"/>
              <a:ea typeface="HG明朝E" panose="02020909000000000000" pitchFamily="17" charset="-128"/>
            </a:endParaRPr>
          </a:p>
          <a:p>
            <a:r>
              <a:rPr lang="en-US" altLang="en-US" sz="3200" dirty="0" smtClean="0"/>
              <a:t>200 </a:t>
            </a:r>
            <a:r>
              <a:rPr lang="en-US" altLang="en-US" sz="3200" dirty="0"/>
              <a:t>members, 100 in attendance</a:t>
            </a:r>
          </a:p>
          <a:p>
            <a:r>
              <a:rPr lang="ja-JP" altLang="en-US" sz="3200" dirty="0" smtClean="0"/>
              <a:t>　　</a:t>
            </a:r>
            <a:r>
              <a:rPr lang="ja-JP" altLang="en-US" sz="3200" dirty="0">
                <a:solidFill>
                  <a:srgbClr val="002060"/>
                </a:solidFill>
                <a:latin typeface="HG明朝E" panose="02020909000000000000" pitchFamily="17" charset="-128"/>
                <a:ea typeface="HG明朝E" panose="02020909000000000000" pitchFamily="17" charset="-128"/>
              </a:rPr>
              <a:t>総教会</a:t>
            </a:r>
            <a:r>
              <a:rPr lang="ja-JP" altLang="en-US" sz="3200" dirty="0" smtClean="0">
                <a:solidFill>
                  <a:srgbClr val="002060"/>
                </a:solidFill>
                <a:latin typeface="HG明朝E" panose="02020909000000000000" pitchFamily="17" charset="-128"/>
                <a:ea typeface="HG明朝E" panose="02020909000000000000" pitchFamily="17" charset="-128"/>
              </a:rPr>
              <a:t>員数 </a:t>
            </a:r>
            <a:r>
              <a:rPr lang="en-US" altLang="ja-JP" sz="3200" dirty="0" smtClean="0">
                <a:solidFill>
                  <a:srgbClr val="002060"/>
                </a:solidFill>
                <a:latin typeface="HG明朝E" panose="02020909000000000000" pitchFamily="17" charset="-128"/>
                <a:ea typeface="HG明朝E" panose="02020909000000000000" pitchFamily="17" charset="-128"/>
              </a:rPr>
              <a:t>200</a:t>
            </a:r>
            <a:r>
              <a:rPr lang="ja-JP" altLang="en-US" sz="3200" dirty="0" smtClean="0">
                <a:solidFill>
                  <a:srgbClr val="002060"/>
                </a:solidFill>
                <a:latin typeface="HG明朝E" panose="02020909000000000000" pitchFamily="17" charset="-128"/>
                <a:ea typeface="HG明朝E" panose="02020909000000000000" pitchFamily="17" charset="-128"/>
              </a:rPr>
              <a:t>名、　出席教会員数　</a:t>
            </a:r>
            <a:r>
              <a:rPr lang="en-US" altLang="ja-JP" sz="3200" dirty="0" smtClean="0">
                <a:solidFill>
                  <a:srgbClr val="002060"/>
                </a:solidFill>
                <a:latin typeface="HG明朝E" panose="02020909000000000000" pitchFamily="17" charset="-128"/>
                <a:ea typeface="HG明朝E" panose="02020909000000000000" pitchFamily="17" charset="-128"/>
              </a:rPr>
              <a:t>100</a:t>
            </a:r>
            <a:r>
              <a:rPr lang="ja-JP" altLang="en-US" sz="3200" dirty="0" smtClean="0">
                <a:solidFill>
                  <a:srgbClr val="002060"/>
                </a:solidFill>
                <a:latin typeface="HG明朝E" panose="02020909000000000000" pitchFamily="17" charset="-128"/>
                <a:ea typeface="HG明朝E" panose="02020909000000000000" pitchFamily="17" charset="-128"/>
              </a:rPr>
              <a:t>名</a:t>
            </a:r>
            <a:endParaRPr lang="en-US" altLang="en-US" sz="3200" dirty="0" smtClean="0">
              <a:solidFill>
                <a:srgbClr val="002060"/>
              </a:solidFill>
              <a:latin typeface="HG明朝E" panose="02020909000000000000" pitchFamily="17" charset="-128"/>
              <a:ea typeface="HG明朝E" panose="02020909000000000000" pitchFamily="17" charset="-128"/>
            </a:endParaRPr>
          </a:p>
          <a:p>
            <a:r>
              <a:rPr lang="en-US" altLang="en-US" sz="3200" dirty="0" smtClean="0"/>
              <a:t>Mostly </a:t>
            </a:r>
            <a:r>
              <a:rPr lang="en-US" altLang="en-US" sz="3200" dirty="0"/>
              <a:t>older, not very </a:t>
            </a:r>
            <a:r>
              <a:rPr lang="en-US" altLang="en-US" sz="3200" dirty="0" smtClean="0"/>
              <a:t> </a:t>
            </a:r>
            <a:r>
              <a:rPr lang="en-US" altLang="en-US" sz="3200" dirty="0" smtClean="0"/>
              <a:t>friendly</a:t>
            </a:r>
          </a:p>
          <a:p>
            <a:r>
              <a:rPr lang="ja-JP" altLang="en-US" sz="3200" dirty="0"/>
              <a:t>　</a:t>
            </a:r>
            <a:r>
              <a:rPr lang="ja-JP" altLang="en-US" sz="3200" dirty="0" smtClean="0"/>
              <a:t>　</a:t>
            </a:r>
            <a:r>
              <a:rPr lang="ja-JP" altLang="en-US" sz="3200" dirty="0" smtClean="0">
                <a:solidFill>
                  <a:srgbClr val="002060"/>
                </a:solidFill>
                <a:latin typeface="HG明朝E" panose="02020909000000000000" pitchFamily="17" charset="-128"/>
                <a:ea typeface="HG明朝E" panose="02020909000000000000" pitchFamily="17" charset="-128"/>
              </a:rPr>
              <a:t>大多数が高齢で、話し</a:t>
            </a:r>
            <a:endParaRPr lang="en-US" altLang="ja-JP" sz="3200" dirty="0" smtClean="0">
              <a:solidFill>
                <a:srgbClr val="002060"/>
              </a:solidFill>
              <a:latin typeface="HG明朝E" panose="02020909000000000000" pitchFamily="17" charset="-128"/>
              <a:ea typeface="HG明朝E" panose="02020909000000000000" pitchFamily="17" charset="-128"/>
            </a:endParaRPr>
          </a:p>
          <a:p>
            <a:pPr marL="109537" indent="0">
              <a:buNone/>
            </a:pPr>
            <a:r>
              <a:rPr lang="ja-JP" altLang="en-US" sz="3200" dirty="0" smtClean="0">
                <a:solidFill>
                  <a:srgbClr val="002060"/>
                </a:solidFill>
                <a:latin typeface="HG明朝E" panose="02020909000000000000" pitchFamily="17" charset="-128"/>
                <a:ea typeface="HG明朝E" panose="02020909000000000000" pitchFamily="17" charset="-128"/>
              </a:rPr>
              <a:t>    かけ</a:t>
            </a:r>
            <a:r>
              <a:rPr lang="ja-JP" altLang="en-US" sz="3200" dirty="0">
                <a:solidFill>
                  <a:srgbClr val="002060"/>
                </a:solidFill>
                <a:latin typeface="HG明朝E" panose="02020909000000000000" pitchFamily="17" charset="-128"/>
                <a:ea typeface="HG明朝E" panose="02020909000000000000" pitchFamily="17" charset="-128"/>
              </a:rPr>
              <a:t>に</a:t>
            </a:r>
            <a:r>
              <a:rPr lang="ja-JP" altLang="en-US" sz="3200" dirty="0" smtClean="0">
                <a:solidFill>
                  <a:srgbClr val="002060"/>
                </a:solidFill>
                <a:latin typeface="HG明朝E" panose="02020909000000000000" pitchFamily="17" charset="-128"/>
                <a:ea typeface="HG明朝E" panose="02020909000000000000" pitchFamily="17" charset="-128"/>
              </a:rPr>
              <a:t>くい</a:t>
            </a:r>
            <a:endParaRPr lang="en-US" altLang="ja-JP" sz="3200" dirty="0" smtClean="0">
              <a:solidFill>
                <a:srgbClr val="002060"/>
              </a:solidFill>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rmAutofit fontScale="90000"/>
          </a:bodyPr>
          <a:lstStyle/>
          <a:p>
            <a:pPr>
              <a:defRPr/>
            </a:pPr>
            <a:r>
              <a:rPr lang="en-US" dirty="0" smtClean="0"/>
              <a:t>Roseville, California</a:t>
            </a:r>
            <a:r>
              <a:rPr lang="ja-JP" altLang="en-US" dirty="0" smtClean="0"/>
              <a:t>　　</a:t>
            </a:r>
            <a:r>
              <a:rPr lang="ja-JP" altLang="en-US" sz="3600" b="0" dirty="0" smtClean="0">
                <a:solidFill>
                  <a:srgbClr val="002060"/>
                </a:solidFill>
                <a:effectLst/>
                <a:latin typeface="HG明朝E" panose="02020909000000000000" pitchFamily="17" charset="-128"/>
                <a:ea typeface="HG明朝E" panose="02020909000000000000" pitchFamily="17" charset="-128"/>
              </a:rPr>
              <a:t>カリフォルニア州 ローズビル</a:t>
            </a:r>
            <a:endParaRPr lang="en-US" sz="3600" b="0" dirty="0">
              <a:solidFill>
                <a:srgbClr val="002060"/>
              </a:solidFill>
              <a:effectLst/>
              <a:latin typeface="HG明朝E" panose="02020909000000000000" pitchFamily="17" charset="-128"/>
              <a:ea typeface="HG明朝E" panose="02020909000000000000" pitchFamily="17" charset="-128"/>
            </a:endParaRPr>
          </a:p>
        </p:txBody>
      </p:sp>
      <p:pic>
        <p:nvPicPr>
          <p:cNvPr id="4"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934200" y="4343400"/>
            <a:ext cx="5153526"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smtClean="0"/>
              <a:t>Focused </a:t>
            </a:r>
            <a:r>
              <a:rPr lang="en-US" altLang="en-US" sz="3200" dirty="0"/>
              <a:t>on</a:t>
            </a:r>
            <a:r>
              <a:rPr lang="en-US" altLang="en-US" sz="3200" dirty="0" smtClean="0"/>
              <a:t>:</a:t>
            </a:r>
            <a:r>
              <a:rPr lang="ja-JP" altLang="en-US" sz="3200" dirty="0" smtClean="0"/>
              <a:t>　</a:t>
            </a:r>
            <a:r>
              <a:rPr lang="ja-JP" altLang="en-US" sz="3200" dirty="0" smtClean="0"/>
              <a:t>下記に集中した。</a:t>
            </a:r>
            <a:endParaRPr lang="en-US" altLang="en-US" sz="3200" dirty="0"/>
          </a:p>
          <a:p>
            <a:pPr lvl="1"/>
            <a:r>
              <a:rPr lang="en-US" altLang="en-US" sz="3200" dirty="0">
                <a:solidFill>
                  <a:schemeClr val="accent1"/>
                </a:solidFill>
              </a:rPr>
              <a:t>Bible </a:t>
            </a:r>
            <a:r>
              <a:rPr lang="en-US" altLang="en-US" sz="3200" dirty="0" smtClean="0">
                <a:solidFill>
                  <a:schemeClr val="accent1"/>
                </a:solidFill>
              </a:rPr>
              <a:t>study</a:t>
            </a:r>
            <a:r>
              <a:rPr lang="ja-JP" altLang="en-US" sz="3200" dirty="0" smtClean="0">
                <a:solidFill>
                  <a:schemeClr val="accent1"/>
                </a:solidFill>
              </a:rPr>
              <a:t>　　</a:t>
            </a:r>
            <a:r>
              <a:rPr lang="ja-JP" altLang="en-US" sz="3200" dirty="0" smtClean="0">
                <a:solidFill>
                  <a:srgbClr val="002060"/>
                </a:solidFill>
                <a:latin typeface="HG明朝E" panose="02020909000000000000" pitchFamily="17" charset="-128"/>
                <a:ea typeface="HG明朝E" panose="02020909000000000000" pitchFamily="17" charset="-128"/>
              </a:rPr>
              <a:t>聖書研究</a:t>
            </a:r>
            <a:endParaRPr lang="en-US" altLang="en-US" sz="3200" dirty="0">
              <a:solidFill>
                <a:srgbClr val="002060"/>
              </a:solidFill>
              <a:latin typeface="HG明朝E" panose="02020909000000000000" pitchFamily="17" charset="-128"/>
              <a:ea typeface="HG明朝E" panose="02020909000000000000" pitchFamily="17" charset="-128"/>
            </a:endParaRPr>
          </a:p>
          <a:p>
            <a:pPr lvl="1"/>
            <a:r>
              <a:rPr lang="en-US" altLang="en-US" sz="3200" dirty="0">
                <a:solidFill>
                  <a:schemeClr val="accent1"/>
                </a:solidFill>
              </a:rPr>
              <a:t>Prayer </a:t>
            </a:r>
            <a:r>
              <a:rPr lang="ja-JP" altLang="en-US" sz="3200" dirty="0" smtClean="0">
                <a:solidFill>
                  <a:schemeClr val="accent1"/>
                </a:solidFill>
              </a:rPr>
              <a:t>　　　　　</a:t>
            </a:r>
            <a:r>
              <a:rPr lang="ja-JP" altLang="en-US" sz="3200" dirty="0" smtClean="0">
                <a:solidFill>
                  <a:srgbClr val="002060"/>
                </a:solidFill>
                <a:latin typeface="HG明朝E" panose="02020909000000000000" pitchFamily="17" charset="-128"/>
                <a:ea typeface="HG明朝E" panose="02020909000000000000" pitchFamily="17" charset="-128"/>
              </a:rPr>
              <a:t>祈り</a:t>
            </a:r>
            <a:endParaRPr lang="en-US" altLang="en-US" sz="3200" dirty="0">
              <a:solidFill>
                <a:srgbClr val="002060"/>
              </a:solidFill>
              <a:latin typeface="HG明朝E" panose="02020909000000000000" pitchFamily="17" charset="-128"/>
              <a:ea typeface="HG明朝E" panose="02020909000000000000" pitchFamily="17" charset="-128"/>
            </a:endParaRPr>
          </a:p>
          <a:p>
            <a:pPr lvl="1"/>
            <a:r>
              <a:rPr lang="en-US" altLang="en-US" sz="3200" dirty="0" smtClean="0">
                <a:solidFill>
                  <a:schemeClr val="accent1"/>
                </a:solidFill>
              </a:rPr>
              <a:t>Witnessing</a:t>
            </a:r>
            <a:r>
              <a:rPr lang="ja-JP" altLang="en-US" sz="3200" dirty="0" smtClean="0">
                <a:solidFill>
                  <a:schemeClr val="accent1"/>
                </a:solidFill>
              </a:rPr>
              <a:t>　　</a:t>
            </a:r>
            <a:r>
              <a:rPr lang="ja-JP" altLang="en-US" sz="3200" dirty="0" smtClean="0">
                <a:solidFill>
                  <a:srgbClr val="002060"/>
                </a:solidFill>
                <a:latin typeface="HG明朝E" panose="02020909000000000000" pitchFamily="17" charset="-128"/>
                <a:ea typeface="HG明朝E" panose="02020909000000000000" pitchFamily="17" charset="-128"/>
              </a:rPr>
              <a:t>あかし</a:t>
            </a:r>
            <a:endParaRPr lang="en-US" altLang="en-US" sz="3200" dirty="0" smtClean="0">
              <a:solidFill>
                <a:srgbClr val="002060"/>
              </a:solidFill>
              <a:latin typeface="HG明朝E" panose="02020909000000000000" pitchFamily="17" charset="-128"/>
              <a:ea typeface="HG明朝E" panose="02020909000000000000" pitchFamily="17" charset="-128"/>
            </a:endParaRPr>
          </a:p>
          <a:p>
            <a:r>
              <a:rPr lang="en-US" altLang="en-US" sz="3200" dirty="0"/>
              <a:t>People began to hunger </a:t>
            </a:r>
            <a:r>
              <a:rPr lang="en-US" altLang="en-US" sz="3200" dirty="0" smtClean="0"/>
              <a:t>					         for </a:t>
            </a:r>
            <a:r>
              <a:rPr lang="en-US" altLang="en-US" sz="3200" dirty="0"/>
              <a:t>God’s </a:t>
            </a:r>
            <a:r>
              <a:rPr lang="en-US" altLang="en-US" sz="3200" dirty="0" smtClean="0"/>
              <a:t>Word </a:t>
            </a:r>
          </a:p>
          <a:p>
            <a:pPr marL="109537" indent="0">
              <a:buNone/>
            </a:pPr>
            <a:r>
              <a:rPr lang="ja-JP" altLang="en-US" sz="3200" dirty="0"/>
              <a:t>　</a:t>
            </a:r>
            <a:r>
              <a:rPr lang="ja-JP" altLang="en-US" sz="3200" dirty="0" smtClean="0"/>
              <a:t>　</a:t>
            </a:r>
            <a:r>
              <a:rPr lang="ja-JP" altLang="en-US" sz="3200" dirty="0">
                <a:solidFill>
                  <a:srgbClr val="002060"/>
                </a:solidFill>
                <a:latin typeface="HG明朝E" panose="02020909000000000000" pitchFamily="17" charset="-128"/>
                <a:ea typeface="HG明朝E" panose="02020909000000000000" pitchFamily="17" charset="-128"/>
              </a:rPr>
              <a:t>教</a:t>
            </a:r>
            <a:r>
              <a:rPr lang="ja-JP" altLang="en-US" sz="3200" dirty="0" smtClean="0">
                <a:solidFill>
                  <a:srgbClr val="002060"/>
                </a:solidFill>
                <a:latin typeface="HG明朝E" panose="02020909000000000000" pitchFamily="17" charset="-128"/>
                <a:ea typeface="HG明朝E" panose="02020909000000000000" pitchFamily="17" charset="-128"/>
              </a:rPr>
              <a:t>会員は徐々に御言葉に</a:t>
            </a:r>
            <a:endParaRPr lang="en-US" altLang="ja-JP" sz="3200" dirty="0" smtClean="0">
              <a:solidFill>
                <a:srgbClr val="002060"/>
              </a:solidFill>
              <a:latin typeface="HG明朝E" panose="02020909000000000000" pitchFamily="17" charset="-128"/>
              <a:ea typeface="HG明朝E" panose="02020909000000000000" pitchFamily="17" charset="-128"/>
            </a:endParaRPr>
          </a:p>
          <a:p>
            <a:pPr marL="109537" indent="0">
              <a:buNone/>
            </a:pPr>
            <a:r>
              <a:rPr lang="ja-JP" altLang="en-US" sz="3200" dirty="0">
                <a:solidFill>
                  <a:srgbClr val="002060"/>
                </a:solidFill>
                <a:latin typeface="HG明朝E" panose="02020909000000000000" pitchFamily="17" charset="-128"/>
                <a:ea typeface="HG明朝E" panose="02020909000000000000" pitchFamily="17" charset="-128"/>
              </a:rPr>
              <a:t>　</a:t>
            </a:r>
            <a:r>
              <a:rPr lang="ja-JP" altLang="en-US" sz="3200" dirty="0" smtClean="0">
                <a:solidFill>
                  <a:srgbClr val="002060"/>
                </a:solidFill>
                <a:latin typeface="HG明朝E" panose="02020909000000000000" pitchFamily="17" charset="-128"/>
                <a:ea typeface="HG明朝E" panose="02020909000000000000" pitchFamily="17" charset="-128"/>
              </a:rPr>
              <a:t>　対する渇きを覚え始めた</a:t>
            </a:r>
            <a:endParaRPr lang="en-US" altLang="en-US" sz="3200" dirty="0">
              <a:solidFill>
                <a:srgbClr val="002060"/>
              </a:solidFill>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rmAutofit fontScale="90000"/>
          </a:bodyPr>
          <a:lstStyle/>
          <a:p>
            <a:pPr>
              <a:defRPr/>
            </a:pPr>
            <a:r>
              <a:rPr lang="en-US" dirty="0" smtClean="0"/>
              <a:t>Roseville, California</a:t>
            </a:r>
            <a:r>
              <a:rPr lang="ja-JP" altLang="en-US" dirty="0" smtClean="0"/>
              <a:t>　　</a:t>
            </a:r>
            <a:r>
              <a:rPr lang="ja-JP" altLang="en-US" sz="3600" b="0" dirty="0">
                <a:solidFill>
                  <a:srgbClr val="002060"/>
                </a:solidFill>
                <a:effectLst/>
                <a:latin typeface="HG明朝E" panose="02020909000000000000" pitchFamily="17" charset="-128"/>
                <a:ea typeface="HG明朝E" panose="02020909000000000000" pitchFamily="17" charset="-128"/>
              </a:rPr>
              <a:t>カリフォルニア州 ローズビル</a:t>
            </a:r>
            <a:endParaRPr lang="en-US" sz="3600" dirty="0"/>
          </a:p>
        </p:txBody>
      </p:sp>
      <p:pic>
        <p:nvPicPr>
          <p:cNvPr id="4"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376737" y="3876675"/>
            <a:ext cx="5153526"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4994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a:xfrm>
            <a:off x="609600" y="1219200"/>
            <a:ext cx="10972800" cy="4525962"/>
          </a:xfrm>
        </p:spPr>
        <p:txBody>
          <a:bodyPr/>
          <a:lstStyle/>
          <a:p>
            <a:r>
              <a:rPr lang="en-US" altLang="en-US" sz="3200" dirty="0" smtClean="0"/>
              <a:t>Prayer </a:t>
            </a:r>
            <a:r>
              <a:rPr lang="en-US" altLang="en-US" sz="3200" dirty="0"/>
              <a:t>became key: mornings, boards, </a:t>
            </a:r>
            <a:r>
              <a:rPr lang="en-US" altLang="en-US" sz="3200" dirty="0" smtClean="0"/>
              <a:t>fasting and prayer weekends:</a:t>
            </a:r>
            <a:r>
              <a:rPr lang="ja-JP" altLang="en-US" sz="3200" dirty="0" smtClean="0"/>
              <a:t>　</a:t>
            </a:r>
            <a:endParaRPr lang="en-US" altLang="ja-JP" sz="3200" dirty="0" smtClean="0"/>
          </a:p>
          <a:p>
            <a:r>
              <a:rPr lang="ja-JP" altLang="en-US" sz="3200" dirty="0" smtClean="0">
                <a:solidFill>
                  <a:srgbClr val="C00000"/>
                </a:solidFill>
                <a:latin typeface="HG明朝E" panose="02020909000000000000" pitchFamily="17" charset="-128"/>
                <a:ea typeface="HG明朝E" panose="02020909000000000000" pitchFamily="17" charset="-128"/>
              </a:rPr>
              <a:t>祈りが鍵となった</a:t>
            </a:r>
            <a:r>
              <a:rPr lang="ja-JP" altLang="en-US" sz="3200" dirty="0" smtClean="0">
                <a:solidFill>
                  <a:srgbClr val="002060"/>
                </a:solidFill>
                <a:latin typeface="HG明朝E" panose="02020909000000000000" pitchFamily="17" charset="-128"/>
                <a:ea typeface="HG明朝E" panose="02020909000000000000" pitchFamily="17" charset="-128"/>
              </a:rPr>
              <a:t>：</a:t>
            </a:r>
            <a:r>
              <a:rPr lang="ja-JP" altLang="en-US" sz="3200" dirty="0" smtClean="0">
                <a:solidFill>
                  <a:srgbClr val="0070C0"/>
                </a:solidFill>
                <a:latin typeface="HG明朝E" panose="02020909000000000000" pitchFamily="17" charset="-128"/>
                <a:ea typeface="HG明朝E" panose="02020909000000000000" pitchFamily="17" charset="-128"/>
              </a:rPr>
              <a:t>朝ごと、会議</a:t>
            </a:r>
            <a:r>
              <a:rPr lang="ja-JP" altLang="en-US" sz="3200" dirty="0" smtClean="0">
                <a:solidFill>
                  <a:srgbClr val="0070C0"/>
                </a:solidFill>
                <a:latin typeface="HG明朝E" panose="02020909000000000000" pitchFamily="17" charset="-128"/>
                <a:ea typeface="HG明朝E" panose="02020909000000000000" pitchFamily="17" charset="-128"/>
              </a:rPr>
              <a:t>、断食</a:t>
            </a:r>
            <a:r>
              <a:rPr lang="ja-JP" altLang="en-US" sz="3200" dirty="0" smtClean="0">
                <a:solidFill>
                  <a:srgbClr val="0070C0"/>
                </a:solidFill>
                <a:latin typeface="HG明朝E" panose="02020909000000000000" pitchFamily="17" charset="-128"/>
                <a:ea typeface="HG明朝E" panose="02020909000000000000" pitchFamily="17" charset="-128"/>
              </a:rPr>
              <a:t>、週末</a:t>
            </a:r>
            <a:r>
              <a:rPr lang="ja-JP" altLang="en-US" sz="3200" dirty="0" smtClean="0">
                <a:solidFill>
                  <a:srgbClr val="0070C0"/>
                </a:solidFill>
                <a:latin typeface="HG明朝E" panose="02020909000000000000" pitchFamily="17" charset="-128"/>
                <a:ea typeface="HG明朝E" panose="02020909000000000000" pitchFamily="17" charset="-128"/>
              </a:rPr>
              <a:t>祈祷会</a:t>
            </a:r>
            <a:endParaRPr lang="en-US" altLang="en-US" sz="3200" dirty="0" smtClean="0">
              <a:solidFill>
                <a:srgbClr val="0070C0"/>
              </a:solidFill>
              <a:latin typeface="HG明朝E" panose="02020909000000000000" pitchFamily="17" charset="-128"/>
              <a:ea typeface="HG明朝E" panose="02020909000000000000" pitchFamily="17" charset="-128"/>
            </a:endParaRPr>
          </a:p>
          <a:p>
            <a:pPr lvl="1">
              <a:defRPr/>
            </a:pPr>
            <a:r>
              <a:rPr lang="en-US" sz="2800" b="1" dirty="0">
                <a:solidFill>
                  <a:schemeClr val="accent1">
                    <a:lumMod val="75000"/>
                  </a:schemeClr>
                </a:solidFill>
              </a:rPr>
              <a:t>40 </a:t>
            </a:r>
            <a:r>
              <a:rPr lang="en-US" sz="2800" b="1" dirty="0" smtClean="0">
                <a:solidFill>
                  <a:schemeClr val="accent1">
                    <a:lumMod val="75000"/>
                  </a:schemeClr>
                </a:solidFill>
              </a:rPr>
              <a:t>hrs. long</a:t>
            </a:r>
            <a:r>
              <a:rPr lang="ja-JP" altLang="en-US" sz="2800" b="1" dirty="0" smtClean="0">
                <a:solidFill>
                  <a:schemeClr val="accent1">
                    <a:lumMod val="75000"/>
                  </a:schemeClr>
                </a:solidFill>
              </a:rPr>
              <a:t>　　　　　</a:t>
            </a:r>
            <a:r>
              <a:rPr lang="en-US" altLang="ja-JP" sz="2800" b="1" dirty="0" smtClean="0">
                <a:solidFill>
                  <a:srgbClr val="0070C0"/>
                </a:solidFill>
              </a:rPr>
              <a:t>40</a:t>
            </a:r>
            <a:r>
              <a:rPr lang="ja-JP" altLang="en-US" sz="3200" dirty="0" smtClean="0">
                <a:solidFill>
                  <a:srgbClr val="0070C0"/>
                </a:solidFill>
                <a:latin typeface="HG明朝E" panose="02020909000000000000" pitchFamily="17" charset="-128"/>
                <a:ea typeface="HG明朝E" panose="02020909000000000000" pitchFamily="17" charset="-128"/>
              </a:rPr>
              <a:t>時間</a:t>
            </a:r>
            <a:endParaRPr lang="en-US" sz="3200" dirty="0">
              <a:solidFill>
                <a:srgbClr val="0070C0"/>
              </a:solidFill>
              <a:latin typeface="HG明朝E" panose="02020909000000000000" pitchFamily="17" charset="-128"/>
              <a:ea typeface="HG明朝E" panose="02020909000000000000" pitchFamily="17" charset="-128"/>
            </a:endParaRPr>
          </a:p>
          <a:p>
            <a:pPr lvl="1">
              <a:defRPr/>
            </a:pPr>
            <a:r>
              <a:rPr lang="en-US" sz="2800" b="1" dirty="0">
                <a:solidFill>
                  <a:schemeClr val="accent1">
                    <a:lumMod val="75000"/>
                  </a:schemeClr>
                </a:solidFill>
              </a:rPr>
              <a:t>14-17 sessions of </a:t>
            </a:r>
            <a:r>
              <a:rPr lang="en-US" sz="2800" b="1" dirty="0" smtClean="0">
                <a:solidFill>
                  <a:schemeClr val="accent1">
                    <a:lumMod val="75000"/>
                  </a:schemeClr>
                </a:solidFill>
              </a:rPr>
              <a:t>90-min. each</a:t>
            </a:r>
            <a:r>
              <a:rPr lang="ja-JP" altLang="en-US" sz="2800" b="1" dirty="0" smtClean="0">
                <a:solidFill>
                  <a:schemeClr val="accent1">
                    <a:lumMod val="75000"/>
                  </a:schemeClr>
                </a:solidFill>
              </a:rPr>
              <a:t>　</a:t>
            </a:r>
            <a:r>
              <a:rPr lang="en-US" altLang="ja-JP" sz="2800" dirty="0" smtClean="0">
                <a:solidFill>
                  <a:srgbClr val="0070C0"/>
                </a:solidFill>
                <a:latin typeface="HG明朝E" panose="02020909000000000000" pitchFamily="17" charset="-128"/>
                <a:ea typeface="HG明朝E" panose="02020909000000000000" pitchFamily="17" charset="-128"/>
              </a:rPr>
              <a:t>90</a:t>
            </a:r>
            <a:r>
              <a:rPr lang="ja-JP" altLang="en-US" sz="2800" dirty="0" smtClean="0">
                <a:solidFill>
                  <a:srgbClr val="0070C0"/>
                </a:solidFill>
                <a:latin typeface="HG明朝E" panose="02020909000000000000" pitchFamily="17" charset="-128"/>
                <a:ea typeface="HG明朝E" panose="02020909000000000000" pitchFamily="17" charset="-128"/>
              </a:rPr>
              <a:t>分</a:t>
            </a:r>
            <a:r>
              <a:rPr lang="en-US" altLang="ja-JP" sz="2800" dirty="0" smtClean="0">
                <a:solidFill>
                  <a:srgbClr val="0070C0"/>
                </a:solidFill>
                <a:latin typeface="HG明朝E" panose="02020909000000000000" pitchFamily="17" charset="-128"/>
                <a:ea typeface="HG明朝E" panose="02020909000000000000" pitchFamily="17" charset="-128"/>
              </a:rPr>
              <a:t>/</a:t>
            </a:r>
            <a:r>
              <a:rPr lang="ja-JP" altLang="en-US" sz="2800" dirty="0" smtClean="0">
                <a:solidFill>
                  <a:srgbClr val="0070C0"/>
                </a:solidFill>
                <a:latin typeface="HG明朝E" panose="02020909000000000000" pitchFamily="17" charset="-128"/>
                <a:ea typeface="HG明朝E" panose="02020909000000000000" pitchFamily="17" charset="-128"/>
              </a:rPr>
              <a:t>回</a:t>
            </a:r>
            <a:r>
              <a:rPr lang="ja-JP" altLang="en-US" sz="2800" b="1" dirty="0" smtClean="0">
                <a:solidFill>
                  <a:srgbClr val="0070C0"/>
                </a:solidFill>
              </a:rPr>
              <a:t>　</a:t>
            </a:r>
            <a:r>
              <a:rPr lang="en-US" altLang="ja-JP" sz="2800" dirty="0" smtClean="0">
                <a:solidFill>
                  <a:srgbClr val="0070C0"/>
                </a:solidFill>
                <a:latin typeface="HG明朝E" panose="02020909000000000000" pitchFamily="17" charset="-128"/>
                <a:ea typeface="HG明朝E" panose="02020909000000000000" pitchFamily="17" charset="-128"/>
              </a:rPr>
              <a:t>14</a:t>
            </a:r>
            <a:r>
              <a:rPr lang="ja-JP" altLang="en-US" sz="2800" dirty="0" smtClean="0">
                <a:solidFill>
                  <a:srgbClr val="0070C0"/>
                </a:solidFill>
                <a:latin typeface="HG明朝E" panose="02020909000000000000" pitchFamily="17" charset="-128"/>
                <a:ea typeface="HG明朝E" panose="02020909000000000000" pitchFamily="17" charset="-128"/>
              </a:rPr>
              <a:t>－</a:t>
            </a:r>
            <a:r>
              <a:rPr lang="en-US" altLang="ja-JP" sz="2800" dirty="0" smtClean="0">
                <a:solidFill>
                  <a:srgbClr val="0070C0"/>
                </a:solidFill>
                <a:latin typeface="HG明朝E" panose="02020909000000000000" pitchFamily="17" charset="-128"/>
                <a:ea typeface="HG明朝E" panose="02020909000000000000" pitchFamily="17" charset="-128"/>
              </a:rPr>
              <a:t>17</a:t>
            </a:r>
            <a:r>
              <a:rPr lang="ja-JP" altLang="en-US" sz="2800" dirty="0" smtClean="0">
                <a:solidFill>
                  <a:srgbClr val="0070C0"/>
                </a:solidFill>
                <a:latin typeface="HG明朝E" panose="02020909000000000000" pitchFamily="17" charset="-128"/>
                <a:ea typeface="HG明朝E" panose="02020909000000000000" pitchFamily="17" charset="-128"/>
              </a:rPr>
              <a:t>回の講演</a:t>
            </a:r>
            <a:r>
              <a:rPr lang="ja-JP" altLang="en-US" sz="3200" dirty="0" smtClean="0">
                <a:solidFill>
                  <a:schemeClr val="accent1">
                    <a:lumMod val="75000"/>
                  </a:schemeClr>
                </a:solidFill>
                <a:latin typeface="HG明朝E" panose="02020909000000000000" pitchFamily="17" charset="-128"/>
                <a:ea typeface="HG明朝E" panose="02020909000000000000" pitchFamily="17" charset="-128"/>
              </a:rPr>
              <a:t>　</a:t>
            </a:r>
            <a:endParaRPr lang="en-US" sz="3200" dirty="0">
              <a:solidFill>
                <a:schemeClr val="accent1">
                  <a:lumMod val="75000"/>
                </a:schemeClr>
              </a:solidFill>
              <a:latin typeface="HG明朝E" panose="02020909000000000000" pitchFamily="17" charset="-128"/>
              <a:ea typeface="HG明朝E" panose="02020909000000000000" pitchFamily="17" charset="-128"/>
            </a:endParaRPr>
          </a:p>
          <a:p>
            <a:pPr lvl="1">
              <a:defRPr/>
            </a:pPr>
            <a:r>
              <a:rPr lang="en-US" sz="2800" b="1" dirty="0">
                <a:solidFill>
                  <a:schemeClr val="accent1">
                    <a:lumMod val="75000"/>
                  </a:schemeClr>
                </a:solidFill>
              </a:rPr>
              <a:t>Prayer </a:t>
            </a:r>
            <a:r>
              <a:rPr lang="en-US" sz="2800" b="1" dirty="0" smtClean="0">
                <a:solidFill>
                  <a:schemeClr val="accent1">
                    <a:lumMod val="75000"/>
                  </a:schemeClr>
                </a:solidFill>
              </a:rPr>
              <a:t>cards</a:t>
            </a:r>
            <a:r>
              <a:rPr lang="ja-JP" altLang="en-US" sz="2800" b="1" dirty="0" smtClean="0">
                <a:solidFill>
                  <a:schemeClr val="accent1">
                    <a:lumMod val="75000"/>
                  </a:schemeClr>
                </a:solidFill>
              </a:rPr>
              <a:t>　　</a:t>
            </a:r>
            <a:r>
              <a:rPr lang="ja-JP" altLang="en-US" sz="3200" dirty="0" smtClean="0">
                <a:solidFill>
                  <a:srgbClr val="0070C0"/>
                </a:solidFill>
                <a:latin typeface="HG明朝E" panose="02020909000000000000" pitchFamily="17" charset="-128"/>
                <a:ea typeface="HG明朝E" panose="02020909000000000000" pitchFamily="17" charset="-128"/>
              </a:rPr>
              <a:t>祈りのカード</a:t>
            </a:r>
            <a:endParaRPr lang="en-US" sz="3200" dirty="0">
              <a:solidFill>
                <a:srgbClr val="0070C0"/>
              </a:solidFill>
              <a:latin typeface="HG明朝E" panose="02020909000000000000" pitchFamily="17" charset="-128"/>
              <a:ea typeface="HG明朝E" panose="02020909000000000000" pitchFamily="17" charset="-128"/>
            </a:endParaRPr>
          </a:p>
          <a:p>
            <a:pPr lvl="1">
              <a:defRPr/>
            </a:pPr>
            <a:r>
              <a:rPr lang="en-US" sz="2800" b="1" dirty="0">
                <a:solidFill>
                  <a:schemeClr val="accent1">
                    <a:lumMod val="75000"/>
                  </a:schemeClr>
                </a:solidFill>
              </a:rPr>
              <a:t>Special prayer </a:t>
            </a:r>
            <a:r>
              <a:rPr lang="ja-JP" altLang="en-US" sz="2800" b="1" dirty="0" smtClean="0">
                <a:solidFill>
                  <a:schemeClr val="accent1">
                    <a:lumMod val="75000"/>
                  </a:schemeClr>
                </a:solidFill>
              </a:rPr>
              <a:t>　</a:t>
            </a:r>
            <a:r>
              <a:rPr lang="ja-JP" altLang="en-US" sz="3200" dirty="0" smtClean="0">
                <a:solidFill>
                  <a:srgbClr val="0070C0"/>
                </a:solidFill>
                <a:latin typeface="HG明朝E" panose="02020909000000000000" pitchFamily="17" charset="-128"/>
                <a:ea typeface="HG明朝E" panose="02020909000000000000" pitchFamily="17" charset="-128"/>
              </a:rPr>
              <a:t>特別祈祷</a:t>
            </a:r>
            <a:r>
              <a:rPr lang="en-US" sz="2800" b="1" dirty="0">
                <a:solidFill>
                  <a:schemeClr val="accent1">
                    <a:lumMod val="75000"/>
                  </a:schemeClr>
                </a:solidFill>
              </a:rPr>
              <a:t>			               rooms</a:t>
            </a:r>
          </a:p>
          <a:p>
            <a:pPr lvl="1">
              <a:defRPr/>
            </a:pPr>
            <a:r>
              <a:rPr lang="en-US" sz="2800" b="1" dirty="0">
                <a:solidFill>
                  <a:schemeClr val="accent1">
                    <a:lumMod val="75000"/>
                  </a:schemeClr>
                </a:solidFill>
              </a:rPr>
              <a:t>Major victories</a:t>
            </a:r>
            <a:r>
              <a:rPr lang="en-US" sz="2800" b="1" dirty="0" smtClean="0">
                <a:solidFill>
                  <a:schemeClr val="accent1">
                    <a:lumMod val="75000"/>
                  </a:schemeClr>
                </a:solidFill>
              </a:rPr>
              <a:t>!</a:t>
            </a:r>
            <a:r>
              <a:rPr lang="ja-JP" altLang="en-US" sz="2800" b="1" dirty="0" smtClean="0">
                <a:solidFill>
                  <a:schemeClr val="accent1">
                    <a:lumMod val="75000"/>
                  </a:schemeClr>
                </a:solidFill>
              </a:rPr>
              <a:t>　</a:t>
            </a:r>
            <a:r>
              <a:rPr lang="ja-JP" altLang="en-US" sz="3200" dirty="0" smtClean="0">
                <a:solidFill>
                  <a:srgbClr val="0070C0"/>
                </a:solidFill>
                <a:latin typeface="HG明朝E" panose="02020909000000000000" pitchFamily="17" charset="-128"/>
                <a:ea typeface="HG明朝E" panose="02020909000000000000" pitchFamily="17" charset="-128"/>
              </a:rPr>
              <a:t>大勝利</a:t>
            </a:r>
            <a:endParaRPr lang="en-US" sz="3200" dirty="0">
              <a:solidFill>
                <a:srgbClr val="0070C0"/>
              </a:solidFill>
              <a:latin typeface="HG明朝E" panose="02020909000000000000" pitchFamily="17" charset="-128"/>
              <a:ea typeface="HG明朝E" panose="02020909000000000000" pitchFamily="17" charset="-128"/>
            </a:endParaRPr>
          </a:p>
          <a:p>
            <a:r>
              <a:rPr lang="en-US" altLang="en-US" sz="3200" dirty="0" smtClean="0"/>
              <a:t>Results?  </a:t>
            </a:r>
            <a:r>
              <a:rPr lang="ja-JP" altLang="en-US" sz="3200" dirty="0" smtClean="0">
                <a:solidFill>
                  <a:srgbClr val="002060"/>
                </a:solidFill>
                <a:latin typeface="HG明朝E" panose="02020909000000000000" pitchFamily="17" charset="-128"/>
                <a:ea typeface="HG明朝E" panose="02020909000000000000" pitchFamily="17" charset="-128"/>
              </a:rPr>
              <a:t>結果は？</a:t>
            </a:r>
            <a:endParaRPr lang="en-US" altLang="en-US" sz="3200" dirty="0">
              <a:solidFill>
                <a:srgbClr val="002060"/>
              </a:solidFill>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rmAutofit fontScale="90000"/>
          </a:bodyPr>
          <a:lstStyle/>
          <a:p>
            <a:pPr>
              <a:defRPr/>
            </a:pPr>
            <a:r>
              <a:rPr lang="en-US" dirty="0" smtClean="0"/>
              <a:t>Roseville, California</a:t>
            </a:r>
            <a:r>
              <a:rPr lang="ja-JP" altLang="en-US" dirty="0" smtClean="0"/>
              <a:t>　　</a:t>
            </a:r>
            <a:r>
              <a:rPr lang="ja-JP" altLang="en-US" sz="3600" b="0" dirty="0">
                <a:solidFill>
                  <a:srgbClr val="002060"/>
                </a:solidFill>
                <a:effectLst/>
                <a:latin typeface="HG明朝E" panose="02020909000000000000" pitchFamily="17" charset="-128"/>
                <a:ea typeface="HG明朝E" panose="02020909000000000000" pitchFamily="17" charset="-128"/>
              </a:rPr>
              <a:t>カリフォルニア州 ローズビル</a:t>
            </a:r>
            <a:endParaRPr lang="en-US" sz="3600" dirty="0"/>
          </a:p>
        </p:txBody>
      </p:sp>
      <p:pic>
        <p:nvPicPr>
          <p:cNvPr id="6"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376737" y="3876675"/>
            <a:ext cx="5153526"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6562" name="Picture 2" descr="Ashley Down Orphanage Bristol BS7 by brizzle born and b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6115" y="1219200"/>
            <a:ext cx="7255085" cy="43242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7594" name="Picture 10" descr="George Muller's Orphanage by brizzle born and br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31"/>
          <a:stretch/>
        </p:blipFill>
        <p:spPr bwMode="auto">
          <a:xfrm>
            <a:off x="0" y="-767685"/>
            <a:ext cx="6324600" cy="419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BS7 Ashley Down Orphanage 1935 by brizzle born and bre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17"/>
          <a:stretch/>
        </p:blipFill>
        <p:spPr bwMode="auto">
          <a:xfrm>
            <a:off x="-1" y="3048000"/>
            <a:ext cx="6261411" cy="381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BS7 Ashley Down Orphanage 1930 by brizzle born and bre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 r="1"/>
          <a:stretch/>
        </p:blipFill>
        <p:spPr bwMode="auto">
          <a:xfrm>
            <a:off x="6248400" y="-379107"/>
            <a:ext cx="5943600" cy="38762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4" descr="Ashley Down Orphanage 1925 BS7 by brizzle born and bre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271"/>
          <a:stretch/>
        </p:blipFill>
        <p:spPr bwMode="auto">
          <a:xfrm>
            <a:off x="6248400" y="3048000"/>
            <a:ext cx="5943600" cy="38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05200" y="2667000"/>
            <a:ext cx="5529078" cy="1446550"/>
          </a:xfrm>
          <a:prstGeom prst="rect">
            <a:avLst/>
          </a:prstGeom>
          <a:noFill/>
          <a:effectLst>
            <a:outerShdw blurRad="50800" dist="50800" dir="5400000" algn="ctr" rotWithShape="0">
              <a:schemeClr val="tx1"/>
            </a:outerShdw>
          </a:effectLst>
        </p:spPr>
        <p:txBody>
          <a:bodyPr wrap="none">
            <a:spAutoFit/>
          </a:bodyPr>
          <a:lstStyle/>
          <a:p>
            <a:pPr>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w Cen MT"/>
              </a:rPr>
              <a:t>Over 10,000 Orphans</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w Cen MT"/>
              </a:rPr>
              <a:t>!</a:t>
            </a:r>
          </a:p>
          <a:p>
            <a:pPr>
              <a:defRPr/>
            </a:pPr>
            <a:r>
              <a:rPr lang="ja-JP" altLang="en-US" sz="4400" dirty="0" smtClean="0">
                <a:ln w="18415" cmpd="sng">
                  <a:solidFill>
                    <a:srgbClr val="FFFFFF"/>
                  </a:solidFill>
                  <a:prstDash val="solid"/>
                </a:ln>
                <a:solidFill>
                  <a:srgbClr val="FFC000"/>
                </a:solidFill>
                <a:effectLst>
                  <a:outerShdw blurRad="63500" dir="3600000" algn="tl" rotWithShape="0">
                    <a:srgbClr val="000000">
                      <a:alpha val="70000"/>
                    </a:srgbClr>
                  </a:outerShdw>
                </a:effectLst>
                <a:latin typeface="Tw Cen MT"/>
              </a:rPr>
              <a:t>１万人以上の孤児たち</a:t>
            </a:r>
            <a:endParaRPr lang="en-US"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p:txBody>
          <a:bodyPr/>
          <a:lstStyle/>
          <a:p>
            <a:r>
              <a:rPr lang="en-US" altLang="en-US" sz="3200" dirty="0"/>
              <a:t>Young adults made radical </a:t>
            </a:r>
            <a:r>
              <a:rPr lang="en-US" altLang="en-US" sz="3200" dirty="0" smtClean="0"/>
              <a:t>changes.</a:t>
            </a:r>
          </a:p>
          <a:p>
            <a:r>
              <a:rPr lang="ja-JP" altLang="en-US" sz="3200" dirty="0" smtClean="0"/>
              <a:t>　</a:t>
            </a:r>
            <a:r>
              <a:rPr lang="ja-JP" altLang="en-US" sz="3200" dirty="0" smtClean="0">
                <a:solidFill>
                  <a:srgbClr val="0070C0"/>
                </a:solidFill>
                <a:latin typeface="HG明朝E" panose="02020909000000000000" pitchFamily="17" charset="-128"/>
                <a:ea typeface="HG明朝E" panose="02020909000000000000" pitchFamily="17" charset="-128"/>
              </a:rPr>
              <a:t>青年たちが急激に変化した</a:t>
            </a:r>
            <a:endParaRPr lang="en-US" altLang="en-US" sz="3200" dirty="0">
              <a:solidFill>
                <a:srgbClr val="0070C0"/>
              </a:solidFill>
              <a:latin typeface="HG明朝E" panose="02020909000000000000" pitchFamily="17" charset="-128"/>
              <a:ea typeface="HG明朝E" panose="02020909000000000000" pitchFamily="17" charset="-128"/>
            </a:endParaRPr>
          </a:p>
          <a:p>
            <a:r>
              <a:rPr lang="en-US" altLang="en-US" sz="3200" dirty="0"/>
              <a:t>Membership went from 211 to </a:t>
            </a:r>
            <a:r>
              <a:rPr lang="en-US" altLang="en-US" sz="3200" dirty="0" smtClean="0"/>
              <a:t>630.</a:t>
            </a:r>
          </a:p>
          <a:p>
            <a:r>
              <a:rPr lang="ja-JP" altLang="en-US" sz="3200" dirty="0" smtClean="0"/>
              <a:t>　</a:t>
            </a:r>
            <a:r>
              <a:rPr lang="ja-JP" altLang="en-US" sz="3200" dirty="0" smtClean="0">
                <a:solidFill>
                  <a:srgbClr val="0070C0"/>
                </a:solidFill>
                <a:latin typeface="HG明朝E" panose="02020909000000000000" pitchFamily="17" charset="-128"/>
                <a:ea typeface="HG明朝E" panose="02020909000000000000" pitchFamily="17" charset="-128"/>
              </a:rPr>
              <a:t>教会員数が</a:t>
            </a:r>
            <a:r>
              <a:rPr lang="en-US" altLang="ja-JP" sz="3200" dirty="0" smtClean="0">
                <a:solidFill>
                  <a:srgbClr val="0070C0"/>
                </a:solidFill>
                <a:latin typeface="HG明朝E" panose="02020909000000000000" pitchFamily="17" charset="-128"/>
                <a:ea typeface="HG明朝E" panose="02020909000000000000" pitchFamily="17" charset="-128"/>
              </a:rPr>
              <a:t>211</a:t>
            </a:r>
            <a:r>
              <a:rPr lang="ja-JP" altLang="en-US" sz="3200" dirty="0" smtClean="0">
                <a:solidFill>
                  <a:srgbClr val="0070C0"/>
                </a:solidFill>
                <a:latin typeface="HG明朝E" panose="02020909000000000000" pitchFamily="17" charset="-128"/>
                <a:ea typeface="HG明朝E" panose="02020909000000000000" pitchFamily="17" charset="-128"/>
              </a:rPr>
              <a:t>名から</a:t>
            </a:r>
            <a:r>
              <a:rPr lang="en-US" altLang="ja-JP" sz="3200" dirty="0" smtClean="0">
                <a:solidFill>
                  <a:srgbClr val="0070C0"/>
                </a:solidFill>
                <a:latin typeface="HG明朝E" panose="02020909000000000000" pitchFamily="17" charset="-128"/>
                <a:ea typeface="HG明朝E" panose="02020909000000000000" pitchFamily="17" charset="-128"/>
              </a:rPr>
              <a:t>630</a:t>
            </a:r>
            <a:r>
              <a:rPr lang="ja-JP" altLang="en-US" sz="3200" dirty="0" smtClean="0">
                <a:solidFill>
                  <a:srgbClr val="0070C0"/>
                </a:solidFill>
                <a:latin typeface="HG明朝E" panose="02020909000000000000" pitchFamily="17" charset="-128"/>
                <a:ea typeface="HG明朝E" panose="02020909000000000000" pitchFamily="17" charset="-128"/>
              </a:rPr>
              <a:t>名に増加した</a:t>
            </a:r>
            <a:endParaRPr lang="en-US" altLang="en-US" sz="3200" dirty="0">
              <a:solidFill>
                <a:srgbClr val="0070C0"/>
              </a:solidFill>
              <a:latin typeface="HG明朝E" panose="02020909000000000000" pitchFamily="17" charset="-128"/>
              <a:ea typeface="HG明朝E" panose="02020909000000000000" pitchFamily="17" charset="-128"/>
            </a:endParaRPr>
          </a:p>
          <a:p>
            <a:r>
              <a:rPr lang="en-US" altLang="en-US" sz="3200" dirty="0"/>
              <a:t>Almost 200 baptized </a:t>
            </a:r>
            <a:r>
              <a:rPr lang="en-US" altLang="en-US" sz="3200" dirty="0" smtClean="0"/>
              <a:t> </a:t>
            </a:r>
            <a:r>
              <a:rPr lang="en-US" altLang="en-US" sz="3200" dirty="0" smtClean="0"/>
              <a:t>(with no </a:t>
            </a:r>
            <a:r>
              <a:rPr lang="en-US" altLang="en-US" sz="3200" dirty="0"/>
              <a:t>church </a:t>
            </a:r>
            <a:r>
              <a:rPr lang="en-US" altLang="en-US" sz="3200" dirty="0" smtClean="0"/>
              <a:t>school).</a:t>
            </a:r>
          </a:p>
          <a:p>
            <a:r>
              <a:rPr lang="ja-JP" altLang="en-US" sz="3200" dirty="0"/>
              <a:t>　</a:t>
            </a:r>
            <a:r>
              <a:rPr lang="en-US" altLang="ja-JP" sz="3200" dirty="0" smtClean="0">
                <a:solidFill>
                  <a:srgbClr val="0070C0"/>
                </a:solidFill>
                <a:latin typeface="HG明朝E" panose="02020909000000000000" pitchFamily="17" charset="-128"/>
                <a:ea typeface="HG明朝E" panose="02020909000000000000" pitchFamily="17" charset="-128"/>
              </a:rPr>
              <a:t>200</a:t>
            </a:r>
            <a:r>
              <a:rPr lang="ja-JP" altLang="en-US" sz="3200" dirty="0" smtClean="0">
                <a:solidFill>
                  <a:srgbClr val="0070C0"/>
                </a:solidFill>
                <a:latin typeface="HG明朝E" panose="02020909000000000000" pitchFamily="17" charset="-128"/>
                <a:ea typeface="HG明朝E" panose="02020909000000000000" pitchFamily="17" charset="-128"/>
              </a:rPr>
              <a:t>名ほどのバプテスマ</a:t>
            </a:r>
            <a:endParaRPr lang="en-US" altLang="ja-JP" sz="3200" dirty="0" smtClean="0">
              <a:solidFill>
                <a:srgbClr val="0070C0"/>
              </a:solidFill>
              <a:latin typeface="HG明朝E" panose="02020909000000000000" pitchFamily="17" charset="-128"/>
              <a:ea typeface="HG明朝E" panose="02020909000000000000" pitchFamily="17" charset="-128"/>
            </a:endParaRPr>
          </a:p>
          <a:p>
            <a:pPr marL="109537" indent="0">
              <a:buNone/>
            </a:pPr>
            <a:r>
              <a:rPr lang="ja-JP" altLang="en-US" sz="3200" dirty="0">
                <a:solidFill>
                  <a:srgbClr val="0070C0"/>
                </a:solidFill>
                <a:latin typeface="HG明朝E" panose="02020909000000000000" pitchFamily="17" charset="-128"/>
                <a:ea typeface="HG明朝E" panose="02020909000000000000" pitchFamily="17" charset="-128"/>
              </a:rPr>
              <a:t>　</a:t>
            </a:r>
            <a:r>
              <a:rPr lang="ja-JP" altLang="en-US" sz="3200" dirty="0" smtClean="0">
                <a:solidFill>
                  <a:srgbClr val="0070C0"/>
                </a:solidFill>
                <a:latin typeface="HG明朝E" panose="02020909000000000000" pitchFamily="17" charset="-128"/>
                <a:ea typeface="HG明朝E" panose="02020909000000000000" pitchFamily="17" charset="-128"/>
              </a:rPr>
              <a:t>（</a:t>
            </a:r>
            <a:r>
              <a:rPr lang="ja-JP" altLang="en-US" sz="3200" dirty="0" smtClean="0">
                <a:solidFill>
                  <a:srgbClr val="0070C0"/>
                </a:solidFill>
                <a:latin typeface="HG明朝E" panose="02020909000000000000" pitchFamily="17" charset="-128"/>
                <a:ea typeface="HG明朝E" panose="02020909000000000000" pitchFamily="17" charset="-128"/>
              </a:rPr>
              <a:t>教会学校</a:t>
            </a:r>
            <a:r>
              <a:rPr lang="ja-JP" altLang="en-US" sz="3200" dirty="0" smtClean="0">
                <a:solidFill>
                  <a:srgbClr val="0070C0"/>
                </a:solidFill>
                <a:latin typeface="HG明朝E" panose="02020909000000000000" pitchFamily="17" charset="-128"/>
                <a:ea typeface="HG明朝E" panose="02020909000000000000" pitchFamily="17" charset="-128"/>
              </a:rPr>
              <a:t>は</a:t>
            </a:r>
            <a:r>
              <a:rPr lang="ja-JP" altLang="en-US" sz="3200" dirty="0" smtClean="0">
                <a:solidFill>
                  <a:srgbClr val="0070C0"/>
                </a:solidFill>
                <a:latin typeface="HG明朝E" panose="02020909000000000000" pitchFamily="17" charset="-128"/>
                <a:ea typeface="HG明朝E" panose="02020909000000000000" pitchFamily="17" charset="-128"/>
              </a:rPr>
              <a:t>無い）</a:t>
            </a:r>
            <a:endParaRPr lang="en-US" altLang="en-US" sz="3200" dirty="0">
              <a:solidFill>
                <a:srgbClr val="0070C0"/>
              </a:solidFill>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rmAutofit fontScale="90000"/>
          </a:bodyPr>
          <a:lstStyle/>
          <a:p>
            <a:pPr>
              <a:defRPr/>
            </a:pPr>
            <a:r>
              <a:rPr lang="en-US" dirty="0" smtClean="0"/>
              <a:t>Roseville, California</a:t>
            </a:r>
            <a:r>
              <a:rPr lang="ja-JP" altLang="en-US" dirty="0" smtClean="0"/>
              <a:t>　　</a:t>
            </a:r>
            <a:r>
              <a:rPr lang="ja-JP" altLang="en-US" sz="3600" b="0" dirty="0">
                <a:solidFill>
                  <a:srgbClr val="002060"/>
                </a:solidFill>
                <a:effectLst/>
                <a:latin typeface="HG明朝E" panose="02020909000000000000" pitchFamily="17" charset="-128"/>
                <a:ea typeface="HG明朝E" panose="02020909000000000000" pitchFamily="17" charset="-128"/>
              </a:rPr>
              <a:t>カリフォルニア州 ローズビル</a:t>
            </a:r>
            <a:endParaRPr lang="en-US" sz="3600" dirty="0"/>
          </a:p>
        </p:txBody>
      </p:sp>
      <p:pic>
        <p:nvPicPr>
          <p:cNvPr id="6"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705600" y="4267200"/>
            <a:ext cx="5153526"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57133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p:txBody>
          <a:bodyPr/>
          <a:lstStyle/>
          <a:p>
            <a:r>
              <a:rPr lang="en-US" altLang="en-US" sz="3200" dirty="0" smtClean="0"/>
              <a:t>Planted </a:t>
            </a:r>
            <a:r>
              <a:rPr lang="en-US" altLang="en-US" sz="3200" dirty="0"/>
              <a:t>a </a:t>
            </a:r>
            <a:r>
              <a:rPr lang="en-US" altLang="en-US" sz="3200" dirty="0" smtClean="0"/>
              <a:t>church (today is 750 members).</a:t>
            </a:r>
          </a:p>
          <a:p>
            <a:r>
              <a:rPr lang="en-US" altLang="en-US" sz="3200" dirty="0" smtClean="0"/>
              <a:t>  </a:t>
            </a:r>
            <a:r>
              <a:rPr lang="ja-JP" altLang="en-US" sz="3200" dirty="0" smtClean="0">
                <a:solidFill>
                  <a:srgbClr val="0070C0"/>
                </a:solidFill>
                <a:latin typeface="HG明朝E" panose="02020909000000000000" pitchFamily="17" charset="-128"/>
                <a:ea typeface="HG明朝E" panose="02020909000000000000" pitchFamily="17" charset="-128"/>
              </a:rPr>
              <a:t>新しい教会を創立（現在の教会員数は</a:t>
            </a:r>
            <a:r>
              <a:rPr lang="en-US" altLang="ja-JP" sz="3200" dirty="0" smtClean="0">
                <a:solidFill>
                  <a:srgbClr val="0070C0"/>
                </a:solidFill>
                <a:latin typeface="HG明朝E" panose="02020909000000000000" pitchFamily="17" charset="-128"/>
                <a:ea typeface="HG明朝E" panose="02020909000000000000" pitchFamily="17" charset="-128"/>
              </a:rPr>
              <a:t>750</a:t>
            </a:r>
            <a:r>
              <a:rPr lang="ja-JP" altLang="en-US" sz="3200" dirty="0" smtClean="0">
                <a:solidFill>
                  <a:srgbClr val="0070C0"/>
                </a:solidFill>
                <a:latin typeface="HG明朝E" panose="02020909000000000000" pitchFamily="17" charset="-128"/>
                <a:ea typeface="HG明朝E" panose="02020909000000000000" pitchFamily="17" charset="-128"/>
              </a:rPr>
              <a:t>名）</a:t>
            </a:r>
            <a:endParaRPr lang="en-US" altLang="en-US" sz="3200" dirty="0">
              <a:solidFill>
                <a:srgbClr val="0070C0"/>
              </a:solidFill>
              <a:latin typeface="HG明朝E" panose="02020909000000000000" pitchFamily="17" charset="-128"/>
              <a:ea typeface="HG明朝E" panose="02020909000000000000" pitchFamily="17" charset="-128"/>
            </a:endParaRPr>
          </a:p>
          <a:p>
            <a:r>
              <a:rPr lang="en-US" altLang="en-US" sz="3200" dirty="0"/>
              <a:t>Small groups became </a:t>
            </a:r>
            <a:r>
              <a:rPr lang="en-US" altLang="en-US" sz="3200" dirty="0" smtClean="0"/>
              <a:t>mission-minded.</a:t>
            </a:r>
          </a:p>
          <a:p>
            <a:r>
              <a:rPr lang="ja-JP" altLang="en-US" sz="3200" dirty="0" smtClean="0"/>
              <a:t>　</a:t>
            </a:r>
            <a:r>
              <a:rPr lang="ja-JP" altLang="en-US" sz="3200" dirty="0" smtClean="0">
                <a:solidFill>
                  <a:srgbClr val="0070C0"/>
                </a:solidFill>
                <a:latin typeface="HG明朝E" panose="02020909000000000000" pitchFamily="17" charset="-128"/>
                <a:ea typeface="HG明朝E" panose="02020909000000000000" pitchFamily="17" charset="-128"/>
              </a:rPr>
              <a:t>小グループが伝道の精神を持つようになった</a:t>
            </a:r>
            <a:endParaRPr lang="en-US" altLang="en-US" sz="3200" dirty="0">
              <a:solidFill>
                <a:srgbClr val="0070C0"/>
              </a:solidFill>
              <a:latin typeface="HG明朝E" panose="02020909000000000000" pitchFamily="17" charset="-128"/>
              <a:ea typeface="HG明朝E" panose="02020909000000000000" pitchFamily="17" charset="-128"/>
            </a:endParaRPr>
          </a:p>
          <a:p>
            <a:r>
              <a:rPr lang="en-US" altLang="en-US" sz="3200" dirty="0"/>
              <a:t>Tithe: from $146,000 to </a:t>
            </a:r>
            <a:r>
              <a:rPr lang="en-US" altLang="en-US" sz="3200" dirty="0" smtClean="0"/>
              <a:t>$</a:t>
            </a:r>
            <a:r>
              <a:rPr lang="en-US" altLang="en-US" sz="3200" dirty="0" smtClean="0"/>
              <a:t>640,000.</a:t>
            </a:r>
          </a:p>
          <a:p>
            <a:r>
              <a:rPr lang="ja-JP" altLang="en-US" sz="3200" dirty="0">
                <a:solidFill>
                  <a:srgbClr val="0070C0"/>
                </a:solidFill>
                <a:latin typeface="HG明朝E" panose="02020909000000000000" pitchFamily="17" charset="-128"/>
                <a:ea typeface="HG明朝E" panose="02020909000000000000" pitchFamily="17" charset="-128"/>
              </a:rPr>
              <a:t>　</a:t>
            </a:r>
            <a:r>
              <a:rPr lang="ja-JP" altLang="en-US" sz="3200" dirty="0" smtClean="0">
                <a:solidFill>
                  <a:srgbClr val="0070C0"/>
                </a:solidFill>
                <a:latin typeface="HG明朝E" panose="02020909000000000000" pitchFamily="17" charset="-128"/>
                <a:ea typeface="HG明朝E" panose="02020909000000000000" pitchFamily="17" charset="-128"/>
              </a:rPr>
              <a:t>什一：</a:t>
            </a:r>
            <a:endParaRPr lang="en-US" altLang="ja-JP" sz="3200" dirty="0" smtClean="0">
              <a:solidFill>
                <a:srgbClr val="0070C0"/>
              </a:solidFill>
              <a:latin typeface="HG明朝E" panose="02020909000000000000" pitchFamily="17" charset="-128"/>
              <a:ea typeface="HG明朝E" panose="02020909000000000000" pitchFamily="17" charset="-128"/>
            </a:endParaRPr>
          </a:p>
          <a:p>
            <a:pPr marL="109537" indent="0">
              <a:buNone/>
            </a:pPr>
            <a:r>
              <a:rPr lang="ja-JP" altLang="en-US" sz="3200" dirty="0">
                <a:solidFill>
                  <a:srgbClr val="0070C0"/>
                </a:solidFill>
                <a:latin typeface="HG明朝E" panose="02020909000000000000" pitchFamily="17" charset="-128"/>
                <a:ea typeface="HG明朝E" panose="02020909000000000000" pitchFamily="17" charset="-128"/>
              </a:rPr>
              <a:t>　</a:t>
            </a:r>
            <a:r>
              <a:rPr lang="ja-JP" altLang="en-US" sz="3200" dirty="0" smtClean="0">
                <a:solidFill>
                  <a:srgbClr val="0070C0"/>
                </a:solidFill>
                <a:latin typeface="HG明朝E" panose="02020909000000000000" pitchFamily="17" charset="-128"/>
                <a:ea typeface="HG明朝E" panose="02020909000000000000" pitchFamily="17" charset="-128"/>
              </a:rPr>
              <a:t>　</a:t>
            </a:r>
            <a:r>
              <a:rPr lang="en-US" altLang="ja-JP" sz="3200" dirty="0" smtClean="0">
                <a:solidFill>
                  <a:srgbClr val="0070C0"/>
                </a:solidFill>
                <a:latin typeface="HG明朝E" panose="02020909000000000000" pitchFamily="17" charset="-128"/>
                <a:ea typeface="HG明朝E" panose="02020909000000000000" pitchFamily="17" charset="-128"/>
              </a:rPr>
              <a:t>1460</a:t>
            </a:r>
            <a:r>
              <a:rPr lang="ja-JP" altLang="en-US" sz="3200" dirty="0" smtClean="0">
                <a:solidFill>
                  <a:srgbClr val="0070C0"/>
                </a:solidFill>
                <a:latin typeface="HG明朝E" panose="02020909000000000000" pitchFamily="17" charset="-128"/>
                <a:ea typeface="HG明朝E" panose="02020909000000000000" pitchFamily="17" charset="-128"/>
              </a:rPr>
              <a:t>万円</a:t>
            </a:r>
            <a:r>
              <a:rPr lang="ja-JP" altLang="en-US" sz="3200" dirty="0" smtClean="0">
                <a:solidFill>
                  <a:srgbClr val="0070C0"/>
                </a:solidFill>
                <a:latin typeface="HG明朝E" panose="02020909000000000000" pitchFamily="17" charset="-128"/>
                <a:ea typeface="HG明朝E" panose="02020909000000000000" pitchFamily="17" charset="-128"/>
              </a:rPr>
              <a:t>→</a:t>
            </a:r>
            <a:r>
              <a:rPr lang="en-US" altLang="ja-JP" sz="3200" dirty="0" smtClean="0">
                <a:solidFill>
                  <a:srgbClr val="0070C0"/>
                </a:solidFill>
                <a:latin typeface="HG明朝E" panose="02020909000000000000" pitchFamily="17" charset="-128"/>
                <a:ea typeface="HG明朝E" panose="02020909000000000000" pitchFamily="17" charset="-128"/>
              </a:rPr>
              <a:t>6400</a:t>
            </a:r>
            <a:r>
              <a:rPr lang="ja-JP" altLang="en-US" sz="3200" dirty="0" smtClean="0">
                <a:solidFill>
                  <a:srgbClr val="0070C0"/>
                </a:solidFill>
                <a:latin typeface="HG明朝E" panose="02020909000000000000" pitchFamily="17" charset="-128"/>
                <a:ea typeface="HG明朝E" panose="02020909000000000000" pitchFamily="17" charset="-128"/>
              </a:rPr>
              <a:t>万円</a:t>
            </a:r>
            <a:endParaRPr lang="en-US" altLang="en-US" sz="3200" dirty="0">
              <a:solidFill>
                <a:srgbClr val="0070C0"/>
              </a:solidFill>
              <a:latin typeface="HG明朝E" panose="02020909000000000000" pitchFamily="17" charset="-128"/>
              <a:ea typeface="HG明朝E" panose="02020909000000000000" pitchFamily="17" charset="-128"/>
            </a:endParaRPr>
          </a:p>
          <a:p>
            <a:endParaRPr lang="en-US" altLang="en-US" sz="3200" dirty="0">
              <a:solidFill>
                <a:srgbClr val="0070C0"/>
              </a:solidFill>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rmAutofit fontScale="90000"/>
          </a:bodyPr>
          <a:lstStyle/>
          <a:p>
            <a:pPr>
              <a:defRPr/>
            </a:pPr>
            <a:r>
              <a:rPr lang="en-US" dirty="0" smtClean="0"/>
              <a:t>Roseville, California   </a:t>
            </a:r>
            <a:r>
              <a:rPr lang="ja-JP" altLang="en-US" sz="3600" b="0" dirty="0" smtClean="0">
                <a:solidFill>
                  <a:srgbClr val="002060"/>
                </a:solidFill>
                <a:effectLst/>
                <a:latin typeface="HG明朝E" panose="02020909000000000000" pitchFamily="17" charset="-128"/>
                <a:ea typeface="HG明朝E" panose="02020909000000000000" pitchFamily="17" charset="-128"/>
              </a:rPr>
              <a:t>カリフォルニア州 </a:t>
            </a:r>
            <a:r>
              <a:rPr lang="ja-JP" altLang="en-US" sz="3600" b="0" dirty="0">
                <a:solidFill>
                  <a:srgbClr val="002060"/>
                </a:solidFill>
                <a:effectLst/>
                <a:latin typeface="HG明朝E" panose="02020909000000000000" pitchFamily="17" charset="-128"/>
                <a:ea typeface="HG明朝E" panose="02020909000000000000" pitchFamily="17" charset="-128"/>
              </a:rPr>
              <a:t>ローズビル</a:t>
            </a:r>
            <a:endParaRPr lang="en-US" sz="3600" dirty="0"/>
          </a:p>
        </p:txBody>
      </p:sp>
      <p:pic>
        <p:nvPicPr>
          <p:cNvPr id="6"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477000" y="4267200"/>
            <a:ext cx="5153526"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03275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p:txBody>
          <a:bodyPr/>
          <a:lstStyle/>
          <a:p>
            <a:r>
              <a:rPr lang="en-US" altLang="en-US" sz="3200" dirty="0" smtClean="0"/>
              <a:t>Church </a:t>
            </a:r>
            <a:r>
              <a:rPr lang="en-US" altLang="en-US" sz="3200" dirty="0"/>
              <a:t>budget: from $32,000 to $</a:t>
            </a:r>
            <a:r>
              <a:rPr lang="en-US" altLang="en-US" sz="3200" dirty="0" smtClean="0"/>
              <a:t>249,000.</a:t>
            </a:r>
          </a:p>
          <a:p>
            <a:r>
              <a:rPr lang="en-US" altLang="en-US" sz="3200" dirty="0" smtClean="0">
                <a:solidFill>
                  <a:srgbClr val="0070C0"/>
                </a:solidFill>
                <a:latin typeface="HG明朝E" panose="02020909000000000000" pitchFamily="17" charset="-128"/>
                <a:ea typeface="HG明朝E" panose="02020909000000000000" pitchFamily="17" charset="-128"/>
              </a:rPr>
              <a:t>  </a:t>
            </a:r>
            <a:r>
              <a:rPr lang="ja-JP" altLang="en-US" sz="3200" dirty="0" smtClean="0">
                <a:solidFill>
                  <a:srgbClr val="0070C0"/>
                </a:solidFill>
                <a:latin typeface="HG明朝E" panose="02020909000000000000" pitchFamily="17" charset="-128"/>
                <a:ea typeface="HG明朝E" panose="02020909000000000000" pitchFamily="17" charset="-128"/>
              </a:rPr>
              <a:t>教会費予算</a:t>
            </a:r>
            <a:r>
              <a:rPr lang="ja-JP" altLang="en-US" sz="3200" dirty="0" smtClean="0">
                <a:solidFill>
                  <a:srgbClr val="0070C0"/>
                </a:solidFill>
                <a:latin typeface="HG明朝E" panose="02020909000000000000" pitchFamily="17" charset="-128"/>
                <a:ea typeface="HG明朝E" panose="02020909000000000000" pitchFamily="17" charset="-128"/>
              </a:rPr>
              <a:t>：</a:t>
            </a:r>
            <a:r>
              <a:rPr lang="en-US" altLang="ja-JP" sz="3200" dirty="0" smtClean="0">
                <a:solidFill>
                  <a:srgbClr val="0070C0"/>
                </a:solidFill>
                <a:latin typeface="HG明朝E" panose="02020909000000000000" pitchFamily="17" charset="-128"/>
                <a:ea typeface="HG明朝E" panose="02020909000000000000" pitchFamily="17" charset="-128"/>
              </a:rPr>
              <a:t>320</a:t>
            </a:r>
            <a:r>
              <a:rPr lang="ja-JP" altLang="en-US" sz="3200" dirty="0" smtClean="0">
                <a:solidFill>
                  <a:srgbClr val="0070C0"/>
                </a:solidFill>
                <a:latin typeface="HG明朝E" panose="02020909000000000000" pitchFamily="17" charset="-128"/>
                <a:ea typeface="HG明朝E" panose="02020909000000000000" pitchFamily="17" charset="-128"/>
              </a:rPr>
              <a:t>万円</a:t>
            </a:r>
            <a:r>
              <a:rPr lang="ja-JP" altLang="en-US" sz="3200" dirty="0" smtClean="0">
                <a:solidFill>
                  <a:srgbClr val="0070C0"/>
                </a:solidFill>
                <a:latin typeface="HG明朝E" panose="02020909000000000000" pitchFamily="17" charset="-128"/>
                <a:ea typeface="HG明朝E" panose="02020909000000000000" pitchFamily="17" charset="-128"/>
              </a:rPr>
              <a:t>→</a:t>
            </a:r>
            <a:r>
              <a:rPr lang="en-US" altLang="ja-JP" sz="3200" dirty="0" smtClean="0">
                <a:solidFill>
                  <a:srgbClr val="0070C0"/>
                </a:solidFill>
                <a:latin typeface="HG明朝E" panose="02020909000000000000" pitchFamily="17" charset="-128"/>
                <a:ea typeface="HG明朝E" panose="02020909000000000000" pitchFamily="17" charset="-128"/>
              </a:rPr>
              <a:t>2500</a:t>
            </a:r>
            <a:r>
              <a:rPr lang="ja-JP" altLang="en-US" sz="3200" dirty="0" smtClean="0">
                <a:solidFill>
                  <a:srgbClr val="0070C0"/>
                </a:solidFill>
                <a:latin typeface="HG明朝E" panose="02020909000000000000" pitchFamily="17" charset="-128"/>
                <a:ea typeface="HG明朝E" panose="02020909000000000000" pitchFamily="17" charset="-128"/>
              </a:rPr>
              <a:t>万円</a:t>
            </a:r>
            <a:endParaRPr lang="en-US" altLang="en-US" sz="3200" dirty="0">
              <a:solidFill>
                <a:srgbClr val="0070C0"/>
              </a:solidFill>
              <a:latin typeface="HG明朝E" panose="02020909000000000000" pitchFamily="17" charset="-128"/>
              <a:ea typeface="HG明朝E" panose="02020909000000000000" pitchFamily="17" charset="-128"/>
            </a:endParaRPr>
          </a:p>
          <a:p>
            <a:r>
              <a:rPr lang="en-US" altLang="en-US" sz="3200" dirty="0"/>
              <a:t>Evangelism budget: from $800 to $</a:t>
            </a:r>
            <a:r>
              <a:rPr lang="en-US" altLang="en-US" sz="3200" dirty="0" smtClean="0"/>
              <a:t>42,000.</a:t>
            </a:r>
            <a:endParaRPr lang="en-US" altLang="en-US" sz="3200" dirty="0"/>
          </a:p>
          <a:p>
            <a:r>
              <a:rPr lang="ja-JP" altLang="en-US" sz="3200" dirty="0"/>
              <a:t> </a:t>
            </a:r>
            <a:r>
              <a:rPr lang="ja-JP" altLang="en-US" sz="3200" dirty="0" smtClean="0"/>
              <a:t>  </a:t>
            </a:r>
            <a:r>
              <a:rPr lang="ja-JP" altLang="en-US" sz="3200" dirty="0" smtClean="0">
                <a:solidFill>
                  <a:srgbClr val="0070C0"/>
                </a:solidFill>
                <a:latin typeface="HG明朝E" panose="02020909000000000000" pitchFamily="17" charset="-128"/>
                <a:ea typeface="HG明朝E" panose="02020909000000000000" pitchFamily="17" charset="-128"/>
              </a:rPr>
              <a:t>伝道目的予算</a:t>
            </a:r>
            <a:r>
              <a:rPr lang="ja-JP" altLang="en-US" sz="3200" dirty="0" smtClean="0">
                <a:solidFill>
                  <a:srgbClr val="0070C0"/>
                </a:solidFill>
                <a:latin typeface="HG明朝E" panose="02020909000000000000" pitchFamily="17" charset="-128"/>
                <a:ea typeface="HG明朝E" panose="02020909000000000000" pitchFamily="17" charset="-128"/>
              </a:rPr>
              <a:t>：</a:t>
            </a:r>
            <a:r>
              <a:rPr lang="en-US" altLang="ja-JP" sz="3200" dirty="0" smtClean="0">
                <a:solidFill>
                  <a:srgbClr val="0070C0"/>
                </a:solidFill>
                <a:latin typeface="HG明朝E" panose="02020909000000000000" pitchFamily="17" charset="-128"/>
                <a:ea typeface="HG明朝E" panose="02020909000000000000" pitchFamily="17" charset="-128"/>
              </a:rPr>
              <a:t>8</a:t>
            </a:r>
            <a:r>
              <a:rPr lang="ja-JP" altLang="en-US" sz="3200" dirty="0" smtClean="0">
                <a:solidFill>
                  <a:srgbClr val="0070C0"/>
                </a:solidFill>
                <a:latin typeface="HG明朝E" panose="02020909000000000000" pitchFamily="17" charset="-128"/>
                <a:ea typeface="HG明朝E" panose="02020909000000000000" pitchFamily="17" charset="-128"/>
              </a:rPr>
              <a:t>万円→</a:t>
            </a:r>
            <a:r>
              <a:rPr lang="en-US" altLang="ja-JP" sz="3200" dirty="0" smtClean="0">
                <a:solidFill>
                  <a:srgbClr val="0070C0"/>
                </a:solidFill>
                <a:latin typeface="HG明朝E" panose="02020909000000000000" pitchFamily="17" charset="-128"/>
                <a:ea typeface="HG明朝E" panose="02020909000000000000" pitchFamily="17" charset="-128"/>
              </a:rPr>
              <a:t>420</a:t>
            </a:r>
            <a:r>
              <a:rPr lang="ja-JP" altLang="en-US" sz="3200" dirty="0" smtClean="0">
                <a:solidFill>
                  <a:srgbClr val="0070C0"/>
                </a:solidFill>
                <a:latin typeface="HG明朝E" panose="02020909000000000000" pitchFamily="17" charset="-128"/>
                <a:ea typeface="HG明朝E" panose="02020909000000000000" pitchFamily="17" charset="-128"/>
              </a:rPr>
              <a:t>万円</a:t>
            </a:r>
            <a:endParaRPr lang="en-US" altLang="en-US" sz="3200" dirty="0" smtClean="0">
              <a:solidFill>
                <a:srgbClr val="0070C0"/>
              </a:solidFill>
              <a:latin typeface="HG明朝E" panose="02020909000000000000" pitchFamily="17" charset="-128"/>
              <a:ea typeface="HG明朝E" panose="02020909000000000000" pitchFamily="17" charset="-128"/>
            </a:endParaRPr>
          </a:p>
          <a:p>
            <a:r>
              <a:rPr lang="en-US" altLang="en-US" sz="3200" dirty="0" smtClean="0"/>
              <a:t>78</a:t>
            </a:r>
            <a:r>
              <a:rPr lang="en-US" altLang="en-US" sz="3200" dirty="0"/>
              <a:t>% of </a:t>
            </a:r>
            <a:r>
              <a:rPr lang="en-US" altLang="en-US" sz="3200" dirty="0" smtClean="0"/>
              <a:t>members </a:t>
            </a:r>
            <a:r>
              <a:rPr lang="en-US" altLang="en-US" sz="3200" dirty="0" smtClean="0"/>
              <a:t>involved in </a:t>
            </a:r>
            <a:r>
              <a:rPr lang="en-US" altLang="en-US" sz="3200" dirty="0" smtClean="0"/>
              <a:t>ministry!</a:t>
            </a:r>
            <a:endParaRPr lang="en-US" altLang="en-US" sz="3200" dirty="0"/>
          </a:p>
          <a:p>
            <a:r>
              <a:rPr lang="ja-JP" altLang="en-US" sz="3200" dirty="0" smtClean="0"/>
              <a:t>　 </a:t>
            </a:r>
            <a:r>
              <a:rPr lang="ja-JP" altLang="en-US" sz="3200" dirty="0" smtClean="0">
                <a:solidFill>
                  <a:srgbClr val="0070C0"/>
                </a:solidFill>
                <a:latin typeface="HG明朝E" panose="02020909000000000000" pitchFamily="17" charset="-128"/>
                <a:ea typeface="HG明朝E" panose="02020909000000000000" pitchFamily="17" charset="-128"/>
              </a:rPr>
              <a:t>教会員の</a:t>
            </a:r>
            <a:r>
              <a:rPr lang="en-US" altLang="ja-JP" sz="3200" dirty="0" smtClean="0">
                <a:solidFill>
                  <a:srgbClr val="0070C0"/>
                </a:solidFill>
                <a:latin typeface="HG明朝E" panose="02020909000000000000" pitchFamily="17" charset="-128"/>
                <a:ea typeface="HG明朝E" panose="02020909000000000000" pitchFamily="17" charset="-128"/>
              </a:rPr>
              <a:t>78</a:t>
            </a:r>
            <a:r>
              <a:rPr lang="ja-JP" altLang="en-US" sz="3200" dirty="0" smtClean="0">
                <a:solidFill>
                  <a:srgbClr val="0070C0"/>
                </a:solidFill>
                <a:latin typeface="HG明朝E" panose="02020909000000000000" pitchFamily="17" charset="-128"/>
                <a:ea typeface="HG明朝E" panose="02020909000000000000" pitchFamily="17" charset="-128"/>
              </a:rPr>
              <a:t>％</a:t>
            </a:r>
            <a:r>
              <a:rPr lang="ja-JP" altLang="en-US" sz="3200" dirty="0" smtClean="0">
                <a:solidFill>
                  <a:srgbClr val="0070C0"/>
                </a:solidFill>
                <a:latin typeface="HG明朝E" panose="02020909000000000000" pitchFamily="17" charset="-128"/>
                <a:ea typeface="HG明朝E" panose="02020909000000000000" pitchFamily="17" charset="-128"/>
              </a:rPr>
              <a:t>が伝道</a:t>
            </a:r>
            <a:r>
              <a:rPr lang="ja-JP" altLang="en-US" sz="3200" dirty="0" smtClean="0">
                <a:solidFill>
                  <a:srgbClr val="0070C0"/>
                </a:solidFill>
                <a:latin typeface="HG明朝E" panose="02020909000000000000" pitchFamily="17" charset="-128"/>
                <a:ea typeface="HG明朝E" panose="02020909000000000000" pitchFamily="17" charset="-128"/>
              </a:rPr>
              <a:t>活動に</a:t>
            </a:r>
            <a:r>
              <a:rPr lang="ja-JP" altLang="en-US" sz="3200" dirty="0">
                <a:solidFill>
                  <a:srgbClr val="0070C0"/>
                </a:solidFill>
                <a:latin typeface="HG明朝E" panose="02020909000000000000" pitchFamily="17" charset="-128"/>
                <a:ea typeface="HG明朝E" panose="02020909000000000000" pitchFamily="17" charset="-128"/>
              </a:rPr>
              <a:t>参加して</a:t>
            </a:r>
            <a:r>
              <a:rPr lang="ja-JP" altLang="en-US" sz="3200" dirty="0" smtClean="0">
                <a:solidFill>
                  <a:srgbClr val="0070C0"/>
                </a:solidFill>
                <a:latin typeface="HG明朝E" panose="02020909000000000000" pitchFamily="17" charset="-128"/>
                <a:ea typeface="HG明朝E" panose="02020909000000000000" pitchFamily="17" charset="-128"/>
              </a:rPr>
              <a:t>いる</a:t>
            </a:r>
            <a:r>
              <a:rPr lang="ja-JP" altLang="en-US" sz="3200" dirty="0" smtClean="0">
                <a:solidFill>
                  <a:srgbClr val="0070C0"/>
                </a:solidFill>
                <a:latin typeface="HG明朝E" panose="02020909000000000000" pitchFamily="17" charset="-128"/>
                <a:ea typeface="HG明朝E" panose="02020909000000000000" pitchFamily="17" charset="-128"/>
              </a:rPr>
              <a:t>。</a:t>
            </a:r>
            <a:endParaRPr lang="en-US" altLang="en-US" sz="3200" dirty="0">
              <a:solidFill>
                <a:srgbClr val="0070C0"/>
              </a:solidFill>
              <a:latin typeface="HG明朝E" panose="02020909000000000000" pitchFamily="17" charset="-128"/>
              <a:ea typeface="HG明朝E" panose="02020909000000000000" pitchFamily="17" charset="-128"/>
            </a:endParaRPr>
          </a:p>
          <a:p>
            <a:endParaRPr lang="en-US" altLang="en-US" sz="3200" dirty="0"/>
          </a:p>
          <a:p>
            <a:endParaRPr lang="en-US" altLang="en-US" sz="3200" dirty="0"/>
          </a:p>
        </p:txBody>
      </p:sp>
      <p:sp>
        <p:nvSpPr>
          <p:cNvPr id="3" name="Title 2"/>
          <p:cNvSpPr>
            <a:spLocks noGrp="1"/>
          </p:cNvSpPr>
          <p:nvPr>
            <p:ph type="title"/>
          </p:nvPr>
        </p:nvSpPr>
        <p:spPr/>
        <p:txBody>
          <a:bodyPr>
            <a:normAutofit fontScale="90000"/>
          </a:bodyPr>
          <a:lstStyle/>
          <a:p>
            <a:pPr>
              <a:defRPr/>
            </a:pPr>
            <a:r>
              <a:rPr lang="en-US" dirty="0" smtClean="0"/>
              <a:t>Roseville, California   </a:t>
            </a:r>
            <a:r>
              <a:rPr lang="ja-JP" altLang="en-US" sz="3600" b="0" dirty="0" smtClean="0">
                <a:solidFill>
                  <a:srgbClr val="002060"/>
                </a:solidFill>
                <a:effectLst/>
                <a:latin typeface="HG明朝E" panose="02020909000000000000" pitchFamily="17" charset="-128"/>
                <a:ea typeface="HG明朝E" panose="02020909000000000000" pitchFamily="17" charset="-128"/>
              </a:rPr>
              <a:t>カリフォルニア州 </a:t>
            </a:r>
            <a:r>
              <a:rPr lang="ja-JP" altLang="en-US" sz="3600" b="0" dirty="0">
                <a:solidFill>
                  <a:srgbClr val="002060"/>
                </a:solidFill>
                <a:effectLst/>
                <a:latin typeface="HG明朝E" panose="02020909000000000000" pitchFamily="17" charset="-128"/>
                <a:ea typeface="HG明朝E" panose="02020909000000000000" pitchFamily="17" charset="-128"/>
              </a:rPr>
              <a:t>ローズビル</a:t>
            </a:r>
            <a:endParaRPr lang="en-US" sz="3600" dirty="0"/>
          </a:p>
        </p:txBody>
      </p:sp>
      <p:pic>
        <p:nvPicPr>
          <p:cNvPr id="6" name="Picture 2" descr="http://www.rosevilleadventist.com/nss-folder/pictures/1church_swCropped.jpg"/>
          <p:cNvPicPr>
            <a:picLocks noChangeAspect="1" noChangeArrowheads="1"/>
          </p:cNvPicPr>
          <p:nvPr/>
        </p:nvPicPr>
        <p:blipFill>
          <a:blip r:embed="rId2" cstate="print"/>
          <a:srcRect l="453"/>
          <a:stretch>
            <a:fillRect/>
          </a:stretch>
        </p:blipFill>
        <p:spPr bwMode="auto">
          <a:xfrm>
            <a:off x="6781800" y="4724400"/>
            <a:ext cx="5153526"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800202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8786" name="Picture 2" descr="http://static.flickr.com/2465/3633501620_47ea39144e_z.jpg"/>
          <p:cNvPicPr>
            <a:picLocks noChangeAspect="1" noChangeArrowheads="1"/>
          </p:cNvPicPr>
          <p:nvPr/>
        </p:nvPicPr>
        <p:blipFill>
          <a:blip r:embed="rId2" cstate="print">
            <a:extLst>
              <a:ext uri="{28A0092B-C50C-407E-A947-70E740481C1C}">
                <a14:useLocalDpi xmlns:a14="http://schemas.microsoft.com/office/drawing/2010/main" val="0"/>
              </a:ext>
            </a:extLst>
          </a:blip>
          <a:srcRect b="40492"/>
          <a:stretch>
            <a:fillRect/>
          </a:stretch>
        </p:blipFill>
        <p:spPr bwMode="auto">
          <a:xfrm>
            <a:off x="2667000" y="0"/>
            <a:ext cx="68199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2" descr="C:\Users\clouzet\AppData\Local\Microsoft\Windows\Temporary Internet Files\Content.Outlook\EP2ALATU\Prayer Group.jpg"/>
          <p:cNvPicPr>
            <a:picLocks noChangeAspect="1" noChangeArrowheads="1"/>
          </p:cNvPicPr>
          <p:nvPr/>
        </p:nvPicPr>
        <p:blipFill>
          <a:blip r:embed="rId3" cstate="print">
            <a:extLst>
              <a:ext uri="{28A0092B-C50C-407E-A947-70E740481C1C}">
                <a14:useLocalDpi xmlns:a14="http://schemas.microsoft.com/office/drawing/2010/main" val="0"/>
              </a:ext>
            </a:extLst>
          </a:blip>
          <a:srcRect t="6731" b="17607"/>
          <a:stretch>
            <a:fillRect/>
          </a:stretch>
        </p:blipFill>
        <p:spPr bwMode="auto">
          <a:xfrm>
            <a:off x="2667000" y="3395664"/>
            <a:ext cx="68199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67000" y="1295400"/>
            <a:ext cx="6819900" cy="6617196"/>
          </a:xfrm>
          <a:prstGeom prst="rect">
            <a:avLst/>
          </a:prstGeom>
          <a:solidFill>
            <a:srgbClr val="000000">
              <a:alpha val="30196"/>
            </a:srgbClr>
          </a:solidFill>
          <a:effectLst>
            <a:outerShdw blurRad="50800" dist="50800" dir="5400000" algn="ctr" rotWithShape="0">
              <a:schemeClr val="bg1"/>
            </a:outerShdw>
          </a:effectLst>
        </p:spPr>
        <p:txBody>
          <a:bodyPr wrap="square">
            <a:spAutoFit/>
          </a:bodyPr>
          <a:lstStyle/>
          <a:p>
            <a:pPr algn="ctr">
              <a:defRPr/>
            </a:pPr>
            <a:r>
              <a:rPr lang="es-AR" sz="4800" dirty="0" err="1">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rPr>
              <a:t>The</a:t>
            </a:r>
            <a:r>
              <a:rPr lang="es-AR" sz="4800"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rPr>
              <a:t> Key? </a:t>
            </a:r>
            <a:endParaRPr lang="es-AR" sz="4800"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endParaRPr>
          </a:p>
          <a:p>
            <a:pPr algn="ctr">
              <a:defRPr/>
            </a:pPr>
            <a:r>
              <a:rPr lang="ja-JP" altLang="en-US" sz="4800" dirty="0">
                <a:ln w="18415" cmpd="sng">
                  <a:solidFill>
                    <a:srgbClr val="FFFFFF"/>
                  </a:solidFill>
                  <a:prstDash val="solid"/>
                </a:ln>
                <a:solidFill>
                  <a:srgbClr val="AA2106"/>
                </a:solidFill>
              </a:rPr>
              <a:t>鍵？</a:t>
            </a:r>
            <a:endParaRPr lang="en-US" altLang="ja-JP" sz="4800" dirty="0">
              <a:ln w="18415" cmpd="sng">
                <a:solidFill>
                  <a:srgbClr val="FFFFFF"/>
                </a:solidFill>
                <a:prstDash val="solid"/>
              </a:ln>
              <a:solidFill>
                <a:srgbClr val="AA2106"/>
              </a:solidFill>
            </a:endParaRPr>
          </a:p>
          <a:p>
            <a:pPr algn="ctr">
              <a:defRPr/>
            </a:pPr>
            <a:endParaRPr lang="es-AR" sz="4800"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endParaRPr>
          </a:p>
          <a:p>
            <a:pPr algn="ctr">
              <a:defRPr/>
            </a:pPr>
            <a:r>
              <a:rPr lang="es-AR" sz="4800"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rPr>
              <a:t>Praying and Working Together</a:t>
            </a:r>
            <a:r>
              <a:rPr lang="es-AR" sz="4800"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rPr>
              <a:t>!</a:t>
            </a:r>
          </a:p>
          <a:p>
            <a:pPr algn="ctr">
              <a:defRPr/>
            </a:pPr>
            <a:endParaRPr lang="es-AR" sz="4800"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endParaRPr>
          </a:p>
          <a:p>
            <a:pPr algn="ctr">
              <a:defRPr/>
            </a:pPr>
            <a:r>
              <a:rPr lang="ja-JP" altLang="en-US" sz="4400" dirty="0" smtClean="0">
                <a:ln w="18415" cmpd="sng">
                  <a:solidFill>
                    <a:srgbClr val="FFFFFF"/>
                  </a:solidFill>
                  <a:prstDash val="solid"/>
                </a:ln>
                <a:solidFill>
                  <a:srgbClr val="AA2106"/>
                </a:solidFill>
                <a:latin typeface="+mn-lt"/>
              </a:rPr>
              <a:t>共に祈り、働くこと！</a:t>
            </a:r>
            <a:endParaRPr lang="es-AR" sz="4400" dirty="0" smtClean="0">
              <a:ln w="18415" cmpd="sng">
                <a:solidFill>
                  <a:srgbClr val="FFFFFF"/>
                </a:solidFill>
                <a:prstDash val="solid"/>
              </a:ln>
              <a:solidFill>
                <a:srgbClr val="AA2106"/>
              </a:solidFill>
              <a:latin typeface="+mn-lt"/>
            </a:endParaRPr>
          </a:p>
          <a:p>
            <a:pPr algn="ctr">
              <a:defRPr/>
            </a:pPr>
            <a:endParaRPr lang="es-AR" sz="4800"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endParaRPr>
          </a:p>
          <a:p>
            <a:pPr algn="ctr">
              <a:defRPr/>
            </a:pPr>
            <a:endParaRPr lang="es-AR" sz="4800"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1261170"/>
            <a:ext cx="6934200" cy="5509200"/>
          </a:xfrm>
          <a:prstGeom prst="rect">
            <a:avLst/>
          </a:prstGeom>
          <a:noFill/>
        </p:spPr>
        <p:txBody>
          <a:bodyPr wrap="squar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“This is the word of the Lord</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Not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by might nor by power, but by My Spirit, says the Lord of hosts.” </a:t>
            </a:r>
          </a:p>
          <a:p>
            <a:pPr algn="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en-US" sz="3200" b="1" dirty="0">
                <a:ln w="1905"/>
                <a:solidFill>
                  <a:schemeClr val="bg2">
                    <a:lumMod val="25000"/>
                  </a:schemeClr>
                </a:solidFill>
                <a:effectLst>
                  <a:innerShdw blurRad="69850" dist="43180" dir="5400000">
                    <a:srgbClr val="000000">
                      <a:alpha val="65000"/>
                    </a:srgbClr>
                  </a:innerShdw>
                </a:effectLst>
                <a:latin typeface="+mn-lt"/>
              </a:rPr>
              <a:t>Zech </a:t>
            </a:r>
            <a:r>
              <a:rPr lang="en-US" sz="3200" b="1" dirty="0" smtClean="0">
                <a:ln w="1905"/>
                <a:solidFill>
                  <a:schemeClr val="bg2">
                    <a:lumMod val="25000"/>
                  </a:schemeClr>
                </a:solidFill>
                <a:effectLst>
                  <a:innerShdw blurRad="69850" dist="43180" dir="5400000">
                    <a:srgbClr val="000000">
                      <a:alpha val="65000"/>
                    </a:srgbClr>
                  </a:innerShdw>
                </a:effectLst>
                <a:latin typeface="+mn-lt"/>
              </a:rPr>
              <a:t>4:6</a:t>
            </a:r>
          </a:p>
          <a:p>
            <a:pPr algn="r">
              <a:defRPr/>
            </a:pPr>
            <a:endParaRPr lang="en-US" sz="3200" b="1" dirty="0" smtClean="0">
              <a:ln w="1905"/>
              <a:solidFill>
                <a:schemeClr val="bg2">
                  <a:lumMod val="25000"/>
                </a:schemeClr>
              </a:solidFill>
              <a:effectLst>
                <a:innerShdw blurRad="69850" dist="43180" dir="5400000">
                  <a:srgbClr val="000000">
                    <a:alpha val="65000"/>
                  </a:srgbClr>
                </a:innerShdw>
              </a:effectLst>
              <a:latin typeface="+mn-lt"/>
            </a:endParaRPr>
          </a:p>
          <a:p>
            <a:pPr>
              <a:defRPr/>
            </a:pPr>
            <a:r>
              <a:rPr lang="ja-JP" altLang="en-US"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主がお告げになる言葉はこれです。万軍の主は仰せられる、これは権勢によらず</a:t>
            </a:r>
            <a:r>
              <a:rPr lang="ja-JP" altLang="en-US"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a:t>
            </a:r>
            <a:r>
              <a:rPr lang="ja-JP" altLang="en-US"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能力によらず、</a:t>
            </a:r>
            <a:r>
              <a:rPr lang="ja-JP" altLang="en-US"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私</a:t>
            </a:r>
            <a:r>
              <a:rPr lang="ja-JP" altLang="en-US"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の霊によるのである。</a:t>
            </a:r>
            <a:endParaRPr lang="en-US" altLang="ja-JP"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endParaRPr>
          </a:p>
          <a:p>
            <a:pPr>
              <a:defRPr/>
            </a:pPr>
            <a:r>
              <a:rPr lang="en-US" altLang="ja-JP"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     </a:t>
            </a:r>
            <a:r>
              <a:rPr lang="ja-JP" altLang="en-US" sz="3200" b="1"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　　　　　      ゼカリヤ </a:t>
            </a:r>
            <a:r>
              <a:rPr lang="en-US" altLang="ja-JP" sz="3200"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rPr>
              <a:t>4:6</a:t>
            </a:r>
            <a:endParaRPr lang="en-US" sz="3200" dirty="0" smtClean="0">
              <a:ln w="1905"/>
              <a:solidFill>
                <a:schemeClr val="bg2">
                  <a:lumMod val="25000"/>
                </a:schemeClr>
              </a:solidFill>
              <a:effectLst>
                <a:innerShdw blurRad="69850" dist="43180" dir="5400000">
                  <a:srgbClr val="000000">
                    <a:alpha val="65000"/>
                  </a:srgbClr>
                </a:innerShdw>
              </a:effectLst>
              <a:latin typeface="HG明朝E" pitchFamily="17" charset="-128"/>
              <a:ea typeface="HG明朝E" pitchFamily="17" charset="-128"/>
            </a:endParaRPr>
          </a:p>
        </p:txBody>
      </p:sp>
      <p:pic>
        <p:nvPicPr>
          <p:cNvPr id="4" name="Picture 4" descr="dove-holy-spirit"/>
          <p:cNvPicPr>
            <a:picLocks noChangeAspect="1" noChangeArrowheads="1"/>
          </p:cNvPicPr>
          <p:nvPr/>
        </p:nvPicPr>
        <p:blipFill>
          <a:blip r:embed="rId2" cstate="print"/>
          <a:srcRect r="29698" b="17857"/>
          <a:stretch>
            <a:fillRect/>
          </a:stretch>
        </p:blipFill>
        <p:spPr bwMode="auto">
          <a:xfrm>
            <a:off x="1066800" y="1219200"/>
            <a:ext cx="3048000" cy="370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172"/>
            <a:ext cx="12192000" cy="6858172"/>
          </a:xfrm>
          <a:prstGeom prst="rect">
            <a:avLst/>
          </a:prstGeom>
        </p:spPr>
      </p:pic>
      <p:sp>
        <p:nvSpPr>
          <p:cNvPr id="3" name="TextBox 2"/>
          <p:cNvSpPr txBox="1"/>
          <p:nvPr/>
        </p:nvSpPr>
        <p:spPr>
          <a:xfrm>
            <a:off x="2667000" y="1295400"/>
            <a:ext cx="6819900" cy="6001643"/>
          </a:xfrm>
          <a:prstGeom prst="rect">
            <a:avLst/>
          </a:prstGeom>
          <a:solidFill>
            <a:srgbClr val="000000">
              <a:alpha val="30196"/>
            </a:srgbClr>
          </a:solidFill>
          <a:effectLst>
            <a:outerShdw blurRad="50800" dist="50800" dir="5400000" algn="ctr" rotWithShape="0">
              <a:schemeClr val="bg1"/>
            </a:outerShdw>
          </a:effectLst>
        </p:spPr>
        <p:txBody>
          <a:bodyPr wrap="square" lIns="0" tIns="0" rIns="0" bIns="0">
            <a:spAutoFit/>
          </a:bodyPr>
          <a:lstStyle/>
          <a:p>
            <a:pPr algn="ctr">
              <a:defRPr/>
            </a:pPr>
            <a:r>
              <a:rPr lang="es-AR" sz="4800" dirty="0" smtClean="0">
                <a:ln w="18415" cmpd="sng">
                  <a:solidFill>
                    <a:srgbClr val="FFFFFF"/>
                  </a:solidFill>
                  <a:prstDash val="solid"/>
                </a:ln>
                <a:solidFill>
                  <a:srgbClr val="2DA2BF"/>
                </a:solidFill>
                <a:effectLst>
                  <a:outerShdw blurRad="63500" dir="3600000" algn="tl" rotWithShape="0">
                    <a:srgbClr val="000000">
                      <a:alpha val="70000"/>
                    </a:srgbClr>
                  </a:outerShdw>
                </a:effectLst>
                <a:latin typeface="Lucida Sans Unicode"/>
              </a:rPr>
              <a:t>Can We Take Corporate Prayer Seriously?</a:t>
            </a:r>
          </a:p>
          <a:p>
            <a:pPr algn="ctr">
              <a:defRPr/>
            </a:pPr>
            <a:r>
              <a:rPr lang="ja-JP" altLang="en-US" sz="4800" dirty="0" smtClean="0">
                <a:ln w="18415" cmpd="sng">
                  <a:noFill/>
                  <a:prstDash val="solid"/>
                </a:ln>
                <a:solidFill>
                  <a:schemeClr val="accent3">
                    <a:lumMod val="40000"/>
                    <a:lumOff val="60000"/>
                  </a:schemeClr>
                </a:solidFill>
                <a:latin typeface="HG明朝E" panose="02020909000000000000" pitchFamily="17" charset="-128"/>
                <a:ea typeface="HG明朝E" panose="02020909000000000000" pitchFamily="17" charset="-128"/>
              </a:rPr>
              <a:t>集団</a:t>
            </a:r>
            <a:r>
              <a:rPr lang="ja-JP" altLang="en-US" sz="4800" dirty="0">
                <a:ln w="18415" cmpd="sng">
                  <a:noFill/>
                  <a:prstDash val="solid"/>
                </a:ln>
                <a:solidFill>
                  <a:schemeClr val="accent3">
                    <a:lumMod val="40000"/>
                    <a:lumOff val="60000"/>
                  </a:schemeClr>
                </a:solidFill>
                <a:latin typeface="HG明朝E" panose="02020909000000000000" pitchFamily="17" charset="-128"/>
                <a:ea typeface="HG明朝E" panose="02020909000000000000" pitchFamily="17" charset="-128"/>
              </a:rPr>
              <a:t>で</a:t>
            </a:r>
            <a:r>
              <a:rPr lang="ja-JP" altLang="en-US" sz="4800" dirty="0" smtClean="0">
                <a:ln w="18415" cmpd="sng">
                  <a:noFill/>
                  <a:prstDash val="solid"/>
                </a:ln>
                <a:solidFill>
                  <a:schemeClr val="accent3">
                    <a:lumMod val="40000"/>
                    <a:lumOff val="60000"/>
                  </a:schemeClr>
                </a:solidFill>
                <a:latin typeface="HG明朝E" panose="02020909000000000000" pitchFamily="17" charset="-128"/>
                <a:ea typeface="HG明朝E" panose="02020909000000000000" pitchFamily="17" charset="-128"/>
              </a:rPr>
              <a:t>の祈りに真面目に取り組めますか？</a:t>
            </a:r>
            <a:endParaRPr lang="es-AR" sz="4800" dirty="0" smtClean="0">
              <a:ln w="18415" cmpd="sng">
                <a:noFill/>
                <a:prstDash val="solid"/>
              </a:ln>
              <a:solidFill>
                <a:schemeClr val="accent3">
                  <a:lumMod val="40000"/>
                  <a:lumOff val="60000"/>
                </a:schemeClr>
              </a:solidFill>
              <a:latin typeface="HG明朝E" panose="02020909000000000000" pitchFamily="17" charset="-128"/>
              <a:ea typeface="HG明朝E" panose="02020909000000000000" pitchFamily="17" charset="-128"/>
            </a:endParaRPr>
          </a:p>
          <a:p>
            <a:pPr algn="ctr">
              <a:defRPr/>
            </a:pPr>
            <a:endParaRPr lang="es-AR" sz="4800" dirty="0" smtClean="0">
              <a:ln w="18415" cmpd="sng">
                <a:solidFill>
                  <a:srgbClr val="FFFFFF"/>
                </a:solidFill>
                <a:prstDash val="solid"/>
              </a:ln>
              <a:solidFill>
                <a:srgbClr val="2DA2BF"/>
              </a:solidFill>
              <a:effectLst>
                <a:outerShdw blurRad="63500" dir="3600000" algn="tl" rotWithShape="0">
                  <a:srgbClr val="000000">
                    <a:alpha val="70000"/>
                  </a:srgbClr>
                </a:outerShdw>
              </a:effectLst>
              <a:latin typeface="Lucida Sans Unicode"/>
            </a:endParaRPr>
          </a:p>
          <a:p>
            <a:pPr algn="ctr">
              <a:defRPr/>
            </a:pPr>
            <a:endParaRPr lang="es-AR" sz="4800" dirty="0">
              <a:ln w="18415" cmpd="sng">
                <a:solidFill>
                  <a:srgbClr val="FFFFFF"/>
                </a:solidFill>
                <a:prstDash val="solid"/>
              </a:ln>
              <a:solidFill>
                <a:srgbClr val="2DA2BF"/>
              </a:solidFill>
              <a:effectLst>
                <a:outerShdw blurRad="63500" dir="3600000" algn="tl" rotWithShape="0">
                  <a:srgbClr val="000000">
                    <a:alpha val="70000"/>
                  </a:srgbClr>
                </a:outerShdw>
              </a:effectLst>
              <a:latin typeface="Lucida Sans Unicode"/>
            </a:endParaRPr>
          </a:p>
          <a:p>
            <a:pPr algn="ctr">
              <a:defRPr/>
            </a:pPr>
            <a:endParaRPr lang="es-AR" sz="4800" dirty="0">
              <a:ln w="18415" cmpd="sng">
                <a:solidFill>
                  <a:srgbClr val="FFFFFF"/>
                </a:solidFill>
                <a:prstDash val="solid"/>
              </a:ln>
              <a:solidFill>
                <a:srgbClr val="2DA2BF"/>
              </a:solidFill>
              <a:effectLst>
                <a:outerShdw blurRad="63500" dir="3600000" algn="tl" rotWithShape="0">
                  <a:srgbClr val="000000">
                    <a:alpha val="70000"/>
                  </a:srgbClr>
                </a:outerShdw>
              </a:effectLst>
              <a:latin typeface="Lucida Sans Unicode"/>
            </a:endParaRPr>
          </a:p>
        </p:txBody>
      </p:sp>
    </p:spTree>
    <p:extLst>
      <p:ext uri="{BB962C8B-B14F-4D97-AF65-F5344CB8AC3E}">
        <p14:creationId xmlns:p14="http://schemas.microsoft.com/office/powerpoint/2010/main" val="8740336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image4.png"/>
          <p:cNvPicPr>
            <a:picLocks noChangeAspect="1"/>
          </p:cNvPicPr>
          <p:nvPr/>
        </p:nvPicPr>
        <p:blipFill>
          <a:blip r:embed="rId2" cstate="print">
            <a:extLst/>
          </a:blip>
          <a:srcRect r="50496" b="48466"/>
          <a:stretch>
            <a:fillRect/>
          </a:stretch>
        </p:blipFill>
        <p:spPr>
          <a:xfrm>
            <a:off x="1981200" y="520362"/>
            <a:ext cx="8305800" cy="6109040"/>
          </a:xfrm>
          <a:prstGeom prst="rect">
            <a:avLst/>
          </a:prstGeom>
          <a:ln>
            <a:solidFill>
              <a:srgbClr val="000000"/>
            </a:solidFill>
          </a:ln>
        </p:spPr>
      </p:pic>
    </p:spTree>
    <p:extLst>
      <p:ext uri="{BB962C8B-B14F-4D97-AF65-F5344CB8AC3E}">
        <p14:creationId xmlns:p14="http://schemas.microsoft.com/office/powerpoint/2010/main" val="384847033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67000"/>
            <a:ext cx="10363200" cy="1448763"/>
          </a:xfrm>
        </p:spPr>
        <p:txBody>
          <a:bodyPr>
            <a:normAutofit fontScale="90000"/>
          </a:bodyPr>
          <a:lstStyle/>
          <a:p>
            <a:pPr algn="ctr">
              <a:defRPr/>
            </a:pPr>
            <a:r>
              <a:rPr lang="en-US" dirty="0" smtClean="0"/>
              <a:t>Living the Abundant Life</a:t>
            </a:r>
            <a:br>
              <a:rPr lang="en-US" dirty="0" smtClean="0"/>
            </a:br>
            <a:r>
              <a:rPr lang="ja-JP" altLang="en-US" b="0" dirty="0" smtClean="0">
                <a:solidFill>
                  <a:srgbClr val="AA2106"/>
                </a:solidFill>
                <a:effectLst/>
                <a:latin typeface="HG明朝E" pitchFamily="17" charset="-128"/>
                <a:ea typeface="HG明朝E" pitchFamily="17" charset="-128"/>
              </a:rPr>
              <a:t>「豊かな人生を生きる」</a:t>
            </a:r>
            <a:endParaRPr lang="en-US" b="0" dirty="0">
              <a:solidFill>
                <a:srgbClr val="AA2106"/>
              </a:solidFill>
              <a:effectLst/>
              <a:latin typeface="HG明朝E" pitchFamily="17" charset="-128"/>
              <a:ea typeface="HG明朝E" pitchFamily="17" charset="-128"/>
            </a:endParaRPr>
          </a:p>
        </p:txBody>
      </p:sp>
      <p:sp>
        <p:nvSpPr>
          <p:cNvPr id="122883" name="Subtitle 3"/>
          <p:cNvSpPr>
            <a:spLocks noGrp="1"/>
          </p:cNvSpPr>
          <p:nvPr>
            <p:ph type="subTitle" idx="1"/>
          </p:nvPr>
        </p:nvSpPr>
        <p:spPr>
          <a:xfrm>
            <a:off x="2057400" y="1143000"/>
            <a:ext cx="8839200" cy="1200150"/>
          </a:xfrm>
        </p:spPr>
        <p:txBody>
          <a:bodyPr/>
          <a:lstStyle/>
          <a:p>
            <a:pPr marR="0" algn="ctr"/>
            <a:r>
              <a:rPr lang="en-US" altLang="en-US" sz="3600" b="1" dirty="0" smtClean="0"/>
              <a:t>Tomorrow at 11:00 in the morning…</a:t>
            </a:r>
          </a:p>
          <a:p>
            <a:pPr marR="0" algn="ctr"/>
            <a:r>
              <a:rPr lang="ja-JP" altLang="en-US" sz="3600" b="1" dirty="0" smtClean="0"/>
              <a:t>明日　</a:t>
            </a:r>
            <a:r>
              <a:rPr lang="en-US" altLang="ja-JP" sz="3600" b="1" dirty="0" smtClean="0"/>
              <a:t>11</a:t>
            </a:r>
            <a:r>
              <a:rPr lang="ja-JP" altLang="en-US" sz="3600" b="1" dirty="0" smtClean="0"/>
              <a:t>：</a:t>
            </a:r>
            <a:r>
              <a:rPr lang="en-US" altLang="ja-JP" sz="3600" b="1" dirty="0" smtClean="0"/>
              <a:t>00</a:t>
            </a:r>
            <a:endParaRPr lang="en-US" altLang="en-US" sz="36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defRPr/>
            </a:pPr>
            <a:r>
              <a:rPr lang="en-US" dirty="0" smtClean="0"/>
              <a:t>George </a:t>
            </a:r>
            <a:r>
              <a:rPr lang="en-US" dirty="0" err="1" smtClean="0"/>
              <a:t>M</a:t>
            </a:r>
            <a:r>
              <a:rPr lang="en-US" dirty="0" err="1" smtClean="0">
                <a:ea typeface="Verdana" pitchFamily="34" charset="0"/>
                <a:cs typeface="Verdana" pitchFamily="34" charset="0"/>
              </a:rPr>
              <a:t>üller</a:t>
            </a:r>
            <a:r>
              <a:rPr lang="en-US" dirty="0" smtClean="0">
                <a:ea typeface="Verdana" pitchFamily="34" charset="0"/>
                <a:cs typeface="Verdana" pitchFamily="34" charset="0"/>
              </a:rPr>
              <a:t/>
            </a:r>
            <a:br>
              <a:rPr lang="en-US" dirty="0" smtClean="0">
                <a:ea typeface="Verdana" pitchFamily="34" charset="0"/>
                <a:cs typeface="Verdana" pitchFamily="34" charset="0"/>
              </a:rPr>
            </a:br>
            <a:r>
              <a:rPr lang="ja-JP" altLang="en-US" dirty="0" smtClean="0">
                <a:ea typeface="Verdana" pitchFamily="34" charset="0"/>
                <a:cs typeface="Verdana" pitchFamily="34" charset="0"/>
              </a:rPr>
              <a:t>　</a:t>
            </a:r>
            <a:r>
              <a:rPr lang="ja-JP" altLang="en-US" sz="3600" b="0" dirty="0" smtClean="0">
                <a:effectLst/>
                <a:ea typeface="Verdana" pitchFamily="34" charset="0"/>
                <a:cs typeface="Verdana" pitchFamily="34" charset="0"/>
              </a:rPr>
              <a:t>ジョージ　ミュラー</a:t>
            </a:r>
            <a:endParaRPr lang="en-US" sz="3600" b="0" dirty="0" smtClean="0">
              <a:effectLst/>
            </a:endParaRPr>
          </a:p>
        </p:txBody>
      </p:sp>
      <p:sp>
        <p:nvSpPr>
          <p:cNvPr id="5" name="Text Box 3"/>
          <p:cNvSpPr txBox="1">
            <a:spLocks noChangeArrowheads="1"/>
          </p:cNvSpPr>
          <p:nvPr/>
        </p:nvSpPr>
        <p:spPr bwMode="auto">
          <a:xfrm>
            <a:off x="609600" y="1905000"/>
            <a:ext cx="6400800" cy="3046988"/>
          </a:xfrm>
          <a:prstGeom prst="rect">
            <a:avLst/>
          </a:prstGeom>
          <a:noFill/>
          <a:ln w="9525">
            <a:noFill/>
            <a:miter lim="800000"/>
            <a:headEnd/>
            <a:tailEnd/>
          </a:ln>
          <a:effectLst/>
        </p:spPr>
        <p:txBody>
          <a:bodyPr wrap="square">
            <a:spAutoFit/>
          </a:bodyPr>
          <a:lstStyle/>
          <a:p>
            <a:pPr>
              <a:defRPr/>
            </a:pPr>
            <a:r>
              <a:rPr lang="en-US" sz="3200" dirty="0">
                <a:latin typeface="+mn-lt"/>
                <a:cs typeface="Arial" charset="0"/>
              </a:rPr>
              <a:t>Once, he was asked about him praying for five friends</a:t>
            </a:r>
            <a:r>
              <a:rPr lang="en-US" sz="3200" dirty="0" smtClean="0">
                <a:latin typeface="+mn-lt"/>
                <a:cs typeface="Arial" charset="0"/>
              </a:rPr>
              <a:t>…</a:t>
            </a:r>
          </a:p>
          <a:p>
            <a:pPr>
              <a:defRPr/>
            </a:pPr>
            <a:endParaRPr lang="en-US" sz="3200" dirty="0" smtClean="0">
              <a:latin typeface="+mn-lt"/>
              <a:cs typeface="Arial" charset="0"/>
            </a:endParaRPr>
          </a:p>
          <a:p>
            <a:pPr>
              <a:defRPr/>
            </a:pPr>
            <a:r>
              <a:rPr lang="ja-JP" altLang="en-US" sz="3200" dirty="0" smtClean="0">
                <a:solidFill>
                  <a:srgbClr val="002060"/>
                </a:solidFill>
                <a:latin typeface="HG明朝E" pitchFamily="17" charset="-128"/>
                <a:ea typeface="HG明朝E" pitchFamily="17" charset="-128"/>
                <a:cs typeface="Arial" charset="0"/>
              </a:rPr>
              <a:t>あるとき、彼が５人の友人のために祈っていることについて尋ねられた。</a:t>
            </a:r>
            <a:endParaRPr lang="en-US" sz="3200" dirty="0">
              <a:solidFill>
                <a:srgbClr val="002060"/>
              </a:solidFill>
              <a:latin typeface="HG明朝E" pitchFamily="17" charset="-128"/>
              <a:ea typeface="HG明朝E" pitchFamily="17" charset="-128"/>
              <a:cs typeface="Arial" charset="0"/>
            </a:endParaRPr>
          </a:p>
        </p:txBody>
      </p:sp>
      <p:pic>
        <p:nvPicPr>
          <p:cNvPr id="6" name="Picture 5" descr="http://www.wheaton.edu/bgc/archives/treasure/tr98/98-01.jpg"/>
          <p:cNvPicPr>
            <a:picLocks noChangeAspect="1" noChangeArrowheads="1"/>
          </p:cNvPicPr>
          <p:nvPr/>
        </p:nvPicPr>
        <p:blipFill>
          <a:blip r:embed="rId3" cstate="print"/>
          <a:srcRect/>
          <a:stretch>
            <a:fillRect/>
          </a:stretch>
        </p:blipFill>
        <p:spPr bwMode="auto">
          <a:xfrm>
            <a:off x="8229600" y="372696"/>
            <a:ext cx="305375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7320952" cy="4525962"/>
          </a:xfrm>
        </p:spPr>
        <p:txBody>
          <a:bodyPr/>
          <a:lstStyle/>
          <a:p>
            <a:pPr marL="109537" indent="0">
              <a:buNone/>
            </a:pPr>
            <a:r>
              <a:rPr lang="en-US" sz="3200" dirty="0">
                <a:cs typeface="Arial" charset="0"/>
              </a:rPr>
              <a:t>“The man to whom God in the riches of His grace has given tens of thousands of answers to prayer, in the self-same day or hour in which they were offered, </a:t>
            </a:r>
            <a:endParaRPr lang="en-US" sz="3200" dirty="0" smtClean="0">
              <a:cs typeface="Arial" charset="0"/>
            </a:endParaRPr>
          </a:p>
          <a:p>
            <a:pPr marL="109537" indent="0">
              <a:buNone/>
            </a:pPr>
            <a:r>
              <a:rPr lang="ja-JP" altLang="en-US" sz="3200" dirty="0" smtClean="0">
                <a:solidFill>
                  <a:srgbClr val="002060"/>
                </a:solidFill>
                <a:latin typeface="HG明朝E" pitchFamily="17" charset="-128"/>
                <a:ea typeface="HG明朝E" pitchFamily="17" charset="-128"/>
                <a:cs typeface="Arial" charset="0"/>
              </a:rPr>
              <a:t>「祈ったその日その時に、恵みに富まれる神は彼の祈りに対する幾千幾万の応えを与えられてきたが、</a:t>
            </a:r>
            <a:endParaRPr lang="en-US" sz="3200" dirty="0">
              <a:solidFill>
                <a:srgbClr val="002060"/>
              </a:solidFill>
              <a:latin typeface="HG明朝E" pitchFamily="17" charset="-128"/>
              <a:ea typeface="HG明朝E" pitchFamily="17" charset="-128"/>
            </a:endParaRPr>
          </a:p>
        </p:txBody>
      </p:sp>
      <p:sp>
        <p:nvSpPr>
          <p:cNvPr id="13314" name="Title 1"/>
          <p:cNvSpPr>
            <a:spLocks noGrp="1"/>
          </p:cNvSpPr>
          <p:nvPr>
            <p:ph type="title"/>
          </p:nvPr>
        </p:nvSpPr>
        <p:spPr/>
        <p:txBody>
          <a:bodyPr>
            <a:normAutofit fontScale="90000"/>
          </a:bodyPr>
          <a:lstStyle/>
          <a:p>
            <a:pPr>
              <a:defRPr/>
            </a:pPr>
            <a:r>
              <a:rPr lang="en-US" dirty="0" smtClean="0"/>
              <a:t>George </a:t>
            </a:r>
            <a:r>
              <a:rPr lang="en-US" dirty="0" err="1" smtClean="0"/>
              <a:t>M</a:t>
            </a:r>
            <a:r>
              <a:rPr lang="en-US" dirty="0" err="1" smtClean="0">
                <a:ea typeface="Verdana" pitchFamily="34" charset="0"/>
                <a:cs typeface="Verdana" pitchFamily="34" charset="0"/>
              </a:rPr>
              <a:t>üller</a:t>
            </a:r>
            <a:r>
              <a:rPr lang="ja-JP" altLang="en-US" dirty="0" smtClean="0">
                <a:ea typeface="Verdana" pitchFamily="34" charset="0"/>
                <a:cs typeface="Verdana" pitchFamily="34" charset="0"/>
              </a:rPr>
              <a:t>　</a:t>
            </a:r>
            <a:r>
              <a:rPr lang="en-US" altLang="ja-JP" dirty="0" smtClean="0">
                <a:ea typeface="Verdana" pitchFamily="34" charset="0"/>
                <a:cs typeface="Verdana" pitchFamily="34" charset="0"/>
              </a:rPr>
              <a:t/>
            </a:r>
            <a:br>
              <a:rPr lang="en-US" altLang="ja-JP" dirty="0" smtClean="0">
                <a:ea typeface="Verdana" pitchFamily="34" charset="0"/>
                <a:cs typeface="Verdana" pitchFamily="34" charset="0"/>
              </a:rPr>
            </a:br>
            <a:r>
              <a:rPr lang="ja-JP" altLang="en-US" dirty="0" smtClean="0">
                <a:ea typeface="Verdana" pitchFamily="34" charset="0"/>
                <a:cs typeface="Verdana" pitchFamily="34" charset="0"/>
              </a:rPr>
              <a:t>　</a:t>
            </a:r>
            <a:r>
              <a:rPr lang="ja-JP" altLang="en-US" sz="3600" b="0" dirty="0" smtClean="0">
                <a:effectLst/>
                <a:ea typeface="Verdana" pitchFamily="34" charset="0"/>
                <a:cs typeface="Verdana" pitchFamily="34" charset="0"/>
              </a:rPr>
              <a:t>ジョージ　ミュラー</a:t>
            </a:r>
            <a:endParaRPr lang="en-US" sz="3600" b="0" dirty="0" smtClean="0">
              <a:effectLst/>
            </a:endParaRPr>
          </a:p>
        </p:txBody>
      </p:sp>
      <p:pic>
        <p:nvPicPr>
          <p:cNvPr id="7" name="Picture 6" descr="http://www.wheaton.edu/bgc/archives/treasure/tr98/98-01.jpg"/>
          <p:cNvPicPr>
            <a:picLocks noChangeAspect="1" noChangeArrowheads="1"/>
          </p:cNvPicPr>
          <p:nvPr/>
        </p:nvPicPr>
        <p:blipFill>
          <a:blip r:embed="rId3" cstate="print"/>
          <a:srcRect/>
          <a:stretch>
            <a:fillRect/>
          </a:stretch>
        </p:blipFill>
        <p:spPr bwMode="auto">
          <a:xfrm>
            <a:off x="8229600" y="372696"/>
            <a:ext cx="305375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7467600" cy="4525962"/>
          </a:xfrm>
        </p:spPr>
        <p:txBody>
          <a:bodyPr/>
          <a:lstStyle/>
          <a:p>
            <a:pPr marL="109537" indent="0">
              <a:buNone/>
            </a:pPr>
            <a:r>
              <a:rPr lang="en-US" sz="3200" dirty="0" smtClean="0">
                <a:cs typeface="Arial" charset="0"/>
              </a:rPr>
              <a:t>“has </a:t>
            </a:r>
            <a:r>
              <a:rPr lang="en-US" sz="3200" dirty="0">
                <a:cs typeface="Arial" charset="0"/>
              </a:rPr>
              <a:t>been praying day by day for nearly </a:t>
            </a:r>
            <a:r>
              <a:rPr lang="en-US" sz="3200" dirty="0" smtClean="0">
                <a:cs typeface="Arial" charset="0"/>
              </a:rPr>
              <a:t>thirty-six</a:t>
            </a:r>
            <a:r>
              <a:rPr lang="en-US" sz="3200" dirty="0">
                <a:cs typeface="Arial" charset="0"/>
              </a:rPr>
              <a:t> years for the conversion of these two individuals, and yet they remain unconverted</a:t>
            </a:r>
            <a:r>
              <a:rPr lang="en-US" sz="3200" dirty="0" smtClean="0">
                <a:cs typeface="Arial" charset="0"/>
              </a:rPr>
              <a:t>;…</a:t>
            </a:r>
          </a:p>
          <a:p>
            <a:pPr marL="109537" indent="0">
              <a:buNone/>
            </a:pPr>
            <a:r>
              <a:rPr lang="ja-JP" altLang="en-US" sz="3200" dirty="0" smtClean="0">
                <a:solidFill>
                  <a:srgbClr val="002060"/>
                </a:solidFill>
                <a:latin typeface="HG明朝E" pitchFamily="17" charset="-128"/>
                <a:ea typeface="HG明朝E" pitchFamily="17" charset="-128"/>
                <a:cs typeface="Arial" charset="0"/>
              </a:rPr>
              <a:t>二人の人物の改心のために</a:t>
            </a:r>
            <a:r>
              <a:rPr lang="en-US" altLang="ja-JP" sz="3200" dirty="0" smtClean="0">
                <a:solidFill>
                  <a:srgbClr val="002060"/>
                </a:solidFill>
                <a:latin typeface="HG明朝E" pitchFamily="17" charset="-128"/>
                <a:ea typeface="HG明朝E" pitchFamily="17" charset="-128"/>
                <a:cs typeface="Arial" charset="0"/>
              </a:rPr>
              <a:t>36</a:t>
            </a:r>
            <a:r>
              <a:rPr lang="ja-JP" altLang="en-US" sz="3200" dirty="0" smtClean="0">
                <a:solidFill>
                  <a:srgbClr val="002060"/>
                </a:solidFill>
                <a:latin typeface="HG明朝E" pitchFamily="17" charset="-128"/>
                <a:ea typeface="HG明朝E" pitchFamily="17" charset="-128"/>
                <a:cs typeface="Arial" charset="0"/>
              </a:rPr>
              <a:t>年近く、毎日毎日特別に祈ってきたが、彼らは未だに心を変えていない</a:t>
            </a:r>
            <a:r>
              <a:rPr lang="en-US" altLang="ja-JP" sz="3200" dirty="0" smtClean="0">
                <a:solidFill>
                  <a:srgbClr val="002060"/>
                </a:solidFill>
                <a:latin typeface="HG明朝E" pitchFamily="17" charset="-128"/>
                <a:ea typeface="HG明朝E" pitchFamily="17" charset="-128"/>
                <a:cs typeface="Arial" charset="0"/>
              </a:rPr>
              <a:t>…</a:t>
            </a:r>
            <a:endParaRPr lang="en-US" sz="3200" dirty="0" smtClean="0">
              <a:solidFill>
                <a:srgbClr val="002060"/>
              </a:solidFill>
              <a:latin typeface="HG明朝E" pitchFamily="17" charset="-128"/>
              <a:ea typeface="HG明朝E" pitchFamily="17" charset="-128"/>
              <a:cs typeface="Arial" charset="0"/>
            </a:endParaRPr>
          </a:p>
          <a:p>
            <a:pPr marL="109537" indent="0">
              <a:buNone/>
            </a:pPr>
            <a:endParaRPr lang="en-US" sz="3200" dirty="0" smtClean="0">
              <a:cs typeface="Arial" charset="0"/>
            </a:endParaRPr>
          </a:p>
          <a:p>
            <a:pPr marL="109537" indent="0">
              <a:buNone/>
            </a:pPr>
            <a:endParaRPr lang="en-US" sz="3200" dirty="0">
              <a:cs typeface="Arial" charset="0"/>
            </a:endParaRPr>
          </a:p>
          <a:p>
            <a:pPr marL="109537" indent="0">
              <a:buNone/>
            </a:pPr>
            <a:endParaRPr lang="en-US" sz="3200" dirty="0"/>
          </a:p>
        </p:txBody>
      </p:sp>
      <p:sp>
        <p:nvSpPr>
          <p:cNvPr id="13314" name="Title 1"/>
          <p:cNvSpPr>
            <a:spLocks noGrp="1"/>
          </p:cNvSpPr>
          <p:nvPr>
            <p:ph type="title"/>
          </p:nvPr>
        </p:nvSpPr>
        <p:spPr/>
        <p:txBody>
          <a:bodyPr>
            <a:normAutofit fontScale="90000"/>
          </a:bodyPr>
          <a:lstStyle/>
          <a:p>
            <a:pPr>
              <a:defRPr/>
            </a:pPr>
            <a:r>
              <a:rPr lang="en-US" dirty="0" smtClean="0"/>
              <a:t>George </a:t>
            </a:r>
            <a:r>
              <a:rPr lang="en-US" dirty="0" err="1" smtClean="0"/>
              <a:t>M</a:t>
            </a:r>
            <a:r>
              <a:rPr lang="en-US" dirty="0" err="1" smtClean="0">
                <a:ea typeface="Verdana" pitchFamily="34" charset="0"/>
                <a:cs typeface="Verdana" pitchFamily="34" charset="0"/>
              </a:rPr>
              <a:t>üller</a:t>
            </a:r>
            <a:r>
              <a:rPr lang="en-US" dirty="0" smtClean="0">
                <a:ea typeface="Verdana" pitchFamily="34" charset="0"/>
                <a:cs typeface="Verdana" pitchFamily="34" charset="0"/>
              </a:rPr>
              <a:t/>
            </a:r>
            <a:br>
              <a:rPr lang="en-US" dirty="0" smtClean="0">
                <a:ea typeface="Verdana" pitchFamily="34" charset="0"/>
                <a:cs typeface="Verdana" pitchFamily="34" charset="0"/>
              </a:rPr>
            </a:br>
            <a:r>
              <a:rPr lang="ja-JP" altLang="en-US" dirty="0" smtClean="0">
                <a:ea typeface="Verdana" pitchFamily="34" charset="0"/>
                <a:cs typeface="Verdana" pitchFamily="34" charset="0"/>
              </a:rPr>
              <a:t>　</a:t>
            </a:r>
            <a:r>
              <a:rPr lang="ja-JP" altLang="en-US" sz="3600" b="0" dirty="0" smtClean="0">
                <a:effectLst/>
                <a:ea typeface="Verdana" pitchFamily="34" charset="0"/>
                <a:cs typeface="Verdana" pitchFamily="34" charset="0"/>
              </a:rPr>
              <a:t>ジョージ　ミュラー</a:t>
            </a:r>
            <a:endParaRPr lang="en-US" sz="3600" b="0" dirty="0" smtClean="0">
              <a:effectLst/>
            </a:endParaRPr>
          </a:p>
        </p:txBody>
      </p:sp>
      <p:pic>
        <p:nvPicPr>
          <p:cNvPr id="7" name="Picture 6" descr="http://www.wheaton.edu/bgc/archives/treasure/tr98/98-01.jpg"/>
          <p:cNvPicPr>
            <a:picLocks noChangeAspect="1" noChangeArrowheads="1"/>
          </p:cNvPicPr>
          <p:nvPr/>
        </p:nvPicPr>
        <p:blipFill>
          <a:blip r:embed="rId3" cstate="print"/>
          <a:srcRect/>
          <a:stretch>
            <a:fillRect/>
          </a:stretch>
        </p:blipFill>
        <p:spPr bwMode="auto">
          <a:xfrm>
            <a:off x="8229600" y="372696"/>
            <a:ext cx="305375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9564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7320952" cy="4525962"/>
          </a:xfrm>
        </p:spPr>
        <p:txBody>
          <a:bodyPr/>
          <a:lstStyle/>
          <a:p>
            <a:pPr marL="0" lvl="0" indent="0">
              <a:spcBef>
                <a:spcPct val="0"/>
              </a:spcBef>
              <a:buClrTx/>
              <a:buSzTx/>
              <a:buNone/>
              <a:defRPr/>
            </a:pPr>
            <a:r>
              <a:rPr lang="en-US" sz="3200" dirty="0" smtClean="0">
                <a:cs typeface="Arial" charset="0"/>
              </a:rPr>
              <a:t>“</a:t>
            </a:r>
            <a:r>
              <a:rPr lang="en-US" sz="3200" dirty="0" smtClean="0">
                <a:solidFill>
                  <a:prstClr val="black"/>
                </a:solidFill>
                <a:cs typeface="Arial" charset="0"/>
              </a:rPr>
              <a:t>But </a:t>
            </a:r>
            <a:r>
              <a:rPr lang="en-US" sz="3200" dirty="0">
                <a:solidFill>
                  <a:prstClr val="black"/>
                </a:solidFill>
                <a:cs typeface="Arial" charset="0"/>
              </a:rPr>
              <a:t>I hope in God, I pray on, and look yet for the answer.”</a:t>
            </a:r>
          </a:p>
          <a:p>
            <a:pPr marL="0" lvl="0" indent="0" algn="r">
              <a:spcBef>
                <a:spcPct val="0"/>
              </a:spcBef>
              <a:buClrTx/>
              <a:buSzTx/>
              <a:buNone/>
              <a:defRPr/>
            </a:pPr>
            <a:r>
              <a:rPr lang="en-US" sz="3200" dirty="0">
                <a:solidFill>
                  <a:srgbClr val="2DA2BF">
                    <a:lumMod val="75000"/>
                  </a:srgbClr>
                </a:solidFill>
                <a:cs typeface="Arial" charset="0"/>
              </a:rPr>
              <a:t>Roger Steer, </a:t>
            </a:r>
            <a:r>
              <a:rPr lang="en-US" sz="3200" i="1" dirty="0">
                <a:solidFill>
                  <a:srgbClr val="2DA2BF">
                    <a:lumMod val="75000"/>
                  </a:srgbClr>
                </a:solidFill>
                <a:cs typeface="Arial" charset="0"/>
              </a:rPr>
              <a:t>George Muller: Delighted in </a:t>
            </a:r>
            <a:r>
              <a:rPr lang="en-US" sz="3200" i="1" dirty="0" smtClean="0">
                <a:solidFill>
                  <a:srgbClr val="2DA2BF">
                    <a:lumMod val="75000"/>
                  </a:srgbClr>
                </a:solidFill>
                <a:cs typeface="Arial" charset="0"/>
              </a:rPr>
              <a:t>God</a:t>
            </a:r>
            <a:r>
              <a:rPr lang="en-US" sz="3200" dirty="0" smtClean="0">
                <a:solidFill>
                  <a:srgbClr val="2DA2BF">
                    <a:lumMod val="75000"/>
                  </a:srgbClr>
                </a:solidFill>
                <a:cs typeface="Arial" charset="0"/>
              </a:rPr>
              <a:t>,</a:t>
            </a:r>
            <a:r>
              <a:rPr lang="en-US" sz="3200" i="1" dirty="0" smtClean="0">
                <a:solidFill>
                  <a:srgbClr val="2DA2BF">
                    <a:lumMod val="75000"/>
                  </a:srgbClr>
                </a:solidFill>
                <a:cs typeface="Arial" charset="0"/>
              </a:rPr>
              <a:t> </a:t>
            </a:r>
            <a:r>
              <a:rPr lang="en-US" sz="3200" dirty="0" smtClean="0">
                <a:solidFill>
                  <a:srgbClr val="2DA2BF">
                    <a:lumMod val="75000"/>
                  </a:srgbClr>
                </a:solidFill>
                <a:cs typeface="Arial" charset="0"/>
              </a:rPr>
              <a:t>193.</a:t>
            </a:r>
          </a:p>
          <a:p>
            <a:pPr marL="0" lvl="0" indent="0" algn="r">
              <a:spcBef>
                <a:spcPct val="0"/>
              </a:spcBef>
              <a:buClrTx/>
              <a:buSzTx/>
              <a:buNone/>
              <a:defRPr/>
            </a:pPr>
            <a:endParaRPr lang="en-US" sz="3200" dirty="0" smtClean="0">
              <a:solidFill>
                <a:srgbClr val="2DA2BF">
                  <a:lumMod val="75000"/>
                </a:srgbClr>
              </a:solidFill>
              <a:cs typeface="Arial" charset="0"/>
            </a:endParaRPr>
          </a:p>
          <a:p>
            <a:pPr marL="0" lvl="0" indent="0">
              <a:spcBef>
                <a:spcPct val="0"/>
              </a:spcBef>
              <a:buClrTx/>
              <a:buSzTx/>
              <a:buNone/>
              <a:defRPr/>
            </a:pPr>
            <a:r>
              <a:rPr lang="ja-JP" altLang="en-US" sz="3200" dirty="0" smtClean="0">
                <a:solidFill>
                  <a:srgbClr val="002060"/>
                </a:solidFill>
                <a:latin typeface="HG明朝E" pitchFamily="17" charset="-128"/>
                <a:ea typeface="HG明朝E" pitchFamily="17" charset="-128"/>
                <a:cs typeface="Arial" charset="0"/>
              </a:rPr>
              <a:t>しかし、私は神に望みを置き、祈り続け、今でも神の応えを待ち望んでいる。</a:t>
            </a:r>
            <a:endParaRPr lang="en-US" altLang="ja-JP" sz="3200" dirty="0" smtClean="0">
              <a:solidFill>
                <a:srgbClr val="002060"/>
              </a:solidFill>
              <a:latin typeface="HG明朝E" pitchFamily="17" charset="-128"/>
              <a:ea typeface="HG明朝E" pitchFamily="17" charset="-128"/>
              <a:cs typeface="Arial" charset="0"/>
            </a:endParaRPr>
          </a:p>
          <a:p>
            <a:pPr marL="0" lvl="0" indent="0">
              <a:spcBef>
                <a:spcPct val="0"/>
              </a:spcBef>
              <a:buClrTx/>
              <a:buSzTx/>
              <a:buNone/>
              <a:defRPr/>
            </a:pPr>
            <a:r>
              <a:rPr lang="ja-JP" altLang="en-US" sz="3200" dirty="0" smtClean="0">
                <a:solidFill>
                  <a:srgbClr val="002060"/>
                </a:solidFill>
                <a:latin typeface="HG明朝E" pitchFamily="17" charset="-128"/>
                <a:ea typeface="HG明朝E" pitchFamily="17" charset="-128"/>
                <a:cs typeface="Arial" charset="0"/>
              </a:rPr>
              <a:t>　　　　　　　　　</a:t>
            </a:r>
            <a:r>
              <a:rPr lang="ja-JP" altLang="en-US" sz="2800" dirty="0" smtClean="0">
                <a:solidFill>
                  <a:srgbClr val="002060"/>
                </a:solidFill>
                <a:latin typeface="HG明朝E" pitchFamily="17" charset="-128"/>
                <a:ea typeface="HG明朝E" pitchFamily="17" charset="-128"/>
                <a:cs typeface="Arial" charset="0"/>
              </a:rPr>
              <a:t>「神にあって喜ぶ」</a:t>
            </a:r>
            <a:endParaRPr lang="en-US" altLang="ja-JP" sz="2800" dirty="0" smtClean="0">
              <a:solidFill>
                <a:srgbClr val="002060"/>
              </a:solidFill>
              <a:latin typeface="HG明朝E" pitchFamily="17" charset="-128"/>
              <a:ea typeface="HG明朝E" pitchFamily="17" charset="-128"/>
              <a:cs typeface="Arial" charset="0"/>
            </a:endParaRPr>
          </a:p>
          <a:p>
            <a:pPr marL="0" lvl="0" indent="0">
              <a:spcBef>
                <a:spcPct val="0"/>
              </a:spcBef>
              <a:buClrTx/>
              <a:buSzTx/>
              <a:buNone/>
              <a:defRPr/>
            </a:pPr>
            <a:r>
              <a:rPr lang="ja-JP" altLang="en-US" sz="3200" dirty="0" smtClean="0">
                <a:solidFill>
                  <a:srgbClr val="002060"/>
                </a:solidFill>
                <a:latin typeface="HG明朝E" pitchFamily="17" charset="-128"/>
                <a:ea typeface="HG明朝E" pitchFamily="17" charset="-128"/>
                <a:cs typeface="Arial" charset="0"/>
              </a:rPr>
              <a:t>　　　　</a:t>
            </a:r>
            <a:endParaRPr lang="en-US" altLang="ja-JP" sz="3200" dirty="0" smtClean="0">
              <a:solidFill>
                <a:srgbClr val="002060"/>
              </a:solidFill>
              <a:latin typeface="HG明朝E" pitchFamily="17" charset="-128"/>
              <a:ea typeface="HG明朝E" pitchFamily="17" charset="-128"/>
              <a:cs typeface="Arial" charset="0"/>
            </a:endParaRPr>
          </a:p>
          <a:p>
            <a:pPr marL="0" lvl="0" indent="0" algn="r">
              <a:spcBef>
                <a:spcPct val="0"/>
              </a:spcBef>
              <a:buClrTx/>
              <a:buSzTx/>
              <a:buNone/>
              <a:defRPr/>
            </a:pPr>
            <a:endParaRPr lang="en-US" sz="3200" dirty="0" smtClean="0">
              <a:solidFill>
                <a:srgbClr val="2DA2BF">
                  <a:lumMod val="75000"/>
                </a:srgbClr>
              </a:solidFill>
              <a:cs typeface="Arial" charset="0"/>
            </a:endParaRPr>
          </a:p>
          <a:p>
            <a:pPr marL="0" lvl="0" indent="0" algn="r">
              <a:spcBef>
                <a:spcPct val="0"/>
              </a:spcBef>
              <a:buClrTx/>
              <a:buSzTx/>
              <a:buNone/>
              <a:defRPr/>
            </a:pPr>
            <a:endParaRPr lang="en-US" sz="3200" dirty="0" smtClean="0">
              <a:solidFill>
                <a:srgbClr val="2DA2BF">
                  <a:lumMod val="75000"/>
                </a:srgbClr>
              </a:solidFill>
              <a:cs typeface="Arial" charset="0"/>
            </a:endParaRPr>
          </a:p>
          <a:p>
            <a:pPr marL="0" lvl="0" indent="0" algn="r">
              <a:spcBef>
                <a:spcPct val="0"/>
              </a:spcBef>
              <a:buClrTx/>
              <a:buSzTx/>
              <a:buNone/>
              <a:defRPr/>
            </a:pPr>
            <a:endParaRPr lang="en-US" sz="3200" dirty="0">
              <a:solidFill>
                <a:srgbClr val="2DA2BF">
                  <a:lumMod val="75000"/>
                </a:srgbClr>
              </a:solidFill>
              <a:cs typeface="Arial" charset="0"/>
            </a:endParaRPr>
          </a:p>
          <a:p>
            <a:pPr marL="109537" indent="0">
              <a:buNone/>
            </a:pPr>
            <a:endParaRPr lang="en-US" sz="3200" dirty="0"/>
          </a:p>
        </p:txBody>
      </p:sp>
      <p:sp>
        <p:nvSpPr>
          <p:cNvPr id="13314" name="Title 1"/>
          <p:cNvSpPr>
            <a:spLocks noGrp="1"/>
          </p:cNvSpPr>
          <p:nvPr>
            <p:ph type="title"/>
          </p:nvPr>
        </p:nvSpPr>
        <p:spPr/>
        <p:txBody>
          <a:bodyPr>
            <a:normAutofit fontScale="90000"/>
          </a:bodyPr>
          <a:lstStyle/>
          <a:p>
            <a:pPr>
              <a:defRPr/>
            </a:pPr>
            <a:r>
              <a:rPr lang="en-US" dirty="0" smtClean="0"/>
              <a:t>George </a:t>
            </a:r>
            <a:r>
              <a:rPr lang="en-US" dirty="0" err="1" smtClean="0"/>
              <a:t>M</a:t>
            </a:r>
            <a:r>
              <a:rPr lang="en-US" dirty="0" err="1" smtClean="0">
                <a:ea typeface="Verdana" pitchFamily="34" charset="0"/>
                <a:cs typeface="Verdana" pitchFamily="34" charset="0"/>
              </a:rPr>
              <a:t>üller</a:t>
            </a:r>
            <a:r>
              <a:rPr lang="en-US" dirty="0" smtClean="0">
                <a:ea typeface="Verdana" pitchFamily="34" charset="0"/>
                <a:cs typeface="Verdana" pitchFamily="34" charset="0"/>
              </a:rPr>
              <a:t/>
            </a:r>
            <a:br>
              <a:rPr lang="en-US" dirty="0" smtClean="0">
                <a:ea typeface="Verdana" pitchFamily="34" charset="0"/>
                <a:cs typeface="Verdana" pitchFamily="34" charset="0"/>
              </a:rPr>
            </a:br>
            <a:r>
              <a:rPr lang="ja-JP" altLang="en-US" dirty="0" smtClean="0">
                <a:ea typeface="Verdana" pitchFamily="34" charset="0"/>
                <a:cs typeface="Verdana" pitchFamily="34" charset="0"/>
              </a:rPr>
              <a:t>　</a:t>
            </a:r>
            <a:r>
              <a:rPr lang="ja-JP" altLang="en-US" sz="3600" b="0" dirty="0" smtClean="0">
                <a:effectLst/>
                <a:ea typeface="Verdana" pitchFamily="34" charset="0"/>
                <a:cs typeface="Verdana" pitchFamily="34" charset="0"/>
              </a:rPr>
              <a:t>ジョージ　ミュラー</a:t>
            </a:r>
            <a:endParaRPr lang="en-US" sz="3600" dirty="0" smtClean="0"/>
          </a:p>
        </p:txBody>
      </p:sp>
      <p:pic>
        <p:nvPicPr>
          <p:cNvPr id="7" name="Picture 6" descr="http://www.wheaton.edu/bgc/archives/treasure/tr98/98-01.jpg"/>
          <p:cNvPicPr>
            <a:picLocks noChangeAspect="1" noChangeArrowheads="1"/>
          </p:cNvPicPr>
          <p:nvPr/>
        </p:nvPicPr>
        <p:blipFill>
          <a:blip r:embed="rId3" cstate="print"/>
          <a:srcRect/>
          <a:stretch>
            <a:fillRect/>
          </a:stretch>
        </p:blipFill>
        <p:spPr bwMode="auto">
          <a:xfrm>
            <a:off x="8229600" y="372696"/>
            <a:ext cx="305375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3969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16492</TotalTime>
  <Words>2436</Words>
  <Application>Microsoft Macintosh PowerPoint</Application>
  <PresentationFormat>ユーザー設定</PresentationFormat>
  <Paragraphs>279</Paragraphs>
  <Slides>57</Slides>
  <Notes>9</Notes>
  <HiddenSlides>0</HiddenSlides>
  <MMClips>0</MMClips>
  <ScaleCrop>false</ScaleCrop>
  <HeadingPairs>
    <vt:vector size="4" baseType="variant">
      <vt:variant>
        <vt:lpstr>テーマ</vt:lpstr>
      </vt:variant>
      <vt:variant>
        <vt:i4>6</vt:i4>
      </vt:variant>
      <vt:variant>
        <vt:lpstr>スライド タイトル</vt:lpstr>
      </vt:variant>
      <vt:variant>
        <vt:i4>57</vt:i4>
      </vt:variant>
    </vt:vector>
  </HeadingPairs>
  <TitlesOfParts>
    <vt:vector size="63" baseType="lpstr">
      <vt:lpstr>Concourse</vt:lpstr>
      <vt:lpstr>Trek</vt:lpstr>
      <vt:lpstr>1_Concourse</vt:lpstr>
      <vt:lpstr>3_Concourse</vt:lpstr>
      <vt:lpstr>Office Theme</vt:lpstr>
      <vt:lpstr>4_Concourse</vt:lpstr>
      <vt:lpstr>Weekend of Spiritual Renewal Living by the Spirit リバイバル週間 霊のうちに生きる</vt:lpstr>
      <vt:lpstr>PowerPoint プレゼンテーション</vt:lpstr>
      <vt:lpstr>George Müller　 　ジョージ　ミュラー</vt:lpstr>
      <vt:lpstr>George Müller 　ジョージ　ミュラー</vt:lpstr>
      <vt:lpstr>PowerPoint プレゼンテーション</vt:lpstr>
      <vt:lpstr>George Müller 　ジョージ　ミュラー</vt:lpstr>
      <vt:lpstr>George Müller　 　ジョージ　ミュラー</vt:lpstr>
      <vt:lpstr>George Müller 　ジョージ　ミュラー</vt:lpstr>
      <vt:lpstr>George Müller 　ジョージ　ミュラー</vt:lpstr>
      <vt:lpstr>PowerPoint プレゼンテーション</vt:lpstr>
      <vt:lpstr>PowerPoint プレゼンテーション</vt:lpstr>
      <vt:lpstr>PowerPoint プレゼンテーション</vt:lpstr>
      <vt:lpstr>Why So Powerful?　なぜ力強いのか？</vt:lpstr>
      <vt:lpstr>There Is Power in Spirit Prayer 　霊の祈りには力がある </vt:lpstr>
      <vt:lpstr>There Is Power in Spirit Prayer 　　　霊の祈りには力がある</vt:lpstr>
      <vt:lpstr>There Is Power in Spirit Prayer 　　霊の祈りには力がある</vt:lpstr>
      <vt:lpstr>There Is Power in Spirit Prayer! 　　霊の祈りには力がある</vt:lpstr>
      <vt:lpstr>PowerPoint プレゼンテーション</vt:lpstr>
      <vt:lpstr>PowerPoint プレゼンテーション</vt:lpstr>
      <vt:lpstr>PowerPoint プレゼンテーション</vt:lpstr>
      <vt:lpstr>What led to Pentecost?　 　ペンテコステの経験に導いたものは？</vt:lpstr>
      <vt:lpstr>What led to Pentecost?   ペンテコステの経験に導いたものは？</vt:lpstr>
      <vt:lpstr>What led to Pentecost?   ペンテコステの経験に導いたものは？</vt:lpstr>
      <vt:lpstr>And how did they do this? 　</vt:lpstr>
      <vt:lpstr>Two premises: 二つの前提</vt:lpstr>
      <vt:lpstr>Two premises: 二つの前提</vt:lpstr>
      <vt:lpstr>How we should really pray 　　　　　　どう祈るべきか</vt:lpstr>
      <vt:lpstr>How we should really pray 　　　　　　どう祈るべきか</vt:lpstr>
      <vt:lpstr>How we should really pray 　　　　　　どう祈るべきか</vt:lpstr>
      <vt:lpstr>How we should really pray 　　　　　　どう祈るべきか</vt:lpstr>
      <vt:lpstr>How we should really pray 　　　　　　どう祈るべきか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Our Greatest Need 　我々の最大の必要</vt:lpstr>
      <vt:lpstr>Our Greatest Need 　我々の最大の必要</vt:lpstr>
      <vt:lpstr>Our Greatest Need 　我々の最大の必要</vt:lpstr>
      <vt:lpstr>Our Greatest Need 　我々の最大の必要</vt:lpstr>
      <vt:lpstr>Our Greatest Need 　我々の最大の必要</vt:lpstr>
      <vt:lpstr>A Vision for the 1901 GC Session 　　　1901年の世界総会のための幻</vt:lpstr>
      <vt:lpstr>What are the conditions for revival? 　　　　　　リバイバルの条件は？</vt:lpstr>
      <vt:lpstr>Roseville, California　　カリフォルニア州 ローズビル</vt:lpstr>
      <vt:lpstr>Roseville, California　　カリフォルニア州 ローズビル</vt:lpstr>
      <vt:lpstr>Roseville, California　　カリフォルニア州 ローズビル</vt:lpstr>
      <vt:lpstr>Roseville, California　　カリフォルニア州 ローズビル</vt:lpstr>
      <vt:lpstr>Roseville, California   カリフォルニア州 ローズビル</vt:lpstr>
      <vt:lpstr>Roseville, California   カリフォルニア州 ローズビル</vt:lpstr>
      <vt:lpstr>PowerPoint プレゼンテーション</vt:lpstr>
      <vt:lpstr>PowerPoint プレゼンテーション</vt:lpstr>
      <vt:lpstr>PowerPoint プレゼンテーション</vt:lpstr>
      <vt:lpstr>PowerPoint プレゼンテーション</vt:lpstr>
      <vt:lpstr>Living the Abundant Life 「豊かな人生を生きる」</vt:lpstr>
    </vt:vector>
  </TitlesOfParts>
  <Company>Southern Adventist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Minister On Fire: The Role of the Holy Spirit Baptism in Ministry  Dr. Ron E. M. Clouzet</dc:title>
  <dc:creator>Philip Samaan</dc:creator>
  <cp:lastModifiedBy>西野 俊宏</cp:lastModifiedBy>
  <cp:revision>324</cp:revision>
  <dcterms:created xsi:type="dcterms:W3CDTF">2000-06-09T19:43:54Z</dcterms:created>
  <dcterms:modified xsi:type="dcterms:W3CDTF">2017-04-20T15:30:32Z</dcterms:modified>
</cp:coreProperties>
</file>