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DF7F"/>
    <a:srgbClr val="000000"/>
    <a:srgbClr val="FF9933"/>
    <a:srgbClr val="FF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8CA"/>
          </a:solidFill>
        </a:fill>
      </a:tcStyle>
    </a:wholeTbl>
    <a:band2H>
      <a:tcTxStyle/>
      <a:tcStyle>
        <a:tcBdr/>
        <a:fill>
          <a:solidFill>
            <a:srgbClr val="FFF4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3D7CE"/>
          </a:solidFill>
        </a:fill>
      </a:tcStyle>
    </a:wholeTbl>
    <a:band2H>
      <a:tcTxStyle/>
      <a:tcStyle>
        <a:tcBdr/>
        <a:fill>
          <a:solidFill>
            <a:srgbClr val="F9EC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1E9"/>
          </a:solidFill>
        </a:fill>
      </a:tcStyle>
    </a:wholeTbl>
    <a:band2H>
      <a:tcTxStyle/>
      <a:tcStyle>
        <a:tcBdr/>
        <a:fill>
          <a:solidFill>
            <a:srgbClr val="F0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160"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6" name="Shape 1446"/>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7" name="Shape 144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64157739"/>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 name="Shape 1469"/>
          <p:cNvSpPr>
            <a:spLocks noGrp="1" noRot="1" noChangeAspect="1"/>
          </p:cNvSpPr>
          <p:nvPr>
            <p:ph type="sldImg"/>
          </p:nvPr>
        </p:nvSpPr>
        <p:spPr>
          <a:prstGeom prst="rect">
            <a:avLst/>
          </a:prstGeom>
        </p:spPr>
        <p:txBody>
          <a:bodyPr/>
          <a:lstStyle/>
          <a:p>
            <a:endParaRPr/>
          </a:p>
        </p:txBody>
      </p:sp>
      <p:sp>
        <p:nvSpPr>
          <p:cNvPr id="1470" name="Shape 1470"/>
          <p:cNvSpPr>
            <a:spLocks noGrp="1"/>
          </p:cNvSpPr>
          <p:nvPr>
            <p:ph type="body" sz="quarter" idx="1"/>
          </p:nvPr>
        </p:nvSpPr>
        <p:spPr>
          <a:prstGeom prst="rect">
            <a:avLst/>
          </a:prstGeom>
        </p:spPr>
        <p:txBody>
          <a:bodyPr/>
          <a:lstStyle/>
          <a:p>
            <a:r>
              <a:t>69 N latitude, 33 E longitude	Prudhoe Bay, AK is 70 N latitude, 148 W longitude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 name="Shape 1477"/>
          <p:cNvSpPr>
            <a:spLocks noGrp="1" noRot="1" noChangeAspect="1"/>
          </p:cNvSpPr>
          <p:nvPr>
            <p:ph type="sldImg"/>
          </p:nvPr>
        </p:nvSpPr>
        <p:spPr>
          <a:xfrm>
            <a:off x="381000" y="685800"/>
            <a:ext cx="6096000" cy="3429000"/>
          </a:xfrm>
          <a:prstGeom prst="rect">
            <a:avLst/>
          </a:prstGeom>
        </p:spPr>
        <p:txBody>
          <a:bodyPr/>
          <a:lstStyle/>
          <a:p>
            <a:endParaRPr/>
          </a:p>
        </p:txBody>
      </p:sp>
      <p:sp>
        <p:nvSpPr>
          <p:cNvPr id="1478" name="Shape 1478"/>
          <p:cNvSpPr>
            <a:spLocks noGrp="1"/>
          </p:cNvSpPr>
          <p:nvPr>
            <p:ph type="body" sz="quarter" idx="1"/>
          </p:nvPr>
        </p:nvSpPr>
        <p:spPr>
          <a:prstGeom prst="rect">
            <a:avLst/>
          </a:prstGeom>
        </p:spPr>
        <p:txBody>
          <a:bodyPr/>
          <a:lstStyle/>
          <a:p>
            <a:r>
              <a:t>69 N latitude, 33 E longitude	Prudhoe Bay, AK is 70 N latitude, 148 W longitude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973667" y="1905000"/>
            <a:ext cx="10242551" cy="1523496"/>
          </a:xfrm>
          <a:prstGeom prst="rect">
            <a:avLst/>
          </a:prstGeom>
        </p:spPr>
        <p:txBody>
          <a:bodyPr/>
          <a:lstStyle>
            <a:lvl1pPr>
              <a:defRPr sz="5400"/>
            </a:lvl1pPr>
          </a:lstStyle>
          <a:p>
            <a:r>
              <a:t>タイトルテキスト</a:t>
            </a:r>
          </a:p>
        </p:txBody>
      </p:sp>
      <p:sp>
        <p:nvSpPr>
          <p:cNvPr id="12" name="Shape 12"/>
          <p:cNvSpPr>
            <a:spLocks noGrp="1"/>
          </p:cNvSpPr>
          <p:nvPr>
            <p:ph type="body" sz="quarter" idx="1"/>
          </p:nvPr>
        </p:nvSpPr>
        <p:spPr>
          <a:xfrm>
            <a:off x="973665" y="4344989"/>
            <a:ext cx="10242552" cy="461666"/>
          </a:xfrm>
          <a:prstGeom prst="rect">
            <a:avLst/>
          </a:prstGeom>
        </p:spPr>
        <p:txBody>
          <a:bodyPr>
            <a:normAutofit/>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r>
              <a:t>本文レベル1</a:t>
            </a:r>
          </a:p>
          <a:p>
            <a:pPr lvl="1"/>
            <a:r>
              <a:t>本文レベル2</a:t>
            </a:r>
          </a:p>
          <a:p>
            <a:pPr lvl="2"/>
            <a:r>
              <a:t>本文レベル3</a:t>
            </a:r>
          </a:p>
          <a:p>
            <a:pPr lvl="3"/>
            <a:r>
              <a:t>本文レベル4</a:t>
            </a:r>
          </a:p>
          <a:p>
            <a:pPr lvl="4"/>
            <a:r>
              <a:t>本文レベル 5</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000000"/>
        </a:solidFill>
        <a:effectLst/>
      </p:bgPr>
    </p:bg>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lvl1pPr>
              <a:defRPr>
                <a:solidFill>
                  <a:srgbClr val="FFFFFF"/>
                </a:solidFill>
              </a:defRPr>
            </a:lvl1pPr>
          </a:lstStyle>
          <a:p>
            <a:r>
              <a:t>タイトルテキスト</a:t>
            </a:r>
          </a:p>
        </p:txBody>
      </p:sp>
      <p:sp>
        <p:nvSpPr>
          <p:cNvPr id="90" name="Shape 90"/>
          <p:cNvSpPr>
            <a:spLocks noGrp="1"/>
          </p:cNvSpPr>
          <p:nvPr>
            <p:ph type="body" sz="half" idx="1"/>
          </p:nvPr>
        </p:nvSpPr>
        <p:spPr>
          <a:xfrm>
            <a:off x="508000" y="1411552"/>
            <a:ext cx="11176000" cy="2200603"/>
          </a:xfrm>
          <a:prstGeom prst="rect">
            <a:avLst/>
          </a:prstGeom>
        </p:spPr>
        <p:txBody>
          <a:bodyPr>
            <a:normAutofit/>
          </a:bodyPr>
          <a:lstStyle>
            <a:lvl1pPr>
              <a:buClr>
                <a:srgbClr val="FFFFFF"/>
              </a:buClr>
              <a:buSzPct val="70000"/>
              <a:buFont typeface="Wingdings"/>
              <a:buChar char="●"/>
              <a:defRPr>
                <a:solidFill>
                  <a:srgbClr val="FFFFFF"/>
                </a:solidFill>
              </a:defRPr>
            </a:lvl1pPr>
            <a:lvl2pPr>
              <a:buClr>
                <a:srgbClr val="FFFFFF"/>
              </a:buClr>
              <a:buSzPct val="70000"/>
              <a:buFont typeface="Wingdings"/>
              <a:buChar char="●"/>
              <a:defRPr>
                <a:solidFill>
                  <a:srgbClr val="FFFFFF"/>
                </a:solidFill>
              </a:defRPr>
            </a:lvl2pPr>
            <a:lvl3pPr>
              <a:buClr>
                <a:srgbClr val="FFFFFF"/>
              </a:buClr>
              <a:buSzPct val="70000"/>
              <a:buFont typeface="Wingdings"/>
              <a:buChar char="●"/>
              <a:defRPr>
                <a:solidFill>
                  <a:srgbClr val="FFFFFF"/>
                </a:solidFill>
              </a:defRPr>
            </a:lvl3pPr>
            <a:lvl4pPr>
              <a:buClr>
                <a:srgbClr val="FFFFFF"/>
              </a:buClr>
              <a:buSzPct val="70000"/>
              <a:buFont typeface="Wingdings"/>
              <a:buChar char="●"/>
              <a:defRPr>
                <a:solidFill>
                  <a:srgbClr val="FFFFFF"/>
                </a:solidFill>
              </a:defRPr>
            </a:lvl4pPr>
            <a:lvl5pPr>
              <a:buClr>
                <a:srgbClr val="FFFFFF"/>
              </a:buClr>
              <a:buSzPct val="70000"/>
              <a:buFont typeface="Wingdings"/>
              <a:buChar char="●"/>
              <a:defRPr>
                <a:solidFill>
                  <a:srgbClr val="FFFFFF"/>
                </a:solidFill>
              </a:defRPr>
            </a:lvl5pPr>
          </a:lstStyle>
          <a:p>
            <a:r>
              <a:t>本文レベル1</a:t>
            </a:r>
          </a:p>
          <a:p>
            <a:pPr lvl="1"/>
            <a:r>
              <a:t>本文レベル2</a:t>
            </a:r>
          </a:p>
          <a:p>
            <a:pPr lvl="2"/>
            <a:r>
              <a:t>本文レベル3</a:t>
            </a:r>
          </a:p>
          <a:p>
            <a:pPr lvl="3"/>
            <a:r>
              <a:t>本文レベル4</a:t>
            </a:r>
          </a:p>
          <a:p>
            <a:pPr lvl="4"/>
            <a:r>
              <a:t>本文レベル 5</a:t>
            </a:r>
          </a:p>
        </p:txBody>
      </p:sp>
      <p:sp>
        <p:nvSpPr>
          <p:cNvPr id="91" name="Shape 9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1_Title Only">
    <p:bg>
      <p:bgPr>
        <a:solidFill>
          <a:srgbClr val="000000"/>
        </a:solidFill>
        <a:effectLst/>
      </p:bgPr>
    </p:bg>
    <p:spTree>
      <p:nvGrpSpPr>
        <p:cNvPr id="1" name=""/>
        <p:cNvGrpSpPr/>
        <p:nvPr/>
      </p:nvGrpSpPr>
      <p:grpSpPr>
        <a:xfrm>
          <a:off x="0" y="0"/>
          <a:ext cx="0" cy="0"/>
          <a:chOff x="0" y="0"/>
          <a:chExt cx="0" cy="0"/>
        </a:xfrm>
      </p:grpSpPr>
      <p:sp>
        <p:nvSpPr>
          <p:cNvPr id="1145" name="Shape 1145"/>
          <p:cNvSpPr>
            <a:spLocks noGrp="1"/>
          </p:cNvSpPr>
          <p:nvPr>
            <p:ph type="title"/>
          </p:nvPr>
        </p:nvSpPr>
        <p:spPr>
          <a:xfrm>
            <a:off x="914400" y="609600"/>
            <a:ext cx="10363200" cy="1143000"/>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1146" name="Shape 1146"/>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1_Blank">
    <p:bg>
      <p:bgPr>
        <a:solidFill>
          <a:srgbClr val="000000"/>
        </a:solidFill>
        <a:effectLst/>
      </p:bgPr>
    </p:bg>
    <p:spTree>
      <p:nvGrpSpPr>
        <p:cNvPr id="1" name=""/>
        <p:cNvGrpSpPr/>
        <p:nvPr/>
      </p:nvGrpSpPr>
      <p:grpSpPr>
        <a:xfrm>
          <a:off x="0" y="0"/>
          <a:ext cx="0" cy="0"/>
          <a:chOff x="0" y="0"/>
          <a:chExt cx="0" cy="0"/>
        </a:xfrm>
      </p:grpSpPr>
      <p:sp>
        <p:nvSpPr>
          <p:cNvPr id="1153" name="Shape 1153"/>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Blank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60" name="Shape 1160"/>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000000"/>
        </a:solidFill>
        <a:effectLst/>
      </p:bgPr>
    </p:bg>
    <p:spTree>
      <p:nvGrpSpPr>
        <p:cNvPr id="1" name=""/>
        <p:cNvGrpSpPr/>
        <p:nvPr/>
      </p:nvGrpSpPr>
      <p:grpSpPr>
        <a:xfrm>
          <a:off x="0" y="0"/>
          <a:ext cx="0" cy="0"/>
          <a:chOff x="0" y="0"/>
          <a:chExt cx="0" cy="0"/>
        </a:xfrm>
      </p:grpSpPr>
      <p:sp>
        <p:nvSpPr>
          <p:cNvPr id="1167" name="Shape 1167"/>
          <p:cNvSpPr>
            <a:spLocks noGrp="1"/>
          </p:cNvSpPr>
          <p:nvPr>
            <p:ph type="title"/>
          </p:nvPr>
        </p:nvSpPr>
        <p:spPr>
          <a:xfrm>
            <a:off x="609601" y="273050"/>
            <a:ext cx="4011084" cy="1162050"/>
          </a:xfrm>
          <a:prstGeom prst="rect">
            <a:avLst/>
          </a:prstGeom>
        </p:spPr>
        <p:txBody>
          <a:bodyPr lIns="45718" tIns="45718" rIns="45718" bIns="45718" anchor="b"/>
          <a:lstStyle>
            <a:lvl1pPr defTabSz="914400">
              <a:lnSpc>
                <a:spcPct val="100000"/>
              </a:lnSpc>
              <a:defRPr sz="2000" b="1" spc="0">
                <a:solidFill>
                  <a:srgbClr val="E3EBF1"/>
                </a:solidFill>
                <a:latin typeface="Times"/>
                <a:ea typeface="Times"/>
                <a:cs typeface="Times"/>
                <a:sym typeface="Times"/>
              </a:defRPr>
            </a:lvl1pPr>
          </a:lstStyle>
          <a:p>
            <a:r>
              <a:t>タイトルテキスト</a:t>
            </a:r>
          </a:p>
        </p:txBody>
      </p:sp>
      <p:sp>
        <p:nvSpPr>
          <p:cNvPr id="1168" name="Shape 1168"/>
          <p:cNvSpPr>
            <a:spLocks noGrp="1"/>
          </p:cNvSpPr>
          <p:nvPr>
            <p:ph type="body" idx="1"/>
          </p:nvPr>
        </p:nvSpPr>
        <p:spPr>
          <a:xfrm>
            <a:off x="4766731" y="273050"/>
            <a:ext cx="6815669" cy="5853115"/>
          </a:xfrm>
          <a:prstGeom prst="rect">
            <a:avLst/>
          </a:prstGeom>
        </p:spPr>
        <p:txBody>
          <a:bodyPr lIns="45718" tIns="45718" rIns="45718" bIns="45718">
            <a:normAutofit/>
          </a:bodyPr>
          <a:lstStyle>
            <a:lvl1pPr marL="342900" indent="-342900" defTabSz="914400">
              <a:lnSpc>
                <a:spcPct val="100000"/>
              </a:lnSpc>
              <a:buChar char="•"/>
              <a:defRPr>
                <a:solidFill>
                  <a:srgbClr val="FFFFFF"/>
                </a:solidFill>
                <a:latin typeface="Times"/>
                <a:ea typeface="Times"/>
                <a:cs typeface="Times"/>
                <a:sym typeface="Times"/>
              </a:defRPr>
            </a:lvl1pPr>
            <a:lvl2pPr marL="783771" indent="-326571" defTabSz="914400">
              <a:lnSpc>
                <a:spcPct val="100000"/>
              </a:lnSpc>
              <a:buChar char="–"/>
              <a:defRPr>
                <a:solidFill>
                  <a:srgbClr val="FFFFFF"/>
                </a:solidFill>
                <a:latin typeface="Times"/>
                <a:ea typeface="Times"/>
                <a:cs typeface="Times"/>
                <a:sym typeface="Times"/>
              </a:defRPr>
            </a:lvl2pPr>
            <a:lvl3pPr marL="1219200" indent="-304800" defTabSz="914400">
              <a:lnSpc>
                <a:spcPct val="100000"/>
              </a:lnSpc>
              <a:buChar char="•"/>
              <a:defRPr>
                <a:solidFill>
                  <a:srgbClr val="FFFFFF"/>
                </a:solidFill>
                <a:latin typeface="Times"/>
                <a:ea typeface="Times"/>
                <a:cs typeface="Times"/>
                <a:sym typeface="Times"/>
              </a:defRPr>
            </a:lvl3pPr>
            <a:lvl4pPr marL="1737360" indent="-365760" defTabSz="914400">
              <a:lnSpc>
                <a:spcPct val="100000"/>
              </a:lnSpc>
              <a:buChar char="–"/>
              <a:defRPr>
                <a:solidFill>
                  <a:srgbClr val="FFFFFF"/>
                </a:solidFill>
                <a:latin typeface="Times"/>
                <a:ea typeface="Times"/>
                <a:cs typeface="Times"/>
                <a:sym typeface="Times"/>
              </a:defRPr>
            </a:lvl4pPr>
            <a:lvl5pPr marL="2194560" indent="-365760" defTabSz="914400">
              <a:lnSpc>
                <a:spcPct val="100000"/>
              </a:lnSpc>
              <a:buChar char="»"/>
              <a:defRPr>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1169" name="Shape 1169"/>
          <p:cNvSpPr>
            <a:spLocks noGrp="1"/>
          </p:cNvSpPr>
          <p:nvPr>
            <p:ph type="body" sz="half" idx="13"/>
          </p:nvPr>
        </p:nvSpPr>
        <p:spPr>
          <a:xfrm>
            <a:off x="609600" y="1435101"/>
            <a:ext cx="4011085" cy="4691063"/>
          </a:xfrm>
          <a:prstGeom prst="rect">
            <a:avLst/>
          </a:prstGeom>
        </p:spPr>
        <p:txBody>
          <a:bodyPr lIns="45718" tIns="45718" rIns="45718" bIns="45718">
            <a:normAutofit/>
          </a:bodyPr>
          <a:lstStyle/>
          <a:p>
            <a:pPr defTabSz="912812">
              <a:buBlip>
                <a:blip r:embed="rId2"/>
              </a:buBlip>
            </a:pPr>
            <a:endParaRPr/>
          </a:p>
        </p:txBody>
      </p:sp>
      <p:sp>
        <p:nvSpPr>
          <p:cNvPr id="1170" name="Shape 1170"/>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000000"/>
        </a:solidFill>
        <a:effectLst/>
      </p:bgPr>
    </p:bg>
    <p:spTree>
      <p:nvGrpSpPr>
        <p:cNvPr id="1" name=""/>
        <p:cNvGrpSpPr/>
        <p:nvPr/>
      </p:nvGrpSpPr>
      <p:grpSpPr>
        <a:xfrm>
          <a:off x="0" y="0"/>
          <a:ext cx="0" cy="0"/>
          <a:chOff x="0" y="0"/>
          <a:chExt cx="0" cy="0"/>
        </a:xfrm>
      </p:grpSpPr>
      <p:sp>
        <p:nvSpPr>
          <p:cNvPr id="1177" name="Shape 1177"/>
          <p:cNvSpPr>
            <a:spLocks noGrp="1"/>
          </p:cNvSpPr>
          <p:nvPr>
            <p:ph type="title"/>
          </p:nvPr>
        </p:nvSpPr>
        <p:spPr>
          <a:xfrm>
            <a:off x="2389716" y="4800600"/>
            <a:ext cx="7315201" cy="566738"/>
          </a:xfrm>
          <a:prstGeom prst="rect">
            <a:avLst/>
          </a:prstGeom>
        </p:spPr>
        <p:txBody>
          <a:bodyPr lIns="45718" tIns="45718" rIns="45718" bIns="45718" anchor="b"/>
          <a:lstStyle>
            <a:lvl1pPr defTabSz="914400">
              <a:lnSpc>
                <a:spcPct val="100000"/>
              </a:lnSpc>
              <a:defRPr sz="2000" b="1" spc="0">
                <a:solidFill>
                  <a:srgbClr val="E3EBF1"/>
                </a:solidFill>
                <a:latin typeface="Times"/>
                <a:ea typeface="Times"/>
                <a:cs typeface="Times"/>
                <a:sym typeface="Times"/>
              </a:defRPr>
            </a:lvl1pPr>
          </a:lstStyle>
          <a:p>
            <a:r>
              <a:t>タイトルテキスト</a:t>
            </a:r>
          </a:p>
        </p:txBody>
      </p:sp>
      <p:sp>
        <p:nvSpPr>
          <p:cNvPr id="1178" name="Shape 1178"/>
          <p:cNvSpPr>
            <a:spLocks noGrp="1"/>
          </p:cNvSpPr>
          <p:nvPr>
            <p:ph type="pic" sz="half" idx="13"/>
          </p:nvPr>
        </p:nvSpPr>
        <p:spPr>
          <a:xfrm>
            <a:off x="2389716" y="612775"/>
            <a:ext cx="7315201" cy="4114800"/>
          </a:xfrm>
          <a:prstGeom prst="rect">
            <a:avLst/>
          </a:prstGeom>
        </p:spPr>
        <p:txBody>
          <a:bodyPr lIns="91439" tIns="45719" rIns="91439" bIns="45719"/>
          <a:lstStyle/>
          <a:p>
            <a:endParaRPr/>
          </a:p>
        </p:txBody>
      </p:sp>
      <p:sp>
        <p:nvSpPr>
          <p:cNvPr id="1179" name="Shape 1179"/>
          <p:cNvSpPr>
            <a:spLocks noGrp="1"/>
          </p:cNvSpPr>
          <p:nvPr>
            <p:ph type="body" sz="quarter" idx="1"/>
          </p:nvPr>
        </p:nvSpPr>
        <p:spPr>
          <a:xfrm>
            <a:off x="2389716" y="5367337"/>
            <a:ext cx="7315201" cy="804863"/>
          </a:xfrm>
          <a:prstGeom prst="rect">
            <a:avLst/>
          </a:prstGeom>
        </p:spPr>
        <p:txBody>
          <a:bodyPr lIns="45718" tIns="45718" rIns="45718" bIns="45718">
            <a:normAutofit/>
          </a:bodyPr>
          <a:lstStyle>
            <a:lvl1pPr marL="0" indent="0" defTabSz="914400">
              <a:lnSpc>
                <a:spcPct val="100000"/>
              </a:lnSpc>
              <a:spcBef>
                <a:spcPts val="300"/>
              </a:spcBef>
              <a:buSzTx/>
              <a:buNone/>
              <a:defRPr sz="1400">
                <a:solidFill>
                  <a:srgbClr val="FFFFFF"/>
                </a:solidFill>
                <a:latin typeface="Times"/>
                <a:ea typeface="Times"/>
                <a:cs typeface="Times"/>
                <a:sym typeface="Times"/>
              </a:defRPr>
            </a:lvl1pPr>
            <a:lvl2pPr marL="0" indent="0" defTabSz="914400">
              <a:lnSpc>
                <a:spcPct val="100000"/>
              </a:lnSpc>
              <a:spcBef>
                <a:spcPts val="300"/>
              </a:spcBef>
              <a:buSzTx/>
              <a:buNone/>
              <a:defRPr sz="1400">
                <a:solidFill>
                  <a:srgbClr val="FFFFFF"/>
                </a:solidFill>
                <a:latin typeface="Times"/>
                <a:ea typeface="Times"/>
                <a:cs typeface="Times"/>
                <a:sym typeface="Times"/>
              </a:defRPr>
            </a:lvl2pPr>
            <a:lvl3pPr marL="0" indent="0" defTabSz="914400">
              <a:lnSpc>
                <a:spcPct val="100000"/>
              </a:lnSpc>
              <a:spcBef>
                <a:spcPts val="300"/>
              </a:spcBef>
              <a:buSzTx/>
              <a:buNone/>
              <a:defRPr sz="1400">
                <a:solidFill>
                  <a:srgbClr val="FFFFFF"/>
                </a:solidFill>
                <a:latin typeface="Times"/>
                <a:ea typeface="Times"/>
                <a:cs typeface="Times"/>
                <a:sym typeface="Times"/>
              </a:defRPr>
            </a:lvl3pPr>
            <a:lvl4pPr marL="0" indent="0" defTabSz="914400">
              <a:lnSpc>
                <a:spcPct val="100000"/>
              </a:lnSpc>
              <a:spcBef>
                <a:spcPts val="300"/>
              </a:spcBef>
              <a:buSzTx/>
              <a:buNone/>
              <a:defRPr sz="1400">
                <a:solidFill>
                  <a:srgbClr val="FFFFFF"/>
                </a:solidFill>
                <a:latin typeface="Times"/>
                <a:ea typeface="Times"/>
                <a:cs typeface="Times"/>
                <a:sym typeface="Times"/>
              </a:defRPr>
            </a:lvl4pPr>
            <a:lvl5pPr marL="0" indent="0" defTabSz="914400">
              <a:lnSpc>
                <a:spcPct val="100000"/>
              </a:lnSpc>
              <a:spcBef>
                <a:spcPts val="300"/>
              </a:spcBef>
              <a:buSzTx/>
              <a:buNone/>
              <a:defRPr sz="1400">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1180" name="Shape 1180"/>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Title and Vertical Text">
    <p:bg>
      <p:bgPr>
        <a:solidFill>
          <a:srgbClr val="000000"/>
        </a:solidFill>
        <a:effectLst/>
      </p:bgPr>
    </p:bg>
    <p:spTree>
      <p:nvGrpSpPr>
        <p:cNvPr id="1" name=""/>
        <p:cNvGrpSpPr/>
        <p:nvPr/>
      </p:nvGrpSpPr>
      <p:grpSpPr>
        <a:xfrm>
          <a:off x="0" y="0"/>
          <a:ext cx="0" cy="0"/>
          <a:chOff x="0" y="0"/>
          <a:chExt cx="0" cy="0"/>
        </a:xfrm>
      </p:grpSpPr>
      <p:sp>
        <p:nvSpPr>
          <p:cNvPr id="1187" name="Shape 1187"/>
          <p:cNvSpPr>
            <a:spLocks noGrp="1"/>
          </p:cNvSpPr>
          <p:nvPr>
            <p:ph type="title"/>
          </p:nvPr>
        </p:nvSpPr>
        <p:spPr>
          <a:xfrm>
            <a:off x="914400" y="609600"/>
            <a:ext cx="10363200" cy="1143000"/>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1188" name="Shape 1188"/>
          <p:cNvSpPr>
            <a:spLocks noGrp="1"/>
          </p:cNvSpPr>
          <p:nvPr>
            <p:ph type="body" idx="1"/>
          </p:nvPr>
        </p:nvSpPr>
        <p:spPr>
          <a:xfrm>
            <a:off x="914400" y="1981200"/>
            <a:ext cx="10363200" cy="4114800"/>
          </a:xfrm>
          <a:prstGeom prst="rect">
            <a:avLst/>
          </a:prstGeom>
        </p:spPr>
        <p:txBody>
          <a:bodyPr lIns="45718" tIns="45718" rIns="45718" bIns="45718">
            <a:normAutofit/>
          </a:bodyPr>
          <a:lstStyle>
            <a:lvl1pPr marL="342900" indent="-342900" defTabSz="914400">
              <a:lnSpc>
                <a:spcPct val="100000"/>
              </a:lnSpc>
              <a:buChar char="•"/>
              <a:defRPr>
                <a:solidFill>
                  <a:srgbClr val="FFFFFF"/>
                </a:solidFill>
                <a:latin typeface="Times"/>
                <a:ea typeface="Times"/>
                <a:cs typeface="Times"/>
                <a:sym typeface="Times"/>
              </a:defRPr>
            </a:lvl1pPr>
            <a:lvl2pPr marL="783771" indent="-326571" defTabSz="914400">
              <a:lnSpc>
                <a:spcPct val="100000"/>
              </a:lnSpc>
              <a:buChar char="–"/>
              <a:defRPr>
                <a:solidFill>
                  <a:srgbClr val="FFFFFF"/>
                </a:solidFill>
                <a:latin typeface="Times"/>
                <a:ea typeface="Times"/>
                <a:cs typeface="Times"/>
                <a:sym typeface="Times"/>
              </a:defRPr>
            </a:lvl2pPr>
            <a:lvl3pPr marL="1219200" indent="-304800" defTabSz="914400">
              <a:lnSpc>
                <a:spcPct val="100000"/>
              </a:lnSpc>
              <a:buChar char="•"/>
              <a:defRPr>
                <a:solidFill>
                  <a:srgbClr val="FFFFFF"/>
                </a:solidFill>
                <a:latin typeface="Times"/>
                <a:ea typeface="Times"/>
                <a:cs typeface="Times"/>
                <a:sym typeface="Times"/>
              </a:defRPr>
            </a:lvl3pPr>
            <a:lvl4pPr marL="1737360" indent="-365760" defTabSz="914400">
              <a:lnSpc>
                <a:spcPct val="100000"/>
              </a:lnSpc>
              <a:buChar char="–"/>
              <a:defRPr>
                <a:solidFill>
                  <a:srgbClr val="FFFFFF"/>
                </a:solidFill>
                <a:latin typeface="Times"/>
                <a:ea typeface="Times"/>
                <a:cs typeface="Times"/>
                <a:sym typeface="Times"/>
              </a:defRPr>
            </a:lvl4pPr>
            <a:lvl5pPr marL="2194560" indent="-365760" defTabSz="914400">
              <a:lnSpc>
                <a:spcPct val="100000"/>
              </a:lnSpc>
              <a:buChar char="»"/>
              <a:defRPr>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1189" name="Shape 1189"/>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Vertical Title and Text">
    <p:bg>
      <p:bgPr>
        <a:solidFill>
          <a:srgbClr val="000000"/>
        </a:solidFill>
        <a:effectLst/>
      </p:bgPr>
    </p:bg>
    <p:spTree>
      <p:nvGrpSpPr>
        <p:cNvPr id="1" name=""/>
        <p:cNvGrpSpPr/>
        <p:nvPr/>
      </p:nvGrpSpPr>
      <p:grpSpPr>
        <a:xfrm>
          <a:off x="0" y="0"/>
          <a:ext cx="0" cy="0"/>
          <a:chOff x="0" y="0"/>
          <a:chExt cx="0" cy="0"/>
        </a:xfrm>
      </p:grpSpPr>
      <p:sp>
        <p:nvSpPr>
          <p:cNvPr id="1196" name="Shape 1196"/>
          <p:cNvSpPr>
            <a:spLocks noGrp="1"/>
          </p:cNvSpPr>
          <p:nvPr>
            <p:ph type="title"/>
          </p:nvPr>
        </p:nvSpPr>
        <p:spPr>
          <a:xfrm>
            <a:off x="8686800" y="609600"/>
            <a:ext cx="2590800" cy="5486400"/>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1197" name="Shape 1197"/>
          <p:cNvSpPr>
            <a:spLocks noGrp="1"/>
          </p:cNvSpPr>
          <p:nvPr>
            <p:ph type="body" idx="1"/>
          </p:nvPr>
        </p:nvSpPr>
        <p:spPr>
          <a:xfrm>
            <a:off x="914400" y="609600"/>
            <a:ext cx="7569200" cy="5486400"/>
          </a:xfrm>
          <a:prstGeom prst="rect">
            <a:avLst/>
          </a:prstGeom>
        </p:spPr>
        <p:txBody>
          <a:bodyPr lIns="45718" tIns="45718" rIns="45718" bIns="45718">
            <a:normAutofit/>
          </a:bodyPr>
          <a:lstStyle>
            <a:lvl1pPr marL="342900" indent="-342900" defTabSz="914400">
              <a:lnSpc>
                <a:spcPct val="100000"/>
              </a:lnSpc>
              <a:buChar char="•"/>
              <a:defRPr>
                <a:solidFill>
                  <a:srgbClr val="FFFFFF"/>
                </a:solidFill>
                <a:latin typeface="Times"/>
                <a:ea typeface="Times"/>
                <a:cs typeface="Times"/>
                <a:sym typeface="Times"/>
              </a:defRPr>
            </a:lvl1pPr>
            <a:lvl2pPr marL="783771" indent="-326571" defTabSz="914400">
              <a:lnSpc>
                <a:spcPct val="100000"/>
              </a:lnSpc>
              <a:buChar char="–"/>
              <a:defRPr>
                <a:solidFill>
                  <a:srgbClr val="FFFFFF"/>
                </a:solidFill>
                <a:latin typeface="Times"/>
                <a:ea typeface="Times"/>
                <a:cs typeface="Times"/>
                <a:sym typeface="Times"/>
              </a:defRPr>
            </a:lvl2pPr>
            <a:lvl3pPr marL="1219200" indent="-304800" defTabSz="914400">
              <a:lnSpc>
                <a:spcPct val="100000"/>
              </a:lnSpc>
              <a:buChar char="•"/>
              <a:defRPr>
                <a:solidFill>
                  <a:srgbClr val="FFFFFF"/>
                </a:solidFill>
                <a:latin typeface="Times"/>
                <a:ea typeface="Times"/>
                <a:cs typeface="Times"/>
                <a:sym typeface="Times"/>
              </a:defRPr>
            </a:lvl3pPr>
            <a:lvl4pPr marL="1737360" indent="-365760" defTabSz="914400">
              <a:lnSpc>
                <a:spcPct val="100000"/>
              </a:lnSpc>
              <a:buChar char="–"/>
              <a:defRPr>
                <a:solidFill>
                  <a:srgbClr val="FFFFFF"/>
                </a:solidFill>
                <a:latin typeface="Times"/>
                <a:ea typeface="Times"/>
                <a:cs typeface="Times"/>
                <a:sym typeface="Times"/>
              </a:defRPr>
            </a:lvl4pPr>
            <a:lvl5pPr marL="2194560" indent="-365760" defTabSz="914400">
              <a:lnSpc>
                <a:spcPct val="100000"/>
              </a:lnSpc>
              <a:buChar char="»"/>
              <a:defRPr>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1198" name="Shape 1198"/>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2_Title Slide">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1205" name="Shape 1205"/>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06" name="Shape 1206"/>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07" name="Shape 1207"/>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08" name="Shape 1208"/>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09" name="Shape 1209"/>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10" name="Shape 1210"/>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11" name="Shape 1211"/>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12" name="Shape 1212"/>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13" name="Shape 1213"/>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14" name="Shape 1214"/>
          <p:cNvSpPr>
            <a:spLocks noGrp="1"/>
          </p:cNvSpPr>
          <p:nvPr>
            <p:ph type="title"/>
          </p:nvPr>
        </p:nvSpPr>
        <p:spPr>
          <a:xfrm>
            <a:off x="1219200" y="4343400"/>
            <a:ext cx="10363200" cy="1975105"/>
          </a:xfrm>
          <a:prstGeom prst="rect">
            <a:avLst/>
          </a:prstGeom>
        </p:spPr>
        <p:txBody>
          <a:bodyPr lIns="45718" tIns="45718" rIns="45718" bIns="45718"/>
          <a:lstStyle>
            <a:lvl1pPr marR="9144" defTabSz="914400">
              <a:lnSpc>
                <a:spcPct val="100000"/>
              </a:lnSpc>
              <a:defRPr sz="4000" b="1" cap="all" spc="0">
                <a:solidFill>
                  <a:srgbClr val="D6ECFF"/>
                </a:solidFill>
                <a:latin typeface="Consolas"/>
                <a:ea typeface="Consolas"/>
                <a:cs typeface="Consolas"/>
                <a:sym typeface="Consolas"/>
              </a:defRPr>
            </a:lvl1pPr>
          </a:lstStyle>
          <a:p>
            <a:r>
              <a:t>タイトルテキスト</a:t>
            </a:r>
          </a:p>
        </p:txBody>
      </p:sp>
      <p:sp>
        <p:nvSpPr>
          <p:cNvPr id="1215" name="Shape 1215"/>
          <p:cNvSpPr>
            <a:spLocks noGrp="1"/>
          </p:cNvSpPr>
          <p:nvPr>
            <p:ph type="body" sz="quarter" idx="1"/>
          </p:nvPr>
        </p:nvSpPr>
        <p:spPr>
          <a:xfrm>
            <a:off x="1219200" y="2834639"/>
            <a:ext cx="10363200" cy="1508761"/>
          </a:xfrm>
          <a:prstGeom prst="rect">
            <a:avLst/>
          </a:prstGeom>
        </p:spPr>
        <p:txBody>
          <a:bodyPr lIns="45718" tIns="45718" rIns="45718" bIns="45718" anchor="b">
            <a:normAutofit/>
          </a:bodyPr>
          <a:lstStyle>
            <a:lvl1pPr marL="0" indent="0" defTabSz="914400">
              <a:lnSpc>
                <a:spcPct val="100000"/>
              </a:lnSpc>
              <a:spcBef>
                <a:spcPts val="0"/>
              </a:spcBef>
              <a:buSzTx/>
              <a:buNone/>
              <a:defRPr sz="2000">
                <a:solidFill>
                  <a:srgbClr val="FFFFFF"/>
                </a:solidFill>
                <a:latin typeface="Corbel"/>
                <a:ea typeface="Corbel"/>
                <a:cs typeface="Corbel"/>
                <a:sym typeface="Corbel"/>
              </a:defRPr>
            </a:lvl1pPr>
            <a:lvl2pPr marL="0" indent="0" defTabSz="914400">
              <a:lnSpc>
                <a:spcPct val="100000"/>
              </a:lnSpc>
              <a:spcBef>
                <a:spcPts val="0"/>
              </a:spcBef>
              <a:buSzTx/>
              <a:buNone/>
              <a:defRPr sz="2000">
                <a:solidFill>
                  <a:srgbClr val="FFFFFF"/>
                </a:solidFill>
                <a:latin typeface="Corbel"/>
                <a:ea typeface="Corbel"/>
                <a:cs typeface="Corbel"/>
                <a:sym typeface="Corbel"/>
              </a:defRPr>
            </a:lvl2pPr>
            <a:lvl3pPr marL="0" indent="0" defTabSz="914400">
              <a:lnSpc>
                <a:spcPct val="100000"/>
              </a:lnSpc>
              <a:spcBef>
                <a:spcPts val="0"/>
              </a:spcBef>
              <a:buSzTx/>
              <a:buNone/>
              <a:defRPr sz="2000">
                <a:solidFill>
                  <a:srgbClr val="FFFFFF"/>
                </a:solidFill>
                <a:latin typeface="Corbel"/>
                <a:ea typeface="Corbel"/>
                <a:cs typeface="Corbel"/>
                <a:sym typeface="Corbel"/>
              </a:defRPr>
            </a:lvl3pPr>
            <a:lvl4pPr marL="0" indent="0" defTabSz="914400">
              <a:lnSpc>
                <a:spcPct val="100000"/>
              </a:lnSpc>
              <a:spcBef>
                <a:spcPts val="0"/>
              </a:spcBef>
              <a:buSzTx/>
              <a:buNone/>
              <a:defRPr sz="2000">
                <a:solidFill>
                  <a:srgbClr val="FFFFFF"/>
                </a:solidFill>
                <a:latin typeface="Corbel"/>
                <a:ea typeface="Corbel"/>
                <a:cs typeface="Corbel"/>
                <a:sym typeface="Corbel"/>
              </a:defRPr>
            </a:lvl4pPr>
            <a:lvl5pPr marL="0" indent="0" defTabSz="914400">
              <a:lnSpc>
                <a:spcPct val="100000"/>
              </a:lnSpc>
              <a:spcBef>
                <a:spcPts val="0"/>
              </a:spcBef>
              <a:buSzTx/>
              <a:buNone/>
              <a:defRPr sz="2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1216" name="Shape 1216"/>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5_Title and Content">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1223" name="Shape 1223"/>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24" name="Shape 1224"/>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25" name="Shape 1225"/>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26" name="Shape 1226"/>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27" name="Shape 1227"/>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28" name="Shape 1228"/>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29" name="Shape 1229"/>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30" name="Shape 1230"/>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31" name="Shape 1231"/>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32" name="Shape 1232"/>
          <p:cNvSpPr>
            <a:spLocks noGrp="1"/>
          </p:cNvSpPr>
          <p:nvPr>
            <p:ph type="title"/>
          </p:nvPr>
        </p:nvSpPr>
        <p:spPr>
          <a:xfrm>
            <a:off x="1219200" y="512063"/>
            <a:ext cx="10363200" cy="914401"/>
          </a:xfrm>
          <a:prstGeom prst="rect">
            <a:avLst/>
          </a:prstGeom>
        </p:spPr>
        <p:txBody>
          <a:bodyPr lIns="45718" tIns="45718" rIns="45718" bIns="45718"/>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1233" name="Shape 1233"/>
          <p:cNvSpPr>
            <a:spLocks noGrp="1"/>
          </p:cNvSpPr>
          <p:nvPr>
            <p:ph type="body" idx="1"/>
          </p:nvPr>
        </p:nvSpPr>
        <p:spPr>
          <a:xfrm>
            <a:off x="1219200" y="1783559"/>
            <a:ext cx="10363200" cy="4572001"/>
          </a:xfrm>
          <a:prstGeom prst="rect">
            <a:avLst/>
          </a:prstGeom>
        </p:spPr>
        <p:txBody>
          <a:bodyPr lIns="45718" tIns="45718" rIns="45718" bIns="45718">
            <a:normAutofit/>
          </a:bodyPr>
          <a:lstStyle>
            <a:lvl1pPr marL="411480" indent="-342900" defTabSz="914400">
              <a:lnSpc>
                <a:spcPct val="100000"/>
              </a:lnSpc>
              <a:buClr>
                <a:srgbClr val="D6ECFF"/>
              </a:buClr>
              <a:buSzPct val="95000"/>
              <a:buFont typeface="Wingdings"/>
              <a:buChar char="▪"/>
              <a:defRPr sz="3000">
                <a:solidFill>
                  <a:srgbClr val="FFFFFF"/>
                </a:solidFill>
                <a:latin typeface="Corbel"/>
                <a:ea typeface="Corbel"/>
                <a:cs typeface="Corbel"/>
                <a:sym typeface="Corbel"/>
              </a:defRPr>
            </a:lvl1pPr>
            <a:lvl2pPr marL="784625" indent="-329711" defTabSz="914400">
              <a:lnSpc>
                <a:spcPct val="100000"/>
              </a:lnSpc>
              <a:buClr>
                <a:srgbClr val="D6ECFF"/>
              </a:buClr>
              <a:buSzPct val="90000"/>
              <a:buFont typeface="Wingdings"/>
              <a:buChar char="▫"/>
              <a:defRPr sz="3000">
                <a:solidFill>
                  <a:srgbClr val="FFFFFF"/>
                </a:solidFill>
                <a:latin typeface="Corbel"/>
                <a:ea typeface="Corbel"/>
                <a:cs typeface="Corbel"/>
                <a:sym typeface="Corbel"/>
              </a:defRPr>
            </a:lvl2pPr>
            <a:lvl3pPr marL="1053846" indent="-285750" defTabSz="914400">
              <a:lnSpc>
                <a:spcPct val="100000"/>
              </a:lnSpc>
              <a:buClr>
                <a:srgbClr val="D6ECFF"/>
              </a:buClr>
              <a:buFont typeface="Wingdings"/>
              <a:buChar char="◾"/>
              <a:defRPr sz="3000">
                <a:solidFill>
                  <a:srgbClr val="FFFFFF"/>
                </a:solidFill>
                <a:latin typeface="Corbel"/>
                <a:ea typeface="Corbel"/>
                <a:cs typeface="Corbel"/>
                <a:sym typeface="Corbel"/>
              </a:defRPr>
            </a:lvl3pPr>
            <a:lvl4pPr marL="1344999" indent="-311726" defTabSz="914400">
              <a:lnSpc>
                <a:spcPct val="100000"/>
              </a:lnSpc>
              <a:buClr>
                <a:srgbClr val="D6ECFF"/>
              </a:buClr>
              <a:buFont typeface="Wingdings"/>
              <a:buChar char="•"/>
              <a:defRPr sz="3000">
                <a:solidFill>
                  <a:srgbClr val="FFFFFF"/>
                </a:solidFill>
                <a:latin typeface="Corbel"/>
                <a:ea typeface="Corbel"/>
                <a:cs typeface="Corbel"/>
                <a:sym typeface="Corbel"/>
              </a:defRPr>
            </a:lvl4pPr>
            <a:lvl5pPr marL="1586483" indent="-315466" defTabSz="914400">
              <a:lnSpc>
                <a:spcPct val="100000"/>
              </a:lnSpc>
              <a:buClr>
                <a:srgbClr val="D6ECFF"/>
              </a:buClr>
              <a:buFont typeface="Wingdings"/>
              <a:buChar char="●"/>
              <a:defRPr sz="3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1234" name="Shape 1234"/>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1_Section Header">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1241" name="Shape 1241"/>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42" name="Shape 1242"/>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43" name="Shape 1243"/>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44" name="Shape 1244"/>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45" name="Shape 1245"/>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46" name="Shape 1246"/>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47" name="Shape 1247"/>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48" name="Shape 1248"/>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49" name="Shape 1249"/>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50" name="Shape 1250"/>
          <p:cNvSpPr/>
          <p:nvPr/>
        </p:nvSpPr>
        <p:spPr>
          <a:xfrm>
            <a:off x="6438899" y="2139950"/>
            <a:ext cx="5762626" cy="4724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684" y="9755"/>
                </a:lnTo>
                <a:lnTo>
                  <a:pt x="21600" y="0"/>
                </a:lnTo>
                <a:lnTo>
                  <a:pt x="21600" y="348"/>
                </a:lnTo>
                <a:lnTo>
                  <a:pt x="5874" y="9915"/>
                </a:lnTo>
                <a:lnTo>
                  <a:pt x="379" y="21600"/>
                </a:lnTo>
                <a:lnTo>
                  <a:pt x="0" y="21600"/>
                </a:lnTo>
                <a:close/>
              </a:path>
            </a:pathLst>
          </a:custGeom>
          <a:ln w="3175">
            <a:solidFill>
              <a:srgbClr val="EA157A">
                <a:alpha val="52940"/>
              </a:srgbClr>
            </a:solidFill>
          </a:ln>
        </p:spPr>
        <p:txBody>
          <a:bodyPr lIns="45718" tIns="45718" rIns="45718" bIns="45718"/>
          <a:lstStyle/>
          <a:p>
            <a:endParaRPr/>
          </a:p>
        </p:txBody>
      </p:sp>
      <p:sp>
        <p:nvSpPr>
          <p:cNvPr id="1251" name="Shape 1251"/>
          <p:cNvSpPr/>
          <p:nvPr/>
        </p:nvSpPr>
        <p:spPr>
          <a:xfrm>
            <a:off x="498475" y="0"/>
            <a:ext cx="7353300" cy="6615113"/>
          </a:xfrm>
          <a:custGeom>
            <a:avLst/>
            <a:gdLst/>
            <a:ahLst/>
            <a:cxnLst>
              <a:cxn ang="0">
                <a:pos x="wd2" y="hd2"/>
              </a:cxn>
              <a:cxn ang="5400000">
                <a:pos x="wd2" y="hd2"/>
              </a:cxn>
              <a:cxn ang="10800000">
                <a:pos x="wd2" y="hd2"/>
              </a:cxn>
              <a:cxn ang="16200000">
                <a:pos x="wd2" y="hd2"/>
              </a:cxn>
            </a:cxnLst>
            <a:rect l="0" t="0" r="r" b="b"/>
            <a:pathLst>
              <a:path w="21600" h="21600" extrusionOk="0">
                <a:moveTo>
                  <a:pt x="0" y="21349"/>
                </a:moveTo>
                <a:lnTo>
                  <a:pt x="0" y="21600"/>
                </a:lnTo>
                <a:lnTo>
                  <a:pt x="21600" y="13814"/>
                </a:lnTo>
                <a:lnTo>
                  <a:pt x="17753" y="0"/>
                </a:lnTo>
                <a:lnTo>
                  <a:pt x="17458" y="0"/>
                </a:lnTo>
                <a:lnTo>
                  <a:pt x="21360" y="13704"/>
                </a:lnTo>
                <a:lnTo>
                  <a:pt x="0" y="21349"/>
                </a:lnTo>
                <a:close/>
              </a:path>
            </a:pathLst>
          </a:custGeom>
          <a:ln w="3175">
            <a:solidFill>
              <a:srgbClr val="EA157A">
                <a:alpha val="52940"/>
              </a:srgbClr>
            </a:solidFill>
          </a:ln>
        </p:spPr>
        <p:txBody>
          <a:bodyPr lIns="45718" tIns="45718" rIns="45718" bIns="45718"/>
          <a:lstStyle/>
          <a:p>
            <a:endParaRPr/>
          </a:p>
        </p:txBody>
      </p:sp>
      <p:sp>
        <p:nvSpPr>
          <p:cNvPr id="1252" name="Shape 1252"/>
          <p:cNvSpPr/>
          <p:nvPr/>
        </p:nvSpPr>
        <p:spPr>
          <a:xfrm rot="5236414">
            <a:off x="6635750" y="1285874"/>
            <a:ext cx="4114801" cy="15843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76986">
              <a:alpha val="30196"/>
            </a:srgbClr>
          </a:solidFill>
          <a:ln w="12700">
            <a:miter lim="400000"/>
          </a:ln>
        </p:spPr>
        <p:txBody>
          <a:bodyPr lIns="45718" tIns="45718" rIns="45718" bIns="45718"/>
          <a:lstStyle/>
          <a:p>
            <a:endParaRPr/>
          </a:p>
        </p:txBody>
      </p:sp>
      <p:sp>
        <p:nvSpPr>
          <p:cNvPr id="1253" name="Shape 1253"/>
          <p:cNvSpPr/>
          <p:nvPr/>
        </p:nvSpPr>
        <p:spPr>
          <a:xfrm>
            <a:off x="7924800" y="0"/>
            <a:ext cx="3657600" cy="4267201"/>
          </a:xfrm>
          <a:custGeom>
            <a:avLst/>
            <a:gdLst/>
            <a:ahLst/>
            <a:cxnLst>
              <a:cxn ang="0">
                <a:pos x="wd2" y="hd2"/>
              </a:cxn>
              <a:cxn ang="5400000">
                <a:pos x="wd2" y="hd2"/>
              </a:cxn>
              <a:cxn ang="10800000">
                <a:pos x="wd2" y="hd2"/>
              </a:cxn>
              <a:cxn ang="16200000">
                <a:pos x="wd2" y="hd2"/>
              </a:cxn>
            </a:cxnLst>
            <a:rect l="0" t="0" r="r" b="b"/>
            <a:pathLst>
              <a:path w="21600" h="21600" extrusionOk="0">
                <a:moveTo>
                  <a:pt x="13800" y="0"/>
                </a:moveTo>
                <a:lnTo>
                  <a:pt x="21600" y="0"/>
                </a:lnTo>
                <a:lnTo>
                  <a:pt x="0" y="21600"/>
                </a:lnTo>
                <a:lnTo>
                  <a:pt x="13800" y="0"/>
                </a:lnTo>
                <a:close/>
              </a:path>
            </a:pathLst>
          </a:custGeom>
          <a:solidFill>
            <a:srgbClr val="546888">
              <a:alpha val="30196"/>
            </a:srgbClr>
          </a:solidFill>
          <a:ln w="12700">
            <a:miter lim="400000"/>
          </a:ln>
        </p:spPr>
        <p:txBody>
          <a:bodyPr lIns="45718" tIns="45718" rIns="45718" bIns="45718"/>
          <a:lstStyle/>
          <a:p>
            <a:endParaRPr/>
          </a:p>
        </p:txBody>
      </p:sp>
      <p:sp>
        <p:nvSpPr>
          <p:cNvPr id="1254" name="Shape 1254"/>
          <p:cNvSpPr/>
          <p:nvPr/>
        </p:nvSpPr>
        <p:spPr>
          <a:xfrm>
            <a:off x="7924800" y="4267200"/>
            <a:ext cx="4267200" cy="1143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200"/>
                </a:lnTo>
                <a:lnTo>
                  <a:pt x="21600" y="21600"/>
                </a:lnTo>
                <a:lnTo>
                  <a:pt x="0" y="0"/>
                </a:lnTo>
                <a:close/>
              </a:path>
            </a:pathLst>
          </a:custGeom>
          <a:solidFill>
            <a:srgbClr val="546888">
              <a:alpha val="30196"/>
            </a:srgbClr>
          </a:solidFill>
          <a:ln w="12700">
            <a:miter lim="400000"/>
          </a:ln>
        </p:spPr>
        <p:txBody>
          <a:bodyPr lIns="45718" tIns="45718" rIns="45718" bIns="45718"/>
          <a:lstStyle/>
          <a:p>
            <a:endParaRPr/>
          </a:p>
        </p:txBody>
      </p:sp>
      <p:sp>
        <p:nvSpPr>
          <p:cNvPr id="1255" name="Shape 1255"/>
          <p:cNvSpPr/>
          <p:nvPr/>
        </p:nvSpPr>
        <p:spPr>
          <a:xfrm>
            <a:off x="7924800" y="0"/>
            <a:ext cx="1828800" cy="42672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9200" y="0"/>
                </a:lnTo>
                <a:lnTo>
                  <a:pt x="21600" y="0"/>
                </a:lnTo>
                <a:close/>
              </a:path>
            </a:pathLst>
          </a:custGeom>
          <a:solidFill>
            <a:srgbClr val="546888">
              <a:alpha val="30196"/>
            </a:srgbClr>
          </a:solidFill>
          <a:ln w="12700">
            <a:miter lim="400000"/>
          </a:ln>
        </p:spPr>
        <p:txBody>
          <a:bodyPr lIns="45718" tIns="45718" rIns="45718" bIns="45718"/>
          <a:lstStyle/>
          <a:p>
            <a:endParaRPr/>
          </a:p>
        </p:txBody>
      </p:sp>
      <p:sp>
        <p:nvSpPr>
          <p:cNvPr id="1256" name="Shape 1256"/>
          <p:cNvSpPr/>
          <p:nvPr/>
        </p:nvSpPr>
        <p:spPr>
          <a:xfrm>
            <a:off x="7931150" y="4246562"/>
            <a:ext cx="2787651" cy="2611438"/>
          </a:xfrm>
          <a:custGeom>
            <a:avLst/>
            <a:gdLst/>
            <a:ahLst/>
            <a:cxnLst>
              <a:cxn ang="0">
                <a:pos x="wd2" y="hd2"/>
              </a:cxn>
              <a:cxn ang="5400000">
                <a:pos x="wd2" y="hd2"/>
              </a:cxn>
              <a:cxn ang="10800000">
                <a:pos x="wd2" y="hd2"/>
              </a:cxn>
              <a:cxn ang="16200000">
                <a:pos x="wd2" y="hd2"/>
              </a:cxn>
            </a:cxnLst>
            <a:rect l="0" t="0" r="r" b="b"/>
            <a:pathLst>
              <a:path w="21600" h="21600" extrusionOk="0">
                <a:moveTo>
                  <a:pt x="17565" y="21600"/>
                </a:moveTo>
                <a:lnTo>
                  <a:pt x="21600" y="21600"/>
                </a:lnTo>
                <a:lnTo>
                  <a:pt x="0" y="0"/>
                </a:lnTo>
                <a:lnTo>
                  <a:pt x="17565" y="21600"/>
                </a:lnTo>
                <a:close/>
              </a:path>
            </a:pathLst>
          </a:custGeom>
          <a:solidFill>
            <a:srgbClr val="546888">
              <a:alpha val="30196"/>
            </a:srgbClr>
          </a:solidFill>
          <a:ln w="12700">
            <a:miter lim="400000"/>
          </a:ln>
        </p:spPr>
        <p:txBody>
          <a:bodyPr lIns="45718" tIns="45718" rIns="45718" bIns="45718"/>
          <a:lstStyle/>
          <a:p>
            <a:endParaRPr/>
          </a:p>
        </p:txBody>
      </p:sp>
      <p:sp>
        <p:nvSpPr>
          <p:cNvPr id="1257" name="Shape 1257"/>
          <p:cNvSpPr/>
          <p:nvPr/>
        </p:nvSpPr>
        <p:spPr>
          <a:xfrm>
            <a:off x="7924800" y="4267200"/>
            <a:ext cx="2133600" cy="25908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0571" y="21600"/>
                </a:lnTo>
                <a:lnTo>
                  <a:pt x="21600" y="21600"/>
                </a:lnTo>
                <a:close/>
              </a:path>
            </a:pathLst>
          </a:custGeom>
          <a:solidFill>
            <a:srgbClr val="546888">
              <a:alpha val="30196"/>
            </a:srgbClr>
          </a:solidFill>
          <a:ln w="12700">
            <a:miter lim="400000"/>
          </a:ln>
        </p:spPr>
        <p:txBody>
          <a:bodyPr lIns="45718" tIns="45718" rIns="45718" bIns="45718"/>
          <a:lstStyle/>
          <a:p>
            <a:endParaRPr/>
          </a:p>
        </p:txBody>
      </p:sp>
      <p:sp>
        <p:nvSpPr>
          <p:cNvPr id="1258" name="Shape 1258"/>
          <p:cNvSpPr/>
          <p:nvPr/>
        </p:nvSpPr>
        <p:spPr>
          <a:xfrm>
            <a:off x="7924800" y="1371600"/>
            <a:ext cx="4267200" cy="28956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05"/>
                </a:lnTo>
                <a:lnTo>
                  <a:pt x="0" y="21600"/>
                </a:lnTo>
                <a:lnTo>
                  <a:pt x="21600" y="0"/>
                </a:lnTo>
                <a:close/>
              </a:path>
            </a:pathLst>
          </a:custGeom>
          <a:solidFill>
            <a:srgbClr val="546888">
              <a:alpha val="30196"/>
            </a:srgbClr>
          </a:solidFill>
          <a:ln w="12700">
            <a:miter lim="400000"/>
          </a:ln>
        </p:spPr>
        <p:txBody>
          <a:bodyPr lIns="45718" tIns="45718" rIns="45718" bIns="45718"/>
          <a:lstStyle/>
          <a:p>
            <a:endParaRPr/>
          </a:p>
        </p:txBody>
      </p:sp>
      <p:sp>
        <p:nvSpPr>
          <p:cNvPr id="1259" name="Shape 1259"/>
          <p:cNvSpPr/>
          <p:nvPr/>
        </p:nvSpPr>
        <p:spPr>
          <a:xfrm>
            <a:off x="7924800" y="1752600"/>
            <a:ext cx="4267200" cy="25146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655"/>
                </a:lnTo>
                <a:lnTo>
                  <a:pt x="21600" y="0"/>
                </a:lnTo>
                <a:close/>
              </a:path>
            </a:pathLst>
          </a:custGeom>
          <a:solidFill>
            <a:srgbClr val="546888">
              <a:alpha val="30196"/>
            </a:srgbClr>
          </a:solidFill>
          <a:ln w="12700">
            <a:miter lim="400000"/>
          </a:ln>
        </p:spPr>
        <p:txBody>
          <a:bodyPr lIns="45718" tIns="45718" rIns="45718" bIns="45718"/>
          <a:lstStyle/>
          <a:p>
            <a:endParaRPr/>
          </a:p>
        </p:txBody>
      </p:sp>
      <p:sp>
        <p:nvSpPr>
          <p:cNvPr id="1260" name="Shape 1260"/>
          <p:cNvSpPr/>
          <p:nvPr/>
        </p:nvSpPr>
        <p:spPr>
          <a:xfrm>
            <a:off x="1320799" y="4267200"/>
            <a:ext cx="6604001" cy="2590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7311" y="21600"/>
                </a:lnTo>
                <a:lnTo>
                  <a:pt x="0" y="21600"/>
                </a:lnTo>
                <a:close/>
              </a:path>
            </a:pathLst>
          </a:custGeom>
          <a:solidFill>
            <a:srgbClr val="546888">
              <a:alpha val="30196"/>
            </a:srgbClr>
          </a:solidFill>
          <a:ln w="12700">
            <a:miter lim="400000"/>
          </a:ln>
        </p:spPr>
        <p:txBody>
          <a:bodyPr lIns="45718" tIns="45718" rIns="45718" bIns="45718"/>
          <a:lstStyle/>
          <a:p>
            <a:endParaRPr/>
          </a:p>
        </p:txBody>
      </p:sp>
      <p:sp>
        <p:nvSpPr>
          <p:cNvPr id="1261" name="Shape 1261"/>
          <p:cNvSpPr/>
          <p:nvPr/>
        </p:nvSpPr>
        <p:spPr>
          <a:xfrm>
            <a:off x="711200" y="4267200"/>
            <a:ext cx="7112000" cy="2590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926" y="21600"/>
                </a:lnTo>
                <a:lnTo>
                  <a:pt x="0" y="21600"/>
                </a:lnTo>
                <a:close/>
              </a:path>
            </a:pathLst>
          </a:custGeom>
          <a:solidFill>
            <a:srgbClr val="546888">
              <a:alpha val="30196"/>
            </a:srgbClr>
          </a:solidFill>
          <a:ln w="12700">
            <a:miter lim="400000"/>
          </a:ln>
        </p:spPr>
        <p:txBody>
          <a:bodyPr lIns="45718" tIns="45718" rIns="45718" bIns="45718"/>
          <a:lstStyle/>
          <a:p>
            <a:endParaRPr/>
          </a:p>
        </p:txBody>
      </p:sp>
      <p:sp>
        <p:nvSpPr>
          <p:cNvPr id="1262" name="Shape 1262"/>
          <p:cNvSpPr/>
          <p:nvPr/>
        </p:nvSpPr>
        <p:spPr>
          <a:xfrm>
            <a:off x="488949" y="2438400"/>
            <a:ext cx="7416801"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200"/>
                </a:lnTo>
                <a:lnTo>
                  <a:pt x="0" y="0"/>
                </a:lnTo>
                <a:close/>
              </a:path>
            </a:pathLst>
          </a:custGeom>
          <a:solidFill>
            <a:srgbClr val="546888">
              <a:alpha val="30196"/>
            </a:srgbClr>
          </a:solidFill>
          <a:ln w="12700">
            <a:miter lim="400000"/>
          </a:ln>
        </p:spPr>
        <p:txBody>
          <a:bodyPr lIns="45718" tIns="45718" rIns="45718" bIns="45718"/>
          <a:lstStyle/>
          <a:p>
            <a:endParaRPr/>
          </a:p>
        </p:txBody>
      </p:sp>
      <p:sp>
        <p:nvSpPr>
          <p:cNvPr id="1263" name="Shape 1263"/>
          <p:cNvSpPr/>
          <p:nvPr/>
        </p:nvSpPr>
        <p:spPr>
          <a:xfrm>
            <a:off x="488949" y="2133600"/>
            <a:ext cx="7518401" cy="213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46888">
              <a:alpha val="30196"/>
            </a:srgbClr>
          </a:solidFill>
          <a:ln w="12700">
            <a:miter lim="400000"/>
          </a:ln>
        </p:spPr>
        <p:txBody>
          <a:bodyPr lIns="45718" tIns="45718" rIns="45718" bIns="45718"/>
          <a:lstStyle/>
          <a:p>
            <a:endParaRPr/>
          </a:p>
        </p:txBody>
      </p:sp>
      <p:sp>
        <p:nvSpPr>
          <p:cNvPr id="1264" name="Shape 1264"/>
          <p:cNvSpPr/>
          <p:nvPr/>
        </p:nvSpPr>
        <p:spPr>
          <a:xfrm>
            <a:off x="6096000" y="4267200"/>
            <a:ext cx="1828800" cy="2590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00" y="21600"/>
                </a:lnTo>
                <a:lnTo>
                  <a:pt x="21600" y="0"/>
                </a:lnTo>
                <a:lnTo>
                  <a:pt x="0" y="21600"/>
                </a:lnTo>
                <a:close/>
              </a:path>
            </a:pathLst>
          </a:custGeom>
          <a:solidFill>
            <a:srgbClr val="576986">
              <a:alpha val="30196"/>
            </a:srgbClr>
          </a:solidFill>
          <a:ln w="12700">
            <a:miter lim="400000"/>
          </a:ln>
        </p:spPr>
        <p:txBody>
          <a:bodyPr lIns="45718" tIns="45718" rIns="45718" bIns="45718"/>
          <a:lstStyle/>
          <a:p>
            <a:endParaRPr/>
          </a:p>
        </p:txBody>
      </p:sp>
      <p:sp>
        <p:nvSpPr>
          <p:cNvPr id="1265" name="Shape 1265"/>
          <p:cNvSpPr/>
          <p:nvPr/>
        </p:nvSpPr>
        <p:spPr>
          <a:xfrm>
            <a:off x="484187" y="401638"/>
            <a:ext cx="11337926" cy="887413"/>
          </a:xfrm>
          <a:prstGeom prst="rect">
            <a:avLst/>
          </a:prstGeom>
          <a:solidFill>
            <a:srgbClr val="576986">
              <a:alpha val="39999"/>
            </a:srgbClr>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66" name="Shape 1266"/>
          <p:cNvSpPr/>
          <p:nvPr/>
        </p:nvSpPr>
        <p:spPr>
          <a:xfrm flipH="1">
            <a:off x="495300"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67" name="Shape 1267"/>
          <p:cNvSpPr/>
          <p:nvPr/>
        </p:nvSpPr>
        <p:spPr>
          <a:xfrm flipH="1">
            <a:off x="547687"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68" name="Shape 1268"/>
          <p:cNvSpPr/>
          <p:nvPr/>
        </p:nvSpPr>
        <p:spPr>
          <a:xfrm flipH="1">
            <a:off x="596900"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69" name="Shape 1269"/>
          <p:cNvSpPr/>
          <p:nvPr/>
        </p:nvSpPr>
        <p:spPr>
          <a:xfrm flipH="1">
            <a:off x="635000"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70" name="Shape 1270"/>
          <p:cNvSpPr/>
          <p:nvPr/>
        </p:nvSpPr>
        <p:spPr>
          <a:xfrm>
            <a:off x="666750" y="681037"/>
            <a:ext cx="492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71" name="Shape 1271"/>
          <p:cNvSpPr>
            <a:spLocks noGrp="1"/>
          </p:cNvSpPr>
          <p:nvPr>
            <p:ph type="body" sz="quarter" idx="1"/>
          </p:nvPr>
        </p:nvSpPr>
        <p:spPr>
          <a:xfrm>
            <a:off x="942535" y="1351671"/>
            <a:ext cx="7624065" cy="977487"/>
          </a:xfrm>
          <a:prstGeom prst="rect">
            <a:avLst/>
          </a:prstGeom>
        </p:spPr>
        <p:txBody>
          <a:bodyPr>
            <a:normAutofit/>
          </a:bodyPr>
          <a:lstStyle>
            <a:lvl1pPr marL="0" indent="54864" defTabSz="914400">
              <a:lnSpc>
                <a:spcPct val="100000"/>
              </a:lnSpc>
              <a:buSzTx/>
              <a:buNone/>
              <a:defRPr sz="2000">
                <a:solidFill>
                  <a:srgbClr val="FFFFFF"/>
                </a:solidFill>
                <a:latin typeface="Corbel"/>
                <a:ea typeface="Corbel"/>
                <a:cs typeface="Corbel"/>
                <a:sym typeface="Corbel"/>
              </a:defRPr>
            </a:lvl1pPr>
            <a:lvl2pPr marL="0" indent="54864" defTabSz="914400">
              <a:lnSpc>
                <a:spcPct val="100000"/>
              </a:lnSpc>
              <a:buSzTx/>
              <a:buNone/>
              <a:defRPr sz="2000">
                <a:solidFill>
                  <a:srgbClr val="FFFFFF"/>
                </a:solidFill>
                <a:latin typeface="Corbel"/>
                <a:ea typeface="Corbel"/>
                <a:cs typeface="Corbel"/>
                <a:sym typeface="Corbel"/>
              </a:defRPr>
            </a:lvl2pPr>
            <a:lvl3pPr marL="0" indent="54864" defTabSz="914400">
              <a:lnSpc>
                <a:spcPct val="100000"/>
              </a:lnSpc>
              <a:buSzTx/>
              <a:buNone/>
              <a:defRPr sz="2000">
                <a:solidFill>
                  <a:srgbClr val="FFFFFF"/>
                </a:solidFill>
                <a:latin typeface="Corbel"/>
                <a:ea typeface="Corbel"/>
                <a:cs typeface="Corbel"/>
                <a:sym typeface="Corbel"/>
              </a:defRPr>
            </a:lvl3pPr>
            <a:lvl4pPr marL="0" indent="54864" defTabSz="914400">
              <a:lnSpc>
                <a:spcPct val="100000"/>
              </a:lnSpc>
              <a:buSzTx/>
              <a:buNone/>
              <a:defRPr sz="2000">
                <a:solidFill>
                  <a:srgbClr val="FFFFFF"/>
                </a:solidFill>
                <a:latin typeface="Corbel"/>
                <a:ea typeface="Corbel"/>
                <a:cs typeface="Corbel"/>
                <a:sym typeface="Corbel"/>
              </a:defRPr>
            </a:lvl4pPr>
            <a:lvl5pPr marL="0" indent="54864" defTabSz="914400">
              <a:lnSpc>
                <a:spcPct val="100000"/>
              </a:lnSpc>
              <a:buSzTx/>
              <a:buNone/>
              <a:defRPr sz="2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1272" name="Shape 1272"/>
          <p:cNvSpPr>
            <a:spLocks noGrp="1"/>
          </p:cNvSpPr>
          <p:nvPr>
            <p:ph type="title"/>
          </p:nvPr>
        </p:nvSpPr>
        <p:spPr>
          <a:xfrm>
            <a:off x="942535" y="512063"/>
            <a:ext cx="10875265" cy="777242"/>
          </a:xfrm>
          <a:prstGeom prst="rect">
            <a:avLst/>
          </a:prstGeom>
        </p:spPr>
        <p:txBody>
          <a:bodyPr lIns="45718" tIns="45718" rIns="45718" bIns="45718"/>
          <a:lstStyle>
            <a:lvl1pPr defTabSz="914400">
              <a:lnSpc>
                <a:spcPct val="100000"/>
              </a:lnSpc>
              <a:defRPr sz="3800">
                <a:solidFill>
                  <a:srgbClr val="D6ECFF"/>
                </a:solidFill>
                <a:latin typeface="Consolas"/>
                <a:ea typeface="Consolas"/>
                <a:cs typeface="Consolas"/>
                <a:sym typeface="Consolas"/>
              </a:defRPr>
            </a:lvl1pPr>
          </a:lstStyle>
          <a:p>
            <a:r>
              <a:t>タイトルテキスト</a:t>
            </a:r>
          </a:p>
        </p:txBody>
      </p:sp>
      <p:sp>
        <p:nvSpPr>
          <p:cNvPr id="1273" name="Shape 1273"/>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3_Title and Content">
    <p:bg>
      <p:bgPr>
        <a:solidFill>
          <a:srgbClr val="000000"/>
        </a:solidFill>
        <a:effectLst/>
      </p:bgPr>
    </p:bg>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lvl1pPr>
              <a:defRPr>
                <a:solidFill>
                  <a:srgbClr val="FFFFFF"/>
                </a:solidFill>
              </a:defRPr>
            </a:lvl1pPr>
          </a:lstStyle>
          <a:p>
            <a:r>
              <a:t>タイトルテキスト</a:t>
            </a:r>
          </a:p>
        </p:txBody>
      </p:sp>
      <p:sp>
        <p:nvSpPr>
          <p:cNvPr id="99" name="Shape 99"/>
          <p:cNvSpPr>
            <a:spLocks noGrp="1"/>
          </p:cNvSpPr>
          <p:nvPr>
            <p:ph type="body" sz="half" idx="1"/>
          </p:nvPr>
        </p:nvSpPr>
        <p:spPr>
          <a:xfrm>
            <a:off x="508000" y="1411552"/>
            <a:ext cx="11176000" cy="2200603"/>
          </a:xfrm>
          <a:prstGeom prst="rect">
            <a:avLst/>
          </a:prstGeom>
        </p:spPr>
        <p:txBody>
          <a:bodyPr>
            <a:normAutofit/>
          </a:bodyPr>
          <a:lstStyle>
            <a:lvl1pPr>
              <a:buClr>
                <a:srgbClr val="FFFFFF"/>
              </a:buClr>
              <a:buSzPct val="70000"/>
              <a:buFont typeface="Wingdings"/>
              <a:buChar char="●"/>
              <a:defRPr>
                <a:solidFill>
                  <a:srgbClr val="FFFFFF"/>
                </a:solidFill>
              </a:defRPr>
            </a:lvl1pPr>
            <a:lvl2pPr>
              <a:buClr>
                <a:srgbClr val="FFFFFF"/>
              </a:buClr>
              <a:buSzPct val="70000"/>
              <a:buFont typeface="Wingdings"/>
              <a:buChar char="●"/>
              <a:defRPr>
                <a:solidFill>
                  <a:srgbClr val="FFFFFF"/>
                </a:solidFill>
              </a:defRPr>
            </a:lvl2pPr>
            <a:lvl3pPr>
              <a:buClr>
                <a:srgbClr val="FFFFFF"/>
              </a:buClr>
              <a:buSzPct val="70000"/>
              <a:buFont typeface="Wingdings"/>
              <a:buChar char="●"/>
              <a:defRPr>
                <a:solidFill>
                  <a:srgbClr val="FFFFFF"/>
                </a:solidFill>
              </a:defRPr>
            </a:lvl3pPr>
            <a:lvl4pPr>
              <a:buClr>
                <a:srgbClr val="FFFFFF"/>
              </a:buClr>
              <a:buSzPct val="70000"/>
              <a:buFont typeface="Wingdings"/>
              <a:buChar char="●"/>
              <a:defRPr>
                <a:solidFill>
                  <a:srgbClr val="FFFFFF"/>
                </a:solidFill>
              </a:defRPr>
            </a:lvl4pPr>
            <a:lvl5pPr>
              <a:buClr>
                <a:srgbClr val="FFFFFF"/>
              </a:buClr>
              <a:buSzPct val="70000"/>
              <a:buFont typeface="Wingdings"/>
              <a:buChar char="●"/>
              <a:defRPr>
                <a:solidFill>
                  <a:srgbClr val="FFFFFF"/>
                </a:solidFill>
              </a:defRPr>
            </a:lvl5pPr>
          </a:lstStyle>
          <a:p>
            <a:r>
              <a:t>本文レベル1</a:t>
            </a:r>
          </a:p>
          <a:p>
            <a:pPr lvl="1"/>
            <a:r>
              <a:t>本文レベル2</a:t>
            </a:r>
          </a:p>
          <a:p>
            <a:pPr lvl="2"/>
            <a:r>
              <a:t>本文レベル3</a:t>
            </a:r>
          </a:p>
          <a:p>
            <a:pPr lvl="3"/>
            <a:r>
              <a:t>本文レベル4</a:t>
            </a:r>
          </a:p>
          <a:p>
            <a:pPr lvl="4"/>
            <a:r>
              <a:t>本文レベル 5</a:t>
            </a:r>
          </a:p>
        </p:txBody>
      </p:sp>
      <p:sp>
        <p:nvSpPr>
          <p:cNvPr id="100" name="Shape 100"/>
          <p:cNvSpPr>
            <a:spLocks noGrp="1"/>
          </p:cNvSpPr>
          <p:nvPr>
            <p:ph type="body" sz="quarter" idx="13"/>
          </p:nvPr>
        </p:nvSpPr>
        <p:spPr>
          <a:xfrm>
            <a:off x="0" y="6238876"/>
            <a:ext cx="12192003" cy="619126"/>
          </a:xfrm>
          <a:prstGeom prst="rect">
            <a:avLst/>
          </a:prstGeom>
          <a:solidFill>
            <a:srgbClr val="FFFF99"/>
          </a:solidFill>
        </p:spPr>
        <p:txBody>
          <a:bodyPr lIns="76197" tIns="76197" rIns="76197" bIns="76197" anchor="b">
            <a:normAutofit/>
          </a:bodyPr>
          <a:lstStyle/>
          <a:p>
            <a:pPr algn="r">
              <a:buSzTx/>
              <a:buNone/>
            </a:pPr>
            <a:endParaRPr/>
          </a:p>
        </p:txBody>
      </p:sp>
      <p:sp>
        <p:nvSpPr>
          <p:cNvPr id="101" name="Shape 1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2_Two Content">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1280" name="Shape 1280"/>
          <p:cNvSpPr>
            <a:spLocks noGrp="1"/>
          </p:cNvSpPr>
          <p:nvPr>
            <p:ph type="title"/>
          </p:nvPr>
        </p:nvSpPr>
        <p:spPr>
          <a:xfrm>
            <a:off x="609600" y="512063"/>
            <a:ext cx="10972800" cy="914401"/>
          </a:xfrm>
          <a:prstGeom prst="rect">
            <a:avLst/>
          </a:prstGeom>
        </p:spPr>
        <p:txBody>
          <a:bodyPr lIns="45718" tIns="45718" rIns="45718" bIns="45718"/>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1281" name="Shape 1281"/>
          <p:cNvSpPr>
            <a:spLocks noGrp="1"/>
          </p:cNvSpPr>
          <p:nvPr>
            <p:ph type="body" sz="half" idx="1"/>
          </p:nvPr>
        </p:nvSpPr>
        <p:spPr>
          <a:xfrm>
            <a:off x="619125" y="1770501"/>
            <a:ext cx="5384800" cy="4525965"/>
          </a:xfrm>
          <a:prstGeom prst="rect">
            <a:avLst/>
          </a:prstGeom>
        </p:spPr>
        <p:txBody>
          <a:bodyPr lIns="45718" tIns="45718" rIns="45718" bIns="45718">
            <a:normAutofit/>
          </a:bodyPr>
          <a:lstStyle>
            <a:lvl1pPr marL="411480" indent="-342900" defTabSz="914400">
              <a:lnSpc>
                <a:spcPct val="100000"/>
              </a:lnSpc>
              <a:buClr>
                <a:srgbClr val="D6ECFF"/>
              </a:buClr>
              <a:buSzPct val="95000"/>
              <a:buFont typeface="Wingdings"/>
              <a:buChar char="▪"/>
              <a:defRPr sz="2800">
                <a:solidFill>
                  <a:srgbClr val="FFFFFF"/>
                </a:solidFill>
                <a:latin typeface="Corbel"/>
                <a:ea typeface="Corbel"/>
                <a:cs typeface="Corbel"/>
                <a:sym typeface="Corbel"/>
              </a:defRPr>
            </a:lvl1pPr>
            <a:lvl2pPr marL="788287" indent="-333375" defTabSz="914400">
              <a:lnSpc>
                <a:spcPct val="100000"/>
              </a:lnSpc>
              <a:buClr>
                <a:srgbClr val="D6ECFF"/>
              </a:buClr>
              <a:buSzPct val="90000"/>
              <a:buFont typeface="Wingdings"/>
              <a:buChar char="▫"/>
              <a:defRPr sz="2800">
                <a:solidFill>
                  <a:srgbClr val="FFFFFF"/>
                </a:solidFill>
                <a:latin typeface="Corbel"/>
                <a:ea typeface="Corbel"/>
                <a:cs typeface="Corbel"/>
                <a:sym typeface="Corbel"/>
              </a:defRPr>
            </a:lvl2pPr>
            <a:lvl3pPr marL="1088136" indent="-320038" defTabSz="914400">
              <a:lnSpc>
                <a:spcPct val="100000"/>
              </a:lnSpc>
              <a:buClr>
                <a:srgbClr val="D6ECFF"/>
              </a:buClr>
              <a:buFont typeface="Wingdings"/>
              <a:buChar char="◾"/>
              <a:defRPr sz="2800">
                <a:solidFill>
                  <a:srgbClr val="FFFFFF"/>
                </a:solidFill>
                <a:latin typeface="Corbel"/>
                <a:ea typeface="Corbel"/>
                <a:cs typeface="Corbel"/>
                <a:sym typeface="Corbel"/>
              </a:defRPr>
            </a:lvl3pPr>
            <a:lvl4pPr marL="1388872" indent="-355600" defTabSz="914400">
              <a:lnSpc>
                <a:spcPct val="100000"/>
              </a:lnSpc>
              <a:buClr>
                <a:srgbClr val="D6ECFF"/>
              </a:buClr>
              <a:buFont typeface="Wingdings"/>
              <a:buChar char="•"/>
              <a:defRPr sz="2800">
                <a:solidFill>
                  <a:srgbClr val="FFFFFF"/>
                </a:solidFill>
                <a:latin typeface="Corbel"/>
                <a:ea typeface="Corbel"/>
                <a:cs typeface="Corbel"/>
                <a:sym typeface="Corbel"/>
              </a:defRPr>
            </a:lvl4pPr>
            <a:lvl5pPr marL="1598166" indent="-327150" defTabSz="914400">
              <a:lnSpc>
                <a:spcPct val="100000"/>
              </a:lnSpc>
              <a:buClr>
                <a:srgbClr val="D6ECFF"/>
              </a:buClr>
              <a:buFont typeface="Wingdings"/>
              <a:buChar char="●"/>
              <a:defRPr sz="28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1282" name="Shape 1282"/>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2_Comparison">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1289" name="Shape 1289"/>
          <p:cNvSpPr/>
          <p:nvPr/>
        </p:nvSpPr>
        <p:spPr>
          <a:xfrm>
            <a:off x="-1" y="401638"/>
            <a:ext cx="11822115" cy="887413"/>
          </a:xfrm>
          <a:prstGeom prst="rect">
            <a:avLst/>
          </a:prstGeom>
          <a:solidFill>
            <a:srgbClr val="576986">
              <a:alpha val="39999"/>
            </a:srgbClr>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90" name="Shape 1290"/>
          <p:cNvSpPr/>
          <p:nvPr/>
        </p:nvSpPr>
        <p:spPr>
          <a:xfrm>
            <a:off x="117475" y="681037"/>
            <a:ext cx="60325"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91" name="Shape 1291"/>
          <p:cNvSpPr/>
          <p:nvPr/>
        </p:nvSpPr>
        <p:spPr>
          <a:xfrm>
            <a:off x="63500" y="681037"/>
            <a:ext cx="36513"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92" name="Shape 1292"/>
          <p:cNvSpPr/>
          <p:nvPr/>
        </p:nvSpPr>
        <p:spPr>
          <a:xfrm>
            <a:off x="38100" y="681037"/>
            <a:ext cx="12700"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93" name="Shape 1293"/>
          <p:cNvSpPr/>
          <p:nvPr/>
        </p:nvSpPr>
        <p:spPr>
          <a:xfrm>
            <a:off x="0" y="681037"/>
            <a:ext cx="12700"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94" name="Shape 1294"/>
          <p:cNvSpPr/>
          <p:nvPr/>
        </p:nvSpPr>
        <p:spPr>
          <a:xfrm flipH="1">
            <a:off x="200025" y="681037"/>
            <a:ext cx="36513"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95" name="Shape 1295"/>
          <p:cNvSpPr/>
          <p:nvPr/>
        </p:nvSpPr>
        <p:spPr>
          <a:xfrm flipH="1">
            <a:off x="252413" y="681037"/>
            <a:ext cx="36513"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96" name="Shape 1296"/>
          <p:cNvSpPr/>
          <p:nvPr/>
        </p:nvSpPr>
        <p:spPr>
          <a:xfrm flipH="1">
            <a:off x="301625" y="681037"/>
            <a:ext cx="12700"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97" name="Shape 1297"/>
          <p:cNvSpPr/>
          <p:nvPr/>
        </p:nvSpPr>
        <p:spPr>
          <a:xfrm flipH="1">
            <a:off x="339725" y="681037"/>
            <a:ext cx="12700"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98" name="Shape 1298"/>
          <p:cNvSpPr/>
          <p:nvPr/>
        </p:nvSpPr>
        <p:spPr>
          <a:xfrm>
            <a:off x="371475" y="681037"/>
            <a:ext cx="49213"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299" name="Shape 1299"/>
          <p:cNvSpPr>
            <a:spLocks noGrp="1"/>
          </p:cNvSpPr>
          <p:nvPr>
            <p:ph type="title"/>
          </p:nvPr>
        </p:nvSpPr>
        <p:spPr>
          <a:xfrm>
            <a:off x="673098" y="512063"/>
            <a:ext cx="10363201" cy="914401"/>
          </a:xfrm>
          <a:prstGeom prst="rect">
            <a:avLst/>
          </a:prstGeom>
        </p:spPr>
        <p:txBody>
          <a:bodyPr lIns="45718" tIns="45718" rIns="45718" bIns="45718"/>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1300" name="Shape 1300"/>
          <p:cNvSpPr>
            <a:spLocks noGrp="1"/>
          </p:cNvSpPr>
          <p:nvPr>
            <p:ph type="body" sz="quarter" idx="1"/>
          </p:nvPr>
        </p:nvSpPr>
        <p:spPr>
          <a:xfrm>
            <a:off x="609600" y="1809750"/>
            <a:ext cx="5386917" cy="639763"/>
          </a:xfrm>
          <a:prstGeom prst="rect">
            <a:avLst/>
          </a:prstGeom>
        </p:spPr>
        <p:txBody>
          <a:bodyPr lIns="45718" tIns="45718" rIns="45718" bIns="45718" anchor="ctr">
            <a:normAutofit/>
          </a:bodyPr>
          <a:lstStyle>
            <a:lvl1pPr marL="0" indent="73152" defTabSz="914400">
              <a:lnSpc>
                <a:spcPct val="100000"/>
              </a:lnSpc>
              <a:buSzTx/>
              <a:buNone/>
              <a:defRPr sz="2400">
                <a:solidFill>
                  <a:srgbClr val="EA157A"/>
                </a:solidFill>
                <a:latin typeface="Corbel"/>
                <a:ea typeface="Corbel"/>
                <a:cs typeface="Corbel"/>
                <a:sym typeface="Corbel"/>
              </a:defRPr>
            </a:lvl1pPr>
            <a:lvl2pPr marL="0" indent="73152" defTabSz="914400">
              <a:lnSpc>
                <a:spcPct val="100000"/>
              </a:lnSpc>
              <a:buSzTx/>
              <a:buNone/>
              <a:defRPr sz="2400">
                <a:solidFill>
                  <a:srgbClr val="EA157A"/>
                </a:solidFill>
                <a:latin typeface="Corbel"/>
                <a:ea typeface="Corbel"/>
                <a:cs typeface="Corbel"/>
                <a:sym typeface="Corbel"/>
              </a:defRPr>
            </a:lvl2pPr>
            <a:lvl3pPr marL="0" indent="73152" defTabSz="914400">
              <a:lnSpc>
                <a:spcPct val="100000"/>
              </a:lnSpc>
              <a:buSzTx/>
              <a:buNone/>
              <a:defRPr sz="2400">
                <a:solidFill>
                  <a:srgbClr val="EA157A"/>
                </a:solidFill>
                <a:latin typeface="Corbel"/>
                <a:ea typeface="Corbel"/>
                <a:cs typeface="Corbel"/>
                <a:sym typeface="Corbel"/>
              </a:defRPr>
            </a:lvl3pPr>
            <a:lvl4pPr marL="0" indent="73152" defTabSz="914400">
              <a:lnSpc>
                <a:spcPct val="100000"/>
              </a:lnSpc>
              <a:buSzTx/>
              <a:buNone/>
              <a:defRPr sz="2400">
                <a:solidFill>
                  <a:srgbClr val="EA157A"/>
                </a:solidFill>
                <a:latin typeface="Corbel"/>
                <a:ea typeface="Corbel"/>
                <a:cs typeface="Corbel"/>
                <a:sym typeface="Corbel"/>
              </a:defRPr>
            </a:lvl4pPr>
            <a:lvl5pPr marL="0" indent="73152" defTabSz="914400">
              <a:lnSpc>
                <a:spcPct val="100000"/>
              </a:lnSpc>
              <a:buSzTx/>
              <a:buNone/>
              <a:defRPr sz="2400">
                <a:solidFill>
                  <a:srgbClr val="EA157A"/>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1301" name="Shape 1301"/>
          <p:cNvSpPr>
            <a:spLocks noGrp="1"/>
          </p:cNvSpPr>
          <p:nvPr>
            <p:ph type="body" sz="quarter" idx="13"/>
          </p:nvPr>
        </p:nvSpPr>
        <p:spPr>
          <a:xfrm>
            <a:off x="6193368" y="1809750"/>
            <a:ext cx="5389034" cy="639763"/>
          </a:xfrm>
          <a:prstGeom prst="rect">
            <a:avLst/>
          </a:prstGeom>
        </p:spPr>
        <p:txBody>
          <a:bodyPr lIns="45718" tIns="45718" rIns="45718" bIns="45718" anchor="ctr">
            <a:normAutofit/>
          </a:bodyPr>
          <a:lstStyle/>
          <a:p>
            <a:pPr defTabSz="912812">
              <a:buBlip>
                <a:blip r:embed="rId2"/>
              </a:buBlip>
            </a:pPr>
            <a:endParaRPr/>
          </a:p>
        </p:txBody>
      </p:sp>
      <p:sp>
        <p:nvSpPr>
          <p:cNvPr id="1302" name="Shape 1302"/>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2_Title Only">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1309" name="Shape 1309"/>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10" name="Shape 1310"/>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11" name="Shape 1311"/>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12" name="Shape 1312"/>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13" name="Shape 1313"/>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14" name="Shape 1314"/>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15" name="Shape 1315"/>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16" name="Shape 1316"/>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17" name="Shape 1317"/>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18" name="Shape 1318"/>
          <p:cNvSpPr>
            <a:spLocks noGrp="1"/>
          </p:cNvSpPr>
          <p:nvPr>
            <p:ph type="title"/>
          </p:nvPr>
        </p:nvSpPr>
        <p:spPr>
          <a:xfrm>
            <a:off x="1219200" y="512063"/>
            <a:ext cx="10363200" cy="914401"/>
          </a:xfrm>
          <a:prstGeom prst="rect">
            <a:avLst/>
          </a:prstGeom>
        </p:spPr>
        <p:txBody>
          <a:bodyPr lIns="45718" tIns="45718" rIns="45718" bIns="45718"/>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1319" name="Shape 1319"/>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2_Blank">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1326" name="Shape 1326"/>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1_Content with Caption">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1333" name="Shape 1333"/>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34" name="Shape 1334"/>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35" name="Shape 1335"/>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36" name="Shape 1336"/>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37" name="Shape 1337"/>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38" name="Shape 1338"/>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39" name="Shape 1339"/>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40" name="Shape 1340"/>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41" name="Shape 1341"/>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42" name="Shape 1342"/>
          <p:cNvSpPr>
            <a:spLocks noGrp="1"/>
          </p:cNvSpPr>
          <p:nvPr>
            <p:ph type="title"/>
          </p:nvPr>
        </p:nvSpPr>
        <p:spPr>
          <a:xfrm>
            <a:off x="914400" y="273050"/>
            <a:ext cx="10972800" cy="1162050"/>
          </a:xfrm>
          <a:prstGeom prst="rect">
            <a:avLst/>
          </a:prstGeom>
        </p:spPr>
        <p:txBody>
          <a:bodyPr lIns="45718" tIns="45718" rIns="45718" bIns="45718" anchor="ctr"/>
          <a:lstStyle>
            <a:lvl1pPr defTabSz="914400">
              <a:lnSpc>
                <a:spcPct val="100000"/>
              </a:lnSpc>
              <a:defRPr sz="3600" spc="-100">
                <a:solidFill>
                  <a:srgbClr val="D6ECFF"/>
                </a:solidFill>
                <a:latin typeface="Consolas"/>
                <a:ea typeface="Consolas"/>
                <a:cs typeface="Consolas"/>
                <a:sym typeface="Consolas"/>
              </a:defRPr>
            </a:lvl1pPr>
          </a:lstStyle>
          <a:p>
            <a:r>
              <a:t>タイトルテキスト</a:t>
            </a:r>
          </a:p>
        </p:txBody>
      </p:sp>
      <p:sp>
        <p:nvSpPr>
          <p:cNvPr id="1343" name="Shape 1343"/>
          <p:cNvSpPr>
            <a:spLocks noGrp="1"/>
          </p:cNvSpPr>
          <p:nvPr>
            <p:ph type="body" sz="quarter" idx="1"/>
          </p:nvPr>
        </p:nvSpPr>
        <p:spPr>
          <a:xfrm>
            <a:off x="914400" y="1435100"/>
            <a:ext cx="3352800" cy="4572000"/>
          </a:xfrm>
          <a:prstGeom prst="rect">
            <a:avLst/>
          </a:prstGeom>
        </p:spPr>
        <p:txBody>
          <a:bodyPr lIns="45718" tIns="45718" rIns="45718" bIns="45718">
            <a:normAutofit/>
          </a:bodyPr>
          <a:lstStyle>
            <a:lvl1pPr marL="0" indent="54864" defTabSz="914400">
              <a:lnSpc>
                <a:spcPct val="100000"/>
              </a:lnSpc>
              <a:buSzTx/>
              <a:buNone/>
              <a:defRPr sz="1800">
                <a:solidFill>
                  <a:srgbClr val="FFFFFF"/>
                </a:solidFill>
                <a:latin typeface="Corbel"/>
                <a:ea typeface="Corbel"/>
                <a:cs typeface="Corbel"/>
                <a:sym typeface="Corbel"/>
              </a:defRPr>
            </a:lvl1pPr>
            <a:lvl2pPr marL="0" indent="54864" defTabSz="914400">
              <a:lnSpc>
                <a:spcPct val="100000"/>
              </a:lnSpc>
              <a:buSzTx/>
              <a:buNone/>
              <a:defRPr sz="1800">
                <a:solidFill>
                  <a:srgbClr val="FFFFFF"/>
                </a:solidFill>
                <a:latin typeface="Corbel"/>
                <a:ea typeface="Corbel"/>
                <a:cs typeface="Corbel"/>
                <a:sym typeface="Corbel"/>
              </a:defRPr>
            </a:lvl2pPr>
            <a:lvl3pPr marL="0" indent="54864" defTabSz="914400">
              <a:lnSpc>
                <a:spcPct val="100000"/>
              </a:lnSpc>
              <a:buSzTx/>
              <a:buNone/>
              <a:defRPr sz="1800">
                <a:solidFill>
                  <a:srgbClr val="FFFFFF"/>
                </a:solidFill>
                <a:latin typeface="Corbel"/>
                <a:ea typeface="Corbel"/>
                <a:cs typeface="Corbel"/>
                <a:sym typeface="Corbel"/>
              </a:defRPr>
            </a:lvl3pPr>
            <a:lvl4pPr marL="0" indent="54864" defTabSz="914400">
              <a:lnSpc>
                <a:spcPct val="100000"/>
              </a:lnSpc>
              <a:buSzTx/>
              <a:buNone/>
              <a:defRPr sz="1800">
                <a:solidFill>
                  <a:srgbClr val="FFFFFF"/>
                </a:solidFill>
                <a:latin typeface="Corbel"/>
                <a:ea typeface="Corbel"/>
                <a:cs typeface="Corbel"/>
                <a:sym typeface="Corbel"/>
              </a:defRPr>
            </a:lvl4pPr>
            <a:lvl5pPr marL="0" indent="54864" defTabSz="914400">
              <a:lnSpc>
                <a:spcPct val="100000"/>
              </a:lnSpc>
              <a:buSzTx/>
              <a:buNone/>
              <a:defRPr sz="18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1344" name="Shape 1344"/>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1_Picture with Caption">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1351" name="Shape 1351"/>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52" name="Shape 1352"/>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53" name="Shape 1353"/>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54" name="Shape 1354"/>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55" name="Shape 1355"/>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56" name="Shape 1356"/>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57" name="Shape 1357"/>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58" name="Shape 1358"/>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59" name="Shape 1359"/>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60" name="Shape 1360"/>
          <p:cNvSpPr/>
          <p:nvPr/>
        </p:nvSpPr>
        <p:spPr>
          <a:xfrm>
            <a:off x="490537" y="-1"/>
            <a:ext cx="11704639" cy="1878015"/>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61" name="Shape 1361"/>
          <p:cNvSpPr/>
          <p:nvPr/>
        </p:nvSpPr>
        <p:spPr>
          <a:xfrm>
            <a:off x="484187" y="1885950"/>
            <a:ext cx="11710989" cy="0"/>
          </a:xfrm>
          <a:prstGeom prst="line">
            <a:avLst/>
          </a:prstGeom>
          <a:ln w="19050">
            <a:solidFill>
              <a:srgbClr val="FFFFFF"/>
            </a:solidFill>
            <a:miter/>
          </a:ln>
        </p:spPr>
        <p:txBody>
          <a:bodyPr lIns="45719" rIns="45719"/>
          <a:lstStyle/>
          <a:p>
            <a:endParaRPr/>
          </a:p>
        </p:txBody>
      </p:sp>
      <p:grpSp>
        <p:nvGrpSpPr>
          <p:cNvPr id="1365" name="Group 1365"/>
          <p:cNvGrpSpPr/>
          <p:nvPr/>
        </p:nvGrpSpPr>
        <p:grpSpPr>
          <a:xfrm>
            <a:off x="11355388" y="1217612"/>
            <a:ext cx="171451" cy="131763"/>
            <a:chOff x="0" y="0"/>
            <a:chExt cx="171449" cy="131762"/>
          </a:xfrm>
        </p:grpSpPr>
        <p:sp>
          <p:nvSpPr>
            <p:cNvPr id="1362" name="Shape 1362"/>
            <p:cNvSpPr/>
            <p:nvPr/>
          </p:nvSpPr>
          <p:spPr>
            <a:xfrm>
              <a:off x="74611" y="-1"/>
              <a:ext cx="96839" cy="65089"/>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1363" name="Shape 1363"/>
            <p:cNvSpPr/>
            <p:nvPr/>
          </p:nvSpPr>
          <p:spPr>
            <a:xfrm>
              <a:off x="0" y="66357"/>
              <a:ext cx="138112" cy="1"/>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1364" name="Shape 1364"/>
            <p:cNvSpPr/>
            <p:nvPr/>
          </p:nvSpPr>
          <p:spPr>
            <a:xfrm flipV="1">
              <a:off x="74611" y="65087"/>
              <a:ext cx="96839"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grpSp>
      <p:grpSp>
        <p:nvGrpSpPr>
          <p:cNvPr id="1369" name="Group 1369"/>
          <p:cNvGrpSpPr/>
          <p:nvPr/>
        </p:nvGrpSpPr>
        <p:grpSpPr>
          <a:xfrm>
            <a:off x="11558588" y="1370012"/>
            <a:ext cx="171451" cy="131763"/>
            <a:chOff x="0" y="0"/>
            <a:chExt cx="171449" cy="131762"/>
          </a:xfrm>
        </p:grpSpPr>
        <p:sp>
          <p:nvSpPr>
            <p:cNvPr id="1366" name="Shape 1366"/>
            <p:cNvSpPr/>
            <p:nvPr/>
          </p:nvSpPr>
          <p:spPr>
            <a:xfrm>
              <a:off x="74611" y="-1"/>
              <a:ext cx="96839" cy="65089"/>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1367" name="Shape 1367"/>
            <p:cNvSpPr/>
            <p:nvPr/>
          </p:nvSpPr>
          <p:spPr>
            <a:xfrm>
              <a:off x="0" y="66357"/>
              <a:ext cx="138112" cy="1"/>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1368" name="Shape 1368"/>
            <p:cNvSpPr/>
            <p:nvPr/>
          </p:nvSpPr>
          <p:spPr>
            <a:xfrm flipV="1">
              <a:off x="74611" y="65087"/>
              <a:ext cx="96839"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grpSp>
      <p:grpSp>
        <p:nvGrpSpPr>
          <p:cNvPr id="1373" name="Group 1373"/>
          <p:cNvGrpSpPr/>
          <p:nvPr/>
        </p:nvGrpSpPr>
        <p:grpSpPr>
          <a:xfrm>
            <a:off x="11096625" y="1473199"/>
            <a:ext cx="171450" cy="131764"/>
            <a:chOff x="0" y="0"/>
            <a:chExt cx="171449" cy="131763"/>
          </a:xfrm>
        </p:grpSpPr>
        <p:sp>
          <p:nvSpPr>
            <p:cNvPr id="1370" name="Shape 1370"/>
            <p:cNvSpPr/>
            <p:nvPr/>
          </p:nvSpPr>
          <p:spPr>
            <a:xfrm>
              <a:off x="74612" y="-1"/>
              <a:ext cx="96838" cy="65089"/>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1371" name="Shape 1371"/>
            <p:cNvSpPr/>
            <p:nvPr/>
          </p:nvSpPr>
          <p:spPr>
            <a:xfrm>
              <a:off x="0" y="66357"/>
              <a:ext cx="138114" cy="1"/>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1372" name="Shape 1372"/>
            <p:cNvSpPr/>
            <p:nvPr/>
          </p:nvSpPr>
          <p:spPr>
            <a:xfrm flipV="1">
              <a:off x="74612" y="65087"/>
              <a:ext cx="96838"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grpSp>
      <p:sp>
        <p:nvSpPr>
          <p:cNvPr id="1374" name="Shape 1374"/>
          <p:cNvSpPr>
            <a:spLocks noGrp="1"/>
          </p:cNvSpPr>
          <p:nvPr>
            <p:ph type="title"/>
          </p:nvPr>
        </p:nvSpPr>
        <p:spPr>
          <a:xfrm>
            <a:off x="1219200" y="441251"/>
            <a:ext cx="9144000" cy="701751"/>
          </a:xfrm>
          <a:prstGeom prst="rect">
            <a:avLst/>
          </a:prstGeom>
        </p:spPr>
        <p:txBody>
          <a:bodyPr lIns="45718" tIns="45718" rIns="45718" bIns="45718" anchor="b"/>
          <a:lstStyle>
            <a:lvl1pPr defTabSz="914400">
              <a:lnSpc>
                <a:spcPct val="100000"/>
              </a:lnSpc>
              <a:defRPr sz="2100" spc="-100">
                <a:solidFill>
                  <a:srgbClr val="D6ECFF"/>
                </a:solidFill>
                <a:latin typeface="Consolas"/>
                <a:ea typeface="Consolas"/>
                <a:cs typeface="Consolas"/>
                <a:sym typeface="Consolas"/>
              </a:defRPr>
            </a:lvl1pPr>
          </a:lstStyle>
          <a:p>
            <a:r>
              <a:t>タイトルテキスト</a:t>
            </a:r>
          </a:p>
        </p:txBody>
      </p:sp>
      <p:sp>
        <p:nvSpPr>
          <p:cNvPr id="1375" name="Shape 1375"/>
          <p:cNvSpPr>
            <a:spLocks noGrp="1"/>
          </p:cNvSpPr>
          <p:nvPr>
            <p:ph type="pic" idx="13"/>
          </p:nvPr>
        </p:nvSpPr>
        <p:spPr>
          <a:xfrm>
            <a:off x="490707" y="1893780"/>
            <a:ext cx="11704323" cy="4960146"/>
          </a:xfrm>
          <a:prstGeom prst="rect">
            <a:avLst/>
          </a:prstGeom>
        </p:spPr>
        <p:txBody>
          <a:bodyPr lIns="91439" tIns="45719" rIns="91439" bIns="45719"/>
          <a:lstStyle/>
          <a:p>
            <a:endParaRPr/>
          </a:p>
        </p:txBody>
      </p:sp>
      <p:sp>
        <p:nvSpPr>
          <p:cNvPr id="1376" name="Shape 1376"/>
          <p:cNvSpPr>
            <a:spLocks noGrp="1"/>
          </p:cNvSpPr>
          <p:nvPr>
            <p:ph type="body" sz="quarter" idx="1"/>
          </p:nvPr>
        </p:nvSpPr>
        <p:spPr>
          <a:xfrm>
            <a:off x="1219200" y="1150144"/>
            <a:ext cx="9144000" cy="685801"/>
          </a:xfrm>
          <a:prstGeom prst="rect">
            <a:avLst/>
          </a:prstGeom>
        </p:spPr>
        <p:txBody>
          <a:bodyPr lIns="45718" tIns="45718" rIns="45718" bIns="45718">
            <a:normAutofit/>
          </a:bodyPr>
          <a:lstStyle>
            <a:lvl1pPr marL="0" indent="27432" defTabSz="914400">
              <a:lnSpc>
                <a:spcPct val="100000"/>
              </a:lnSpc>
              <a:spcBef>
                <a:spcPts val="0"/>
              </a:spcBef>
              <a:buSzTx/>
              <a:buNone/>
              <a:defRPr sz="1400">
                <a:solidFill>
                  <a:srgbClr val="FFFFFF"/>
                </a:solidFill>
                <a:latin typeface="Corbel"/>
                <a:ea typeface="Corbel"/>
                <a:cs typeface="Corbel"/>
                <a:sym typeface="Corbel"/>
              </a:defRPr>
            </a:lvl1pPr>
            <a:lvl2pPr marL="815719" indent="-333375" defTabSz="914400">
              <a:lnSpc>
                <a:spcPct val="100000"/>
              </a:lnSpc>
              <a:spcBef>
                <a:spcPts val="0"/>
              </a:spcBef>
              <a:buSzPct val="90000"/>
              <a:buChar char="▫"/>
              <a:defRPr sz="1400">
                <a:solidFill>
                  <a:srgbClr val="FFFFFF"/>
                </a:solidFill>
                <a:latin typeface="Corbel"/>
                <a:ea typeface="Corbel"/>
                <a:cs typeface="Corbel"/>
                <a:sym typeface="Corbel"/>
              </a:defRPr>
            </a:lvl2pPr>
            <a:lvl3pPr marL="1115567" indent="-320038" defTabSz="914400">
              <a:lnSpc>
                <a:spcPct val="100000"/>
              </a:lnSpc>
              <a:spcBef>
                <a:spcPts val="0"/>
              </a:spcBef>
              <a:buChar char="◾"/>
              <a:defRPr sz="1400">
                <a:solidFill>
                  <a:srgbClr val="FFFFFF"/>
                </a:solidFill>
                <a:latin typeface="Corbel"/>
                <a:ea typeface="Corbel"/>
                <a:cs typeface="Corbel"/>
                <a:sym typeface="Corbel"/>
              </a:defRPr>
            </a:lvl3pPr>
            <a:lvl4pPr marL="1416304" indent="-355600" defTabSz="914400">
              <a:lnSpc>
                <a:spcPct val="100000"/>
              </a:lnSpc>
              <a:spcBef>
                <a:spcPts val="0"/>
              </a:spcBef>
              <a:buChar char="•"/>
              <a:defRPr sz="1400">
                <a:solidFill>
                  <a:srgbClr val="FFFFFF"/>
                </a:solidFill>
                <a:latin typeface="Corbel"/>
                <a:ea typeface="Corbel"/>
                <a:cs typeface="Corbel"/>
                <a:sym typeface="Corbel"/>
              </a:defRPr>
            </a:lvl4pPr>
            <a:lvl5pPr marL="1625599" indent="-327150" defTabSz="914400">
              <a:lnSpc>
                <a:spcPct val="100000"/>
              </a:lnSpc>
              <a:spcBef>
                <a:spcPts val="0"/>
              </a:spcBef>
              <a:buChar char="●"/>
              <a:defRPr sz="14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1377" name="Shape 1377"/>
          <p:cNvSpPr>
            <a:spLocks noGrp="1"/>
          </p:cNvSpPr>
          <p:nvPr>
            <p:ph type="sldNum" sz="quarter" idx="2"/>
          </p:nvPr>
        </p:nvSpPr>
        <p:spPr>
          <a:xfrm>
            <a:off x="11480800" y="151449"/>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1_Title and Vertical Text">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1384" name="Shape 1384"/>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85" name="Shape 1385"/>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86" name="Shape 1386"/>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87" name="Shape 1387"/>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88" name="Shape 1388"/>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89" name="Shape 1389"/>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90" name="Shape 1390"/>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91" name="Shape 1391"/>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92" name="Shape 1392"/>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393" name="Shape 1393"/>
          <p:cNvSpPr>
            <a:spLocks noGrp="1"/>
          </p:cNvSpPr>
          <p:nvPr>
            <p:ph type="title"/>
          </p:nvPr>
        </p:nvSpPr>
        <p:spPr>
          <a:xfrm>
            <a:off x="1219200" y="512063"/>
            <a:ext cx="10363200" cy="914401"/>
          </a:xfrm>
          <a:prstGeom prst="rect">
            <a:avLst/>
          </a:prstGeom>
        </p:spPr>
        <p:txBody>
          <a:bodyPr lIns="45718" tIns="45718" rIns="45718" bIns="45718"/>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1394" name="Shape 1394"/>
          <p:cNvSpPr>
            <a:spLocks noGrp="1"/>
          </p:cNvSpPr>
          <p:nvPr>
            <p:ph type="body" idx="1"/>
          </p:nvPr>
        </p:nvSpPr>
        <p:spPr>
          <a:xfrm>
            <a:off x="1219200" y="1783559"/>
            <a:ext cx="10363200" cy="4572001"/>
          </a:xfrm>
          <a:prstGeom prst="rect">
            <a:avLst/>
          </a:prstGeom>
        </p:spPr>
        <p:txBody>
          <a:bodyPr lIns="45718" tIns="45718" rIns="45718" bIns="45718">
            <a:normAutofit/>
          </a:bodyPr>
          <a:lstStyle>
            <a:lvl1pPr marL="411480" indent="-342900" defTabSz="914400">
              <a:lnSpc>
                <a:spcPct val="100000"/>
              </a:lnSpc>
              <a:buClr>
                <a:srgbClr val="D6ECFF"/>
              </a:buClr>
              <a:buSzPct val="95000"/>
              <a:buFont typeface="Wingdings"/>
              <a:buChar char="▪"/>
              <a:defRPr sz="3000">
                <a:solidFill>
                  <a:srgbClr val="FFFFFF"/>
                </a:solidFill>
                <a:latin typeface="Corbel"/>
                <a:ea typeface="Corbel"/>
                <a:cs typeface="Corbel"/>
                <a:sym typeface="Corbel"/>
              </a:defRPr>
            </a:lvl1pPr>
            <a:lvl2pPr marL="784625" indent="-329711" defTabSz="914400">
              <a:lnSpc>
                <a:spcPct val="100000"/>
              </a:lnSpc>
              <a:buClr>
                <a:srgbClr val="D6ECFF"/>
              </a:buClr>
              <a:buSzPct val="90000"/>
              <a:buFont typeface="Wingdings"/>
              <a:buChar char="▫"/>
              <a:defRPr sz="3000">
                <a:solidFill>
                  <a:srgbClr val="FFFFFF"/>
                </a:solidFill>
                <a:latin typeface="Corbel"/>
                <a:ea typeface="Corbel"/>
                <a:cs typeface="Corbel"/>
                <a:sym typeface="Corbel"/>
              </a:defRPr>
            </a:lvl2pPr>
            <a:lvl3pPr marL="1053846" indent="-285750" defTabSz="914400">
              <a:lnSpc>
                <a:spcPct val="100000"/>
              </a:lnSpc>
              <a:buClr>
                <a:srgbClr val="D6ECFF"/>
              </a:buClr>
              <a:buFont typeface="Wingdings"/>
              <a:buChar char="◾"/>
              <a:defRPr sz="3000">
                <a:solidFill>
                  <a:srgbClr val="FFFFFF"/>
                </a:solidFill>
                <a:latin typeface="Corbel"/>
                <a:ea typeface="Corbel"/>
                <a:cs typeface="Corbel"/>
                <a:sym typeface="Corbel"/>
              </a:defRPr>
            </a:lvl3pPr>
            <a:lvl4pPr marL="1344999" indent="-311726" defTabSz="914400">
              <a:lnSpc>
                <a:spcPct val="100000"/>
              </a:lnSpc>
              <a:buClr>
                <a:srgbClr val="D6ECFF"/>
              </a:buClr>
              <a:buFont typeface="Wingdings"/>
              <a:buChar char="•"/>
              <a:defRPr sz="3000">
                <a:solidFill>
                  <a:srgbClr val="FFFFFF"/>
                </a:solidFill>
                <a:latin typeface="Corbel"/>
                <a:ea typeface="Corbel"/>
                <a:cs typeface="Corbel"/>
                <a:sym typeface="Corbel"/>
              </a:defRPr>
            </a:lvl4pPr>
            <a:lvl5pPr marL="1586483" indent="-315466" defTabSz="914400">
              <a:lnSpc>
                <a:spcPct val="100000"/>
              </a:lnSpc>
              <a:buClr>
                <a:srgbClr val="D6ECFF"/>
              </a:buClr>
              <a:buFont typeface="Wingdings"/>
              <a:buChar char="●"/>
              <a:defRPr sz="3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1395" name="Shape 1395"/>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1_Vertical Title and Text">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1402" name="Shape 1402"/>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03" name="Shape 1403"/>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04" name="Shape 1404"/>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05" name="Shape 1405"/>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06" name="Shape 1406"/>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07" name="Shape 1407"/>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08" name="Shape 1408"/>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09" name="Shape 1409"/>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10" name="Shape 1410"/>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11" name="Shape 1411"/>
          <p:cNvSpPr>
            <a:spLocks noGrp="1"/>
          </p:cNvSpPr>
          <p:nvPr>
            <p:ph type="title"/>
          </p:nvPr>
        </p:nvSpPr>
        <p:spPr>
          <a:xfrm>
            <a:off x="8839200" y="274639"/>
            <a:ext cx="2641600" cy="5851526"/>
          </a:xfrm>
          <a:prstGeom prst="rect">
            <a:avLst/>
          </a:prstGeom>
        </p:spPr>
        <p:txBody>
          <a:bodyPr lIns="45718" tIns="45718" rIns="45718" bIns="45718" anchor="ctr"/>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1412" name="Shape 1412"/>
          <p:cNvSpPr>
            <a:spLocks noGrp="1"/>
          </p:cNvSpPr>
          <p:nvPr>
            <p:ph type="body" idx="1"/>
          </p:nvPr>
        </p:nvSpPr>
        <p:spPr>
          <a:xfrm>
            <a:off x="812800" y="274639"/>
            <a:ext cx="7823200" cy="5851526"/>
          </a:xfrm>
          <a:prstGeom prst="rect">
            <a:avLst/>
          </a:prstGeom>
        </p:spPr>
        <p:txBody>
          <a:bodyPr lIns="45718" tIns="45718" rIns="45718" bIns="45718">
            <a:normAutofit/>
          </a:bodyPr>
          <a:lstStyle>
            <a:lvl1pPr marL="411480" indent="-342900" defTabSz="914400">
              <a:lnSpc>
                <a:spcPct val="100000"/>
              </a:lnSpc>
              <a:buClr>
                <a:srgbClr val="D6ECFF"/>
              </a:buClr>
              <a:buSzPct val="95000"/>
              <a:buFont typeface="Wingdings"/>
              <a:buChar char="▪"/>
              <a:defRPr sz="3000">
                <a:solidFill>
                  <a:srgbClr val="FFFFFF"/>
                </a:solidFill>
                <a:latin typeface="Corbel"/>
                <a:ea typeface="Corbel"/>
                <a:cs typeface="Corbel"/>
                <a:sym typeface="Corbel"/>
              </a:defRPr>
            </a:lvl1pPr>
            <a:lvl2pPr marL="784625" indent="-329711" defTabSz="914400">
              <a:lnSpc>
                <a:spcPct val="100000"/>
              </a:lnSpc>
              <a:buClr>
                <a:srgbClr val="D6ECFF"/>
              </a:buClr>
              <a:buSzPct val="90000"/>
              <a:buFont typeface="Wingdings"/>
              <a:buChar char="▫"/>
              <a:defRPr sz="3000">
                <a:solidFill>
                  <a:srgbClr val="FFFFFF"/>
                </a:solidFill>
                <a:latin typeface="Corbel"/>
                <a:ea typeface="Corbel"/>
                <a:cs typeface="Corbel"/>
                <a:sym typeface="Corbel"/>
              </a:defRPr>
            </a:lvl2pPr>
            <a:lvl3pPr marL="1053846" indent="-285750" defTabSz="914400">
              <a:lnSpc>
                <a:spcPct val="100000"/>
              </a:lnSpc>
              <a:buClr>
                <a:srgbClr val="D6ECFF"/>
              </a:buClr>
              <a:buFont typeface="Wingdings"/>
              <a:buChar char="◾"/>
              <a:defRPr sz="3000">
                <a:solidFill>
                  <a:srgbClr val="FFFFFF"/>
                </a:solidFill>
                <a:latin typeface="Corbel"/>
                <a:ea typeface="Corbel"/>
                <a:cs typeface="Corbel"/>
                <a:sym typeface="Corbel"/>
              </a:defRPr>
            </a:lvl3pPr>
            <a:lvl4pPr marL="1344999" indent="-311726" defTabSz="914400">
              <a:lnSpc>
                <a:spcPct val="100000"/>
              </a:lnSpc>
              <a:buClr>
                <a:srgbClr val="D6ECFF"/>
              </a:buClr>
              <a:buFont typeface="Wingdings"/>
              <a:buChar char="•"/>
              <a:defRPr sz="3000">
                <a:solidFill>
                  <a:srgbClr val="FFFFFF"/>
                </a:solidFill>
                <a:latin typeface="Corbel"/>
                <a:ea typeface="Corbel"/>
                <a:cs typeface="Corbel"/>
                <a:sym typeface="Corbel"/>
              </a:defRPr>
            </a:lvl4pPr>
            <a:lvl5pPr marL="1586483" indent="-315466" defTabSz="914400">
              <a:lnSpc>
                <a:spcPct val="100000"/>
              </a:lnSpc>
              <a:buClr>
                <a:srgbClr val="D6ECFF"/>
              </a:buClr>
              <a:buFont typeface="Wingdings"/>
              <a:buChar char="●"/>
              <a:defRPr sz="3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1413" name="Shape 1413"/>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Content">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1420" name="Shape 1420"/>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21" name="Shape 1421"/>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22" name="Shape 1422"/>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23" name="Shape 1423"/>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24" name="Shape 1424"/>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25" name="Shape 1425"/>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26" name="Shape 1426"/>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27" name="Shape 1427"/>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28" name="Shape 1428"/>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429" name="Shape 1429"/>
          <p:cNvSpPr>
            <a:spLocks noGrp="1"/>
          </p:cNvSpPr>
          <p:nvPr>
            <p:ph type="body" idx="1"/>
          </p:nvPr>
        </p:nvSpPr>
        <p:spPr>
          <a:xfrm>
            <a:off x="1534584" y="214313"/>
            <a:ext cx="10405534" cy="5918201"/>
          </a:xfrm>
          <a:prstGeom prst="rect">
            <a:avLst/>
          </a:prstGeom>
        </p:spPr>
        <p:txBody>
          <a:bodyPr lIns="45718" tIns="45718" rIns="45718" bIns="45718">
            <a:normAutofit/>
          </a:bodyPr>
          <a:lstStyle>
            <a:lvl1pPr marL="411480" indent="-342900" defTabSz="914400">
              <a:lnSpc>
                <a:spcPct val="100000"/>
              </a:lnSpc>
              <a:buClr>
                <a:srgbClr val="D6ECFF"/>
              </a:buClr>
              <a:buSzPct val="95000"/>
              <a:buFont typeface="Wingdings"/>
              <a:buChar char="▪"/>
              <a:defRPr sz="3000">
                <a:solidFill>
                  <a:srgbClr val="FFFFFF"/>
                </a:solidFill>
                <a:latin typeface="Corbel"/>
                <a:ea typeface="Corbel"/>
                <a:cs typeface="Corbel"/>
                <a:sym typeface="Corbel"/>
              </a:defRPr>
            </a:lvl1pPr>
            <a:lvl2pPr marL="784625" indent="-329711" defTabSz="914400">
              <a:lnSpc>
                <a:spcPct val="100000"/>
              </a:lnSpc>
              <a:buClr>
                <a:srgbClr val="D6ECFF"/>
              </a:buClr>
              <a:buSzPct val="90000"/>
              <a:buFont typeface="Wingdings"/>
              <a:buChar char="▫"/>
              <a:defRPr sz="3000">
                <a:solidFill>
                  <a:srgbClr val="FFFFFF"/>
                </a:solidFill>
                <a:latin typeface="Corbel"/>
                <a:ea typeface="Corbel"/>
                <a:cs typeface="Corbel"/>
                <a:sym typeface="Corbel"/>
              </a:defRPr>
            </a:lvl2pPr>
            <a:lvl3pPr marL="1053846" indent="-285750" defTabSz="914400">
              <a:lnSpc>
                <a:spcPct val="100000"/>
              </a:lnSpc>
              <a:buClr>
                <a:srgbClr val="D6ECFF"/>
              </a:buClr>
              <a:buFont typeface="Wingdings"/>
              <a:buChar char="◾"/>
              <a:defRPr sz="3000">
                <a:solidFill>
                  <a:srgbClr val="FFFFFF"/>
                </a:solidFill>
                <a:latin typeface="Corbel"/>
                <a:ea typeface="Corbel"/>
                <a:cs typeface="Corbel"/>
                <a:sym typeface="Corbel"/>
              </a:defRPr>
            </a:lvl3pPr>
            <a:lvl4pPr marL="1344999" indent="-311726" defTabSz="914400">
              <a:lnSpc>
                <a:spcPct val="100000"/>
              </a:lnSpc>
              <a:buClr>
                <a:srgbClr val="D6ECFF"/>
              </a:buClr>
              <a:buFont typeface="Wingdings"/>
              <a:buChar char="•"/>
              <a:defRPr sz="3000">
                <a:solidFill>
                  <a:srgbClr val="FFFFFF"/>
                </a:solidFill>
                <a:latin typeface="Corbel"/>
                <a:ea typeface="Corbel"/>
                <a:cs typeface="Corbel"/>
                <a:sym typeface="Corbel"/>
              </a:defRPr>
            </a:lvl4pPr>
            <a:lvl5pPr marL="1586483" indent="-315466" defTabSz="914400">
              <a:lnSpc>
                <a:spcPct val="100000"/>
              </a:lnSpc>
              <a:buClr>
                <a:srgbClr val="D6ECFF"/>
              </a:buClr>
              <a:buFont typeface="Wingdings"/>
              <a:buChar char="●"/>
              <a:defRPr sz="3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1430" name="Shape 1430"/>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1_Demo, Video etc. &quot;special&quot; slides">
    <p:spTree>
      <p:nvGrpSpPr>
        <p:cNvPr id="1" name=""/>
        <p:cNvGrpSpPr/>
        <p:nvPr/>
      </p:nvGrpSpPr>
      <p:grpSpPr>
        <a:xfrm>
          <a:off x="0" y="0"/>
          <a:ext cx="0" cy="0"/>
          <a:chOff x="0" y="0"/>
          <a:chExt cx="0" cy="0"/>
        </a:xfrm>
      </p:grpSpPr>
      <p:sp>
        <p:nvSpPr>
          <p:cNvPr id="1437" name="Shape 1437"/>
          <p:cNvSpPr>
            <a:spLocks noGrp="1"/>
          </p:cNvSpPr>
          <p:nvPr>
            <p:ph type="title"/>
          </p:nvPr>
        </p:nvSpPr>
        <p:spPr>
          <a:xfrm>
            <a:off x="1825625" y="649805"/>
            <a:ext cx="9390944" cy="1523495"/>
          </a:xfrm>
          <a:prstGeom prst="rect">
            <a:avLst/>
          </a:prstGeom>
        </p:spPr>
        <p:txBody>
          <a:bodyPr anchor="ctr"/>
          <a:lstStyle>
            <a:lvl1pPr defTabSz="912812">
              <a:defRPr sz="5400"/>
            </a:lvl1pPr>
          </a:lstStyle>
          <a:p>
            <a:r>
              <a:t>タイトルテキスト</a:t>
            </a:r>
          </a:p>
        </p:txBody>
      </p:sp>
      <p:sp>
        <p:nvSpPr>
          <p:cNvPr id="1438" name="Shape 1438"/>
          <p:cNvSpPr>
            <a:spLocks noGrp="1"/>
          </p:cNvSpPr>
          <p:nvPr>
            <p:ph type="body" sz="quarter" idx="1"/>
          </p:nvPr>
        </p:nvSpPr>
        <p:spPr>
          <a:xfrm>
            <a:off x="1825273" y="4344989"/>
            <a:ext cx="9390944" cy="461666"/>
          </a:xfrm>
          <a:prstGeom prst="rect">
            <a:avLst/>
          </a:prstGeom>
        </p:spPr>
        <p:txBody>
          <a:bodyPr>
            <a:normAutofit/>
          </a:bodyPr>
          <a:lstStyle>
            <a:lvl1pPr marL="0" indent="0" defTabSz="912812">
              <a:spcBef>
                <a:spcPts val="0"/>
              </a:spcBef>
              <a:buSzTx/>
              <a:buNone/>
            </a:lvl1pPr>
            <a:lvl2pPr marL="0" indent="457181" defTabSz="912812">
              <a:spcBef>
                <a:spcPts val="0"/>
              </a:spcBef>
              <a:buSzTx/>
              <a:buNone/>
            </a:lvl2pPr>
            <a:lvl3pPr marL="0" indent="914362" defTabSz="912812">
              <a:spcBef>
                <a:spcPts val="0"/>
              </a:spcBef>
              <a:buSzTx/>
              <a:buNone/>
            </a:lvl3pPr>
            <a:lvl4pPr marL="0" indent="1371544" defTabSz="912812">
              <a:spcBef>
                <a:spcPts val="0"/>
              </a:spcBef>
              <a:buSzTx/>
              <a:buNone/>
            </a:lvl4pPr>
            <a:lvl5pPr marL="0" indent="1828726" defTabSz="912812">
              <a:spcBef>
                <a:spcPts val="0"/>
              </a:spcBef>
              <a:buSzTx/>
              <a:buNone/>
            </a:lvl5pPr>
          </a:lstStyle>
          <a:p>
            <a:r>
              <a:t>本文レベル1</a:t>
            </a:r>
          </a:p>
          <a:p>
            <a:pPr lvl="1"/>
            <a:r>
              <a:t>本文レベル2</a:t>
            </a:r>
          </a:p>
          <a:p>
            <a:pPr lvl="2"/>
            <a:r>
              <a:t>本文レベル3</a:t>
            </a:r>
          </a:p>
          <a:p>
            <a:pPr lvl="3"/>
            <a:r>
              <a:t>本文レベル4</a:t>
            </a:r>
          </a:p>
          <a:p>
            <a:pPr lvl="4"/>
            <a:r>
              <a:t>本文レベル 5</a:t>
            </a:r>
          </a:p>
        </p:txBody>
      </p:sp>
      <p:sp>
        <p:nvSpPr>
          <p:cNvPr id="1439" name="Shape 1439"/>
          <p:cNvSpPr>
            <a:spLocks noGrp="1"/>
          </p:cNvSpPr>
          <p:nvPr>
            <p:ph type="body" sz="quarter" idx="13"/>
          </p:nvPr>
        </p:nvSpPr>
        <p:spPr>
          <a:xfrm>
            <a:off x="962732" y="2355850"/>
            <a:ext cx="10253486" cy="1384995"/>
          </a:xfrm>
          <a:prstGeom prst="rect">
            <a:avLst/>
          </a:prstGeom>
        </p:spPr>
        <p:txBody>
          <a:bodyPr>
            <a:normAutofit/>
          </a:bodyPr>
          <a:lstStyle/>
          <a:p>
            <a:pPr marL="0" indent="0" defTabSz="858044">
              <a:spcBef>
                <a:spcPts val="600"/>
              </a:spcBef>
              <a:buSzTx/>
              <a:buNone/>
              <a:defRPr sz="9400" b="1" i="1" spc="-658">
                <a:solidFill>
                  <a:srgbClr val="003380"/>
                </a:solidFill>
                <a:effectLst>
                  <a:outerShdw blurRad="47752" dist="36660" dir="5460000" rotWithShape="0">
                    <a:srgbClr val="000000">
                      <a:alpha val="38000"/>
                    </a:srgbClr>
                  </a:outerShdw>
                </a:effectLst>
              </a:defRPr>
            </a:pPr>
            <a:endParaRPr/>
          </a:p>
        </p:txBody>
      </p:sp>
      <p:sp>
        <p:nvSpPr>
          <p:cNvPr id="1440" name="Shape 14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Demo, Video etc. &quot;special&quot; slides">
    <p:spTree>
      <p:nvGrpSpPr>
        <p:cNvPr id="1" name=""/>
        <p:cNvGrpSpPr/>
        <p:nvPr/>
      </p:nvGrpSpPr>
      <p:grpSpPr>
        <a:xfrm>
          <a:off x="0" y="0"/>
          <a:ext cx="0" cy="0"/>
          <a:chOff x="0" y="0"/>
          <a:chExt cx="0" cy="0"/>
        </a:xfrm>
      </p:grpSpPr>
      <p:sp>
        <p:nvSpPr>
          <p:cNvPr id="108" name="Shape 108"/>
          <p:cNvSpPr>
            <a:spLocks noGrp="1"/>
          </p:cNvSpPr>
          <p:nvPr>
            <p:ph type="title"/>
          </p:nvPr>
        </p:nvSpPr>
        <p:spPr>
          <a:xfrm>
            <a:off x="1825625" y="649805"/>
            <a:ext cx="9390944" cy="1523495"/>
          </a:xfrm>
          <a:prstGeom prst="rect">
            <a:avLst/>
          </a:prstGeom>
        </p:spPr>
        <p:txBody>
          <a:bodyPr anchor="ctr"/>
          <a:lstStyle>
            <a:lvl1pPr>
              <a:defRPr sz="5400"/>
            </a:lvl1pPr>
          </a:lstStyle>
          <a:p>
            <a:r>
              <a:t>タイトルテキスト</a:t>
            </a:r>
          </a:p>
        </p:txBody>
      </p:sp>
      <p:sp>
        <p:nvSpPr>
          <p:cNvPr id="109" name="Shape 109"/>
          <p:cNvSpPr>
            <a:spLocks noGrp="1"/>
          </p:cNvSpPr>
          <p:nvPr>
            <p:ph type="body" sz="quarter" idx="1"/>
          </p:nvPr>
        </p:nvSpPr>
        <p:spPr>
          <a:xfrm>
            <a:off x="1825273" y="4344989"/>
            <a:ext cx="9390944" cy="461666"/>
          </a:xfrm>
          <a:prstGeom prst="rect">
            <a:avLst/>
          </a:prstGeom>
        </p:spPr>
        <p:txBody>
          <a:bodyPr>
            <a:normAutofit/>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r>
              <a:t>本文レベル1</a:t>
            </a:r>
          </a:p>
          <a:p>
            <a:pPr lvl="1"/>
            <a:r>
              <a:t>本文レベル2</a:t>
            </a:r>
          </a:p>
          <a:p>
            <a:pPr lvl="2"/>
            <a:r>
              <a:t>本文レベル3</a:t>
            </a:r>
          </a:p>
          <a:p>
            <a:pPr lvl="3"/>
            <a:r>
              <a:t>本文レベル4</a:t>
            </a:r>
          </a:p>
          <a:p>
            <a:pPr lvl="4"/>
            <a:r>
              <a:t>本文レベル 5</a:t>
            </a:r>
          </a:p>
        </p:txBody>
      </p:sp>
      <p:sp>
        <p:nvSpPr>
          <p:cNvPr id="110" name="Shape 110"/>
          <p:cNvSpPr>
            <a:spLocks noGrp="1"/>
          </p:cNvSpPr>
          <p:nvPr>
            <p:ph type="body" sz="quarter" idx="13"/>
          </p:nvPr>
        </p:nvSpPr>
        <p:spPr>
          <a:xfrm>
            <a:off x="962732" y="2355850"/>
            <a:ext cx="10253486" cy="1384995"/>
          </a:xfrm>
          <a:prstGeom prst="rect">
            <a:avLst/>
          </a:prstGeom>
        </p:spPr>
        <p:txBody>
          <a:bodyPr>
            <a:normAutofit/>
          </a:bodyPr>
          <a:lstStyle/>
          <a:p>
            <a:pPr marL="0" indent="0" defTabSz="859501">
              <a:spcBef>
                <a:spcPts val="2200"/>
              </a:spcBef>
              <a:buSzTx/>
              <a:buNone/>
              <a:defRPr sz="9400" b="1" i="1" spc="-658">
                <a:solidFill>
                  <a:srgbClr val="003380"/>
                </a:solidFill>
                <a:effectLst>
                  <a:outerShdw blurRad="47752" dist="36660" dir="5460000" rotWithShape="0">
                    <a:srgbClr val="000000">
                      <a:alpha val="38000"/>
                    </a:srgbClr>
                  </a:outerShdw>
                </a:effectLst>
              </a:defRPr>
            </a:pPr>
            <a:endParaRPr/>
          </a:p>
        </p:txBody>
      </p:sp>
      <p:sp>
        <p:nvSpPr>
          <p:cNvPr id="111" name="Shape 1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Use for slides with Software Code">
    <p:spTree>
      <p:nvGrpSpPr>
        <p:cNvPr id="1" name=""/>
        <p:cNvGrpSpPr/>
        <p:nvPr/>
      </p:nvGrpSpPr>
      <p:grpSpPr>
        <a:xfrm>
          <a:off x="0" y="0"/>
          <a:ext cx="0" cy="0"/>
          <a:chOff x="0" y="0"/>
          <a:chExt cx="0" cy="0"/>
        </a:xfrm>
      </p:grpSpPr>
      <p:pic>
        <p:nvPicPr>
          <p:cNvPr id="118" name="image4.png" descr="white rectangle.png"/>
          <p:cNvPicPr>
            <a:picLocks noChangeAspect="1"/>
          </p:cNvPicPr>
          <p:nvPr/>
        </p:nvPicPr>
        <p:blipFill>
          <a:blip r:embed="rId2">
            <a:extLst/>
          </a:blip>
          <a:srcRect b="10452"/>
          <a:stretch>
            <a:fillRect/>
          </a:stretch>
        </p:blipFill>
        <p:spPr>
          <a:xfrm>
            <a:off x="0" y="1299706"/>
            <a:ext cx="12192000" cy="5558295"/>
          </a:xfrm>
          <a:prstGeom prst="rect">
            <a:avLst/>
          </a:prstGeom>
          <a:ln w="12700">
            <a:miter lim="400000"/>
          </a:ln>
        </p:spPr>
      </p:pic>
      <p:sp>
        <p:nvSpPr>
          <p:cNvPr id="119" name="Shape 119"/>
          <p:cNvSpPr>
            <a:spLocks noGrp="1"/>
          </p:cNvSpPr>
          <p:nvPr>
            <p:ph type="title"/>
          </p:nvPr>
        </p:nvSpPr>
        <p:spPr>
          <a:prstGeom prst="rect">
            <a:avLst/>
          </a:prstGeom>
        </p:spPr>
        <p:txBody>
          <a:bodyPr/>
          <a:lstStyle>
            <a:lvl1pPr>
              <a:defRPr spc="-125"/>
            </a:lvl1pPr>
          </a:lstStyle>
          <a:p>
            <a:r>
              <a:t>タイトルテキスト</a:t>
            </a:r>
          </a:p>
        </p:txBody>
      </p:sp>
      <p:sp>
        <p:nvSpPr>
          <p:cNvPr id="120" name="Shape 120"/>
          <p:cNvSpPr>
            <a:spLocks noGrp="1"/>
          </p:cNvSpPr>
          <p:nvPr>
            <p:ph type="body" sz="half" idx="1"/>
          </p:nvPr>
        </p:nvSpPr>
        <p:spPr>
          <a:xfrm>
            <a:off x="963084" y="1905000"/>
            <a:ext cx="10720917" cy="2108269"/>
          </a:xfrm>
          <a:prstGeom prst="rect">
            <a:avLst/>
          </a:prstGeom>
        </p:spPr>
        <p:txBody>
          <a:bodyPr>
            <a:normAutofit/>
          </a:bodyPr>
          <a:lstStyle>
            <a:lvl1pPr marL="0" indent="0">
              <a:buSzTx/>
              <a:buNone/>
              <a:defRPr sz="3000" b="1">
                <a:latin typeface="Courier New"/>
                <a:ea typeface="Courier New"/>
                <a:cs typeface="Courier New"/>
                <a:sym typeface="Courier New"/>
              </a:defRPr>
            </a:lvl1pPr>
            <a:lvl2pPr marL="0" indent="377017">
              <a:buSzTx/>
              <a:buNone/>
              <a:defRPr sz="3000" b="1">
                <a:latin typeface="Courier New"/>
                <a:ea typeface="Courier New"/>
                <a:cs typeface="Courier New"/>
                <a:sym typeface="Courier New"/>
              </a:defRPr>
            </a:lvl2pPr>
            <a:lvl3pPr marL="0" indent="754032">
              <a:buSzTx/>
              <a:buNone/>
              <a:defRPr sz="3000" b="1">
                <a:latin typeface="Courier New"/>
                <a:ea typeface="Courier New"/>
                <a:cs typeface="Courier New"/>
                <a:sym typeface="Courier New"/>
              </a:defRPr>
            </a:lvl3pPr>
            <a:lvl4pPr marL="0" indent="1094008">
              <a:buSzTx/>
              <a:buNone/>
              <a:defRPr sz="3000" b="1">
                <a:latin typeface="Courier New"/>
                <a:ea typeface="Courier New"/>
                <a:cs typeface="Courier New"/>
                <a:sym typeface="Courier New"/>
              </a:defRPr>
            </a:lvl4pPr>
            <a:lvl5pPr marL="0" indent="1426046">
              <a:buSzTx/>
              <a:buNone/>
              <a:defRPr sz="3000" b="1">
                <a:latin typeface="Courier New"/>
                <a:ea typeface="Courier New"/>
                <a:cs typeface="Courier New"/>
                <a:sym typeface="Courier New"/>
              </a:defRPr>
            </a:lvl5pPr>
          </a:lstStyle>
          <a:p>
            <a:r>
              <a:t>本文レベル1</a:t>
            </a:r>
          </a:p>
          <a:p>
            <a:pPr lvl="1"/>
            <a:r>
              <a:t>本文レベル2</a:t>
            </a:r>
          </a:p>
          <a:p>
            <a:pPr lvl="2"/>
            <a:r>
              <a:t>本文レベル3</a:t>
            </a:r>
          </a:p>
          <a:p>
            <a:pPr lvl="3"/>
            <a:r>
              <a:t>本文レベル4</a:t>
            </a:r>
          </a:p>
          <a:p>
            <a:pPr lvl="4"/>
            <a:r>
              <a:t>本文レベル 5</a:t>
            </a: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8" name="Shape 128"/>
          <p:cNvSpPr>
            <a:spLocks noGrp="1"/>
          </p:cNvSpPr>
          <p:nvPr>
            <p:ph type="title"/>
          </p:nvPr>
        </p:nvSpPr>
        <p:spPr>
          <a:xfrm>
            <a:off x="973665" y="1905000"/>
            <a:ext cx="10242554" cy="1523496"/>
          </a:xfrm>
          <a:prstGeom prst="rect">
            <a:avLst/>
          </a:prstGeom>
        </p:spPr>
        <p:txBody>
          <a:bodyPr/>
          <a:lstStyle>
            <a:lvl1pPr defTabSz="912812">
              <a:defRPr sz="5400"/>
            </a:lvl1pPr>
          </a:lstStyle>
          <a:p>
            <a:r>
              <a:t>タイトルテキスト</a:t>
            </a:r>
          </a:p>
        </p:txBody>
      </p:sp>
      <p:sp>
        <p:nvSpPr>
          <p:cNvPr id="129" name="Shape 129"/>
          <p:cNvSpPr>
            <a:spLocks noGrp="1"/>
          </p:cNvSpPr>
          <p:nvPr>
            <p:ph type="body" sz="quarter" idx="1"/>
          </p:nvPr>
        </p:nvSpPr>
        <p:spPr>
          <a:xfrm>
            <a:off x="973664" y="4344989"/>
            <a:ext cx="10242554" cy="461666"/>
          </a:xfrm>
          <a:prstGeom prst="rect">
            <a:avLst/>
          </a:prstGeom>
        </p:spPr>
        <p:txBody>
          <a:bodyPr>
            <a:normAutofit/>
          </a:bodyPr>
          <a:lstStyle>
            <a:lvl1pPr marL="0" indent="0" defTabSz="912812">
              <a:spcBef>
                <a:spcPts val="0"/>
              </a:spcBef>
              <a:buSzTx/>
              <a:buNone/>
            </a:lvl1pPr>
            <a:lvl2pPr marL="0" indent="0" defTabSz="912812">
              <a:spcBef>
                <a:spcPts val="0"/>
              </a:spcBef>
              <a:buSzTx/>
              <a:buNone/>
            </a:lvl2pPr>
            <a:lvl3pPr marL="0" indent="0" defTabSz="912812">
              <a:spcBef>
                <a:spcPts val="0"/>
              </a:spcBef>
              <a:buSzTx/>
              <a:buNone/>
            </a:lvl3pPr>
            <a:lvl4pPr marL="0" indent="0" defTabSz="912812">
              <a:spcBef>
                <a:spcPts val="0"/>
              </a:spcBef>
              <a:buSzTx/>
              <a:buNone/>
            </a:lvl4pPr>
            <a:lvl5pPr marL="0" indent="0" defTabSz="912812">
              <a:spcBef>
                <a:spcPts val="0"/>
              </a:spcBef>
              <a:buSzTx/>
              <a:buNone/>
            </a:lvl5pPr>
          </a:lstStyle>
          <a:p>
            <a:r>
              <a:t>本文レベル1</a:t>
            </a:r>
          </a:p>
          <a:p>
            <a:pPr lvl="1"/>
            <a:r>
              <a:t>本文レベル2</a:t>
            </a:r>
          </a:p>
          <a:p>
            <a:pPr lvl="2"/>
            <a:r>
              <a:t>本文レベル3</a:t>
            </a:r>
          </a:p>
          <a:p>
            <a:pPr lvl="3"/>
            <a:r>
              <a:t>本文レベル4</a:t>
            </a:r>
          </a:p>
          <a:p>
            <a:pPr lvl="4"/>
            <a:r>
              <a:t>本文レベル 5</a:t>
            </a:r>
          </a:p>
        </p:txBody>
      </p:sp>
      <p:sp>
        <p:nvSpPr>
          <p:cNvPr id="130" name="Shape 130"/>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Demo, Video etc. &quot;special&quot; slides">
    <p:spTree>
      <p:nvGrpSpPr>
        <p:cNvPr id="1" name=""/>
        <p:cNvGrpSpPr/>
        <p:nvPr/>
      </p:nvGrpSpPr>
      <p:grpSpPr>
        <a:xfrm>
          <a:off x="0" y="0"/>
          <a:ext cx="0" cy="0"/>
          <a:chOff x="0" y="0"/>
          <a:chExt cx="0" cy="0"/>
        </a:xfrm>
      </p:grpSpPr>
      <p:sp>
        <p:nvSpPr>
          <p:cNvPr id="137" name="Shape 137"/>
          <p:cNvSpPr>
            <a:spLocks noGrp="1"/>
          </p:cNvSpPr>
          <p:nvPr>
            <p:ph type="title"/>
          </p:nvPr>
        </p:nvSpPr>
        <p:spPr>
          <a:xfrm>
            <a:off x="1825624" y="649805"/>
            <a:ext cx="9390945" cy="1523495"/>
          </a:xfrm>
          <a:prstGeom prst="rect">
            <a:avLst/>
          </a:prstGeom>
        </p:spPr>
        <p:txBody>
          <a:bodyPr anchor="ctr"/>
          <a:lstStyle>
            <a:lvl1pPr defTabSz="912812">
              <a:defRPr sz="5400"/>
            </a:lvl1pPr>
          </a:lstStyle>
          <a:p>
            <a:r>
              <a:t>タイトルテキスト</a:t>
            </a:r>
          </a:p>
        </p:txBody>
      </p:sp>
      <p:sp>
        <p:nvSpPr>
          <p:cNvPr id="138" name="Shape 138"/>
          <p:cNvSpPr>
            <a:spLocks noGrp="1"/>
          </p:cNvSpPr>
          <p:nvPr>
            <p:ph type="body" sz="quarter" idx="1"/>
          </p:nvPr>
        </p:nvSpPr>
        <p:spPr>
          <a:xfrm>
            <a:off x="1825271" y="4344989"/>
            <a:ext cx="9390946" cy="461666"/>
          </a:xfrm>
          <a:prstGeom prst="rect">
            <a:avLst/>
          </a:prstGeom>
        </p:spPr>
        <p:txBody>
          <a:bodyPr>
            <a:normAutofit/>
          </a:bodyPr>
          <a:lstStyle>
            <a:lvl1pPr marL="0" indent="0" defTabSz="912812">
              <a:spcBef>
                <a:spcPts val="0"/>
              </a:spcBef>
              <a:buSzTx/>
              <a:buNone/>
            </a:lvl1pPr>
            <a:lvl2pPr marL="0" indent="0" defTabSz="912812">
              <a:spcBef>
                <a:spcPts val="0"/>
              </a:spcBef>
              <a:buSzTx/>
              <a:buNone/>
            </a:lvl2pPr>
            <a:lvl3pPr marL="0" indent="0" defTabSz="912812">
              <a:spcBef>
                <a:spcPts val="0"/>
              </a:spcBef>
              <a:buSzTx/>
              <a:buNone/>
            </a:lvl3pPr>
            <a:lvl4pPr marL="0" indent="0" defTabSz="912812">
              <a:spcBef>
                <a:spcPts val="0"/>
              </a:spcBef>
              <a:buSzTx/>
              <a:buNone/>
            </a:lvl4pPr>
            <a:lvl5pPr marL="0" indent="0" defTabSz="912812">
              <a:spcBef>
                <a:spcPts val="0"/>
              </a:spcBef>
              <a:buSzTx/>
              <a:buNone/>
            </a:lvl5pPr>
          </a:lstStyle>
          <a:p>
            <a:r>
              <a:t>本文レベル1</a:t>
            </a:r>
          </a:p>
          <a:p>
            <a:pPr lvl="1"/>
            <a:r>
              <a:t>本文レベル2</a:t>
            </a:r>
          </a:p>
          <a:p>
            <a:pPr lvl="2"/>
            <a:r>
              <a:t>本文レベル3</a:t>
            </a:r>
          </a:p>
          <a:p>
            <a:pPr lvl="3"/>
            <a:r>
              <a:t>本文レベル4</a:t>
            </a:r>
          </a:p>
          <a:p>
            <a:pPr lvl="4"/>
            <a:r>
              <a:t>本文レベル 5</a:t>
            </a:r>
          </a:p>
        </p:txBody>
      </p:sp>
      <p:sp>
        <p:nvSpPr>
          <p:cNvPr id="139" name="Shape 139"/>
          <p:cNvSpPr>
            <a:spLocks noGrp="1"/>
          </p:cNvSpPr>
          <p:nvPr>
            <p:ph type="body" sz="quarter" idx="13"/>
          </p:nvPr>
        </p:nvSpPr>
        <p:spPr>
          <a:xfrm>
            <a:off x="962731" y="2355850"/>
            <a:ext cx="10253486" cy="1384995"/>
          </a:xfrm>
          <a:prstGeom prst="rect">
            <a:avLst/>
          </a:prstGeom>
        </p:spPr>
        <p:txBody>
          <a:bodyPr>
            <a:normAutofit/>
          </a:bodyPr>
          <a:lstStyle/>
          <a:p>
            <a:pPr defTabSz="912812">
              <a:buBlip>
                <a:blip r:embed="rId2"/>
              </a:buBlip>
            </a:pPr>
            <a:endParaRPr/>
          </a:p>
        </p:txBody>
      </p:sp>
      <p:sp>
        <p:nvSpPr>
          <p:cNvPr id="140" name="Shape 140"/>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47" name="Shape 147"/>
          <p:cNvSpPr>
            <a:spLocks noGrp="1"/>
          </p:cNvSpPr>
          <p:nvPr>
            <p:ph type="title"/>
          </p:nvPr>
        </p:nvSpPr>
        <p:spPr>
          <a:xfrm>
            <a:off x="508000" y="230188"/>
            <a:ext cx="11176000" cy="665163"/>
          </a:xfrm>
          <a:prstGeom prst="rect">
            <a:avLst/>
          </a:prstGeom>
        </p:spPr>
        <p:txBody>
          <a:bodyPr/>
          <a:lstStyle>
            <a:lvl1pPr defTabSz="912812"/>
          </a:lstStyle>
          <a:p>
            <a:r>
              <a:t>タイトルテキスト</a:t>
            </a:r>
          </a:p>
        </p:txBody>
      </p:sp>
      <p:sp>
        <p:nvSpPr>
          <p:cNvPr id="148" name="Shape 148"/>
          <p:cNvSpPr>
            <a:spLocks noGrp="1"/>
          </p:cNvSpPr>
          <p:nvPr>
            <p:ph type="body" sz="half" idx="1"/>
          </p:nvPr>
        </p:nvSpPr>
        <p:spPr>
          <a:xfrm>
            <a:off x="508000" y="1411552"/>
            <a:ext cx="11176000" cy="2210862"/>
          </a:xfrm>
          <a:prstGeom prst="rect">
            <a:avLst/>
          </a:prstGeom>
        </p:spPr>
        <p:txBody>
          <a:bodyPr>
            <a:normAutofit/>
          </a:bodyPr>
          <a:lstStyle>
            <a:lvl1pPr defTabSz="912812">
              <a:buBlip>
                <a:blip r:embed="rId2"/>
              </a:buBlip>
            </a:lvl1pPr>
            <a:lvl2pPr marL="969962" indent="-452437" defTabSz="912812">
              <a:buBlip>
                <a:blip r:embed="rId3"/>
              </a:buBlip>
            </a:lvl2pPr>
            <a:lvl3pPr marL="1373187" indent="-458787" defTabSz="912812">
              <a:buBlip>
                <a:blip r:embed="rId3"/>
              </a:buBlip>
            </a:lvl3pPr>
            <a:lvl4pPr marL="1719263" indent="-460375" defTabSz="912812">
              <a:buBlip>
                <a:blip r:embed="rId3"/>
              </a:buBlip>
            </a:lvl4pPr>
            <a:lvl5pPr marL="2052638" indent="-447675" defTabSz="912812">
              <a:buBlip>
                <a:blip r:embed="rId3"/>
              </a:buBlip>
            </a:lvl5pPr>
          </a:lstStyle>
          <a:p>
            <a:r>
              <a:t>本文レベル1</a:t>
            </a:r>
          </a:p>
          <a:p>
            <a:pPr lvl="1"/>
            <a:r>
              <a:t>本文レベル2</a:t>
            </a:r>
          </a:p>
          <a:p>
            <a:pPr lvl="2"/>
            <a:r>
              <a:t>本文レベル3</a:t>
            </a:r>
          </a:p>
          <a:p>
            <a:pPr lvl="3"/>
            <a:r>
              <a:t>本文レベル4</a:t>
            </a:r>
          </a:p>
          <a:p>
            <a:pPr lvl="4"/>
            <a:r>
              <a:t>本文レベル 5</a:t>
            </a:r>
          </a:p>
        </p:txBody>
      </p:sp>
      <p:sp>
        <p:nvSpPr>
          <p:cNvPr id="149" name="Shape 149"/>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6" name="Shape 156"/>
          <p:cNvSpPr>
            <a:spLocks noGrp="1"/>
          </p:cNvSpPr>
          <p:nvPr>
            <p:ph type="title"/>
          </p:nvPr>
        </p:nvSpPr>
        <p:spPr>
          <a:xfrm>
            <a:off x="508000" y="230188"/>
            <a:ext cx="11176000" cy="665163"/>
          </a:xfrm>
          <a:prstGeom prst="rect">
            <a:avLst/>
          </a:prstGeom>
        </p:spPr>
        <p:txBody>
          <a:bodyPr/>
          <a:lstStyle>
            <a:lvl1pPr defTabSz="912812"/>
          </a:lstStyle>
          <a:p>
            <a:r>
              <a:t>タイトルテキスト</a:t>
            </a:r>
          </a:p>
        </p:txBody>
      </p:sp>
      <p:sp>
        <p:nvSpPr>
          <p:cNvPr id="157" name="Shape 157"/>
          <p:cNvSpPr>
            <a:spLocks noGrp="1"/>
          </p:cNvSpPr>
          <p:nvPr>
            <p:ph type="body" sz="half" idx="1"/>
          </p:nvPr>
        </p:nvSpPr>
        <p:spPr>
          <a:xfrm>
            <a:off x="508000" y="1412875"/>
            <a:ext cx="11176000" cy="2210862"/>
          </a:xfrm>
          <a:prstGeom prst="rect">
            <a:avLst/>
          </a:prstGeom>
        </p:spPr>
        <p:txBody>
          <a:bodyPr>
            <a:normAutofit/>
          </a:bodyPr>
          <a:lstStyle>
            <a:lvl1pPr defTabSz="912812">
              <a:buBlip>
                <a:blip r:embed="rId2"/>
              </a:buBlip>
            </a:lvl1pPr>
            <a:lvl2pPr marL="969962" indent="-452437" defTabSz="912812">
              <a:buBlip>
                <a:blip r:embed="rId3"/>
              </a:buBlip>
            </a:lvl2pPr>
            <a:lvl3pPr marL="1373187" indent="-458787" defTabSz="912812">
              <a:buBlip>
                <a:blip r:embed="rId3"/>
              </a:buBlip>
            </a:lvl3pPr>
            <a:lvl4pPr marL="1719263" indent="-460375" defTabSz="912812">
              <a:buBlip>
                <a:blip r:embed="rId3"/>
              </a:buBlip>
            </a:lvl4pPr>
            <a:lvl5pPr marL="2052638" indent="-447675" defTabSz="912812">
              <a:buBlip>
                <a:blip r:embed="rId3"/>
              </a:buBlip>
            </a:lvl5pPr>
          </a:lstStyle>
          <a:p>
            <a:r>
              <a:t>本文レベル1</a:t>
            </a:r>
          </a:p>
          <a:p>
            <a:pPr lvl="1"/>
            <a:r>
              <a:t>本文レベル2</a:t>
            </a:r>
          </a:p>
          <a:p>
            <a:pPr lvl="2"/>
            <a:r>
              <a:t>本文レベル3</a:t>
            </a:r>
          </a:p>
          <a:p>
            <a:pPr lvl="3"/>
            <a:r>
              <a:t>本文レベル4</a:t>
            </a:r>
          </a:p>
          <a:p>
            <a:pPr lvl="4"/>
            <a:r>
              <a:t>本文レベル 5</a:t>
            </a:r>
          </a:p>
        </p:txBody>
      </p:sp>
      <p:sp>
        <p:nvSpPr>
          <p:cNvPr id="158" name="Shape 158"/>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65" name="Shape 165"/>
          <p:cNvSpPr>
            <a:spLocks noGrp="1"/>
          </p:cNvSpPr>
          <p:nvPr>
            <p:ph type="title"/>
          </p:nvPr>
        </p:nvSpPr>
        <p:spPr>
          <a:xfrm>
            <a:off x="508000" y="230188"/>
            <a:ext cx="11176000" cy="665163"/>
          </a:xfrm>
          <a:prstGeom prst="rect">
            <a:avLst/>
          </a:prstGeom>
        </p:spPr>
        <p:txBody>
          <a:bodyPr/>
          <a:lstStyle>
            <a:lvl1pPr defTabSz="912812"/>
          </a:lstStyle>
          <a:p>
            <a:r>
              <a:t>タイトルテキスト</a:t>
            </a:r>
          </a:p>
        </p:txBody>
      </p:sp>
      <p:sp>
        <p:nvSpPr>
          <p:cNvPr id="166" name="Shape 166"/>
          <p:cNvSpPr>
            <a:spLocks noGrp="1"/>
          </p:cNvSpPr>
          <p:nvPr>
            <p:ph type="body" sz="quarter" idx="1"/>
          </p:nvPr>
        </p:nvSpPr>
        <p:spPr>
          <a:xfrm>
            <a:off x="508000" y="1757802"/>
            <a:ext cx="5486400" cy="346250"/>
          </a:xfrm>
          <a:prstGeom prst="rect">
            <a:avLst/>
          </a:prstGeom>
        </p:spPr>
        <p:txBody>
          <a:bodyPr anchor="b">
            <a:normAutofit/>
          </a:bodyPr>
          <a:lstStyle>
            <a:lvl1pPr marL="0" indent="0" defTabSz="912812">
              <a:spcBef>
                <a:spcPts val="0"/>
              </a:spcBef>
              <a:buSzTx/>
              <a:buNone/>
              <a:defRPr sz="2500" b="1"/>
            </a:lvl1pPr>
            <a:lvl2pPr marL="0" indent="0" defTabSz="912812">
              <a:spcBef>
                <a:spcPts val="0"/>
              </a:spcBef>
              <a:buSzTx/>
              <a:buNone/>
              <a:defRPr sz="2500" b="1"/>
            </a:lvl2pPr>
            <a:lvl3pPr marL="0" indent="0" defTabSz="912812">
              <a:spcBef>
                <a:spcPts val="0"/>
              </a:spcBef>
              <a:buSzTx/>
              <a:buNone/>
              <a:defRPr sz="2500" b="1"/>
            </a:lvl3pPr>
            <a:lvl4pPr marL="0" indent="0" defTabSz="912812">
              <a:spcBef>
                <a:spcPts val="0"/>
              </a:spcBef>
              <a:buSzTx/>
              <a:buNone/>
              <a:defRPr sz="2500" b="1"/>
            </a:lvl4pPr>
            <a:lvl5pPr marL="0" indent="0" defTabSz="912812">
              <a:spcBef>
                <a:spcPts val="0"/>
              </a:spcBef>
              <a:buSzTx/>
              <a:buNone/>
              <a:defRPr sz="2500" b="1"/>
            </a:lvl5pPr>
          </a:lstStyle>
          <a:p>
            <a:r>
              <a:t>本文レベル1</a:t>
            </a:r>
          </a:p>
          <a:p>
            <a:pPr lvl="1"/>
            <a:r>
              <a:t>本文レベル2</a:t>
            </a:r>
          </a:p>
          <a:p>
            <a:pPr lvl="2"/>
            <a:r>
              <a:t>本文レベル3</a:t>
            </a:r>
          </a:p>
          <a:p>
            <a:pPr lvl="3"/>
            <a:r>
              <a:t>本文レベル4</a:t>
            </a:r>
          </a:p>
          <a:p>
            <a:pPr lvl="4"/>
            <a:r>
              <a:t>本文レベル 5</a:t>
            </a:r>
          </a:p>
        </p:txBody>
      </p:sp>
      <p:sp>
        <p:nvSpPr>
          <p:cNvPr id="167" name="Shape 167"/>
          <p:cNvSpPr>
            <a:spLocks noGrp="1"/>
          </p:cNvSpPr>
          <p:nvPr>
            <p:ph type="body" sz="quarter" idx="13"/>
          </p:nvPr>
        </p:nvSpPr>
        <p:spPr>
          <a:xfrm>
            <a:off x="6194642" y="1757802"/>
            <a:ext cx="5489360" cy="346250"/>
          </a:xfrm>
          <a:prstGeom prst="rect">
            <a:avLst/>
          </a:prstGeom>
        </p:spPr>
        <p:txBody>
          <a:bodyPr anchor="b">
            <a:normAutofit/>
          </a:bodyPr>
          <a:lstStyle/>
          <a:p>
            <a:pPr marL="293687" indent="-293687" defTabSz="675481">
              <a:spcBef>
                <a:spcPts val="500"/>
              </a:spcBef>
              <a:buBlip>
                <a:blip r:embed="rId2"/>
              </a:buBlip>
              <a:defRPr sz="2368"/>
            </a:pPr>
            <a:endParaRPr/>
          </a:p>
        </p:txBody>
      </p:sp>
      <p:sp>
        <p:nvSpPr>
          <p:cNvPr id="168" name="Shape 168"/>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75" name="Shape 175"/>
          <p:cNvSpPr>
            <a:spLocks noGrp="1"/>
          </p:cNvSpPr>
          <p:nvPr>
            <p:ph type="title"/>
          </p:nvPr>
        </p:nvSpPr>
        <p:spPr>
          <a:xfrm>
            <a:off x="508000" y="230188"/>
            <a:ext cx="11176000" cy="665163"/>
          </a:xfrm>
          <a:prstGeom prst="rect">
            <a:avLst/>
          </a:prstGeom>
        </p:spPr>
        <p:txBody>
          <a:bodyPr/>
          <a:lstStyle>
            <a:lvl1pPr defTabSz="912812"/>
          </a:lstStyle>
          <a:p>
            <a:r>
              <a:t>タイトルテキスト</a:t>
            </a:r>
          </a:p>
        </p:txBody>
      </p:sp>
      <p:sp>
        <p:nvSpPr>
          <p:cNvPr id="176" name="Shape 176"/>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emo, Video etc. &quot;special&quot; slides">
    <p:spTree>
      <p:nvGrpSpPr>
        <p:cNvPr id="1" name=""/>
        <p:cNvGrpSpPr/>
        <p:nvPr/>
      </p:nvGrpSpPr>
      <p:grpSpPr>
        <a:xfrm>
          <a:off x="0" y="0"/>
          <a:ext cx="0" cy="0"/>
          <a:chOff x="0" y="0"/>
          <a:chExt cx="0" cy="0"/>
        </a:xfrm>
      </p:grpSpPr>
      <p:sp>
        <p:nvSpPr>
          <p:cNvPr id="20" name="Shape 20"/>
          <p:cNvSpPr>
            <a:spLocks noGrp="1"/>
          </p:cNvSpPr>
          <p:nvPr>
            <p:ph type="title"/>
          </p:nvPr>
        </p:nvSpPr>
        <p:spPr>
          <a:xfrm>
            <a:off x="1825625" y="649805"/>
            <a:ext cx="9390944" cy="1523495"/>
          </a:xfrm>
          <a:prstGeom prst="rect">
            <a:avLst/>
          </a:prstGeom>
        </p:spPr>
        <p:txBody>
          <a:bodyPr anchor="ctr"/>
          <a:lstStyle>
            <a:lvl1pPr>
              <a:defRPr sz="5400"/>
            </a:lvl1pPr>
          </a:lstStyle>
          <a:p>
            <a:r>
              <a:t>タイトルテキスト</a:t>
            </a:r>
          </a:p>
        </p:txBody>
      </p:sp>
      <p:sp>
        <p:nvSpPr>
          <p:cNvPr id="21" name="Shape 21"/>
          <p:cNvSpPr>
            <a:spLocks noGrp="1"/>
          </p:cNvSpPr>
          <p:nvPr>
            <p:ph type="body" sz="quarter" idx="1"/>
          </p:nvPr>
        </p:nvSpPr>
        <p:spPr>
          <a:xfrm>
            <a:off x="1825273" y="4344989"/>
            <a:ext cx="9390944" cy="461666"/>
          </a:xfrm>
          <a:prstGeom prst="rect">
            <a:avLst/>
          </a:prstGeom>
        </p:spPr>
        <p:txBody>
          <a:bodyPr>
            <a:normAutofit/>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r>
              <a:t>本文レベル1</a:t>
            </a:r>
          </a:p>
          <a:p>
            <a:pPr lvl="1"/>
            <a:r>
              <a:t>本文レベル2</a:t>
            </a:r>
          </a:p>
          <a:p>
            <a:pPr lvl="2"/>
            <a:r>
              <a:t>本文レベル3</a:t>
            </a:r>
          </a:p>
          <a:p>
            <a:pPr lvl="3"/>
            <a:r>
              <a:t>本文レベル4</a:t>
            </a:r>
          </a:p>
          <a:p>
            <a:pPr lvl="4"/>
            <a:r>
              <a:t>本文レベル 5</a:t>
            </a:r>
          </a:p>
        </p:txBody>
      </p:sp>
      <p:sp>
        <p:nvSpPr>
          <p:cNvPr id="22" name="Shape 22"/>
          <p:cNvSpPr>
            <a:spLocks noGrp="1"/>
          </p:cNvSpPr>
          <p:nvPr>
            <p:ph type="body" sz="quarter" idx="13"/>
          </p:nvPr>
        </p:nvSpPr>
        <p:spPr>
          <a:xfrm>
            <a:off x="962732" y="2355850"/>
            <a:ext cx="10253486" cy="1384995"/>
          </a:xfrm>
          <a:prstGeom prst="rect">
            <a:avLst/>
          </a:prstGeom>
        </p:spPr>
        <p:txBody>
          <a:bodyPr>
            <a:normAutofit/>
          </a:bodyPr>
          <a:lstStyle/>
          <a:p>
            <a:pPr marL="0" indent="0" defTabSz="859501">
              <a:spcBef>
                <a:spcPts val="2200"/>
              </a:spcBef>
              <a:buSzTx/>
              <a:buNone/>
              <a:defRPr sz="9400" b="1" i="1" spc="-658">
                <a:solidFill>
                  <a:srgbClr val="003380"/>
                </a:solidFill>
                <a:effectLst>
                  <a:outerShdw blurRad="47752" dist="36660" dir="5460000" rotWithShape="0">
                    <a:srgbClr val="000000">
                      <a:alpha val="38000"/>
                    </a:srgbClr>
                  </a:outerShdw>
                </a:effectLst>
              </a:defRPr>
            </a:pPr>
            <a:endParaRP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3" name="Shape 183"/>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WALKIN - Prints in GRAYSCALE">
    <p:spTree>
      <p:nvGrpSpPr>
        <p:cNvPr id="1" name=""/>
        <p:cNvGrpSpPr/>
        <p:nvPr/>
      </p:nvGrpSpPr>
      <p:grpSpPr>
        <a:xfrm>
          <a:off x="0" y="0"/>
          <a:ext cx="0" cy="0"/>
          <a:chOff x="0" y="0"/>
          <a:chExt cx="0" cy="0"/>
        </a:xfrm>
      </p:grpSpPr>
      <p:sp>
        <p:nvSpPr>
          <p:cNvPr id="190" name="Shape 190"/>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000000"/>
        </a:solidFill>
        <a:effectLst/>
      </p:bgPr>
    </p:bg>
    <p:spTree>
      <p:nvGrpSpPr>
        <p:cNvPr id="1" name=""/>
        <p:cNvGrpSpPr/>
        <p:nvPr/>
      </p:nvGrpSpPr>
      <p:grpSpPr>
        <a:xfrm>
          <a:off x="0" y="0"/>
          <a:ext cx="0" cy="0"/>
          <a:chOff x="0" y="0"/>
          <a:chExt cx="0" cy="0"/>
        </a:xfrm>
      </p:grpSpPr>
      <p:sp>
        <p:nvSpPr>
          <p:cNvPr id="197" name="Shape 197"/>
          <p:cNvSpPr>
            <a:spLocks noGrp="1"/>
          </p:cNvSpPr>
          <p:nvPr>
            <p:ph type="title"/>
          </p:nvPr>
        </p:nvSpPr>
        <p:spPr>
          <a:xfrm>
            <a:off x="508000" y="230188"/>
            <a:ext cx="11176000" cy="665163"/>
          </a:xfrm>
          <a:prstGeom prst="rect">
            <a:avLst/>
          </a:prstGeom>
        </p:spPr>
        <p:txBody>
          <a:bodyPr/>
          <a:lstStyle>
            <a:lvl1pPr defTabSz="912812">
              <a:defRPr>
                <a:solidFill>
                  <a:srgbClr val="FFFFFF"/>
                </a:solidFill>
              </a:defRPr>
            </a:lvl1pPr>
          </a:lstStyle>
          <a:p>
            <a:r>
              <a:t>タイトルテキスト</a:t>
            </a:r>
          </a:p>
        </p:txBody>
      </p:sp>
      <p:sp>
        <p:nvSpPr>
          <p:cNvPr id="198" name="Shape 198"/>
          <p:cNvSpPr>
            <a:spLocks noGrp="1"/>
          </p:cNvSpPr>
          <p:nvPr>
            <p:ph type="body" sz="half" idx="1"/>
          </p:nvPr>
        </p:nvSpPr>
        <p:spPr>
          <a:xfrm>
            <a:off x="508000" y="1411552"/>
            <a:ext cx="11176000" cy="2200603"/>
          </a:xfrm>
          <a:prstGeom prst="rect">
            <a:avLst/>
          </a:prstGeom>
        </p:spPr>
        <p:txBody>
          <a:bodyPr>
            <a:normAutofit/>
          </a:bodyPr>
          <a:lstStyle>
            <a:lvl1pPr defTabSz="912812">
              <a:buClr>
                <a:srgbClr val="FFFFFF"/>
              </a:buClr>
              <a:buSzPct val="70000"/>
              <a:buFont typeface="Wingdings"/>
              <a:buChar char="●"/>
              <a:defRPr>
                <a:solidFill>
                  <a:srgbClr val="FFFFFF"/>
                </a:solidFill>
              </a:defRPr>
            </a:lvl1pPr>
            <a:lvl2pPr marL="969962" indent="-452437" defTabSz="912812">
              <a:buClr>
                <a:srgbClr val="FFFFFF"/>
              </a:buClr>
              <a:buSzPct val="70000"/>
              <a:buFont typeface="Wingdings"/>
              <a:buChar char="●"/>
              <a:defRPr>
                <a:solidFill>
                  <a:srgbClr val="FFFFFF"/>
                </a:solidFill>
              </a:defRPr>
            </a:lvl2pPr>
            <a:lvl3pPr marL="1373187" indent="-458787" defTabSz="912812">
              <a:buClr>
                <a:srgbClr val="FFFFFF"/>
              </a:buClr>
              <a:buSzPct val="70000"/>
              <a:buFont typeface="Wingdings"/>
              <a:buChar char="●"/>
              <a:defRPr>
                <a:solidFill>
                  <a:srgbClr val="FFFFFF"/>
                </a:solidFill>
              </a:defRPr>
            </a:lvl3pPr>
            <a:lvl4pPr marL="1719263" indent="-460375" defTabSz="912812">
              <a:buClr>
                <a:srgbClr val="FFFFFF"/>
              </a:buClr>
              <a:buSzPct val="70000"/>
              <a:buFont typeface="Wingdings"/>
              <a:buChar char="●"/>
              <a:defRPr>
                <a:solidFill>
                  <a:srgbClr val="FFFFFF"/>
                </a:solidFill>
              </a:defRPr>
            </a:lvl4pPr>
            <a:lvl5pPr marL="2052638" indent="-447675" defTabSz="912812">
              <a:buClr>
                <a:srgbClr val="FFFFFF"/>
              </a:buClr>
              <a:buSzPct val="70000"/>
              <a:buFont typeface="Wingdings"/>
              <a:buChar char="●"/>
              <a:defRPr>
                <a:solidFill>
                  <a:srgbClr val="FFFFFF"/>
                </a:solidFill>
              </a:defRPr>
            </a:lvl5pPr>
          </a:lstStyle>
          <a:p>
            <a:r>
              <a:t>本文レベル1</a:t>
            </a:r>
          </a:p>
          <a:p>
            <a:pPr lvl="1"/>
            <a:r>
              <a:t>本文レベル2</a:t>
            </a:r>
          </a:p>
          <a:p>
            <a:pPr lvl="2"/>
            <a:r>
              <a:t>本文レベル3</a:t>
            </a:r>
          </a:p>
          <a:p>
            <a:pPr lvl="3"/>
            <a:r>
              <a:t>本文レベル4</a:t>
            </a:r>
          </a:p>
          <a:p>
            <a:pPr lvl="4"/>
            <a:r>
              <a:t>本文レベル 5</a:t>
            </a:r>
          </a:p>
        </p:txBody>
      </p:sp>
      <p:sp>
        <p:nvSpPr>
          <p:cNvPr id="199" name="Shape 199"/>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3_Title and Content">
    <p:bg>
      <p:bgPr>
        <a:solidFill>
          <a:srgbClr val="000000"/>
        </a:solidFill>
        <a:effectLst/>
      </p:bgPr>
    </p:bg>
    <p:spTree>
      <p:nvGrpSpPr>
        <p:cNvPr id="1" name=""/>
        <p:cNvGrpSpPr/>
        <p:nvPr/>
      </p:nvGrpSpPr>
      <p:grpSpPr>
        <a:xfrm>
          <a:off x="0" y="0"/>
          <a:ext cx="0" cy="0"/>
          <a:chOff x="0" y="0"/>
          <a:chExt cx="0" cy="0"/>
        </a:xfrm>
      </p:grpSpPr>
      <p:sp>
        <p:nvSpPr>
          <p:cNvPr id="206" name="Shape 206"/>
          <p:cNvSpPr>
            <a:spLocks noGrp="1"/>
          </p:cNvSpPr>
          <p:nvPr>
            <p:ph type="title"/>
          </p:nvPr>
        </p:nvSpPr>
        <p:spPr>
          <a:xfrm>
            <a:off x="508000" y="230188"/>
            <a:ext cx="11176000" cy="665163"/>
          </a:xfrm>
          <a:prstGeom prst="rect">
            <a:avLst/>
          </a:prstGeom>
        </p:spPr>
        <p:txBody>
          <a:bodyPr/>
          <a:lstStyle>
            <a:lvl1pPr defTabSz="912812">
              <a:defRPr>
                <a:solidFill>
                  <a:srgbClr val="FFFFFF"/>
                </a:solidFill>
              </a:defRPr>
            </a:lvl1pPr>
          </a:lstStyle>
          <a:p>
            <a:r>
              <a:t>タイトルテキスト</a:t>
            </a:r>
          </a:p>
        </p:txBody>
      </p:sp>
      <p:sp>
        <p:nvSpPr>
          <p:cNvPr id="207" name="Shape 207"/>
          <p:cNvSpPr>
            <a:spLocks noGrp="1"/>
          </p:cNvSpPr>
          <p:nvPr>
            <p:ph type="body" sz="half" idx="1"/>
          </p:nvPr>
        </p:nvSpPr>
        <p:spPr>
          <a:xfrm>
            <a:off x="508000" y="1411552"/>
            <a:ext cx="11176000" cy="2200603"/>
          </a:xfrm>
          <a:prstGeom prst="rect">
            <a:avLst/>
          </a:prstGeom>
        </p:spPr>
        <p:txBody>
          <a:bodyPr>
            <a:normAutofit/>
          </a:bodyPr>
          <a:lstStyle>
            <a:lvl1pPr defTabSz="912812">
              <a:buClr>
                <a:srgbClr val="FFFFFF"/>
              </a:buClr>
              <a:buSzPct val="70000"/>
              <a:buFont typeface="Wingdings"/>
              <a:buChar char="●"/>
              <a:defRPr>
                <a:solidFill>
                  <a:srgbClr val="FFFFFF"/>
                </a:solidFill>
              </a:defRPr>
            </a:lvl1pPr>
            <a:lvl2pPr marL="969962" indent="-452437" defTabSz="912812">
              <a:buClr>
                <a:srgbClr val="FFFFFF"/>
              </a:buClr>
              <a:buSzPct val="70000"/>
              <a:buFont typeface="Wingdings"/>
              <a:buChar char="●"/>
              <a:defRPr>
                <a:solidFill>
                  <a:srgbClr val="FFFFFF"/>
                </a:solidFill>
              </a:defRPr>
            </a:lvl2pPr>
            <a:lvl3pPr marL="1373187" indent="-458787" defTabSz="912812">
              <a:buClr>
                <a:srgbClr val="FFFFFF"/>
              </a:buClr>
              <a:buSzPct val="70000"/>
              <a:buFont typeface="Wingdings"/>
              <a:buChar char="●"/>
              <a:defRPr>
                <a:solidFill>
                  <a:srgbClr val="FFFFFF"/>
                </a:solidFill>
              </a:defRPr>
            </a:lvl3pPr>
            <a:lvl4pPr marL="1719263" indent="-460375" defTabSz="912812">
              <a:buClr>
                <a:srgbClr val="FFFFFF"/>
              </a:buClr>
              <a:buSzPct val="70000"/>
              <a:buFont typeface="Wingdings"/>
              <a:buChar char="●"/>
              <a:defRPr>
                <a:solidFill>
                  <a:srgbClr val="FFFFFF"/>
                </a:solidFill>
              </a:defRPr>
            </a:lvl4pPr>
            <a:lvl5pPr marL="2052638" indent="-447675" defTabSz="912812">
              <a:buClr>
                <a:srgbClr val="FFFFFF"/>
              </a:buClr>
              <a:buSzPct val="70000"/>
              <a:buFont typeface="Wingdings"/>
              <a:buChar char="●"/>
              <a:defRPr>
                <a:solidFill>
                  <a:srgbClr val="FFFFFF"/>
                </a:solidFill>
              </a:defRPr>
            </a:lvl5pPr>
          </a:lstStyle>
          <a:p>
            <a:r>
              <a:t>本文レベル1</a:t>
            </a:r>
          </a:p>
          <a:p>
            <a:pPr lvl="1"/>
            <a:r>
              <a:t>本文レベル2</a:t>
            </a:r>
          </a:p>
          <a:p>
            <a:pPr lvl="2"/>
            <a:r>
              <a:t>本文レベル3</a:t>
            </a:r>
          </a:p>
          <a:p>
            <a:pPr lvl="3"/>
            <a:r>
              <a:t>本文レベル4</a:t>
            </a:r>
          </a:p>
          <a:p>
            <a:pPr lvl="4"/>
            <a:r>
              <a:t>本文レベル 5</a:t>
            </a:r>
          </a:p>
        </p:txBody>
      </p:sp>
      <p:sp>
        <p:nvSpPr>
          <p:cNvPr id="208" name="Shape 208"/>
          <p:cNvSpPr>
            <a:spLocks noGrp="1"/>
          </p:cNvSpPr>
          <p:nvPr>
            <p:ph type="body" sz="quarter" idx="13"/>
          </p:nvPr>
        </p:nvSpPr>
        <p:spPr>
          <a:xfrm>
            <a:off x="-1" y="6238876"/>
            <a:ext cx="12192005" cy="619127"/>
          </a:xfrm>
          <a:prstGeom prst="rect">
            <a:avLst/>
          </a:prstGeom>
          <a:solidFill>
            <a:srgbClr val="FFFF99"/>
          </a:solidFill>
        </p:spPr>
        <p:txBody>
          <a:bodyPr lIns="76197" tIns="76197" rIns="76197" bIns="76197" anchor="b">
            <a:normAutofit/>
          </a:bodyPr>
          <a:lstStyle/>
          <a:p>
            <a:pPr defTabSz="912812">
              <a:buBlip>
                <a:blip r:embed="rId2"/>
              </a:buBlip>
            </a:pPr>
            <a:endParaRPr/>
          </a:p>
        </p:txBody>
      </p:sp>
      <p:sp>
        <p:nvSpPr>
          <p:cNvPr id="209" name="Shape 209"/>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_Demo, Video etc. &quot;special&quot; slides">
    <p:spTree>
      <p:nvGrpSpPr>
        <p:cNvPr id="1" name=""/>
        <p:cNvGrpSpPr/>
        <p:nvPr/>
      </p:nvGrpSpPr>
      <p:grpSpPr>
        <a:xfrm>
          <a:off x="0" y="0"/>
          <a:ext cx="0" cy="0"/>
          <a:chOff x="0" y="0"/>
          <a:chExt cx="0" cy="0"/>
        </a:xfrm>
      </p:grpSpPr>
      <p:sp>
        <p:nvSpPr>
          <p:cNvPr id="216" name="Shape 216"/>
          <p:cNvSpPr>
            <a:spLocks noGrp="1"/>
          </p:cNvSpPr>
          <p:nvPr>
            <p:ph type="title"/>
          </p:nvPr>
        </p:nvSpPr>
        <p:spPr>
          <a:xfrm>
            <a:off x="1825624" y="649805"/>
            <a:ext cx="9390945" cy="1523495"/>
          </a:xfrm>
          <a:prstGeom prst="rect">
            <a:avLst/>
          </a:prstGeom>
        </p:spPr>
        <p:txBody>
          <a:bodyPr anchor="ctr"/>
          <a:lstStyle>
            <a:lvl1pPr defTabSz="912812">
              <a:defRPr sz="5400"/>
            </a:lvl1pPr>
          </a:lstStyle>
          <a:p>
            <a:r>
              <a:t>タイトルテキスト</a:t>
            </a:r>
          </a:p>
        </p:txBody>
      </p:sp>
      <p:sp>
        <p:nvSpPr>
          <p:cNvPr id="217" name="Shape 217"/>
          <p:cNvSpPr>
            <a:spLocks noGrp="1"/>
          </p:cNvSpPr>
          <p:nvPr>
            <p:ph type="body" sz="quarter" idx="1"/>
          </p:nvPr>
        </p:nvSpPr>
        <p:spPr>
          <a:xfrm>
            <a:off x="1825271" y="4344989"/>
            <a:ext cx="9390946" cy="461666"/>
          </a:xfrm>
          <a:prstGeom prst="rect">
            <a:avLst/>
          </a:prstGeom>
        </p:spPr>
        <p:txBody>
          <a:bodyPr>
            <a:normAutofit/>
          </a:bodyPr>
          <a:lstStyle>
            <a:lvl1pPr marL="0" indent="0" defTabSz="912812">
              <a:spcBef>
                <a:spcPts val="0"/>
              </a:spcBef>
              <a:buSzTx/>
              <a:buNone/>
            </a:lvl1pPr>
            <a:lvl2pPr marL="0" indent="0" defTabSz="912812">
              <a:spcBef>
                <a:spcPts val="0"/>
              </a:spcBef>
              <a:buSzTx/>
              <a:buNone/>
            </a:lvl2pPr>
            <a:lvl3pPr marL="0" indent="0" defTabSz="912812">
              <a:spcBef>
                <a:spcPts val="0"/>
              </a:spcBef>
              <a:buSzTx/>
              <a:buNone/>
            </a:lvl3pPr>
            <a:lvl4pPr marL="0" indent="0" defTabSz="912812">
              <a:spcBef>
                <a:spcPts val="0"/>
              </a:spcBef>
              <a:buSzTx/>
              <a:buNone/>
            </a:lvl4pPr>
            <a:lvl5pPr marL="0" indent="0" defTabSz="912812">
              <a:spcBef>
                <a:spcPts val="0"/>
              </a:spcBef>
              <a:buSzTx/>
              <a:buNone/>
            </a:lvl5pPr>
          </a:lstStyle>
          <a:p>
            <a:r>
              <a:t>本文レベル1</a:t>
            </a:r>
          </a:p>
          <a:p>
            <a:pPr lvl="1"/>
            <a:r>
              <a:t>本文レベル2</a:t>
            </a:r>
          </a:p>
          <a:p>
            <a:pPr lvl="2"/>
            <a:r>
              <a:t>本文レベル3</a:t>
            </a:r>
          </a:p>
          <a:p>
            <a:pPr lvl="3"/>
            <a:r>
              <a:t>本文レベル4</a:t>
            </a:r>
          </a:p>
          <a:p>
            <a:pPr lvl="4"/>
            <a:r>
              <a:t>本文レベル 5</a:t>
            </a:r>
          </a:p>
        </p:txBody>
      </p:sp>
      <p:sp>
        <p:nvSpPr>
          <p:cNvPr id="218" name="Shape 218"/>
          <p:cNvSpPr>
            <a:spLocks noGrp="1"/>
          </p:cNvSpPr>
          <p:nvPr>
            <p:ph type="body" sz="quarter" idx="13"/>
          </p:nvPr>
        </p:nvSpPr>
        <p:spPr>
          <a:xfrm>
            <a:off x="962731" y="2355850"/>
            <a:ext cx="10253486" cy="1384995"/>
          </a:xfrm>
          <a:prstGeom prst="rect">
            <a:avLst/>
          </a:prstGeom>
        </p:spPr>
        <p:txBody>
          <a:bodyPr>
            <a:normAutofit/>
          </a:bodyPr>
          <a:lstStyle/>
          <a:p>
            <a:pPr defTabSz="912812">
              <a:buBlip>
                <a:blip r:embed="rId2"/>
              </a:buBlip>
            </a:pPr>
            <a:endParaRPr/>
          </a:p>
        </p:txBody>
      </p:sp>
      <p:sp>
        <p:nvSpPr>
          <p:cNvPr id="219" name="Shape 219"/>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Use for slides with Software Code">
    <p:spTree>
      <p:nvGrpSpPr>
        <p:cNvPr id="1" name=""/>
        <p:cNvGrpSpPr/>
        <p:nvPr/>
      </p:nvGrpSpPr>
      <p:grpSpPr>
        <a:xfrm>
          <a:off x="0" y="0"/>
          <a:ext cx="0" cy="0"/>
          <a:chOff x="0" y="0"/>
          <a:chExt cx="0" cy="0"/>
        </a:xfrm>
      </p:grpSpPr>
      <p:pic>
        <p:nvPicPr>
          <p:cNvPr id="226" name="image4.png" descr="white rectangle.png"/>
          <p:cNvPicPr>
            <a:picLocks noChangeAspect="1"/>
          </p:cNvPicPr>
          <p:nvPr/>
        </p:nvPicPr>
        <p:blipFill>
          <a:blip r:embed="rId2">
            <a:extLst/>
          </a:blip>
          <a:srcRect b="10451"/>
          <a:stretch>
            <a:fillRect/>
          </a:stretch>
        </p:blipFill>
        <p:spPr>
          <a:xfrm>
            <a:off x="0" y="1300162"/>
            <a:ext cx="12192000" cy="5557839"/>
          </a:xfrm>
          <a:prstGeom prst="rect">
            <a:avLst/>
          </a:prstGeom>
          <a:ln w="12700">
            <a:miter lim="400000"/>
          </a:ln>
        </p:spPr>
      </p:pic>
      <p:sp>
        <p:nvSpPr>
          <p:cNvPr id="227" name="Shape 227"/>
          <p:cNvSpPr>
            <a:spLocks noGrp="1"/>
          </p:cNvSpPr>
          <p:nvPr>
            <p:ph type="title"/>
          </p:nvPr>
        </p:nvSpPr>
        <p:spPr>
          <a:xfrm>
            <a:off x="508000" y="230188"/>
            <a:ext cx="11176000" cy="665163"/>
          </a:xfrm>
          <a:prstGeom prst="rect">
            <a:avLst/>
          </a:prstGeom>
        </p:spPr>
        <p:txBody>
          <a:bodyPr/>
          <a:lstStyle>
            <a:lvl1pPr defTabSz="912812">
              <a:defRPr spc="-125"/>
            </a:lvl1pPr>
          </a:lstStyle>
          <a:p>
            <a:r>
              <a:t>タイトルテキスト</a:t>
            </a:r>
          </a:p>
        </p:txBody>
      </p:sp>
      <p:sp>
        <p:nvSpPr>
          <p:cNvPr id="228" name="Shape 228"/>
          <p:cNvSpPr>
            <a:spLocks noGrp="1"/>
          </p:cNvSpPr>
          <p:nvPr>
            <p:ph type="body" sz="half" idx="1"/>
          </p:nvPr>
        </p:nvSpPr>
        <p:spPr>
          <a:xfrm>
            <a:off x="963084" y="1905000"/>
            <a:ext cx="10720917" cy="2108269"/>
          </a:xfrm>
          <a:prstGeom prst="rect">
            <a:avLst/>
          </a:prstGeom>
        </p:spPr>
        <p:txBody>
          <a:bodyPr>
            <a:normAutofit/>
          </a:bodyPr>
          <a:lstStyle>
            <a:lvl1pPr marL="0" indent="0" defTabSz="912812">
              <a:buSzTx/>
              <a:buNone/>
              <a:defRPr sz="3000" b="1">
                <a:latin typeface="Courier New"/>
                <a:ea typeface="Courier New"/>
                <a:cs typeface="Courier New"/>
                <a:sym typeface="Courier New"/>
              </a:defRPr>
            </a:lvl1pPr>
            <a:lvl2pPr marL="0" indent="0" defTabSz="912812">
              <a:buSzTx/>
              <a:buNone/>
              <a:defRPr sz="3000" b="1">
                <a:latin typeface="Courier New"/>
                <a:ea typeface="Courier New"/>
                <a:cs typeface="Courier New"/>
                <a:sym typeface="Courier New"/>
              </a:defRPr>
            </a:lvl2pPr>
            <a:lvl3pPr marL="0" indent="0" defTabSz="912812">
              <a:buSzTx/>
              <a:buNone/>
              <a:defRPr sz="3000" b="1">
                <a:latin typeface="Courier New"/>
                <a:ea typeface="Courier New"/>
                <a:cs typeface="Courier New"/>
                <a:sym typeface="Courier New"/>
              </a:defRPr>
            </a:lvl3pPr>
            <a:lvl4pPr marL="0" indent="0" defTabSz="912812">
              <a:buSzTx/>
              <a:buNone/>
              <a:defRPr sz="3000" b="1">
                <a:latin typeface="Courier New"/>
                <a:ea typeface="Courier New"/>
                <a:cs typeface="Courier New"/>
                <a:sym typeface="Courier New"/>
              </a:defRPr>
            </a:lvl4pPr>
            <a:lvl5pPr marL="0" indent="0" defTabSz="912812">
              <a:buSzTx/>
              <a:buNone/>
              <a:defRPr sz="3000" b="1">
                <a:latin typeface="Courier New"/>
                <a:ea typeface="Courier New"/>
                <a:cs typeface="Courier New"/>
                <a:sym typeface="Courier New"/>
              </a:defRPr>
            </a:lvl5pPr>
          </a:lstStyle>
          <a:p>
            <a:r>
              <a:t>本文レベル1</a:t>
            </a:r>
          </a:p>
          <a:p>
            <a:pPr lvl="1"/>
            <a:r>
              <a:t>本文レベル2</a:t>
            </a:r>
          </a:p>
          <a:p>
            <a:pPr lvl="2"/>
            <a:r>
              <a:t>本文レベル3</a:t>
            </a:r>
          </a:p>
          <a:p>
            <a:pPr lvl="3"/>
            <a:r>
              <a:t>本文レベル4</a:t>
            </a:r>
          </a:p>
          <a:p>
            <a:pPr lvl="4"/>
            <a:r>
              <a:t>本文レベル 5</a:t>
            </a:r>
          </a:p>
        </p:txBody>
      </p:sp>
      <p:sp>
        <p:nvSpPr>
          <p:cNvPr id="229" name="Shape 229"/>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Title Slide">
    <p:bg>
      <p:bgPr>
        <a:solidFill>
          <a:srgbClr val="000000"/>
        </a:solidFill>
        <a:effectLst/>
      </p:bgPr>
    </p:bg>
    <p:spTree>
      <p:nvGrpSpPr>
        <p:cNvPr id="1" name=""/>
        <p:cNvGrpSpPr/>
        <p:nvPr/>
      </p:nvGrpSpPr>
      <p:grpSpPr>
        <a:xfrm>
          <a:off x="0" y="0"/>
          <a:ext cx="0" cy="0"/>
          <a:chOff x="0" y="0"/>
          <a:chExt cx="0" cy="0"/>
        </a:xfrm>
      </p:grpSpPr>
      <p:sp>
        <p:nvSpPr>
          <p:cNvPr id="236" name="Shape 236"/>
          <p:cNvSpPr>
            <a:spLocks noGrp="1"/>
          </p:cNvSpPr>
          <p:nvPr>
            <p:ph type="title"/>
          </p:nvPr>
        </p:nvSpPr>
        <p:spPr>
          <a:xfrm>
            <a:off x="914400" y="2130425"/>
            <a:ext cx="10363200" cy="1470026"/>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237" name="Shape 237"/>
          <p:cNvSpPr>
            <a:spLocks noGrp="1"/>
          </p:cNvSpPr>
          <p:nvPr>
            <p:ph type="body" sz="quarter" idx="1"/>
          </p:nvPr>
        </p:nvSpPr>
        <p:spPr>
          <a:xfrm>
            <a:off x="1828800" y="3886200"/>
            <a:ext cx="8534400" cy="1752600"/>
          </a:xfrm>
          <a:prstGeom prst="rect">
            <a:avLst/>
          </a:prstGeom>
        </p:spPr>
        <p:txBody>
          <a:bodyPr lIns="45718" tIns="45718" rIns="45718" bIns="45718">
            <a:normAutofit/>
          </a:bodyPr>
          <a:lstStyle>
            <a:lvl1pPr marL="0" indent="0" algn="ctr" defTabSz="914400">
              <a:lnSpc>
                <a:spcPct val="100000"/>
              </a:lnSpc>
              <a:buSzTx/>
              <a:buNone/>
              <a:defRPr>
                <a:solidFill>
                  <a:srgbClr val="FFFFFF"/>
                </a:solidFill>
                <a:latin typeface="Times"/>
                <a:ea typeface="Times"/>
                <a:cs typeface="Times"/>
                <a:sym typeface="Times"/>
              </a:defRPr>
            </a:lvl1pPr>
            <a:lvl2pPr marL="0" indent="0" algn="ctr" defTabSz="914400">
              <a:lnSpc>
                <a:spcPct val="100000"/>
              </a:lnSpc>
              <a:buSzTx/>
              <a:buNone/>
              <a:defRPr>
                <a:solidFill>
                  <a:srgbClr val="FFFFFF"/>
                </a:solidFill>
                <a:latin typeface="Times"/>
                <a:ea typeface="Times"/>
                <a:cs typeface="Times"/>
                <a:sym typeface="Times"/>
              </a:defRPr>
            </a:lvl2pPr>
            <a:lvl3pPr marL="0" indent="0" algn="ctr" defTabSz="914400">
              <a:lnSpc>
                <a:spcPct val="100000"/>
              </a:lnSpc>
              <a:buSzTx/>
              <a:buNone/>
              <a:defRPr>
                <a:solidFill>
                  <a:srgbClr val="FFFFFF"/>
                </a:solidFill>
                <a:latin typeface="Times"/>
                <a:ea typeface="Times"/>
                <a:cs typeface="Times"/>
                <a:sym typeface="Times"/>
              </a:defRPr>
            </a:lvl3pPr>
            <a:lvl4pPr marL="0" indent="0" algn="ctr" defTabSz="914400">
              <a:lnSpc>
                <a:spcPct val="100000"/>
              </a:lnSpc>
              <a:buSzTx/>
              <a:buNone/>
              <a:defRPr>
                <a:solidFill>
                  <a:srgbClr val="FFFFFF"/>
                </a:solidFill>
                <a:latin typeface="Times"/>
                <a:ea typeface="Times"/>
                <a:cs typeface="Times"/>
                <a:sym typeface="Times"/>
              </a:defRPr>
            </a:lvl4pPr>
            <a:lvl5pPr marL="0" indent="0" algn="ctr" defTabSz="914400">
              <a:lnSpc>
                <a:spcPct val="100000"/>
              </a:lnSpc>
              <a:buSzTx/>
              <a:buNone/>
              <a:defRPr>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238" name="Shape 238"/>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4_Title and Content">
    <p:bg>
      <p:bgPr>
        <a:solidFill>
          <a:srgbClr val="000000"/>
        </a:solidFill>
        <a:effectLst/>
      </p:bgPr>
    </p:bg>
    <p:spTree>
      <p:nvGrpSpPr>
        <p:cNvPr id="1" name=""/>
        <p:cNvGrpSpPr/>
        <p:nvPr/>
      </p:nvGrpSpPr>
      <p:grpSpPr>
        <a:xfrm>
          <a:off x="0" y="0"/>
          <a:ext cx="0" cy="0"/>
          <a:chOff x="0" y="0"/>
          <a:chExt cx="0" cy="0"/>
        </a:xfrm>
      </p:grpSpPr>
      <p:sp>
        <p:nvSpPr>
          <p:cNvPr id="245" name="Shape 245"/>
          <p:cNvSpPr>
            <a:spLocks noGrp="1"/>
          </p:cNvSpPr>
          <p:nvPr>
            <p:ph type="title"/>
          </p:nvPr>
        </p:nvSpPr>
        <p:spPr>
          <a:xfrm>
            <a:off x="914400" y="609600"/>
            <a:ext cx="10363200" cy="1143000"/>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246" name="Shape 246"/>
          <p:cNvSpPr>
            <a:spLocks noGrp="1"/>
          </p:cNvSpPr>
          <p:nvPr>
            <p:ph type="body" idx="1"/>
          </p:nvPr>
        </p:nvSpPr>
        <p:spPr>
          <a:xfrm>
            <a:off x="914400" y="1981200"/>
            <a:ext cx="10363200" cy="4114800"/>
          </a:xfrm>
          <a:prstGeom prst="rect">
            <a:avLst/>
          </a:prstGeom>
        </p:spPr>
        <p:txBody>
          <a:bodyPr lIns="45718" tIns="45718" rIns="45718" bIns="45718">
            <a:normAutofit/>
          </a:bodyPr>
          <a:lstStyle>
            <a:lvl1pPr marL="342900" indent="-342900" defTabSz="914400">
              <a:lnSpc>
                <a:spcPct val="100000"/>
              </a:lnSpc>
              <a:buChar char="•"/>
              <a:defRPr>
                <a:solidFill>
                  <a:srgbClr val="FFFFFF"/>
                </a:solidFill>
                <a:latin typeface="Times"/>
                <a:ea typeface="Times"/>
                <a:cs typeface="Times"/>
                <a:sym typeface="Times"/>
              </a:defRPr>
            </a:lvl1pPr>
            <a:lvl2pPr marL="783771" indent="-326571" defTabSz="914400">
              <a:lnSpc>
                <a:spcPct val="100000"/>
              </a:lnSpc>
              <a:buChar char="–"/>
              <a:defRPr>
                <a:solidFill>
                  <a:srgbClr val="FFFFFF"/>
                </a:solidFill>
                <a:latin typeface="Times"/>
                <a:ea typeface="Times"/>
                <a:cs typeface="Times"/>
                <a:sym typeface="Times"/>
              </a:defRPr>
            </a:lvl2pPr>
            <a:lvl3pPr marL="1219200" indent="-304800" defTabSz="914400">
              <a:lnSpc>
                <a:spcPct val="100000"/>
              </a:lnSpc>
              <a:buChar char="•"/>
              <a:defRPr>
                <a:solidFill>
                  <a:srgbClr val="FFFFFF"/>
                </a:solidFill>
                <a:latin typeface="Times"/>
                <a:ea typeface="Times"/>
                <a:cs typeface="Times"/>
                <a:sym typeface="Times"/>
              </a:defRPr>
            </a:lvl3pPr>
            <a:lvl4pPr marL="1737360" indent="-365760" defTabSz="914400">
              <a:lnSpc>
                <a:spcPct val="100000"/>
              </a:lnSpc>
              <a:buChar char="–"/>
              <a:defRPr>
                <a:solidFill>
                  <a:srgbClr val="FFFFFF"/>
                </a:solidFill>
                <a:latin typeface="Times"/>
                <a:ea typeface="Times"/>
                <a:cs typeface="Times"/>
                <a:sym typeface="Times"/>
              </a:defRPr>
            </a:lvl4pPr>
            <a:lvl5pPr marL="2194560" indent="-365760" defTabSz="914400">
              <a:lnSpc>
                <a:spcPct val="100000"/>
              </a:lnSpc>
              <a:buChar char="»"/>
              <a:defRPr>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247" name="Shape 247"/>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000000"/>
        </a:solidFill>
        <a:effectLst/>
      </p:bgPr>
    </p:bg>
    <p:spTree>
      <p:nvGrpSpPr>
        <p:cNvPr id="1" name=""/>
        <p:cNvGrpSpPr/>
        <p:nvPr/>
      </p:nvGrpSpPr>
      <p:grpSpPr>
        <a:xfrm>
          <a:off x="0" y="0"/>
          <a:ext cx="0" cy="0"/>
          <a:chOff x="0" y="0"/>
          <a:chExt cx="0" cy="0"/>
        </a:xfrm>
      </p:grpSpPr>
      <p:sp>
        <p:nvSpPr>
          <p:cNvPr id="254" name="Shape 254"/>
          <p:cNvSpPr>
            <a:spLocks noGrp="1"/>
          </p:cNvSpPr>
          <p:nvPr>
            <p:ph type="title"/>
          </p:nvPr>
        </p:nvSpPr>
        <p:spPr>
          <a:xfrm>
            <a:off x="963082" y="4406901"/>
            <a:ext cx="10363202" cy="1362076"/>
          </a:xfrm>
          <a:prstGeom prst="rect">
            <a:avLst/>
          </a:prstGeom>
        </p:spPr>
        <p:txBody>
          <a:bodyPr lIns="45718" tIns="45718" rIns="45718" bIns="45718"/>
          <a:lstStyle>
            <a:lvl1pPr defTabSz="914400">
              <a:lnSpc>
                <a:spcPct val="100000"/>
              </a:lnSpc>
              <a:defRPr sz="4000" b="1" cap="all" spc="0">
                <a:solidFill>
                  <a:srgbClr val="E3EBF1"/>
                </a:solidFill>
                <a:latin typeface="Times"/>
                <a:ea typeface="Times"/>
                <a:cs typeface="Times"/>
                <a:sym typeface="Times"/>
              </a:defRPr>
            </a:lvl1pPr>
          </a:lstStyle>
          <a:p>
            <a:r>
              <a:t>タイトルテキスト</a:t>
            </a:r>
          </a:p>
        </p:txBody>
      </p:sp>
      <p:sp>
        <p:nvSpPr>
          <p:cNvPr id="255" name="Shape 255"/>
          <p:cNvSpPr>
            <a:spLocks noGrp="1"/>
          </p:cNvSpPr>
          <p:nvPr>
            <p:ph type="body" sz="quarter" idx="1"/>
          </p:nvPr>
        </p:nvSpPr>
        <p:spPr>
          <a:xfrm>
            <a:off x="963082" y="2906713"/>
            <a:ext cx="10363202" cy="1500188"/>
          </a:xfrm>
          <a:prstGeom prst="rect">
            <a:avLst/>
          </a:prstGeom>
        </p:spPr>
        <p:txBody>
          <a:bodyPr lIns="45718" tIns="45718" rIns="45718" bIns="45718" anchor="b">
            <a:normAutofit/>
          </a:bodyPr>
          <a:lstStyle>
            <a:lvl1pPr marL="0" indent="0" defTabSz="914400">
              <a:lnSpc>
                <a:spcPct val="100000"/>
              </a:lnSpc>
              <a:spcBef>
                <a:spcPts val="400"/>
              </a:spcBef>
              <a:buSzTx/>
              <a:buNone/>
              <a:defRPr sz="2000">
                <a:solidFill>
                  <a:srgbClr val="FFFFFF"/>
                </a:solidFill>
                <a:latin typeface="Times"/>
                <a:ea typeface="Times"/>
                <a:cs typeface="Times"/>
                <a:sym typeface="Times"/>
              </a:defRPr>
            </a:lvl1pPr>
            <a:lvl2pPr marL="0" indent="0" defTabSz="914400">
              <a:lnSpc>
                <a:spcPct val="100000"/>
              </a:lnSpc>
              <a:spcBef>
                <a:spcPts val="400"/>
              </a:spcBef>
              <a:buSzTx/>
              <a:buNone/>
              <a:defRPr sz="2000">
                <a:solidFill>
                  <a:srgbClr val="FFFFFF"/>
                </a:solidFill>
                <a:latin typeface="Times"/>
                <a:ea typeface="Times"/>
                <a:cs typeface="Times"/>
                <a:sym typeface="Times"/>
              </a:defRPr>
            </a:lvl2pPr>
            <a:lvl3pPr marL="0" indent="0" defTabSz="914400">
              <a:lnSpc>
                <a:spcPct val="100000"/>
              </a:lnSpc>
              <a:spcBef>
                <a:spcPts val="400"/>
              </a:spcBef>
              <a:buSzTx/>
              <a:buNone/>
              <a:defRPr sz="2000">
                <a:solidFill>
                  <a:srgbClr val="FFFFFF"/>
                </a:solidFill>
                <a:latin typeface="Times"/>
                <a:ea typeface="Times"/>
                <a:cs typeface="Times"/>
                <a:sym typeface="Times"/>
              </a:defRPr>
            </a:lvl3pPr>
            <a:lvl4pPr marL="0" indent="0" defTabSz="914400">
              <a:lnSpc>
                <a:spcPct val="100000"/>
              </a:lnSpc>
              <a:spcBef>
                <a:spcPts val="400"/>
              </a:spcBef>
              <a:buSzTx/>
              <a:buNone/>
              <a:defRPr sz="2000">
                <a:solidFill>
                  <a:srgbClr val="FFFFFF"/>
                </a:solidFill>
                <a:latin typeface="Times"/>
                <a:ea typeface="Times"/>
                <a:cs typeface="Times"/>
                <a:sym typeface="Times"/>
              </a:defRPr>
            </a:lvl4pPr>
            <a:lvl5pPr marL="0" indent="0" defTabSz="914400">
              <a:lnSpc>
                <a:spcPct val="100000"/>
              </a:lnSpc>
              <a:spcBef>
                <a:spcPts val="400"/>
              </a:spcBef>
              <a:buSzTx/>
              <a:buNone/>
              <a:defRPr sz="2000">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256" name="Shape 256"/>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Two Content">
    <p:bg>
      <p:bgPr>
        <a:solidFill>
          <a:srgbClr val="000000"/>
        </a:solidFill>
        <a:effectLst/>
      </p:bgPr>
    </p:bg>
    <p:spTree>
      <p:nvGrpSpPr>
        <p:cNvPr id="1" name=""/>
        <p:cNvGrpSpPr/>
        <p:nvPr/>
      </p:nvGrpSpPr>
      <p:grpSpPr>
        <a:xfrm>
          <a:off x="0" y="0"/>
          <a:ext cx="0" cy="0"/>
          <a:chOff x="0" y="0"/>
          <a:chExt cx="0" cy="0"/>
        </a:xfrm>
      </p:grpSpPr>
      <p:sp>
        <p:nvSpPr>
          <p:cNvPr id="263" name="Shape 263"/>
          <p:cNvSpPr>
            <a:spLocks noGrp="1"/>
          </p:cNvSpPr>
          <p:nvPr>
            <p:ph type="title"/>
          </p:nvPr>
        </p:nvSpPr>
        <p:spPr>
          <a:xfrm>
            <a:off x="914400" y="609600"/>
            <a:ext cx="10363200" cy="1143000"/>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264" name="Shape 264"/>
          <p:cNvSpPr>
            <a:spLocks noGrp="1"/>
          </p:cNvSpPr>
          <p:nvPr>
            <p:ph type="body" sz="half" idx="1"/>
          </p:nvPr>
        </p:nvSpPr>
        <p:spPr>
          <a:xfrm>
            <a:off x="914400" y="1981200"/>
            <a:ext cx="5080000" cy="4114800"/>
          </a:xfrm>
          <a:prstGeom prst="rect">
            <a:avLst/>
          </a:prstGeom>
        </p:spPr>
        <p:txBody>
          <a:bodyPr lIns="45718" tIns="45718" rIns="45718" bIns="45718">
            <a:normAutofit/>
          </a:bodyPr>
          <a:lstStyle>
            <a:lvl1pPr marL="342900" indent="-342900" defTabSz="914400">
              <a:lnSpc>
                <a:spcPct val="100000"/>
              </a:lnSpc>
              <a:spcBef>
                <a:spcPts val="600"/>
              </a:spcBef>
              <a:buChar char="•"/>
              <a:defRPr sz="2800">
                <a:solidFill>
                  <a:srgbClr val="FFFFFF"/>
                </a:solidFill>
                <a:latin typeface="Times"/>
                <a:ea typeface="Times"/>
                <a:cs typeface="Times"/>
                <a:sym typeface="Times"/>
              </a:defRPr>
            </a:lvl1pPr>
            <a:lvl2pPr marL="790575" indent="-333375" defTabSz="914400">
              <a:lnSpc>
                <a:spcPct val="100000"/>
              </a:lnSpc>
              <a:spcBef>
                <a:spcPts val="600"/>
              </a:spcBef>
              <a:buChar char="–"/>
              <a:defRPr sz="2800">
                <a:solidFill>
                  <a:srgbClr val="FFFFFF"/>
                </a:solidFill>
                <a:latin typeface="Times"/>
                <a:ea typeface="Times"/>
                <a:cs typeface="Times"/>
                <a:sym typeface="Times"/>
              </a:defRPr>
            </a:lvl2pPr>
            <a:lvl3pPr marL="1234438" indent="-320038" defTabSz="914400">
              <a:lnSpc>
                <a:spcPct val="100000"/>
              </a:lnSpc>
              <a:spcBef>
                <a:spcPts val="600"/>
              </a:spcBef>
              <a:buChar char="•"/>
              <a:defRPr sz="2800">
                <a:solidFill>
                  <a:srgbClr val="FFFFFF"/>
                </a:solidFill>
                <a:latin typeface="Times"/>
                <a:ea typeface="Times"/>
                <a:cs typeface="Times"/>
                <a:sym typeface="Times"/>
              </a:defRPr>
            </a:lvl3pPr>
            <a:lvl4pPr marL="1727200" indent="-355600" defTabSz="914400">
              <a:lnSpc>
                <a:spcPct val="100000"/>
              </a:lnSpc>
              <a:spcBef>
                <a:spcPts val="600"/>
              </a:spcBef>
              <a:buChar char="–"/>
              <a:defRPr sz="2800">
                <a:solidFill>
                  <a:srgbClr val="FFFFFF"/>
                </a:solidFill>
                <a:latin typeface="Times"/>
                <a:ea typeface="Times"/>
                <a:cs typeface="Times"/>
                <a:sym typeface="Times"/>
              </a:defRPr>
            </a:lvl4pPr>
            <a:lvl5pPr marL="2184400" indent="-355600" defTabSz="914400">
              <a:lnSpc>
                <a:spcPct val="100000"/>
              </a:lnSpc>
              <a:spcBef>
                <a:spcPts val="600"/>
              </a:spcBef>
              <a:buChar char="»"/>
              <a:defRPr sz="2800">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265" name="Shape 265"/>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タイトルテキスト</a:t>
            </a:r>
          </a:p>
        </p:txBody>
      </p:sp>
      <p:sp>
        <p:nvSpPr>
          <p:cNvPr id="31" name="Shape 31"/>
          <p:cNvSpPr>
            <a:spLocks noGrp="1"/>
          </p:cNvSpPr>
          <p:nvPr>
            <p:ph type="body" sz="half" idx="1"/>
          </p:nvPr>
        </p:nvSpPr>
        <p:spPr>
          <a:xfrm>
            <a:off x="508000" y="1411552"/>
            <a:ext cx="11176000" cy="2210862"/>
          </a:xfrm>
          <a:prstGeom prst="rect">
            <a:avLst/>
          </a:prstGeom>
        </p:spPr>
        <p:txBody>
          <a:bodyPr>
            <a:normAutofit/>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r>
              <a:t>本文レベル1</a:t>
            </a:r>
          </a:p>
          <a:p>
            <a:pPr lvl="1"/>
            <a:r>
              <a:t>本文レベル2</a:t>
            </a:r>
          </a:p>
          <a:p>
            <a:pPr lvl="2"/>
            <a:r>
              <a:t>本文レベル3</a:t>
            </a:r>
          </a:p>
          <a:p>
            <a:pPr lvl="3"/>
            <a:r>
              <a:t>本文レベル4</a:t>
            </a:r>
          </a:p>
          <a:p>
            <a:pPr lvl="4"/>
            <a:r>
              <a:t>本文レベル 5</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Comparison">
    <p:bg>
      <p:bgPr>
        <a:solidFill>
          <a:srgbClr val="000000"/>
        </a:solidFill>
        <a:effectLst/>
      </p:bgPr>
    </p:bg>
    <p:spTree>
      <p:nvGrpSpPr>
        <p:cNvPr id="1" name=""/>
        <p:cNvGrpSpPr/>
        <p:nvPr/>
      </p:nvGrpSpPr>
      <p:grpSpPr>
        <a:xfrm>
          <a:off x="0" y="0"/>
          <a:ext cx="0" cy="0"/>
          <a:chOff x="0" y="0"/>
          <a:chExt cx="0" cy="0"/>
        </a:xfrm>
      </p:grpSpPr>
      <p:sp>
        <p:nvSpPr>
          <p:cNvPr id="272" name="Shape 272"/>
          <p:cNvSpPr>
            <a:spLocks noGrp="1"/>
          </p:cNvSpPr>
          <p:nvPr>
            <p:ph type="title"/>
          </p:nvPr>
        </p:nvSpPr>
        <p:spPr>
          <a:xfrm>
            <a:off x="609600" y="274638"/>
            <a:ext cx="10972800" cy="1143001"/>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273" name="Shape 273"/>
          <p:cNvSpPr>
            <a:spLocks noGrp="1"/>
          </p:cNvSpPr>
          <p:nvPr>
            <p:ph type="body" sz="quarter" idx="1"/>
          </p:nvPr>
        </p:nvSpPr>
        <p:spPr>
          <a:xfrm>
            <a:off x="609600" y="1535112"/>
            <a:ext cx="5386917" cy="639763"/>
          </a:xfrm>
          <a:prstGeom prst="rect">
            <a:avLst/>
          </a:prstGeom>
        </p:spPr>
        <p:txBody>
          <a:bodyPr lIns="45718" tIns="45718" rIns="45718" bIns="45718" anchor="b">
            <a:normAutofit/>
          </a:bodyPr>
          <a:lstStyle>
            <a:lvl1pPr marL="0" indent="0" defTabSz="914400">
              <a:lnSpc>
                <a:spcPct val="100000"/>
              </a:lnSpc>
              <a:spcBef>
                <a:spcPts val="500"/>
              </a:spcBef>
              <a:buSzTx/>
              <a:buNone/>
              <a:defRPr sz="2400" b="1">
                <a:solidFill>
                  <a:srgbClr val="FFFFFF"/>
                </a:solidFill>
                <a:latin typeface="Times"/>
                <a:ea typeface="Times"/>
                <a:cs typeface="Times"/>
                <a:sym typeface="Times"/>
              </a:defRPr>
            </a:lvl1pPr>
            <a:lvl2pPr marL="0" indent="0" defTabSz="914400">
              <a:lnSpc>
                <a:spcPct val="100000"/>
              </a:lnSpc>
              <a:spcBef>
                <a:spcPts val="500"/>
              </a:spcBef>
              <a:buSzTx/>
              <a:buNone/>
              <a:defRPr sz="2400" b="1">
                <a:solidFill>
                  <a:srgbClr val="FFFFFF"/>
                </a:solidFill>
                <a:latin typeface="Times"/>
                <a:ea typeface="Times"/>
                <a:cs typeface="Times"/>
                <a:sym typeface="Times"/>
              </a:defRPr>
            </a:lvl2pPr>
            <a:lvl3pPr marL="0" indent="0" defTabSz="914400">
              <a:lnSpc>
                <a:spcPct val="100000"/>
              </a:lnSpc>
              <a:spcBef>
                <a:spcPts val="500"/>
              </a:spcBef>
              <a:buSzTx/>
              <a:buNone/>
              <a:defRPr sz="2400" b="1">
                <a:solidFill>
                  <a:srgbClr val="FFFFFF"/>
                </a:solidFill>
                <a:latin typeface="Times"/>
                <a:ea typeface="Times"/>
                <a:cs typeface="Times"/>
                <a:sym typeface="Times"/>
              </a:defRPr>
            </a:lvl3pPr>
            <a:lvl4pPr marL="0" indent="0" defTabSz="914400">
              <a:lnSpc>
                <a:spcPct val="100000"/>
              </a:lnSpc>
              <a:spcBef>
                <a:spcPts val="500"/>
              </a:spcBef>
              <a:buSzTx/>
              <a:buNone/>
              <a:defRPr sz="2400" b="1">
                <a:solidFill>
                  <a:srgbClr val="FFFFFF"/>
                </a:solidFill>
                <a:latin typeface="Times"/>
                <a:ea typeface="Times"/>
                <a:cs typeface="Times"/>
                <a:sym typeface="Times"/>
              </a:defRPr>
            </a:lvl4pPr>
            <a:lvl5pPr marL="0" indent="0" defTabSz="914400">
              <a:lnSpc>
                <a:spcPct val="100000"/>
              </a:lnSpc>
              <a:spcBef>
                <a:spcPts val="500"/>
              </a:spcBef>
              <a:buSzTx/>
              <a:buNone/>
              <a:defRPr sz="2400" b="1">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274" name="Shape 274"/>
          <p:cNvSpPr>
            <a:spLocks noGrp="1"/>
          </p:cNvSpPr>
          <p:nvPr>
            <p:ph type="body" sz="quarter" idx="13"/>
          </p:nvPr>
        </p:nvSpPr>
        <p:spPr>
          <a:xfrm>
            <a:off x="6193368" y="1535112"/>
            <a:ext cx="5389034" cy="639764"/>
          </a:xfrm>
          <a:prstGeom prst="rect">
            <a:avLst/>
          </a:prstGeom>
        </p:spPr>
        <p:txBody>
          <a:bodyPr lIns="45718" tIns="45718" rIns="45718" bIns="45718" anchor="b">
            <a:normAutofit/>
          </a:bodyPr>
          <a:lstStyle/>
          <a:p>
            <a:pPr defTabSz="912812">
              <a:buBlip>
                <a:blip r:embed="rId2"/>
              </a:buBlip>
            </a:pPr>
            <a:endParaRPr/>
          </a:p>
        </p:txBody>
      </p:sp>
      <p:sp>
        <p:nvSpPr>
          <p:cNvPr id="275" name="Shape 275"/>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Title Only">
    <p:bg>
      <p:bgPr>
        <a:solidFill>
          <a:srgbClr val="000000"/>
        </a:solidFill>
        <a:effectLst/>
      </p:bgPr>
    </p:bg>
    <p:spTree>
      <p:nvGrpSpPr>
        <p:cNvPr id="1" name=""/>
        <p:cNvGrpSpPr/>
        <p:nvPr/>
      </p:nvGrpSpPr>
      <p:grpSpPr>
        <a:xfrm>
          <a:off x="0" y="0"/>
          <a:ext cx="0" cy="0"/>
          <a:chOff x="0" y="0"/>
          <a:chExt cx="0" cy="0"/>
        </a:xfrm>
      </p:grpSpPr>
      <p:sp>
        <p:nvSpPr>
          <p:cNvPr id="282" name="Shape 282"/>
          <p:cNvSpPr>
            <a:spLocks noGrp="1"/>
          </p:cNvSpPr>
          <p:nvPr>
            <p:ph type="title"/>
          </p:nvPr>
        </p:nvSpPr>
        <p:spPr>
          <a:xfrm>
            <a:off x="914400" y="609600"/>
            <a:ext cx="10363200" cy="1143000"/>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283" name="Shape 283"/>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_Blank">
    <p:bg>
      <p:bgPr>
        <a:solidFill>
          <a:srgbClr val="000000"/>
        </a:solidFill>
        <a:effectLst/>
      </p:bgPr>
    </p:bg>
    <p:spTree>
      <p:nvGrpSpPr>
        <p:cNvPr id="1" name=""/>
        <p:cNvGrpSpPr/>
        <p:nvPr/>
      </p:nvGrpSpPr>
      <p:grpSpPr>
        <a:xfrm>
          <a:off x="0" y="0"/>
          <a:ext cx="0" cy="0"/>
          <a:chOff x="0" y="0"/>
          <a:chExt cx="0" cy="0"/>
        </a:xfrm>
      </p:grpSpPr>
      <p:sp>
        <p:nvSpPr>
          <p:cNvPr id="290" name="Shape 290"/>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lank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7" name="Shape 297"/>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000000"/>
        </a:solidFill>
        <a:effectLst/>
      </p:bgPr>
    </p:bg>
    <p:spTree>
      <p:nvGrpSpPr>
        <p:cNvPr id="1" name=""/>
        <p:cNvGrpSpPr/>
        <p:nvPr/>
      </p:nvGrpSpPr>
      <p:grpSpPr>
        <a:xfrm>
          <a:off x="0" y="0"/>
          <a:ext cx="0" cy="0"/>
          <a:chOff x="0" y="0"/>
          <a:chExt cx="0" cy="0"/>
        </a:xfrm>
      </p:grpSpPr>
      <p:sp>
        <p:nvSpPr>
          <p:cNvPr id="304" name="Shape 304"/>
          <p:cNvSpPr>
            <a:spLocks noGrp="1"/>
          </p:cNvSpPr>
          <p:nvPr>
            <p:ph type="title"/>
          </p:nvPr>
        </p:nvSpPr>
        <p:spPr>
          <a:xfrm>
            <a:off x="609601" y="273050"/>
            <a:ext cx="4011084" cy="1162050"/>
          </a:xfrm>
          <a:prstGeom prst="rect">
            <a:avLst/>
          </a:prstGeom>
        </p:spPr>
        <p:txBody>
          <a:bodyPr lIns="45718" tIns="45718" rIns="45718" bIns="45718" anchor="b"/>
          <a:lstStyle>
            <a:lvl1pPr defTabSz="914400">
              <a:lnSpc>
                <a:spcPct val="100000"/>
              </a:lnSpc>
              <a:defRPr sz="2000" b="1" spc="0">
                <a:solidFill>
                  <a:srgbClr val="E3EBF1"/>
                </a:solidFill>
                <a:latin typeface="Times"/>
                <a:ea typeface="Times"/>
                <a:cs typeface="Times"/>
                <a:sym typeface="Times"/>
              </a:defRPr>
            </a:lvl1pPr>
          </a:lstStyle>
          <a:p>
            <a:r>
              <a:t>タイトルテキスト</a:t>
            </a:r>
          </a:p>
        </p:txBody>
      </p:sp>
      <p:sp>
        <p:nvSpPr>
          <p:cNvPr id="305" name="Shape 305"/>
          <p:cNvSpPr>
            <a:spLocks noGrp="1"/>
          </p:cNvSpPr>
          <p:nvPr>
            <p:ph type="body" idx="1"/>
          </p:nvPr>
        </p:nvSpPr>
        <p:spPr>
          <a:xfrm>
            <a:off x="4766731" y="273050"/>
            <a:ext cx="6815669" cy="5853115"/>
          </a:xfrm>
          <a:prstGeom prst="rect">
            <a:avLst/>
          </a:prstGeom>
        </p:spPr>
        <p:txBody>
          <a:bodyPr lIns="45718" tIns="45718" rIns="45718" bIns="45718">
            <a:normAutofit/>
          </a:bodyPr>
          <a:lstStyle>
            <a:lvl1pPr marL="342900" indent="-342900" defTabSz="914400">
              <a:lnSpc>
                <a:spcPct val="100000"/>
              </a:lnSpc>
              <a:buChar char="•"/>
              <a:defRPr>
                <a:solidFill>
                  <a:srgbClr val="FFFFFF"/>
                </a:solidFill>
                <a:latin typeface="Times"/>
                <a:ea typeface="Times"/>
                <a:cs typeface="Times"/>
                <a:sym typeface="Times"/>
              </a:defRPr>
            </a:lvl1pPr>
            <a:lvl2pPr marL="783771" indent="-326571" defTabSz="914400">
              <a:lnSpc>
                <a:spcPct val="100000"/>
              </a:lnSpc>
              <a:buChar char="–"/>
              <a:defRPr>
                <a:solidFill>
                  <a:srgbClr val="FFFFFF"/>
                </a:solidFill>
                <a:latin typeface="Times"/>
                <a:ea typeface="Times"/>
                <a:cs typeface="Times"/>
                <a:sym typeface="Times"/>
              </a:defRPr>
            </a:lvl2pPr>
            <a:lvl3pPr marL="1219200" indent="-304800" defTabSz="914400">
              <a:lnSpc>
                <a:spcPct val="100000"/>
              </a:lnSpc>
              <a:buChar char="•"/>
              <a:defRPr>
                <a:solidFill>
                  <a:srgbClr val="FFFFFF"/>
                </a:solidFill>
                <a:latin typeface="Times"/>
                <a:ea typeface="Times"/>
                <a:cs typeface="Times"/>
                <a:sym typeface="Times"/>
              </a:defRPr>
            </a:lvl3pPr>
            <a:lvl4pPr marL="1737360" indent="-365760" defTabSz="914400">
              <a:lnSpc>
                <a:spcPct val="100000"/>
              </a:lnSpc>
              <a:buChar char="–"/>
              <a:defRPr>
                <a:solidFill>
                  <a:srgbClr val="FFFFFF"/>
                </a:solidFill>
                <a:latin typeface="Times"/>
                <a:ea typeface="Times"/>
                <a:cs typeface="Times"/>
                <a:sym typeface="Times"/>
              </a:defRPr>
            </a:lvl4pPr>
            <a:lvl5pPr marL="2194560" indent="-365760" defTabSz="914400">
              <a:lnSpc>
                <a:spcPct val="100000"/>
              </a:lnSpc>
              <a:buChar char="»"/>
              <a:defRPr>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306" name="Shape 306"/>
          <p:cNvSpPr>
            <a:spLocks noGrp="1"/>
          </p:cNvSpPr>
          <p:nvPr>
            <p:ph type="body" sz="half" idx="13"/>
          </p:nvPr>
        </p:nvSpPr>
        <p:spPr>
          <a:xfrm>
            <a:off x="609600" y="1435101"/>
            <a:ext cx="4011085" cy="4691063"/>
          </a:xfrm>
          <a:prstGeom prst="rect">
            <a:avLst/>
          </a:prstGeom>
        </p:spPr>
        <p:txBody>
          <a:bodyPr lIns="45718" tIns="45718" rIns="45718" bIns="45718">
            <a:normAutofit/>
          </a:bodyPr>
          <a:lstStyle/>
          <a:p>
            <a:pPr defTabSz="912812">
              <a:buBlip>
                <a:blip r:embed="rId2"/>
              </a:buBlip>
            </a:pPr>
            <a:endParaRPr/>
          </a:p>
        </p:txBody>
      </p:sp>
      <p:sp>
        <p:nvSpPr>
          <p:cNvPr id="307" name="Shape 307"/>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000000"/>
        </a:solidFill>
        <a:effectLst/>
      </p:bgPr>
    </p:bg>
    <p:spTree>
      <p:nvGrpSpPr>
        <p:cNvPr id="1" name=""/>
        <p:cNvGrpSpPr/>
        <p:nvPr/>
      </p:nvGrpSpPr>
      <p:grpSpPr>
        <a:xfrm>
          <a:off x="0" y="0"/>
          <a:ext cx="0" cy="0"/>
          <a:chOff x="0" y="0"/>
          <a:chExt cx="0" cy="0"/>
        </a:xfrm>
      </p:grpSpPr>
      <p:sp>
        <p:nvSpPr>
          <p:cNvPr id="314" name="Shape 314"/>
          <p:cNvSpPr>
            <a:spLocks noGrp="1"/>
          </p:cNvSpPr>
          <p:nvPr>
            <p:ph type="title"/>
          </p:nvPr>
        </p:nvSpPr>
        <p:spPr>
          <a:xfrm>
            <a:off x="2389716" y="4800600"/>
            <a:ext cx="7315201" cy="566738"/>
          </a:xfrm>
          <a:prstGeom prst="rect">
            <a:avLst/>
          </a:prstGeom>
        </p:spPr>
        <p:txBody>
          <a:bodyPr lIns="45718" tIns="45718" rIns="45718" bIns="45718" anchor="b"/>
          <a:lstStyle>
            <a:lvl1pPr defTabSz="914400">
              <a:lnSpc>
                <a:spcPct val="100000"/>
              </a:lnSpc>
              <a:defRPr sz="2000" b="1" spc="0">
                <a:solidFill>
                  <a:srgbClr val="E3EBF1"/>
                </a:solidFill>
                <a:latin typeface="Times"/>
                <a:ea typeface="Times"/>
                <a:cs typeface="Times"/>
                <a:sym typeface="Times"/>
              </a:defRPr>
            </a:lvl1pPr>
          </a:lstStyle>
          <a:p>
            <a:r>
              <a:t>タイトルテキスト</a:t>
            </a:r>
          </a:p>
        </p:txBody>
      </p:sp>
      <p:sp>
        <p:nvSpPr>
          <p:cNvPr id="315" name="Shape 315"/>
          <p:cNvSpPr>
            <a:spLocks noGrp="1"/>
          </p:cNvSpPr>
          <p:nvPr>
            <p:ph type="pic" sz="half" idx="13"/>
          </p:nvPr>
        </p:nvSpPr>
        <p:spPr>
          <a:xfrm>
            <a:off x="2389716" y="612775"/>
            <a:ext cx="7315201" cy="4114800"/>
          </a:xfrm>
          <a:prstGeom prst="rect">
            <a:avLst/>
          </a:prstGeom>
        </p:spPr>
        <p:txBody>
          <a:bodyPr lIns="91439" tIns="45719" rIns="91439" bIns="45719"/>
          <a:lstStyle/>
          <a:p>
            <a:endParaRPr/>
          </a:p>
        </p:txBody>
      </p:sp>
      <p:sp>
        <p:nvSpPr>
          <p:cNvPr id="316" name="Shape 316"/>
          <p:cNvSpPr>
            <a:spLocks noGrp="1"/>
          </p:cNvSpPr>
          <p:nvPr>
            <p:ph type="body" sz="quarter" idx="1"/>
          </p:nvPr>
        </p:nvSpPr>
        <p:spPr>
          <a:xfrm>
            <a:off x="2389716" y="5367337"/>
            <a:ext cx="7315201" cy="804863"/>
          </a:xfrm>
          <a:prstGeom prst="rect">
            <a:avLst/>
          </a:prstGeom>
        </p:spPr>
        <p:txBody>
          <a:bodyPr lIns="45718" tIns="45718" rIns="45718" bIns="45718">
            <a:normAutofit/>
          </a:bodyPr>
          <a:lstStyle>
            <a:lvl1pPr marL="0" indent="0" defTabSz="914400">
              <a:lnSpc>
                <a:spcPct val="100000"/>
              </a:lnSpc>
              <a:spcBef>
                <a:spcPts val="300"/>
              </a:spcBef>
              <a:buSzTx/>
              <a:buNone/>
              <a:defRPr sz="1400">
                <a:solidFill>
                  <a:srgbClr val="FFFFFF"/>
                </a:solidFill>
                <a:latin typeface="Times"/>
                <a:ea typeface="Times"/>
                <a:cs typeface="Times"/>
                <a:sym typeface="Times"/>
              </a:defRPr>
            </a:lvl1pPr>
            <a:lvl2pPr marL="0" indent="0" defTabSz="914400">
              <a:lnSpc>
                <a:spcPct val="100000"/>
              </a:lnSpc>
              <a:spcBef>
                <a:spcPts val="300"/>
              </a:spcBef>
              <a:buSzTx/>
              <a:buNone/>
              <a:defRPr sz="1400">
                <a:solidFill>
                  <a:srgbClr val="FFFFFF"/>
                </a:solidFill>
                <a:latin typeface="Times"/>
                <a:ea typeface="Times"/>
                <a:cs typeface="Times"/>
                <a:sym typeface="Times"/>
              </a:defRPr>
            </a:lvl2pPr>
            <a:lvl3pPr marL="0" indent="0" defTabSz="914400">
              <a:lnSpc>
                <a:spcPct val="100000"/>
              </a:lnSpc>
              <a:spcBef>
                <a:spcPts val="300"/>
              </a:spcBef>
              <a:buSzTx/>
              <a:buNone/>
              <a:defRPr sz="1400">
                <a:solidFill>
                  <a:srgbClr val="FFFFFF"/>
                </a:solidFill>
                <a:latin typeface="Times"/>
                <a:ea typeface="Times"/>
                <a:cs typeface="Times"/>
                <a:sym typeface="Times"/>
              </a:defRPr>
            </a:lvl3pPr>
            <a:lvl4pPr marL="0" indent="0" defTabSz="914400">
              <a:lnSpc>
                <a:spcPct val="100000"/>
              </a:lnSpc>
              <a:spcBef>
                <a:spcPts val="300"/>
              </a:spcBef>
              <a:buSzTx/>
              <a:buNone/>
              <a:defRPr sz="1400">
                <a:solidFill>
                  <a:srgbClr val="FFFFFF"/>
                </a:solidFill>
                <a:latin typeface="Times"/>
                <a:ea typeface="Times"/>
                <a:cs typeface="Times"/>
                <a:sym typeface="Times"/>
              </a:defRPr>
            </a:lvl4pPr>
            <a:lvl5pPr marL="0" indent="0" defTabSz="914400">
              <a:lnSpc>
                <a:spcPct val="100000"/>
              </a:lnSpc>
              <a:spcBef>
                <a:spcPts val="300"/>
              </a:spcBef>
              <a:buSzTx/>
              <a:buNone/>
              <a:defRPr sz="1400">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317" name="Shape 317"/>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Vertical Text">
    <p:bg>
      <p:bgPr>
        <a:solidFill>
          <a:srgbClr val="000000"/>
        </a:solidFill>
        <a:effectLst/>
      </p:bgPr>
    </p:bg>
    <p:spTree>
      <p:nvGrpSpPr>
        <p:cNvPr id="1" name=""/>
        <p:cNvGrpSpPr/>
        <p:nvPr/>
      </p:nvGrpSpPr>
      <p:grpSpPr>
        <a:xfrm>
          <a:off x="0" y="0"/>
          <a:ext cx="0" cy="0"/>
          <a:chOff x="0" y="0"/>
          <a:chExt cx="0" cy="0"/>
        </a:xfrm>
      </p:grpSpPr>
      <p:sp>
        <p:nvSpPr>
          <p:cNvPr id="324" name="Shape 324"/>
          <p:cNvSpPr>
            <a:spLocks noGrp="1"/>
          </p:cNvSpPr>
          <p:nvPr>
            <p:ph type="title"/>
          </p:nvPr>
        </p:nvSpPr>
        <p:spPr>
          <a:xfrm>
            <a:off x="914400" y="609600"/>
            <a:ext cx="10363200" cy="1143000"/>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325" name="Shape 325"/>
          <p:cNvSpPr>
            <a:spLocks noGrp="1"/>
          </p:cNvSpPr>
          <p:nvPr>
            <p:ph type="body" idx="1"/>
          </p:nvPr>
        </p:nvSpPr>
        <p:spPr>
          <a:xfrm>
            <a:off x="914400" y="1981200"/>
            <a:ext cx="10363200" cy="4114800"/>
          </a:xfrm>
          <a:prstGeom prst="rect">
            <a:avLst/>
          </a:prstGeom>
        </p:spPr>
        <p:txBody>
          <a:bodyPr lIns="45718" tIns="45718" rIns="45718" bIns="45718">
            <a:normAutofit/>
          </a:bodyPr>
          <a:lstStyle>
            <a:lvl1pPr marL="342900" indent="-342900" defTabSz="914400">
              <a:lnSpc>
                <a:spcPct val="100000"/>
              </a:lnSpc>
              <a:buChar char="•"/>
              <a:defRPr>
                <a:solidFill>
                  <a:srgbClr val="FFFFFF"/>
                </a:solidFill>
                <a:latin typeface="Times"/>
                <a:ea typeface="Times"/>
                <a:cs typeface="Times"/>
                <a:sym typeface="Times"/>
              </a:defRPr>
            </a:lvl1pPr>
            <a:lvl2pPr marL="783771" indent="-326571" defTabSz="914400">
              <a:lnSpc>
                <a:spcPct val="100000"/>
              </a:lnSpc>
              <a:buChar char="–"/>
              <a:defRPr>
                <a:solidFill>
                  <a:srgbClr val="FFFFFF"/>
                </a:solidFill>
                <a:latin typeface="Times"/>
                <a:ea typeface="Times"/>
                <a:cs typeface="Times"/>
                <a:sym typeface="Times"/>
              </a:defRPr>
            </a:lvl2pPr>
            <a:lvl3pPr marL="1219200" indent="-304800" defTabSz="914400">
              <a:lnSpc>
                <a:spcPct val="100000"/>
              </a:lnSpc>
              <a:buChar char="•"/>
              <a:defRPr>
                <a:solidFill>
                  <a:srgbClr val="FFFFFF"/>
                </a:solidFill>
                <a:latin typeface="Times"/>
                <a:ea typeface="Times"/>
                <a:cs typeface="Times"/>
                <a:sym typeface="Times"/>
              </a:defRPr>
            </a:lvl3pPr>
            <a:lvl4pPr marL="1737360" indent="-365760" defTabSz="914400">
              <a:lnSpc>
                <a:spcPct val="100000"/>
              </a:lnSpc>
              <a:buChar char="–"/>
              <a:defRPr>
                <a:solidFill>
                  <a:srgbClr val="FFFFFF"/>
                </a:solidFill>
                <a:latin typeface="Times"/>
                <a:ea typeface="Times"/>
                <a:cs typeface="Times"/>
                <a:sym typeface="Times"/>
              </a:defRPr>
            </a:lvl4pPr>
            <a:lvl5pPr marL="2194560" indent="-365760" defTabSz="914400">
              <a:lnSpc>
                <a:spcPct val="100000"/>
              </a:lnSpc>
              <a:buChar char="»"/>
              <a:defRPr>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326" name="Shape 326"/>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Vertical Title and Text">
    <p:bg>
      <p:bgPr>
        <a:solidFill>
          <a:srgbClr val="000000"/>
        </a:solidFill>
        <a:effectLst/>
      </p:bgPr>
    </p:bg>
    <p:spTree>
      <p:nvGrpSpPr>
        <p:cNvPr id="1" name=""/>
        <p:cNvGrpSpPr/>
        <p:nvPr/>
      </p:nvGrpSpPr>
      <p:grpSpPr>
        <a:xfrm>
          <a:off x="0" y="0"/>
          <a:ext cx="0" cy="0"/>
          <a:chOff x="0" y="0"/>
          <a:chExt cx="0" cy="0"/>
        </a:xfrm>
      </p:grpSpPr>
      <p:sp>
        <p:nvSpPr>
          <p:cNvPr id="333" name="Shape 333"/>
          <p:cNvSpPr>
            <a:spLocks noGrp="1"/>
          </p:cNvSpPr>
          <p:nvPr>
            <p:ph type="title"/>
          </p:nvPr>
        </p:nvSpPr>
        <p:spPr>
          <a:xfrm>
            <a:off x="8686800" y="609600"/>
            <a:ext cx="2590800" cy="5486400"/>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334" name="Shape 334"/>
          <p:cNvSpPr>
            <a:spLocks noGrp="1"/>
          </p:cNvSpPr>
          <p:nvPr>
            <p:ph type="body" idx="1"/>
          </p:nvPr>
        </p:nvSpPr>
        <p:spPr>
          <a:xfrm>
            <a:off x="914400" y="609600"/>
            <a:ext cx="7569200" cy="5486400"/>
          </a:xfrm>
          <a:prstGeom prst="rect">
            <a:avLst/>
          </a:prstGeom>
        </p:spPr>
        <p:txBody>
          <a:bodyPr lIns="45718" tIns="45718" rIns="45718" bIns="45718">
            <a:normAutofit/>
          </a:bodyPr>
          <a:lstStyle>
            <a:lvl1pPr marL="342900" indent="-342900" defTabSz="914400">
              <a:lnSpc>
                <a:spcPct val="100000"/>
              </a:lnSpc>
              <a:buChar char="•"/>
              <a:defRPr>
                <a:solidFill>
                  <a:srgbClr val="FFFFFF"/>
                </a:solidFill>
                <a:latin typeface="Times"/>
                <a:ea typeface="Times"/>
                <a:cs typeface="Times"/>
                <a:sym typeface="Times"/>
              </a:defRPr>
            </a:lvl1pPr>
            <a:lvl2pPr marL="783771" indent="-326571" defTabSz="914400">
              <a:lnSpc>
                <a:spcPct val="100000"/>
              </a:lnSpc>
              <a:buChar char="–"/>
              <a:defRPr>
                <a:solidFill>
                  <a:srgbClr val="FFFFFF"/>
                </a:solidFill>
                <a:latin typeface="Times"/>
                <a:ea typeface="Times"/>
                <a:cs typeface="Times"/>
                <a:sym typeface="Times"/>
              </a:defRPr>
            </a:lvl2pPr>
            <a:lvl3pPr marL="1219200" indent="-304800" defTabSz="914400">
              <a:lnSpc>
                <a:spcPct val="100000"/>
              </a:lnSpc>
              <a:buChar char="•"/>
              <a:defRPr>
                <a:solidFill>
                  <a:srgbClr val="FFFFFF"/>
                </a:solidFill>
                <a:latin typeface="Times"/>
                <a:ea typeface="Times"/>
                <a:cs typeface="Times"/>
                <a:sym typeface="Times"/>
              </a:defRPr>
            </a:lvl3pPr>
            <a:lvl4pPr marL="1737360" indent="-365760" defTabSz="914400">
              <a:lnSpc>
                <a:spcPct val="100000"/>
              </a:lnSpc>
              <a:buChar char="–"/>
              <a:defRPr>
                <a:solidFill>
                  <a:srgbClr val="FFFFFF"/>
                </a:solidFill>
                <a:latin typeface="Times"/>
                <a:ea typeface="Times"/>
                <a:cs typeface="Times"/>
                <a:sym typeface="Times"/>
              </a:defRPr>
            </a:lvl4pPr>
            <a:lvl5pPr marL="2194560" indent="-365760" defTabSz="914400">
              <a:lnSpc>
                <a:spcPct val="100000"/>
              </a:lnSpc>
              <a:buChar char="»"/>
              <a:defRPr>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335" name="Shape 335"/>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2_Title Slide">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342" name="Shape 342"/>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43" name="Shape 343"/>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44" name="Shape 344"/>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45" name="Shape 345"/>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46" name="Shape 346"/>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47" name="Shape 347"/>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48" name="Shape 348"/>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49" name="Shape 349"/>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50" name="Shape 350"/>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51" name="Shape 351"/>
          <p:cNvSpPr>
            <a:spLocks noGrp="1"/>
          </p:cNvSpPr>
          <p:nvPr>
            <p:ph type="title"/>
          </p:nvPr>
        </p:nvSpPr>
        <p:spPr>
          <a:xfrm>
            <a:off x="1219200" y="4343400"/>
            <a:ext cx="10363200" cy="1975105"/>
          </a:xfrm>
          <a:prstGeom prst="rect">
            <a:avLst/>
          </a:prstGeom>
        </p:spPr>
        <p:txBody>
          <a:bodyPr lIns="45718" tIns="45718" rIns="45718" bIns="45718"/>
          <a:lstStyle>
            <a:lvl1pPr marR="9144" defTabSz="914400">
              <a:lnSpc>
                <a:spcPct val="100000"/>
              </a:lnSpc>
              <a:defRPr sz="4000" b="1" cap="all" spc="0">
                <a:solidFill>
                  <a:srgbClr val="D6ECFF"/>
                </a:solidFill>
                <a:latin typeface="Consolas"/>
                <a:ea typeface="Consolas"/>
                <a:cs typeface="Consolas"/>
                <a:sym typeface="Consolas"/>
              </a:defRPr>
            </a:lvl1pPr>
          </a:lstStyle>
          <a:p>
            <a:r>
              <a:t>タイトルテキスト</a:t>
            </a:r>
          </a:p>
        </p:txBody>
      </p:sp>
      <p:sp>
        <p:nvSpPr>
          <p:cNvPr id="352" name="Shape 352"/>
          <p:cNvSpPr>
            <a:spLocks noGrp="1"/>
          </p:cNvSpPr>
          <p:nvPr>
            <p:ph type="body" sz="quarter" idx="1"/>
          </p:nvPr>
        </p:nvSpPr>
        <p:spPr>
          <a:xfrm>
            <a:off x="1219200" y="2834639"/>
            <a:ext cx="10363200" cy="1508761"/>
          </a:xfrm>
          <a:prstGeom prst="rect">
            <a:avLst/>
          </a:prstGeom>
        </p:spPr>
        <p:txBody>
          <a:bodyPr lIns="45718" tIns="45718" rIns="45718" bIns="45718" anchor="b">
            <a:normAutofit/>
          </a:bodyPr>
          <a:lstStyle>
            <a:lvl1pPr marL="0" indent="0" defTabSz="914400">
              <a:lnSpc>
                <a:spcPct val="100000"/>
              </a:lnSpc>
              <a:spcBef>
                <a:spcPts val="0"/>
              </a:spcBef>
              <a:buSzTx/>
              <a:buNone/>
              <a:defRPr sz="2000">
                <a:solidFill>
                  <a:srgbClr val="FFFFFF"/>
                </a:solidFill>
                <a:latin typeface="Corbel"/>
                <a:ea typeface="Corbel"/>
                <a:cs typeface="Corbel"/>
                <a:sym typeface="Corbel"/>
              </a:defRPr>
            </a:lvl1pPr>
            <a:lvl2pPr marL="0" indent="0" defTabSz="914400">
              <a:lnSpc>
                <a:spcPct val="100000"/>
              </a:lnSpc>
              <a:spcBef>
                <a:spcPts val="0"/>
              </a:spcBef>
              <a:buSzTx/>
              <a:buNone/>
              <a:defRPr sz="2000">
                <a:solidFill>
                  <a:srgbClr val="FFFFFF"/>
                </a:solidFill>
                <a:latin typeface="Corbel"/>
                <a:ea typeface="Corbel"/>
                <a:cs typeface="Corbel"/>
                <a:sym typeface="Corbel"/>
              </a:defRPr>
            </a:lvl2pPr>
            <a:lvl3pPr marL="0" indent="0" defTabSz="914400">
              <a:lnSpc>
                <a:spcPct val="100000"/>
              </a:lnSpc>
              <a:spcBef>
                <a:spcPts val="0"/>
              </a:spcBef>
              <a:buSzTx/>
              <a:buNone/>
              <a:defRPr sz="2000">
                <a:solidFill>
                  <a:srgbClr val="FFFFFF"/>
                </a:solidFill>
                <a:latin typeface="Corbel"/>
                <a:ea typeface="Corbel"/>
                <a:cs typeface="Corbel"/>
                <a:sym typeface="Corbel"/>
              </a:defRPr>
            </a:lvl3pPr>
            <a:lvl4pPr marL="0" indent="0" defTabSz="914400">
              <a:lnSpc>
                <a:spcPct val="100000"/>
              </a:lnSpc>
              <a:spcBef>
                <a:spcPts val="0"/>
              </a:spcBef>
              <a:buSzTx/>
              <a:buNone/>
              <a:defRPr sz="2000">
                <a:solidFill>
                  <a:srgbClr val="FFFFFF"/>
                </a:solidFill>
                <a:latin typeface="Corbel"/>
                <a:ea typeface="Corbel"/>
                <a:cs typeface="Corbel"/>
                <a:sym typeface="Corbel"/>
              </a:defRPr>
            </a:lvl4pPr>
            <a:lvl5pPr marL="0" indent="0" defTabSz="914400">
              <a:lnSpc>
                <a:spcPct val="100000"/>
              </a:lnSpc>
              <a:spcBef>
                <a:spcPts val="0"/>
              </a:spcBef>
              <a:buSzTx/>
              <a:buNone/>
              <a:defRPr sz="2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353" name="Shape 353"/>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5_Title and Content">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360" name="Shape 360"/>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61" name="Shape 361"/>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62" name="Shape 362"/>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63" name="Shape 363"/>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64" name="Shape 364"/>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65" name="Shape 365"/>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66" name="Shape 366"/>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67" name="Shape 367"/>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68" name="Shape 368"/>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69" name="Shape 369"/>
          <p:cNvSpPr>
            <a:spLocks noGrp="1"/>
          </p:cNvSpPr>
          <p:nvPr>
            <p:ph type="title"/>
          </p:nvPr>
        </p:nvSpPr>
        <p:spPr>
          <a:xfrm>
            <a:off x="1219200" y="512063"/>
            <a:ext cx="10363200" cy="914401"/>
          </a:xfrm>
          <a:prstGeom prst="rect">
            <a:avLst/>
          </a:prstGeom>
        </p:spPr>
        <p:txBody>
          <a:bodyPr lIns="45718" tIns="45718" rIns="45718" bIns="45718"/>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370" name="Shape 370"/>
          <p:cNvSpPr>
            <a:spLocks noGrp="1"/>
          </p:cNvSpPr>
          <p:nvPr>
            <p:ph type="body" idx="1"/>
          </p:nvPr>
        </p:nvSpPr>
        <p:spPr>
          <a:xfrm>
            <a:off x="1219200" y="1783559"/>
            <a:ext cx="10363200" cy="4572001"/>
          </a:xfrm>
          <a:prstGeom prst="rect">
            <a:avLst/>
          </a:prstGeom>
        </p:spPr>
        <p:txBody>
          <a:bodyPr lIns="45718" tIns="45718" rIns="45718" bIns="45718">
            <a:normAutofit/>
          </a:bodyPr>
          <a:lstStyle>
            <a:lvl1pPr marL="411480" indent="-342900" defTabSz="914400">
              <a:lnSpc>
                <a:spcPct val="100000"/>
              </a:lnSpc>
              <a:buClr>
                <a:srgbClr val="D6ECFF"/>
              </a:buClr>
              <a:buSzPct val="95000"/>
              <a:buFont typeface="Wingdings"/>
              <a:buChar char="▪"/>
              <a:defRPr sz="3000">
                <a:solidFill>
                  <a:srgbClr val="FFFFFF"/>
                </a:solidFill>
                <a:latin typeface="Corbel"/>
                <a:ea typeface="Corbel"/>
                <a:cs typeface="Corbel"/>
                <a:sym typeface="Corbel"/>
              </a:defRPr>
            </a:lvl1pPr>
            <a:lvl2pPr marL="784625" indent="-329711" defTabSz="914400">
              <a:lnSpc>
                <a:spcPct val="100000"/>
              </a:lnSpc>
              <a:buClr>
                <a:srgbClr val="D6ECFF"/>
              </a:buClr>
              <a:buSzPct val="90000"/>
              <a:buFont typeface="Wingdings"/>
              <a:buChar char="▫"/>
              <a:defRPr sz="3000">
                <a:solidFill>
                  <a:srgbClr val="FFFFFF"/>
                </a:solidFill>
                <a:latin typeface="Corbel"/>
                <a:ea typeface="Corbel"/>
                <a:cs typeface="Corbel"/>
                <a:sym typeface="Corbel"/>
              </a:defRPr>
            </a:lvl2pPr>
            <a:lvl3pPr marL="1053846" indent="-285750" defTabSz="914400">
              <a:lnSpc>
                <a:spcPct val="100000"/>
              </a:lnSpc>
              <a:buClr>
                <a:srgbClr val="D6ECFF"/>
              </a:buClr>
              <a:buFont typeface="Wingdings"/>
              <a:buChar char="◾"/>
              <a:defRPr sz="3000">
                <a:solidFill>
                  <a:srgbClr val="FFFFFF"/>
                </a:solidFill>
                <a:latin typeface="Corbel"/>
                <a:ea typeface="Corbel"/>
                <a:cs typeface="Corbel"/>
                <a:sym typeface="Corbel"/>
              </a:defRPr>
            </a:lvl3pPr>
            <a:lvl4pPr marL="1344999" indent="-311726" defTabSz="914400">
              <a:lnSpc>
                <a:spcPct val="100000"/>
              </a:lnSpc>
              <a:buClr>
                <a:srgbClr val="D6ECFF"/>
              </a:buClr>
              <a:buFont typeface="Wingdings"/>
              <a:buChar char="•"/>
              <a:defRPr sz="3000">
                <a:solidFill>
                  <a:srgbClr val="FFFFFF"/>
                </a:solidFill>
                <a:latin typeface="Corbel"/>
                <a:ea typeface="Corbel"/>
                <a:cs typeface="Corbel"/>
                <a:sym typeface="Corbel"/>
              </a:defRPr>
            </a:lvl4pPr>
            <a:lvl5pPr marL="1586483" indent="-315466" defTabSz="914400">
              <a:lnSpc>
                <a:spcPct val="100000"/>
              </a:lnSpc>
              <a:buClr>
                <a:srgbClr val="D6ECFF"/>
              </a:buClr>
              <a:buFont typeface="Wingdings"/>
              <a:buChar char="●"/>
              <a:defRPr sz="3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371" name="Shape 371"/>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タイトルテキスト</a:t>
            </a:r>
          </a:p>
        </p:txBody>
      </p:sp>
      <p:sp>
        <p:nvSpPr>
          <p:cNvPr id="40" name="Shape 40"/>
          <p:cNvSpPr>
            <a:spLocks noGrp="1"/>
          </p:cNvSpPr>
          <p:nvPr>
            <p:ph type="body" sz="half" idx="1"/>
          </p:nvPr>
        </p:nvSpPr>
        <p:spPr>
          <a:xfrm>
            <a:off x="508000" y="1412875"/>
            <a:ext cx="11176000" cy="2210862"/>
          </a:xfrm>
          <a:prstGeom prst="rect">
            <a:avLst/>
          </a:prstGeom>
        </p:spPr>
        <p:txBody>
          <a:bodyPr>
            <a:normAutofit/>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r>
              <a:t>本文レベル1</a:t>
            </a:r>
          </a:p>
          <a:p>
            <a:pPr lvl="1"/>
            <a:r>
              <a:t>本文レベル2</a:t>
            </a:r>
          </a:p>
          <a:p>
            <a:pPr lvl="2"/>
            <a:r>
              <a:t>本文レベル3</a:t>
            </a:r>
          </a:p>
          <a:p>
            <a:pPr lvl="3"/>
            <a:r>
              <a:t>本文レベル4</a:t>
            </a:r>
          </a:p>
          <a:p>
            <a:pPr lvl="4"/>
            <a:r>
              <a:t>本文レベル 5</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_Section Header">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378" name="Shape 378"/>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79" name="Shape 379"/>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80" name="Shape 380"/>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81" name="Shape 381"/>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82" name="Shape 382"/>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83" name="Shape 383"/>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84" name="Shape 384"/>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85" name="Shape 385"/>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86" name="Shape 386"/>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387" name="Shape 387"/>
          <p:cNvSpPr/>
          <p:nvPr/>
        </p:nvSpPr>
        <p:spPr>
          <a:xfrm>
            <a:off x="6438899" y="2139950"/>
            <a:ext cx="5762626" cy="4724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684" y="9755"/>
                </a:lnTo>
                <a:lnTo>
                  <a:pt x="21600" y="0"/>
                </a:lnTo>
                <a:lnTo>
                  <a:pt x="21600" y="348"/>
                </a:lnTo>
                <a:lnTo>
                  <a:pt x="5874" y="9915"/>
                </a:lnTo>
                <a:lnTo>
                  <a:pt x="379" y="21600"/>
                </a:lnTo>
                <a:lnTo>
                  <a:pt x="0" y="21600"/>
                </a:lnTo>
                <a:close/>
              </a:path>
            </a:pathLst>
          </a:custGeom>
          <a:ln w="3175">
            <a:solidFill>
              <a:srgbClr val="EA157A">
                <a:alpha val="52940"/>
              </a:srgbClr>
            </a:solidFill>
          </a:ln>
        </p:spPr>
        <p:txBody>
          <a:bodyPr lIns="45718" tIns="45718" rIns="45718" bIns="45718"/>
          <a:lstStyle/>
          <a:p>
            <a:endParaRPr/>
          </a:p>
        </p:txBody>
      </p:sp>
      <p:sp>
        <p:nvSpPr>
          <p:cNvPr id="388" name="Shape 388"/>
          <p:cNvSpPr/>
          <p:nvPr/>
        </p:nvSpPr>
        <p:spPr>
          <a:xfrm>
            <a:off x="498475" y="0"/>
            <a:ext cx="7353300" cy="6615113"/>
          </a:xfrm>
          <a:custGeom>
            <a:avLst/>
            <a:gdLst/>
            <a:ahLst/>
            <a:cxnLst>
              <a:cxn ang="0">
                <a:pos x="wd2" y="hd2"/>
              </a:cxn>
              <a:cxn ang="5400000">
                <a:pos x="wd2" y="hd2"/>
              </a:cxn>
              <a:cxn ang="10800000">
                <a:pos x="wd2" y="hd2"/>
              </a:cxn>
              <a:cxn ang="16200000">
                <a:pos x="wd2" y="hd2"/>
              </a:cxn>
            </a:cxnLst>
            <a:rect l="0" t="0" r="r" b="b"/>
            <a:pathLst>
              <a:path w="21600" h="21600" extrusionOk="0">
                <a:moveTo>
                  <a:pt x="0" y="21349"/>
                </a:moveTo>
                <a:lnTo>
                  <a:pt x="0" y="21600"/>
                </a:lnTo>
                <a:lnTo>
                  <a:pt x="21600" y="13814"/>
                </a:lnTo>
                <a:lnTo>
                  <a:pt x="17753" y="0"/>
                </a:lnTo>
                <a:lnTo>
                  <a:pt x="17458" y="0"/>
                </a:lnTo>
                <a:lnTo>
                  <a:pt x="21360" y="13704"/>
                </a:lnTo>
                <a:lnTo>
                  <a:pt x="0" y="21349"/>
                </a:lnTo>
                <a:close/>
              </a:path>
            </a:pathLst>
          </a:custGeom>
          <a:ln w="3175">
            <a:solidFill>
              <a:srgbClr val="EA157A">
                <a:alpha val="52940"/>
              </a:srgbClr>
            </a:solidFill>
          </a:ln>
        </p:spPr>
        <p:txBody>
          <a:bodyPr lIns="45718" tIns="45718" rIns="45718" bIns="45718"/>
          <a:lstStyle/>
          <a:p>
            <a:endParaRPr/>
          </a:p>
        </p:txBody>
      </p:sp>
      <p:sp>
        <p:nvSpPr>
          <p:cNvPr id="389" name="Shape 389"/>
          <p:cNvSpPr/>
          <p:nvPr/>
        </p:nvSpPr>
        <p:spPr>
          <a:xfrm rot="5236414">
            <a:off x="6635750" y="1285874"/>
            <a:ext cx="4114801" cy="15843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76986">
              <a:alpha val="30196"/>
            </a:srgbClr>
          </a:solidFill>
          <a:ln w="12700">
            <a:miter lim="400000"/>
          </a:ln>
        </p:spPr>
        <p:txBody>
          <a:bodyPr lIns="45718" tIns="45718" rIns="45718" bIns="45718"/>
          <a:lstStyle/>
          <a:p>
            <a:endParaRPr/>
          </a:p>
        </p:txBody>
      </p:sp>
      <p:sp>
        <p:nvSpPr>
          <p:cNvPr id="390" name="Shape 390"/>
          <p:cNvSpPr/>
          <p:nvPr/>
        </p:nvSpPr>
        <p:spPr>
          <a:xfrm>
            <a:off x="7924800" y="0"/>
            <a:ext cx="3657600" cy="4267201"/>
          </a:xfrm>
          <a:custGeom>
            <a:avLst/>
            <a:gdLst/>
            <a:ahLst/>
            <a:cxnLst>
              <a:cxn ang="0">
                <a:pos x="wd2" y="hd2"/>
              </a:cxn>
              <a:cxn ang="5400000">
                <a:pos x="wd2" y="hd2"/>
              </a:cxn>
              <a:cxn ang="10800000">
                <a:pos x="wd2" y="hd2"/>
              </a:cxn>
              <a:cxn ang="16200000">
                <a:pos x="wd2" y="hd2"/>
              </a:cxn>
            </a:cxnLst>
            <a:rect l="0" t="0" r="r" b="b"/>
            <a:pathLst>
              <a:path w="21600" h="21600" extrusionOk="0">
                <a:moveTo>
                  <a:pt x="13800" y="0"/>
                </a:moveTo>
                <a:lnTo>
                  <a:pt x="21600" y="0"/>
                </a:lnTo>
                <a:lnTo>
                  <a:pt x="0" y="21600"/>
                </a:lnTo>
                <a:lnTo>
                  <a:pt x="13800" y="0"/>
                </a:lnTo>
                <a:close/>
              </a:path>
            </a:pathLst>
          </a:custGeom>
          <a:solidFill>
            <a:srgbClr val="546888">
              <a:alpha val="30196"/>
            </a:srgbClr>
          </a:solidFill>
          <a:ln w="12700">
            <a:miter lim="400000"/>
          </a:ln>
        </p:spPr>
        <p:txBody>
          <a:bodyPr lIns="45718" tIns="45718" rIns="45718" bIns="45718"/>
          <a:lstStyle/>
          <a:p>
            <a:endParaRPr/>
          </a:p>
        </p:txBody>
      </p:sp>
      <p:sp>
        <p:nvSpPr>
          <p:cNvPr id="391" name="Shape 391"/>
          <p:cNvSpPr/>
          <p:nvPr/>
        </p:nvSpPr>
        <p:spPr>
          <a:xfrm>
            <a:off x="7924800" y="4267200"/>
            <a:ext cx="4267200" cy="1143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200"/>
                </a:lnTo>
                <a:lnTo>
                  <a:pt x="21600" y="21600"/>
                </a:lnTo>
                <a:lnTo>
                  <a:pt x="0" y="0"/>
                </a:lnTo>
                <a:close/>
              </a:path>
            </a:pathLst>
          </a:custGeom>
          <a:solidFill>
            <a:srgbClr val="546888">
              <a:alpha val="30196"/>
            </a:srgbClr>
          </a:solidFill>
          <a:ln w="12700">
            <a:miter lim="400000"/>
          </a:ln>
        </p:spPr>
        <p:txBody>
          <a:bodyPr lIns="45718" tIns="45718" rIns="45718" bIns="45718"/>
          <a:lstStyle/>
          <a:p>
            <a:endParaRPr/>
          </a:p>
        </p:txBody>
      </p:sp>
      <p:sp>
        <p:nvSpPr>
          <p:cNvPr id="392" name="Shape 392"/>
          <p:cNvSpPr/>
          <p:nvPr/>
        </p:nvSpPr>
        <p:spPr>
          <a:xfrm>
            <a:off x="7924800" y="0"/>
            <a:ext cx="1828800" cy="42672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9200" y="0"/>
                </a:lnTo>
                <a:lnTo>
                  <a:pt x="21600" y="0"/>
                </a:lnTo>
                <a:close/>
              </a:path>
            </a:pathLst>
          </a:custGeom>
          <a:solidFill>
            <a:srgbClr val="546888">
              <a:alpha val="30196"/>
            </a:srgbClr>
          </a:solidFill>
          <a:ln w="12700">
            <a:miter lim="400000"/>
          </a:ln>
        </p:spPr>
        <p:txBody>
          <a:bodyPr lIns="45718" tIns="45718" rIns="45718" bIns="45718"/>
          <a:lstStyle/>
          <a:p>
            <a:endParaRPr/>
          </a:p>
        </p:txBody>
      </p:sp>
      <p:sp>
        <p:nvSpPr>
          <p:cNvPr id="393" name="Shape 393"/>
          <p:cNvSpPr/>
          <p:nvPr/>
        </p:nvSpPr>
        <p:spPr>
          <a:xfrm>
            <a:off x="7931150" y="4246562"/>
            <a:ext cx="2787651" cy="2611438"/>
          </a:xfrm>
          <a:custGeom>
            <a:avLst/>
            <a:gdLst/>
            <a:ahLst/>
            <a:cxnLst>
              <a:cxn ang="0">
                <a:pos x="wd2" y="hd2"/>
              </a:cxn>
              <a:cxn ang="5400000">
                <a:pos x="wd2" y="hd2"/>
              </a:cxn>
              <a:cxn ang="10800000">
                <a:pos x="wd2" y="hd2"/>
              </a:cxn>
              <a:cxn ang="16200000">
                <a:pos x="wd2" y="hd2"/>
              </a:cxn>
            </a:cxnLst>
            <a:rect l="0" t="0" r="r" b="b"/>
            <a:pathLst>
              <a:path w="21600" h="21600" extrusionOk="0">
                <a:moveTo>
                  <a:pt x="17565" y="21600"/>
                </a:moveTo>
                <a:lnTo>
                  <a:pt x="21600" y="21600"/>
                </a:lnTo>
                <a:lnTo>
                  <a:pt x="0" y="0"/>
                </a:lnTo>
                <a:lnTo>
                  <a:pt x="17565" y="21600"/>
                </a:lnTo>
                <a:close/>
              </a:path>
            </a:pathLst>
          </a:custGeom>
          <a:solidFill>
            <a:srgbClr val="546888">
              <a:alpha val="30196"/>
            </a:srgbClr>
          </a:solidFill>
          <a:ln w="12700">
            <a:miter lim="400000"/>
          </a:ln>
        </p:spPr>
        <p:txBody>
          <a:bodyPr lIns="45718" tIns="45718" rIns="45718" bIns="45718"/>
          <a:lstStyle/>
          <a:p>
            <a:endParaRPr/>
          </a:p>
        </p:txBody>
      </p:sp>
      <p:sp>
        <p:nvSpPr>
          <p:cNvPr id="394" name="Shape 394"/>
          <p:cNvSpPr/>
          <p:nvPr/>
        </p:nvSpPr>
        <p:spPr>
          <a:xfrm>
            <a:off x="7924800" y="4267200"/>
            <a:ext cx="2133600" cy="25908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0571" y="21600"/>
                </a:lnTo>
                <a:lnTo>
                  <a:pt x="21600" y="21600"/>
                </a:lnTo>
                <a:close/>
              </a:path>
            </a:pathLst>
          </a:custGeom>
          <a:solidFill>
            <a:srgbClr val="546888">
              <a:alpha val="30196"/>
            </a:srgbClr>
          </a:solidFill>
          <a:ln w="12700">
            <a:miter lim="400000"/>
          </a:ln>
        </p:spPr>
        <p:txBody>
          <a:bodyPr lIns="45718" tIns="45718" rIns="45718" bIns="45718"/>
          <a:lstStyle/>
          <a:p>
            <a:endParaRPr/>
          </a:p>
        </p:txBody>
      </p:sp>
      <p:sp>
        <p:nvSpPr>
          <p:cNvPr id="395" name="Shape 395"/>
          <p:cNvSpPr/>
          <p:nvPr/>
        </p:nvSpPr>
        <p:spPr>
          <a:xfrm>
            <a:off x="7924800" y="1371600"/>
            <a:ext cx="4267200" cy="28956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05"/>
                </a:lnTo>
                <a:lnTo>
                  <a:pt x="0" y="21600"/>
                </a:lnTo>
                <a:lnTo>
                  <a:pt x="21600" y="0"/>
                </a:lnTo>
                <a:close/>
              </a:path>
            </a:pathLst>
          </a:custGeom>
          <a:solidFill>
            <a:srgbClr val="546888">
              <a:alpha val="30196"/>
            </a:srgbClr>
          </a:solidFill>
          <a:ln w="12700">
            <a:miter lim="400000"/>
          </a:ln>
        </p:spPr>
        <p:txBody>
          <a:bodyPr lIns="45718" tIns="45718" rIns="45718" bIns="45718"/>
          <a:lstStyle/>
          <a:p>
            <a:endParaRPr/>
          </a:p>
        </p:txBody>
      </p:sp>
      <p:sp>
        <p:nvSpPr>
          <p:cNvPr id="396" name="Shape 396"/>
          <p:cNvSpPr/>
          <p:nvPr/>
        </p:nvSpPr>
        <p:spPr>
          <a:xfrm>
            <a:off x="7924800" y="1752600"/>
            <a:ext cx="4267200" cy="25146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655"/>
                </a:lnTo>
                <a:lnTo>
                  <a:pt x="21600" y="0"/>
                </a:lnTo>
                <a:close/>
              </a:path>
            </a:pathLst>
          </a:custGeom>
          <a:solidFill>
            <a:srgbClr val="546888">
              <a:alpha val="30196"/>
            </a:srgbClr>
          </a:solidFill>
          <a:ln w="12700">
            <a:miter lim="400000"/>
          </a:ln>
        </p:spPr>
        <p:txBody>
          <a:bodyPr lIns="45718" tIns="45718" rIns="45718" bIns="45718"/>
          <a:lstStyle/>
          <a:p>
            <a:endParaRPr/>
          </a:p>
        </p:txBody>
      </p:sp>
      <p:sp>
        <p:nvSpPr>
          <p:cNvPr id="397" name="Shape 397"/>
          <p:cNvSpPr/>
          <p:nvPr/>
        </p:nvSpPr>
        <p:spPr>
          <a:xfrm>
            <a:off x="1320799" y="4267200"/>
            <a:ext cx="6604001" cy="2590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7311" y="21600"/>
                </a:lnTo>
                <a:lnTo>
                  <a:pt x="0" y="21600"/>
                </a:lnTo>
                <a:close/>
              </a:path>
            </a:pathLst>
          </a:custGeom>
          <a:solidFill>
            <a:srgbClr val="546888">
              <a:alpha val="30196"/>
            </a:srgbClr>
          </a:solidFill>
          <a:ln w="12700">
            <a:miter lim="400000"/>
          </a:ln>
        </p:spPr>
        <p:txBody>
          <a:bodyPr lIns="45718" tIns="45718" rIns="45718" bIns="45718"/>
          <a:lstStyle/>
          <a:p>
            <a:endParaRPr/>
          </a:p>
        </p:txBody>
      </p:sp>
      <p:sp>
        <p:nvSpPr>
          <p:cNvPr id="398" name="Shape 398"/>
          <p:cNvSpPr/>
          <p:nvPr/>
        </p:nvSpPr>
        <p:spPr>
          <a:xfrm>
            <a:off x="711200" y="4267200"/>
            <a:ext cx="7112000" cy="2590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926" y="21600"/>
                </a:lnTo>
                <a:lnTo>
                  <a:pt x="0" y="21600"/>
                </a:lnTo>
                <a:close/>
              </a:path>
            </a:pathLst>
          </a:custGeom>
          <a:solidFill>
            <a:srgbClr val="546888">
              <a:alpha val="30196"/>
            </a:srgbClr>
          </a:solidFill>
          <a:ln w="12700">
            <a:miter lim="400000"/>
          </a:ln>
        </p:spPr>
        <p:txBody>
          <a:bodyPr lIns="45718" tIns="45718" rIns="45718" bIns="45718"/>
          <a:lstStyle/>
          <a:p>
            <a:endParaRPr/>
          </a:p>
        </p:txBody>
      </p:sp>
      <p:sp>
        <p:nvSpPr>
          <p:cNvPr id="399" name="Shape 399"/>
          <p:cNvSpPr/>
          <p:nvPr/>
        </p:nvSpPr>
        <p:spPr>
          <a:xfrm>
            <a:off x="488949" y="2438400"/>
            <a:ext cx="7416801"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200"/>
                </a:lnTo>
                <a:lnTo>
                  <a:pt x="0" y="0"/>
                </a:lnTo>
                <a:close/>
              </a:path>
            </a:pathLst>
          </a:custGeom>
          <a:solidFill>
            <a:srgbClr val="546888">
              <a:alpha val="30196"/>
            </a:srgbClr>
          </a:solidFill>
          <a:ln w="12700">
            <a:miter lim="400000"/>
          </a:ln>
        </p:spPr>
        <p:txBody>
          <a:bodyPr lIns="45718" tIns="45718" rIns="45718" bIns="45718"/>
          <a:lstStyle/>
          <a:p>
            <a:endParaRPr/>
          </a:p>
        </p:txBody>
      </p:sp>
      <p:sp>
        <p:nvSpPr>
          <p:cNvPr id="400" name="Shape 400"/>
          <p:cNvSpPr/>
          <p:nvPr/>
        </p:nvSpPr>
        <p:spPr>
          <a:xfrm>
            <a:off x="488949" y="2133600"/>
            <a:ext cx="7518401" cy="213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46888">
              <a:alpha val="30196"/>
            </a:srgbClr>
          </a:solidFill>
          <a:ln w="12700">
            <a:miter lim="400000"/>
          </a:ln>
        </p:spPr>
        <p:txBody>
          <a:bodyPr lIns="45718" tIns="45718" rIns="45718" bIns="45718"/>
          <a:lstStyle/>
          <a:p>
            <a:endParaRPr/>
          </a:p>
        </p:txBody>
      </p:sp>
      <p:sp>
        <p:nvSpPr>
          <p:cNvPr id="401" name="Shape 401"/>
          <p:cNvSpPr/>
          <p:nvPr/>
        </p:nvSpPr>
        <p:spPr>
          <a:xfrm>
            <a:off x="6096000" y="4267200"/>
            <a:ext cx="1828800" cy="2590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00" y="21600"/>
                </a:lnTo>
                <a:lnTo>
                  <a:pt x="21600" y="0"/>
                </a:lnTo>
                <a:lnTo>
                  <a:pt x="0" y="21600"/>
                </a:lnTo>
                <a:close/>
              </a:path>
            </a:pathLst>
          </a:custGeom>
          <a:solidFill>
            <a:srgbClr val="576986">
              <a:alpha val="30196"/>
            </a:srgbClr>
          </a:solidFill>
          <a:ln w="12700">
            <a:miter lim="400000"/>
          </a:ln>
        </p:spPr>
        <p:txBody>
          <a:bodyPr lIns="45718" tIns="45718" rIns="45718" bIns="45718"/>
          <a:lstStyle/>
          <a:p>
            <a:endParaRPr/>
          </a:p>
        </p:txBody>
      </p:sp>
      <p:sp>
        <p:nvSpPr>
          <p:cNvPr id="402" name="Shape 402"/>
          <p:cNvSpPr/>
          <p:nvPr/>
        </p:nvSpPr>
        <p:spPr>
          <a:xfrm>
            <a:off x="484187" y="401638"/>
            <a:ext cx="11337926" cy="887413"/>
          </a:xfrm>
          <a:prstGeom prst="rect">
            <a:avLst/>
          </a:prstGeom>
          <a:solidFill>
            <a:srgbClr val="576986">
              <a:alpha val="39999"/>
            </a:srgbClr>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03" name="Shape 403"/>
          <p:cNvSpPr/>
          <p:nvPr/>
        </p:nvSpPr>
        <p:spPr>
          <a:xfrm flipH="1">
            <a:off x="495300"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04" name="Shape 404"/>
          <p:cNvSpPr/>
          <p:nvPr/>
        </p:nvSpPr>
        <p:spPr>
          <a:xfrm flipH="1">
            <a:off x="547687"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05" name="Shape 405"/>
          <p:cNvSpPr/>
          <p:nvPr/>
        </p:nvSpPr>
        <p:spPr>
          <a:xfrm flipH="1">
            <a:off x="596900"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06" name="Shape 406"/>
          <p:cNvSpPr/>
          <p:nvPr/>
        </p:nvSpPr>
        <p:spPr>
          <a:xfrm flipH="1">
            <a:off x="635000"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07" name="Shape 407"/>
          <p:cNvSpPr/>
          <p:nvPr/>
        </p:nvSpPr>
        <p:spPr>
          <a:xfrm>
            <a:off x="666750" y="681037"/>
            <a:ext cx="492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08" name="Shape 408"/>
          <p:cNvSpPr>
            <a:spLocks noGrp="1"/>
          </p:cNvSpPr>
          <p:nvPr>
            <p:ph type="body" sz="quarter" idx="1"/>
          </p:nvPr>
        </p:nvSpPr>
        <p:spPr>
          <a:xfrm>
            <a:off x="942535" y="1351671"/>
            <a:ext cx="7624065" cy="977487"/>
          </a:xfrm>
          <a:prstGeom prst="rect">
            <a:avLst/>
          </a:prstGeom>
        </p:spPr>
        <p:txBody>
          <a:bodyPr>
            <a:normAutofit/>
          </a:bodyPr>
          <a:lstStyle>
            <a:lvl1pPr marL="0" indent="54864" defTabSz="914400">
              <a:lnSpc>
                <a:spcPct val="100000"/>
              </a:lnSpc>
              <a:buSzTx/>
              <a:buNone/>
              <a:defRPr sz="2000">
                <a:solidFill>
                  <a:srgbClr val="FFFFFF"/>
                </a:solidFill>
                <a:latin typeface="Corbel"/>
                <a:ea typeface="Corbel"/>
                <a:cs typeface="Corbel"/>
                <a:sym typeface="Corbel"/>
              </a:defRPr>
            </a:lvl1pPr>
            <a:lvl2pPr marL="0" indent="54864" defTabSz="914400">
              <a:lnSpc>
                <a:spcPct val="100000"/>
              </a:lnSpc>
              <a:buSzTx/>
              <a:buNone/>
              <a:defRPr sz="2000">
                <a:solidFill>
                  <a:srgbClr val="FFFFFF"/>
                </a:solidFill>
                <a:latin typeface="Corbel"/>
                <a:ea typeface="Corbel"/>
                <a:cs typeface="Corbel"/>
                <a:sym typeface="Corbel"/>
              </a:defRPr>
            </a:lvl2pPr>
            <a:lvl3pPr marL="0" indent="54864" defTabSz="914400">
              <a:lnSpc>
                <a:spcPct val="100000"/>
              </a:lnSpc>
              <a:buSzTx/>
              <a:buNone/>
              <a:defRPr sz="2000">
                <a:solidFill>
                  <a:srgbClr val="FFFFFF"/>
                </a:solidFill>
                <a:latin typeface="Corbel"/>
                <a:ea typeface="Corbel"/>
                <a:cs typeface="Corbel"/>
                <a:sym typeface="Corbel"/>
              </a:defRPr>
            </a:lvl3pPr>
            <a:lvl4pPr marL="0" indent="54864" defTabSz="914400">
              <a:lnSpc>
                <a:spcPct val="100000"/>
              </a:lnSpc>
              <a:buSzTx/>
              <a:buNone/>
              <a:defRPr sz="2000">
                <a:solidFill>
                  <a:srgbClr val="FFFFFF"/>
                </a:solidFill>
                <a:latin typeface="Corbel"/>
                <a:ea typeface="Corbel"/>
                <a:cs typeface="Corbel"/>
                <a:sym typeface="Corbel"/>
              </a:defRPr>
            </a:lvl4pPr>
            <a:lvl5pPr marL="0" indent="54864" defTabSz="914400">
              <a:lnSpc>
                <a:spcPct val="100000"/>
              </a:lnSpc>
              <a:buSzTx/>
              <a:buNone/>
              <a:defRPr sz="2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409" name="Shape 409"/>
          <p:cNvSpPr>
            <a:spLocks noGrp="1"/>
          </p:cNvSpPr>
          <p:nvPr>
            <p:ph type="title"/>
          </p:nvPr>
        </p:nvSpPr>
        <p:spPr>
          <a:xfrm>
            <a:off x="942535" y="512063"/>
            <a:ext cx="10875265" cy="777242"/>
          </a:xfrm>
          <a:prstGeom prst="rect">
            <a:avLst/>
          </a:prstGeom>
        </p:spPr>
        <p:txBody>
          <a:bodyPr lIns="45718" tIns="45718" rIns="45718" bIns="45718"/>
          <a:lstStyle>
            <a:lvl1pPr defTabSz="914400">
              <a:lnSpc>
                <a:spcPct val="100000"/>
              </a:lnSpc>
              <a:defRPr sz="3800">
                <a:solidFill>
                  <a:srgbClr val="D6ECFF"/>
                </a:solidFill>
                <a:latin typeface="Consolas"/>
                <a:ea typeface="Consolas"/>
                <a:cs typeface="Consolas"/>
                <a:sym typeface="Consolas"/>
              </a:defRPr>
            </a:lvl1pPr>
          </a:lstStyle>
          <a:p>
            <a:r>
              <a:t>タイトルテキスト</a:t>
            </a:r>
          </a:p>
        </p:txBody>
      </p:sp>
      <p:sp>
        <p:nvSpPr>
          <p:cNvPr id="410" name="Shape 410"/>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2_Two Content">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417" name="Shape 417"/>
          <p:cNvSpPr>
            <a:spLocks noGrp="1"/>
          </p:cNvSpPr>
          <p:nvPr>
            <p:ph type="title"/>
          </p:nvPr>
        </p:nvSpPr>
        <p:spPr>
          <a:xfrm>
            <a:off x="609600" y="512063"/>
            <a:ext cx="10972800" cy="914401"/>
          </a:xfrm>
          <a:prstGeom prst="rect">
            <a:avLst/>
          </a:prstGeom>
        </p:spPr>
        <p:txBody>
          <a:bodyPr lIns="45718" tIns="45718" rIns="45718" bIns="45718"/>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418" name="Shape 418"/>
          <p:cNvSpPr>
            <a:spLocks noGrp="1"/>
          </p:cNvSpPr>
          <p:nvPr>
            <p:ph type="body" sz="half" idx="1"/>
          </p:nvPr>
        </p:nvSpPr>
        <p:spPr>
          <a:xfrm>
            <a:off x="619125" y="1770501"/>
            <a:ext cx="5384800" cy="4525965"/>
          </a:xfrm>
          <a:prstGeom prst="rect">
            <a:avLst/>
          </a:prstGeom>
        </p:spPr>
        <p:txBody>
          <a:bodyPr lIns="45718" tIns="45718" rIns="45718" bIns="45718">
            <a:normAutofit/>
          </a:bodyPr>
          <a:lstStyle>
            <a:lvl1pPr marL="411480" indent="-342900" defTabSz="914400">
              <a:lnSpc>
                <a:spcPct val="100000"/>
              </a:lnSpc>
              <a:buClr>
                <a:srgbClr val="D6ECFF"/>
              </a:buClr>
              <a:buSzPct val="95000"/>
              <a:buFont typeface="Wingdings"/>
              <a:buChar char="▪"/>
              <a:defRPr sz="2800">
                <a:solidFill>
                  <a:srgbClr val="FFFFFF"/>
                </a:solidFill>
                <a:latin typeface="Corbel"/>
                <a:ea typeface="Corbel"/>
                <a:cs typeface="Corbel"/>
                <a:sym typeface="Corbel"/>
              </a:defRPr>
            </a:lvl1pPr>
            <a:lvl2pPr marL="788287" indent="-333375" defTabSz="914400">
              <a:lnSpc>
                <a:spcPct val="100000"/>
              </a:lnSpc>
              <a:buClr>
                <a:srgbClr val="D6ECFF"/>
              </a:buClr>
              <a:buSzPct val="90000"/>
              <a:buFont typeface="Wingdings"/>
              <a:buChar char="▫"/>
              <a:defRPr sz="2800">
                <a:solidFill>
                  <a:srgbClr val="FFFFFF"/>
                </a:solidFill>
                <a:latin typeface="Corbel"/>
                <a:ea typeface="Corbel"/>
                <a:cs typeface="Corbel"/>
                <a:sym typeface="Corbel"/>
              </a:defRPr>
            </a:lvl2pPr>
            <a:lvl3pPr marL="1088136" indent="-320038" defTabSz="914400">
              <a:lnSpc>
                <a:spcPct val="100000"/>
              </a:lnSpc>
              <a:buClr>
                <a:srgbClr val="D6ECFF"/>
              </a:buClr>
              <a:buFont typeface="Wingdings"/>
              <a:buChar char="◾"/>
              <a:defRPr sz="2800">
                <a:solidFill>
                  <a:srgbClr val="FFFFFF"/>
                </a:solidFill>
                <a:latin typeface="Corbel"/>
                <a:ea typeface="Corbel"/>
                <a:cs typeface="Corbel"/>
                <a:sym typeface="Corbel"/>
              </a:defRPr>
            </a:lvl3pPr>
            <a:lvl4pPr marL="1388872" indent="-355600" defTabSz="914400">
              <a:lnSpc>
                <a:spcPct val="100000"/>
              </a:lnSpc>
              <a:buClr>
                <a:srgbClr val="D6ECFF"/>
              </a:buClr>
              <a:buFont typeface="Wingdings"/>
              <a:buChar char="•"/>
              <a:defRPr sz="2800">
                <a:solidFill>
                  <a:srgbClr val="FFFFFF"/>
                </a:solidFill>
                <a:latin typeface="Corbel"/>
                <a:ea typeface="Corbel"/>
                <a:cs typeface="Corbel"/>
                <a:sym typeface="Corbel"/>
              </a:defRPr>
            </a:lvl4pPr>
            <a:lvl5pPr marL="1598166" indent="-327150" defTabSz="914400">
              <a:lnSpc>
                <a:spcPct val="100000"/>
              </a:lnSpc>
              <a:buClr>
                <a:srgbClr val="D6ECFF"/>
              </a:buClr>
              <a:buFont typeface="Wingdings"/>
              <a:buChar char="●"/>
              <a:defRPr sz="28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419" name="Shape 419"/>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2_Comparison">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426" name="Shape 426"/>
          <p:cNvSpPr/>
          <p:nvPr/>
        </p:nvSpPr>
        <p:spPr>
          <a:xfrm>
            <a:off x="-1" y="401638"/>
            <a:ext cx="11822115" cy="887413"/>
          </a:xfrm>
          <a:prstGeom prst="rect">
            <a:avLst/>
          </a:prstGeom>
          <a:solidFill>
            <a:srgbClr val="576986">
              <a:alpha val="39999"/>
            </a:srgbClr>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27" name="Shape 427"/>
          <p:cNvSpPr/>
          <p:nvPr/>
        </p:nvSpPr>
        <p:spPr>
          <a:xfrm>
            <a:off x="117475" y="681037"/>
            <a:ext cx="60325"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28" name="Shape 428"/>
          <p:cNvSpPr/>
          <p:nvPr/>
        </p:nvSpPr>
        <p:spPr>
          <a:xfrm>
            <a:off x="63500" y="681037"/>
            <a:ext cx="36513"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29" name="Shape 429"/>
          <p:cNvSpPr/>
          <p:nvPr/>
        </p:nvSpPr>
        <p:spPr>
          <a:xfrm>
            <a:off x="38100" y="681037"/>
            <a:ext cx="12700"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30" name="Shape 430"/>
          <p:cNvSpPr/>
          <p:nvPr/>
        </p:nvSpPr>
        <p:spPr>
          <a:xfrm>
            <a:off x="0" y="681037"/>
            <a:ext cx="12700"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31" name="Shape 431"/>
          <p:cNvSpPr/>
          <p:nvPr/>
        </p:nvSpPr>
        <p:spPr>
          <a:xfrm flipH="1">
            <a:off x="200025" y="681037"/>
            <a:ext cx="36513"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32" name="Shape 432"/>
          <p:cNvSpPr/>
          <p:nvPr/>
        </p:nvSpPr>
        <p:spPr>
          <a:xfrm flipH="1">
            <a:off x="252413" y="681037"/>
            <a:ext cx="36513"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33" name="Shape 433"/>
          <p:cNvSpPr/>
          <p:nvPr/>
        </p:nvSpPr>
        <p:spPr>
          <a:xfrm flipH="1">
            <a:off x="301625" y="681037"/>
            <a:ext cx="12700"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34" name="Shape 434"/>
          <p:cNvSpPr/>
          <p:nvPr/>
        </p:nvSpPr>
        <p:spPr>
          <a:xfrm flipH="1">
            <a:off x="339725" y="681037"/>
            <a:ext cx="12700"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35" name="Shape 435"/>
          <p:cNvSpPr/>
          <p:nvPr/>
        </p:nvSpPr>
        <p:spPr>
          <a:xfrm>
            <a:off x="371475" y="681037"/>
            <a:ext cx="49213"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36" name="Shape 436"/>
          <p:cNvSpPr>
            <a:spLocks noGrp="1"/>
          </p:cNvSpPr>
          <p:nvPr>
            <p:ph type="title"/>
          </p:nvPr>
        </p:nvSpPr>
        <p:spPr>
          <a:xfrm>
            <a:off x="673098" y="512063"/>
            <a:ext cx="10363201" cy="914401"/>
          </a:xfrm>
          <a:prstGeom prst="rect">
            <a:avLst/>
          </a:prstGeom>
        </p:spPr>
        <p:txBody>
          <a:bodyPr lIns="45718" tIns="45718" rIns="45718" bIns="45718"/>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437" name="Shape 437"/>
          <p:cNvSpPr>
            <a:spLocks noGrp="1"/>
          </p:cNvSpPr>
          <p:nvPr>
            <p:ph type="body" sz="quarter" idx="1"/>
          </p:nvPr>
        </p:nvSpPr>
        <p:spPr>
          <a:xfrm>
            <a:off x="609600" y="1809750"/>
            <a:ext cx="5386917" cy="639763"/>
          </a:xfrm>
          <a:prstGeom prst="rect">
            <a:avLst/>
          </a:prstGeom>
        </p:spPr>
        <p:txBody>
          <a:bodyPr lIns="45718" tIns="45718" rIns="45718" bIns="45718" anchor="ctr">
            <a:normAutofit/>
          </a:bodyPr>
          <a:lstStyle>
            <a:lvl1pPr marL="0" indent="73152" defTabSz="914400">
              <a:lnSpc>
                <a:spcPct val="100000"/>
              </a:lnSpc>
              <a:buSzTx/>
              <a:buNone/>
              <a:defRPr sz="2400">
                <a:solidFill>
                  <a:srgbClr val="EA157A"/>
                </a:solidFill>
                <a:latin typeface="Corbel"/>
                <a:ea typeface="Corbel"/>
                <a:cs typeface="Corbel"/>
                <a:sym typeface="Corbel"/>
              </a:defRPr>
            </a:lvl1pPr>
            <a:lvl2pPr marL="0" indent="73152" defTabSz="914400">
              <a:lnSpc>
                <a:spcPct val="100000"/>
              </a:lnSpc>
              <a:buSzTx/>
              <a:buNone/>
              <a:defRPr sz="2400">
                <a:solidFill>
                  <a:srgbClr val="EA157A"/>
                </a:solidFill>
                <a:latin typeface="Corbel"/>
                <a:ea typeface="Corbel"/>
                <a:cs typeface="Corbel"/>
                <a:sym typeface="Corbel"/>
              </a:defRPr>
            </a:lvl2pPr>
            <a:lvl3pPr marL="0" indent="73152" defTabSz="914400">
              <a:lnSpc>
                <a:spcPct val="100000"/>
              </a:lnSpc>
              <a:buSzTx/>
              <a:buNone/>
              <a:defRPr sz="2400">
                <a:solidFill>
                  <a:srgbClr val="EA157A"/>
                </a:solidFill>
                <a:latin typeface="Corbel"/>
                <a:ea typeface="Corbel"/>
                <a:cs typeface="Corbel"/>
                <a:sym typeface="Corbel"/>
              </a:defRPr>
            </a:lvl3pPr>
            <a:lvl4pPr marL="0" indent="73152" defTabSz="914400">
              <a:lnSpc>
                <a:spcPct val="100000"/>
              </a:lnSpc>
              <a:buSzTx/>
              <a:buNone/>
              <a:defRPr sz="2400">
                <a:solidFill>
                  <a:srgbClr val="EA157A"/>
                </a:solidFill>
                <a:latin typeface="Corbel"/>
                <a:ea typeface="Corbel"/>
                <a:cs typeface="Corbel"/>
                <a:sym typeface="Corbel"/>
              </a:defRPr>
            </a:lvl4pPr>
            <a:lvl5pPr marL="0" indent="73152" defTabSz="914400">
              <a:lnSpc>
                <a:spcPct val="100000"/>
              </a:lnSpc>
              <a:buSzTx/>
              <a:buNone/>
              <a:defRPr sz="2400">
                <a:solidFill>
                  <a:srgbClr val="EA157A"/>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438" name="Shape 438"/>
          <p:cNvSpPr>
            <a:spLocks noGrp="1"/>
          </p:cNvSpPr>
          <p:nvPr>
            <p:ph type="body" sz="quarter" idx="13"/>
          </p:nvPr>
        </p:nvSpPr>
        <p:spPr>
          <a:xfrm>
            <a:off x="6193368" y="1809750"/>
            <a:ext cx="5389034" cy="639763"/>
          </a:xfrm>
          <a:prstGeom prst="rect">
            <a:avLst/>
          </a:prstGeom>
        </p:spPr>
        <p:txBody>
          <a:bodyPr lIns="45718" tIns="45718" rIns="45718" bIns="45718" anchor="ctr">
            <a:normAutofit/>
          </a:bodyPr>
          <a:lstStyle/>
          <a:p>
            <a:pPr defTabSz="912812">
              <a:buBlip>
                <a:blip r:embed="rId2"/>
              </a:buBlip>
            </a:pPr>
            <a:endParaRPr/>
          </a:p>
        </p:txBody>
      </p:sp>
      <p:sp>
        <p:nvSpPr>
          <p:cNvPr id="439" name="Shape 439"/>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2_Title Only">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446" name="Shape 446"/>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47" name="Shape 447"/>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48" name="Shape 448"/>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49" name="Shape 449"/>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50" name="Shape 450"/>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51" name="Shape 451"/>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52" name="Shape 452"/>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53" name="Shape 453"/>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54" name="Shape 454"/>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55" name="Shape 455"/>
          <p:cNvSpPr>
            <a:spLocks noGrp="1"/>
          </p:cNvSpPr>
          <p:nvPr>
            <p:ph type="title"/>
          </p:nvPr>
        </p:nvSpPr>
        <p:spPr>
          <a:xfrm>
            <a:off x="1219200" y="512063"/>
            <a:ext cx="10363200" cy="914401"/>
          </a:xfrm>
          <a:prstGeom prst="rect">
            <a:avLst/>
          </a:prstGeom>
        </p:spPr>
        <p:txBody>
          <a:bodyPr lIns="45718" tIns="45718" rIns="45718" bIns="45718"/>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456" name="Shape 456"/>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2_Blank">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463" name="Shape 463"/>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_Content with Caption">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470" name="Shape 470"/>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71" name="Shape 471"/>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72" name="Shape 472"/>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73" name="Shape 473"/>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74" name="Shape 474"/>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75" name="Shape 475"/>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76" name="Shape 476"/>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77" name="Shape 477"/>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78" name="Shape 478"/>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79" name="Shape 479"/>
          <p:cNvSpPr>
            <a:spLocks noGrp="1"/>
          </p:cNvSpPr>
          <p:nvPr>
            <p:ph type="title"/>
          </p:nvPr>
        </p:nvSpPr>
        <p:spPr>
          <a:xfrm>
            <a:off x="914400" y="273050"/>
            <a:ext cx="10972800" cy="1162050"/>
          </a:xfrm>
          <a:prstGeom prst="rect">
            <a:avLst/>
          </a:prstGeom>
        </p:spPr>
        <p:txBody>
          <a:bodyPr lIns="45718" tIns="45718" rIns="45718" bIns="45718" anchor="ctr"/>
          <a:lstStyle>
            <a:lvl1pPr defTabSz="914400">
              <a:lnSpc>
                <a:spcPct val="100000"/>
              </a:lnSpc>
              <a:defRPr sz="3600" spc="-100">
                <a:solidFill>
                  <a:srgbClr val="D6ECFF"/>
                </a:solidFill>
                <a:latin typeface="Consolas"/>
                <a:ea typeface="Consolas"/>
                <a:cs typeface="Consolas"/>
                <a:sym typeface="Consolas"/>
              </a:defRPr>
            </a:lvl1pPr>
          </a:lstStyle>
          <a:p>
            <a:r>
              <a:t>タイトルテキスト</a:t>
            </a:r>
          </a:p>
        </p:txBody>
      </p:sp>
      <p:sp>
        <p:nvSpPr>
          <p:cNvPr id="480" name="Shape 480"/>
          <p:cNvSpPr>
            <a:spLocks noGrp="1"/>
          </p:cNvSpPr>
          <p:nvPr>
            <p:ph type="body" sz="quarter" idx="1"/>
          </p:nvPr>
        </p:nvSpPr>
        <p:spPr>
          <a:xfrm>
            <a:off x="914400" y="1435100"/>
            <a:ext cx="3352800" cy="4572000"/>
          </a:xfrm>
          <a:prstGeom prst="rect">
            <a:avLst/>
          </a:prstGeom>
        </p:spPr>
        <p:txBody>
          <a:bodyPr lIns="45718" tIns="45718" rIns="45718" bIns="45718">
            <a:normAutofit/>
          </a:bodyPr>
          <a:lstStyle>
            <a:lvl1pPr marL="0" indent="54864" defTabSz="914400">
              <a:lnSpc>
                <a:spcPct val="100000"/>
              </a:lnSpc>
              <a:buSzTx/>
              <a:buNone/>
              <a:defRPr sz="1800">
                <a:solidFill>
                  <a:srgbClr val="FFFFFF"/>
                </a:solidFill>
                <a:latin typeface="Corbel"/>
                <a:ea typeface="Corbel"/>
                <a:cs typeface="Corbel"/>
                <a:sym typeface="Corbel"/>
              </a:defRPr>
            </a:lvl1pPr>
            <a:lvl2pPr marL="0" indent="54864" defTabSz="914400">
              <a:lnSpc>
                <a:spcPct val="100000"/>
              </a:lnSpc>
              <a:buSzTx/>
              <a:buNone/>
              <a:defRPr sz="1800">
                <a:solidFill>
                  <a:srgbClr val="FFFFFF"/>
                </a:solidFill>
                <a:latin typeface="Corbel"/>
                <a:ea typeface="Corbel"/>
                <a:cs typeface="Corbel"/>
                <a:sym typeface="Corbel"/>
              </a:defRPr>
            </a:lvl2pPr>
            <a:lvl3pPr marL="0" indent="54864" defTabSz="914400">
              <a:lnSpc>
                <a:spcPct val="100000"/>
              </a:lnSpc>
              <a:buSzTx/>
              <a:buNone/>
              <a:defRPr sz="1800">
                <a:solidFill>
                  <a:srgbClr val="FFFFFF"/>
                </a:solidFill>
                <a:latin typeface="Corbel"/>
                <a:ea typeface="Corbel"/>
                <a:cs typeface="Corbel"/>
                <a:sym typeface="Corbel"/>
              </a:defRPr>
            </a:lvl3pPr>
            <a:lvl4pPr marL="0" indent="54864" defTabSz="914400">
              <a:lnSpc>
                <a:spcPct val="100000"/>
              </a:lnSpc>
              <a:buSzTx/>
              <a:buNone/>
              <a:defRPr sz="1800">
                <a:solidFill>
                  <a:srgbClr val="FFFFFF"/>
                </a:solidFill>
                <a:latin typeface="Corbel"/>
                <a:ea typeface="Corbel"/>
                <a:cs typeface="Corbel"/>
                <a:sym typeface="Corbel"/>
              </a:defRPr>
            </a:lvl4pPr>
            <a:lvl5pPr marL="0" indent="54864" defTabSz="914400">
              <a:lnSpc>
                <a:spcPct val="100000"/>
              </a:lnSpc>
              <a:buSzTx/>
              <a:buNone/>
              <a:defRPr sz="18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481" name="Shape 481"/>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1_Picture with Caption">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488" name="Shape 488"/>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89" name="Shape 489"/>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90" name="Shape 490"/>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91" name="Shape 491"/>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92" name="Shape 492"/>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93" name="Shape 493"/>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94" name="Shape 494"/>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95" name="Shape 495"/>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96" name="Shape 496"/>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97" name="Shape 497"/>
          <p:cNvSpPr/>
          <p:nvPr/>
        </p:nvSpPr>
        <p:spPr>
          <a:xfrm>
            <a:off x="490537" y="-1"/>
            <a:ext cx="11704639" cy="1878015"/>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498" name="Shape 498"/>
          <p:cNvSpPr/>
          <p:nvPr/>
        </p:nvSpPr>
        <p:spPr>
          <a:xfrm>
            <a:off x="484187" y="1885950"/>
            <a:ext cx="11710989" cy="0"/>
          </a:xfrm>
          <a:prstGeom prst="line">
            <a:avLst/>
          </a:prstGeom>
          <a:ln w="19050">
            <a:solidFill>
              <a:srgbClr val="FFFFFF"/>
            </a:solidFill>
            <a:miter/>
          </a:ln>
        </p:spPr>
        <p:txBody>
          <a:bodyPr lIns="45719" rIns="45719"/>
          <a:lstStyle/>
          <a:p>
            <a:endParaRPr/>
          </a:p>
        </p:txBody>
      </p:sp>
      <p:grpSp>
        <p:nvGrpSpPr>
          <p:cNvPr id="502" name="Group 502"/>
          <p:cNvGrpSpPr/>
          <p:nvPr/>
        </p:nvGrpSpPr>
        <p:grpSpPr>
          <a:xfrm>
            <a:off x="11355388" y="1217612"/>
            <a:ext cx="171451" cy="131763"/>
            <a:chOff x="0" y="0"/>
            <a:chExt cx="171449" cy="131762"/>
          </a:xfrm>
        </p:grpSpPr>
        <p:sp>
          <p:nvSpPr>
            <p:cNvPr id="499" name="Shape 499"/>
            <p:cNvSpPr/>
            <p:nvPr/>
          </p:nvSpPr>
          <p:spPr>
            <a:xfrm>
              <a:off x="74611" y="-1"/>
              <a:ext cx="96839" cy="65089"/>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500" name="Shape 500"/>
            <p:cNvSpPr/>
            <p:nvPr/>
          </p:nvSpPr>
          <p:spPr>
            <a:xfrm>
              <a:off x="0" y="66357"/>
              <a:ext cx="138112" cy="1"/>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501" name="Shape 501"/>
            <p:cNvSpPr/>
            <p:nvPr/>
          </p:nvSpPr>
          <p:spPr>
            <a:xfrm flipV="1">
              <a:off x="74611" y="65087"/>
              <a:ext cx="96839"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grpSp>
      <p:grpSp>
        <p:nvGrpSpPr>
          <p:cNvPr id="506" name="Group 506"/>
          <p:cNvGrpSpPr/>
          <p:nvPr/>
        </p:nvGrpSpPr>
        <p:grpSpPr>
          <a:xfrm>
            <a:off x="11558588" y="1370012"/>
            <a:ext cx="171451" cy="131763"/>
            <a:chOff x="0" y="0"/>
            <a:chExt cx="171449" cy="131762"/>
          </a:xfrm>
        </p:grpSpPr>
        <p:sp>
          <p:nvSpPr>
            <p:cNvPr id="503" name="Shape 503"/>
            <p:cNvSpPr/>
            <p:nvPr/>
          </p:nvSpPr>
          <p:spPr>
            <a:xfrm>
              <a:off x="74611" y="-1"/>
              <a:ext cx="96839" cy="65089"/>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504" name="Shape 504"/>
            <p:cNvSpPr/>
            <p:nvPr/>
          </p:nvSpPr>
          <p:spPr>
            <a:xfrm>
              <a:off x="0" y="66357"/>
              <a:ext cx="138112" cy="1"/>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505" name="Shape 505"/>
            <p:cNvSpPr/>
            <p:nvPr/>
          </p:nvSpPr>
          <p:spPr>
            <a:xfrm flipV="1">
              <a:off x="74611" y="65087"/>
              <a:ext cx="96839"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grpSp>
      <p:grpSp>
        <p:nvGrpSpPr>
          <p:cNvPr id="510" name="Group 510"/>
          <p:cNvGrpSpPr/>
          <p:nvPr/>
        </p:nvGrpSpPr>
        <p:grpSpPr>
          <a:xfrm>
            <a:off x="11096625" y="1473199"/>
            <a:ext cx="171450" cy="131764"/>
            <a:chOff x="0" y="0"/>
            <a:chExt cx="171449" cy="131763"/>
          </a:xfrm>
        </p:grpSpPr>
        <p:sp>
          <p:nvSpPr>
            <p:cNvPr id="507" name="Shape 507"/>
            <p:cNvSpPr/>
            <p:nvPr/>
          </p:nvSpPr>
          <p:spPr>
            <a:xfrm>
              <a:off x="74612" y="-1"/>
              <a:ext cx="96838" cy="65089"/>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508" name="Shape 508"/>
            <p:cNvSpPr/>
            <p:nvPr/>
          </p:nvSpPr>
          <p:spPr>
            <a:xfrm>
              <a:off x="0" y="66357"/>
              <a:ext cx="138114" cy="1"/>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509" name="Shape 509"/>
            <p:cNvSpPr/>
            <p:nvPr/>
          </p:nvSpPr>
          <p:spPr>
            <a:xfrm flipV="1">
              <a:off x="74612" y="65087"/>
              <a:ext cx="96838"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grpSp>
      <p:sp>
        <p:nvSpPr>
          <p:cNvPr id="511" name="Shape 511"/>
          <p:cNvSpPr>
            <a:spLocks noGrp="1"/>
          </p:cNvSpPr>
          <p:nvPr>
            <p:ph type="title"/>
          </p:nvPr>
        </p:nvSpPr>
        <p:spPr>
          <a:xfrm>
            <a:off x="1219200" y="441251"/>
            <a:ext cx="9144000" cy="701751"/>
          </a:xfrm>
          <a:prstGeom prst="rect">
            <a:avLst/>
          </a:prstGeom>
        </p:spPr>
        <p:txBody>
          <a:bodyPr lIns="45718" tIns="45718" rIns="45718" bIns="45718" anchor="b"/>
          <a:lstStyle>
            <a:lvl1pPr defTabSz="914400">
              <a:lnSpc>
                <a:spcPct val="100000"/>
              </a:lnSpc>
              <a:defRPr sz="2100" spc="-100">
                <a:solidFill>
                  <a:srgbClr val="D6ECFF"/>
                </a:solidFill>
                <a:latin typeface="Consolas"/>
                <a:ea typeface="Consolas"/>
                <a:cs typeface="Consolas"/>
                <a:sym typeface="Consolas"/>
              </a:defRPr>
            </a:lvl1pPr>
          </a:lstStyle>
          <a:p>
            <a:r>
              <a:t>タイトルテキスト</a:t>
            </a:r>
          </a:p>
        </p:txBody>
      </p:sp>
      <p:sp>
        <p:nvSpPr>
          <p:cNvPr id="512" name="Shape 512"/>
          <p:cNvSpPr>
            <a:spLocks noGrp="1"/>
          </p:cNvSpPr>
          <p:nvPr>
            <p:ph type="pic" idx="13"/>
          </p:nvPr>
        </p:nvSpPr>
        <p:spPr>
          <a:xfrm>
            <a:off x="490707" y="1893780"/>
            <a:ext cx="11704323" cy="4960146"/>
          </a:xfrm>
          <a:prstGeom prst="rect">
            <a:avLst/>
          </a:prstGeom>
        </p:spPr>
        <p:txBody>
          <a:bodyPr lIns="91439" tIns="45719" rIns="91439" bIns="45719"/>
          <a:lstStyle/>
          <a:p>
            <a:endParaRPr/>
          </a:p>
        </p:txBody>
      </p:sp>
      <p:sp>
        <p:nvSpPr>
          <p:cNvPr id="513" name="Shape 513"/>
          <p:cNvSpPr>
            <a:spLocks noGrp="1"/>
          </p:cNvSpPr>
          <p:nvPr>
            <p:ph type="body" sz="quarter" idx="1"/>
          </p:nvPr>
        </p:nvSpPr>
        <p:spPr>
          <a:xfrm>
            <a:off x="1219200" y="1150144"/>
            <a:ext cx="9144000" cy="685801"/>
          </a:xfrm>
          <a:prstGeom prst="rect">
            <a:avLst/>
          </a:prstGeom>
        </p:spPr>
        <p:txBody>
          <a:bodyPr lIns="45718" tIns="45718" rIns="45718" bIns="45718">
            <a:normAutofit/>
          </a:bodyPr>
          <a:lstStyle>
            <a:lvl1pPr marL="0" indent="27432" defTabSz="914400">
              <a:lnSpc>
                <a:spcPct val="100000"/>
              </a:lnSpc>
              <a:spcBef>
                <a:spcPts val="0"/>
              </a:spcBef>
              <a:buSzTx/>
              <a:buNone/>
              <a:defRPr sz="1400">
                <a:solidFill>
                  <a:srgbClr val="FFFFFF"/>
                </a:solidFill>
                <a:latin typeface="Corbel"/>
                <a:ea typeface="Corbel"/>
                <a:cs typeface="Corbel"/>
                <a:sym typeface="Corbel"/>
              </a:defRPr>
            </a:lvl1pPr>
            <a:lvl2pPr marL="815719" indent="-333375" defTabSz="914400">
              <a:lnSpc>
                <a:spcPct val="100000"/>
              </a:lnSpc>
              <a:spcBef>
                <a:spcPts val="0"/>
              </a:spcBef>
              <a:buSzPct val="90000"/>
              <a:buChar char="▫"/>
              <a:defRPr sz="1400">
                <a:solidFill>
                  <a:srgbClr val="FFFFFF"/>
                </a:solidFill>
                <a:latin typeface="Corbel"/>
                <a:ea typeface="Corbel"/>
                <a:cs typeface="Corbel"/>
                <a:sym typeface="Corbel"/>
              </a:defRPr>
            </a:lvl2pPr>
            <a:lvl3pPr marL="1115567" indent="-320038" defTabSz="914400">
              <a:lnSpc>
                <a:spcPct val="100000"/>
              </a:lnSpc>
              <a:spcBef>
                <a:spcPts val="0"/>
              </a:spcBef>
              <a:buChar char="◾"/>
              <a:defRPr sz="1400">
                <a:solidFill>
                  <a:srgbClr val="FFFFFF"/>
                </a:solidFill>
                <a:latin typeface="Corbel"/>
                <a:ea typeface="Corbel"/>
                <a:cs typeface="Corbel"/>
                <a:sym typeface="Corbel"/>
              </a:defRPr>
            </a:lvl3pPr>
            <a:lvl4pPr marL="1416304" indent="-355600" defTabSz="914400">
              <a:lnSpc>
                <a:spcPct val="100000"/>
              </a:lnSpc>
              <a:spcBef>
                <a:spcPts val="0"/>
              </a:spcBef>
              <a:buChar char="•"/>
              <a:defRPr sz="1400">
                <a:solidFill>
                  <a:srgbClr val="FFFFFF"/>
                </a:solidFill>
                <a:latin typeface="Corbel"/>
                <a:ea typeface="Corbel"/>
                <a:cs typeface="Corbel"/>
                <a:sym typeface="Corbel"/>
              </a:defRPr>
            </a:lvl4pPr>
            <a:lvl5pPr marL="1625599" indent="-327150" defTabSz="914400">
              <a:lnSpc>
                <a:spcPct val="100000"/>
              </a:lnSpc>
              <a:spcBef>
                <a:spcPts val="0"/>
              </a:spcBef>
              <a:buChar char="●"/>
              <a:defRPr sz="14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514" name="Shape 514"/>
          <p:cNvSpPr>
            <a:spLocks noGrp="1"/>
          </p:cNvSpPr>
          <p:nvPr>
            <p:ph type="sldNum" sz="quarter" idx="2"/>
          </p:nvPr>
        </p:nvSpPr>
        <p:spPr>
          <a:xfrm>
            <a:off x="11480800" y="151449"/>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1_Title and Vertical Text">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521" name="Shape 521"/>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22" name="Shape 522"/>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23" name="Shape 523"/>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24" name="Shape 524"/>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25" name="Shape 525"/>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26" name="Shape 526"/>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27" name="Shape 527"/>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28" name="Shape 528"/>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29" name="Shape 529"/>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30" name="Shape 530"/>
          <p:cNvSpPr>
            <a:spLocks noGrp="1"/>
          </p:cNvSpPr>
          <p:nvPr>
            <p:ph type="title"/>
          </p:nvPr>
        </p:nvSpPr>
        <p:spPr>
          <a:xfrm>
            <a:off x="1219200" y="512063"/>
            <a:ext cx="10363200" cy="914401"/>
          </a:xfrm>
          <a:prstGeom prst="rect">
            <a:avLst/>
          </a:prstGeom>
        </p:spPr>
        <p:txBody>
          <a:bodyPr lIns="45718" tIns="45718" rIns="45718" bIns="45718"/>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531" name="Shape 531"/>
          <p:cNvSpPr>
            <a:spLocks noGrp="1"/>
          </p:cNvSpPr>
          <p:nvPr>
            <p:ph type="body" idx="1"/>
          </p:nvPr>
        </p:nvSpPr>
        <p:spPr>
          <a:xfrm>
            <a:off x="1219200" y="1783559"/>
            <a:ext cx="10363200" cy="4572001"/>
          </a:xfrm>
          <a:prstGeom prst="rect">
            <a:avLst/>
          </a:prstGeom>
        </p:spPr>
        <p:txBody>
          <a:bodyPr lIns="45718" tIns="45718" rIns="45718" bIns="45718">
            <a:normAutofit/>
          </a:bodyPr>
          <a:lstStyle>
            <a:lvl1pPr marL="411480" indent="-342900" defTabSz="914400">
              <a:lnSpc>
                <a:spcPct val="100000"/>
              </a:lnSpc>
              <a:buClr>
                <a:srgbClr val="D6ECFF"/>
              </a:buClr>
              <a:buSzPct val="95000"/>
              <a:buFont typeface="Wingdings"/>
              <a:buChar char="▪"/>
              <a:defRPr sz="3000">
                <a:solidFill>
                  <a:srgbClr val="FFFFFF"/>
                </a:solidFill>
                <a:latin typeface="Corbel"/>
                <a:ea typeface="Corbel"/>
                <a:cs typeface="Corbel"/>
                <a:sym typeface="Corbel"/>
              </a:defRPr>
            </a:lvl1pPr>
            <a:lvl2pPr marL="784625" indent="-329711" defTabSz="914400">
              <a:lnSpc>
                <a:spcPct val="100000"/>
              </a:lnSpc>
              <a:buClr>
                <a:srgbClr val="D6ECFF"/>
              </a:buClr>
              <a:buSzPct val="90000"/>
              <a:buFont typeface="Wingdings"/>
              <a:buChar char="▫"/>
              <a:defRPr sz="3000">
                <a:solidFill>
                  <a:srgbClr val="FFFFFF"/>
                </a:solidFill>
                <a:latin typeface="Corbel"/>
                <a:ea typeface="Corbel"/>
                <a:cs typeface="Corbel"/>
                <a:sym typeface="Corbel"/>
              </a:defRPr>
            </a:lvl2pPr>
            <a:lvl3pPr marL="1053846" indent="-285750" defTabSz="914400">
              <a:lnSpc>
                <a:spcPct val="100000"/>
              </a:lnSpc>
              <a:buClr>
                <a:srgbClr val="D6ECFF"/>
              </a:buClr>
              <a:buFont typeface="Wingdings"/>
              <a:buChar char="◾"/>
              <a:defRPr sz="3000">
                <a:solidFill>
                  <a:srgbClr val="FFFFFF"/>
                </a:solidFill>
                <a:latin typeface="Corbel"/>
                <a:ea typeface="Corbel"/>
                <a:cs typeface="Corbel"/>
                <a:sym typeface="Corbel"/>
              </a:defRPr>
            </a:lvl3pPr>
            <a:lvl4pPr marL="1344999" indent="-311726" defTabSz="914400">
              <a:lnSpc>
                <a:spcPct val="100000"/>
              </a:lnSpc>
              <a:buClr>
                <a:srgbClr val="D6ECFF"/>
              </a:buClr>
              <a:buFont typeface="Wingdings"/>
              <a:buChar char="•"/>
              <a:defRPr sz="3000">
                <a:solidFill>
                  <a:srgbClr val="FFFFFF"/>
                </a:solidFill>
                <a:latin typeface="Corbel"/>
                <a:ea typeface="Corbel"/>
                <a:cs typeface="Corbel"/>
                <a:sym typeface="Corbel"/>
              </a:defRPr>
            </a:lvl4pPr>
            <a:lvl5pPr marL="1586483" indent="-315466" defTabSz="914400">
              <a:lnSpc>
                <a:spcPct val="100000"/>
              </a:lnSpc>
              <a:buClr>
                <a:srgbClr val="D6ECFF"/>
              </a:buClr>
              <a:buFont typeface="Wingdings"/>
              <a:buChar char="●"/>
              <a:defRPr sz="3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532" name="Shape 532"/>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1_Vertical Title and Text">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539" name="Shape 539"/>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40" name="Shape 540"/>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41" name="Shape 541"/>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42" name="Shape 542"/>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43" name="Shape 543"/>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44" name="Shape 544"/>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45" name="Shape 545"/>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46" name="Shape 546"/>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47" name="Shape 547"/>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48" name="Shape 548"/>
          <p:cNvSpPr>
            <a:spLocks noGrp="1"/>
          </p:cNvSpPr>
          <p:nvPr>
            <p:ph type="title"/>
          </p:nvPr>
        </p:nvSpPr>
        <p:spPr>
          <a:xfrm>
            <a:off x="8839200" y="274639"/>
            <a:ext cx="2641600" cy="5851526"/>
          </a:xfrm>
          <a:prstGeom prst="rect">
            <a:avLst/>
          </a:prstGeom>
        </p:spPr>
        <p:txBody>
          <a:bodyPr lIns="45718" tIns="45718" rIns="45718" bIns="45718" anchor="ctr"/>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549" name="Shape 549"/>
          <p:cNvSpPr>
            <a:spLocks noGrp="1"/>
          </p:cNvSpPr>
          <p:nvPr>
            <p:ph type="body" idx="1"/>
          </p:nvPr>
        </p:nvSpPr>
        <p:spPr>
          <a:xfrm>
            <a:off x="812800" y="274639"/>
            <a:ext cx="7823200" cy="5851526"/>
          </a:xfrm>
          <a:prstGeom prst="rect">
            <a:avLst/>
          </a:prstGeom>
        </p:spPr>
        <p:txBody>
          <a:bodyPr lIns="45718" tIns="45718" rIns="45718" bIns="45718">
            <a:normAutofit/>
          </a:bodyPr>
          <a:lstStyle>
            <a:lvl1pPr marL="411480" indent="-342900" defTabSz="914400">
              <a:lnSpc>
                <a:spcPct val="100000"/>
              </a:lnSpc>
              <a:buClr>
                <a:srgbClr val="D6ECFF"/>
              </a:buClr>
              <a:buSzPct val="95000"/>
              <a:buFont typeface="Wingdings"/>
              <a:buChar char="▪"/>
              <a:defRPr sz="3000">
                <a:solidFill>
                  <a:srgbClr val="FFFFFF"/>
                </a:solidFill>
                <a:latin typeface="Corbel"/>
                <a:ea typeface="Corbel"/>
                <a:cs typeface="Corbel"/>
                <a:sym typeface="Corbel"/>
              </a:defRPr>
            </a:lvl1pPr>
            <a:lvl2pPr marL="784625" indent="-329711" defTabSz="914400">
              <a:lnSpc>
                <a:spcPct val="100000"/>
              </a:lnSpc>
              <a:buClr>
                <a:srgbClr val="D6ECFF"/>
              </a:buClr>
              <a:buSzPct val="90000"/>
              <a:buFont typeface="Wingdings"/>
              <a:buChar char="▫"/>
              <a:defRPr sz="3000">
                <a:solidFill>
                  <a:srgbClr val="FFFFFF"/>
                </a:solidFill>
                <a:latin typeface="Corbel"/>
                <a:ea typeface="Corbel"/>
                <a:cs typeface="Corbel"/>
                <a:sym typeface="Corbel"/>
              </a:defRPr>
            </a:lvl2pPr>
            <a:lvl3pPr marL="1053846" indent="-285750" defTabSz="914400">
              <a:lnSpc>
                <a:spcPct val="100000"/>
              </a:lnSpc>
              <a:buClr>
                <a:srgbClr val="D6ECFF"/>
              </a:buClr>
              <a:buFont typeface="Wingdings"/>
              <a:buChar char="◾"/>
              <a:defRPr sz="3000">
                <a:solidFill>
                  <a:srgbClr val="FFFFFF"/>
                </a:solidFill>
                <a:latin typeface="Corbel"/>
                <a:ea typeface="Corbel"/>
                <a:cs typeface="Corbel"/>
                <a:sym typeface="Corbel"/>
              </a:defRPr>
            </a:lvl3pPr>
            <a:lvl4pPr marL="1344999" indent="-311726" defTabSz="914400">
              <a:lnSpc>
                <a:spcPct val="100000"/>
              </a:lnSpc>
              <a:buClr>
                <a:srgbClr val="D6ECFF"/>
              </a:buClr>
              <a:buFont typeface="Wingdings"/>
              <a:buChar char="•"/>
              <a:defRPr sz="3000">
                <a:solidFill>
                  <a:srgbClr val="FFFFFF"/>
                </a:solidFill>
                <a:latin typeface="Corbel"/>
                <a:ea typeface="Corbel"/>
                <a:cs typeface="Corbel"/>
                <a:sym typeface="Corbel"/>
              </a:defRPr>
            </a:lvl4pPr>
            <a:lvl5pPr marL="1586483" indent="-315466" defTabSz="914400">
              <a:lnSpc>
                <a:spcPct val="100000"/>
              </a:lnSpc>
              <a:buClr>
                <a:srgbClr val="D6ECFF"/>
              </a:buClr>
              <a:buFont typeface="Wingdings"/>
              <a:buChar char="●"/>
              <a:defRPr sz="3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550" name="Shape 550"/>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Content">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557" name="Shape 557"/>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58" name="Shape 558"/>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59" name="Shape 559"/>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60" name="Shape 560"/>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61" name="Shape 561"/>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62" name="Shape 562"/>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63" name="Shape 563"/>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64" name="Shape 564"/>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65" name="Shape 565"/>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566" name="Shape 566"/>
          <p:cNvSpPr>
            <a:spLocks noGrp="1"/>
          </p:cNvSpPr>
          <p:nvPr>
            <p:ph type="body" idx="1"/>
          </p:nvPr>
        </p:nvSpPr>
        <p:spPr>
          <a:xfrm>
            <a:off x="1534584" y="214313"/>
            <a:ext cx="10405534" cy="5918201"/>
          </a:xfrm>
          <a:prstGeom prst="rect">
            <a:avLst/>
          </a:prstGeom>
        </p:spPr>
        <p:txBody>
          <a:bodyPr lIns="45718" tIns="45718" rIns="45718" bIns="45718">
            <a:normAutofit/>
          </a:bodyPr>
          <a:lstStyle>
            <a:lvl1pPr marL="411480" indent="-342900" defTabSz="914400">
              <a:lnSpc>
                <a:spcPct val="100000"/>
              </a:lnSpc>
              <a:buClr>
                <a:srgbClr val="D6ECFF"/>
              </a:buClr>
              <a:buSzPct val="95000"/>
              <a:buFont typeface="Wingdings"/>
              <a:buChar char="▪"/>
              <a:defRPr sz="3000">
                <a:solidFill>
                  <a:srgbClr val="FFFFFF"/>
                </a:solidFill>
                <a:latin typeface="Corbel"/>
                <a:ea typeface="Corbel"/>
                <a:cs typeface="Corbel"/>
                <a:sym typeface="Corbel"/>
              </a:defRPr>
            </a:lvl1pPr>
            <a:lvl2pPr marL="784625" indent="-329711" defTabSz="914400">
              <a:lnSpc>
                <a:spcPct val="100000"/>
              </a:lnSpc>
              <a:buClr>
                <a:srgbClr val="D6ECFF"/>
              </a:buClr>
              <a:buSzPct val="90000"/>
              <a:buFont typeface="Wingdings"/>
              <a:buChar char="▫"/>
              <a:defRPr sz="3000">
                <a:solidFill>
                  <a:srgbClr val="FFFFFF"/>
                </a:solidFill>
                <a:latin typeface="Corbel"/>
                <a:ea typeface="Corbel"/>
                <a:cs typeface="Corbel"/>
                <a:sym typeface="Corbel"/>
              </a:defRPr>
            </a:lvl2pPr>
            <a:lvl3pPr marL="1053846" indent="-285750" defTabSz="914400">
              <a:lnSpc>
                <a:spcPct val="100000"/>
              </a:lnSpc>
              <a:buClr>
                <a:srgbClr val="D6ECFF"/>
              </a:buClr>
              <a:buFont typeface="Wingdings"/>
              <a:buChar char="◾"/>
              <a:defRPr sz="3000">
                <a:solidFill>
                  <a:srgbClr val="FFFFFF"/>
                </a:solidFill>
                <a:latin typeface="Corbel"/>
                <a:ea typeface="Corbel"/>
                <a:cs typeface="Corbel"/>
                <a:sym typeface="Corbel"/>
              </a:defRPr>
            </a:lvl3pPr>
            <a:lvl4pPr marL="1344999" indent="-311726" defTabSz="914400">
              <a:lnSpc>
                <a:spcPct val="100000"/>
              </a:lnSpc>
              <a:buClr>
                <a:srgbClr val="D6ECFF"/>
              </a:buClr>
              <a:buFont typeface="Wingdings"/>
              <a:buChar char="•"/>
              <a:defRPr sz="3000">
                <a:solidFill>
                  <a:srgbClr val="FFFFFF"/>
                </a:solidFill>
                <a:latin typeface="Corbel"/>
                <a:ea typeface="Corbel"/>
                <a:cs typeface="Corbel"/>
                <a:sym typeface="Corbel"/>
              </a:defRPr>
            </a:lvl4pPr>
            <a:lvl5pPr marL="1586483" indent="-315466" defTabSz="914400">
              <a:lnSpc>
                <a:spcPct val="100000"/>
              </a:lnSpc>
              <a:buClr>
                <a:srgbClr val="D6ECFF"/>
              </a:buClr>
              <a:buFont typeface="Wingdings"/>
              <a:buChar char="●"/>
              <a:defRPr sz="3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567" name="Shape 567"/>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タイトルテキスト</a:t>
            </a:r>
          </a:p>
        </p:txBody>
      </p:sp>
      <p:sp>
        <p:nvSpPr>
          <p:cNvPr id="49" name="Shape 49"/>
          <p:cNvSpPr>
            <a:spLocks noGrp="1"/>
          </p:cNvSpPr>
          <p:nvPr>
            <p:ph type="body" sz="quarter" idx="1"/>
          </p:nvPr>
        </p:nvSpPr>
        <p:spPr>
          <a:xfrm>
            <a:off x="508000" y="1411552"/>
            <a:ext cx="5486400" cy="1742016"/>
          </a:xfrm>
          <a:prstGeom prst="rect">
            <a:avLst/>
          </a:prstGeom>
        </p:spPr>
        <p:txBody>
          <a:bodyPr>
            <a:normAutofit/>
          </a:bodyPr>
          <a:lstStyle>
            <a:lvl1pPr marL="339976" indent="-339976">
              <a:spcBef>
                <a:spcPts val="600"/>
              </a:spcBef>
              <a:buBlip>
                <a:blip r:embed="rId2"/>
              </a:buBlip>
              <a:defRPr sz="2800"/>
            </a:lvl1pPr>
            <a:lvl2pPr marL="727575" indent="-379661">
              <a:spcBef>
                <a:spcPts val="600"/>
              </a:spcBef>
              <a:buBlip>
                <a:blip r:embed="rId3"/>
              </a:buBlip>
              <a:defRPr sz="2800"/>
            </a:lvl2pPr>
            <a:lvl3pPr marL="1069138" indent="-403737">
              <a:spcBef>
                <a:spcPts val="600"/>
              </a:spcBef>
              <a:buBlip>
                <a:blip r:embed="rId3"/>
              </a:buBlip>
              <a:defRPr sz="2800"/>
            </a:lvl3pPr>
            <a:lvl4pPr marL="1379747" indent="-425962">
              <a:spcBef>
                <a:spcPts val="600"/>
              </a:spcBef>
              <a:buBlip>
                <a:blip r:embed="rId3"/>
              </a:buBlip>
              <a:defRPr sz="2800"/>
            </a:lvl4pPr>
            <a:lvl5pPr marL="1671805" indent="-436250">
              <a:spcBef>
                <a:spcPts val="600"/>
              </a:spcBef>
              <a:buBlip>
                <a:blip r:embed="rId3"/>
              </a:buBlip>
              <a:defRPr sz="2800"/>
            </a:lvl5pPr>
          </a:lstStyle>
          <a:p>
            <a:r>
              <a:t>本文レベル1</a:t>
            </a:r>
          </a:p>
          <a:p>
            <a:pPr lvl="1"/>
            <a:r>
              <a:t>本文レベル2</a:t>
            </a:r>
          </a:p>
          <a:p>
            <a:pPr lvl="2"/>
            <a:r>
              <a:t>本文レベル3</a:t>
            </a:r>
          </a:p>
          <a:p>
            <a:pPr lvl="3"/>
            <a:r>
              <a:t>本文レベル4</a:t>
            </a:r>
          </a:p>
          <a:p>
            <a:pPr lvl="4"/>
            <a:r>
              <a:t>本文レベル 5</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74" name="Shape 574"/>
          <p:cNvSpPr>
            <a:spLocks noGrp="1"/>
          </p:cNvSpPr>
          <p:nvPr>
            <p:ph type="title"/>
          </p:nvPr>
        </p:nvSpPr>
        <p:spPr>
          <a:xfrm>
            <a:off x="973665" y="1905000"/>
            <a:ext cx="10242554" cy="1523496"/>
          </a:xfrm>
          <a:prstGeom prst="rect">
            <a:avLst/>
          </a:prstGeom>
        </p:spPr>
        <p:txBody>
          <a:bodyPr/>
          <a:lstStyle>
            <a:lvl1pPr defTabSz="912812">
              <a:defRPr sz="5400"/>
            </a:lvl1pPr>
          </a:lstStyle>
          <a:p>
            <a:r>
              <a:t>タイトルテキスト</a:t>
            </a:r>
          </a:p>
        </p:txBody>
      </p:sp>
      <p:sp>
        <p:nvSpPr>
          <p:cNvPr id="575" name="Shape 575"/>
          <p:cNvSpPr>
            <a:spLocks noGrp="1"/>
          </p:cNvSpPr>
          <p:nvPr>
            <p:ph type="body" sz="quarter" idx="1"/>
          </p:nvPr>
        </p:nvSpPr>
        <p:spPr>
          <a:xfrm>
            <a:off x="973664" y="4344989"/>
            <a:ext cx="10242554" cy="461666"/>
          </a:xfrm>
          <a:prstGeom prst="rect">
            <a:avLst/>
          </a:prstGeom>
        </p:spPr>
        <p:txBody>
          <a:bodyPr>
            <a:normAutofit/>
          </a:bodyPr>
          <a:lstStyle>
            <a:lvl1pPr marL="0" indent="0" defTabSz="912812">
              <a:spcBef>
                <a:spcPts val="0"/>
              </a:spcBef>
              <a:buSzTx/>
              <a:buNone/>
            </a:lvl1pPr>
            <a:lvl2pPr marL="0" indent="0" defTabSz="912812">
              <a:spcBef>
                <a:spcPts val="0"/>
              </a:spcBef>
              <a:buSzTx/>
              <a:buNone/>
            </a:lvl2pPr>
            <a:lvl3pPr marL="0" indent="0" defTabSz="912812">
              <a:spcBef>
                <a:spcPts val="0"/>
              </a:spcBef>
              <a:buSzTx/>
              <a:buNone/>
            </a:lvl3pPr>
            <a:lvl4pPr marL="0" indent="0" defTabSz="912812">
              <a:spcBef>
                <a:spcPts val="0"/>
              </a:spcBef>
              <a:buSzTx/>
              <a:buNone/>
            </a:lvl4pPr>
            <a:lvl5pPr marL="0" indent="0" defTabSz="912812">
              <a:spcBef>
                <a:spcPts val="0"/>
              </a:spcBef>
              <a:buSzTx/>
              <a:buNone/>
            </a:lvl5pPr>
          </a:lstStyle>
          <a:p>
            <a:r>
              <a:t>本文レベル1</a:t>
            </a:r>
          </a:p>
          <a:p>
            <a:pPr lvl="1"/>
            <a:r>
              <a:t>本文レベル2</a:t>
            </a:r>
          </a:p>
          <a:p>
            <a:pPr lvl="2"/>
            <a:r>
              <a:t>本文レベル3</a:t>
            </a:r>
          </a:p>
          <a:p>
            <a:pPr lvl="3"/>
            <a:r>
              <a:t>本文レベル4</a:t>
            </a:r>
          </a:p>
          <a:p>
            <a:pPr lvl="4"/>
            <a:r>
              <a:t>本文レベル 5</a:t>
            </a:r>
          </a:p>
        </p:txBody>
      </p:sp>
      <p:sp>
        <p:nvSpPr>
          <p:cNvPr id="576" name="Shape 576"/>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583" name="Shape 583"/>
          <p:cNvSpPr>
            <a:spLocks noGrp="1"/>
          </p:cNvSpPr>
          <p:nvPr>
            <p:ph type="title"/>
          </p:nvPr>
        </p:nvSpPr>
        <p:spPr>
          <a:xfrm>
            <a:off x="508000" y="230188"/>
            <a:ext cx="11176000" cy="665163"/>
          </a:xfrm>
          <a:prstGeom prst="rect">
            <a:avLst/>
          </a:prstGeom>
        </p:spPr>
        <p:txBody>
          <a:bodyPr/>
          <a:lstStyle>
            <a:lvl1pPr defTabSz="912812"/>
          </a:lstStyle>
          <a:p>
            <a:r>
              <a:t>タイトルテキスト</a:t>
            </a:r>
          </a:p>
        </p:txBody>
      </p:sp>
      <p:sp>
        <p:nvSpPr>
          <p:cNvPr id="584" name="Shape 584"/>
          <p:cNvSpPr>
            <a:spLocks noGrp="1"/>
          </p:cNvSpPr>
          <p:nvPr>
            <p:ph type="body" sz="half" idx="1"/>
          </p:nvPr>
        </p:nvSpPr>
        <p:spPr>
          <a:xfrm>
            <a:off x="508000" y="1411552"/>
            <a:ext cx="11176000" cy="2210862"/>
          </a:xfrm>
          <a:prstGeom prst="rect">
            <a:avLst/>
          </a:prstGeom>
        </p:spPr>
        <p:txBody>
          <a:bodyPr>
            <a:normAutofit/>
          </a:bodyPr>
          <a:lstStyle>
            <a:lvl1pPr defTabSz="912812">
              <a:buBlip>
                <a:blip r:embed="rId2"/>
              </a:buBlip>
            </a:lvl1pPr>
            <a:lvl2pPr marL="969962" indent="-452437" defTabSz="912812">
              <a:buBlip>
                <a:blip r:embed="rId3"/>
              </a:buBlip>
            </a:lvl2pPr>
            <a:lvl3pPr marL="1373187" indent="-458787" defTabSz="912812">
              <a:buBlip>
                <a:blip r:embed="rId3"/>
              </a:buBlip>
            </a:lvl3pPr>
            <a:lvl4pPr marL="1719263" indent="-460375" defTabSz="912812">
              <a:buBlip>
                <a:blip r:embed="rId3"/>
              </a:buBlip>
            </a:lvl4pPr>
            <a:lvl5pPr marL="2052638" indent="-447675" defTabSz="912812">
              <a:buBlip>
                <a:blip r:embed="rId3"/>
              </a:buBlip>
            </a:lvl5pPr>
          </a:lstStyle>
          <a:p>
            <a:r>
              <a:t>本文レベル1</a:t>
            </a:r>
          </a:p>
          <a:p>
            <a:pPr lvl="1"/>
            <a:r>
              <a:t>本文レベル2</a:t>
            </a:r>
          </a:p>
          <a:p>
            <a:pPr lvl="2"/>
            <a:r>
              <a:t>本文レベル3</a:t>
            </a:r>
          </a:p>
          <a:p>
            <a:pPr lvl="3"/>
            <a:r>
              <a:t>本文レベル4</a:t>
            </a:r>
          </a:p>
          <a:p>
            <a:pPr lvl="4"/>
            <a:r>
              <a:t>本文レベル 5</a:t>
            </a:r>
          </a:p>
        </p:txBody>
      </p:sp>
      <p:sp>
        <p:nvSpPr>
          <p:cNvPr id="585" name="Shape 585"/>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92" name="Shape 592"/>
          <p:cNvSpPr>
            <a:spLocks noGrp="1"/>
          </p:cNvSpPr>
          <p:nvPr>
            <p:ph type="title"/>
          </p:nvPr>
        </p:nvSpPr>
        <p:spPr>
          <a:xfrm>
            <a:off x="508000" y="230188"/>
            <a:ext cx="11176000" cy="665163"/>
          </a:xfrm>
          <a:prstGeom prst="rect">
            <a:avLst/>
          </a:prstGeom>
        </p:spPr>
        <p:txBody>
          <a:bodyPr/>
          <a:lstStyle>
            <a:lvl1pPr defTabSz="912812"/>
          </a:lstStyle>
          <a:p>
            <a:r>
              <a:t>タイトルテキスト</a:t>
            </a:r>
          </a:p>
        </p:txBody>
      </p:sp>
      <p:sp>
        <p:nvSpPr>
          <p:cNvPr id="593" name="Shape 593"/>
          <p:cNvSpPr>
            <a:spLocks noGrp="1"/>
          </p:cNvSpPr>
          <p:nvPr>
            <p:ph type="body" sz="half" idx="1"/>
          </p:nvPr>
        </p:nvSpPr>
        <p:spPr>
          <a:xfrm>
            <a:off x="508000" y="1412875"/>
            <a:ext cx="11176000" cy="2210862"/>
          </a:xfrm>
          <a:prstGeom prst="rect">
            <a:avLst/>
          </a:prstGeom>
        </p:spPr>
        <p:txBody>
          <a:bodyPr>
            <a:normAutofit/>
          </a:bodyPr>
          <a:lstStyle>
            <a:lvl1pPr defTabSz="912812">
              <a:buBlip>
                <a:blip r:embed="rId2"/>
              </a:buBlip>
            </a:lvl1pPr>
            <a:lvl2pPr marL="969962" indent="-452437" defTabSz="912812">
              <a:buBlip>
                <a:blip r:embed="rId3"/>
              </a:buBlip>
            </a:lvl2pPr>
            <a:lvl3pPr marL="1373187" indent="-458787" defTabSz="912812">
              <a:buBlip>
                <a:blip r:embed="rId3"/>
              </a:buBlip>
            </a:lvl3pPr>
            <a:lvl4pPr marL="1719263" indent="-460375" defTabSz="912812">
              <a:buBlip>
                <a:blip r:embed="rId3"/>
              </a:buBlip>
            </a:lvl4pPr>
            <a:lvl5pPr marL="2052638" indent="-447675" defTabSz="912812">
              <a:buBlip>
                <a:blip r:embed="rId3"/>
              </a:buBlip>
            </a:lvl5pPr>
          </a:lstStyle>
          <a:p>
            <a:r>
              <a:t>本文レベル1</a:t>
            </a:r>
          </a:p>
          <a:p>
            <a:pPr lvl="1"/>
            <a:r>
              <a:t>本文レベル2</a:t>
            </a:r>
          </a:p>
          <a:p>
            <a:pPr lvl="2"/>
            <a:r>
              <a:t>本文レベル3</a:t>
            </a:r>
          </a:p>
          <a:p>
            <a:pPr lvl="3"/>
            <a:r>
              <a:t>本文レベル4</a:t>
            </a:r>
          </a:p>
          <a:p>
            <a:pPr lvl="4"/>
            <a:r>
              <a:t>本文レベル 5</a:t>
            </a:r>
          </a:p>
        </p:txBody>
      </p:sp>
      <p:sp>
        <p:nvSpPr>
          <p:cNvPr id="594" name="Shape 594"/>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01" name="Shape 601"/>
          <p:cNvSpPr>
            <a:spLocks noGrp="1"/>
          </p:cNvSpPr>
          <p:nvPr>
            <p:ph type="title"/>
          </p:nvPr>
        </p:nvSpPr>
        <p:spPr>
          <a:xfrm>
            <a:off x="508000" y="230188"/>
            <a:ext cx="11176000" cy="665163"/>
          </a:xfrm>
          <a:prstGeom prst="rect">
            <a:avLst/>
          </a:prstGeom>
        </p:spPr>
        <p:txBody>
          <a:bodyPr/>
          <a:lstStyle>
            <a:lvl1pPr defTabSz="912812"/>
          </a:lstStyle>
          <a:p>
            <a:r>
              <a:t>タイトルテキスト</a:t>
            </a:r>
          </a:p>
        </p:txBody>
      </p:sp>
      <p:sp>
        <p:nvSpPr>
          <p:cNvPr id="602" name="Shape 602"/>
          <p:cNvSpPr>
            <a:spLocks noGrp="1"/>
          </p:cNvSpPr>
          <p:nvPr>
            <p:ph type="body" sz="quarter" idx="1"/>
          </p:nvPr>
        </p:nvSpPr>
        <p:spPr>
          <a:xfrm>
            <a:off x="508000" y="1757802"/>
            <a:ext cx="5486400" cy="346250"/>
          </a:xfrm>
          <a:prstGeom prst="rect">
            <a:avLst/>
          </a:prstGeom>
        </p:spPr>
        <p:txBody>
          <a:bodyPr anchor="b">
            <a:normAutofit/>
          </a:bodyPr>
          <a:lstStyle>
            <a:lvl1pPr marL="0" indent="0" defTabSz="912812">
              <a:spcBef>
                <a:spcPts val="0"/>
              </a:spcBef>
              <a:buSzTx/>
              <a:buNone/>
              <a:defRPr sz="2500" b="1"/>
            </a:lvl1pPr>
            <a:lvl2pPr marL="0" indent="0" defTabSz="912812">
              <a:spcBef>
                <a:spcPts val="0"/>
              </a:spcBef>
              <a:buSzTx/>
              <a:buNone/>
              <a:defRPr sz="2500" b="1"/>
            </a:lvl2pPr>
            <a:lvl3pPr marL="0" indent="0" defTabSz="912812">
              <a:spcBef>
                <a:spcPts val="0"/>
              </a:spcBef>
              <a:buSzTx/>
              <a:buNone/>
              <a:defRPr sz="2500" b="1"/>
            </a:lvl3pPr>
            <a:lvl4pPr marL="0" indent="0" defTabSz="912812">
              <a:spcBef>
                <a:spcPts val="0"/>
              </a:spcBef>
              <a:buSzTx/>
              <a:buNone/>
              <a:defRPr sz="2500" b="1"/>
            </a:lvl4pPr>
            <a:lvl5pPr marL="0" indent="0" defTabSz="912812">
              <a:spcBef>
                <a:spcPts val="0"/>
              </a:spcBef>
              <a:buSzTx/>
              <a:buNone/>
              <a:defRPr sz="2500" b="1"/>
            </a:lvl5pPr>
          </a:lstStyle>
          <a:p>
            <a:r>
              <a:t>本文レベル1</a:t>
            </a:r>
          </a:p>
          <a:p>
            <a:pPr lvl="1"/>
            <a:r>
              <a:t>本文レベル2</a:t>
            </a:r>
          </a:p>
          <a:p>
            <a:pPr lvl="2"/>
            <a:r>
              <a:t>本文レベル3</a:t>
            </a:r>
          </a:p>
          <a:p>
            <a:pPr lvl="3"/>
            <a:r>
              <a:t>本文レベル4</a:t>
            </a:r>
          </a:p>
          <a:p>
            <a:pPr lvl="4"/>
            <a:r>
              <a:t>本文レベル 5</a:t>
            </a:r>
          </a:p>
        </p:txBody>
      </p:sp>
      <p:sp>
        <p:nvSpPr>
          <p:cNvPr id="603" name="Shape 603"/>
          <p:cNvSpPr>
            <a:spLocks noGrp="1"/>
          </p:cNvSpPr>
          <p:nvPr>
            <p:ph type="body" sz="quarter" idx="13"/>
          </p:nvPr>
        </p:nvSpPr>
        <p:spPr>
          <a:xfrm>
            <a:off x="6194642" y="1757802"/>
            <a:ext cx="5489360" cy="346250"/>
          </a:xfrm>
          <a:prstGeom prst="rect">
            <a:avLst/>
          </a:prstGeom>
        </p:spPr>
        <p:txBody>
          <a:bodyPr anchor="b">
            <a:normAutofit/>
          </a:bodyPr>
          <a:lstStyle/>
          <a:p>
            <a:pPr marL="293687" indent="-293687" defTabSz="675481">
              <a:spcBef>
                <a:spcPts val="500"/>
              </a:spcBef>
              <a:buBlip>
                <a:blip r:embed="rId2"/>
              </a:buBlip>
              <a:defRPr sz="2368"/>
            </a:pPr>
            <a:endParaRPr/>
          </a:p>
        </p:txBody>
      </p:sp>
      <p:sp>
        <p:nvSpPr>
          <p:cNvPr id="604" name="Shape 604"/>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11" name="Shape 611"/>
          <p:cNvSpPr>
            <a:spLocks noGrp="1"/>
          </p:cNvSpPr>
          <p:nvPr>
            <p:ph type="title"/>
          </p:nvPr>
        </p:nvSpPr>
        <p:spPr>
          <a:xfrm>
            <a:off x="508000" y="230188"/>
            <a:ext cx="11176000" cy="665163"/>
          </a:xfrm>
          <a:prstGeom prst="rect">
            <a:avLst/>
          </a:prstGeom>
        </p:spPr>
        <p:txBody>
          <a:bodyPr/>
          <a:lstStyle>
            <a:lvl1pPr defTabSz="912812"/>
          </a:lstStyle>
          <a:p>
            <a:r>
              <a:t>タイトルテキスト</a:t>
            </a:r>
          </a:p>
        </p:txBody>
      </p:sp>
      <p:sp>
        <p:nvSpPr>
          <p:cNvPr id="612" name="Shape 612"/>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19" name="Shape 619"/>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WALKIN - Prints in GRAYSCALE">
    <p:spTree>
      <p:nvGrpSpPr>
        <p:cNvPr id="1" name=""/>
        <p:cNvGrpSpPr/>
        <p:nvPr/>
      </p:nvGrpSpPr>
      <p:grpSpPr>
        <a:xfrm>
          <a:off x="0" y="0"/>
          <a:ext cx="0" cy="0"/>
          <a:chOff x="0" y="0"/>
          <a:chExt cx="0" cy="0"/>
        </a:xfrm>
      </p:grpSpPr>
      <p:sp>
        <p:nvSpPr>
          <p:cNvPr id="626" name="Shape 626"/>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000000"/>
        </a:solidFill>
        <a:effectLst/>
      </p:bgPr>
    </p:bg>
    <p:spTree>
      <p:nvGrpSpPr>
        <p:cNvPr id="1" name=""/>
        <p:cNvGrpSpPr/>
        <p:nvPr/>
      </p:nvGrpSpPr>
      <p:grpSpPr>
        <a:xfrm>
          <a:off x="0" y="0"/>
          <a:ext cx="0" cy="0"/>
          <a:chOff x="0" y="0"/>
          <a:chExt cx="0" cy="0"/>
        </a:xfrm>
      </p:grpSpPr>
      <p:sp>
        <p:nvSpPr>
          <p:cNvPr id="633" name="Shape 633"/>
          <p:cNvSpPr>
            <a:spLocks noGrp="1"/>
          </p:cNvSpPr>
          <p:nvPr>
            <p:ph type="title"/>
          </p:nvPr>
        </p:nvSpPr>
        <p:spPr>
          <a:xfrm>
            <a:off x="508000" y="230188"/>
            <a:ext cx="11176000" cy="665163"/>
          </a:xfrm>
          <a:prstGeom prst="rect">
            <a:avLst/>
          </a:prstGeom>
        </p:spPr>
        <p:txBody>
          <a:bodyPr/>
          <a:lstStyle>
            <a:lvl1pPr defTabSz="912812">
              <a:defRPr>
                <a:solidFill>
                  <a:srgbClr val="FFFFFF"/>
                </a:solidFill>
              </a:defRPr>
            </a:lvl1pPr>
          </a:lstStyle>
          <a:p>
            <a:r>
              <a:t>タイトルテキスト</a:t>
            </a:r>
          </a:p>
        </p:txBody>
      </p:sp>
      <p:sp>
        <p:nvSpPr>
          <p:cNvPr id="634" name="Shape 634"/>
          <p:cNvSpPr>
            <a:spLocks noGrp="1"/>
          </p:cNvSpPr>
          <p:nvPr>
            <p:ph type="body" sz="half" idx="1"/>
          </p:nvPr>
        </p:nvSpPr>
        <p:spPr>
          <a:xfrm>
            <a:off x="508000" y="1411552"/>
            <a:ext cx="11176000" cy="2200603"/>
          </a:xfrm>
          <a:prstGeom prst="rect">
            <a:avLst/>
          </a:prstGeom>
        </p:spPr>
        <p:txBody>
          <a:bodyPr>
            <a:normAutofit/>
          </a:bodyPr>
          <a:lstStyle>
            <a:lvl1pPr defTabSz="912812">
              <a:buClr>
                <a:srgbClr val="FFFFFF"/>
              </a:buClr>
              <a:buSzPct val="70000"/>
              <a:buFont typeface="Wingdings"/>
              <a:buChar char="●"/>
              <a:defRPr>
                <a:solidFill>
                  <a:srgbClr val="FFFFFF"/>
                </a:solidFill>
              </a:defRPr>
            </a:lvl1pPr>
            <a:lvl2pPr marL="969962" indent="-452437" defTabSz="912812">
              <a:buClr>
                <a:srgbClr val="FFFFFF"/>
              </a:buClr>
              <a:buSzPct val="70000"/>
              <a:buFont typeface="Wingdings"/>
              <a:buChar char="●"/>
              <a:defRPr>
                <a:solidFill>
                  <a:srgbClr val="FFFFFF"/>
                </a:solidFill>
              </a:defRPr>
            </a:lvl2pPr>
            <a:lvl3pPr marL="1373187" indent="-458787" defTabSz="912812">
              <a:buClr>
                <a:srgbClr val="FFFFFF"/>
              </a:buClr>
              <a:buSzPct val="70000"/>
              <a:buFont typeface="Wingdings"/>
              <a:buChar char="●"/>
              <a:defRPr>
                <a:solidFill>
                  <a:srgbClr val="FFFFFF"/>
                </a:solidFill>
              </a:defRPr>
            </a:lvl3pPr>
            <a:lvl4pPr marL="1719263" indent="-460375" defTabSz="912812">
              <a:buClr>
                <a:srgbClr val="FFFFFF"/>
              </a:buClr>
              <a:buSzPct val="70000"/>
              <a:buFont typeface="Wingdings"/>
              <a:buChar char="●"/>
              <a:defRPr>
                <a:solidFill>
                  <a:srgbClr val="FFFFFF"/>
                </a:solidFill>
              </a:defRPr>
            </a:lvl4pPr>
            <a:lvl5pPr marL="2052638" indent="-447675" defTabSz="912812">
              <a:buClr>
                <a:srgbClr val="FFFFFF"/>
              </a:buClr>
              <a:buSzPct val="70000"/>
              <a:buFont typeface="Wingdings"/>
              <a:buChar char="●"/>
              <a:defRPr>
                <a:solidFill>
                  <a:srgbClr val="FFFFFF"/>
                </a:solidFill>
              </a:defRPr>
            </a:lvl5pPr>
          </a:lstStyle>
          <a:p>
            <a:r>
              <a:t>本文レベル1</a:t>
            </a:r>
          </a:p>
          <a:p>
            <a:pPr lvl="1"/>
            <a:r>
              <a:t>本文レベル2</a:t>
            </a:r>
          </a:p>
          <a:p>
            <a:pPr lvl="2"/>
            <a:r>
              <a:t>本文レベル3</a:t>
            </a:r>
          </a:p>
          <a:p>
            <a:pPr lvl="3"/>
            <a:r>
              <a:t>本文レベル4</a:t>
            </a:r>
          </a:p>
          <a:p>
            <a:pPr lvl="4"/>
            <a:r>
              <a:t>本文レベル 5</a:t>
            </a:r>
          </a:p>
        </p:txBody>
      </p:sp>
      <p:sp>
        <p:nvSpPr>
          <p:cNvPr id="635" name="Shape 635"/>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3_Title and Content">
    <p:bg>
      <p:bgPr>
        <a:solidFill>
          <a:srgbClr val="000000"/>
        </a:solidFill>
        <a:effectLst/>
      </p:bgPr>
    </p:bg>
    <p:spTree>
      <p:nvGrpSpPr>
        <p:cNvPr id="1" name=""/>
        <p:cNvGrpSpPr/>
        <p:nvPr/>
      </p:nvGrpSpPr>
      <p:grpSpPr>
        <a:xfrm>
          <a:off x="0" y="0"/>
          <a:ext cx="0" cy="0"/>
          <a:chOff x="0" y="0"/>
          <a:chExt cx="0" cy="0"/>
        </a:xfrm>
      </p:grpSpPr>
      <p:sp>
        <p:nvSpPr>
          <p:cNvPr id="642" name="Shape 642"/>
          <p:cNvSpPr>
            <a:spLocks noGrp="1"/>
          </p:cNvSpPr>
          <p:nvPr>
            <p:ph type="title"/>
          </p:nvPr>
        </p:nvSpPr>
        <p:spPr>
          <a:xfrm>
            <a:off x="508000" y="230188"/>
            <a:ext cx="11176000" cy="665163"/>
          </a:xfrm>
          <a:prstGeom prst="rect">
            <a:avLst/>
          </a:prstGeom>
        </p:spPr>
        <p:txBody>
          <a:bodyPr/>
          <a:lstStyle>
            <a:lvl1pPr defTabSz="912812">
              <a:defRPr>
                <a:solidFill>
                  <a:srgbClr val="FFFFFF"/>
                </a:solidFill>
              </a:defRPr>
            </a:lvl1pPr>
          </a:lstStyle>
          <a:p>
            <a:r>
              <a:t>タイトルテキスト</a:t>
            </a:r>
          </a:p>
        </p:txBody>
      </p:sp>
      <p:sp>
        <p:nvSpPr>
          <p:cNvPr id="643" name="Shape 643"/>
          <p:cNvSpPr>
            <a:spLocks noGrp="1"/>
          </p:cNvSpPr>
          <p:nvPr>
            <p:ph type="body" sz="half" idx="1"/>
          </p:nvPr>
        </p:nvSpPr>
        <p:spPr>
          <a:xfrm>
            <a:off x="508000" y="1411552"/>
            <a:ext cx="11176000" cy="2200603"/>
          </a:xfrm>
          <a:prstGeom prst="rect">
            <a:avLst/>
          </a:prstGeom>
        </p:spPr>
        <p:txBody>
          <a:bodyPr>
            <a:normAutofit/>
          </a:bodyPr>
          <a:lstStyle>
            <a:lvl1pPr defTabSz="912812">
              <a:buClr>
                <a:srgbClr val="FFFFFF"/>
              </a:buClr>
              <a:buSzPct val="70000"/>
              <a:buFont typeface="Wingdings"/>
              <a:buChar char="●"/>
              <a:defRPr>
                <a:solidFill>
                  <a:srgbClr val="FFFFFF"/>
                </a:solidFill>
              </a:defRPr>
            </a:lvl1pPr>
            <a:lvl2pPr marL="969962" indent="-452437" defTabSz="912812">
              <a:buClr>
                <a:srgbClr val="FFFFFF"/>
              </a:buClr>
              <a:buSzPct val="70000"/>
              <a:buFont typeface="Wingdings"/>
              <a:buChar char="●"/>
              <a:defRPr>
                <a:solidFill>
                  <a:srgbClr val="FFFFFF"/>
                </a:solidFill>
              </a:defRPr>
            </a:lvl2pPr>
            <a:lvl3pPr marL="1373187" indent="-458787" defTabSz="912812">
              <a:buClr>
                <a:srgbClr val="FFFFFF"/>
              </a:buClr>
              <a:buSzPct val="70000"/>
              <a:buFont typeface="Wingdings"/>
              <a:buChar char="●"/>
              <a:defRPr>
                <a:solidFill>
                  <a:srgbClr val="FFFFFF"/>
                </a:solidFill>
              </a:defRPr>
            </a:lvl3pPr>
            <a:lvl4pPr marL="1719263" indent="-460375" defTabSz="912812">
              <a:buClr>
                <a:srgbClr val="FFFFFF"/>
              </a:buClr>
              <a:buSzPct val="70000"/>
              <a:buFont typeface="Wingdings"/>
              <a:buChar char="●"/>
              <a:defRPr>
                <a:solidFill>
                  <a:srgbClr val="FFFFFF"/>
                </a:solidFill>
              </a:defRPr>
            </a:lvl4pPr>
            <a:lvl5pPr marL="2052638" indent="-447675" defTabSz="912812">
              <a:buClr>
                <a:srgbClr val="FFFFFF"/>
              </a:buClr>
              <a:buSzPct val="70000"/>
              <a:buFont typeface="Wingdings"/>
              <a:buChar char="●"/>
              <a:defRPr>
                <a:solidFill>
                  <a:srgbClr val="FFFFFF"/>
                </a:solidFill>
              </a:defRPr>
            </a:lvl5pPr>
          </a:lstStyle>
          <a:p>
            <a:r>
              <a:t>本文レベル1</a:t>
            </a:r>
          </a:p>
          <a:p>
            <a:pPr lvl="1"/>
            <a:r>
              <a:t>本文レベル2</a:t>
            </a:r>
          </a:p>
          <a:p>
            <a:pPr lvl="2"/>
            <a:r>
              <a:t>本文レベル3</a:t>
            </a:r>
          </a:p>
          <a:p>
            <a:pPr lvl="3"/>
            <a:r>
              <a:t>本文レベル4</a:t>
            </a:r>
          </a:p>
          <a:p>
            <a:pPr lvl="4"/>
            <a:r>
              <a:t>本文レベル 5</a:t>
            </a:r>
          </a:p>
        </p:txBody>
      </p:sp>
      <p:sp>
        <p:nvSpPr>
          <p:cNvPr id="644" name="Shape 644"/>
          <p:cNvSpPr>
            <a:spLocks noGrp="1"/>
          </p:cNvSpPr>
          <p:nvPr>
            <p:ph type="body" sz="quarter" idx="13"/>
          </p:nvPr>
        </p:nvSpPr>
        <p:spPr>
          <a:xfrm>
            <a:off x="-1" y="6238876"/>
            <a:ext cx="12192005" cy="619127"/>
          </a:xfrm>
          <a:prstGeom prst="rect">
            <a:avLst/>
          </a:prstGeom>
          <a:solidFill>
            <a:srgbClr val="FFFF99"/>
          </a:solidFill>
        </p:spPr>
        <p:txBody>
          <a:bodyPr lIns="76197" tIns="76197" rIns="76197" bIns="76197" anchor="b">
            <a:normAutofit/>
          </a:bodyPr>
          <a:lstStyle/>
          <a:p>
            <a:pPr defTabSz="912812">
              <a:buBlip>
                <a:blip r:embed="rId2"/>
              </a:buBlip>
            </a:pPr>
            <a:endParaRPr/>
          </a:p>
        </p:txBody>
      </p:sp>
      <p:sp>
        <p:nvSpPr>
          <p:cNvPr id="645" name="Shape 645"/>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2_Demo, Video etc. &quot;special&quot; slides">
    <p:spTree>
      <p:nvGrpSpPr>
        <p:cNvPr id="1" name=""/>
        <p:cNvGrpSpPr/>
        <p:nvPr/>
      </p:nvGrpSpPr>
      <p:grpSpPr>
        <a:xfrm>
          <a:off x="0" y="0"/>
          <a:ext cx="0" cy="0"/>
          <a:chOff x="0" y="0"/>
          <a:chExt cx="0" cy="0"/>
        </a:xfrm>
      </p:grpSpPr>
      <p:sp>
        <p:nvSpPr>
          <p:cNvPr id="652" name="Shape 652"/>
          <p:cNvSpPr>
            <a:spLocks noGrp="1"/>
          </p:cNvSpPr>
          <p:nvPr>
            <p:ph type="title"/>
          </p:nvPr>
        </p:nvSpPr>
        <p:spPr>
          <a:xfrm>
            <a:off x="1825624" y="649805"/>
            <a:ext cx="9390945" cy="1523495"/>
          </a:xfrm>
          <a:prstGeom prst="rect">
            <a:avLst/>
          </a:prstGeom>
        </p:spPr>
        <p:txBody>
          <a:bodyPr anchor="ctr"/>
          <a:lstStyle>
            <a:lvl1pPr defTabSz="912812">
              <a:defRPr sz="5400"/>
            </a:lvl1pPr>
          </a:lstStyle>
          <a:p>
            <a:r>
              <a:t>タイトルテキスト</a:t>
            </a:r>
          </a:p>
        </p:txBody>
      </p:sp>
      <p:sp>
        <p:nvSpPr>
          <p:cNvPr id="653" name="Shape 653"/>
          <p:cNvSpPr>
            <a:spLocks noGrp="1"/>
          </p:cNvSpPr>
          <p:nvPr>
            <p:ph type="body" sz="quarter" idx="1"/>
          </p:nvPr>
        </p:nvSpPr>
        <p:spPr>
          <a:xfrm>
            <a:off x="1825271" y="4344989"/>
            <a:ext cx="9390946" cy="461666"/>
          </a:xfrm>
          <a:prstGeom prst="rect">
            <a:avLst/>
          </a:prstGeom>
        </p:spPr>
        <p:txBody>
          <a:bodyPr>
            <a:normAutofit/>
          </a:bodyPr>
          <a:lstStyle>
            <a:lvl1pPr marL="0" indent="0" defTabSz="912812">
              <a:spcBef>
                <a:spcPts val="0"/>
              </a:spcBef>
              <a:buSzTx/>
              <a:buNone/>
            </a:lvl1pPr>
            <a:lvl2pPr marL="0" indent="0" defTabSz="912812">
              <a:spcBef>
                <a:spcPts val="0"/>
              </a:spcBef>
              <a:buSzTx/>
              <a:buNone/>
            </a:lvl2pPr>
            <a:lvl3pPr marL="0" indent="0" defTabSz="912812">
              <a:spcBef>
                <a:spcPts val="0"/>
              </a:spcBef>
              <a:buSzTx/>
              <a:buNone/>
            </a:lvl3pPr>
            <a:lvl4pPr marL="0" indent="0" defTabSz="912812">
              <a:spcBef>
                <a:spcPts val="0"/>
              </a:spcBef>
              <a:buSzTx/>
              <a:buNone/>
            </a:lvl4pPr>
            <a:lvl5pPr marL="0" indent="0" defTabSz="912812">
              <a:spcBef>
                <a:spcPts val="0"/>
              </a:spcBef>
              <a:buSzTx/>
              <a:buNone/>
            </a:lvl5pPr>
          </a:lstStyle>
          <a:p>
            <a:r>
              <a:t>本文レベル1</a:t>
            </a:r>
          </a:p>
          <a:p>
            <a:pPr lvl="1"/>
            <a:r>
              <a:t>本文レベル2</a:t>
            </a:r>
          </a:p>
          <a:p>
            <a:pPr lvl="2"/>
            <a:r>
              <a:t>本文レベル3</a:t>
            </a:r>
          </a:p>
          <a:p>
            <a:pPr lvl="3"/>
            <a:r>
              <a:t>本文レベル4</a:t>
            </a:r>
          </a:p>
          <a:p>
            <a:pPr lvl="4"/>
            <a:r>
              <a:t>本文レベル 5</a:t>
            </a:r>
          </a:p>
        </p:txBody>
      </p:sp>
      <p:sp>
        <p:nvSpPr>
          <p:cNvPr id="654" name="Shape 654"/>
          <p:cNvSpPr>
            <a:spLocks noGrp="1"/>
          </p:cNvSpPr>
          <p:nvPr>
            <p:ph type="body" sz="quarter" idx="13"/>
          </p:nvPr>
        </p:nvSpPr>
        <p:spPr>
          <a:xfrm>
            <a:off x="962731" y="2355850"/>
            <a:ext cx="10253486" cy="1384995"/>
          </a:xfrm>
          <a:prstGeom prst="rect">
            <a:avLst/>
          </a:prstGeom>
        </p:spPr>
        <p:txBody>
          <a:bodyPr>
            <a:normAutofit/>
          </a:bodyPr>
          <a:lstStyle/>
          <a:p>
            <a:pPr defTabSz="912812">
              <a:buBlip>
                <a:blip r:embed="rId2"/>
              </a:buBlip>
            </a:pPr>
            <a:endParaRPr/>
          </a:p>
        </p:txBody>
      </p:sp>
      <p:sp>
        <p:nvSpPr>
          <p:cNvPr id="655" name="Shape 655"/>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タイトルテキスト</a:t>
            </a:r>
          </a:p>
        </p:txBody>
      </p:sp>
      <p:sp>
        <p:nvSpPr>
          <p:cNvPr id="58" name="Shape 58"/>
          <p:cNvSpPr>
            <a:spLocks noGrp="1"/>
          </p:cNvSpPr>
          <p:nvPr>
            <p:ph type="body" sz="quarter" idx="1"/>
          </p:nvPr>
        </p:nvSpPr>
        <p:spPr>
          <a:xfrm>
            <a:off x="508000" y="1757802"/>
            <a:ext cx="5486400" cy="346250"/>
          </a:xfrm>
          <a:prstGeom prst="rect">
            <a:avLst/>
          </a:prstGeom>
        </p:spPr>
        <p:txBody>
          <a:bodyPr anchor="b">
            <a:normAutofit/>
          </a:bodyPr>
          <a:lstStyle>
            <a:lvl1pPr marL="0" indent="0">
              <a:spcBef>
                <a:spcPts val="0"/>
              </a:spcBef>
              <a:buSzTx/>
              <a:buNone/>
              <a:defRPr sz="2500" b="1"/>
            </a:lvl1pPr>
            <a:lvl2pPr marL="0" indent="457181">
              <a:spcBef>
                <a:spcPts val="0"/>
              </a:spcBef>
              <a:buSzTx/>
              <a:buNone/>
              <a:defRPr sz="2500" b="1"/>
            </a:lvl2pPr>
            <a:lvl3pPr marL="0" indent="914362">
              <a:spcBef>
                <a:spcPts val="0"/>
              </a:spcBef>
              <a:buSzTx/>
              <a:buNone/>
              <a:defRPr sz="2500" b="1"/>
            </a:lvl3pPr>
            <a:lvl4pPr marL="0" indent="1371544">
              <a:spcBef>
                <a:spcPts val="0"/>
              </a:spcBef>
              <a:buSzTx/>
              <a:buNone/>
              <a:defRPr sz="2500" b="1"/>
            </a:lvl4pPr>
            <a:lvl5pPr marL="0" indent="1828726">
              <a:spcBef>
                <a:spcPts val="0"/>
              </a:spcBef>
              <a:buSzTx/>
              <a:buNone/>
              <a:defRPr sz="2500" b="1"/>
            </a:lvl5pPr>
          </a:lstStyle>
          <a:p>
            <a:r>
              <a:t>本文レベル1</a:t>
            </a:r>
          </a:p>
          <a:p>
            <a:pPr lvl="1"/>
            <a:r>
              <a:t>本文レベル2</a:t>
            </a:r>
          </a:p>
          <a:p>
            <a:pPr lvl="2"/>
            <a:r>
              <a:t>本文レベル3</a:t>
            </a:r>
          </a:p>
          <a:p>
            <a:pPr lvl="3"/>
            <a:r>
              <a:t>本文レベル4</a:t>
            </a:r>
          </a:p>
          <a:p>
            <a:pPr lvl="4"/>
            <a:r>
              <a:t>本文レベル 5</a:t>
            </a:r>
          </a:p>
        </p:txBody>
      </p:sp>
      <p:sp>
        <p:nvSpPr>
          <p:cNvPr id="59" name="Shape 59"/>
          <p:cNvSpPr>
            <a:spLocks noGrp="1"/>
          </p:cNvSpPr>
          <p:nvPr>
            <p:ph type="body" sz="quarter" idx="13"/>
          </p:nvPr>
        </p:nvSpPr>
        <p:spPr>
          <a:xfrm>
            <a:off x="6194642" y="1757802"/>
            <a:ext cx="5489360" cy="346250"/>
          </a:xfrm>
          <a:prstGeom prst="rect">
            <a:avLst/>
          </a:prstGeom>
        </p:spPr>
        <p:txBody>
          <a:bodyPr anchor="b">
            <a:normAutofit/>
          </a:bodyPr>
          <a:lstStyle/>
          <a:p>
            <a:pPr marL="0" indent="0" defTabSz="868644">
              <a:spcBef>
                <a:spcPts val="0"/>
              </a:spcBef>
              <a:buSzTx/>
              <a:buNone/>
              <a:defRPr sz="2375" b="1"/>
            </a:pPr>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Use for slides with Software Code">
    <p:spTree>
      <p:nvGrpSpPr>
        <p:cNvPr id="1" name=""/>
        <p:cNvGrpSpPr/>
        <p:nvPr/>
      </p:nvGrpSpPr>
      <p:grpSpPr>
        <a:xfrm>
          <a:off x="0" y="0"/>
          <a:ext cx="0" cy="0"/>
          <a:chOff x="0" y="0"/>
          <a:chExt cx="0" cy="0"/>
        </a:xfrm>
      </p:grpSpPr>
      <p:pic>
        <p:nvPicPr>
          <p:cNvPr id="662" name="image4.png" descr="white rectangle.png"/>
          <p:cNvPicPr>
            <a:picLocks noChangeAspect="1"/>
          </p:cNvPicPr>
          <p:nvPr/>
        </p:nvPicPr>
        <p:blipFill>
          <a:blip r:embed="rId2">
            <a:extLst/>
          </a:blip>
          <a:srcRect b="10451"/>
          <a:stretch>
            <a:fillRect/>
          </a:stretch>
        </p:blipFill>
        <p:spPr>
          <a:xfrm>
            <a:off x="0" y="1300162"/>
            <a:ext cx="12192000" cy="5557839"/>
          </a:xfrm>
          <a:prstGeom prst="rect">
            <a:avLst/>
          </a:prstGeom>
          <a:ln w="12700">
            <a:miter lim="400000"/>
          </a:ln>
        </p:spPr>
      </p:pic>
      <p:sp>
        <p:nvSpPr>
          <p:cNvPr id="663" name="Shape 663"/>
          <p:cNvSpPr>
            <a:spLocks noGrp="1"/>
          </p:cNvSpPr>
          <p:nvPr>
            <p:ph type="title"/>
          </p:nvPr>
        </p:nvSpPr>
        <p:spPr>
          <a:xfrm>
            <a:off x="508000" y="230188"/>
            <a:ext cx="11176000" cy="665163"/>
          </a:xfrm>
          <a:prstGeom prst="rect">
            <a:avLst/>
          </a:prstGeom>
        </p:spPr>
        <p:txBody>
          <a:bodyPr/>
          <a:lstStyle>
            <a:lvl1pPr defTabSz="912812">
              <a:defRPr spc="-125"/>
            </a:lvl1pPr>
          </a:lstStyle>
          <a:p>
            <a:r>
              <a:t>タイトルテキスト</a:t>
            </a:r>
          </a:p>
        </p:txBody>
      </p:sp>
      <p:sp>
        <p:nvSpPr>
          <p:cNvPr id="664" name="Shape 664"/>
          <p:cNvSpPr>
            <a:spLocks noGrp="1"/>
          </p:cNvSpPr>
          <p:nvPr>
            <p:ph type="body" sz="half" idx="1"/>
          </p:nvPr>
        </p:nvSpPr>
        <p:spPr>
          <a:xfrm>
            <a:off x="963084" y="1905000"/>
            <a:ext cx="10720917" cy="2108269"/>
          </a:xfrm>
          <a:prstGeom prst="rect">
            <a:avLst/>
          </a:prstGeom>
        </p:spPr>
        <p:txBody>
          <a:bodyPr>
            <a:normAutofit/>
          </a:bodyPr>
          <a:lstStyle>
            <a:lvl1pPr marL="0" indent="0" defTabSz="912812">
              <a:buSzTx/>
              <a:buNone/>
              <a:defRPr sz="3000" b="1">
                <a:latin typeface="Courier New"/>
                <a:ea typeface="Courier New"/>
                <a:cs typeface="Courier New"/>
                <a:sym typeface="Courier New"/>
              </a:defRPr>
            </a:lvl1pPr>
            <a:lvl2pPr marL="0" indent="0" defTabSz="912812">
              <a:buSzTx/>
              <a:buNone/>
              <a:defRPr sz="3000" b="1">
                <a:latin typeface="Courier New"/>
                <a:ea typeface="Courier New"/>
                <a:cs typeface="Courier New"/>
                <a:sym typeface="Courier New"/>
              </a:defRPr>
            </a:lvl2pPr>
            <a:lvl3pPr marL="0" indent="0" defTabSz="912812">
              <a:buSzTx/>
              <a:buNone/>
              <a:defRPr sz="3000" b="1">
                <a:latin typeface="Courier New"/>
                <a:ea typeface="Courier New"/>
                <a:cs typeface="Courier New"/>
                <a:sym typeface="Courier New"/>
              </a:defRPr>
            </a:lvl3pPr>
            <a:lvl4pPr marL="0" indent="0" defTabSz="912812">
              <a:buSzTx/>
              <a:buNone/>
              <a:defRPr sz="3000" b="1">
                <a:latin typeface="Courier New"/>
                <a:ea typeface="Courier New"/>
                <a:cs typeface="Courier New"/>
                <a:sym typeface="Courier New"/>
              </a:defRPr>
            </a:lvl4pPr>
            <a:lvl5pPr marL="0" indent="0" defTabSz="912812">
              <a:buSzTx/>
              <a:buNone/>
              <a:defRPr sz="3000" b="1">
                <a:latin typeface="Courier New"/>
                <a:ea typeface="Courier New"/>
                <a:cs typeface="Courier New"/>
                <a:sym typeface="Courier New"/>
              </a:defRPr>
            </a:lvl5pPr>
          </a:lstStyle>
          <a:p>
            <a:r>
              <a:t>本文レベル1</a:t>
            </a:r>
          </a:p>
          <a:p>
            <a:pPr lvl="1"/>
            <a:r>
              <a:t>本文レベル2</a:t>
            </a:r>
          </a:p>
          <a:p>
            <a:pPr lvl="2"/>
            <a:r>
              <a:t>本文レベル3</a:t>
            </a:r>
          </a:p>
          <a:p>
            <a:pPr lvl="3"/>
            <a:r>
              <a:t>本文レベル4</a:t>
            </a:r>
          </a:p>
          <a:p>
            <a:pPr lvl="4"/>
            <a:r>
              <a:t>本文レベル 5</a:t>
            </a:r>
          </a:p>
        </p:txBody>
      </p:sp>
      <p:sp>
        <p:nvSpPr>
          <p:cNvPr id="665" name="Shape 665"/>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1_Title Slide">
    <p:bg>
      <p:bgPr>
        <a:solidFill>
          <a:srgbClr val="000000"/>
        </a:solidFill>
        <a:effectLst/>
      </p:bgPr>
    </p:bg>
    <p:spTree>
      <p:nvGrpSpPr>
        <p:cNvPr id="1" name=""/>
        <p:cNvGrpSpPr/>
        <p:nvPr/>
      </p:nvGrpSpPr>
      <p:grpSpPr>
        <a:xfrm>
          <a:off x="0" y="0"/>
          <a:ext cx="0" cy="0"/>
          <a:chOff x="0" y="0"/>
          <a:chExt cx="0" cy="0"/>
        </a:xfrm>
      </p:grpSpPr>
      <p:sp>
        <p:nvSpPr>
          <p:cNvPr id="672" name="Shape 672"/>
          <p:cNvSpPr>
            <a:spLocks noGrp="1"/>
          </p:cNvSpPr>
          <p:nvPr>
            <p:ph type="title"/>
          </p:nvPr>
        </p:nvSpPr>
        <p:spPr>
          <a:xfrm>
            <a:off x="914400" y="2130425"/>
            <a:ext cx="10363200" cy="1470026"/>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673" name="Shape 673"/>
          <p:cNvSpPr>
            <a:spLocks noGrp="1"/>
          </p:cNvSpPr>
          <p:nvPr>
            <p:ph type="body" sz="quarter" idx="1"/>
          </p:nvPr>
        </p:nvSpPr>
        <p:spPr>
          <a:xfrm>
            <a:off x="1828800" y="3886200"/>
            <a:ext cx="8534400" cy="1752600"/>
          </a:xfrm>
          <a:prstGeom prst="rect">
            <a:avLst/>
          </a:prstGeom>
        </p:spPr>
        <p:txBody>
          <a:bodyPr lIns="45718" tIns="45718" rIns="45718" bIns="45718">
            <a:normAutofit/>
          </a:bodyPr>
          <a:lstStyle>
            <a:lvl1pPr marL="0" indent="0" algn="ctr" defTabSz="914400">
              <a:lnSpc>
                <a:spcPct val="100000"/>
              </a:lnSpc>
              <a:buSzTx/>
              <a:buNone/>
              <a:defRPr>
                <a:solidFill>
                  <a:srgbClr val="FFFFFF"/>
                </a:solidFill>
                <a:latin typeface="Times"/>
                <a:ea typeface="Times"/>
                <a:cs typeface="Times"/>
                <a:sym typeface="Times"/>
              </a:defRPr>
            </a:lvl1pPr>
            <a:lvl2pPr marL="0" indent="0" algn="ctr" defTabSz="914400">
              <a:lnSpc>
                <a:spcPct val="100000"/>
              </a:lnSpc>
              <a:buSzTx/>
              <a:buNone/>
              <a:defRPr>
                <a:solidFill>
                  <a:srgbClr val="FFFFFF"/>
                </a:solidFill>
                <a:latin typeface="Times"/>
                <a:ea typeface="Times"/>
                <a:cs typeface="Times"/>
                <a:sym typeface="Times"/>
              </a:defRPr>
            </a:lvl2pPr>
            <a:lvl3pPr marL="0" indent="0" algn="ctr" defTabSz="914400">
              <a:lnSpc>
                <a:spcPct val="100000"/>
              </a:lnSpc>
              <a:buSzTx/>
              <a:buNone/>
              <a:defRPr>
                <a:solidFill>
                  <a:srgbClr val="FFFFFF"/>
                </a:solidFill>
                <a:latin typeface="Times"/>
                <a:ea typeface="Times"/>
                <a:cs typeface="Times"/>
                <a:sym typeface="Times"/>
              </a:defRPr>
            </a:lvl3pPr>
            <a:lvl4pPr marL="0" indent="0" algn="ctr" defTabSz="914400">
              <a:lnSpc>
                <a:spcPct val="100000"/>
              </a:lnSpc>
              <a:buSzTx/>
              <a:buNone/>
              <a:defRPr>
                <a:solidFill>
                  <a:srgbClr val="FFFFFF"/>
                </a:solidFill>
                <a:latin typeface="Times"/>
                <a:ea typeface="Times"/>
                <a:cs typeface="Times"/>
                <a:sym typeface="Times"/>
              </a:defRPr>
            </a:lvl4pPr>
            <a:lvl5pPr marL="0" indent="0" algn="ctr" defTabSz="914400">
              <a:lnSpc>
                <a:spcPct val="100000"/>
              </a:lnSpc>
              <a:buSzTx/>
              <a:buNone/>
              <a:defRPr>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674" name="Shape 674"/>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4_Title and Content">
    <p:bg>
      <p:bgPr>
        <a:solidFill>
          <a:srgbClr val="000000"/>
        </a:solidFill>
        <a:effectLst/>
      </p:bgPr>
    </p:bg>
    <p:spTree>
      <p:nvGrpSpPr>
        <p:cNvPr id="1" name=""/>
        <p:cNvGrpSpPr/>
        <p:nvPr/>
      </p:nvGrpSpPr>
      <p:grpSpPr>
        <a:xfrm>
          <a:off x="0" y="0"/>
          <a:ext cx="0" cy="0"/>
          <a:chOff x="0" y="0"/>
          <a:chExt cx="0" cy="0"/>
        </a:xfrm>
      </p:grpSpPr>
      <p:sp>
        <p:nvSpPr>
          <p:cNvPr id="681" name="Shape 681"/>
          <p:cNvSpPr>
            <a:spLocks noGrp="1"/>
          </p:cNvSpPr>
          <p:nvPr>
            <p:ph type="title"/>
          </p:nvPr>
        </p:nvSpPr>
        <p:spPr>
          <a:xfrm>
            <a:off x="914400" y="609600"/>
            <a:ext cx="10363200" cy="1143000"/>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682" name="Shape 682"/>
          <p:cNvSpPr>
            <a:spLocks noGrp="1"/>
          </p:cNvSpPr>
          <p:nvPr>
            <p:ph type="body" idx="1"/>
          </p:nvPr>
        </p:nvSpPr>
        <p:spPr>
          <a:xfrm>
            <a:off x="914400" y="1981200"/>
            <a:ext cx="10363200" cy="4114800"/>
          </a:xfrm>
          <a:prstGeom prst="rect">
            <a:avLst/>
          </a:prstGeom>
        </p:spPr>
        <p:txBody>
          <a:bodyPr lIns="45718" tIns="45718" rIns="45718" bIns="45718">
            <a:normAutofit/>
          </a:bodyPr>
          <a:lstStyle>
            <a:lvl1pPr marL="342900" indent="-342900" defTabSz="914400">
              <a:lnSpc>
                <a:spcPct val="100000"/>
              </a:lnSpc>
              <a:buChar char="•"/>
              <a:defRPr>
                <a:solidFill>
                  <a:srgbClr val="FFFFFF"/>
                </a:solidFill>
                <a:latin typeface="Times"/>
                <a:ea typeface="Times"/>
                <a:cs typeface="Times"/>
                <a:sym typeface="Times"/>
              </a:defRPr>
            </a:lvl1pPr>
            <a:lvl2pPr marL="783771" indent="-326571" defTabSz="914400">
              <a:lnSpc>
                <a:spcPct val="100000"/>
              </a:lnSpc>
              <a:buChar char="–"/>
              <a:defRPr>
                <a:solidFill>
                  <a:srgbClr val="FFFFFF"/>
                </a:solidFill>
                <a:latin typeface="Times"/>
                <a:ea typeface="Times"/>
                <a:cs typeface="Times"/>
                <a:sym typeface="Times"/>
              </a:defRPr>
            </a:lvl2pPr>
            <a:lvl3pPr marL="1219200" indent="-304800" defTabSz="914400">
              <a:lnSpc>
                <a:spcPct val="100000"/>
              </a:lnSpc>
              <a:buChar char="•"/>
              <a:defRPr>
                <a:solidFill>
                  <a:srgbClr val="FFFFFF"/>
                </a:solidFill>
                <a:latin typeface="Times"/>
                <a:ea typeface="Times"/>
                <a:cs typeface="Times"/>
                <a:sym typeface="Times"/>
              </a:defRPr>
            </a:lvl3pPr>
            <a:lvl4pPr marL="1737360" indent="-365760" defTabSz="914400">
              <a:lnSpc>
                <a:spcPct val="100000"/>
              </a:lnSpc>
              <a:buChar char="–"/>
              <a:defRPr>
                <a:solidFill>
                  <a:srgbClr val="FFFFFF"/>
                </a:solidFill>
                <a:latin typeface="Times"/>
                <a:ea typeface="Times"/>
                <a:cs typeface="Times"/>
                <a:sym typeface="Times"/>
              </a:defRPr>
            </a:lvl4pPr>
            <a:lvl5pPr marL="2194560" indent="-365760" defTabSz="914400">
              <a:lnSpc>
                <a:spcPct val="100000"/>
              </a:lnSpc>
              <a:buChar char="»"/>
              <a:defRPr>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683" name="Shape 683"/>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000000"/>
        </a:solidFill>
        <a:effectLst/>
      </p:bgPr>
    </p:bg>
    <p:spTree>
      <p:nvGrpSpPr>
        <p:cNvPr id="1" name=""/>
        <p:cNvGrpSpPr/>
        <p:nvPr/>
      </p:nvGrpSpPr>
      <p:grpSpPr>
        <a:xfrm>
          <a:off x="0" y="0"/>
          <a:ext cx="0" cy="0"/>
          <a:chOff x="0" y="0"/>
          <a:chExt cx="0" cy="0"/>
        </a:xfrm>
      </p:grpSpPr>
      <p:sp>
        <p:nvSpPr>
          <p:cNvPr id="690" name="Shape 690"/>
          <p:cNvSpPr>
            <a:spLocks noGrp="1"/>
          </p:cNvSpPr>
          <p:nvPr>
            <p:ph type="title"/>
          </p:nvPr>
        </p:nvSpPr>
        <p:spPr>
          <a:xfrm>
            <a:off x="963082" y="4406901"/>
            <a:ext cx="10363202" cy="1362076"/>
          </a:xfrm>
          <a:prstGeom prst="rect">
            <a:avLst/>
          </a:prstGeom>
        </p:spPr>
        <p:txBody>
          <a:bodyPr lIns="45718" tIns="45718" rIns="45718" bIns="45718"/>
          <a:lstStyle>
            <a:lvl1pPr defTabSz="914400">
              <a:lnSpc>
                <a:spcPct val="100000"/>
              </a:lnSpc>
              <a:defRPr sz="4000" b="1" cap="all" spc="0">
                <a:solidFill>
                  <a:srgbClr val="E3EBF1"/>
                </a:solidFill>
                <a:latin typeface="Times"/>
                <a:ea typeface="Times"/>
                <a:cs typeface="Times"/>
                <a:sym typeface="Times"/>
              </a:defRPr>
            </a:lvl1pPr>
          </a:lstStyle>
          <a:p>
            <a:r>
              <a:t>タイトルテキスト</a:t>
            </a:r>
          </a:p>
        </p:txBody>
      </p:sp>
      <p:sp>
        <p:nvSpPr>
          <p:cNvPr id="691" name="Shape 691"/>
          <p:cNvSpPr>
            <a:spLocks noGrp="1"/>
          </p:cNvSpPr>
          <p:nvPr>
            <p:ph type="body" sz="quarter" idx="1"/>
          </p:nvPr>
        </p:nvSpPr>
        <p:spPr>
          <a:xfrm>
            <a:off x="963082" y="2906713"/>
            <a:ext cx="10363202" cy="1500188"/>
          </a:xfrm>
          <a:prstGeom prst="rect">
            <a:avLst/>
          </a:prstGeom>
        </p:spPr>
        <p:txBody>
          <a:bodyPr lIns="45718" tIns="45718" rIns="45718" bIns="45718" anchor="b">
            <a:normAutofit/>
          </a:bodyPr>
          <a:lstStyle>
            <a:lvl1pPr marL="0" indent="0" defTabSz="914400">
              <a:lnSpc>
                <a:spcPct val="100000"/>
              </a:lnSpc>
              <a:spcBef>
                <a:spcPts val="400"/>
              </a:spcBef>
              <a:buSzTx/>
              <a:buNone/>
              <a:defRPr sz="2000">
                <a:solidFill>
                  <a:srgbClr val="FFFFFF"/>
                </a:solidFill>
                <a:latin typeface="Times"/>
                <a:ea typeface="Times"/>
                <a:cs typeface="Times"/>
                <a:sym typeface="Times"/>
              </a:defRPr>
            </a:lvl1pPr>
            <a:lvl2pPr marL="0" indent="0" defTabSz="914400">
              <a:lnSpc>
                <a:spcPct val="100000"/>
              </a:lnSpc>
              <a:spcBef>
                <a:spcPts val="400"/>
              </a:spcBef>
              <a:buSzTx/>
              <a:buNone/>
              <a:defRPr sz="2000">
                <a:solidFill>
                  <a:srgbClr val="FFFFFF"/>
                </a:solidFill>
                <a:latin typeface="Times"/>
                <a:ea typeface="Times"/>
                <a:cs typeface="Times"/>
                <a:sym typeface="Times"/>
              </a:defRPr>
            </a:lvl2pPr>
            <a:lvl3pPr marL="0" indent="0" defTabSz="914400">
              <a:lnSpc>
                <a:spcPct val="100000"/>
              </a:lnSpc>
              <a:spcBef>
                <a:spcPts val="400"/>
              </a:spcBef>
              <a:buSzTx/>
              <a:buNone/>
              <a:defRPr sz="2000">
                <a:solidFill>
                  <a:srgbClr val="FFFFFF"/>
                </a:solidFill>
                <a:latin typeface="Times"/>
                <a:ea typeface="Times"/>
                <a:cs typeface="Times"/>
                <a:sym typeface="Times"/>
              </a:defRPr>
            </a:lvl3pPr>
            <a:lvl4pPr marL="0" indent="0" defTabSz="914400">
              <a:lnSpc>
                <a:spcPct val="100000"/>
              </a:lnSpc>
              <a:spcBef>
                <a:spcPts val="400"/>
              </a:spcBef>
              <a:buSzTx/>
              <a:buNone/>
              <a:defRPr sz="2000">
                <a:solidFill>
                  <a:srgbClr val="FFFFFF"/>
                </a:solidFill>
                <a:latin typeface="Times"/>
                <a:ea typeface="Times"/>
                <a:cs typeface="Times"/>
                <a:sym typeface="Times"/>
              </a:defRPr>
            </a:lvl4pPr>
            <a:lvl5pPr marL="0" indent="0" defTabSz="914400">
              <a:lnSpc>
                <a:spcPct val="100000"/>
              </a:lnSpc>
              <a:spcBef>
                <a:spcPts val="400"/>
              </a:spcBef>
              <a:buSzTx/>
              <a:buNone/>
              <a:defRPr sz="2000">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692" name="Shape 692"/>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1_Two Content">
    <p:bg>
      <p:bgPr>
        <a:solidFill>
          <a:srgbClr val="000000"/>
        </a:solidFill>
        <a:effectLst/>
      </p:bgPr>
    </p:bg>
    <p:spTree>
      <p:nvGrpSpPr>
        <p:cNvPr id="1" name=""/>
        <p:cNvGrpSpPr/>
        <p:nvPr/>
      </p:nvGrpSpPr>
      <p:grpSpPr>
        <a:xfrm>
          <a:off x="0" y="0"/>
          <a:ext cx="0" cy="0"/>
          <a:chOff x="0" y="0"/>
          <a:chExt cx="0" cy="0"/>
        </a:xfrm>
      </p:grpSpPr>
      <p:sp>
        <p:nvSpPr>
          <p:cNvPr id="699" name="Shape 699"/>
          <p:cNvSpPr>
            <a:spLocks noGrp="1"/>
          </p:cNvSpPr>
          <p:nvPr>
            <p:ph type="title"/>
          </p:nvPr>
        </p:nvSpPr>
        <p:spPr>
          <a:xfrm>
            <a:off x="914400" y="609600"/>
            <a:ext cx="10363200" cy="1143000"/>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700" name="Shape 700"/>
          <p:cNvSpPr>
            <a:spLocks noGrp="1"/>
          </p:cNvSpPr>
          <p:nvPr>
            <p:ph type="body" sz="half" idx="1"/>
          </p:nvPr>
        </p:nvSpPr>
        <p:spPr>
          <a:xfrm>
            <a:off x="914400" y="1981200"/>
            <a:ext cx="5080000" cy="4114800"/>
          </a:xfrm>
          <a:prstGeom prst="rect">
            <a:avLst/>
          </a:prstGeom>
        </p:spPr>
        <p:txBody>
          <a:bodyPr lIns="45718" tIns="45718" rIns="45718" bIns="45718">
            <a:normAutofit/>
          </a:bodyPr>
          <a:lstStyle>
            <a:lvl1pPr marL="342900" indent="-342900" defTabSz="914400">
              <a:lnSpc>
                <a:spcPct val="100000"/>
              </a:lnSpc>
              <a:spcBef>
                <a:spcPts val="600"/>
              </a:spcBef>
              <a:buChar char="•"/>
              <a:defRPr sz="2800">
                <a:solidFill>
                  <a:srgbClr val="FFFFFF"/>
                </a:solidFill>
                <a:latin typeface="Times"/>
                <a:ea typeface="Times"/>
                <a:cs typeface="Times"/>
                <a:sym typeface="Times"/>
              </a:defRPr>
            </a:lvl1pPr>
            <a:lvl2pPr marL="790575" indent="-333375" defTabSz="914400">
              <a:lnSpc>
                <a:spcPct val="100000"/>
              </a:lnSpc>
              <a:spcBef>
                <a:spcPts val="600"/>
              </a:spcBef>
              <a:buChar char="–"/>
              <a:defRPr sz="2800">
                <a:solidFill>
                  <a:srgbClr val="FFFFFF"/>
                </a:solidFill>
                <a:latin typeface="Times"/>
                <a:ea typeface="Times"/>
                <a:cs typeface="Times"/>
                <a:sym typeface="Times"/>
              </a:defRPr>
            </a:lvl2pPr>
            <a:lvl3pPr marL="1234438" indent="-320038" defTabSz="914400">
              <a:lnSpc>
                <a:spcPct val="100000"/>
              </a:lnSpc>
              <a:spcBef>
                <a:spcPts val="600"/>
              </a:spcBef>
              <a:buChar char="•"/>
              <a:defRPr sz="2800">
                <a:solidFill>
                  <a:srgbClr val="FFFFFF"/>
                </a:solidFill>
                <a:latin typeface="Times"/>
                <a:ea typeface="Times"/>
                <a:cs typeface="Times"/>
                <a:sym typeface="Times"/>
              </a:defRPr>
            </a:lvl3pPr>
            <a:lvl4pPr marL="1727200" indent="-355600" defTabSz="914400">
              <a:lnSpc>
                <a:spcPct val="100000"/>
              </a:lnSpc>
              <a:spcBef>
                <a:spcPts val="600"/>
              </a:spcBef>
              <a:buChar char="–"/>
              <a:defRPr sz="2800">
                <a:solidFill>
                  <a:srgbClr val="FFFFFF"/>
                </a:solidFill>
                <a:latin typeface="Times"/>
                <a:ea typeface="Times"/>
                <a:cs typeface="Times"/>
                <a:sym typeface="Times"/>
              </a:defRPr>
            </a:lvl4pPr>
            <a:lvl5pPr marL="2184400" indent="-355600" defTabSz="914400">
              <a:lnSpc>
                <a:spcPct val="100000"/>
              </a:lnSpc>
              <a:spcBef>
                <a:spcPts val="600"/>
              </a:spcBef>
              <a:buChar char="»"/>
              <a:defRPr sz="2800">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701" name="Shape 701"/>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1_Comparison">
    <p:bg>
      <p:bgPr>
        <a:solidFill>
          <a:srgbClr val="000000"/>
        </a:solidFill>
        <a:effectLst/>
      </p:bgPr>
    </p:bg>
    <p:spTree>
      <p:nvGrpSpPr>
        <p:cNvPr id="1" name=""/>
        <p:cNvGrpSpPr/>
        <p:nvPr/>
      </p:nvGrpSpPr>
      <p:grpSpPr>
        <a:xfrm>
          <a:off x="0" y="0"/>
          <a:ext cx="0" cy="0"/>
          <a:chOff x="0" y="0"/>
          <a:chExt cx="0" cy="0"/>
        </a:xfrm>
      </p:grpSpPr>
      <p:sp>
        <p:nvSpPr>
          <p:cNvPr id="708" name="Shape 708"/>
          <p:cNvSpPr>
            <a:spLocks noGrp="1"/>
          </p:cNvSpPr>
          <p:nvPr>
            <p:ph type="title"/>
          </p:nvPr>
        </p:nvSpPr>
        <p:spPr>
          <a:xfrm>
            <a:off x="609600" y="274638"/>
            <a:ext cx="10972800" cy="1143001"/>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709" name="Shape 709"/>
          <p:cNvSpPr>
            <a:spLocks noGrp="1"/>
          </p:cNvSpPr>
          <p:nvPr>
            <p:ph type="body" sz="quarter" idx="1"/>
          </p:nvPr>
        </p:nvSpPr>
        <p:spPr>
          <a:xfrm>
            <a:off x="609600" y="1535112"/>
            <a:ext cx="5386917" cy="639763"/>
          </a:xfrm>
          <a:prstGeom prst="rect">
            <a:avLst/>
          </a:prstGeom>
        </p:spPr>
        <p:txBody>
          <a:bodyPr lIns="45718" tIns="45718" rIns="45718" bIns="45718" anchor="b">
            <a:normAutofit/>
          </a:bodyPr>
          <a:lstStyle>
            <a:lvl1pPr marL="0" indent="0" defTabSz="914400">
              <a:lnSpc>
                <a:spcPct val="100000"/>
              </a:lnSpc>
              <a:spcBef>
                <a:spcPts val="500"/>
              </a:spcBef>
              <a:buSzTx/>
              <a:buNone/>
              <a:defRPr sz="2400" b="1">
                <a:solidFill>
                  <a:srgbClr val="FFFFFF"/>
                </a:solidFill>
                <a:latin typeface="Times"/>
                <a:ea typeface="Times"/>
                <a:cs typeface="Times"/>
                <a:sym typeface="Times"/>
              </a:defRPr>
            </a:lvl1pPr>
            <a:lvl2pPr marL="0" indent="0" defTabSz="914400">
              <a:lnSpc>
                <a:spcPct val="100000"/>
              </a:lnSpc>
              <a:spcBef>
                <a:spcPts val="500"/>
              </a:spcBef>
              <a:buSzTx/>
              <a:buNone/>
              <a:defRPr sz="2400" b="1">
                <a:solidFill>
                  <a:srgbClr val="FFFFFF"/>
                </a:solidFill>
                <a:latin typeface="Times"/>
                <a:ea typeface="Times"/>
                <a:cs typeface="Times"/>
                <a:sym typeface="Times"/>
              </a:defRPr>
            </a:lvl2pPr>
            <a:lvl3pPr marL="0" indent="0" defTabSz="914400">
              <a:lnSpc>
                <a:spcPct val="100000"/>
              </a:lnSpc>
              <a:spcBef>
                <a:spcPts val="500"/>
              </a:spcBef>
              <a:buSzTx/>
              <a:buNone/>
              <a:defRPr sz="2400" b="1">
                <a:solidFill>
                  <a:srgbClr val="FFFFFF"/>
                </a:solidFill>
                <a:latin typeface="Times"/>
                <a:ea typeface="Times"/>
                <a:cs typeface="Times"/>
                <a:sym typeface="Times"/>
              </a:defRPr>
            </a:lvl3pPr>
            <a:lvl4pPr marL="0" indent="0" defTabSz="914400">
              <a:lnSpc>
                <a:spcPct val="100000"/>
              </a:lnSpc>
              <a:spcBef>
                <a:spcPts val="500"/>
              </a:spcBef>
              <a:buSzTx/>
              <a:buNone/>
              <a:defRPr sz="2400" b="1">
                <a:solidFill>
                  <a:srgbClr val="FFFFFF"/>
                </a:solidFill>
                <a:latin typeface="Times"/>
                <a:ea typeface="Times"/>
                <a:cs typeface="Times"/>
                <a:sym typeface="Times"/>
              </a:defRPr>
            </a:lvl4pPr>
            <a:lvl5pPr marL="0" indent="0" defTabSz="914400">
              <a:lnSpc>
                <a:spcPct val="100000"/>
              </a:lnSpc>
              <a:spcBef>
                <a:spcPts val="500"/>
              </a:spcBef>
              <a:buSzTx/>
              <a:buNone/>
              <a:defRPr sz="2400" b="1">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710" name="Shape 710"/>
          <p:cNvSpPr>
            <a:spLocks noGrp="1"/>
          </p:cNvSpPr>
          <p:nvPr>
            <p:ph type="body" sz="quarter" idx="13"/>
          </p:nvPr>
        </p:nvSpPr>
        <p:spPr>
          <a:xfrm>
            <a:off x="6193368" y="1535112"/>
            <a:ext cx="5389034" cy="639764"/>
          </a:xfrm>
          <a:prstGeom prst="rect">
            <a:avLst/>
          </a:prstGeom>
        </p:spPr>
        <p:txBody>
          <a:bodyPr lIns="45718" tIns="45718" rIns="45718" bIns="45718" anchor="b">
            <a:normAutofit/>
          </a:bodyPr>
          <a:lstStyle/>
          <a:p>
            <a:pPr defTabSz="912812">
              <a:buBlip>
                <a:blip r:embed="rId2"/>
              </a:buBlip>
            </a:pPr>
            <a:endParaRPr/>
          </a:p>
        </p:txBody>
      </p:sp>
      <p:sp>
        <p:nvSpPr>
          <p:cNvPr id="711" name="Shape 711"/>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1_Title Only">
    <p:bg>
      <p:bgPr>
        <a:solidFill>
          <a:srgbClr val="000000"/>
        </a:solidFill>
        <a:effectLst/>
      </p:bgPr>
    </p:bg>
    <p:spTree>
      <p:nvGrpSpPr>
        <p:cNvPr id="1" name=""/>
        <p:cNvGrpSpPr/>
        <p:nvPr/>
      </p:nvGrpSpPr>
      <p:grpSpPr>
        <a:xfrm>
          <a:off x="0" y="0"/>
          <a:ext cx="0" cy="0"/>
          <a:chOff x="0" y="0"/>
          <a:chExt cx="0" cy="0"/>
        </a:xfrm>
      </p:grpSpPr>
      <p:sp>
        <p:nvSpPr>
          <p:cNvPr id="718" name="Shape 718"/>
          <p:cNvSpPr>
            <a:spLocks noGrp="1"/>
          </p:cNvSpPr>
          <p:nvPr>
            <p:ph type="title"/>
          </p:nvPr>
        </p:nvSpPr>
        <p:spPr>
          <a:xfrm>
            <a:off x="914400" y="609600"/>
            <a:ext cx="10363200" cy="1143000"/>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719" name="Shape 719"/>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1_Blank">
    <p:bg>
      <p:bgPr>
        <a:solidFill>
          <a:srgbClr val="000000"/>
        </a:solidFill>
        <a:effectLst/>
      </p:bgPr>
    </p:bg>
    <p:spTree>
      <p:nvGrpSpPr>
        <p:cNvPr id="1" name=""/>
        <p:cNvGrpSpPr/>
        <p:nvPr/>
      </p:nvGrpSpPr>
      <p:grpSpPr>
        <a:xfrm>
          <a:off x="0" y="0"/>
          <a:ext cx="0" cy="0"/>
          <a:chOff x="0" y="0"/>
          <a:chExt cx="0" cy="0"/>
        </a:xfrm>
      </p:grpSpPr>
      <p:sp>
        <p:nvSpPr>
          <p:cNvPr id="726" name="Shape 726"/>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Blank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3" name="Shape 733"/>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000000"/>
        </a:solidFill>
        <a:effectLst/>
      </p:bgPr>
    </p:bg>
    <p:spTree>
      <p:nvGrpSpPr>
        <p:cNvPr id="1" name=""/>
        <p:cNvGrpSpPr/>
        <p:nvPr/>
      </p:nvGrpSpPr>
      <p:grpSpPr>
        <a:xfrm>
          <a:off x="0" y="0"/>
          <a:ext cx="0" cy="0"/>
          <a:chOff x="0" y="0"/>
          <a:chExt cx="0" cy="0"/>
        </a:xfrm>
      </p:grpSpPr>
      <p:sp>
        <p:nvSpPr>
          <p:cNvPr id="740" name="Shape 740"/>
          <p:cNvSpPr>
            <a:spLocks noGrp="1"/>
          </p:cNvSpPr>
          <p:nvPr>
            <p:ph type="title"/>
          </p:nvPr>
        </p:nvSpPr>
        <p:spPr>
          <a:xfrm>
            <a:off x="609601" y="273050"/>
            <a:ext cx="4011084" cy="1162050"/>
          </a:xfrm>
          <a:prstGeom prst="rect">
            <a:avLst/>
          </a:prstGeom>
        </p:spPr>
        <p:txBody>
          <a:bodyPr lIns="45718" tIns="45718" rIns="45718" bIns="45718" anchor="b"/>
          <a:lstStyle>
            <a:lvl1pPr defTabSz="914400">
              <a:lnSpc>
                <a:spcPct val="100000"/>
              </a:lnSpc>
              <a:defRPr sz="2000" b="1" spc="0">
                <a:solidFill>
                  <a:srgbClr val="E3EBF1"/>
                </a:solidFill>
                <a:latin typeface="Times"/>
                <a:ea typeface="Times"/>
                <a:cs typeface="Times"/>
                <a:sym typeface="Times"/>
              </a:defRPr>
            </a:lvl1pPr>
          </a:lstStyle>
          <a:p>
            <a:r>
              <a:t>タイトルテキスト</a:t>
            </a:r>
          </a:p>
        </p:txBody>
      </p:sp>
      <p:sp>
        <p:nvSpPr>
          <p:cNvPr id="741" name="Shape 741"/>
          <p:cNvSpPr>
            <a:spLocks noGrp="1"/>
          </p:cNvSpPr>
          <p:nvPr>
            <p:ph type="body" idx="1"/>
          </p:nvPr>
        </p:nvSpPr>
        <p:spPr>
          <a:xfrm>
            <a:off x="4766731" y="273050"/>
            <a:ext cx="6815669" cy="5853115"/>
          </a:xfrm>
          <a:prstGeom prst="rect">
            <a:avLst/>
          </a:prstGeom>
        </p:spPr>
        <p:txBody>
          <a:bodyPr lIns="45718" tIns="45718" rIns="45718" bIns="45718">
            <a:normAutofit/>
          </a:bodyPr>
          <a:lstStyle>
            <a:lvl1pPr marL="342900" indent="-342900" defTabSz="914400">
              <a:lnSpc>
                <a:spcPct val="100000"/>
              </a:lnSpc>
              <a:buChar char="•"/>
              <a:defRPr>
                <a:solidFill>
                  <a:srgbClr val="FFFFFF"/>
                </a:solidFill>
                <a:latin typeface="Times"/>
                <a:ea typeface="Times"/>
                <a:cs typeface="Times"/>
                <a:sym typeface="Times"/>
              </a:defRPr>
            </a:lvl1pPr>
            <a:lvl2pPr marL="783771" indent="-326571" defTabSz="914400">
              <a:lnSpc>
                <a:spcPct val="100000"/>
              </a:lnSpc>
              <a:buChar char="–"/>
              <a:defRPr>
                <a:solidFill>
                  <a:srgbClr val="FFFFFF"/>
                </a:solidFill>
                <a:latin typeface="Times"/>
                <a:ea typeface="Times"/>
                <a:cs typeface="Times"/>
                <a:sym typeface="Times"/>
              </a:defRPr>
            </a:lvl2pPr>
            <a:lvl3pPr marL="1219200" indent="-304800" defTabSz="914400">
              <a:lnSpc>
                <a:spcPct val="100000"/>
              </a:lnSpc>
              <a:buChar char="•"/>
              <a:defRPr>
                <a:solidFill>
                  <a:srgbClr val="FFFFFF"/>
                </a:solidFill>
                <a:latin typeface="Times"/>
                <a:ea typeface="Times"/>
                <a:cs typeface="Times"/>
                <a:sym typeface="Times"/>
              </a:defRPr>
            </a:lvl3pPr>
            <a:lvl4pPr marL="1737360" indent="-365760" defTabSz="914400">
              <a:lnSpc>
                <a:spcPct val="100000"/>
              </a:lnSpc>
              <a:buChar char="–"/>
              <a:defRPr>
                <a:solidFill>
                  <a:srgbClr val="FFFFFF"/>
                </a:solidFill>
                <a:latin typeface="Times"/>
                <a:ea typeface="Times"/>
                <a:cs typeface="Times"/>
                <a:sym typeface="Times"/>
              </a:defRPr>
            </a:lvl4pPr>
            <a:lvl5pPr marL="2194560" indent="-365760" defTabSz="914400">
              <a:lnSpc>
                <a:spcPct val="100000"/>
              </a:lnSpc>
              <a:buChar char="»"/>
              <a:defRPr>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742" name="Shape 742"/>
          <p:cNvSpPr>
            <a:spLocks noGrp="1"/>
          </p:cNvSpPr>
          <p:nvPr>
            <p:ph type="body" sz="half" idx="13"/>
          </p:nvPr>
        </p:nvSpPr>
        <p:spPr>
          <a:xfrm>
            <a:off x="609600" y="1435101"/>
            <a:ext cx="4011085" cy="4691063"/>
          </a:xfrm>
          <a:prstGeom prst="rect">
            <a:avLst/>
          </a:prstGeom>
        </p:spPr>
        <p:txBody>
          <a:bodyPr lIns="45718" tIns="45718" rIns="45718" bIns="45718">
            <a:normAutofit/>
          </a:bodyPr>
          <a:lstStyle/>
          <a:p>
            <a:pPr defTabSz="912812">
              <a:buBlip>
                <a:blip r:embed="rId2"/>
              </a:buBlip>
            </a:pPr>
            <a:endParaRPr/>
          </a:p>
        </p:txBody>
      </p:sp>
      <p:sp>
        <p:nvSpPr>
          <p:cNvPr id="743" name="Shape 743"/>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r>
              <a:t>タイトルテキスト</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000000"/>
        </a:solidFill>
        <a:effectLst/>
      </p:bgPr>
    </p:bg>
    <p:spTree>
      <p:nvGrpSpPr>
        <p:cNvPr id="1" name=""/>
        <p:cNvGrpSpPr/>
        <p:nvPr/>
      </p:nvGrpSpPr>
      <p:grpSpPr>
        <a:xfrm>
          <a:off x="0" y="0"/>
          <a:ext cx="0" cy="0"/>
          <a:chOff x="0" y="0"/>
          <a:chExt cx="0" cy="0"/>
        </a:xfrm>
      </p:grpSpPr>
      <p:sp>
        <p:nvSpPr>
          <p:cNvPr id="750" name="Shape 750"/>
          <p:cNvSpPr>
            <a:spLocks noGrp="1"/>
          </p:cNvSpPr>
          <p:nvPr>
            <p:ph type="title"/>
          </p:nvPr>
        </p:nvSpPr>
        <p:spPr>
          <a:xfrm>
            <a:off x="2389716" y="4800600"/>
            <a:ext cx="7315201" cy="566738"/>
          </a:xfrm>
          <a:prstGeom prst="rect">
            <a:avLst/>
          </a:prstGeom>
        </p:spPr>
        <p:txBody>
          <a:bodyPr lIns="45718" tIns="45718" rIns="45718" bIns="45718" anchor="b"/>
          <a:lstStyle>
            <a:lvl1pPr defTabSz="914400">
              <a:lnSpc>
                <a:spcPct val="100000"/>
              </a:lnSpc>
              <a:defRPr sz="2000" b="1" spc="0">
                <a:solidFill>
                  <a:srgbClr val="E3EBF1"/>
                </a:solidFill>
                <a:latin typeface="Times"/>
                <a:ea typeface="Times"/>
                <a:cs typeface="Times"/>
                <a:sym typeface="Times"/>
              </a:defRPr>
            </a:lvl1pPr>
          </a:lstStyle>
          <a:p>
            <a:r>
              <a:t>タイトルテキスト</a:t>
            </a:r>
          </a:p>
        </p:txBody>
      </p:sp>
      <p:sp>
        <p:nvSpPr>
          <p:cNvPr id="751" name="Shape 751"/>
          <p:cNvSpPr>
            <a:spLocks noGrp="1"/>
          </p:cNvSpPr>
          <p:nvPr>
            <p:ph type="pic" sz="half" idx="13"/>
          </p:nvPr>
        </p:nvSpPr>
        <p:spPr>
          <a:xfrm>
            <a:off x="2389716" y="612775"/>
            <a:ext cx="7315201" cy="4114800"/>
          </a:xfrm>
          <a:prstGeom prst="rect">
            <a:avLst/>
          </a:prstGeom>
        </p:spPr>
        <p:txBody>
          <a:bodyPr lIns="91439" tIns="45719" rIns="91439" bIns="45719"/>
          <a:lstStyle/>
          <a:p>
            <a:endParaRPr/>
          </a:p>
        </p:txBody>
      </p:sp>
      <p:sp>
        <p:nvSpPr>
          <p:cNvPr id="752" name="Shape 752"/>
          <p:cNvSpPr>
            <a:spLocks noGrp="1"/>
          </p:cNvSpPr>
          <p:nvPr>
            <p:ph type="body" sz="quarter" idx="1"/>
          </p:nvPr>
        </p:nvSpPr>
        <p:spPr>
          <a:xfrm>
            <a:off x="2389716" y="5367337"/>
            <a:ext cx="7315201" cy="804863"/>
          </a:xfrm>
          <a:prstGeom prst="rect">
            <a:avLst/>
          </a:prstGeom>
        </p:spPr>
        <p:txBody>
          <a:bodyPr lIns="45718" tIns="45718" rIns="45718" bIns="45718">
            <a:normAutofit/>
          </a:bodyPr>
          <a:lstStyle>
            <a:lvl1pPr marL="0" indent="0" defTabSz="914400">
              <a:lnSpc>
                <a:spcPct val="100000"/>
              </a:lnSpc>
              <a:spcBef>
                <a:spcPts val="300"/>
              </a:spcBef>
              <a:buSzTx/>
              <a:buNone/>
              <a:defRPr sz="1400">
                <a:solidFill>
                  <a:srgbClr val="FFFFFF"/>
                </a:solidFill>
                <a:latin typeface="Times"/>
                <a:ea typeface="Times"/>
                <a:cs typeface="Times"/>
                <a:sym typeface="Times"/>
              </a:defRPr>
            </a:lvl1pPr>
            <a:lvl2pPr marL="0" indent="0" defTabSz="914400">
              <a:lnSpc>
                <a:spcPct val="100000"/>
              </a:lnSpc>
              <a:spcBef>
                <a:spcPts val="300"/>
              </a:spcBef>
              <a:buSzTx/>
              <a:buNone/>
              <a:defRPr sz="1400">
                <a:solidFill>
                  <a:srgbClr val="FFFFFF"/>
                </a:solidFill>
                <a:latin typeface="Times"/>
                <a:ea typeface="Times"/>
                <a:cs typeface="Times"/>
                <a:sym typeface="Times"/>
              </a:defRPr>
            </a:lvl2pPr>
            <a:lvl3pPr marL="0" indent="0" defTabSz="914400">
              <a:lnSpc>
                <a:spcPct val="100000"/>
              </a:lnSpc>
              <a:spcBef>
                <a:spcPts val="300"/>
              </a:spcBef>
              <a:buSzTx/>
              <a:buNone/>
              <a:defRPr sz="1400">
                <a:solidFill>
                  <a:srgbClr val="FFFFFF"/>
                </a:solidFill>
                <a:latin typeface="Times"/>
                <a:ea typeface="Times"/>
                <a:cs typeface="Times"/>
                <a:sym typeface="Times"/>
              </a:defRPr>
            </a:lvl3pPr>
            <a:lvl4pPr marL="0" indent="0" defTabSz="914400">
              <a:lnSpc>
                <a:spcPct val="100000"/>
              </a:lnSpc>
              <a:spcBef>
                <a:spcPts val="300"/>
              </a:spcBef>
              <a:buSzTx/>
              <a:buNone/>
              <a:defRPr sz="1400">
                <a:solidFill>
                  <a:srgbClr val="FFFFFF"/>
                </a:solidFill>
                <a:latin typeface="Times"/>
                <a:ea typeface="Times"/>
                <a:cs typeface="Times"/>
                <a:sym typeface="Times"/>
              </a:defRPr>
            </a:lvl4pPr>
            <a:lvl5pPr marL="0" indent="0" defTabSz="914400">
              <a:lnSpc>
                <a:spcPct val="100000"/>
              </a:lnSpc>
              <a:spcBef>
                <a:spcPts val="300"/>
              </a:spcBef>
              <a:buSzTx/>
              <a:buNone/>
              <a:defRPr sz="1400">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753" name="Shape 753"/>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itle and Vertical Text">
    <p:bg>
      <p:bgPr>
        <a:solidFill>
          <a:srgbClr val="000000"/>
        </a:solidFill>
        <a:effectLst/>
      </p:bgPr>
    </p:bg>
    <p:spTree>
      <p:nvGrpSpPr>
        <p:cNvPr id="1" name=""/>
        <p:cNvGrpSpPr/>
        <p:nvPr/>
      </p:nvGrpSpPr>
      <p:grpSpPr>
        <a:xfrm>
          <a:off x="0" y="0"/>
          <a:ext cx="0" cy="0"/>
          <a:chOff x="0" y="0"/>
          <a:chExt cx="0" cy="0"/>
        </a:xfrm>
      </p:grpSpPr>
      <p:sp>
        <p:nvSpPr>
          <p:cNvPr id="760" name="Shape 760"/>
          <p:cNvSpPr>
            <a:spLocks noGrp="1"/>
          </p:cNvSpPr>
          <p:nvPr>
            <p:ph type="title"/>
          </p:nvPr>
        </p:nvSpPr>
        <p:spPr>
          <a:xfrm>
            <a:off x="914400" y="609600"/>
            <a:ext cx="10363200" cy="1143000"/>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761" name="Shape 761"/>
          <p:cNvSpPr>
            <a:spLocks noGrp="1"/>
          </p:cNvSpPr>
          <p:nvPr>
            <p:ph type="body" idx="1"/>
          </p:nvPr>
        </p:nvSpPr>
        <p:spPr>
          <a:xfrm>
            <a:off x="914400" y="1981200"/>
            <a:ext cx="10363200" cy="4114800"/>
          </a:xfrm>
          <a:prstGeom prst="rect">
            <a:avLst/>
          </a:prstGeom>
        </p:spPr>
        <p:txBody>
          <a:bodyPr lIns="45718" tIns="45718" rIns="45718" bIns="45718">
            <a:normAutofit/>
          </a:bodyPr>
          <a:lstStyle>
            <a:lvl1pPr marL="342900" indent="-342900" defTabSz="914400">
              <a:lnSpc>
                <a:spcPct val="100000"/>
              </a:lnSpc>
              <a:buChar char="•"/>
              <a:defRPr>
                <a:solidFill>
                  <a:srgbClr val="FFFFFF"/>
                </a:solidFill>
                <a:latin typeface="Times"/>
                <a:ea typeface="Times"/>
                <a:cs typeface="Times"/>
                <a:sym typeface="Times"/>
              </a:defRPr>
            </a:lvl1pPr>
            <a:lvl2pPr marL="783771" indent="-326571" defTabSz="914400">
              <a:lnSpc>
                <a:spcPct val="100000"/>
              </a:lnSpc>
              <a:buChar char="–"/>
              <a:defRPr>
                <a:solidFill>
                  <a:srgbClr val="FFFFFF"/>
                </a:solidFill>
                <a:latin typeface="Times"/>
                <a:ea typeface="Times"/>
                <a:cs typeface="Times"/>
                <a:sym typeface="Times"/>
              </a:defRPr>
            </a:lvl2pPr>
            <a:lvl3pPr marL="1219200" indent="-304800" defTabSz="914400">
              <a:lnSpc>
                <a:spcPct val="100000"/>
              </a:lnSpc>
              <a:buChar char="•"/>
              <a:defRPr>
                <a:solidFill>
                  <a:srgbClr val="FFFFFF"/>
                </a:solidFill>
                <a:latin typeface="Times"/>
                <a:ea typeface="Times"/>
                <a:cs typeface="Times"/>
                <a:sym typeface="Times"/>
              </a:defRPr>
            </a:lvl3pPr>
            <a:lvl4pPr marL="1737360" indent="-365760" defTabSz="914400">
              <a:lnSpc>
                <a:spcPct val="100000"/>
              </a:lnSpc>
              <a:buChar char="–"/>
              <a:defRPr>
                <a:solidFill>
                  <a:srgbClr val="FFFFFF"/>
                </a:solidFill>
                <a:latin typeface="Times"/>
                <a:ea typeface="Times"/>
                <a:cs typeface="Times"/>
                <a:sym typeface="Times"/>
              </a:defRPr>
            </a:lvl4pPr>
            <a:lvl5pPr marL="2194560" indent="-365760" defTabSz="914400">
              <a:lnSpc>
                <a:spcPct val="100000"/>
              </a:lnSpc>
              <a:buChar char="»"/>
              <a:defRPr>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762" name="Shape 762"/>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Vertical Title and Text">
    <p:bg>
      <p:bgPr>
        <a:solidFill>
          <a:srgbClr val="000000"/>
        </a:solidFill>
        <a:effectLst/>
      </p:bgPr>
    </p:bg>
    <p:spTree>
      <p:nvGrpSpPr>
        <p:cNvPr id="1" name=""/>
        <p:cNvGrpSpPr/>
        <p:nvPr/>
      </p:nvGrpSpPr>
      <p:grpSpPr>
        <a:xfrm>
          <a:off x="0" y="0"/>
          <a:ext cx="0" cy="0"/>
          <a:chOff x="0" y="0"/>
          <a:chExt cx="0" cy="0"/>
        </a:xfrm>
      </p:grpSpPr>
      <p:sp>
        <p:nvSpPr>
          <p:cNvPr id="769" name="Shape 769"/>
          <p:cNvSpPr>
            <a:spLocks noGrp="1"/>
          </p:cNvSpPr>
          <p:nvPr>
            <p:ph type="title"/>
          </p:nvPr>
        </p:nvSpPr>
        <p:spPr>
          <a:xfrm>
            <a:off x="8686800" y="609600"/>
            <a:ext cx="2590800" cy="5486400"/>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770" name="Shape 770"/>
          <p:cNvSpPr>
            <a:spLocks noGrp="1"/>
          </p:cNvSpPr>
          <p:nvPr>
            <p:ph type="body" idx="1"/>
          </p:nvPr>
        </p:nvSpPr>
        <p:spPr>
          <a:xfrm>
            <a:off x="914400" y="609600"/>
            <a:ext cx="7569200" cy="5486400"/>
          </a:xfrm>
          <a:prstGeom prst="rect">
            <a:avLst/>
          </a:prstGeom>
        </p:spPr>
        <p:txBody>
          <a:bodyPr lIns="45718" tIns="45718" rIns="45718" bIns="45718">
            <a:normAutofit/>
          </a:bodyPr>
          <a:lstStyle>
            <a:lvl1pPr marL="342900" indent="-342900" defTabSz="914400">
              <a:lnSpc>
                <a:spcPct val="100000"/>
              </a:lnSpc>
              <a:buChar char="•"/>
              <a:defRPr>
                <a:solidFill>
                  <a:srgbClr val="FFFFFF"/>
                </a:solidFill>
                <a:latin typeface="Times"/>
                <a:ea typeface="Times"/>
                <a:cs typeface="Times"/>
                <a:sym typeface="Times"/>
              </a:defRPr>
            </a:lvl1pPr>
            <a:lvl2pPr marL="783771" indent="-326571" defTabSz="914400">
              <a:lnSpc>
                <a:spcPct val="100000"/>
              </a:lnSpc>
              <a:buChar char="–"/>
              <a:defRPr>
                <a:solidFill>
                  <a:srgbClr val="FFFFFF"/>
                </a:solidFill>
                <a:latin typeface="Times"/>
                <a:ea typeface="Times"/>
                <a:cs typeface="Times"/>
                <a:sym typeface="Times"/>
              </a:defRPr>
            </a:lvl2pPr>
            <a:lvl3pPr marL="1219200" indent="-304800" defTabSz="914400">
              <a:lnSpc>
                <a:spcPct val="100000"/>
              </a:lnSpc>
              <a:buChar char="•"/>
              <a:defRPr>
                <a:solidFill>
                  <a:srgbClr val="FFFFFF"/>
                </a:solidFill>
                <a:latin typeface="Times"/>
                <a:ea typeface="Times"/>
                <a:cs typeface="Times"/>
                <a:sym typeface="Times"/>
              </a:defRPr>
            </a:lvl3pPr>
            <a:lvl4pPr marL="1737360" indent="-365760" defTabSz="914400">
              <a:lnSpc>
                <a:spcPct val="100000"/>
              </a:lnSpc>
              <a:buChar char="–"/>
              <a:defRPr>
                <a:solidFill>
                  <a:srgbClr val="FFFFFF"/>
                </a:solidFill>
                <a:latin typeface="Times"/>
                <a:ea typeface="Times"/>
                <a:cs typeface="Times"/>
                <a:sym typeface="Times"/>
              </a:defRPr>
            </a:lvl4pPr>
            <a:lvl5pPr marL="2194560" indent="-365760" defTabSz="914400">
              <a:lnSpc>
                <a:spcPct val="100000"/>
              </a:lnSpc>
              <a:buChar char="»"/>
              <a:defRPr>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771" name="Shape 771"/>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2_Title Slide">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778" name="Shape 778"/>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779" name="Shape 779"/>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780" name="Shape 780"/>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781" name="Shape 781"/>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782" name="Shape 782"/>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783" name="Shape 783"/>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784" name="Shape 784"/>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785" name="Shape 785"/>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786" name="Shape 786"/>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787" name="Shape 787"/>
          <p:cNvSpPr>
            <a:spLocks noGrp="1"/>
          </p:cNvSpPr>
          <p:nvPr>
            <p:ph type="title"/>
          </p:nvPr>
        </p:nvSpPr>
        <p:spPr>
          <a:xfrm>
            <a:off x="1219200" y="4343400"/>
            <a:ext cx="10363200" cy="1975105"/>
          </a:xfrm>
          <a:prstGeom prst="rect">
            <a:avLst/>
          </a:prstGeom>
        </p:spPr>
        <p:txBody>
          <a:bodyPr lIns="45718" tIns="45718" rIns="45718" bIns="45718"/>
          <a:lstStyle>
            <a:lvl1pPr marR="9144" defTabSz="914400">
              <a:lnSpc>
                <a:spcPct val="100000"/>
              </a:lnSpc>
              <a:defRPr sz="4000" b="1" cap="all" spc="0">
                <a:solidFill>
                  <a:srgbClr val="D6ECFF"/>
                </a:solidFill>
                <a:latin typeface="Consolas"/>
                <a:ea typeface="Consolas"/>
                <a:cs typeface="Consolas"/>
                <a:sym typeface="Consolas"/>
              </a:defRPr>
            </a:lvl1pPr>
          </a:lstStyle>
          <a:p>
            <a:r>
              <a:t>タイトルテキスト</a:t>
            </a:r>
          </a:p>
        </p:txBody>
      </p:sp>
      <p:sp>
        <p:nvSpPr>
          <p:cNvPr id="788" name="Shape 788"/>
          <p:cNvSpPr>
            <a:spLocks noGrp="1"/>
          </p:cNvSpPr>
          <p:nvPr>
            <p:ph type="body" sz="quarter" idx="1"/>
          </p:nvPr>
        </p:nvSpPr>
        <p:spPr>
          <a:xfrm>
            <a:off x="1219200" y="2834639"/>
            <a:ext cx="10363200" cy="1508761"/>
          </a:xfrm>
          <a:prstGeom prst="rect">
            <a:avLst/>
          </a:prstGeom>
        </p:spPr>
        <p:txBody>
          <a:bodyPr lIns="45718" tIns="45718" rIns="45718" bIns="45718" anchor="b">
            <a:normAutofit/>
          </a:bodyPr>
          <a:lstStyle>
            <a:lvl1pPr marL="0" indent="0" defTabSz="914400">
              <a:lnSpc>
                <a:spcPct val="100000"/>
              </a:lnSpc>
              <a:spcBef>
                <a:spcPts val="0"/>
              </a:spcBef>
              <a:buSzTx/>
              <a:buNone/>
              <a:defRPr sz="2000">
                <a:solidFill>
                  <a:srgbClr val="FFFFFF"/>
                </a:solidFill>
                <a:latin typeface="Corbel"/>
                <a:ea typeface="Corbel"/>
                <a:cs typeface="Corbel"/>
                <a:sym typeface="Corbel"/>
              </a:defRPr>
            </a:lvl1pPr>
            <a:lvl2pPr marL="0" indent="0" defTabSz="914400">
              <a:lnSpc>
                <a:spcPct val="100000"/>
              </a:lnSpc>
              <a:spcBef>
                <a:spcPts val="0"/>
              </a:spcBef>
              <a:buSzTx/>
              <a:buNone/>
              <a:defRPr sz="2000">
                <a:solidFill>
                  <a:srgbClr val="FFFFFF"/>
                </a:solidFill>
                <a:latin typeface="Corbel"/>
                <a:ea typeface="Corbel"/>
                <a:cs typeface="Corbel"/>
                <a:sym typeface="Corbel"/>
              </a:defRPr>
            </a:lvl2pPr>
            <a:lvl3pPr marL="0" indent="0" defTabSz="914400">
              <a:lnSpc>
                <a:spcPct val="100000"/>
              </a:lnSpc>
              <a:spcBef>
                <a:spcPts val="0"/>
              </a:spcBef>
              <a:buSzTx/>
              <a:buNone/>
              <a:defRPr sz="2000">
                <a:solidFill>
                  <a:srgbClr val="FFFFFF"/>
                </a:solidFill>
                <a:latin typeface="Corbel"/>
                <a:ea typeface="Corbel"/>
                <a:cs typeface="Corbel"/>
                <a:sym typeface="Corbel"/>
              </a:defRPr>
            </a:lvl3pPr>
            <a:lvl4pPr marL="0" indent="0" defTabSz="914400">
              <a:lnSpc>
                <a:spcPct val="100000"/>
              </a:lnSpc>
              <a:spcBef>
                <a:spcPts val="0"/>
              </a:spcBef>
              <a:buSzTx/>
              <a:buNone/>
              <a:defRPr sz="2000">
                <a:solidFill>
                  <a:srgbClr val="FFFFFF"/>
                </a:solidFill>
                <a:latin typeface="Corbel"/>
                <a:ea typeface="Corbel"/>
                <a:cs typeface="Corbel"/>
                <a:sym typeface="Corbel"/>
              </a:defRPr>
            </a:lvl4pPr>
            <a:lvl5pPr marL="0" indent="0" defTabSz="914400">
              <a:lnSpc>
                <a:spcPct val="100000"/>
              </a:lnSpc>
              <a:spcBef>
                <a:spcPts val="0"/>
              </a:spcBef>
              <a:buSzTx/>
              <a:buNone/>
              <a:defRPr sz="2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789" name="Shape 789"/>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5_Title and Content">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796" name="Shape 796"/>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797" name="Shape 797"/>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798" name="Shape 798"/>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799" name="Shape 799"/>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00" name="Shape 800"/>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01" name="Shape 801"/>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02" name="Shape 802"/>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03" name="Shape 803"/>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04" name="Shape 804"/>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05" name="Shape 805"/>
          <p:cNvSpPr>
            <a:spLocks noGrp="1"/>
          </p:cNvSpPr>
          <p:nvPr>
            <p:ph type="title"/>
          </p:nvPr>
        </p:nvSpPr>
        <p:spPr>
          <a:xfrm>
            <a:off x="1219200" y="512063"/>
            <a:ext cx="10363200" cy="914401"/>
          </a:xfrm>
          <a:prstGeom prst="rect">
            <a:avLst/>
          </a:prstGeom>
        </p:spPr>
        <p:txBody>
          <a:bodyPr lIns="45718" tIns="45718" rIns="45718" bIns="45718"/>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806" name="Shape 806"/>
          <p:cNvSpPr>
            <a:spLocks noGrp="1"/>
          </p:cNvSpPr>
          <p:nvPr>
            <p:ph type="body" idx="1"/>
          </p:nvPr>
        </p:nvSpPr>
        <p:spPr>
          <a:xfrm>
            <a:off x="1219200" y="1783559"/>
            <a:ext cx="10363200" cy="4572001"/>
          </a:xfrm>
          <a:prstGeom prst="rect">
            <a:avLst/>
          </a:prstGeom>
        </p:spPr>
        <p:txBody>
          <a:bodyPr lIns="45718" tIns="45718" rIns="45718" bIns="45718">
            <a:normAutofit/>
          </a:bodyPr>
          <a:lstStyle>
            <a:lvl1pPr marL="411480" indent="-342900" defTabSz="914400">
              <a:lnSpc>
                <a:spcPct val="100000"/>
              </a:lnSpc>
              <a:buClr>
                <a:srgbClr val="D6ECFF"/>
              </a:buClr>
              <a:buSzPct val="95000"/>
              <a:buFont typeface="Wingdings"/>
              <a:buChar char="▪"/>
              <a:defRPr sz="3000">
                <a:solidFill>
                  <a:srgbClr val="FFFFFF"/>
                </a:solidFill>
                <a:latin typeface="Corbel"/>
                <a:ea typeface="Corbel"/>
                <a:cs typeface="Corbel"/>
                <a:sym typeface="Corbel"/>
              </a:defRPr>
            </a:lvl1pPr>
            <a:lvl2pPr marL="784625" indent="-329711" defTabSz="914400">
              <a:lnSpc>
                <a:spcPct val="100000"/>
              </a:lnSpc>
              <a:buClr>
                <a:srgbClr val="D6ECFF"/>
              </a:buClr>
              <a:buSzPct val="90000"/>
              <a:buFont typeface="Wingdings"/>
              <a:buChar char="▫"/>
              <a:defRPr sz="3000">
                <a:solidFill>
                  <a:srgbClr val="FFFFFF"/>
                </a:solidFill>
                <a:latin typeface="Corbel"/>
                <a:ea typeface="Corbel"/>
                <a:cs typeface="Corbel"/>
                <a:sym typeface="Corbel"/>
              </a:defRPr>
            </a:lvl2pPr>
            <a:lvl3pPr marL="1053846" indent="-285750" defTabSz="914400">
              <a:lnSpc>
                <a:spcPct val="100000"/>
              </a:lnSpc>
              <a:buClr>
                <a:srgbClr val="D6ECFF"/>
              </a:buClr>
              <a:buFont typeface="Wingdings"/>
              <a:buChar char="◾"/>
              <a:defRPr sz="3000">
                <a:solidFill>
                  <a:srgbClr val="FFFFFF"/>
                </a:solidFill>
                <a:latin typeface="Corbel"/>
                <a:ea typeface="Corbel"/>
                <a:cs typeface="Corbel"/>
                <a:sym typeface="Corbel"/>
              </a:defRPr>
            </a:lvl3pPr>
            <a:lvl4pPr marL="1344999" indent="-311726" defTabSz="914400">
              <a:lnSpc>
                <a:spcPct val="100000"/>
              </a:lnSpc>
              <a:buClr>
                <a:srgbClr val="D6ECFF"/>
              </a:buClr>
              <a:buFont typeface="Wingdings"/>
              <a:buChar char="•"/>
              <a:defRPr sz="3000">
                <a:solidFill>
                  <a:srgbClr val="FFFFFF"/>
                </a:solidFill>
                <a:latin typeface="Corbel"/>
                <a:ea typeface="Corbel"/>
                <a:cs typeface="Corbel"/>
                <a:sym typeface="Corbel"/>
              </a:defRPr>
            </a:lvl4pPr>
            <a:lvl5pPr marL="1586483" indent="-315466" defTabSz="914400">
              <a:lnSpc>
                <a:spcPct val="100000"/>
              </a:lnSpc>
              <a:buClr>
                <a:srgbClr val="D6ECFF"/>
              </a:buClr>
              <a:buFont typeface="Wingdings"/>
              <a:buChar char="●"/>
              <a:defRPr sz="3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807" name="Shape 807"/>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1_Section Header">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814" name="Shape 814"/>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15" name="Shape 815"/>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16" name="Shape 816"/>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17" name="Shape 817"/>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18" name="Shape 818"/>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19" name="Shape 819"/>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20" name="Shape 820"/>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21" name="Shape 821"/>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22" name="Shape 822"/>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23" name="Shape 823"/>
          <p:cNvSpPr/>
          <p:nvPr/>
        </p:nvSpPr>
        <p:spPr>
          <a:xfrm>
            <a:off x="6438899" y="2139950"/>
            <a:ext cx="5762626" cy="4724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684" y="9755"/>
                </a:lnTo>
                <a:lnTo>
                  <a:pt x="21600" y="0"/>
                </a:lnTo>
                <a:lnTo>
                  <a:pt x="21600" y="348"/>
                </a:lnTo>
                <a:lnTo>
                  <a:pt x="5874" y="9915"/>
                </a:lnTo>
                <a:lnTo>
                  <a:pt x="379" y="21600"/>
                </a:lnTo>
                <a:lnTo>
                  <a:pt x="0" y="21600"/>
                </a:lnTo>
                <a:close/>
              </a:path>
            </a:pathLst>
          </a:custGeom>
          <a:ln w="3175">
            <a:solidFill>
              <a:srgbClr val="EA157A">
                <a:alpha val="52940"/>
              </a:srgbClr>
            </a:solidFill>
          </a:ln>
        </p:spPr>
        <p:txBody>
          <a:bodyPr lIns="45718" tIns="45718" rIns="45718" bIns="45718"/>
          <a:lstStyle/>
          <a:p>
            <a:endParaRPr/>
          </a:p>
        </p:txBody>
      </p:sp>
      <p:sp>
        <p:nvSpPr>
          <p:cNvPr id="824" name="Shape 824"/>
          <p:cNvSpPr/>
          <p:nvPr/>
        </p:nvSpPr>
        <p:spPr>
          <a:xfrm>
            <a:off x="498475" y="0"/>
            <a:ext cx="7353300" cy="6615113"/>
          </a:xfrm>
          <a:custGeom>
            <a:avLst/>
            <a:gdLst/>
            <a:ahLst/>
            <a:cxnLst>
              <a:cxn ang="0">
                <a:pos x="wd2" y="hd2"/>
              </a:cxn>
              <a:cxn ang="5400000">
                <a:pos x="wd2" y="hd2"/>
              </a:cxn>
              <a:cxn ang="10800000">
                <a:pos x="wd2" y="hd2"/>
              </a:cxn>
              <a:cxn ang="16200000">
                <a:pos x="wd2" y="hd2"/>
              </a:cxn>
            </a:cxnLst>
            <a:rect l="0" t="0" r="r" b="b"/>
            <a:pathLst>
              <a:path w="21600" h="21600" extrusionOk="0">
                <a:moveTo>
                  <a:pt x="0" y="21349"/>
                </a:moveTo>
                <a:lnTo>
                  <a:pt x="0" y="21600"/>
                </a:lnTo>
                <a:lnTo>
                  <a:pt x="21600" y="13814"/>
                </a:lnTo>
                <a:lnTo>
                  <a:pt x="17753" y="0"/>
                </a:lnTo>
                <a:lnTo>
                  <a:pt x="17458" y="0"/>
                </a:lnTo>
                <a:lnTo>
                  <a:pt x="21360" y="13704"/>
                </a:lnTo>
                <a:lnTo>
                  <a:pt x="0" y="21349"/>
                </a:lnTo>
                <a:close/>
              </a:path>
            </a:pathLst>
          </a:custGeom>
          <a:ln w="3175">
            <a:solidFill>
              <a:srgbClr val="EA157A">
                <a:alpha val="52940"/>
              </a:srgbClr>
            </a:solidFill>
          </a:ln>
        </p:spPr>
        <p:txBody>
          <a:bodyPr lIns="45718" tIns="45718" rIns="45718" bIns="45718"/>
          <a:lstStyle/>
          <a:p>
            <a:endParaRPr/>
          </a:p>
        </p:txBody>
      </p:sp>
      <p:sp>
        <p:nvSpPr>
          <p:cNvPr id="825" name="Shape 825"/>
          <p:cNvSpPr/>
          <p:nvPr/>
        </p:nvSpPr>
        <p:spPr>
          <a:xfrm rot="5236414">
            <a:off x="6635750" y="1285874"/>
            <a:ext cx="4114801" cy="15843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76986">
              <a:alpha val="30196"/>
            </a:srgbClr>
          </a:solidFill>
          <a:ln w="12700">
            <a:miter lim="400000"/>
          </a:ln>
        </p:spPr>
        <p:txBody>
          <a:bodyPr lIns="45718" tIns="45718" rIns="45718" bIns="45718"/>
          <a:lstStyle/>
          <a:p>
            <a:endParaRPr/>
          </a:p>
        </p:txBody>
      </p:sp>
      <p:sp>
        <p:nvSpPr>
          <p:cNvPr id="826" name="Shape 826"/>
          <p:cNvSpPr/>
          <p:nvPr/>
        </p:nvSpPr>
        <p:spPr>
          <a:xfrm>
            <a:off x="7924800" y="0"/>
            <a:ext cx="3657600" cy="4267201"/>
          </a:xfrm>
          <a:custGeom>
            <a:avLst/>
            <a:gdLst/>
            <a:ahLst/>
            <a:cxnLst>
              <a:cxn ang="0">
                <a:pos x="wd2" y="hd2"/>
              </a:cxn>
              <a:cxn ang="5400000">
                <a:pos x="wd2" y="hd2"/>
              </a:cxn>
              <a:cxn ang="10800000">
                <a:pos x="wd2" y="hd2"/>
              </a:cxn>
              <a:cxn ang="16200000">
                <a:pos x="wd2" y="hd2"/>
              </a:cxn>
            </a:cxnLst>
            <a:rect l="0" t="0" r="r" b="b"/>
            <a:pathLst>
              <a:path w="21600" h="21600" extrusionOk="0">
                <a:moveTo>
                  <a:pt x="13800" y="0"/>
                </a:moveTo>
                <a:lnTo>
                  <a:pt x="21600" y="0"/>
                </a:lnTo>
                <a:lnTo>
                  <a:pt x="0" y="21600"/>
                </a:lnTo>
                <a:lnTo>
                  <a:pt x="13800" y="0"/>
                </a:lnTo>
                <a:close/>
              </a:path>
            </a:pathLst>
          </a:custGeom>
          <a:solidFill>
            <a:srgbClr val="546888">
              <a:alpha val="30196"/>
            </a:srgbClr>
          </a:solidFill>
          <a:ln w="12700">
            <a:miter lim="400000"/>
          </a:ln>
        </p:spPr>
        <p:txBody>
          <a:bodyPr lIns="45718" tIns="45718" rIns="45718" bIns="45718"/>
          <a:lstStyle/>
          <a:p>
            <a:endParaRPr/>
          </a:p>
        </p:txBody>
      </p:sp>
      <p:sp>
        <p:nvSpPr>
          <p:cNvPr id="827" name="Shape 827"/>
          <p:cNvSpPr/>
          <p:nvPr/>
        </p:nvSpPr>
        <p:spPr>
          <a:xfrm>
            <a:off x="7924800" y="4267200"/>
            <a:ext cx="4267200" cy="1143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200"/>
                </a:lnTo>
                <a:lnTo>
                  <a:pt x="21600" y="21600"/>
                </a:lnTo>
                <a:lnTo>
                  <a:pt x="0" y="0"/>
                </a:lnTo>
                <a:close/>
              </a:path>
            </a:pathLst>
          </a:custGeom>
          <a:solidFill>
            <a:srgbClr val="546888">
              <a:alpha val="30196"/>
            </a:srgbClr>
          </a:solidFill>
          <a:ln w="12700">
            <a:miter lim="400000"/>
          </a:ln>
        </p:spPr>
        <p:txBody>
          <a:bodyPr lIns="45718" tIns="45718" rIns="45718" bIns="45718"/>
          <a:lstStyle/>
          <a:p>
            <a:endParaRPr/>
          </a:p>
        </p:txBody>
      </p:sp>
      <p:sp>
        <p:nvSpPr>
          <p:cNvPr id="828" name="Shape 828"/>
          <p:cNvSpPr/>
          <p:nvPr/>
        </p:nvSpPr>
        <p:spPr>
          <a:xfrm>
            <a:off x="7924800" y="0"/>
            <a:ext cx="1828800" cy="42672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9200" y="0"/>
                </a:lnTo>
                <a:lnTo>
                  <a:pt x="21600" y="0"/>
                </a:lnTo>
                <a:close/>
              </a:path>
            </a:pathLst>
          </a:custGeom>
          <a:solidFill>
            <a:srgbClr val="546888">
              <a:alpha val="30196"/>
            </a:srgbClr>
          </a:solidFill>
          <a:ln w="12700">
            <a:miter lim="400000"/>
          </a:ln>
        </p:spPr>
        <p:txBody>
          <a:bodyPr lIns="45718" tIns="45718" rIns="45718" bIns="45718"/>
          <a:lstStyle/>
          <a:p>
            <a:endParaRPr/>
          </a:p>
        </p:txBody>
      </p:sp>
      <p:sp>
        <p:nvSpPr>
          <p:cNvPr id="829" name="Shape 829"/>
          <p:cNvSpPr/>
          <p:nvPr/>
        </p:nvSpPr>
        <p:spPr>
          <a:xfrm>
            <a:off x="7931150" y="4246562"/>
            <a:ext cx="2787651" cy="2611438"/>
          </a:xfrm>
          <a:custGeom>
            <a:avLst/>
            <a:gdLst/>
            <a:ahLst/>
            <a:cxnLst>
              <a:cxn ang="0">
                <a:pos x="wd2" y="hd2"/>
              </a:cxn>
              <a:cxn ang="5400000">
                <a:pos x="wd2" y="hd2"/>
              </a:cxn>
              <a:cxn ang="10800000">
                <a:pos x="wd2" y="hd2"/>
              </a:cxn>
              <a:cxn ang="16200000">
                <a:pos x="wd2" y="hd2"/>
              </a:cxn>
            </a:cxnLst>
            <a:rect l="0" t="0" r="r" b="b"/>
            <a:pathLst>
              <a:path w="21600" h="21600" extrusionOk="0">
                <a:moveTo>
                  <a:pt x="17565" y="21600"/>
                </a:moveTo>
                <a:lnTo>
                  <a:pt x="21600" y="21600"/>
                </a:lnTo>
                <a:lnTo>
                  <a:pt x="0" y="0"/>
                </a:lnTo>
                <a:lnTo>
                  <a:pt x="17565" y="21600"/>
                </a:lnTo>
                <a:close/>
              </a:path>
            </a:pathLst>
          </a:custGeom>
          <a:solidFill>
            <a:srgbClr val="546888">
              <a:alpha val="30196"/>
            </a:srgbClr>
          </a:solidFill>
          <a:ln w="12700">
            <a:miter lim="400000"/>
          </a:ln>
        </p:spPr>
        <p:txBody>
          <a:bodyPr lIns="45718" tIns="45718" rIns="45718" bIns="45718"/>
          <a:lstStyle/>
          <a:p>
            <a:endParaRPr/>
          </a:p>
        </p:txBody>
      </p:sp>
      <p:sp>
        <p:nvSpPr>
          <p:cNvPr id="830" name="Shape 830"/>
          <p:cNvSpPr/>
          <p:nvPr/>
        </p:nvSpPr>
        <p:spPr>
          <a:xfrm>
            <a:off x="7924800" y="4267200"/>
            <a:ext cx="2133600" cy="25908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0571" y="21600"/>
                </a:lnTo>
                <a:lnTo>
                  <a:pt x="21600" y="21600"/>
                </a:lnTo>
                <a:close/>
              </a:path>
            </a:pathLst>
          </a:custGeom>
          <a:solidFill>
            <a:srgbClr val="546888">
              <a:alpha val="30196"/>
            </a:srgbClr>
          </a:solidFill>
          <a:ln w="12700">
            <a:miter lim="400000"/>
          </a:ln>
        </p:spPr>
        <p:txBody>
          <a:bodyPr lIns="45718" tIns="45718" rIns="45718" bIns="45718"/>
          <a:lstStyle/>
          <a:p>
            <a:endParaRPr/>
          </a:p>
        </p:txBody>
      </p:sp>
      <p:sp>
        <p:nvSpPr>
          <p:cNvPr id="831" name="Shape 831"/>
          <p:cNvSpPr/>
          <p:nvPr/>
        </p:nvSpPr>
        <p:spPr>
          <a:xfrm>
            <a:off x="7924800" y="1371600"/>
            <a:ext cx="4267200" cy="28956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05"/>
                </a:lnTo>
                <a:lnTo>
                  <a:pt x="0" y="21600"/>
                </a:lnTo>
                <a:lnTo>
                  <a:pt x="21600" y="0"/>
                </a:lnTo>
                <a:close/>
              </a:path>
            </a:pathLst>
          </a:custGeom>
          <a:solidFill>
            <a:srgbClr val="546888">
              <a:alpha val="30196"/>
            </a:srgbClr>
          </a:solidFill>
          <a:ln w="12700">
            <a:miter lim="400000"/>
          </a:ln>
        </p:spPr>
        <p:txBody>
          <a:bodyPr lIns="45718" tIns="45718" rIns="45718" bIns="45718"/>
          <a:lstStyle/>
          <a:p>
            <a:endParaRPr/>
          </a:p>
        </p:txBody>
      </p:sp>
      <p:sp>
        <p:nvSpPr>
          <p:cNvPr id="832" name="Shape 832"/>
          <p:cNvSpPr/>
          <p:nvPr/>
        </p:nvSpPr>
        <p:spPr>
          <a:xfrm>
            <a:off x="7924800" y="1752600"/>
            <a:ext cx="4267200" cy="25146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655"/>
                </a:lnTo>
                <a:lnTo>
                  <a:pt x="21600" y="0"/>
                </a:lnTo>
                <a:close/>
              </a:path>
            </a:pathLst>
          </a:custGeom>
          <a:solidFill>
            <a:srgbClr val="546888">
              <a:alpha val="30196"/>
            </a:srgbClr>
          </a:solidFill>
          <a:ln w="12700">
            <a:miter lim="400000"/>
          </a:ln>
        </p:spPr>
        <p:txBody>
          <a:bodyPr lIns="45718" tIns="45718" rIns="45718" bIns="45718"/>
          <a:lstStyle/>
          <a:p>
            <a:endParaRPr/>
          </a:p>
        </p:txBody>
      </p:sp>
      <p:sp>
        <p:nvSpPr>
          <p:cNvPr id="833" name="Shape 833"/>
          <p:cNvSpPr/>
          <p:nvPr/>
        </p:nvSpPr>
        <p:spPr>
          <a:xfrm>
            <a:off x="1320799" y="4267200"/>
            <a:ext cx="6604001" cy="2590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7311" y="21600"/>
                </a:lnTo>
                <a:lnTo>
                  <a:pt x="0" y="21600"/>
                </a:lnTo>
                <a:close/>
              </a:path>
            </a:pathLst>
          </a:custGeom>
          <a:solidFill>
            <a:srgbClr val="546888">
              <a:alpha val="30196"/>
            </a:srgbClr>
          </a:solidFill>
          <a:ln w="12700">
            <a:miter lim="400000"/>
          </a:ln>
        </p:spPr>
        <p:txBody>
          <a:bodyPr lIns="45718" tIns="45718" rIns="45718" bIns="45718"/>
          <a:lstStyle/>
          <a:p>
            <a:endParaRPr/>
          </a:p>
        </p:txBody>
      </p:sp>
      <p:sp>
        <p:nvSpPr>
          <p:cNvPr id="834" name="Shape 834"/>
          <p:cNvSpPr/>
          <p:nvPr/>
        </p:nvSpPr>
        <p:spPr>
          <a:xfrm>
            <a:off x="711200" y="4267200"/>
            <a:ext cx="7112000" cy="2590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926" y="21600"/>
                </a:lnTo>
                <a:lnTo>
                  <a:pt x="0" y="21600"/>
                </a:lnTo>
                <a:close/>
              </a:path>
            </a:pathLst>
          </a:custGeom>
          <a:solidFill>
            <a:srgbClr val="546888">
              <a:alpha val="30196"/>
            </a:srgbClr>
          </a:solidFill>
          <a:ln w="12700">
            <a:miter lim="400000"/>
          </a:ln>
        </p:spPr>
        <p:txBody>
          <a:bodyPr lIns="45718" tIns="45718" rIns="45718" bIns="45718"/>
          <a:lstStyle/>
          <a:p>
            <a:endParaRPr/>
          </a:p>
        </p:txBody>
      </p:sp>
      <p:sp>
        <p:nvSpPr>
          <p:cNvPr id="835" name="Shape 835"/>
          <p:cNvSpPr/>
          <p:nvPr/>
        </p:nvSpPr>
        <p:spPr>
          <a:xfrm>
            <a:off x="488949" y="2438400"/>
            <a:ext cx="7416801"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200"/>
                </a:lnTo>
                <a:lnTo>
                  <a:pt x="0" y="0"/>
                </a:lnTo>
                <a:close/>
              </a:path>
            </a:pathLst>
          </a:custGeom>
          <a:solidFill>
            <a:srgbClr val="546888">
              <a:alpha val="30196"/>
            </a:srgbClr>
          </a:solidFill>
          <a:ln w="12700">
            <a:miter lim="400000"/>
          </a:ln>
        </p:spPr>
        <p:txBody>
          <a:bodyPr lIns="45718" tIns="45718" rIns="45718" bIns="45718"/>
          <a:lstStyle/>
          <a:p>
            <a:endParaRPr/>
          </a:p>
        </p:txBody>
      </p:sp>
      <p:sp>
        <p:nvSpPr>
          <p:cNvPr id="836" name="Shape 836"/>
          <p:cNvSpPr/>
          <p:nvPr/>
        </p:nvSpPr>
        <p:spPr>
          <a:xfrm>
            <a:off x="488949" y="2133600"/>
            <a:ext cx="7518401" cy="213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46888">
              <a:alpha val="30196"/>
            </a:srgbClr>
          </a:solidFill>
          <a:ln w="12700">
            <a:miter lim="400000"/>
          </a:ln>
        </p:spPr>
        <p:txBody>
          <a:bodyPr lIns="45718" tIns="45718" rIns="45718" bIns="45718"/>
          <a:lstStyle/>
          <a:p>
            <a:endParaRPr/>
          </a:p>
        </p:txBody>
      </p:sp>
      <p:sp>
        <p:nvSpPr>
          <p:cNvPr id="837" name="Shape 837"/>
          <p:cNvSpPr/>
          <p:nvPr/>
        </p:nvSpPr>
        <p:spPr>
          <a:xfrm>
            <a:off x="6096000" y="4267200"/>
            <a:ext cx="1828800" cy="2590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00" y="21600"/>
                </a:lnTo>
                <a:lnTo>
                  <a:pt x="21600" y="0"/>
                </a:lnTo>
                <a:lnTo>
                  <a:pt x="0" y="21600"/>
                </a:lnTo>
                <a:close/>
              </a:path>
            </a:pathLst>
          </a:custGeom>
          <a:solidFill>
            <a:srgbClr val="576986">
              <a:alpha val="30196"/>
            </a:srgbClr>
          </a:solidFill>
          <a:ln w="12700">
            <a:miter lim="400000"/>
          </a:ln>
        </p:spPr>
        <p:txBody>
          <a:bodyPr lIns="45718" tIns="45718" rIns="45718" bIns="45718"/>
          <a:lstStyle/>
          <a:p>
            <a:endParaRPr/>
          </a:p>
        </p:txBody>
      </p:sp>
      <p:sp>
        <p:nvSpPr>
          <p:cNvPr id="838" name="Shape 838"/>
          <p:cNvSpPr/>
          <p:nvPr/>
        </p:nvSpPr>
        <p:spPr>
          <a:xfrm>
            <a:off x="484187" y="401638"/>
            <a:ext cx="11337926" cy="887413"/>
          </a:xfrm>
          <a:prstGeom prst="rect">
            <a:avLst/>
          </a:prstGeom>
          <a:solidFill>
            <a:srgbClr val="576986">
              <a:alpha val="39999"/>
            </a:srgbClr>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39" name="Shape 839"/>
          <p:cNvSpPr/>
          <p:nvPr/>
        </p:nvSpPr>
        <p:spPr>
          <a:xfrm flipH="1">
            <a:off x="495300"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40" name="Shape 840"/>
          <p:cNvSpPr/>
          <p:nvPr/>
        </p:nvSpPr>
        <p:spPr>
          <a:xfrm flipH="1">
            <a:off x="547687"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41" name="Shape 841"/>
          <p:cNvSpPr/>
          <p:nvPr/>
        </p:nvSpPr>
        <p:spPr>
          <a:xfrm flipH="1">
            <a:off x="596900"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42" name="Shape 842"/>
          <p:cNvSpPr/>
          <p:nvPr/>
        </p:nvSpPr>
        <p:spPr>
          <a:xfrm flipH="1">
            <a:off x="635000"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43" name="Shape 843"/>
          <p:cNvSpPr/>
          <p:nvPr/>
        </p:nvSpPr>
        <p:spPr>
          <a:xfrm>
            <a:off x="666750" y="681037"/>
            <a:ext cx="492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44" name="Shape 844"/>
          <p:cNvSpPr>
            <a:spLocks noGrp="1"/>
          </p:cNvSpPr>
          <p:nvPr>
            <p:ph type="body" sz="quarter" idx="1"/>
          </p:nvPr>
        </p:nvSpPr>
        <p:spPr>
          <a:xfrm>
            <a:off x="942535" y="1351671"/>
            <a:ext cx="7624065" cy="977487"/>
          </a:xfrm>
          <a:prstGeom prst="rect">
            <a:avLst/>
          </a:prstGeom>
        </p:spPr>
        <p:txBody>
          <a:bodyPr>
            <a:normAutofit/>
          </a:bodyPr>
          <a:lstStyle>
            <a:lvl1pPr marL="0" indent="54864" defTabSz="914400">
              <a:lnSpc>
                <a:spcPct val="100000"/>
              </a:lnSpc>
              <a:buSzTx/>
              <a:buNone/>
              <a:defRPr sz="2000">
                <a:solidFill>
                  <a:srgbClr val="FFFFFF"/>
                </a:solidFill>
                <a:latin typeface="Corbel"/>
                <a:ea typeface="Corbel"/>
                <a:cs typeface="Corbel"/>
                <a:sym typeface="Corbel"/>
              </a:defRPr>
            </a:lvl1pPr>
            <a:lvl2pPr marL="0" indent="54864" defTabSz="914400">
              <a:lnSpc>
                <a:spcPct val="100000"/>
              </a:lnSpc>
              <a:buSzTx/>
              <a:buNone/>
              <a:defRPr sz="2000">
                <a:solidFill>
                  <a:srgbClr val="FFFFFF"/>
                </a:solidFill>
                <a:latin typeface="Corbel"/>
                <a:ea typeface="Corbel"/>
                <a:cs typeface="Corbel"/>
                <a:sym typeface="Corbel"/>
              </a:defRPr>
            </a:lvl2pPr>
            <a:lvl3pPr marL="0" indent="54864" defTabSz="914400">
              <a:lnSpc>
                <a:spcPct val="100000"/>
              </a:lnSpc>
              <a:buSzTx/>
              <a:buNone/>
              <a:defRPr sz="2000">
                <a:solidFill>
                  <a:srgbClr val="FFFFFF"/>
                </a:solidFill>
                <a:latin typeface="Corbel"/>
                <a:ea typeface="Corbel"/>
                <a:cs typeface="Corbel"/>
                <a:sym typeface="Corbel"/>
              </a:defRPr>
            </a:lvl3pPr>
            <a:lvl4pPr marL="0" indent="54864" defTabSz="914400">
              <a:lnSpc>
                <a:spcPct val="100000"/>
              </a:lnSpc>
              <a:buSzTx/>
              <a:buNone/>
              <a:defRPr sz="2000">
                <a:solidFill>
                  <a:srgbClr val="FFFFFF"/>
                </a:solidFill>
                <a:latin typeface="Corbel"/>
                <a:ea typeface="Corbel"/>
                <a:cs typeface="Corbel"/>
                <a:sym typeface="Corbel"/>
              </a:defRPr>
            </a:lvl4pPr>
            <a:lvl5pPr marL="0" indent="54864" defTabSz="914400">
              <a:lnSpc>
                <a:spcPct val="100000"/>
              </a:lnSpc>
              <a:buSzTx/>
              <a:buNone/>
              <a:defRPr sz="2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845" name="Shape 845"/>
          <p:cNvSpPr>
            <a:spLocks noGrp="1"/>
          </p:cNvSpPr>
          <p:nvPr>
            <p:ph type="title"/>
          </p:nvPr>
        </p:nvSpPr>
        <p:spPr>
          <a:xfrm>
            <a:off x="942535" y="512063"/>
            <a:ext cx="10875265" cy="777242"/>
          </a:xfrm>
          <a:prstGeom prst="rect">
            <a:avLst/>
          </a:prstGeom>
        </p:spPr>
        <p:txBody>
          <a:bodyPr lIns="45718" tIns="45718" rIns="45718" bIns="45718"/>
          <a:lstStyle>
            <a:lvl1pPr defTabSz="914400">
              <a:lnSpc>
                <a:spcPct val="100000"/>
              </a:lnSpc>
              <a:defRPr sz="3800">
                <a:solidFill>
                  <a:srgbClr val="D6ECFF"/>
                </a:solidFill>
                <a:latin typeface="Consolas"/>
                <a:ea typeface="Consolas"/>
                <a:cs typeface="Consolas"/>
                <a:sym typeface="Consolas"/>
              </a:defRPr>
            </a:lvl1pPr>
          </a:lstStyle>
          <a:p>
            <a:r>
              <a:t>タイトルテキスト</a:t>
            </a:r>
          </a:p>
        </p:txBody>
      </p:sp>
      <p:sp>
        <p:nvSpPr>
          <p:cNvPr id="846" name="Shape 846"/>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2_Two Content">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853" name="Shape 853"/>
          <p:cNvSpPr>
            <a:spLocks noGrp="1"/>
          </p:cNvSpPr>
          <p:nvPr>
            <p:ph type="title"/>
          </p:nvPr>
        </p:nvSpPr>
        <p:spPr>
          <a:xfrm>
            <a:off x="609600" y="512063"/>
            <a:ext cx="10972800" cy="914401"/>
          </a:xfrm>
          <a:prstGeom prst="rect">
            <a:avLst/>
          </a:prstGeom>
        </p:spPr>
        <p:txBody>
          <a:bodyPr lIns="45718" tIns="45718" rIns="45718" bIns="45718"/>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854" name="Shape 854"/>
          <p:cNvSpPr>
            <a:spLocks noGrp="1"/>
          </p:cNvSpPr>
          <p:nvPr>
            <p:ph type="body" sz="half" idx="1"/>
          </p:nvPr>
        </p:nvSpPr>
        <p:spPr>
          <a:xfrm>
            <a:off x="619125" y="1770501"/>
            <a:ext cx="5384800" cy="4525965"/>
          </a:xfrm>
          <a:prstGeom prst="rect">
            <a:avLst/>
          </a:prstGeom>
        </p:spPr>
        <p:txBody>
          <a:bodyPr lIns="45718" tIns="45718" rIns="45718" bIns="45718">
            <a:normAutofit/>
          </a:bodyPr>
          <a:lstStyle>
            <a:lvl1pPr marL="411480" indent="-342900" defTabSz="914400">
              <a:lnSpc>
                <a:spcPct val="100000"/>
              </a:lnSpc>
              <a:buClr>
                <a:srgbClr val="D6ECFF"/>
              </a:buClr>
              <a:buSzPct val="95000"/>
              <a:buFont typeface="Wingdings"/>
              <a:buChar char="▪"/>
              <a:defRPr sz="2800">
                <a:solidFill>
                  <a:srgbClr val="FFFFFF"/>
                </a:solidFill>
                <a:latin typeface="Corbel"/>
                <a:ea typeface="Corbel"/>
                <a:cs typeface="Corbel"/>
                <a:sym typeface="Corbel"/>
              </a:defRPr>
            </a:lvl1pPr>
            <a:lvl2pPr marL="788287" indent="-333375" defTabSz="914400">
              <a:lnSpc>
                <a:spcPct val="100000"/>
              </a:lnSpc>
              <a:buClr>
                <a:srgbClr val="D6ECFF"/>
              </a:buClr>
              <a:buSzPct val="90000"/>
              <a:buFont typeface="Wingdings"/>
              <a:buChar char="▫"/>
              <a:defRPr sz="2800">
                <a:solidFill>
                  <a:srgbClr val="FFFFFF"/>
                </a:solidFill>
                <a:latin typeface="Corbel"/>
                <a:ea typeface="Corbel"/>
                <a:cs typeface="Corbel"/>
                <a:sym typeface="Corbel"/>
              </a:defRPr>
            </a:lvl2pPr>
            <a:lvl3pPr marL="1088136" indent="-320038" defTabSz="914400">
              <a:lnSpc>
                <a:spcPct val="100000"/>
              </a:lnSpc>
              <a:buClr>
                <a:srgbClr val="D6ECFF"/>
              </a:buClr>
              <a:buFont typeface="Wingdings"/>
              <a:buChar char="◾"/>
              <a:defRPr sz="2800">
                <a:solidFill>
                  <a:srgbClr val="FFFFFF"/>
                </a:solidFill>
                <a:latin typeface="Corbel"/>
                <a:ea typeface="Corbel"/>
                <a:cs typeface="Corbel"/>
                <a:sym typeface="Corbel"/>
              </a:defRPr>
            </a:lvl3pPr>
            <a:lvl4pPr marL="1388872" indent="-355600" defTabSz="914400">
              <a:lnSpc>
                <a:spcPct val="100000"/>
              </a:lnSpc>
              <a:buClr>
                <a:srgbClr val="D6ECFF"/>
              </a:buClr>
              <a:buFont typeface="Wingdings"/>
              <a:buChar char="•"/>
              <a:defRPr sz="2800">
                <a:solidFill>
                  <a:srgbClr val="FFFFFF"/>
                </a:solidFill>
                <a:latin typeface="Corbel"/>
                <a:ea typeface="Corbel"/>
                <a:cs typeface="Corbel"/>
                <a:sym typeface="Corbel"/>
              </a:defRPr>
            </a:lvl4pPr>
            <a:lvl5pPr marL="1598166" indent="-327150" defTabSz="914400">
              <a:lnSpc>
                <a:spcPct val="100000"/>
              </a:lnSpc>
              <a:buClr>
                <a:srgbClr val="D6ECFF"/>
              </a:buClr>
              <a:buFont typeface="Wingdings"/>
              <a:buChar char="●"/>
              <a:defRPr sz="28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855" name="Shape 855"/>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2_Comparison">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862" name="Shape 862"/>
          <p:cNvSpPr/>
          <p:nvPr/>
        </p:nvSpPr>
        <p:spPr>
          <a:xfrm>
            <a:off x="-1" y="401638"/>
            <a:ext cx="11822115" cy="887413"/>
          </a:xfrm>
          <a:prstGeom prst="rect">
            <a:avLst/>
          </a:prstGeom>
          <a:solidFill>
            <a:srgbClr val="576986">
              <a:alpha val="39999"/>
            </a:srgbClr>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63" name="Shape 863"/>
          <p:cNvSpPr/>
          <p:nvPr/>
        </p:nvSpPr>
        <p:spPr>
          <a:xfrm>
            <a:off x="117475" y="681037"/>
            <a:ext cx="60325"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64" name="Shape 864"/>
          <p:cNvSpPr/>
          <p:nvPr/>
        </p:nvSpPr>
        <p:spPr>
          <a:xfrm>
            <a:off x="63500" y="681037"/>
            <a:ext cx="36513"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65" name="Shape 865"/>
          <p:cNvSpPr/>
          <p:nvPr/>
        </p:nvSpPr>
        <p:spPr>
          <a:xfrm>
            <a:off x="38100" y="681037"/>
            <a:ext cx="12700"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66" name="Shape 866"/>
          <p:cNvSpPr/>
          <p:nvPr/>
        </p:nvSpPr>
        <p:spPr>
          <a:xfrm>
            <a:off x="0" y="681037"/>
            <a:ext cx="12700"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67" name="Shape 867"/>
          <p:cNvSpPr/>
          <p:nvPr/>
        </p:nvSpPr>
        <p:spPr>
          <a:xfrm flipH="1">
            <a:off x="200025" y="681037"/>
            <a:ext cx="36513"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68" name="Shape 868"/>
          <p:cNvSpPr/>
          <p:nvPr/>
        </p:nvSpPr>
        <p:spPr>
          <a:xfrm flipH="1">
            <a:off x="252413" y="681037"/>
            <a:ext cx="36513"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69" name="Shape 869"/>
          <p:cNvSpPr/>
          <p:nvPr/>
        </p:nvSpPr>
        <p:spPr>
          <a:xfrm flipH="1">
            <a:off x="301625" y="681037"/>
            <a:ext cx="12700"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70" name="Shape 870"/>
          <p:cNvSpPr/>
          <p:nvPr/>
        </p:nvSpPr>
        <p:spPr>
          <a:xfrm flipH="1">
            <a:off x="339725" y="681037"/>
            <a:ext cx="12700"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71" name="Shape 871"/>
          <p:cNvSpPr/>
          <p:nvPr/>
        </p:nvSpPr>
        <p:spPr>
          <a:xfrm>
            <a:off x="371475" y="681037"/>
            <a:ext cx="49213" cy="365126"/>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72" name="Shape 872"/>
          <p:cNvSpPr>
            <a:spLocks noGrp="1"/>
          </p:cNvSpPr>
          <p:nvPr>
            <p:ph type="title"/>
          </p:nvPr>
        </p:nvSpPr>
        <p:spPr>
          <a:xfrm>
            <a:off x="673098" y="512063"/>
            <a:ext cx="10363201" cy="914401"/>
          </a:xfrm>
          <a:prstGeom prst="rect">
            <a:avLst/>
          </a:prstGeom>
        </p:spPr>
        <p:txBody>
          <a:bodyPr lIns="45718" tIns="45718" rIns="45718" bIns="45718"/>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873" name="Shape 873"/>
          <p:cNvSpPr>
            <a:spLocks noGrp="1"/>
          </p:cNvSpPr>
          <p:nvPr>
            <p:ph type="body" sz="quarter" idx="1"/>
          </p:nvPr>
        </p:nvSpPr>
        <p:spPr>
          <a:xfrm>
            <a:off x="609600" y="1809750"/>
            <a:ext cx="5386917" cy="639763"/>
          </a:xfrm>
          <a:prstGeom prst="rect">
            <a:avLst/>
          </a:prstGeom>
        </p:spPr>
        <p:txBody>
          <a:bodyPr lIns="45718" tIns="45718" rIns="45718" bIns="45718" anchor="ctr">
            <a:normAutofit/>
          </a:bodyPr>
          <a:lstStyle>
            <a:lvl1pPr marL="0" indent="73152" defTabSz="914400">
              <a:lnSpc>
                <a:spcPct val="100000"/>
              </a:lnSpc>
              <a:buSzTx/>
              <a:buNone/>
              <a:defRPr sz="2400">
                <a:solidFill>
                  <a:srgbClr val="EA157A"/>
                </a:solidFill>
                <a:latin typeface="Corbel"/>
                <a:ea typeface="Corbel"/>
                <a:cs typeface="Corbel"/>
                <a:sym typeface="Corbel"/>
              </a:defRPr>
            </a:lvl1pPr>
            <a:lvl2pPr marL="0" indent="73152" defTabSz="914400">
              <a:lnSpc>
                <a:spcPct val="100000"/>
              </a:lnSpc>
              <a:buSzTx/>
              <a:buNone/>
              <a:defRPr sz="2400">
                <a:solidFill>
                  <a:srgbClr val="EA157A"/>
                </a:solidFill>
                <a:latin typeface="Corbel"/>
                <a:ea typeface="Corbel"/>
                <a:cs typeface="Corbel"/>
                <a:sym typeface="Corbel"/>
              </a:defRPr>
            </a:lvl2pPr>
            <a:lvl3pPr marL="0" indent="73152" defTabSz="914400">
              <a:lnSpc>
                <a:spcPct val="100000"/>
              </a:lnSpc>
              <a:buSzTx/>
              <a:buNone/>
              <a:defRPr sz="2400">
                <a:solidFill>
                  <a:srgbClr val="EA157A"/>
                </a:solidFill>
                <a:latin typeface="Corbel"/>
                <a:ea typeface="Corbel"/>
                <a:cs typeface="Corbel"/>
                <a:sym typeface="Corbel"/>
              </a:defRPr>
            </a:lvl3pPr>
            <a:lvl4pPr marL="0" indent="73152" defTabSz="914400">
              <a:lnSpc>
                <a:spcPct val="100000"/>
              </a:lnSpc>
              <a:buSzTx/>
              <a:buNone/>
              <a:defRPr sz="2400">
                <a:solidFill>
                  <a:srgbClr val="EA157A"/>
                </a:solidFill>
                <a:latin typeface="Corbel"/>
                <a:ea typeface="Corbel"/>
                <a:cs typeface="Corbel"/>
                <a:sym typeface="Corbel"/>
              </a:defRPr>
            </a:lvl4pPr>
            <a:lvl5pPr marL="0" indent="73152" defTabSz="914400">
              <a:lnSpc>
                <a:spcPct val="100000"/>
              </a:lnSpc>
              <a:buSzTx/>
              <a:buNone/>
              <a:defRPr sz="2400">
                <a:solidFill>
                  <a:srgbClr val="EA157A"/>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874" name="Shape 874"/>
          <p:cNvSpPr>
            <a:spLocks noGrp="1"/>
          </p:cNvSpPr>
          <p:nvPr>
            <p:ph type="body" sz="quarter" idx="13"/>
          </p:nvPr>
        </p:nvSpPr>
        <p:spPr>
          <a:xfrm>
            <a:off x="6193368" y="1809750"/>
            <a:ext cx="5389034" cy="639763"/>
          </a:xfrm>
          <a:prstGeom prst="rect">
            <a:avLst/>
          </a:prstGeom>
        </p:spPr>
        <p:txBody>
          <a:bodyPr lIns="45718" tIns="45718" rIns="45718" bIns="45718" anchor="ctr">
            <a:normAutofit/>
          </a:bodyPr>
          <a:lstStyle/>
          <a:p>
            <a:pPr defTabSz="912812">
              <a:buBlip>
                <a:blip r:embed="rId2"/>
              </a:buBlip>
            </a:pPr>
            <a:endParaRPr/>
          </a:p>
        </p:txBody>
      </p:sp>
      <p:sp>
        <p:nvSpPr>
          <p:cNvPr id="875" name="Shape 875"/>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2_Title Only">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882" name="Shape 882"/>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83" name="Shape 883"/>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84" name="Shape 884"/>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85" name="Shape 885"/>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86" name="Shape 886"/>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87" name="Shape 887"/>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88" name="Shape 888"/>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89" name="Shape 889"/>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90" name="Shape 890"/>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891" name="Shape 891"/>
          <p:cNvSpPr>
            <a:spLocks noGrp="1"/>
          </p:cNvSpPr>
          <p:nvPr>
            <p:ph type="title"/>
          </p:nvPr>
        </p:nvSpPr>
        <p:spPr>
          <a:xfrm>
            <a:off x="1219200" y="512063"/>
            <a:ext cx="10363200" cy="914401"/>
          </a:xfrm>
          <a:prstGeom prst="rect">
            <a:avLst/>
          </a:prstGeom>
        </p:spPr>
        <p:txBody>
          <a:bodyPr lIns="45718" tIns="45718" rIns="45718" bIns="45718"/>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892" name="Shape 892"/>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2_Blank">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899" name="Shape 899"/>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1_Content with Caption">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906" name="Shape 906"/>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07" name="Shape 907"/>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08" name="Shape 908"/>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09" name="Shape 909"/>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10" name="Shape 910"/>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11" name="Shape 911"/>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12" name="Shape 912"/>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13" name="Shape 913"/>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14" name="Shape 914"/>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15" name="Shape 915"/>
          <p:cNvSpPr>
            <a:spLocks noGrp="1"/>
          </p:cNvSpPr>
          <p:nvPr>
            <p:ph type="title"/>
          </p:nvPr>
        </p:nvSpPr>
        <p:spPr>
          <a:xfrm>
            <a:off x="914400" y="273050"/>
            <a:ext cx="10972800" cy="1162050"/>
          </a:xfrm>
          <a:prstGeom prst="rect">
            <a:avLst/>
          </a:prstGeom>
        </p:spPr>
        <p:txBody>
          <a:bodyPr lIns="45718" tIns="45718" rIns="45718" bIns="45718" anchor="ctr"/>
          <a:lstStyle>
            <a:lvl1pPr defTabSz="914400">
              <a:lnSpc>
                <a:spcPct val="100000"/>
              </a:lnSpc>
              <a:defRPr sz="3600" spc="-100">
                <a:solidFill>
                  <a:srgbClr val="D6ECFF"/>
                </a:solidFill>
                <a:latin typeface="Consolas"/>
                <a:ea typeface="Consolas"/>
                <a:cs typeface="Consolas"/>
                <a:sym typeface="Consolas"/>
              </a:defRPr>
            </a:lvl1pPr>
          </a:lstStyle>
          <a:p>
            <a:r>
              <a:t>タイトルテキスト</a:t>
            </a:r>
          </a:p>
        </p:txBody>
      </p:sp>
      <p:sp>
        <p:nvSpPr>
          <p:cNvPr id="916" name="Shape 916"/>
          <p:cNvSpPr>
            <a:spLocks noGrp="1"/>
          </p:cNvSpPr>
          <p:nvPr>
            <p:ph type="body" sz="quarter" idx="1"/>
          </p:nvPr>
        </p:nvSpPr>
        <p:spPr>
          <a:xfrm>
            <a:off x="914400" y="1435100"/>
            <a:ext cx="3352800" cy="4572000"/>
          </a:xfrm>
          <a:prstGeom prst="rect">
            <a:avLst/>
          </a:prstGeom>
        </p:spPr>
        <p:txBody>
          <a:bodyPr lIns="45718" tIns="45718" rIns="45718" bIns="45718">
            <a:normAutofit/>
          </a:bodyPr>
          <a:lstStyle>
            <a:lvl1pPr marL="0" indent="54864" defTabSz="914400">
              <a:lnSpc>
                <a:spcPct val="100000"/>
              </a:lnSpc>
              <a:buSzTx/>
              <a:buNone/>
              <a:defRPr sz="1800">
                <a:solidFill>
                  <a:srgbClr val="FFFFFF"/>
                </a:solidFill>
                <a:latin typeface="Corbel"/>
                <a:ea typeface="Corbel"/>
                <a:cs typeface="Corbel"/>
                <a:sym typeface="Corbel"/>
              </a:defRPr>
            </a:lvl1pPr>
            <a:lvl2pPr marL="0" indent="54864" defTabSz="914400">
              <a:lnSpc>
                <a:spcPct val="100000"/>
              </a:lnSpc>
              <a:buSzTx/>
              <a:buNone/>
              <a:defRPr sz="1800">
                <a:solidFill>
                  <a:srgbClr val="FFFFFF"/>
                </a:solidFill>
                <a:latin typeface="Corbel"/>
                <a:ea typeface="Corbel"/>
                <a:cs typeface="Corbel"/>
                <a:sym typeface="Corbel"/>
              </a:defRPr>
            </a:lvl2pPr>
            <a:lvl3pPr marL="0" indent="54864" defTabSz="914400">
              <a:lnSpc>
                <a:spcPct val="100000"/>
              </a:lnSpc>
              <a:buSzTx/>
              <a:buNone/>
              <a:defRPr sz="1800">
                <a:solidFill>
                  <a:srgbClr val="FFFFFF"/>
                </a:solidFill>
                <a:latin typeface="Corbel"/>
                <a:ea typeface="Corbel"/>
                <a:cs typeface="Corbel"/>
                <a:sym typeface="Corbel"/>
              </a:defRPr>
            </a:lvl3pPr>
            <a:lvl4pPr marL="0" indent="54864" defTabSz="914400">
              <a:lnSpc>
                <a:spcPct val="100000"/>
              </a:lnSpc>
              <a:buSzTx/>
              <a:buNone/>
              <a:defRPr sz="1800">
                <a:solidFill>
                  <a:srgbClr val="FFFFFF"/>
                </a:solidFill>
                <a:latin typeface="Corbel"/>
                <a:ea typeface="Corbel"/>
                <a:cs typeface="Corbel"/>
                <a:sym typeface="Corbel"/>
              </a:defRPr>
            </a:lvl4pPr>
            <a:lvl5pPr marL="0" indent="54864" defTabSz="914400">
              <a:lnSpc>
                <a:spcPct val="100000"/>
              </a:lnSpc>
              <a:buSzTx/>
              <a:buNone/>
              <a:defRPr sz="18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917" name="Shape 917"/>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1_Picture with Caption">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924" name="Shape 924"/>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25" name="Shape 925"/>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26" name="Shape 926"/>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27" name="Shape 927"/>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28" name="Shape 928"/>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29" name="Shape 929"/>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30" name="Shape 930"/>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31" name="Shape 931"/>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32" name="Shape 932"/>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33" name="Shape 933"/>
          <p:cNvSpPr/>
          <p:nvPr/>
        </p:nvSpPr>
        <p:spPr>
          <a:xfrm>
            <a:off x="490537" y="-1"/>
            <a:ext cx="11704639" cy="1878015"/>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34" name="Shape 934"/>
          <p:cNvSpPr/>
          <p:nvPr/>
        </p:nvSpPr>
        <p:spPr>
          <a:xfrm>
            <a:off x="484187" y="1885950"/>
            <a:ext cx="11710989" cy="0"/>
          </a:xfrm>
          <a:prstGeom prst="line">
            <a:avLst/>
          </a:prstGeom>
          <a:ln w="19050">
            <a:solidFill>
              <a:srgbClr val="FFFFFF"/>
            </a:solidFill>
            <a:miter/>
          </a:ln>
        </p:spPr>
        <p:txBody>
          <a:bodyPr lIns="45719" rIns="45719"/>
          <a:lstStyle/>
          <a:p>
            <a:endParaRPr/>
          </a:p>
        </p:txBody>
      </p:sp>
      <p:grpSp>
        <p:nvGrpSpPr>
          <p:cNvPr id="938" name="Group 938"/>
          <p:cNvGrpSpPr/>
          <p:nvPr/>
        </p:nvGrpSpPr>
        <p:grpSpPr>
          <a:xfrm>
            <a:off x="11355388" y="1217612"/>
            <a:ext cx="171451" cy="131763"/>
            <a:chOff x="0" y="0"/>
            <a:chExt cx="171449" cy="131762"/>
          </a:xfrm>
        </p:grpSpPr>
        <p:sp>
          <p:nvSpPr>
            <p:cNvPr id="935" name="Shape 935"/>
            <p:cNvSpPr/>
            <p:nvPr/>
          </p:nvSpPr>
          <p:spPr>
            <a:xfrm>
              <a:off x="74611" y="-1"/>
              <a:ext cx="96839" cy="65089"/>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936" name="Shape 936"/>
            <p:cNvSpPr/>
            <p:nvPr/>
          </p:nvSpPr>
          <p:spPr>
            <a:xfrm>
              <a:off x="0" y="66357"/>
              <a:ext cx="138112" cy="1"/>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937" name="Shape 937"/>
            <p:cNvSpPr/>
            <p:nvPr/>
          </p:nvSpPr>
          <p:spPr>
            <a:xfrm flipV="1">
              <a:off x="74611" y="65087"/>
              <a:ext cx="96839"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grpSp>
      <p:grpSp>
        <p:nvGrpSpPr>
          <p:cNvPr id="942" name="Group 942"/>
          <p:cNvGrpSpPr/>
          <p:nvPr/>
        </p:nvGrpSpPr>
        <p:grpSpPr>
          <a:xfrm>
            <a:off x="11558588" y="1370012"/>
            <a:ext cx="171451" cy="131763"/>
            <a:chOff x="0" y="0"/>
            <a:chExt cx="171449" cy="131762"/>
          </a:xfrm>
        </p:grpSpPr>
        <p:sp>
          <p:nvSpPr>
            <p:cNvPr id="939" name="Shape 939"/>
            <p:cNvSpPr/>
            <p:nvPr/>
          </p:nvSpPr>
          <p:spPr>
            <a:xfrm>
              <a:off x="74611" y="-1"/>
              <a:ext cx="96839" cy="65089"/>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940" name="Shape 940"/>
            <p:cNvSpPr/>
            <p:nvPr/>
          </p:nvSpPr>
          <p:spPr>
            <a:xfrm>
              <a:off x="0" y="66357"/>
              <a:ext cx="138112" cy="1"/>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941" name="Shape 941"/>
            <p:cNvSpPr/>
            <p:nvPr/>
          </p:nvSpPr>
          <p:spPr>
            <a:xfrm flipV="1">
              <a:off x="74611" y="65087"/>
              <a:ext cx="96839"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grpSp>
      <p:grpSp>
        <p:nvGrpSpPr>
          <p:cNvPr id="946" name="Group 946"/>
          <p:cNvGrpSpPr/>
          <p:nvPr/>
        </p:nvGrpSpPr>
        <p:grpSpPr>
          <a:xfrm>
            <a:off x="11096625" y="1473199"/>
            <a:ext cx="171450" cy="131764"/>
            <a:chOff x="0" y="0"/>
            <a:chExt cx="171449" cy="131763"/>
          </a:xfrm>
        </p:grpSpPr>
        <p:sp>
          <p:nvSpPr>
            <p:cNvPr id="943" name="Shape 943"/>
            <p:cNvSpPr/>
            <p:nvPr/>
          </p:nvSpPr>
          <p:spPr>
            <a:xfrm>
              <a:off x="74612" y="-1"/>
              <a:ext cx="96838" cy="65089"/>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944" name="Shape 944"/>
            <p:cNvSpPr/>
            <p:nvPr/>
          </p:nvSpPr>
          <p:spPr>
            <a:xfrm>
              <a:off x="0" y="66357"/>
              <a:ext cx="138114" cy="1"/>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sp>
          <p:nvSpPr>
            <p:cNvPr id="945" name="Shape 945"/>
            <p:cNvSpPr/>
            <p:nvPr/>
          </p:nvSpPr>
          <p:spPr>
            <a:xfrm flipV="1">
              <a:off x="74612" y="65087"/>
              <a:ext cx="96838"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endParaRPr/>
            </a:p>
          </p:txBody>
        </p:sp>
      </p:grpSp>
      <p:sp>
        <p:nvSpPr>
          <p:cNvPr id="947" name="Shape 947"/>
          <p:cNvSpPr>
            <a:spLocks noGrp="1"/>
          </p:cNvSpPr>
          <p:nvPr>
            <p:ph type="title"/>
          </p:nvPr>
        </p:nvSpPr>
        <p:spPr>
          <a:xfrm>
            <a:off x="1219200" y="441251"/>
            <a:ext cx="9144000" cy="701751"/>
          </a:xfrm>
          <a:prstGeom prst="rect">
            <a:avLst/>
          </a:prstGeom>
        </p:spPr>
        <p:txBody>
          <a:bodyPr lIns="45718" tIns="45718" rIns="45718" bIns="45718" anchor="b"/>
          <a:lstStyle>
            <a:lvl1pPr defTabSz="914400">
              <a:lnSpc>
                <a:spcPct val="100000"/>
              </a:lnSpc>
              <a:defRPr sz="2100" spc="-100">
                <a:solidFill>
                  <a:srgbClr val="D6ECFF"/>
                </a:solidFill>
                <a:latin typeface="Consolas"/>
                <a:ea typeface="Consolas"/>
                <a:cs typeface="Consolas"/>
                <a:sym typeface="Consolas"/>
              </a:defRPr>
            </a:lvl1pPr>
          </a:lstStyle>
          <a:p>
            <a:r>
              <a:t>タイトルテキスト</a:t>
            </a:r>
          </a:p>
        </p:txBody>
      </p:sp>
      <p:sp>
        <p:nvSpPr>
          <p:cNvPr id="948" name="Shape 948"/>
          <p:cNvSpPr>
            <a:spLocks noGrp="1"/>
          </p:cNvSpPr>
          <p:nvPr>
            <p:ph type="pic" idx="13"/>
          </p:nvPr>
        </p:nvSpPr>
        <p:spPr>
          <a:xfrm>
            <a:off x="490707" y="1893780"/>
            <a:ext cx="11704323" cy="4960146"/>
          </a:xfrm>
          <a:prstGeom prst="rect">
            <a:avLst/>
          </a:prstGeom>
        </p:spPr>
        <p:txBody>
          <a:bodyPr lIns="91439" tIns="45719" rIns="91439" bIns="45719"/>
          <a:lstStyle/>
          <a:p>
            <a:endParaRPr/>
          </a:p>
        </p:txBody>
      </p:sp>
      <p:sp>
        <p:nvSpPr>
          <p:cNvPr id="949" name="Shape 949"/>
          <p:cNvSpPr>
            <a:spLocks noGrp="1"/>
          </p:cNvSpPr>
          <p:nvPr>
            <p:ph type="body" sz="quarter" idx="1"/>
          </p:nvPr>
        </p:nvSpPr>
        <p:spPr>
          <a:xfrm>
            <a:off x="1219200" y="1150144"/>
            <a:ext cx="9144000" cy="685801"/>
          </a:xfrm>
          <a:prstGeom prst="rect">
            <a:avLst/>
          </a:prstGeom>
        </p:spPr>
        <p:txBody>
          <a:bodyPr lIns="45718" tIns="45718" rIns="45718" bIns="45718">
            <a:normAutofit/>
          </a:bodyPr>
          <a:lstStyle>
            <a:lvl1pPr marL="0" indent="27432" defTabSz="914400">
              <a:lnSpc>
                <a:spcPct val="100000"/>
              </a:lnSpc>
              <a:spcBef>
                <a:spcPts val="0"/>
              </a:spcBef>
              <a:buSzTx/>
              <a:buNone/>
              <a:defRPr sz="1400">
                <a:solidFill>
                  <a:srgbClr val="FFFFFF"/>
                </a:solidFill>
                <a:latin typeface="Corbel"/>
                <a:ea typeface="Corbel"/>
                <a:cs typeface="Corbel"/>
                <a:sym typeface="Corbel"/>
              </a:defRPr>
            </a:lvl1pPr>
            <a:lvl2pPr marL="815719" indent="-333375" defTabSz="914400">
              <a:lnSpc>
                <a:spcPct val="100000"/>
              </a:lnSpc>
              <a:spcBef>
                <a:spcPts val="0"/>
              </a:spcBef>
              <a:buSzPct val="90000"/>
              <a:buChar char="▫"/>
              <a:defRPr sz="1400">
                <a:solidFill>
                  <a:srgbClr val="FFFFFF"/>
                </a:solidFill>
                <a:latin typeface="Corbel"/>
                <a:ea typeface="Corbel"/>
                <a:cs typeface="Corbel"/>
                <a:sym typeface="Corbel"/>
              </a:defRPr>
            </a:lvl2pPr>
            <a:lvl3pPr marL="1115567" indent="-320038" defTabSz="914400">
              <a:lnSpc>
                <a:spcPct val="100000"/>
              </a:lnSpc>
              <a:spcBef>
                <a:spcPts val="0"/>
              </a:spcBef>
              <a:buChar char="◾"/>
              <a:defRPr sz="1400">
                <a:solidFill>
                  <a:srgbClr val="FFFFFF"/>
                </a:solidFill>
                <a:latin typeface="Corbel"/>
                <a:ea typeface="Corbel"/>
                <a:cs typeface="Corbel"/>
                <a:sym typeface="Corbel"/>
              </a:defRPr>
            </a:lvl3pPr>
            <a:lvl4pPr marL="1416304" indent="-355600" defTabSz="914400">
              <a:lnSpc>
                <a:spcPct val="100000"/>
              </a:lnSpc>
              <a:spcBef>
                <a:spcPts val="0"/>
              </a:spcBef>
              <a:buChar char="•"/>
              <a:defRPr sz="1400">
                <a:solidFill>
                  <a:srgbClr val="FFFFFF"/>
                </a:solidFill>
                <a:latin typeface="Corbel"/>
                <a:ea typeface="Corbel"/>
                <a:cs typeface="Corbel"/>
                <a:sym typeface="Corbel"/>
              </a:defRPr>
            </a:lvl4pPr>
            <a:lvl5pPr marL="1625599" indent="-327150" defTabSz="914400">
              <a:lnSpc>
                <a:spcPct val="100000"/>
              </a:lnSpc>
              <a:spcBef>
                <a:spcPts val="0"/>
              </a:spcBef>
              <a:buChar char="●"/>
              <a:defRPr sz="14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950" name="Shape 950"/>
          <p:cNvSpPr>
            <a:spLocks noGrp="1"/>
          </p:cNvSpPr>
          <p:nvPr>
            <p:ph type="sldNum" sz="quarter" idx="2"/>
          </p:nvPr>
        </p:nvSpPr>
        <p:spPr>
          <a:xfrm>
            <a:off x="11480800" y="151449"/>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1_Title and Vertical Text">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957" name="Shape 957"/>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58" name="Shape 958"/>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59" name="Shape 959"/>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60" name="Shape 960"/>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61" name="Shape 961"/>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62" name="Shape 962"/>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63" name="Shape 963"/>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64" name="Shape 964"/>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65" name="Shape 965"/>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66" name="Shape 966"/>
          <p:cNvSpPr>
            <a:spLocks noGrp="1"/>
          </p:cNvSpPr>
          <p:nvPr>
            <p:ph type="title"/>
          </p:nvPr>
        </p:nvSpPr>
        <p:spPr>
          <a:xfrm>
            <a:off x="1219200" y="512063"/>
            <a:ext cx="10363200" cy="914401"/>
          </a:xfrm>
          <a:prstGeom prst="rect">
            <a:avLst/>
          </a:prstGeom>
        </p:spPr>
        <p:txBody>
          <a:bodyPr lIns="45718" tIns="45718" rIns="45718" bIns="45718"/>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967" name="Shape 967"/>
          <p:cNvSpPr>
            <a:spLocks noGrp="1"/>
          </p:cNvSpPr>
          <p:nvPr>
            <p:ph type="body" idx="1"/>
          </p:nvPr>
        </p:nvSpPr>
        <p:spPr>
          <a:xfrm>
            <a:off x="1219200" y="1783559"/>
            <a:ext cx="10363200" cy="4572001"/>
          </a:xfrm>
          <a:prstGeom prst="rect">
            <a:avLst/>
          </a:prstGeom>
        </p:spPr>
        <p:txBody>
          <a:bodyPr lIns="45718" tIns="45718" rIns="45718" bIns="45718">
            <a:normAutofit/>
          </a:bodyPr>
          <a:lstStyle>
            <a:lvl1pPr marL="411480" indent="-342900" defTabSz="914400">
              <a:lnSpc>
                <a:spcPct val="100000"/>
              </a:lnSpc>
              <a:buClr>
                <a:srgbClr val="D6ECFF"/>
              </a:buClr>
              <a:buSzPct val="95000"/>
              <a:buFont typeface="Wingdings"/>
              <a:buChar char="▪"/>
              <a:defRPr sz="3000">
                <a:solidFill>
                  <a:srgbClr val="FFFFFF"/>
                </a:solidFill>
                <a:latin typeface="Corbel"/>
                <a:ea typeface="Corbel"/>
                <a:cs typeface="Corbel"/>
                <a:sym typeface="Corbel"/>
              </a:defRPr>
            </a:lvl1pPr>
            <a:lvl2pPr marL="784625" indent="-329711" defTabSz="914400">
              <a:lnSpc>
                <a:spcPct val="100000"/>
              </a:lnSpc>
              <a:buClr>
                <a:srgbClr val="D6ECFF"/>
              </a:buClr>
              <a:buSzPct val="90000"/>
              <a:buFont typeface="Wingdings"/>
              <a:buChar char="▫"/>
              <a:defRPr sz="3000">
                <a:solidFill>
                  <a:srgbClr val="FFFFFF"/>
                </a:solidFill>
                <a:latin typeface="Corbel"/>
                <a:ea typeface="Corbel"/>
                <a:cs typeface="Corbel"/>
                <a:sym typeface="Corbel"/>
              </a:defRPr>
            </a:lvl2pPr>
            <a:lvl3pPr marL="1053846" indent="-285750" defTabSz="914400">
              <a:lnSpc>
                <a:spcPct val="100000"/>
              </a:lnSpc>
              <a:buClr>
                <a:srgbClr val="D6ECFF"/>
              </a:buClr>
              <a:buFont typeface="Wingdings"/>
              <a:buChar char="◾"/>
              <a:defRPr sz="3000">
                <a:solidFill>
                  <a:srgbClr val="FFFFFF"/>
                </a:solidFill>
                <a:latin typeface="Corbel"/>
                <a:ea typeface="Corbel"/>
                <a:cs typeface="Corbel"/>
                <a:sym typeface="Corbel"/>
              </a:defRPr>
            </a:lvl3pPr>
            <a:lvl4pPr marL="1344999" indent="-311726" defTabSz="914400">
              <a:lnSpc>
                <a:spcPct val="100000"/>
              </a:lnSpc>
              <a:buClr>
                <a:srgbClr val="D6ECFF"/>
              </a:buClr>
              <a:buFont typeface="Wingdings"/>
              <a:buChar char="•"/>
              <a:defRPr sz="3000">
                <a:solidFill>
                  <a:srgbClr val="FFFFFF"/>
                </a:solidFill>
                <a:latin typeface="Corbel"/>
                <a:ea typeface="Corbel"/>
                <a:cs typeface="Corbel"/>
                <a:sym typeface="Corbel"/>
              </a:defRPr>
            </a:lvl4pPr>
            <a:lvl5pPr marL="1586483" indent="-315466" defTabSz="914400">
              <a:lnSpc>
                <a:spcPct val="100000"/>
              </a:lnSpc>
              <a:buClr>
                <a:srgbClr val="D6ECFF"/>
              </a:buClr>
              <a:buFont typeface="Wingdings"/>
              <a:buChar char="●"/>
              <a:defRPr sz="3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968" name="Shape 968"/>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1_Vertical Title and Text">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975" name="Shape 975"/>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76" name="Shape 976"/>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77" name="Shape 977"/>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78" name="Shape 978"/>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79" name="Shape 979"/>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80" name="Shape 980"/>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81" name="Shape 981"/>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82" name="Shape 982"/>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83" name="Shape 983"/>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84" name="Shape 984"/>
          <p:cNvSpPr>
            <a:spLocks noGrp="1"/>
          </p:cNvSpPr>
          <p:nvPr>
            <p:ph type="title"/>
          </p:nvPr>
        </p:nvSpPr>
        <p:spPr>
          <a:xfrm>
            <a:off x="8839200" y="274639"/>
            <a:ext cx="2641600" cy="5851526"/>
          </a:xfrm>
          <a:prstGeom prst="rect">
            <a:avLst/>
          </a:prstGeom>
        </p:spPr>
        <p:txBody>
          <a:bodyPr lIns="45718" tIns="45718" rIns="45718" bIns="45718" anchor="ctr"/>
          <a:lstStyle>
            <a:lvl1pPr defTabSz="914400">
              <a:lnSpc>
                <a:spcPct val="100000"/>
              </a:lnSpc>
              <a:defRPr sz="4000" spc="-100">
                <a:solidFill>
                  <a:srgbClr val="D6ECFF"/>
                </a:solidFill>
                <a:latin typeface="Consolas"/>
                <a:ea typeface="Consolas"/>
                <a:cs typeface="Consolas"/>
                <a:sym typeface="Consolas"/>
              </a:defRPr>
            </a:lvl1pPr>
          </a:lstStyle>
          <a:p>
            <a:r>
              <a:t>タイトルテキスト</a:t>
            </a:r>
          </a:p>
        </p:txBody>
      </p:sp>
      <p:sp>
        <p:nvSpPr>
          <p:cNvPr id="985" name="Shape 985"/>
          <p:cNvSpPr>
            <a:spLocks noGrp="1"/>
          </p:cNvSpPr>
          <p:nvPr>
            <p:ph type="body" idx="1"/>
          </p:nvPr>
        </p:nvSpPr>
        <p:spPr>
          <a:xfrm>
            <a:off x="812800" y="274639"/>
            <a:ext cx="7823200" cy="5851526"/>
          </a:xfrm>
          <a:prstGeom prst="rect">
            <a:avLst/>
          </a:prstGeom>
        </p:spPr>
        <p:txBody>
          <a:bodyPr lIns="45718" tIns="45718" rIns="45718" bIns="45718">
            <a:normAutofit/>
          </a:bodyPr>
          <a:lstStyle>
            <a:lvl1pPr marL="411480" indent="-342900" defTabSz="914400">
              <a:lnSpc>
                <a:spcPct val="100000"/>
              </a:lnSpc>
              <a:buClr>
                <a:srgbClr val="D6ECFF"/>
              </a:buClr>
              <a:buSzPct val="95000"/>
              <a:buFont typeface="Wingdings"/>
              <a:buChar char="▪"/>
              <a:defRPr sz="3000">
                <a:solidFill>
                  <a:srgbClr val="FFFFFF"/>
                </a:solidFill>
                <a:latin typeface="Corbel"/>
                <a:ea typeface="Corbel"/>
                <a:cs typeface="Corbel"/>
                <a:sym typeface="Corbel"/>
              </a:defRPr>
            </a:lvl1pPr>
            <a:lvl2pPr marL="784625" indent="-329711" defTabSz="914400">
              <a:lnSpc>
                <a:spcPct val="100000"/>
              </a:lnSpc>
              <a:buClr>
                <a:srgbClr val="D6ECFF"/>
              </a:buClr>
              <a:buSzPct val="90000"/>
              <a:buFont typeface="Wingdings"/>
              <a:buChar char="▫"/>
              <a:defRPr sz="3000">
                <a:solidFill>
                  <a:srgbClr val="FFFFFF"/>
                </a:solidFill>
                <a:latin typeface="Corbel"/>
                <a:ea typeface="Corbel"/>
                <a:cs typeface="Corbel"/>
                <a:sym typeface="Corbel"/>
              </a:defRPr>
            </a:lvl2pPr>
            <a:lvl3pPr marL="1053846" indent="-285750" defTabSz="914400">
              <a:lnSpc>
                <a:spcPct val="100000"/>
              </a:lnSpc>
              <a:buClr>
                <a:srgbClr val="D6ECFF"/>
              </a:buClr>
              <a:buFont typeface="Wingdings"/>
              <a:buChar char="◾"/>
              <a:defRPr sz="3000">
                <a:solidFill>
                  <a:srgbClr val="FFFFFF"/>
                </a:solidFill>
                <a:latin typeface="Corbel"/>
                <a:ea typeface="Corbel"/>
                <a:cs typeface="Corbel"/>
                <a:sym typeface="Corbel"/>
              </a:defRPr>
            </a:lvl3pPr>
            <a:lvl4pPr marL="1344999" indent="-311726" defTabSz="914400">
              <a:lnSpc>
                <a:spcPct val="100000"/>
              </a:lnSpc>
              <a:buClr>
                <a:srgbClr val="D6ECFF"/>
              </a:buClr>
              <a:buFont typeface="Wingdings"/>
              <a:buChar char="•"/>
              <a:defRPr sz="3000">
                <a:solidFill>
                  <a:srgbClr val="FFFFFF"/>
                </a:solidFill>
                <a:latin typeface="Corbel"/>
                <a:ea typeface="Corbel"/>
                <a:cs typeface="Corbel"/>
                <a:sym typeface="Corbel"/>
              </a:defRPr>
            </a:lvl4pPr>
            <a:lvl5pPr marL="1586483" indent="-315466" defTabSz="914400">
              <a:lnSpc>
                <a:spcPct val="100000"/>
              </a:lnSpc>
              <a:buClr>
                <a:srgbClr val="D6ECFF"/>
              </a:buClr>
              <a:buFont typeface="Wingdings"/>
              <a:buChar char="●"/>
              <a:defRPr sz="3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986" name="Shape 986"/>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Content">
    <p:bg>
      <p:bgPr>
        <a:gradFill flip="none" rotWithShape="1">
          <a:gsLst>
            <a:gs pos="0">
              <a:srgbClr val="000000"/>
            </a:gs>
            <a:gs pos="64999">
              <a:srgbClr val="000000"/>
            </a:gs>
            <a:gs pos="100000">
              <a:srgbClr val="5876A9"/>
            </a:gs>
          </a:gsLst>
          <a:lin ang="5400000" scaled="0"/>
        </a:gradFill>
        <a:effectLst/>
      </p:bgPr>
    </p:bg>
    <p:spTree>
      <p:nvGrpSpPr>
        <p:cNvPr id="1" name=""/>
        <p:cNvGrpSpPr/>
        <p:nvPr/>
      </p:nvGrpSpPr>
      <p:grpSpPr>
        <a:xfrm>
          <a:off x="0" y="0"/>
          <a:ext cx="0" cy="0"/>
          <a:chOff x="0" y="0"/>
          <a:chExt cx="0" cy="0"/>
        </a:xfrm>
      </p:grpSpPr>
      <p:sp>
        <p:nvSpPr>
          <p:cNvPr id="993" name="Shape 993"/>
          <p:cNvSpPr/>
          <p:nvPr/>
        </p:nvSpPr>
        <p:spPr>
          <a:xfrm>
            <a:off x="0" y="0"/>
            <a:ext cx="487363" cy="6854825"/>
          </a:xfrm>
          <a:prstGeom prst="rect">
            <a:avLst/>
          </a:prstGeom>
          <a:solidFill>
            <a:srgbClr val="FFFFF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94" name="Shape 994"/>
          <p:cNvSpPr/>
          <p:nvPr/>
        </p:nvSpPr>
        <p:spPr>
          <a:xfrm>
            <a:off x="339725" y="5046662"/>
            <a:ext cx="98425" cy="1692276"/>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95" name="Shape 995"/>
          <p:cNvSpPr/>
          <p:nvPr/>
        </p:nvSpPr>
        <p:spPr>
          <a:xfrm>
            <a:off x="339725" y="4797425"/>
            <a:ext cx="98425" cy="228600"/>
          </a:xfrm>
          <a:prstGeom prst="rect">
            <a:avLst/>
          </a:prstGeom>
          <a:solidFill>
            <a:srgbClr val="FEB80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96" name="Shape 996"/>
          <p:cNvSpPr/>
          <p:nvPr/>
        </p:nvSpPr>
        <p:spPr>
          <a:xfrm>
            <a:off x="339725" y="4637087"/>
            <a:ext cx="98425" cy="138113"/>
          </a:xfrm>
          <a:prstGeom prst="rect">
            <a:avLst/>
          </a:prstGeom>
          <a:solidFill>
            <a:srgbClr val="4E5B6F"/>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97" name="Shape 997"/>
          <p:cNvSpPr/>
          <p:nvPr/>
        </p:nvSpPr>
        <p:spPr>
          <a:xfrm>
            <a:off x="339725" y="4541837"/>
            <a:ext cx="98425" cy="74613"/>
          </a:xfrm>
          <a:prstGeom prst="rect">
            <a:avLst/>
          </a:prstGeom>
          <a:solidFill>
            <a:srgbClr val="EA157A"/>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98" name="Shape 998"/>
          <p:cNvSpPr/>
          <p:nvPr/>
        </p:nvSpPr>
        <p:spPr>
          <a:xfrm>
            <a:off x="412750" y="681037"/>
            <a:ext cx="60325"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999" name="Shape 999"/>
          <p:cNvSpPr/>
          <p:nvPr/>
        </p:nvSpPr>
        <p:spPr>
          <a:xfrm>
            <a:off x="358775" y="681037"/>
            <a:ext cx="36513"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000" name="Shape 1000"/>
          <p:cNvSpPr/>
          <p:nvPr/>
        </p:nvSpPr>
        <p:spPr>
          <a:xfrm>
            <a:off x="3333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001" name="Shape 1001"/>
          <p:cNvSpPr/>
          <p:nvPr/>
        </p:nvSpPr>
        <p:spPr>
          <a:xfrm>
            <a:off x="295275" y="681037"/>
            <a:ext cx="12700" cy="365126"/>
          </a:xfrm>
          <a:prstGeom prst="rect">
            <a:avLst/>
          </a:prstGeom>
          <a:solidFill>
            <a:srgbClr val="000000"/>
          </a:solid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sp>
        <p:nvSpPr>
          <p:cNvPr id="1002" name="Shape 1002"/>
          <p:cNvSpPr>
            <a:spLocks noGrp="1"/>
          </p:cNvSpPr>
          <p:nvPr>
            <p:ph type="body" idx="1"/>
          </p:nvPr>
        </p:nvSpPr>
        <p:spPr>
          <a:xfrm>
            <a:off x="1534584" y="214313"/>
            <a:ext cx="10405534" cy="5918201"/>
          </a:xfrm>
          <a:prstGeom prst="rect">
            <a:avLst/>
          </a:prstGeom>
        </p:spPr>
        <p:txBody>
          <a:bodyPr lIns="45718" tIns="45718" rIns="45718" bIns="45718">
            <a:normAutofit/>
          </a:bodyPr>
          <a:lstStyle>
            <a:lvl1pPr marL="411480" indent="-342900" defTabSz="914400">
              <a:lnSpc>
                <a:spcPct val="100000"/>
              </a:lnSpc>
              <a:buClr>
                <a:srgbClr val="D6ECFF"/>
              </a:buClr>
              <a:buSzPct val="95000"/>
              <a:buFont typeface="Wingdings"/>
              <a:buChar char="▪"/>
              <a:defRPr sz="3000">
                <a:solidFill>
                  <a:srgbClr val="FFFFFF"/>
                </a:solidFill>
                <a:latin typeface="Corbel"/>
                <a:ea typeface="Corbel"/>
                <a:cs typeface="Corbel"/>
                <a:sym typeface="Corbel"/>
              </a:defRPr>
            </a:lvl1pPr>
            <a:lvl2pPr marL="784625" indent="-329711" defTabSz="914400">
              <a:lnSpc>
                <a:spcPct val="100000"/>
              </a:lnSpc>
              <a:buClr>
                <a:srgbClr val="D6ECFF"/>
              </a:buClr>
              <a:buSzPct val="90000"/>
              <a:buFont typeface="Wingdings"/>
              <a:buChar char="▫"/>
              <a:defRPr sz="3000">
                <a:solidFill>
                  <a:srgbClr val="FFFFFF"/>
                </a:solidFill>
                <a:latin typeface="Corbel"/>
                <a:ea typeface="Corbel"/>
                <a:cs typeface="Corbel"/>
                <a:sym typeface="Corbel"/>
              </a:defRPr>
            </a:lvl2pPr>
            <a:lvl3pPr marL="1053846" indent="-285750" defTabSz="914400">
              <a:lnSpc>
                <a:spcPct val="100000"/>
              </a:lnSpc>
              <a:buClr>
                <a:srgbClr val="D6ECFF"/>
              </a:buClr>
              <a:buFont typeface="Wingdings"/>
              <a:buChar char="◾"/>
              <a:defRPr sz="3000">
                <a:solidFill>
                  <a:srgbClr val="FFFFFF"/>
                </a:solidFill>
                <a:latin typeface="Corbel"/>
                <a:ea typeface="Corbel"/>
                <a:cs typeface="Corbel"/>
                <a:sym typeface="Corbel"/>
              </a:defRPr>
            </a:lvl3pPr>
            <a:lvl4pPr marL="1344999" indent="-311726" defTabSz="914400">
              <a:lnSpc>
                <a:spcPct val="100000"/>
              </a:lnSpc>
              <a:buClr>
                <a:srgbClr val="D6ECFF"/>
              </a:buClr>
              <a:buFont typeface="Wingdings"/>
              <a:buChar char="•"/>
              <a:defRPr sz="3000">
                <a:solidFill>
                  <a:srgbClr val="FFFFFF"/>
                </a:solidFill>
                <a:latin typeface="Corbel"/>
                <a:ea typeface="Corbel"/>
                <a:cs typeface="Corbel"/>
                <a:sym typeface="Corbel"/>
              </a:defRPr>
            </a:lvl4pPr>
            <a:lvl5pPr marL="1586483" indent="-315466" defTabSz="914400">
              <a:lnSpc>
                <a:spcPct val="100000"/>
              </a:lnSpc>
              <a:buClr>
                <a:srgbClr val="D6ECFF"/>
              </a:buClr>
              <a:buFont typeface="Wingdings"/>
              <a:buChar char="●"/>
              <a:defRPr sz="3000">
                <a:solidFill>
                  <a:srgbClr val="FFFFFF"/>
                </a:solidFill>
                <a:latin typeface="Corbel"/>
                <a:ea typeface="Corbel"/>
                <a:cs typeface="Corbel"/>
                <a:sym typeface="Corbel"/>
              </a:defRPr>
            </a:lvl5pPr>
          </a:lstStyle>
          <a:p>
            <a:r>
              <a:t>本文レベル1</a:t>
            </a:r>
          </a:p>
          <a:p>
            <a:pPr lvl="1"/>
            <a:r>
              <a:t>本文レベル2</a:t>
            </a:r>
          </a:p>
          <a:p>
            <a:pPr lvl="2"/>
            <a:r>
              <a:t>本文レベル3</a:t>
            </a:r>
          </a:p>
          <a:p>
            <a:pPr lvl="3"/>
            <a:r>
              <a:t>本文レベル4</a:t>
            </a:r>
          </a:p>
          <a:p>
            <a:pPr lvl="4"/>
            <a:r>
              <a:t>本文レベル 5</a:t>
            </a:r>
          </a:p>
        </p:txBody>
      </p:sp>
      <p:sp>
        <p:nvSpPr>
          <p:cNvPr id="1003" name="Shape 1003"/>
          <p:cNvSpPr>
            <a:spLocks noGrp="1"/>
          </p:cNvSpPr>
          <p:nvPr>
            <p:ph type="sldNum" sz="quarter" idx="2"/>
          </p:nvPr>
        </p:nvSpPr>
        <p:spPr>
          <a:xfrm>
            <a:off x="11480800" y="6512562"/>
            <a:ext cx="256538" cy="269239"/>
          </a:xfrm>
          <a:prstGeom prst="rect">
            <a:avLst/>
          </a:prstGeom>
        </p:spPr>
        <p:txBody>
          <a:bodyPr lIns="45718" tIns="45718" rIns="45718" bIns="45718" anchor="b"/>
          <a:lstStyle>
            <a:lvl1pPr algn="l">
              <a:defRPr>
                <a:solidFill>
                  <a:srgbClr val="D6ECFF"/>
                </a:solidFill>
                <a:latin typeface="Corbel"/>
                <a:ea typeface="Corbel"/>
                <a:cs typeface="Corbel"/>
                <a:sym typeface="Corbe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10" name="Shape 1010"/>
          <p:cNvSpPr>
            <a:spLocks noGrp="1"/>
          </p:cNvSpPr>
          <p:nvPr>
            <p:ph type="title"/>
          </p:nvPr>
        </p:nvSpPr>
        <p:spPr>
          <a:xfrm>
            <a:off x="973665" y="1905000"/>
            <a:ext cx="10242554" cy="1523496"/>
          </a:xfrm>
          <a:prstGeom prst="rect">
            <a:avLst/>
          </a:prstGeom>
        </p:spPr>
        <p:txBody>
          <a:bodyPr/>
          <a:lstStyle>
            <a:lvl1pPr defTabSz="912812">
              <a:defRPr sz="5400"/>
            </a:lvl1pPr>
          </a:lstStyle>
          <a:p>
            <a:r>
              <a:t>タイトルテキスト</a:t>
            </a:r>
          </a:p>
        </p:txBody>
      </p:sp>
      <p:sp>
        <p:nvSpPr>
          <p:cNvPr id="1011" name="Shape 1011"/>
          <p:cNvSpPr>
            <a:spLocks noGrp="1"/>
          </p:cNvSpPr>
          <p:nvPr>
            <p:ph type="body" sz="quarter" idx="1"/>
          </p:nvPr>
        </p:nvSpPr>
        <p:spPr>
          <a:xfrm>
            <a:off x="973664" y="4344989"/>
            <a:ext cx="10242554" cy="461666"/>
          </a:xfrm>
          <a:prstGeom prst="rect">
            <a:avLst/>
          </a:prstGeom>
        </p:spPr>
        <p:txBody>
          <a:bodyPr>
            <a:normAutofit/>
          </a:bodyPr>
          <a:lstStyle>
            <a:lvl1pPr marL="0" indent="0" defTabSz="912812">
              <a:spcBef>
                <a:spcPts val="0"/>
              </a:spcBef>
              <a:buSzTx/>
              <a:buNone/>
            </a:lvl1pPr>
            <a:lvl2pPr marL="0" indent="0" defTabSz="912812">
              <a:spcBef>
                <a:spcPts val="0"/>
              </a:spcBef>
              <a:buSzTx/>
              <a:buNone/>
            </a:lvl2pPr>
            <a:lvl3pPr marL="0" indent="0" defTabSz="912812">
              <a:spcBef>
                <a:spcPts val="0"/>
              </a:spcBef>
              <a:buSzTx/>
              <a:buNone/>
            </a:lvl3pPr>
            <a:lvl4pPr marL="0" indent="0" defTabSz="912812">
              <a:spcBef>
                <a:spcPts val="0"/>
              </a:spcBef>
              <a:buSzTx/>
              <a:buNone/>
            </a:lvl4pPr>
            <a:lvl5pPr marL="0" indent="0" defTabSz="912812">
              <a:spcBef>
                <a:spcPts val="0"/>
              </a:spcBef>
              <a:buSzTx/>
              <a:buNone/>
            </a:lvl5pPr>
          </a:lstStyle>
          <a:p>
            <a:r>
              <a:t>本文レベル1</a:t>
            </a:r>
          </a:p>
          <a:p>
            <a:pPr lvl="1"/>
            <a:r>
              <a:t>本文レベル2</a:t>
            </a:r>
          </a:p>
          <a:p>
            <a:pPr lvl="2"/>
            <a:r>
              <a:t>本文レベル3</a:t>
            </a:r>
          </a:p>
          <a:p>
            <a:pPr lvl="3"/>
            <a:r>
              <a:t>本文レベル4</a:t>
            </a:r>
          </a:p>
          <a:p>
            <a:pPr lvl="4"/>
            <a:r>
              <a:t>本文レベル 5</a:t>
            </a:r>
          </a:p>
        </p:txBody>
      </p:sp>
      <p:sp>
        <p:nvSpPr>
          <p:cNvPr id="1012" name="Shape 1012"/>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019" name="Shape 1019"/>
          <p:cNvSpPr>
            <a:spLocks noGrp="1"/>
          </p:cNvSpPr>
          <p:nvPr>
            <p:ph type="title"/>
          </p:nvPr>
        </p:nvSpPr>
        <p:spPr>
          <a:xfrm>
            <a:off x="508000" y="230188"/>
            <a:ext cx="11176000" cy="665163"/>
          </a:xfrm>
          <a:prstGeom prst="rect">
            <a:avLst/>
          </a:prstGeom>
        </p:spPr>
        <p:txBody>
          <a:bodyPr/>
          <a:lstStyle>
            <a:lvl1pPr defTabSz="912812"/>
          </a:lstStyle>
          <a:p>
            <a:r>
              <a:t>タイトルテキスト</a:t>
            </a:r>
          </a:p>
        </p:txBody>
      </p:sp>
      <p:sp>
        <p:nvSpPr>
          <p:cNvPr id="1020" name="Shape 1020"/>
          <p:cNvSpPr>
            <a:spLocks noGrp="1"/>
          </p:cNvSpPr>
          <p:nvPr>
            <p:ph type="body" sz="half" idx="1"/>
          </p:nvPr>
        </p:nvSpPr>
        <p:spPr>
          <a:xfrm>
            <a:off x="508000" y="1411552"/>
            <a:ext cx="11176000" cy="2210862"/>
          </a:xfrm>
          <a:prstGeom prst="rect">
            <a:avLst/>
          </a:prstGeom>
        </p:spPr>
        <p:txBody>
          <a:bodyPr>
            <a:normAutofit/>
          </a:bodyPr>
          <a:lstStyle>
            <a:lvl1pPr defTabSz="912812">
              <a:buBlip>
                <a:blip r:embed="rId2"/>
              </a:buBlip>
            </a:lvl1pPr>
            <a:lvl2pPr marL="969962" indent="-452437" defTabSz="912812">
              <a:buBlip>
                <a:blip r:embed="rId3"/>
              </a:buBlip>
            </a:lvl2pPr>
            <a:lvl3pPr marL="1373187" indent="-458787" defTabSz="912812">
              <a:buBlip>
                <a:blip r:embed="rId3"/>
              </a:buBlip>
            </a:lvl3pPr>
            <a:lvl4pPr marL="1719263" indent="-460375" defTabSz="912812">
              <a:buBlip>
                <a:blip r:embed="rId3"/>
              </a:buBlip>
            </a:lvl4pPr>
            <a:lvl5pPr marL="2052638" indent="-447675" defTabSz="912812">
              <a:buBlip>
                <a:blip r:embed="rId3"/>
              </a:buBlip>
            </a:lvl5pPr>
          </a:lstStyle>
          <a:p>
            <a:r>
              <a:t>本文レベル1</a:t>
            </a:r>
          </a:p>
          <a:p>
            <a:pPr lvl="1"/>
            <a:r>
              <a:t>本文レベル2</a:t>
            </a:r>
          </a:p>
          <a:p>
            <a:pPr lvl="2"/>
            <a:r>
              <a:t>本文レベル3</a:t>
            </a:r>
          </a:p>
          <a:p>
            <a:pPr lvl="3"/>
            <a:r>
              <a:t>本文レベル4</a:t>
            </a:r>
          </a:p>
          <a:p>
            <a:pPr lvl="4"/>
            <a:r>
              <a:t>本文レベル 5</a:t>
            </a:r>
          </a:p>
        </p:txBody>
      </p:sp>
      <p:sp>
        <p:nvSpPr>
          <p:cNvPr id="1021" name="Shape 1021"/>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028" name="Shape 1028"/>
          <p:cNvSpPr>
            <a:spLocks noGrp="1"/>
          </p:cNvSpPr>
          <p:nvPr>
            <p:ph type="title"/>
          </p:nvPr>
        </p:nvSpPr>
        <p:spPr>
          <a:xfrm>
            <a:off x="508000" y="230188"/>
            <a:ext cx="11176000" cy="665163"/>
          </a:xfrm>
          <a:prstGeom prst="rect">
            <a:avLst/>
          </a:prstGeom>
        </p:spPr>
        <p:txBody>
          <a:bodyPr/>
          <a:lstStyle>
            <a:lvl1pPr defTabSz="912812"/>
          </a:lstStyle>
          <a:p>
            <a:r>
              <a:t>タイトルテキスト</a:t>
            </a:r>
          </a:p>
        </p:txBody>
      </p:sp>
      <p:sp>
        <p:nvSpPr>
          <p:cNvPr id="1029" name="Shape 1029"/>
          <p:cNvSpPr>
            <a:spLocks noGrp="1"/>
          </p:cNvSpPr>
          <p:nvPr>
            <p:ph type="body" sz="quarter" idx="1"/>
          </p:nvPr>
        </p:nvSpPr>
        <p:spPr>
          <a:xfrm>
            <a:off x="508000" y="1757802"/>
            <a:ext cx="5486400" cy="346250"/>
          </a:xfrm>
          <a:prstGeom prst="rect">
            <a:avLst/>
          </a:prstGeom>
        </p:spPr>
        <p:txBody>
          <a:bodyPr anchor="b">
            <a:normAutofit/>
          </a:bodyPr>
          <a:lstStyle>
            <a:lvl1pPr marL="0" indent="0" defTabSz="912812">
              <a:spcBef>
                <a:spcPts val="0"/>
              </a:spcBef>
              <a:buSzTx/>
              <a:buNone/>
              <a:defRPr sz="2500" b="1"/>
            </a:lvl1pPr>
            <a:lvl2pPr marL="0" indent="0" defTabSz="912812">
              <a:spcBef>
                <a:spcPts val="0"/>
              </a:spcBef>
              <a:buSzTx/>
              <a:buNone/>
              <a:defRPr sz="2500" b="1"/>
            </a:lvl2pPr>
            <a:lvl3pPr marL="0" indent="0" defTabSz="912812">
              <a:spcBef>
                <a:spcPts val="0"/>
              </a:spcBef>
              <a:buSzTx/>
              <a:buNone/>
              <a:defRPr sz="2500" b="1"/>
            </a:lvl3pPr>
            <a:lvl4pPr marL="0" indent="0" defTabSz="912812">
              <a:spcBef>
                <a:spcPts val="0"/>
              </a:spcBef>
              <a:buSzTx/>
              <a:buNone/>
              <a:defRPr sz="2500" b="1"/>
            </a:lvl4pPr>
            <a:lvl5pPr marL="0" indent="0" defTabSz="912812">
              <a:spcBef>
                <a:spcPts val="0"/>
              </a:spcBef>
              <a:buSzTx/>
              <a:buNone/>
              <a:defRPr sz="2500" b="1"/>
            </a:lvl5pPr>
          </a:lstStyle>
          <a:p>
            <a:r>
              <a:t>本文レベル1</a:t>
            </a:r>
          </a:p>
          <a:p>
            <a:pPr lvl="1"/>
            <a:r>
              <a:t>本文レベル2</a:t>
            </a:r>
          </a:p>
          <a:p>
            <a:pPr lvl="2"/>
            <a:r>
              <a:t>本文レベル3</a:t>
            </a:r>
          </a:p>
          <a:p>
            <a:pPr lvl="3"/>
            <a:r>
              <a:t>本文レベル4</a:t>
            </a:r>
          </a:p>
          <a:p>
            <a:pPr lvl="4"/>
            <a:r>
              <a:t>本文レベル 5</a:t>
            </a:r>
          </a:p>
        </p:txBody>
      </p:sp>
      <p:sp>
        <p:nvSpPr>
          <p:cNvPr id="1030" name="Shape 1030"/>
          <p:cNvSpPr>
            <a:spLocks noGrp="1"/>
          </p:cNvSpPr>
          <p:nvPr>
            <p:ph type="body" sz="quarter" idx="13"/>
          </p:nvPr>
        </p:nvSpPr>
        <p:spPr>
          <a:xfrm>
            <a:off x="6194642" y="1757802"/>
            <a:ext cx="5489360" cy="346250"/>
          </a:xfrm>
          <a:prstGeom prst="rect">
            <a:avLst/>
          </a:prstGeom>
        </p:spPr>
        <p:txBody>
          <a:bodyPr anchor="b">
            <a:normAutofit/>
          </a:bodyPr>
          <a:lstStyle/>
          <a:p>
            <a:pPr marL="293687" indent="-293687" defTabSz="675481">
              <a:spcBef>
                <a:spcPts val="500"/>
              </a:spcBef>
              <a:buBlip>
                <a:blip r:embed="rId2"/>
              </a:buBlip>
              <a:defRPr sz="2368"/>
            </a:pPr>
            <a:endParaRPr/>
          </a:p>
        </p:txBody>
      </p:sp>
      <p:sp>
        <p:nvSpPr>
          <p:cNvPr id="1031" name="Shape 1031"/>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38" name="Shape 1038"/>
          <p:cNvSpPr>
            <a:spLocks noGrp="1"/>
          </p:cNvSpPr>
          <p:nvPr>
            <p:ph type="title"/>
          </p:nvPr>
        </p:nvSpPr>
        <p:spPr>
          <a:xfrm>
            <a:off x="508000" y="230188"/>
            <a:ext cx="11176000" cy="665163"/>
          </a:xfrm>
          <a:prstGeom prst="rect">
            <a:avLst/>
          </a:prstGeom>
        </p:spPr>
        <p:txBody>
          <a:bodyPr/>
          <a:lstStyle>
            <a:lvl1pPr defTabSz="912812"/>
          </a:lstStyle>
          <a:p>
            <a:r>
              <a:t>タイトルテキスト</a:t>
            </a:r>
          </a:p>
        </p:txBody>
      </p:sp>
      <p:sp>
        <p:nvSpPr>
          <p:cNvPr id="1039" name="Shape 1039"/>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46" name="Shape 1046"/>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WALKIN - Prints in GRAYSCALE">
    <p:spTree>
      <p:nvGrpSpPr>
        <p:cNvPr id="1" name=""/>
        <p:cNvGrpSpPr/>
        <p:nvPr/>
      </p:nvGrpSpPr>
      <p:grpSpPr>
        <a:xfrm>
          <a:off x="0" y="0"/>
          <a:ext cx="0" cy="0"/>
          <a:chOff x="0" y="0"/>
          <a:chExt cx="0" cy="0"/>
        </a:xfrm>
      </p:grpSpPr>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WALKIN - Prints in GRAYSCALE">
    <p:spTree>
      <p:nvGrpSpPr>
        <p:cNvPr id="1" name=""/>
        <p:cNvGrpSpPr/>
        <p:nvPr/>
      </p:nvGrpSpPr>
      <p:grpSpPr>
        <a:xfrm>
          <a:off x="0" y="0"/>
          <a:ext cx="0" cy="0"/>
          <a:chOff x="0" y="0"/>
          <a:chExt cx="0" cy="0"/>
        </a:xfrm>
      </p:grpSpPr>
      <p:sp>
        <p:nvSpPr>
          <p:cNvPr id="1053" name="Shape 1053"/>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000000"/>
        </a:solidFill>
        <a:effectLst/>
      </p:bgPr>
    </p:bg>
    <p:spTree>
      <p:nvGrpSpPr>
        <p:cNvPr id="1" name=""/>
        <p:cNvGrpSpPr/>
        <p:nvPr/>
      </p:nvGrpSpPr>
      <p:grpSpPr>
        <a:xfrm>
          <a:off x="0" y="0"/>
          <a:ext cx="0" cy="0"/>
          <a:chOff x="0" y="0"/>
          <a:chExt cx="0" cy="0"/>
        </a:xfrm>
      </p:grpSpPr>
      <p:sp>
        <p:nvSpPr>
          <p:cNvPr id="1060" name="Shape 1060"/>
          <p:cNvSpPr>
            <a:spLocks noGrp="1"/>
          </p:cNvSpPr>
          <p:nvPr>
            <p:ph type="title"/>
          </p:nvPr>
        </p:nvSpPr>
        <p:spPr>
          <a:xfrm>
            <a:off x="508000" y="230188"/>
            <a:ext cx="11176000" cy="665163"/>
          </a:xfrm>
          <a:prstGeom prst="rect">
            <a:avLst/>
          </a:prstGeom>
        </p:spPr>
        <p:txBody>
          <a:bodyPr/>
          <a:lstStyle>
            <a:lvl1pPr defTabSz="912812">
              <a:defRPr>
                <a:solidFill>
                  <a:srgbClr val="FFFFFF"/>
                </a:solidFill>
              </a:defRPr>
            </a:lvl1pPr>
          </a:lstStyle>
          <a:p>
            <a:r>
              <a:t>タイトルテキスト</a:t>
            </a:r>
          </a:p>
        </p:txBody>
      </p:sp>
      <p:sp>
        <p:nvSpPr>
          <p:cNvPr id="1061" name="Shape 1061"/>
          <p:cNvSpPr>
            <a:spLocks noGrp="1"/>
          </p:cNvSpPr>
          <p:nvPr>
            <p:ph type="body" sz="half" idx="1"/>
          </p:nvPr>
        </p:nvSpPr>
        <p:spPr>
          <a:xfrm>
            <a:off x="508000" y="1411552"/>
            <a:ext cx="11176000" cy="2200603"/>
          </a:xfrm>
          <a:prstGeom prst="rect">
            <a:avLst/>
          </a:prstGeom>
        </p:spPr>
        <p:txBody>
          <a:bodyPr>
            <a:normAutofit/>
          </a:bodyPr>
          <a:lstStyle>
            <a:lvl1pPr defTabSz="912812">
              <a:buClr>
                <a:srgbClr val="FFFFFF"/>
              </a:buClr>
              <a:buSzPct val="70000"/>
              <a:buFont typeface="Wingdings"/>
              <a:buChar char="●"/>
              <a:defRPr>
                <a:solidFill>
                  <a:srgbClr val="FFFFFF"/>
                </a:solidFill>
              </a:defRPr>
            </a:lvl1pPr>
            <a:lvl2pPr marL="969962" indent="-452437" defTabSz="912812">
              <a:buClr>
                <a:srgbClr val="FFFFFF"/>
              </a:buClr>
              <a:buSzPct val="70000"/>
              <a:buFont typeface="Wingdings"/>
              <a:buChar char="●"/>
              <a:defRPr>
                <a:solidFill>
                  <a:srgbClr val="FFFFFF"/>
                </a:solidFill>
              </a:defRPr>
            </a:lvl2pPr>
            <a:lvl3pPr marL="1373187" indent="-458787" defTabSz="912812">
              <a:buClr>
                <a:srgbClr val="FFFFFF"/>
              </a:buClr>
              <a:buSzPct val="70000"/>
              <a:buFont typeface="Wingdings"/>
              <a:buChar char="●"/>
              <a:defRPr>
                <a:solidFill>
                  <a:srgbClr val="FFFFFF"/>
                </a:solidFill>
              </a:defRPr>
            </a:lvl3pPr>
            <a:lvl4pPr marL="1719263" indent="-460375" defTabSz="912812">
              <a:buClr>
                <a:srgbClr val="FFFFFF"/>
              </a:buClr>
              <a:buSzPct val="70000"/>
              <a:buFont typeface="Wingdings"/>
              <a:buChar char="●"/>
              <a:defRPr>
                <a:solidFill>
                  <a:srgbClr val="FFFFFF"/>
                </a:solidFill>
              </a:defRPr>
            </a:lvl4pPr>
            <a:lvl5pPr marL="2052638" indent="-447675" defTabSz="912812">
              <a:buClr>
                <a:srgbClr val="FFFFFF"/>
              </a:buClr>
              <a:buSzPct val="70000"/>
              <a:buFont typeface="Wingdings"/>
              <a:buChar char="●"/>
              <a:defRPr>
                <a:solidFill>
                  <a:srgbClr val="FFFFFF"/>
                </a:solidFill>
              </a:defRPr>
            </a:lvl5pPr>
          </a:lstStyle>
          <a:p>
            <a:r>
              <a:t>本文レベル1</a:t>
            </a:r>
          </a:p>
          <a:p>
            <a:pPr lvl="1"/>
            <a:r>
              <a:t>本文レベル2</a:t>
            </a:r>
          </a:p>
          <a:p>
            <a:pPr lvl="2"/>
            <a:r>
              <a:t>本文レベル3</a:t>
            </a:r>
          </a:p>
          <a:p>
            <a:pPr lvl="3"/>
            <a:r>
              <a:t>本文レベル4</a:t>
            </a:r>
          </a:p>
          <a:p>
            <a:pPr lvl="4"/>
            <a:r>
              <a:t>本文レベル 5</a:t>
            </a:r>
          </a:p>
        </p:txBody>
      </p:sp>
      <p:sp>
        <p:nvSpPr>
          <p:cNvPr id="1062" name="Shape 1062"/>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3_Title and Content">
    <p:bg>
      <p:bgPr>
        <a:solidFill>
          <a:srgbClr val="000000"/>
        </a:solidFill>
        <a:effectLst/>
      </p:bgPr>
    </p:bg>
    <p:spTree>
      <p:nvGrpSpPr>
        <p:cNvPr id="1" name=""/>
        <p:cNvGrpSpPr/>
        <p:nvPr/>
      </p:nvGrpSpPr>
      <p:grpSpPr>
        <a:xfrm>
          <a:off x="0" y="0"/>
          <a:ext cx="0" cy="0"/>
          <a:chOff x="0" y="0"/>
          <a:chExt cx="0" cy="0"/>
        </a:xfrm>
      </p:grpSpPr>
      <p:sp>
        <p:nvSpPr>
          <p:cNvPr id="1069" name="Shape 1069"/>
          <p:cNvSpPr>
            <a:spLocks noGrp="1"/>
          </p:cNvSpPr>
          <p:nvPr>
            <p:ph type="title"/>
          </p:nvPr>
        </p:nvSpPr>
        <p:spPr>
          <a:xfrm>
            <a:off x="508000" y="230188"/>
            <a:ext cx="11176000" cy="665163"/>
          </a:xfrm>
          <a:prstGeom prst="rect">
            <a:avLst/>
          </a:prstGeom>
        </p:spPr>
        <p:txBody>
          <a:bodyPr/>
          <a:lstStyle>
            <a:lvl1pPr defTabSz="912812">
              <a:defRPr>
                <a:solidFill>
                  <a:srgbClr val="FFFFFF"/>
                </a:solidFill>
              </a:defRPr>
            </a:lvl1pPr>
          </a:lstStyle>
          <a:p>
            <a:r>
              <a:t>タイトルテキスト</a:t>
            </a:r>
          </a:p>
        </p:txBody>
      </p:sp>
      <p:sp>
        <p:nvSpPr>
          <p:cNvPr id="1070" name="Shape 1070"/>
          <p:cNvSpPr>
            <a:spLocks noGrp="1"/>
          </p:cNvSpPr>
          <p:nvPr>
            <p:ph type="body" sz="half" idx="1"/>
          </p:nvPr>
        </p:nvSpPr>
        <p:spPr>
          <a:xfrm>
            <a:off x="508000" y="1411552"/>
            <a:ext cx="11176000" cy="2200603"/>
          </a:xfrm>
          <a:prstGeom prst="rect">
            <a:avLst/>
          </a:prstGeom>
        </p:spPr>
        <p:txBody>
          <a:bodyPr>
            <a:normAutofit/>
          </a:bodyPr>
          <a:lstStyle>
            <a:lvl1pPr defTabSz="912812">
              <a:buClr>
                <a:srgbClr val="FFFFFF"/>
              </a:buClr>
              <a:buSzPct val="70000"/>
              <a:buFont typeface="Wingdings"/>
              <a:buChar char="●"/>
              <a:defRPr>
                <a:solidFill>
                  <a:srgbClr val="FFFFFF"/>
                </a:solidFill>
              </a:defRPr>
            </a:lvl1pPr>
            <a:lvl2pPr marL="969962" indent="-452437" defTabSz="912812">
              <a:buClr>
                <a:srgbClr val="FFFFFF"/>
              </a:buClr>
              <a:buSzPct val="70000"/>
              <a:buFont typeface="Wingdings"/>
              <a:buChar char="●"/>
              <a:defRPr>
                <a:solidFill>
                  <a:srgbClr val="FFFFFF"/>
                </a:solidFill>
              </a:defRPr>
            </a:lvl2pPr>
            <a:lvl3pPr marL="1373187" indent="-458787" defTabSz="912812">
              <a:buClr>
                <a:srgbClr val="FFFFFF"/>
              </a:buClr>
              <a:buSzPct val="70000"/>
              <a:buFont typeface="Wingdings"/>
              <a:buChar char="●"/>
              <a:defRPr>
                <a:solidFill>
                  <a:srgbClr val="FFFFFF"/>
                </a:solidFill>
              </a:defRPr>
            </a:lvl3pPr>
            <a:lvl4pPr marL="1719263" indent="-460375" defTabSz="912812">
              <a:buClr>
                <a:srgbClr val="FFFFFF"/>
              </a:buClr>
              <a:buSzPct val="70000"/>
              <a:buFont typeface="Wingdings"/>
              <a:buChar char="●"/>
              <a:defRPr>
                <a:solidFill>
                  <a:srgbClr val="FFFFFF"/>
                </a:solidFill>
              </a:defRPr>
            </a:lvl4pPr>
            <a:lvl5pPr marL="2052638" indent="-447675" defTabSz="912812">
              <a:buClr>
                <a:srgbClr val="FFFFFF"/>
              </a:buClr>
              <a:buSzPct val="70000"/>
              <a:buFont typeface="Wingdings"/>
              <a:buChar char="●"/>
              <a:defRPr>
                <a:solidFill>
                  <a:srgbClr val="FFFFFF"/>
                </a:solidFill>
              </a:defRPr>
            </a:lvl5pPr>
          </a:lstStyle>
          <a:p>
            <a:r>
              <a:t>本文レベル1</a:t>
            </a:r>
          </a:p>
          <a:p>
            <a:pPr lvl="1"/>
            <a:r>
              <a:t>本文レベル2</a:t>
            </a:r>
          </a:p>
          <a:p>
            <a:pPr lvl="2"/>
            <a:r>
              <a:t>本文レベル3</a:t>
            </a:r>
          </a:p>
          <a:p>
            <a:pPr lvl="3"/>
            <a:r>
              <a:t>本文レベル4</a:t>
            </a:r>
          </a:p>
          <a:p>
            <a:pPr lvl="4"/>
            <a:r>
              <a:t>本文レベル 5</a:t>
            </a:r>
          </a:p>
        </p:txBody>
      </p:sp>
      <p:sp>
        <p:nvSpPr>
          <p:cNvPr id="1071" name="Shape 1071"/>
          <p:cNvSpPr>
            <a:spLocks noGrp="1"/>
          </p:cNvSpPr>
          <p:nvPr>
            <p:ph type="body" sz="quarter" idx="13"/>
          </p:nvPr>
        </p:nvSpPr>
        <p:spPr>
          <a:xfrm>
            <a:off x="-1" y="6238876"/>
            <a:ext cx="12192005" cy="619127"/>
          </a:xfrm>
          <a:prstGeom prst="rect">
            <a:avLst/>
          </a:prstGeom>
          <a:solidFill>
            <a:srgbClr val="FFFF99"/>
          </a:solidFill>
        </p:spPr>
        <p:txBody>
          <a:bodyPr lIns="76197" tIns="76197" rIns="76197" bIns="76197" anchor="b">
            <a:normAutofit/>
          </a:bodyPr>
          <a:lstStyle/>
          <a:p>
            <a:pPr defTabSz="912812">
              <a:buBlip>
                <a:blip r:embed="rId2"/>
              </a:buBlip>
            </a:pPr>
            <a:endParaRPr/>
          </a:p>
        </p:txBody>
      </p:sp>
      <p:sp>
        <p:nvSpPr>
          <p:cNvPr id="1072" name="Shape 1072"/>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2_Demo, Video etc. &quot;special&quot; slides">
    <p:spTree>
      <p:nvGrpSpPr>
        <p:cNvPr id="1" name=""/>
        <p:cNvGrpSpPr/>
        <p:nvPr/>
      </p:nvGrpSpPr>
      <p:grpSpPr>
        <a:xfrm>
          <a:off x="0" y="0"/>
          <a:ext cx="0" cy="0"/>
          <a:chOff x="0" y="0"/>
          <a:chExt cx="0" cy="0"/>
        </a:xfrm>
      </p:grpSpPr>
      <p:sp>
        <p:nvSpPr>
          <p:cNvPr id="1079" name="Shape 1079"/>
          <p:cNvSpPr>
            <a:spLocks noGrp="1"/>
          </p:cNvSpPr>
          <p:nvPr>
            <p:ph type="title"/>
          </p:nvPr>
        </p:nvSpPr>
        <p:spPr>
          <a:xfrm>
            <a:off x="1825624" y="649805"/>
            <a:ext cx="9390945" cy="1523495"/>
          </a:xfrm>
          <a:prstGeom prst="rect">
            <a:avLst/>
          </a:prstGeom>
        </p:spPr>
        <p:txBody>
          <a:bodyPr anchor="ctr"/>
          <a:lstStyle>
            <a:lvl1pPr defTabSz="912812">
              <a:defRPr sz="5400"/>
            </a:lvl1pPr>
          </a:lstStyle>
          <a:p>
            <a:r>
              <a:t>タイトルテキスト</a:t>
            </a:r>
          </a:p>
        </p:txBody>
      </p:sp>
      <p:sp>
        <p:nvSpPr>
          <p:cNvPr id="1080" name="Shape 1080"/>
          <p:cNvSpPr>
            <a:spLocks noGrp="1"/>
          </p:cNvSpPr>
          <p:nvPr>
            <p:ph type="body" sz="quarter" idx="1"/>
          </p:nvPr>
        </p:nvSpPr>
        <p:spPr>
          <a:xfrm>
            <a:off x="1825271" y="4344989"/>
            <a:ext cx="9390946" cy="461666"/>
          </a:xfrm>
          <a:prstGeom prst="rect">
            <a:avLst/>
          </a:prstGeom>
        </p:spPr>
        <p:txBody>
          <a:bodyPr>
            <a:normAutofit/>
          </a:bodyPr>
          <a:lstStyle>
            <a:lvl1pPr marL="0" indent="0" defTabSz="912812">
              <a:spcBef>
                <a:spcPts val="0"/>
              </a:spcBef>
              <a:buSzTx/>
              <a:buNone/>
            </a:lvl1pPr>
            <a:lvl2pPr marL="0" indent="0" defTabSz="912812">
              <a:spcBef>
                <a:spcPts val="0"/>
              </a:spcBef>
              <a:buSzTx/>
              <a:buNone/>
            </a:lvl2pPr>
            <a:lvl3pPr marL="0" indent="0" defTabSz="912812">
              <a:spcBef>
                <a:spcPts val="0"/>
              </a:spcBef>
              <a:buSzTx/>
              <a:buNone/>
            </a:lvl3pPr>
            <a:lvl4pPr marL="0" indent="0" defTabSz="912812">
              <a:spcBef>
                <a:spcPts val="0"/>
              </a:spcBef>
              <a:buSzTx/>
              <a:buNone/>
            </a:lvl4pPr>
            <a:lvl5pPr marL="0" indent="0" defTabSz="912812">
              <a:spcBef>
                <a:spcPts val="0"/>
              </a:spcBef>
              <a:buSzTx/>
              <a:buNone/>
            </a:lvl5pPr>
          </a:lstStyle>
          <a:p>
            <a:r>
              <a:t>本文レベル1</a:t>
            </a:r>
          </a:p>
          <a:p>
            <a:pPr lvl="1"/>
            <a:r>
              <a:t>本文レベル2</a:t>
            </a:r>
          </a:p>
          <a:p>
            <a:pPr lvl="2"/>
            <a:r>
              <a:t>本文レベル3</a:t>
            </a:r>
          </a:p>
          <a:p>
            <a:pPr lvl="3"/>
            <a:r>
              <a:t>本文レベル4</a:t>
            </a:r>
          </a:p>
          <a:p>
            <a:pPr lvl="4"/>
            <a:r>
              <a:t>本文レベル 5</a:t>
            </a:r>
          </a:p>
        </p:txBody>
      </p:sp>
      <p:sp>
        <p:nvSpPr>
          <p:cNvPr id="1081" name="Shape 1081"/>
          <p:cNvSpPr>
            <a:spLocks noGrp="1"/>
          </p:cNvSpPr>
          <p:nvPr>
            <p:ph type="body" sz="quarter" idx="13"/>
          </p:nvPr>
        </p:nvSpPr>
        <p:spPr>
          <a:xfrm>
            <a:off x="962731" y="2355850"/>
            <a:ext cx="10253486" cy="1384995"/>
          </a:xfrm>
          <a:prstGeom prst="rect">
            <a:avLst/>
          </a:prstGeom>
        </p:spPr>
        <p:txBody>
          <a:bodyPr>
            <a:normAutofit/>
          </a:bodyPr>
          <a:lstStyle/>
          <a:p>
            <a:pPr defTabSz="912812">
              <a:buBlip>
                <a:blip r:embed="rId2"/>
              </a:buBlip>
            </a:pPr>
            <a:endParaRPr/>
          </a:p>
        </p:txBody>
      </p:sp>
      <p:sp>
        <p:nvSpPr>
          <p:cNvPr id="1082" name="Shape 1082"/>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Use for slides with Software Code">
    <p:spTree>
      <p:nvGrpSpPr>
        <p:cNvPr id="1" name=""/>
        <p:cNvGrpSpPr/>
        <p:nvPr/>
      </p:nvGrpSpPr>
      <p:grpSpPr>
        <a:xfrm>
          <a:off x="0" y="0"/>
          <a:ext cx="0" cy="0"/>
          <a:chOff x="0" y="0"/>
          <a:chExt cx="0" cy="0"/>
        </a:xfrm>
      </p:grpSpPr>
      <p:pic>
        <p:nvPicPr>
          <p:cNvPr id="1089" name="image4.png" descr="white rectangle.png"/>
          <p:cNvPicPr>
            <a:picLocks noChangeAspect="1"/>
          </p:cNvPicPr>
          <p:nvPr/>
        </p:nvPicPr>
        <p:blipFill>
          <a:blip r:embed="rId2">
            <a:extLst/>
          </a:blip>
          <a:srcRect b="10451"/>
          <a:stretch>
            <a:fillRect/>
          </a:stretch>
        </p:blipFill>
        <p:spPr>
          <a:xfrm>
            <a:off x="0" y="1300162"/>
            <a:ext cx="12192000" cy="5557839"/>
          </a:xfrm>
          <a:prstGeom prst="rect">
            <a:avLst/>
          </a:prstGeom>
          <a:ln w="12700">
            <a:miter lim="400000"/>
          </a:ln>
        </p:spPr>
      </p:pic>
      <p:sp>
        <p:nvSpPr>
          <p:cNvPr id="1090" name="Shape 1090"/>
          <p:cNvSpPr>
            <a:spLocks noGrp="1"/>
          </p:cNvSpPr>
          <p:nvPr>
            <p:ph type="title"/>
          </p:nvPr>
        </p:nvSpPr>
        <p:spPr>
          <a:xfrm>
            <a:off x="508000" y="230188"/>
            <a:ext cx="11176000" cy="665163"/>
          </a:xfrm>
          <a:prstGeom prst="rect">
            <a:avLst/>
          </a:prstGeom>
        </p:spPr>
        <p:txBody>
          <a:bodyPr/>
          <a:lstStyle>
            <a:lvl1pPr defTabSz="912812">
              <a:defRPr spc="-125"/>
            </a:lvl1pPr>
          </a:lstStyle>
          <a:p>
            <a:r>
              <a:t>タイトルテキスト</a:t>
            </a:r>
          </a:p>
        </p:txBody>
      </p:sp>
      <p:sp>
        <p:nvSpPr>
          <p:cNvPr id="1091" name="Shape 1091"/>
          <p:cNvSpPr>
            <a:spLocks noGrp="1"/>
          </p:cNvSpPr>
          <p:nvPr>
            <p:ph type="body" sz="half" idx="1"/>
          </p:nvPr>
        </p:nvSpPr>
        <p:spPr>
          <a:xfrm>
            <a:off x="963084" y="1905000"/>
            <a:ext cx="10720917" cy="2108269"/>
          </a:xfrm>
          <a:prstGeom prst="rect">
            <a:avLst/>
          </a:prstGeom>
        </p:spPr>
        <p:txBody>
          <a:bodyPr>
            <a:normAutofit/>
          </a:bodyPr>
          <a:lstStyle>
            <a:lvl1pPr marL="0" indent="0" defTabSz="912812">
              <a:buSzTx/>
              <a:buNone/>
              <a:defRPr sz="3000" b="1">
                <a:latin typeface="Courier New"/>
                <a:ea typeface="Courier New"/>
                <a:cs typeface="Courier New"/>
                <a:sym typeface="Courier New"/>
              </a:defRPr>
            </a:lvl1pPr>
            <a:lvl2pPr marL="0" indent="0" defTabSz="912812">
              <a:buSzTx/>
              <a:buNone/>
              <a:defRPr sz="3000" b="1">
                <a:latin typeface="Courier New"/>
                <a:ea typeface="Courier New"/>
                <a:cs typeface="Courier New"/>
                <a:sym typeface="Courier New"/>
              </a:defRPr>
            </a:lvl2pPr>
            <a:lvl3pPr marL="0" indent="0" defTabSz="912812">
              <a:buSzTx/>
              <a:buNone/>
              <a:defRPr sz="3000" b="1">
                <a:latin typeface="Courier New"/>
                <a:ea typeface="Courier New"/>
                <a:cs typeface="Courier New"/>
                <a:sym typeface="Courier New"/>
              </a:defRPr>
            </a:lvl3pPr>
            <a:lvl4pPr marL="0" indent="0" defTabSz="912812">
              <a:buSzTx/>
              <a:buNone/>
              <a:defRPr sz="3000" b="1">
                <a:latin typeface="Courier New"/>
                <a:ea typeface="Courier New"/>
                <a:cs typeface="Courier New"/>
                <a:sym typeface="Courier New"/>
              </a:defRPr>
            </a:lvl4pPr>
            <a:lvl5pPr marL="0" indent="0" defTabSz="912812">
              <a:buSzTx/>
              <a:buNone/>
              <a:defRPr sz="3000" b="1">
                <a:latin typeface="Courier New"/>
                <a:ea typeface="Courier New"/>
                <a:cs typeface="Courier New"/>
                <a:sym typeface="Courier New"/>
              </a:defRPr>
            </a:lvl5pPr>
          </a:lstStyle>
          <a:p>
            <a:r>
              <a:t>本文レベル1</a:t>
            </a:r>
          </a:p>
          <a:p>
            <a:pPr lvl="1"/>
            <a:r>
              <a:t>本文レベル2</a:t>
            </a:r>
          </a:p>
          <a:p>
            <a:pPr lvl="2"/>
            <a:r>
              <a:t>本文レベル3</a:t>
            </a:r>
          </a:p>
          <a:p>
            <a:pPr lvl="3"/>
            <a:r>
              <a:t>本文レベル4</a:t>
            </a:r>
          </a:p>
          <a:p>
            <a:pPr lvl="4"/>
            <a:r>
              <a:t>本文レベル 5</a:t>
            </a:r>
          </a:p>
        </p:txBody>
      </p:sp>
      <p:sp>
        <p:nvSpPr>
          <p:cNvPr id="1092" name="Shape 1092"/>
          <p:cNvSpPr>
            <a:spLocks noGrp="1"/>
          </p:cNvSpPr>
          <p:nvPr>
            <p:ph type="sldNum" sz="quarter" idx="2"/>
          </p:nvPr>
        </p:nvSpPr>
        <p:spPr>
          <a:xfrm>
            <a:off x="8473620" y="6221731"/>
            <a:ext cx="263980"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1_Title Slide">
    <p:bg>
      <p:bgPr>
        <a:solidFill>
          <a:srgbClr val="000000"/>
        </a:solidFill>
        <a:effectLst/>
      </p:bgPr>
    </p:bg>
    <p:spTree>
      <p:nvGrpSpPr>
        <p:cNvPr id="1" name=""/>
        <p:cNvGrpSpPr/>
        <p:nvPr/>
      </p:nvGrpSpPr>
      <p:grpSpPr>
        <a:xfrm>
          <a:off x="0" y="0"/>
          <a:ext cx="0" cy="0"/>
          <a:chOff x="0" y="0"/>
          <a:chExt cx="0" cy="0"/>
        </a:xfrm>
      </p:grpSpPr>
      <p:sp>
        <p:nvSpPr>
          <p:cNvPr id="1099" name="Shape 1099"/>
          <p:cNvSpPr>
            <a:spLocks noGrp="1"/>
          </p:cNvSpPr>
          <p:nvPr>
            <p:ph type="title"/>
          </p:nvPr>
        </p:nvSpPr>
        <p:spPr>
          <a:xfrm>
            <a:off x="914400" y="2130425"/>
            <a:ext cx="10363200" cy="1470026"/>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1100" name="Shape 1100"/>
          <p:cNvSpPr>
            <a:spLocks noGrp="1"/>
          </p:cNvSpPr>
          <p:nvPr>
            <p:ph type="body" sz="quarter" idx="1"/>
          </p:nvPr>
        </p:nvSpPr>
        <p:spPr>
          <a:xfrm>
            <a:off x="1828800" y="3886200"/>
            <a:ext cx="8534400" cy="1752600"/>
          </a:xfrm>
          <a:prstGeom prst="rect">
            <a:avLst/>
          </a:prstGeom>
        </p:spPr>
        <p:txBody>
          <a:bodyPr lIns="45718" tIns="45718" rIns="45718" bIns="45718">
            <a:normAutofit/>
          </a:bodyPr>
          <a:lstStyle>
            <a:lvl1pPr marL="0" indent="0" algn="ctr" defTabSz="914400">
              <a:lnSpc>
                <a:spcPct val="100000"/>
              </a:lnSpc>
              <a:buSzTx/>
              <a:buNone/>
              <a:defRPr>
                <a:solidFill>
                  <a:srgbClr val="FFFFFF"/>
                </a:solidFill>
                <a:latin typeface="Times"/>
                <a:ea typeface="Times"/>
                <a:cs typeface="Times"/>
                <a:sym typeface="Times"/>
              </a:defRPr>
            </a:lvl1pPr>
            <a:lvl2pPr marL="0" indent="0" algn="ctr" defTabSz="914400">
              <a:lnSpc>
                <a:spcPct val="100000"/>
              </a:lnSpc>
              <a:buSzTx/>
              <a:buNone/>
              <a:defRPr>
                <a:solidFill>
                  <a:srgbClr val="FFFFFF"/>
                </a:solidFill>
                <a:latin typeface="Times"/>
                <a:ea typeface="Times"/>
                <a:cs typeface="Times"/>
                <a:sym typeface="Times"/>
              </a:defRPr>
            </a:lvl2pPr>
            <a:lvl3pPr marL="0" indent="0" algn="ctr" defTabSz="914400">
              <a:lnSpc>
                <a:spcPct val="100000"/>
              </a:lnSpc>
              <a:buSzTx/>
              <a:buNone/>
              <a:defRPr>
                <a:solidFill>
                  <a:srgbClr val="FFFFFF"/>
                </a:solidFill>
                <a:latin typeface="Times"/>
                <a:ea typeface="Times"/>
                <a:cs typeface="Times"/>
                <a:sym typeface="Times"/>
              </a:defRPr>
            </a:lvl3pPr>
            <a:lvl4pPr marL="0" indent="0" algn="ctr" defTabSz="914400">
              <a:lnSpc>
                <a:spcPct val="100000"/>
              </a:lnSpc>
              <a:buSzTx/>
              <a:buNone/>
              <a:defRPr>
                <a:solidFill>
                  <a:srgbClr val="FFFFFF"/>
                </a:solidFill>
                <a:latin typeface="Times"/>
                <a:ea typeface="Times"/>
                <a:cs typeface="Times"/>
                <a:sym typeface="Times"/>
              </a:defRPr>
            </a:lvl4pPr>
            <a:lvl5pPr marL="0" indent="0" algn="ctr" defTabSz="914400">
              <a:lnSpc>
                <a:spcPct val="100000"/>
              </a:lnSpc>
              <a:buSzTx/>
              <a:buNone/>
              <a:defRPr>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1101" name="Shape 1101"/>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4_Title and Content">
    <p:bg>
      <p:bgPr>
        <a:solidFill>
          <a:srgbClr val="000000"/>
        </a:solidFill>
        <a:effectLst/>
      </p:bgPr>
    </p:bg>
    <p:spTree>
      <p:nvGrpSpPr>
        <p:cNvPr id="1" name=""/>
        <p:cNvGrpSpPr/>
        <p:nvPr/>
      </p:nvGrpSpPr>
      <p:grpSpPr>
        <a:xfrm>
          <a:off x="0" y="0"/>
          <a:ext cx="0" cy="0"/>
          <a:chOff x="0" y="0"/>
          <a:chExt cx="0" cy="0"/>
        </a:xfrm>
      </p:grpSpPr>
      <p:sp>
        <p:nvSpPr>
          <p:cNvPr id="1108" name="Shape 1108"/>
          <p:cNvSpPr>
            <a:spLocks noGrp="1"/>
          </p:cNvSpPr>
          <p:nvPr>
            <p:ph type="title"/>
          </p:nvPr>
        </p:nvSpPr>
        <p:spPr>
          <a:xfrm>
            <a:off x="914400" y="609600"/>
            <a:ext cx="10363200" cy="1143000"/>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1109" name="Shape 1109"/>
          <p:cNvSpPr>
            <a:spLocks noGrp="1"/>
          </p:cNvSpPr>
          <p:nvPr>
            <p:ph type="body" idx="1"/>
          </p:nvPr>
        </p:nvSpPr>
        <p:spPr>
          <a:xfrm>
            <a:off x="914400" y="1981200"/>
            <a:ext cx="10363200" cy="4114800"/>
          </a:xfrm>
          <a:prstGeom prst="rect">
            <a:avLst/>
          </a:prstGeom>
        </p:spPr>
        <p:txBody>
          <a:bodyPr lIns="45718" tIns="45718" rIns="45718" bIns="45718">
            <a:normAutofit/>
          </a:bodyPr>
          <a:lstStyle>
            <a:lvl1pPr marL="342900" indent="-342900" defTabSz="914400">
              <a:lnSpc>
                <a:spcPct val="100000"/>
              </a:lnSpc>
              <a:buChar char="•"/>
              <a:defRPr>
                <a:solidFill>
                  <a:srgbClr val="FFFFFF"/>
                </a:solidFill>
                <a:latin typeface="Times"/>
                <a:ea typeface="Times"/>
                <a:cs typeface="Times"/>
                <a:sym typeface="Times"/>
              </a:defRPr>
            </a:lvl1pPr>
            <a:lvl2pPr marL="783771" indent="-326571" defTabSz="914400">
              <a:lnSpc>
                <a:spcPct val="100000"/>
              </a:lnSpc>
              <a:buChar char="–"/>
              <a:defRPr>
                <a:solidFill>
                  <a:srgbClr val="FFFFFF"/>
                </a:solidFill>
                <a:latin typeface="Times"/>
                <a:ea typeface="Times"/>
                <a:cs typeface="Times"/>
                <a:sym typeface="Times"/>
              </a:defRPr>
            </a:lvl2pPr>
            <a:lvl3pPr marL="1219200" indent="-304800" defTabSz="914400">
              <a:lnSpc>
                <a:spcPct val="100000"/>
              </a:lnSpc>
              <a:buChar char="•"/>
              <a:defRPr>
                <a:solidFill>
                  <a:srgbClr val="FFFFFF"/>
                </a:solidFill>
                <a:latin typeface="Times"/>
                <a:ea typeface="Times"/>
                <a:cs typeface="Times"/>
                <a:sym typeface="Times"/>
              </a:defRPr>
            </a:lvl3pPr>
            <a:lvl4pPr marL="1737360" indent="-365760" defTabSz="914400">
              <a:lnSpc>
                <a:spcPct val="100000"/>
              </a:lnSpc>
              <a:buChar char="–"/>
              <a:defRPr>
                <a:solidFill>
                  <a:srgbClr val="FFFFFF"/>
                </a:solidFill>
                <a:latin typeface="Times"/>
                <a:ea typeface="Times"/>
                <a:cs typeface="Times"/>
                <a:sym typeface="Times"/>
              </a:defRPr>
            </a:lvl4pPr>
            <a:lvl5pPr marL="2194560" indent="-365760" defTabSz="914400">
              <a:lnSpc>
                <a:spcPct val="100000"/>
              </a:lnSpc>
              <a:buChar char="»"/>
              <a:defRPr>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1110" name="Shape 1110"/>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000000"/>
        </a:solidFill>
        <a:effectLst/>
      </p:bgPr>
    </p:bg>
    <p:spTree>
      <p:nvGrpSpPr>
        <p:cNvPr id="1" name=""/>
        <p:cNvGrpSpPr/>
        <p:nvPr/>
      </p:nvGrpSpPr>
      <p:grpSpPr>
        <a:xfrm>
          <a:off x="0" y="0"/>
          <a:ext cx="0" cy="0"/>
          <a:chOff x="0" y="0"/>
          <a:chExt cx="0" cy="0"/>
        </a:xfrm>
      </p:grpSpPr>
      <p:sp>
        <p:nvSpPr>
          <p:cNvPr id="1117" name="Shape 1117"/>
          <p:cNvSpPr>
            <a:spLocks noGrp="1"/>
          </p:cNvSpPr>
          <p:nvPr>
            <p:ph type="title"/>
          </p:nvPr>
        </p:nvSpPr>
        <p:spPr>
          <a:xfrm>
            <a:off x="963082" y="4406901"/>
            <a:ext cx="10363202" cy="1362076"/>
          </a:xfrm>
          <a:prstGeom prst="rect">
            <a:avLst/>
          </a:prstGeom>
        </p:spPr>
        <p:txBody>
          <a:bodyPr lIns="45718" tIns="45718" rIns="45718" bIns="45718"/>
          <a:lstStyle>
            <a:lvl1pPr defTabSz="914400">
              <a:lnSpc>
                <a:spcPct val="100000"/>
              </a:lnSpc>
              <a:defRPr sz="4000" b="1" cap="all" spc="0">
                <a:solidFill>
                  <a:srgbClr val="E3EBF1"/>
                </a:solidFill>
                <a:latin typeface="Times"/>
                <a:ea typeface="Times"/>
                <a:cs typeface="Times"/>
                <a:sym typeface="Times"/>
              </a:defRPr>
            </a:lvl1pPr>
          </a:lstStyle>
          <a:p>
            <a:r>
              <a:t>タイトルテキスト</a:t>
            </a:r>
          </a:p>
        </p:txBody>
      </p:sp>
      <p:sp>
        <p:nvSpPr>
          <p:cNvPr id="1118" name="Shape 1118"/>
          <p:cNvSpPr>
            <a:spLocks noGrp="1"/>
          </p:cNvSpPr>
          <p:nvPr>
            <p:ph type="body" sz="quarter" idx="1"/>
          </p:nvPr>
        </p:nvSpPr>
        <p:spPr>
          <a:xfrm>
            <a:off x="963082" y="2906713"/>
            <a:ext cx="10363202" cy="1500188"/>
          </a:xfrm>
          <a:prstGeom prst="rect">
            <a:avLst/>
          </a:prstGeom>
        </p:spPr>
        <p:txBody>
          <a:bodyPr lIns="45718" tIns="45718" rIns="45718" bIns="45718" anchor="b">
            <a:normAutofit/>
          </a:bodyPr>
          <a:lstStyle>
            <a:lvl1pPr marL="0" indent="0" defTabSz="914400">
              <a:lnSpc>
                <a:spcPct val="100000"/>
              </a:lnSpc>
              <a:spcBef>
                <a:spcPts val="400"/>
              </a:spcBef>
              <a:buSzTx/>
              <a:buNone/>
              <a:defRPr sz="2000">
                <a:solidFill>
                  <a:srgbClr val="FFFFFF"/>
                </a:solidFill>
                <a:latin typeface="Times"/>
                <a:ea typeface="Times"/>
                <a:cs typeface="Times"/>
                <a:sym typeface="Times"/>
              </a:defRPr>
            </a:lvl1pPr>
            <a:lvl2pPr marL="0" indent="0" defTabSz="914400">
              <a:lnSpc>
                <a:spcPct val="100000"/>
              </a:lnSpc>
              <a:spcBef>
                <a:spcPts val="400"/>
              </a:spcBef>
              <a:buSzTx/>
              <a:buNone/>
              <a:defRPr sz="2000">
                <a:solidFill>
                  <a:srgbClr val="FFFFFF"/>
                </a:solidFill>
                <a:latin typeface="Times"/>
                <a:ea typeface="Times"/>
                <a:cs typeface="Times"/>
                <a:sym typeface="Times"/>
              </a:defRPr>
            </a:lvl2pPr>
            <a:lvl3pPr marL="0" indent="0" defTabSz="914400">
              <a:lnSpc>
                <a:spcPct val="100000"/>
              </a:lnSpc>
              <a:spcBef>
                <a:spcPts val="400"/>
              </a:spcBef>
              <a:buSzTx/>
              <a:buNone/>
              <a:defRPr sz="2000">
                <a:solidFill>
                  <a:srgbClr val="FFFFFF"/>
                </a:solidFill>
                <a:latin typeface="Times"/>
                <a:ea typeface="Times"/>
                <a:cs typeface="Times"/>
                <a:sym typeface="Times"/>
              </a:defRPr>
            </a:lvl3pPr>
            <a:lvl4pPr marL="0" indent="0" defTabSz="914400">
              <a:lnSpc>
                <a:spcPct val="100000"/>
              </a:lnSpc>
              <a:spcBef>
                <a:spcPts val="400"/>
              </a:spcBef>
              <a:buSzTx/>
              <a:buNone/>
              <a:defRPr sz="2000">
                <a:solidFill>
                  <a:srgbClr val="FFFFFF"/>
                </a:solidFill>
                <a:latin typeface="Times"/>
                <a:ea typeface="Times"/>
                <a:cs typeface="Times"/>
                <a:sym typeface="Times"/>
              </a:defRPr>
            </a:lvl4pPr>
            <a:lvl5pPr marL="0" indent="0" defTabSz="914400">
              <a:lnSpc>
                <a:spcPct val="100000"/>
              </a:lnSpc>
              <a:spcBef>
                <a:spcPts val="400"/>
              </a:spcBef>
              <a:buSzTx/>
              <a:buNone/>
              <a:defRPr sz="2000">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1119" name="Shape 1119"/>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1_Two Content">
    <p:bg>
      <p:bgPr>
        <a:solidFill>
          <a:srgbClr val="000000"/>
        </a:solidFill>
        <a:effectLst/>
      </p:bgPr>
    </p:bg>
    <p:spTree>
      <p:nvGrpSpPr>
        <p:cNvPr id="1" name=""/>
        <p:cNvGrpSpPr/>
        <p:nvPr/>
      </p:nvGrpSpPr>
      <p:grpSpPr>
        <a:xfrm>
          <a:off x="0" y="0"/>
          <a:ext cx="0" cy="0"/>
          <a:chOff x="0" y="0"/>
          <a:chExt cx="0" cy="0"/>
        </a:xfrm>
      </p:grpSpPr>
      <p:sp>
        <p:nvSpPr>
          <p:cNvPr id="1126" name="Shape 1126"/>
          <p:cNvSpPr>
            <a:spLocks noGrp="1"/>
          </p:cNvSpPr>
          <p:nvPr>
            <p:ph type="title"/>
          </p:nvPr>
        </p:nvSpPr>
        <p:spPr>
          <a:xfrm>
            <a:off x="914400" y="609600"/>
            <a:ext cx="10363200" cy="1143000"/>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1127" name="Shape 1127"/>
          <p:cNvSpPr>
            <a:spLocks noGrp="1"/>
          </p:cNvSpPr>
          <p:nvPr>
            <p:ph type="body" sz="half" idx="1"/>
          </p:nvPr>
        </p:nvSpPr>
        <p:spPr>
          <a:xfrm>
            <a:off x="914400" y="1981200"/>
            <a:ext cx="5080000" cy="4114800"/>
          </a:xfrm>
          <a:prstGeom prst="rect">
            <a:avLst/>
          </a:prstGeom>
        </p:spPr>
        <p:txBody>
          <a:bodyPr lIns="45718" tIns="45718" rIns="45718" bIns="45718">
            <a:normAutofit/>
          </a:bodyPr>
          <a:lstStyle>
            <a:lvl1pPr marL="342900" indent="-342900" defTabSz="914400">
              <a:lnSpc>
                <a:spcPct val="100000"/>
              </a:lnSpc>
              <a:spcBef>
                <a:spcPts val="600"/>
              </a:spcBef>
              <a:buChar char="•"/>
              <a:defRPr sz="2800">
                <a:solidFill>
                  <a:srgbClr val="FFFFFF"/>
                </a:solidFill>
                <a:latin typeface="Times"/>
                <a:ea typeface="Times"/>
                <a:cs typeface="Times"/>
                <a:sym typeface="Times"/>
              </a:defRPr>
            </a:lvl1pPr>
            <a:lvl2pPr marL="790575" indent="-333375" defTabSz="914400">
              <a:lnSpc>
                <a:spcPct val="100000"/>
              </a:lnSpc>
              <a:spcBef>
                <a:spcPts val="600"/>
              </a:spcBef>
              <a:buChar char="–"/>
              <a:defRPr sz="2800">
                <a:solidFill>
                  <a:srgbClr val="FFFFFF"/>
                </a:solidFill>
                <a:latin typeface="Times"/>
                <a:ea typeface="Times"/>
                <a:cs typeface="Times"/>
                <a:sym typeface="Times"/>
              </a:defRPr>
            </a:lvl2pPr>
            <a:lvl3pPr marL="1234438" indent="-320038" defTabSz="914400">
              <a:lnSpc>
                <a:spcPct val="100000"/>
              </a:lnSpc>
              <a:spcBef>
                <a:spcPts val="600"/>
              </a:spcBef>
              <a:buChar char="•"/>
              <a:defRPr sz="2800">
                <a:solidFill>
                  <a:srgbClr val="FFFFFF"/>
                </a:solidFill>
                <a:latin typeface="Times"/>
                <a:ea typeface="Times"/>
                <a:cs typeface="Times"/>
                <a:sym typeface="Times"/>
              </a:defRPr>
            </a:lvl3pPr>
            <a:lvl4pPr marL="1727200" indent="-355600" defTabSz="914400">
              <a:lnSpc>
                <a:spcPct val="100000"/>
              </a:lnSpc>
              <a:spcBef>
                <a:spcPts val="600"/>
              </a:spcBef>
              <a:buChar char="–"/>
              <a:defRPr sz="2800">
                <a:solidFill>
                  <a:srgbClr val="FFFFFF"/>
                </a:solidFill>
                <a:latin typeface="Times"/>
                <a:ea typeface="Times"/>
                <a:cs typeface="Times"/>
                <a:sym typeface="Times"/>
              </a:defRPr>
            </a:lvl4pPr>
            <a:lvl5pPr marL="2184400" indent="-355600" defTabSz="914400">
              <a:lnSpc>
                <a:spcPct val="100000"/>
              </a:lnSpc>
              <a:spcBef>
                <a:spcPts val="600"/>
              </a:spcBef>
              <a:buChar char="»"/>
              <a:defRPr sz="2800">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1128" name="Shape 1128"/>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1_Comparison">
    <p:bg>
      <p:bgPr>
        <a:solidFill>
          <a:srgbClr val="000000"/>
        </a:solidFill>
        <a:effectLst/>
      </p:bgPr>
    </p:bg>
    <p:spTree>
      <p:nvGrpSpPr>
        <p:cNvPr id="1" name=""/>
        <p:cNvGrpSpPr/>
        <p:nvPr/>
      </p:nvGrpSpPr>
      <p:grpSpPr>
        <a:xfrm>
          <a:off x="0" y="0"/>
          <a:ext cx="0" cy="0"/>
          <a:chOff x="0" y="0"/>
          <a:chExt cx="0" cy="0"/>
        </a:xfrm>
      </p:grpSpPr>
      <p:sp>
        <p:nvSpPr>
          <p:cNvPr id="1135" name="Shape 1135"/>
          <p:cNvSpPr>
            <a:spLocks noGrp="1"/>
          </p:cNvSpPr>
          <p:nvPr>
            <p:ph type="title"/>
          </p:nvPr>
        </p:nvSpPr>
        <p:spPr>
          <a:xfrm>
            <a:off x="609600" y="274638"/>
            <a:ext cx="10972800" cy="1143001"/>
          </a:xfrm>
          <a:prstGeom prst="rect">
            <a:avLst/>
          </a:prstGeom>
        </p:spPr>
        <p:txBody>
          <a:bodyPr lIns="45718" tIns="45718" rIns="45718" bIns="45718" anchor="ctr"/>
          <a:lstStyle>
            <a:lvl1pPr algn="ctr" defTabSz="914400">
              <a:lnSpc>
                <a:spcPct val="100000"/>
              </a:lnSpc>
              <a:defRPr sz="4400" spc="0">
                <a:solidFill>
                  <a:srgbClr val="E3EBF1"/>
                </a:solidFill>
                <a:latin typeface="Times"/>
                <a:ea typeface="Times"/>
                <a:cs typeface="Times"/>
                <a:sym typeface="Times"/>
              </a:defRPr>
            </a:lvl1pPr>
          </a:lstStyle>
          <a:p>
            <a:r>
              <a:t>タイトルテキスト</a:t>
            </a:r>
          </a:p>
        </p:txBody>
      </p:sp>
      <p:sp>
        <p:nvSpPr>
          <p:cNvPr id="1136" name="Shape 1136"/>
          <p:cNvSpPr>
            <a:spLocks noGrp="1"/>
          </p:cNvSpPr>
          <p:nvPr>
            <p:ph type="body" sz="quarter" idx="1"/>
          </p:nvPr>
        </p:nvSpPr>
        <p:spPr>
          <a:xfrm>
            <a:off x="609600" y="1535112"/>
            <a:ext cx="5386917" cy="639763"/>
          </a:xfrm>
          <a:prstGeom prst="rect">
            <a:avLst/>
          </a:prstGeom>
        </p:spPr>
        <p:txBody>
          <a:bodyPr lIns="45718" tIns="45718" rIns="45718" bIns="45718" anchor="b">
            <a:normAutofit/>
          </a:bodyPr>
          <a:lstStyle>
            <a:lvl1pPr marL="0" indent="0" defTabSz="914400">
              <a:lnSpc>
                <a:spcPct val="100000"/>
              </a:lnSpc>
              <a:spcBef>
                <a:spcPts val="500"/>
              </a:spcBef>
              <a:buSzTx/>
              <a:buNone/>
              <a:defRPr sz="2400" b="1">
                <a:solidFill>
                  <a:srgbClr val="FFFFFF"/>
                </a:solidFill>
                <a:latin typeface="Times"/>
                <a:ea typeface="Times"/>
                <a:cs typeface="Times"/>
                <a:sym typeface="Times"/>
              </a:defRPr>
            </a:lvl1pPr>
            <a:lvl2pPr marL="0" indent="0" defTabSz="914400">
              <a:lnSpc>
                <a:spcPct val="100000"/>
              </a:lnSpc>
              <a:spcBef>
                <a:spcPts val="500"/>
              </a:spcBef>
              <a:buSzTx/>
              <a:buNone/>
              <a:defRPr sz="2400" b="1">
                <a:solidFill>
                  <a:srgbClr val="FFFFFF"/>
                </a:solidFill>
                <a:latin typeface="Times"/>
                <a:ea typeface="Times"/>
                <a:cs typeface="Times"/>
                <a:sym typeface="Times"/>
              </a:defRPr>
            </a:lvl2pPr>
            <a:lvl3pPr marL="0" indent="0" defTabSz="914400">
              <a:lnSpc>
                <a:spcPct val="100000"/>
              </a:lnSpc>
              <a:spcBef>
                <a:spcPts val="500"/>
              </a:spcBef>
              <a:buSzTx/>
              <a:buNone/>
              <a:defRPr sz="2400" b="1">
                <a:solidFill>
                  <a:srgbClr val="FFFFFF"/>
                </a:solidFill>
                <a:latin typeface="Times"/>
                <a:ea typeface="Times"/>
                <a:cs typeface="Times"/>
                <a:sym typeface="Times"/>
              </a:defRPr>
            </a:lvl3pPr>
            <a:lvl4pPr marL="0" indent="0" defTabSz="914400">
              <a:lnSpc>
                <a:spcPct val="100000"/>
              </a:lnSpc>
              <a:spcBef>
                <a:spcPts val="500"/>
              </a:spcBef>
              <a:buSzTx/>
              <a:buNone/>
              <a:defRPr sz="2400" b="1">
                <a:solidFill>
                  <a:srgbClr val="FFFFFF"/>
                </a:solidFill>
                <a:latin typeface="Times"/>
                <a:ea typeface="Times"/>
                <a:cs typeface="Times"/>
                <a:sym typeface="Times"/>
              </a:defRPr>
            </a:lvl4pPr>
            <a:lvl5pPr marL="0" indent="0" defTabSz="914400">
              <a:lnSpc>
                <a:spcPct val="100000"/>
              </a:lnSpc>
              <a:spcBef>
                <a:spcPts val="500"/>
              </a:spcBef>
              <a:buSzTx/>
              <a:buNone/>
              <a:defRPr sz="2400" b="1">
                <a:solidFill>
                  <a:srgbClr val="FFFFFF"/>
                </a:solidFill>
                <a:latin typeface="Times"/>
                <a:ea typeface="Times"/>
                <a:cs typeface="Times"/>
                <a:sym typeface="Times"/>
              </a:defRPr>
            </a:lvl5pPr>
          </a:lstStyle>
          <a:p>
            <a:r>
              <a:t>本文レベル1</a:t>
            </a:r>
          </a:p>
          <a:p>
            <a:pPr lvl="1"/>
            <a:r>
              <a:t>本文レベル2</a:t>
            </a:r>
          </a:p>
          <a:p>
            <a:pPr lvl="2"/>
            <a:r>
              <a:t>本文レベル3</a:t>
            </a:r>
          </a:p>
          <a:p>
            <a:pPr lvl="3"/>
            <a:r>
              <a:t>本文レベル4</a:t>
            </a:r>
          </a:p>
          <a:p>
            <a:pPr lvl="4"/>
            <a:r>
              <a:t>本文レベル 5</a:t>
            </a:r>
          </a:p>
        </p:txBody>
      </p:sp>
      <p:sp>
        <p:nvSpPr>
          <p:cNvPr id="1137" name="Shape 1137"/>
          <p:cNvSpPr>
            <a:spLocks noGrp="1"/>
          </p:cNvSpPr>
          <p:nvPr>
            <p:ph type="body" sz="quarter" idx="13"/>
          </p:nvPr>
        </p:nvSpPr>
        <p:spPr>
          <a:xfrm>
            <a:off x="6193368" y="1535112"/>
            <a:ext cx="5389034" cy="639764"/>
          </a:xfrm>
          <a:prstGeom prst="rect">
            <a:avLst/>
          </a:prstGeom>
        </p:spPr>
        <p:txBody>
          <a:bodyPr lIns="45718" tIns="45718" rIns="45718" bIns="45718" anchor="b">
            <a:normAutofit/>
          </a:bodyPr>
          <a:lstStyle/>
          <a:p>
            <a:pPr defTabSz="912812">
              <a:buBlip>
                <a:blip r:embed="rId2"/>
              </a:buBlip>
            </a:pPr>
            <a:endParaRPr/>
          </a:p>
        </p:txBody>
      </p:sp>
      <p:sp>
        <p:nvSpPr>
          <p:cNvPr id="1138" name="Shape 1138"/>
          <p:cNvSpPr>
            <a:spLocks noGrp="1"/>
          </p:cNvSpPr>
          <p:nvPr>
            <p:ph type="sldNum" sz="quarter" idx="2"/>
          </p:nvPr>
        </p:nvSpPr>
        <p:spPr>
          <a:xfrm>
            <a:off x="10995662" y="6248400"/>
            <a:ext cx="281939" cy="320038"/>
          </a:xfrm>
          <a:prstGeom prst="rect">
            <a:avLst/>
          </a:prstGeom>
        </p:spPr>
        <p:txBody>
          <a:bodyPr lIns="45718" tIns="45718" rIns="45718" bIns="45718" anchor="t"/>
          <a:lstStyle>
            <a:lvl1pPr>
              <a:defRPr sz="1400">
                <a:solidFill>
                  <a:srgbClr val="FFFFFF"/>
                </a:solid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120" Type="http://schemas.openxmlformats.org/officeDocument/2006/relationships/theme" Target="../theme/theme1.xml"/><Relationship Id="rId121" Type="http://schemas.openxmlformats.org/officeDocument/2006/relationships/image" Target="../media/image1.jpeg"/><Relationship Id="rId122" Type="http://schemas.openxmlformats.org/officeDocument/2006/relationships/image" Target="../media/image2.png"/><Relationship Id="rId123" Type="http://schemas.openxmlformats.org/officeDocument/2006/relationships/image" Target="../media/image3.png"/><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slideLayout" Target="../slideLayouts/slideLayout105.xml"/><Relationship Id="rId106" Type="http://schemas.openxmlformats.org/officeDocument/2006/relationships/slideLayout" Target="../slideLayouts/slideLayout106.xml"/><Relationship Id="rId107" Type="http://schemas.openxmlformats.org/officeDocument/2006/relationships/slideLayout" Target="../slideLayouts/slideLayout107.xml"/><Relationship Id="rId108" Type="http://schemas.openxmlformats.org/officeDocument/2006/relationships/slideLayout" Target="../slideLayouts/slideLayout108.xml"/><Relationship Id="rId109" Type="http://schemas.openxmlformats.org/officeDocument/2006/relationships/slideLayout" Target="../slideLayouts/slideLayout109.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00" Type="http://schemas.openxmlformats.org/officeDocument/2006/relationships/slideLayout" Target="../slideLayouts/slideLayout100.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110" Type="http://schemas.openxmlformats.org/officeDocument/2006/relationships/slideLayout" Target="../slideLayouts/slideLayout110.xml"/><Relationship Id="rId111" Type="http://schemas.openxmlformats.org/officeDocument/2006/relationships/slideLayout" Target="../slideLayouts/slideLayout111.xml"/><Relationship Id="rId112" Type="http://schemas.openxmlformats.org/officeDocument/2006/relationships/slideLayout" Target="../slideLayouts/slideLayout112.xml"/><Relationship Id="rId113" Type="http://schemas.openxmlformats.org/officeDocument/2006/relationships/slideLayout" Target="../slideLayouts/slideLayout113.xml"/><Relationship Id="rId114" Type="http://schemas.openxmlformats.org/officeDocument/2006/relationships/slideLayout" Target="../slideLayouts/slideLayout114.xml"/><Relationship Id="rId115" Type="http://schemas.openxmlformats.org/officeDocument/2006/relationships/slideLayout" Target="../slideLayouts/slideLayout115.xml"/><Relationship Id="rId116" Type="http://schemas.openxmlformats.org/officeDocument/2006/relationships/slideLayout" Target="../slideLayouts/slideLayout116.xml"/><Relationship Id="rId117" Type="http://schemas.openxmlformats.org/officeDocument/2006/relationships/slideLayout" Target="../slideLayouts/slideLayout117.xml"/><Relationship Id="rId118" Type="http://schemas.openxmlformats.org/officeDocument/2006/relationships/slideLayout" Target="../slideLayouts/slideLayout118.xml"/><Relationship Id="rId119" Type="http://schemas.openxmlformats.org/officeDocument/2006/relationships/slideLayout" Target="../slideLayouts/slideLayout11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1"/>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08000" y="230189"/>
            <a:ext cx="11176000" cy="66479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r>
              <a:t>タイトルテキスト</a:t>
            </a:r>
          </a:p>
        </p:txBody>
      </p:sp>
      <p:sp>
        <p:nvSpPr>
          <p:cNvPr id="3" name="Shape 3"/>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buBlip>
                <a:blip r:embed="rId122"/>
              </a:buBlip>
            </a:lvl1pPr>
            <a:lvl2pPr>
              <a:buBlip>
                <a:blip r:embed="rId123"/>
              </a:buBlip>
            </a:lvl2pPr>
            <a:lvl3pPr>
              <a:buBlip>
                <a:blip r:embed="rId123"/>
              </a:buBlip>
            </a:lvl3pPr>
            <a:lvl4pPr>
              <a:buBlip>
                <a:blip r:embed="rId123"/>
              </a:buBlip>
            </a:lvl4pPr>
            <a:lvl5pPr>
              <a:buBlip>
                <a:blip r:embed="rId123"/>
              </a:buBlip>
            </a:lvl5pPr>
          </a:lstStyle>
          <a:p>
            <a:r>
              <a:t>本文レベル1</a:t>
            </a:r>
          </a:p>
          <a:p>
            <a:pPr lvl="1"/>
            <a:r>
              <a:t>本文レベル2</a:t>
            </a:r>
          </a:p>
          <a:p>
            <a:pPr lvl="2"/>
            <a:r>
              <a:t>本文レベル3</a:t>
            </a:r>
          </a:p>
          <a:p>
            <a:pPr lvl="3"/>
            <a:r>
              <a:t>本文レベル4</a:t>
            </a:r>
          </a:p>
          <a:p>
            <a:pPr lvl="4"/>
            <a:r>
              <a:t>本文レベル 5</a:t>
            </a:r>
          </a:p>
        </p:txBody>
      </p:sp>
      <p:sp>
        <p:nvSpPr>
          <p:cNvPr id="4" name="Shape 4"/>
          <p:cNvSpPr>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Lst>
  <p:transition xmlns:p14="http://schemas.microsoft.com/office/powerpoint/2010/main" spd="med"/>
  <p:txStyles>
    <p:titleStyle>
      <a:lvl1pPr marL="0" marR="0" indent="0" algn="l" defTabSz="914362" rtl="0" latinLnBrk="0">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n-lt"/>
          <a:ea typeface="+mn-ea"/>
          <a:cs typeface="+mn-cs"/>
          <a:sym typeface="Calibri"/>
        </a:defRPr>
      </a:lvl1pPr>
      <a:lvl2pPr marL="0" marR="0" indent="0" algn="l" defTabSz="914362" rtl="0" latinLnBrk="0">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n-lt"/>
          <a:ea typeface="+mn-ea"/>
          <a:cs typeface="+mn-cs"/>
          <a:sym typeface="Calibri"/>
        </a:defRPr>
      </a:lvl2pPr>
      <a:lvl3pPr marL="0" marR="0" indent="0" algn="l" defTabSz="914362" rtl="0" latinLnBrk="0">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n-lt"/>
          <a:ea typeface="+mn-ea"/>
          <a:cs typeface="+mn-cs"/>
          <a:sym typeface="Calibri"/>
        </a:defRPr>
      </a:lvl3pPr>
      <a:lvl4pPr marL="0" marR="0" indent="0" algn="l" defTabSz="914362" rtl="0" latinLnBrk="0">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n-lt"/>
          <a:ea typeface="+mn-ea"/>
          <a:cs typeface="+mn-cs"/>
          <a:sym typeface="Calibri"/>
        </a:defRPr>
      </a:lvl4pPr>
      <a:lvl5pPr marL="0" marR="0" indent="0" algn="l" defTabSz="914362" rtl="0" latinLnBrk="0">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n-lt"/>
          <a:ea typeface="+mn-ea"/>
          <a:cs typeface="+mn-cs"/>
          <a:sym typeface="Calibri"/>
        </a:defRPr>
      </a:lvl5pPr>
      <a:lvl6pPr marL="0" marR="0" indent="0" algn="l" defTabSz="914362" rtl="0" latinLnBrk="0">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n-lt"/>
          <a:ea typeface="+mn-ea"/>
          <a:cs typeface="+mn-cs"/>
          <a:sym typeface="Calibri"/>
        </a:defRPr>
      </a:lvl6pPr>
      <a:lvl7pPr marL="0" marR="0" indent="0" algn="l" defTabSz="914362" rtl="0" latinLnBrk="0">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n-lt"/>
          <a:ea typeface="+mn-ea"/>
          <a:cs typeface="+mn-cs"/>
          <a:sym typeface="Calibri"/>
        </a:defRPr>
      </a:lvl7pPr>
      <a:lvl8pPr marL="0" marR="0" indent="0" algn="l" defTabSz="914362" rtl="0" latinLnBrk="0">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n-lt"/>
          <a:ea typeface="+mn-ea"/>
          <a:cs typeface="+mn-cs"/>
          <a:sym typeface="Calibri"/>
        </a:defRPr>
      </a:lvl8pPr>
      <a:lvl9pPr marL="0" marR="0" indent="0" algn="l" defTabSz="914362" rtl="0" latinLnBrk="0">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n-lt"/>
          <a:ea typeface="+mn-ea"/>
          <a:cs typeface="+mn-cs"/>
          <a:sym typeface="Calibri"/>
        </a:defRPr>
      </a:lvl9pPr>
    </p:titleStyle>
    <p:bodyStyle>
      <a:lvl1pPr marL="396875" marR="0" indent="-396875" algn="l" defTabSz="914362" rtl="0" latinLnBrk="0">
        <a:lnSpc>
          <a:spcPct val="90000"/>
        </a:lnSpc>
        <a:spcBef>
          <a:spcPts val="700"/>
        </a:spcBef>
        <a:spcAft>
          <a:spcPts val="0"/>
        </a:spcAft>
        <a:buClrTx/>
        <a:buSzPct val="100000"/>
        <a:buFontTx/>
        <a:buBlip>
          <a:blip r:embed="rId122"/>
        </a:buBlip>
        <a:tabLst/>
        <a:defRPr sz="3200" b="0" i="0" u="none" strike="noStrike" cap="none" spc="0" baseline="0">
          <a:ln>
            <a:noFill/>
          </a:ln>
          <a:solidFill>
            <a:srgbClr val="000000"/>
          </a:solidFill>
          <a:uFillTx/>
          <a:latin typeface="+mn-lt"/>
          <a:ea typeface="+mn-ea"/>
          <a:cs typeface="+mn-cs"/>
          <a:sym typeface="Calibri"/>
        </a:defRPr>
      </a:lvl1pPr>
      <a:lvl2pPr marL="971096" marR="0" indent="-453571" algn="l" defTabSz="914362" rtl="0" latinLnBrk="0">
        <a:lnSpc>
          <a:spcPct val="90000"/>
        </a:lnSpc>
        <a:spcBef>
          <a:spcPts val="700"/>
        </a:spcBef>
        <a:spcAft>
          <a:spcPts val="0"/>
        </a:spcAft>
        <a:buClrTx/>
        <a:buSzPct val="100000"/>
        <a:buFontTx/>
        <a:buBlip>
          <a:blip r:embed="rId123"/>
        </a:buBlip>
        <a:tabLst/>
        <a:defRPr sz="3200" b="0" i="0" u="none" strike="noStrike" cap="none" spc="0" baseline="0">
          <a:ln>
            <a:noFill/>
          </a:ln>
          <a:solidFill>
            <a:srgbClr val="000000"/>
          </a:solidFill>
          <a:uFillTx/>
          <a:latin typeface="+mn-lt"/>
          <a:ea typeface="+mn-ea"/>
          <a:cs typeface="+mn-cs"/>
          <a:sym typeface="Calibri"/>
        </a:defRPr>
      </a:lvl2pPr>
      <a:lvl3pPr marL="1373717" marR="0" indent="-459317" algn="l" defTabSz="914362" rtl="0" latinLnBrk="0">
        <a:lnSpc>
          <a:spcPct val="90000"/>
        </a:lnSpc>
        <a:spcBef>
          <a:spcPts val="700"/>
        </a:spcBef>
        <a:spcAft>
          <a:spcPts val="0"/>
        </a:spcAft>
        <a:buClrTx/>
        <a:buSzPct val="100000"/>
        <a:buFontTx/>
        <a:buBlip>
          <a:blip r:embed="rId123"/>
        </a:buBlip>
        <a:tabLst/>
        <a:defRPr sz="3200" b="0" i="0" u="none" strike="noStrike" cap="none" spc="0" baseline="0">
          <a:ln>
            <a:noFill/>
          </a:ln>
          <a:solidFill>
            <a:srgbClr val="000000"/>
          </a:solidFill>
          <a:uFillTx/>
          <a:latin typeface="+mn-lt"/>
          <a:ea typeface="+mn-ea"/>
          <a:cs typeface="+mn-cs"/>
          <a:sym typeface="Calibri"/>
        </a:defRPr>
      </a:lvl3pPr>
      <a:lvl4pPr marL="1720321" marR="0" indent="-461433" algn="l" defTabSz="914362" rtl="0" latinLnBrk="0">
        <a:lnSpc>
          <a:spcPct val="90000"/>
        </a:lnSpc>
        <a:spcBef>
          <a:spcPts val="700"/>
        </a:spcBef>
        <a:spcAft>
          <a:spcPts val="0"/>
        </a:spcAft>
        <a:buClrTx/>
        <a:buSzPct val="100000"/>
        <a:buFontTx/>
        <a:buBlip>
          <a:blip r:embed="rId123"/>
        </a:buBlip>
        <a:tabLst/>
        <a:defRPr sz="3200" b="0" i="0" u="none" strike="noStrike" cap="none" spc="0" baseline="0">
          <a:ln>
            <a:noFill/>
          </a:ln>
          <a:solidFill>
            <a:srgbClr val="000000"/>
          </a:solidFill>
          <a:uFillTx/>
          <a:latin typeface="+mn-lt"/>
          <a:ea typeface="+mn-ea"/>
          <a:cs typeface="+mn-cs"/>
          <a:sym typeface="Calibri"/>
        </a:defRPr>
      </a:lvl4pPr>
      <a:lvl5pPr marL="2053696" marR="0" indent="-448733" algn="l" defTabSz="914362" rtl="0" latinLnBrk="0">
        <a:lnSpc>
          <a:spcPct val="90000"/>
        </a:lnSpc>
        <a:spcBef>
          <a:spcPts val="700"/>
        </a:spcBef>
        <a:spcAft>
          <a:spcPts val="0"/>
        </a:spcAft>
        <a:buClrTx/>
        <a:buSzPct val="100000"/>
        <a:buFontTx/>
        <a:buBlip>
          <a:blip r:embed="rId123"/>
        </a:buBlip>
        <a:tabLst/>
        <a:defRPr sz="3200" b="0" i="0" u="none" strike="noStrike" cap="none" spc="0" baseline="0">
          <a:ln>
            <a:noFill/>
          </a:ln>
          <a:solidFill>
            <a:srgbClr val="000000"/>
          </a:solidFill>
          <a:uFillTx/>
          <a:latin typeface="+mn-lt"/>
          <a:ea typeface="+mn-ea"/>
          <a:cs typeface="+mn-cs"/>
          <a:sym typeface="Calibri"/>
        </a:defRPr>
      </a:lvl5pPr>
      <a:lvl6pPr marL="2651653" marR="0" indent="-365745" algn="l" defTabSz="914362" rtl="0" latinLnBrk="0">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Calibri"/>
        </a:defRPr>
      </a:lvl6pPr>
      <a:lvl7pPr marL="3108835" marR="0" indent="-365745" algn="l" defTabSz="914362" rtl="0" latinLnBrk="0">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Calibri"/>
        </a:defRPr>
      </a:lvl7pPr>
      <a:lvl8pPr marL="3566017" marR="0" indent="-365745" algn="l" defTabSz="914362" rtl="0" latinLnBrk="0">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Calibri"/>
        </a:defRPr>
      </a:lvl8pPr>
      <a:lvl9pPr marL="4023199" marR="0" indent="-365745" algn="l" defTabSz="914362" rtl="0" latinLnBrk="0">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10.jpe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10.jpe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5.jpe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5.jpeg"/><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png"/><Relationship Id="rId3"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png"/><Relationship Id="rId3"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jpeg"/><Relationship Id="rId3"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image" Target="../media/image20.jpeg"/><Relationship Id="rId3"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png"/><Relationship Id="rId3"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png"/><Relationship Id="rId3"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22.jpeg"/><Relationship Id="rId3"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png"/><Relationship Id="rId3"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5.jpeg"/><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5.jpeg"/><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png"/><Relationship Id="rId3"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2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image" Target="../media/image2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2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2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gif"/><Relationship Id="rId1" Type="http://schemas.openxmlformats.org/officeDocument/2006/relationships/slideLayout" Target="../slideLayouts/slideLayout86.xml"/><Relationship Id="rId2"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gif"/><Relationship Id="rId1" Type="http://schemas.openxmlformats.org/officeDocument/2006/relationships/slideLayout" Target="../slideLayouts/slideLayout86.xml"/><Relationship Id="rId2"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gif"/><Relationship Id="rId1" Type="http://schemas.openxmlformats.org/officeDocument/2006/relationships/slideLayout" Target="../slideLayouts/slideLayout86.xml"/><Relationship Id="rId2"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gif"/><Relationship Id="rId1" Type="http://schemas.openxmlformats.org/officeDocument/2006/relationships/slideLayout" Target="../slideLayouts/slideLayout86.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jpeg"/><Relationship Id="rId3"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33.jpeg"/><Relationship Id="rId3" Type="http://schemas.openxmlformats.org/officeDocument/2006/relationships/image" Target="../media/image34.jpeg"/></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86.xml"/><Relationship Id="rId2"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86.xml"/><Relationship Id="rId2"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35.jpeg"/><Relationship Id="rId3" Type="http://schemas.openxmlformats.org/officeDocument/2006/relationships/image" Target="../media/image3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35.jpeg"/><Relationship Id="rId3" Type="http://schemas.openxmlformats.org/officeDocument/2006/relationships/image" Target="../media/image36.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3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 name="Shape 1449"/>
          <p:cNvSpPr>
            <a:spLocks noGrp="1"/>
          </p:cNvSpPr>
          <p:nvPr>
            <p:ph type="ctrTitle"/>
          </p:nvPr>
        </p:nvSpPr>
        <p:spPr>
          <a:xfrm>
            <a:off x="973667" y="1371600"/>
            <a:ext cx="6036734" cy="2670027"/>
          </a:xfrm>
          <a:prstGeom prst="rect">
            <a:avLst/>
          </a:prstGeom>
        </p:spPr>
        <p:txBody>
          <a:bodyPr/>
          <a:lstStyle/>
          <a:p>
            <a:pPr algn="ctr">
              <a:defRPr sz="4400" spc="-200"/>
            </a:pPr>
            <a:r>
              <a:t>Week of Spiritual Renewal</a:t>
            </a:r>
            <a:br/>
            <a:r>
              <a:t>LIVING BY THE SPIRIT</a:t>
            </a:r>
            <a:br/>
            <a:r>
              <a:rPr sz="3200" spc="-145">
                <a:solidFill>
                  <a:srgbClr val="4F8F00"/>
                </a:solidFill>
                <a:effectLst>
                  <a:outerShdw blurRad="12700" dist="38100" dir="18900000" rotWithShape="0">
                    <a:srgbClr val="000000"/>
                  </a:outerShdw>
                </a:effectLst>
                <a:latin typeface="ヒラギノ丸ゴ ProN"/>
                <a:ea typeface="ヒラギノ丸ゴ ProN"/>
                <a:cs typeface="ヒラギノ丸ゴ ProN"/>
                <a:sym typeface="ヒラギノ丸ゴ ProN"/>
              </a:rPr>
              <a:t>リバイバルウィーク</a:t>
            </a:r>
            <a:endParaRPr>
              <a:effectLst>
                <a:outerShdw blurRad="12700" dist="38100" dir="18900000" rotWithShape="0">
                  <a:srgbClr val="000000"/>
                </a:outerShdw>
              </a:effectLst>
              <a:latin typeface="ヒラギノ丸ゴ ProN"/>
              <a:ea typeface="ヒラギノ丸ゴ ProN"/>
              <a:cs typeface="ヒラギノ丸ゴ ProN"/>
              <a:sym typeface="ヒラギノ丸ゴ ProN"/>
            </a:endParaRPr>
          </a:p>
          <a:p>
            <a:pPr algn="ctr" defTabSz="914400">
              <a:lnSpc>
                <a:spcPct val="100000"/>
              </a:lnSpc>
              <a:defRPr sz="4100" spc="0">
                <a:solidFill>
                  <a:srgbClr val="4F8F00"/>
                </a:solidFill>
                <a:effectLst>
                  <a:outerShdw blurRad="12700" dist="38100" dir="18900000" rotWithShape="0">
                    <a:srgbClr val="000000"/>
                  </a:outerShdw>
                </a:effectLst>
                <a:latin typeface="ヒラギノ丸ゴ ProN"/>
                <a:ea typeface="ヒラギノ丸ゴ ProN"/>
                <a:cs typeface="ヒラギノ丸ゴ ProN"/>
                <a:sym typeface="ヒラギノ丸ゴ ProN"/>
              </a:defRPr>
            </a:pPr>
            <a:r>
              <a:t>霊のうちに生きる</a:t>
            </a:r>
          </a:p>
        </p:txBody>
      </p:sp>
      <p:sp>
        <p:nvSpPr>
          <p:cNvPr id="1450" name="Shape 1450"/>
          <p:cNvSpPr>
            <a:spLocks noGrp="1"/>
          </p:cNvSpPr>
          <p:nvPr>
            <p:ph type="subTitle" sz="quarter" idx="1"/>
          </p:nvPr>
        </p:nvSpPr>
        <p:spPr>
          <a:xfrm>
            <a:off x="973666" y="4267200"/>
            <a:ext cx="6265336" cy="461665"/>
          </a:xfrm>
          <a:prstGeom prst="rect">
            <a:avLst/>
          </a:prstGeom>
        </p:spPr>
        <p:txBody>
          <a:bodyPr/>
          <a:lstStyle/>
          <a:p>
            <a:pPr defTabSz="859501">
              <a:defRPr sz="2256" b="1"/>
            </a:pPr>
            <a:r>
              <a:t>Dr. Ron E. M. Clouzet, </a:t>
            </a:r>
            <a:r>
              <a:rPr b="0"/>
              <a:t>NSD Ministerial Secretary</a:t>
            </a:r>
          </a:p>
        </p:txBody>
      </p:sp>
      <p:sp>
        <p:nvSpPr>
          <p:cNvPr id="1451" name="Shape 1451"/>
          <p:cNvSpPr/>
          <p:nvPr/>
        </p:nvSpPr>
        <p:spPr>
          <a:xfrm>
            <a:off x="990600" y="5181600"/>
            <a:ext cx="6036734" cy="647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914362">
              <a:lnSpc>
                <a:spcPct val="90000"/>
              </a:lnSpc>
              <a:defRPr sz="4400" spc="-150">
                <a:solidFill>
                  <a:srgbClr val="172D58"/>
                </a:solidFill>
                <a:effectLst>
                  <a:outerShdw blurRad="50800" dist="38100" dir="2700000" rotWithShape="0">
                    <a:srgbClr val="000000">
                      <a:alpha val="40000"/>
                    </a:srgbClr>
                  </a:outerShdw>
                </a:effectLst>
              </a:defRPr>
            </a:lvl1pPr>
          </a:lstStyle>
          <a:p>
            <a:r>
              <a:t>WELCOME!</a:t>
            </a:r>
          </a:p>
        </p:txBody>
      </p:sp>
      <p:pic>
        <p:nvPicPr>
          <p:cNvPr id="1452" name="image6.jpg" descr="dove-holy-spirit"/>
          <p:cNvPicPr>
            <a:picLocks noChangeAspect="1"/>
          </p:cNvPicPr>
          <p:nvPr/>
        </p:nvPicPr>
        <p:blipFill>
          <a:blip r:embed="rId2">
            <a:extLst/>
          </a:blip>
          <a:srcRect r="29698" b="17856"/>
          <a:stretch>
            <a:fillRect/>
          </a:stretch>
        </p:blipFill>
        <p:spPr>
          <a:xfrm>
            <a:off x="8040758" y="1554865"/>
            <a:ext cx="3236842" cy="3931535"/>
          </a:xfrm>
          <a:prstGeom prst="rect">
            <a:avLst/>
          </a:prstGeom>
          <a:ln w="12700">
            <a:miter lim="400000"/>
          </a:ln>
          <a:effectLst>
            <a:outerShdw blurRad="292100" dist="139700" dir="2700000" rotWithShape="0">
              <a:srgbClr val="333333">
                <a:alpha val="64999"/>
              </a:srgbClr>
            </a:outerShdw>
          </a:effectLst>
        </p:spPr>
      </p:pic>
      <p:sp>
        <p:nvSpPr>
          <p:cNvPr id="1453" name="Shape 1453"/>
          <p:cNvSpPr/>
          <p:nvPr/>
        </p:nvSpPr>
        <p:spPr>
          <a:xfrm>
            <a:off x="450088" y="5777464"/>
            <a:ext cx="3582428"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b="1">
                <a:solidFill>
                  <a:srgbClr val="4F8F00"/>
                </a:solidFill>
                <a:latin typeface="+mj-lt"/>
                <a:ea typeface="+mj-ea"/>
                <a:cs typeface="+mj-cs"/>
                <a:sym typeface="Arial"/>
              </a:defRPr>
            </a:lvl1pPr>
          </a:lstStyle>
          <a:p>
            <a:r>
              <a:t>ようこそ</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8" name="image10.jpeg" descr="0602115"/>
          <p:cNvPicPr>
            <a:picLocks noChangeAspect="1"/>
          </p:cNvPicPr>
          <p:nvPr/>
        </p:nvPicPr>
        <p:blipFill>
          <a:blip r:embed="rId2">
            <a:extLst/>
          </a:blip>
          <a:srcRect t="17857"/>
          <a:stretch>
            <a:fillRect/>
          </a:stretch>
        </p:blipFill>
        <p:spPr>
          <a:xfrm>
            <a:off x="930474" y="1295399"/>
            <a:ext cx="4589463" cy="5029202"/>
          </a:xfrm>
          <a:prstGeom prst="rect">
            <a:avLst/>
          </a:prstGeom>
          <a:ln w="12700">
            <a:miter lim="400000"/>
          </a:ln>
          <a:effectLst>
            <a:outerShdw blurRad="292100" dist="139700" dir="2700000" rotWithShape="0">
              <a:srgbClr val="333333">
                <a:alpha val="64999"/>
              </a:srgbClr>
            </a:outerShdw>
          </a:effectLst>
        </p:spPr>
      </p:pic>
      <p:sp>
        <p:nvSpPr>
          <p:cNvPr id="1499" name="Shape 1499"/>
          <p:cNvSpPr>
            <a:spLocks noGrp="1"/>
          </p:cNvSpPr>
          <p:nvPr>
            <p:ph type="title"/>
          </p:nvPr>
        </p:nvSpPr>
        <p:spPr>
          <a:xfrm>
            <a:off x="911424" y="230188"/>
            <a:ext cx="9902826" cy="1065213"/>
          </a:xfrm>
          <a:prstGeom prst="rect">
            <a:avLst/>
          </a:prstGeom>
        </p:spPr>
        <p:txBody>
          <a:bodyPr/>
          <a:lstStyle/>
          <a:p>
            <a:pPr defTabSz="566737">
              <a:defRPr sz="3600" b="1" spc="-200">
                <a:effectLst>
                  <a:outerShdw blurRad="38100" dist="38100" dir="2700000" rotWithShape="0">
                    <a:srgbClr val="C0C0C0"/>
                  </a:outerShdw>
                </a:effectLst>
              </a:defRPr>
            </a:pPr>
            <a:r>
              <a:t>When the Holy Spirit came on the disciples…　　　　　　</a:t>
            </a:r>
            <a:r>
              <a:rPr b="0">
                <a:solidFill>
                  <a:srgbClr val="011993"/>
                </a:solidFill>
                <a:latin typeface="ヒラギノ丸ゴ ProN"/>
                <a:ea typeface="ヒラギノ丸ゴ ProN"/>
                <a:cs typeface="ヒラギノ丸ゴ ProN"/>
                <a:sym typeface="ヒラギノ丸ゴ ProN"/>
              </a:rPr>
              <a:t>聖霊が弟子たちに下ると…</a:t>
            </a:r>
          </a:p>
        </p:txBody>
      </p:sp>
      <p:sp>
        <p:nvSpPr>
          <p:cNvPr id="1500" name="Shape 1500"/>
          <p:cNvSpPr>
            <a:spLocks noGrp="1"/>
          </p:cNvSpPr>
          <p:nvPr>
            <p:ph type="body" sz="half" idx="1"/>
          </p:nvPr>
        </p:nvSpPr>
        <p:spPr>
          <a:xfrm>
            <a:off x="5702424" y="1717824"/>
            <a:ext cx="6255643" cy="5029201"/>
          </a:xfrm>
          <a:prstGeom prst="rect">
            <a:avLst/>
          </a:prstGeom>
        </p:spPr>
        <p:txBody>
          <a:bodyPr/>
          <a:lstStyle/>
          <a:p>
            <a:pPr defTabSz="914362">
              <a:buBlip>
                <a:blip r:embed="rId3"/>
              </a:buBlip>
              <a:defRPr b="1">
                <a:ln w="12700">
                  <a:solidFill>
                    <a:srgbClr val="05468D"/>
                  </a:solidFill>
                </a:ln>
                <a:effectLst>
                  <a:outerShdw blurRad="38100" dist="20320" dir="1800000" rotWithShape="0">
                    <a:srgbClr val="000000">
                      <a:alpha val="40000"/>
                    </a:srgbClr>
                  </a:outerShdw>
                </a:effectLst>
              </a:defRPr>
            </a:pPr>
            <a:r>
              <a:rPr dirty="0"/>
              <a:t>They were united in love　　</a:t>
            </a:r>
            <a:r>
              <a:rPr lang="en-US" altLang="ja-JP" b="1" dirty="0">
                <a:ln w="12700">
                  <a:solidFill>
                    <a:srgbClr val="05468D"/>
                  </a:solidFill>
                </a:ln>
              </a:rPr>
              <a:t/>
            </a:r>
            <a:br>
              <a:rPr lang="en-US" altLang="ja-JP" b="1" dirty="0">
                <a:ln w="12700">
                  <a:solidFill>
                    <a:srgbClr val="05468D"/>
                  </a:solidFill>
                </a:ln>
              </a:rPr>
            </a:br>
            <a:r>
              <a:rPr b="0" dirty="0">
                <a:ln w="12700">
                  <a:solidFill>
                    <a:srgbClr val="011993"/>
                  </a:solidFill>
                </a:ln>
                <a:solidFill>
                  <a:srgbClr val="011993"/>
                </a:solidFill>
                <a:latin typeface="ヒラギノ丸ゴ ProN"/>
                <a:ea typeface="ヒラギノ丸ゴ ProN"/>
                <a:cs typeface="ヒラギノ丸ゴ ProN"/>
                <a:sym typeface="ヒラギノ丸ゴ ProN"/>
              </a:rPr>
              <a:t>愛のうちに一致</a:t>
            </a:r>
            <a:r>
              <a:rPr b="0" dirty="0" smtClean="0">
                <a:ln w="12700">
                  <a:solidFill>
                    <a:srgbClr val="011993"/>
                  </a:solidFill>
                </a:ln>
                <a:solidFill>
                  <a:srgbClr val="011993"/>
                </a:solidFill>
                <a:latin typeface="ヒラギノ丸ゴ ProN"/>
                <a:ea typeface="ヒラギノ丸ゴ ProN"/>
                <a:cs typeface="ヒラギノ丸ゴ ProN"/>
                <a:sym typeface="ヒラギノ丸ゴ ProN"/>
              </a:rPr>
              <a:t>した</a:t>
            </a:r>
            <a:r>
              <a:rPr lang="ja-JP" altLang="en-US" b="0" dirty="0" smtClean="0">
                <a:ln w="12700">
                  <a:solidFill>
                    <a:srgbClr val="011993"/>
                  </a:solidFill>
                </a:ln>
                <a:solidFill>
                  <a:srgbClr val="011993"/>
                </a:solidFill>
                <a:latin typeface="ヒラギノ丸ゴ ProN"/>
                <a:ea typeface="ヒラギノ丸ゴ ProN"/>
                <a:cs typeface="ヒラギノ丸ゴ ProN"/>
                <a:sym typeface="ヒラギノ丸ゴ ProN"/>
              </a:rPr>
              <a:t>。</a:t>
            </a:r>
            <a:endParaRPr b="0" dirty="0">
              <a:solidFill>
                <a:srgbClr val="011993"/>
              </a:solidFill>
              <a:latin typeface="ヒラギノ丸ゴ ProN"/>
              <a:ea typeface="ヒラギノ丸ゴ ProN"/>
              <a:cs typeface="ヒラギノ丸ゴ ProN"/>
              <a:sym typeface="ヒラギノ丸ゴ ProN"/>
            </a:endParaRPr>
          </a:p>
          <a:p>
            <a:pPr defTabSz="914362">
              <a:buBlip>
                <a:blip r:embed="rId3"/>
              </a:buBlip>
              <a:defRPr b="1">
                <a:ln w="12700">
                  <a:solidFill>
                    <a:srgbClr val="05468D"/>
                  </a:solidFill>
                </a:ln>
                <a:effectLst>
                  <a:outerShdw blurRad="38100" dist="20320" dir="1800000" rotWithShape="0">
                    <a:srgbClr val="000000">
                      <a:alpha val="40000"/>
                    </a:srgbClr>
                  </a:outerShdw>
                </a:effectLst>
              </a:defRPr>
            </a:pPr>
            <a:r>
              <a:rPr dirty="0"/>
              <a:t>They spoke boldly of Jesus　</a:t>
            </a:r>
            <a:endParaRPr lang="en-US" dirty="0"/>
          </a:p>
          <a:p>
            <a:pPr marL="0" indent="0" defTabSz="914362">
              <a:buNone/>
              <a:defRPr b="1">
                <a:ln w="12700">
                  <a:solidFill>
                    <a:srgbClr val="05468D"/>
                  </a:solidFill>
                </a:ln>
                <a:effectLst>
                  <a:outerShdw blurRad="38100" dist="20320" dir="1800000" rotWithShape="0">
                    <a:srgbClr val="000000">
                      <a:alpha val="40000"/>
                    </a:srgbClr>
                  </a:outerShdw>
                </a:effectLst>
              </a:defRPr>
            </a:pPr>
            <a:r>
              <a:rPr lang="en-US" dirty="0">
                <a:ln w="12700">
                  <a:solidFill>
                    <a:srgbClr val="011993"/>
                  </a:solidFill>
                </a:ln>
                <a:solidFill>
                  <a:srgbClr val="011993"/>
                </a:solidFill>
              </a:rPr>
              <a:t> </a:t>
            </a:r>
            <a:r>
              <a:rPr lang="en-US" dirty="0" smtClean="0">
                <a:ln w="12700">
                  <a:solidFill>
                    <a:srgbClr val="011993"/>
                  </a:solidFill>
                </a:ln>
                <a:solidFill>
                  <a:srgbClr val="011993"/>
                </a:solidFill>
              </a:rPr>
              <a:t>    </a:t>
            </a:r>
            <a:r>
              <a:rPr dirty="0" smtClean="0">
                <a:ln w="12700">
                  <a:solidFill>
                    <a:srgbClr val="011993"/>
                  </a:solidFill>
                </a:ln>
                <a:solidFill>
                  <a:srgbClr val="011993"/>
                </a:solidFill>
              </a:rPr>
              <a:t>イ</a:t>
            </a:r>
            <a:r>
              <a:rPr b="0" dirty="0" smtClean="0">
                <a:ln w="12700">
                  <a:solidFill>
                    <a:srgbClr val="011993"/>
                  </a:solidFill>
                </a:ln>
                <a:solidFill>
                  <a:srgbClr val="011993"/>
                </a:solidFill>
                <a:latin typeface="ヒラギノ丸ゴ ProN"/>
                <a:ea typeface="ヒラギノ丸ゴ ProN"/>
                <a:cs typeface="ヒラギノ丸ゴ ProN"/>
                <a:sym typeface="ヒラギノ丸ゴ ProN"/>
              </a:rPr>
              <a:t>エス</a:t>
            </a:r>
            <a:r>
              <a:rPr b="0" dirty="0">
                <a:ln w="12700">
                  <a:solidFill>
                    <a:srgbClr val="011993"/>
                  </a:solidFill>
                </a:ln>
                <a:solidFill>
                  <a:srgbClr val="011993"/>
                </a:solidFill>
                <a:latin typeface="ヒラギノ丸ゴ ProN"/>
                <a:ea typeface="ヒラギノ丸ゴ ProN"/>
                <a:cs typeface="ヒラギノ丸ゴ ProN"/>
                <a:sym typeface="ヒラギノ丸ゴ ProN"/>
              </a:rPr>
              <a:t>のことを大胆に語っ</a:t>
            </a:r>
            <a:r>
              <a:rPr b="0" dirty="0" smtClean="0">
                <a:ln w="12700">
                  <a:solidFill>
                    <a:srgbClr val="011993"/>
                  </a:solidFill>
                </a:ln>
                <a:solidFill>
                  <a:srgbClr val="011993"/>
                </a:solidFill>
                <a:latin typeface="ヒラギノ丸ゴ ProN"/>
                <a:ea typeface="ヒラギノ丸ゴ ProN"/>
                <a:cs typeface="ヒラギノ丸ゴ ProN"/>
                <a:sym typeface="ヒラギノ丸ゴ ProN"/>
              </a:rPr>
              <a:t>た</a:t>
            </a:r>
            <a:r>
              <a:rPr lang="ja-JP" altLang="en-US" b="0" dirty="0" smtClean="0">
                <a:ln w="12700">
                  <a:solidFill>
                    <a:srgbClr val="011993"/>
                  </a:solidFill>
                </a:ln>
                <a:solidFill>
                  <a:srgbClr val="011993"/>
                </a:solidFill>
                <a:latin typeface="ヒラギノ丸ゴ ProN"/>
                <a:ea typeface="ヒラギノ丸ゴ ProN"/>
                <a:cs typeface="ヒラギノ丸ゴ ProN"/>
                <a:sym typeface="ヒラギノ丸ゴ ProN"/>
              </a:rPr>
              <a:t>。</a:t>
            </a:r>
            <a:endParaRPr b="0" dirty="0">
              <a:ln w="12700">
                <a:solidFill>
                  <a:srgbClr val="011993"/>
                </a:solidFill>
              </a:ln>
              <a:solidFill>
                <a:srgbClr val="011993"/>
              </a:solidFill>
              <a:latin typeface="ヒラギノ丸ゴ ProN"/>
              <a:ea typeface="ヒラギノ丸ゴ ProN"/>
              <a:cs typeface="ヒラギノ丸ゴ ProN"/>
              <a:sym typeface="ヒラギノ丸ゴ ProN"/>
            </a:endParaRPr>
          </a:p>
          <a:p>
            <a:pPr defTabSz="914362">
              <a:buBlip>
                <a:blip r:embed="rId3"/>
              </a:buBlip>
              <a:defRPr b="1">
                <a:ln w="12700">
                  <a:solidFill>
                    <a:srgbClr val="05468D"/>
                  </a:solidFill>
                </a:ln>
                <a:effectLst>
                  <a:outerShdw blurRad="38100" dist="20320" dir="1800000" rotWithShape="0">
                    <a:srgbClr val="000000">
                      <a:alpha val="40000"/>
                    </a:srgbClr>
                  </a:outerShdw>
                </a:effectLst>
              </a:defRPr>
            </a:pPr>
            <a:r>
              <a:rPr dirty="0"/>
              <a:t>They feared no one</a:t>
            </a:r>
            <a:r>
              <a:rPr lang="en-US" altLang="ja-JP" dirty="0"/>
              <a:t/>
            </a:r>
            <a:br>
              <a:rPr lang="en-US" altLang="ja-JP" dirty="0"/>
            </a:br>
            <a:r>
              <a:rPr lang="ja-JP" altLang="en-US" dirty="0" smtClean="0">
                <a:ln w="12700">
                  <a:solidFill>
                    <a:srgbClr val="011993"/>
                  </a:solidFill>
                </a:ln>
                <a:solidFill>
                  <a:srgbClr val="011993"/>
                </a:solidFill>
                <a:latin typeface="ヒラギノ丸ゴ ProN"/>
                <a:ea typeface="ヒラギノ丸ゴ ProN"/>
                <a:cs typeface="ヒラギノ丸ゴ ProN"/>
                <a:sym typeface="ヒラギノ丸ゴ ProN"/>
              </a:rPr>
              <a:t>誰</a:t>
            </a:r>
            <a:r>
              <a:rPr b="0" dirty="0" smtClean="0">
                <a:ln w="12700">
                  <a:solidFill>
                    <a:srgbClr val="011993"/>
                  </a:solidFill>
                </a:ln>
                <a:solidFill>
                  <a:srgbClr val="011993"/>
                </a:solidFill>
                <a:latin typeface="ヒラギノ丸ゴ ProN"/>
                <a:ea typeface="ヒラギノ丸ゴ ProN"/>
                <a:cs typeface="ヒラギノ丸ゴ ProN"/>
                <a:sym typeface="ヒラギノ丸ゴ ProN"/>
              </a:rPr>
              <a:t>も</a:t>
            </a:r>
            <a:r>
              <a:rPr b="0" dirty="0">
                <a:ln w="12700">
                  <a:solidFill>
                    <a:srgbClr val="011993"/>
                  </a:solidFill>
                </a:ln>
                <a:solidFill>
                  <a:srgbClr val="011993"/>
                </a:solidFill>
                <a:latin typeface="ヒラギノ丸ゴ ProN"/>
                <a:ea typeface="ヒラギノ丸ゴ ProN"/>
                <a:cs typeface="ヒラギノ丸ゴ ProN"/>
                <a:sym typeface="ヒラギノ丸ゴ ProN"/>
              </a:rPr>
              <a:t>恐れなかっ</a:t>
            </a:r>
            <a:r>
              <a:rPr b="0" dirty="0" smtClean="0">
                <a:ln w="12700">
                  <a:solidFill>
                    <a:srgbClr val="011993"/>
                  </a:solidFill>
                </a:ln>
                <a:solidFill>
                  <a:srgbClr val="011993"/>
                </a:solidFill>
                <a:latin typeface="ヒラギノ丸ゴ ProN"/>
                <a:ea typeface="ヒラギノ丸ゴ ProN"/>
                <a:cs typeface="ヒラギノ丸ゴ ProN"/>
                <a:sym typeface="ヒラギノ丸ゴ ProN"/>
              </a:rPr>
              <a:t>た</a:t>
            </a:r>
            <a:r>
              <a:rPr lang="ja-JP" altLang="en-US" b="0" dirty="0" smtClean="0">
                <a:ln w="12700">
                  <a:solidFill>
                    <a:srgbClr val="011993"/>
                  </a:solidFill>
                </a:ln>
                <a:solidFill>
                  <a:srgbClr val="011993"/>
                </a:solidFill>
                <a:latin typeface="ヒラギノ丸ゴ ProN"/>
                <a:ea typeface="ヒラギノ丸ゴ ProN"/>
                <a:cs typeface="ヒラギノ丸ゴ ProN"/>
                <a:sym typeface="ヒラギノ丸ゴ ProN"/>
              </a:rPr>
              <a:t>。</a:t>
            </a:r>
            <a:endParaRPr b="0" dirty="0">
              <a:ln w="12700">
                <a:solidFill>
                  <a:srgbClr val="011993"/>
                </a:solidFill>
              </a:ln>
              <a:solidFill>
                <a:srgbClr val="011993"/>
              </a:solidFill>
              <a:latin typeface="ヒラギノ丸ゴ ProN"/>
              <a:ea typeface="ヒラギノ丸ゴ ProN"/>
              <a:cs typeface="ヒラギノ丸ゴ ProN"/>
              <a:sym typeface="ヒラギノ丸ゴ ProN"/>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2" name="image10.jpeg" descr="0602115"/>
          <p:cNvPicPr>
            <a:picLocks noChangeAspect="1"/>
          </p:cNvPicPr>
          <p:nvPr/>
        </p:nvPicPr>
        <p:blipFill>
          <a:blip r:embed="rId2">
            <a:extLst/>
          </a:blip>
          <a:srcRect t="17857"/>
          <a:stretch>
            <a:fillRect/>
          </a:stretch>
        </p:blipFill>
        <p:spPr>
          <a:xfrm>
            <a:off x="914400" y="1295399"/>
            <a:ext cx="4591050" cy="5029202"/>
          </a:xfrm>
          <a:prstGeom prst="rect">
            <a:avLst/>
          </a:prstGeom>
          <a:ln w="12700">
            <a:miter lim="400000"/>
          </a:ln>
          <a:effectLst>
            <a:outerShdw blurRad="292100" dist="139700" dir="2700000" rotWithShape="0">
              <a:srgbClr val="333333">
                <a:alpha val="64999"/>
              </a:srgbClr>
            </a:outerShdw>
          </a:effectLst>
        </p:spPr>
      </p:pic>
      <p:sp>
        <p:nvSpPr>
          <p:cNvPr id="1503" name="Shape 1503"/>
          <p:cNvSpPr>
            <a:spLocks noGrp="1"/>
          </p:cNvSpPr>
          <p:nvPr>
            <p:ph type="body" sz="half" idx="1"/>
          </p:nvPr>
        </p:nvSpPr>
        <p:spPr>
          <a:xfrm>
            <a:off x="6299200" y="1772816"/>
            <a:ext cx="5359400" cy="4525965"/>
          </a:xfrm>
          <a:prstGeom prst="rect">
            <a:avLst/>
          </a:prstGeom>
        </p:spPr>
        <p:txBody>
          <a:bodyPr/>
          <a:lstStyle/>
          <a:p>
            <a:pPr defTabSz="914362">
              <a:spcBef>
                <a:spcPts val="0"/>
              </a:spcBef>
              <a:buBlip>
                <a:blip r:embed="rId3"/>
              </a:buBlip>
              <a:defRPr b="1">
                <a:ln w="12700">
                  <a:solidFill>
                    <a:srgbClr val="05468D"/>
                  </a:solidFill>
                </a:ln>
                <a:effectLst>
                  <a:outerShdw blurRad="38100" dist="20320" dir="1800000" rotWithShape="0">
                    <a:srgbClr val="000000">
                      <a:alpha val="40000"/>
                    </a:srgbClr>
                  </a:outerShdw>
                </a:effectLst>
              </a:defRPr>
            </a:pPr>
            <a:r>
              <a:rPr dirty="0"/>
              <a:t>They healed the sick</a:t>
            </a:r>
            <a:r>
              <a:rPr lang="en-US" altLang="ja-JP" dirty="0"/>
              <a:t/>
            </a:r>
            <a:br>
              <a:rPr lang="en-US" altLang="ja-JP" dirty="0"/>
            </a:br>
            <a:r>
              <a:rPr b="0" dirty="0">
                <a:ln w="12700">
                  <a:solidFill>
                    <a:srgbClr val="011993"/>
                  </a:solidFill>
                </a:ln>
                <a:solidFill>
                  <a:srgbClr val="011993"/>
                </a:solidFill>
                <a:latin typeface="ヒラギノ丸ゴ ProN"/>
                <a:ea typeface="ヒラギノ丸ゴ ProN"/>
                <a:cs typeface="ヒラギノ丸ゴ ProN"/>
                <a:sym typeface="ヒラギノ丸ゴ ProN"/>
              </a:rPr>
              <a:t>病人を癒</a:t>
            </a:r>
            <a:r>
              <a:rPr b="0" dirty="0" smtClean="0">
                <a:ln w="12700">
                  <a:solidFill>
                    <a:srgbClr val="011993"/>
                  </a:solidFill>
                </a:ln>
                <a:solidFill>
                  <a:srgbClr val="011993"/>
                </a:solidFill>
                <a:latin typeface="ヒラギノ丸ゴ ProN"/>
                <a:ea typeface="ヒラギノ丸ゴ ProN"/>
                <a:cs typeface="ヒラギノ丸ゴ ProN"/>
                <a:sym typeface="ヒラギノ丸ゴ ProN"/>
              </a:rPr>
              <a:t>し</a:t>
            </a:r>
            <a:r>
              <a:rPr lang="ja-JP" altLang="en-US" b="0" dirty="0" smtClean="0">
                <a:ln w="12700">
                  <a:solidFill>
                    <a:srgbClr val="011993"/>
                  </a:solidFill>
                </a:ln>
                <a:solidFill>
                  <a:srgbClr val="011993"/>
                </a:solidFill>
                <a:latin typeface="ヒラギノ丸ゴ ProN"/>
                <a:ea typeface="ヒラギノ丸ゴ ProN"/>
                <a:cs typeface="ヒラギノ丸ゴ ProN"/>
                <a:sym typeface="ヒラギノ丸ゴ ProN"/>
              </a:rPr>
              <a:t>た。</a:t>
            </a:r>
            <a:endParaRPr b="0" dirty="0">
              <a:ln w="12700">
                <a:solidFill>
                  <a:srgbClr val="011993"/>
                </a:solidFill>
              </a:ln>
              <a:solidFill>
                <a:srgbClr val="011993"/>
              </a:solidFill>
              <a:latin typeface="ヒラギノ丸ゴ ProN"/>
              <a:ea typeface="ヒラギノ丸ゴ ProN"/>
              <a:cs typeface="ヒラギノ丸ゴ ProN"/>
              <a:sym typeface="ヒラギノ丸ゴ ProN"/>
            </a:endParaRPr>
          </a:p>
          <a:p>
            <a:pPr defTabSz="914362">
              <a:spcBef>
                <a:spcPts val="0"/>
              </a:spcBef>
              <a:buBlip>
                <a:blip r:embed="rId3"/>
              </a:buBlip>
              <a:defRPr b="1">
                <a:ln w="12700">
                  <a:solidFill>
                    <a:srgbClr val="05468D"/>
                  </a:solidFill>
                </a:ln>
                <a:effectLst>
                  <a:outerShdw blurRad="38100" dist="20320" dir="1800000" rotWithShape="0">
                    <a:srgbClr val="000000">
                      <a:alpha val="40000"/>
                    </a:srgbClr>
                  </a:outerShdw>
                </a:effectLst>
              </a:defRPr>
            </a:pPr>
            <a:endParaRPr b="0" dirty="0">
              <a:ln w="12700">
                <a:solidFill>
                  <a:srgbClr val="011993"/>
                </a:solidFill>
              </a:ln>
              <a:solidFill>
                <a:srgbClr val="011993"/>
              </a:solidFill>
              <a:latin typeface="ヒラギノ丸ゴ ProN"/>
              <a:ea typeface="ヒラギノ丸ゴ ProN"/>
              <a:cs typeface="ヒラギノ丸ゴ ProN"/>
              <a:sym typeface="ヒラギノ丸ゴ ProN"/>
            </a:endParaRPr>
          </a:p>
          <a:p>
            <a:pPr defTabSz="914362">
              <a:spcBef>
                <a:spcPts val="0"/>
              </a:spcBef>
              <a:buBlip>
                <a:blip r:embed="rId3"/>
              </a:buBlip>
              <a:defRPr b="1">
                <a:ln w="12700">
                  <a:solidFill>
                    <a:srgbClr val="05468D"/>
                  </a:solidFill>
                </a:ln>
                <a:effectLst>
                  <a:outerShdw blurRad="38100" dist="20320" dir="1800000" rotWithShape="0">
                    <a:srgbClr val="000000">
                      <a:alpha val="40000"/>
                    </a:srgbClr>
                  </a:outerShdw>
                </a:effectLst>
              </a:defRPr>
            </a:pPr>
            <a:r>
              <a:rPr dirty="0"/>
              <a:t>They led many to salvation</a:t>
            </a:r>
            <a:r>
              <a:rPr lang="en-US" altLang="ja-JP" dirty="0"/>
              <a:t/>
            </a:r>
            <a:br>
              <a:rPr lang="en-US" altLang="ja-JP" dirty="0"/>
            </a:br>
            <a:r>
              <a:rPr b="0" dirty="0">
                <a:ln w="12700">
                  <a:solidFill>
                    <a:srgbClr val="011993"/>
                  </a:solidFill>
                </a:ln>
                <a:solidFill>
                  <a:srgbClr val="011993"/>
                </a:solidFill>
                <a:latin typeface="ヒラギノ丸ゴ ProN"/>
                <a:ea typeface="ヒラギノ丸ゴ ProN"/>
                <a:cs typeface="ヒラギノ丸ゴ ProN"/>
                <a:sym typeface="ヒラギノ丸ゴ ProN"/>
              </a:rPr>
              <a:t>多くを救いに導い</a:t>
            </a:r>
            <a:r>
              <a:rPr b="0" dirty="0" smtClean="0">
                <a:ln w="12700">
                  <a:solidFill>
                    <a:srgbClr val="011993"/>
                  </a:solidFill>
                </a:ln>
                <a:solidFill>
                  <a:srgbClr val="011993"/>
                </a:solidFill>
                <a:latin typeface="ヒラギノ丸ゴ ProN"/>
                <a:ea typeface="ヒラギノ丸ゴ ProN"/>
                <a:cs typeface="ヒラギノ丸ゴ ProN"/>
                <a:sym typeface="ヒラギノ丸ゴ ProN"/>
              </a:rPr>
              <a:t>た</a:t>
            </a:r>
            <a:r>
              <a:rPr lang="ja-JP" altLang="en-US" b="0" dirty="0" smtClean="0">
                <a:ln w="12700">
                  <a:solidFill>
                    <a:srgbClr val="011993"/>
                  </a:solidFill>
                </a:ln>
                <a:solidFill>
                  <a:srgbClr val="011993"/>
                </a:solidFill>
                <a:latin typeface="ヒラギノ丸ゴ ProN"/>
                <a:ea typeface="ヒラギノ丸ゴ ProN"/>
                <a:cs typeface="ヒラギノ丸ゴ ProN"/>
                <a:sym typeface="ヒラギノ丸ゴ ProN"/>
              </a:rPr>
              <a:t>。</a:t>
            </a:r>
            <a:endParaRPr b="0" dirty="0">
              <a:ln w="12700">
                <a:solidFill>
                  <a:srgbClr val="011993"/>
                </a:solidFill>
              </a:ln>
              <a:solidFill>
                <a:srgbClr val="011993"/>
              </a:solidFill>
              <a:latin typeface="ヒラギノ丸ゴ ProN"/>
              <a:ea typeface="ヒラギノ丸ゴ ProN"/>
              <a:cs typeface="ヒラギノ丸ゴ ProN"/>
              <a:sym typeface="ヒラギノ丸ゴ ProN"/>
            </a:endParaRPr>
          </a:p>
        </p:txBody>
      </p:sp>
      <p:sp>
        <p:nvSpPr>
          <p:cNvPr id="1504" name="Shape 1504"/>
          <p:cNvSpPr>
            <a:spLocks noGrp="1"/>
          </p:cNvSpPr>
          <p:nvPr>
            <p:ph type="title"/>
          </p:nvPr>
        </p:nvSpPr>
        <p:spPr>
          <a:xfrm>
            <a:off x="911424" y="230188"/>
            <a:ext cx="9902826" cy="1065213"/>
          </a:xfrm>
          <a:prstGeom prst="rect">
            <a:avLst/>
          </a:prstGeom>
        </p:spPr>
        <p:txBody>
          <a:bodyPr/>
          <a:lstStyle/>
          <a:p>
            <a:pPr defTabSz="530225">
              <a:defRPr sz="3600" b="1" spc="-200">
                <a:effectLst>
                  <a:outerShdw blurRad="38100" dist="38100" dir="2700000" rotWithShape="0">
                    <a:srgbClr val="C0C0C0"/>
                  </a:outerShdw>
                </a:effectLst>
              </a:defRPr>
            </a:pPr>
            <a:r>
              <a:t>When the Holy Spirit came on the disciples…　　　　　　</a:t>
            </a:r>
            <a:r>
              <a:rPr b="0">
                <a:solidFill>
                  <a:srgbClr val="011993"/>
                </a:solidFill>
                <a:latin typeface="ヒラギノ丸ゴ ProN"/>
                <a:ea typeface="ヒラギノ丸ゴ ProN"/>
                <a:cs typeface="ヒラギノ丸ゴ ProN"/>
                <a:sym typeface="ヒラギノ丸ゴ ProN"/>
              </a:rPr>
              <a:t>聖霊が弟子たちに下ると…</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 name="Shape 1506"/>
          <p:cNvSpPr>
            <a:spLocks noGrp="1"/>
          </p:cNvSpPr>
          <p:nvPr>
            <p:ph type="body" idx="1"/>
          </p:nvPr>
        </p:nvSpPr>
        <p:spPr>
          <a:xfrm>
            <a:off x="4044686" y="1447800"/>
            <a:ext cx="7690115" cy="4495800"/>
          </a:xfrm>
          <a:prstGeom prst="rect">
            <a:avLst/>
          </a:prstGeom>
        </p:spPr>
        <p:txBody>
          <a:bodyPr/>
          <a:lstStyle/>
          <a:p>
            <a:pPr algn="ctr">
              <a:spcBef>
                <a:spcPts val="1100"/>
              </a:spcBef>
              <a:defRPr sz="4800" b="1" i="1">
                <a:ln w="12699">
                  <a:solidFill>
                    <a:srgbClr val="163558"/>
                  </a:solidFill>
                </a:ln>
                <a:solidFill>
                  <a:srgbClr val="7190B3"/>
                </a:solidFill>
                <a:effectLst>
                  <a:outerShdw dist="38100" dir="2640000" rotWithShape="0">
                    <a:srgbClr val="163558"/>
                  </a:outerShdw>
                </a:effectLst>
              </a:defRPr>
            </a:pPr>
            <a:r>
              <a:rPr dirty="0"/>
              <a:t>The success of the NT Church was due to the presence and power of the Holy Spirit!</a:t>
            </a:r>
          </a:p>
          <a:p>
            <a:pPr algn="ctr">
              <a:spcBef>
                <a:spcPts val="1100"/>
              </a:spcBef>
              <a:defRPr sz="4800" b="1" i="1">
                <a:ln w="12699">
                  <a:solidFill>
                    <a:srgbClr val="163558"/>
                  </a:solidFill>
                </a:ln>
                <a:solidFill>
                  <a:srgbClr val="7190B3"/>
                </a:solidFill>
                <a:effectLst>
                  <a:outerShdw dist="38100" dir="2640000" rotWithShape="0">
                    <a:srgbClr val="163558"/>
                  </a:outerShdw>
                </a:effectLst>
              </a:defRPr>
            </a:pPr>
            <a:r>
              <a:rPr dirty="0"/>
              <a:t> </a:t>
            </a:r>
          </a:p>
          <a:p>
            <a:pPr algn="ctr">
              <a:spcBef>
                <a:spcPts val="1100"/>
              </a:spcBef>
              <a:defRPr>
                <a:ln w="8466">
                  <a:solidFill>
                    <a:srgbClr val="011993"/>
                  </a:solidFill>
                </a:ln>
                <a:solidFill>
                  <a:srgbClr val="011993"/>
                </a:solidFill>
                <a:latin typeface="ヒラギノ丸ゴ ProN"/>
                <a:ea typeface="ヒラギノ丸ゴ ProN"/>
                <a:cs typeface="ヒラギノ丸ゴ ProN"/>
                <a:sym typeface="ヒラギノ丸ゴ ProN"/>
              </a:defRPr>
            </a:pPr>
            <a:r>
              <a:rPr dirty="0" err="1"/>
              <a:t>新約時代の教会の成功は</a:t>
            </a:r>
            <a:endParaRPr dirty="0"/>
          </a:p>
          <a:p>
            <a:pPr algn="ctr" defTabSz="457200">
              <a:lnSpc>
                <a:spcPct val="100000"/>
              </a:lnSpc>
              <a:defRPr>
                <a:solidFill>
                  <a:srgbClr val="011993"/>
                </a:solidFill>
                <a:latin typeface="ヒラギノ丸ゴ ProN"/>
                <a:ea typeface="ヒラギノ丸ゴ ProN"/>
                <a:cs typeface="ヒラギノ丸ゴ ProN"/>
                <a:sym typeface="ヒラギノ丸ゴ ProN"/>
              </a:defRPr>
            </a:pPr>
            <a:r>
              <a:rPr dirty="0" err="1"/>
              <a:t>聖霊の力の臨在によるものだった</a:t>
            </a:r>
            <a:endParaRPr dirty="0"/>
          </a:p>
        </p:txBody>
      </p:sp>
      <p:pic>
        <p:nvPicPr>
          <p:cNvPr id="1507" name="image11.jpeg"/>
          <p:cNvPicPr>
            <a:picLocks noChangeAspect="1"/>
          </p:cNvPicPr>
          <p:nvPr/>
        </p:nvPicPr>
        <p:blipFill>
          <a:blip r:embed="rId2">
            <a:extLst/>
          </a:blip>
          <a:srcRect l="10214" r="30407" b="11009"/>
          <a:stretch>
            <a:fillRect/>
          </a:stretch>
        </p:blipFill>
        <p:spPr>
          <a:xfrm>
            <a:off x="685800" y="533399"/>
            <a:ext cx="3124201" cy="6019801"/>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 name="Shape 1509"/>
          <p:cNvSpPr>
            <a:spLocks noGrp="1"/>
          </p:cNvSpPr>
          <p:nvPr>
            <p:ph type="title"/>
          </p:nvPr>
        </p:nvSpPr>
        <p:spPr>
          <a:prstGeom prst="rect">
            <a:avLst/>
          </a:prstGeom>
        </p:spPr>
        <p:txBody>
          <a:bodyPr/>
          <a:lstStyle/>
          <a:p>
            <a:pPr defTabSz="858837">
              <a:defRPr sz="4500" spc="-150">
                <a:effectLst>
                  <a:outerShdw blurRad="38100" dist="38100" dir="2700000" rotWithShape="0">
                    <a:srgbClr val="C0C0C0"/>
                  </a:outerShdw>
                </a:effectLst>
              </a:defRPr>
            </a:pPr>
            <a:endParaRPr/>
          </a:p>
        </p:txBody>
      </p:sp>
      <p:sp>
        <p:nvSpPr>
          <p:cNvPr id="1510" name="Shape 1510"/>
          <p:cNvSpPr>
            <a:spLocks noGrp="1"/>
          </p:cNvSpPr>
          <p:nvPr>
            <p:ph type="body" idx="1"/>
          </p:nvPr>
        </p:nvSpPr>
        <p:spPr>
          <a:xfrm>
            <a:off x="695399" y="1411286"/>
            <a:ext cx="7560842" cy="5186461"/>
          </a:xfrm>
          <a:prstGeom prst="rect">
            <a:avLst/>
          </a:prstGeom>
        </p:spPr>
        <p:txBody>
          <a:bodyPr>
            <a:normAutofit/>
          </a:bodyPr>
          <a:lstStyle/>
          <a:p>
            <a:pPr marL="0" indent="0" defTabSz="833628">
              <a:spcBef>
                <a:spcPts val="600"/>
              </a:spcBef>
              <a:buSzTx/>
              <a:buNone/>
              <a:defRPr sz="3072" b="1"/>
            </a:pPr>
            <a:r>
              <a:rPr dirty="0"/>
              <a:t>“After the descent of the Holy Spirit, the disciples were so filled with love for Him and for those for whom He died, that hearts were melted by the words they spoke and the prayers they offered.</a:t>
            </a:r>
            <a:r>
              <a:rPr lang="en-US" altLang="ja-JP" dirty="0"/>
              <a:t/>
            </a:r>
            <a:br>
              <a:rPr lang="en-US" altLang="ja-JP" dirty="0"/>
            </a:br>
            <a:endParaRPr dirty="0"/>
          </a:p>
          <a:p>
            <a:pPr marL="0" indent="0" defTabSz="833628">
              <a:spcBef>
                <a:spcPts val="600"/>
              </a:spcBef>
              <a:buSzTx/>
              <a:buNone/>
              <a:defRPr sz="3072">
                <a:solidFill>
                  <a:srgbClr val="011993"/>
                </a:solidFill>
                <a:latin typeface="ヒラギノ丸ゴ ProN"/>
                <a:ea typeface="ヒラギノ丸ゴ ProN"/>
                <a:cs typeface="ヒラギノ丸ゴ ProN"/>
                <a:sym typeface="ヒラギノ丸ゴ ProN"/>
              </a:defRPr>
            </a:pPr>
            <a:r>
              <a:rPr dirty="0"/>
              <a:t>聖霊が降下したのち、弟子たちは、主と、主が身代わりとなって死なれた人々に対する深い愛に満たされたの</a:t>
            </a:r>
            <a:r>
              <a:rPr dirty="0" smtClean="0"/>
              <a:t>て、</a:t>
            </a:r>
            <a:r>
              <a:rPr dirty="0"/>
              <a:t>弟子たちの語る言葉や捧げる祈りによって、人々の心は溶かされた。</a:t>
            </a:r>
          </a:p>
        </p:txBody>
      </p:sp>
      <p:grpSp>
        <p:nvGrpSpPr>
          <p:cNvPr id="1513" name="Group 1513" descr="EGWhite"/>
          <p:cNvGrpSpPr/>
          <p:nvPr/>
        </p:nvGrpSpPr>
        <p:grpSpPr>
          <a:xfrm>
            <a:off x="9064625" y="1411287"/>
            <a:ext cx="2136777" cy="2743201"/>
            <a:chOff x="0" y="0"/>
            <a:chExt cx="2136776" cy="2743200"/>
          </a:xfrm>
        </p:grpSpPr>
        <p:sp>
          <p:nvSpPr>
            <p:cNvPr id="1511" name="Shape 1511"/>
            <p:cNvSpPr/>
            <p:nvPr/>
          </p:nvSpPr>
          <p:spPr>
            <a:xfrm flipH="1">
              <a:off x="0" y="0"/>
              <a:ext cx="2136776" cy="2743200"/>
            </a:xfrm>
            <a:custGeom>
              <a:avLst/>
              <a:gdLst/>
              <a:ahLst/>
              <a:cxnLst>
                <a:cxn ang="0">
                  <a:pos x="wd2" y="hd2"/>
                </a:cxn>
                <a:cxn ang="5400000">
                  <a:pos x="wd2" y="hd2"/>
                </a:cxn>
                <a:cxn ang="10800000">
                  <a:pos x="wd2" y="hd2"/>
                </a:cxn>
                <a:cxn ang="16200000">
                  <a:pos x="wd2" y="hd2"/>
                </a:cxn>
              </a:cxnLst>
              <a:rect l="0" t="0" r="r" b="b"/>
              <a:pathLst>
                <a:path w="21600" h="21600" extrusionOk="0">
                  <a:moveTo>
                    <a:pt x="0" y="1446"/>
                  </a:moveTo>
                  <a:cubicBezTo>
                    <a:pt x="0" y="647"/>
                    <a:pt x="831" y="0"/>
                    <a:pt x="1856" y="0"/>
                  </a:cubicBezTo>
                  <a:lnTo>
                    <a:pt x="19744" y="0"/>
                  </a:lnTo>
                  <a:cubicBezTo>
                    <a:pt x="20769" y="0"/>
                    <a:pt x="21600" y="647"/>
                    <a:pt x="21600" y="1446"/>
                  </a:cubicBezTo>
                  <a:lnTo>
                    <a:pt x="21600" y="20154"/>
                  </a:lnTo>
                  <a:cubicBezTo>
                    <a:pt x="21600" y="20953"/>
                    <a:pt x="20769" y="21600"/>
                    <a:pt x="19744" y="21600"/>
                  </a:cubicBezTo>
                  <a:lnTo>
                    <a:pt x="1856" y="21600"/>
                  </a:lnTo>
                  <a:cubicBezTo>
                    <a:pt x="831" y="21600"/>
                    <a:pt x="0" y="20953"/>
                    <a:pt x="0" y="20154"/>
                  </a:cubicBezTo>
                  <a:lnTo>
                    <a:pt x="0" y="1446"/>
                  </a:lnTo>
                  <a:close/>
                </a:path>
              </a:pathLst>
            </a:cu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1512" name="image12.jpg"/>
            <p:cNvPicPr>
              <a:picLocks noChangeAspect="1"/>
            </p:cNvPicPr>
            <p:nvPr/>
          </p:nvPicPr>
          <p:blipFill>
            <a:blip r:embed="rId2">
              <a:extLst/>
            </a:blip>
            <a:srcRect/>
            <a:stretch>
              <a:fillRect/>
            </a:stretch>
          </p:blipFill>
          <p:spPr>
            <a:xfrm flipH="1">
              <a:off x="13" y="0"/>
              <a:ext cx="2136764" cy="274320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cubicBezTo>
                    <a:pt x="832" y="0"/>
                    <a:pt x="0" y="648"/>
                    <a:pt x="0" y="1447"/>
                  </a:cubicBezTo>
                  <a:lnTo>
                    <a:pt x="0" y="20153"/>
                  </a:lnTo>
                  <a:cubicBezTo>
                    <a:pt x="0" y="20952"/>
                    <a:pt x="832" y="21600"/>
                    <a:pt x="1858" y="21600"/>
                  </a:cubicBezTo>
                  <a:lnTo>
                    <a:pt x="19742" y="21600"/>
                  </a:lnTo>
                  <a:cubicBezTo>
                    <a:pt x="20768" y="21600"/>
                    <a:pt x="21600" y="20952"/>
                    <a:pt x="21600" y="20153"/>
                  </a:cubicBezTo>
                  <a:lnTo>
                    <a:pt x="21600" y="1447"/>
                  </a:lnTo>
                  <a:cubicBezTo>
                    <a:pt x="21600" y="648"/>
                    <a:pt x="20768" y="0"/>
                    <a:pt x="19742" y="0"/>
                  </a:cubicBezTo>
                  <a:lnTo>
                    <a:pt x="1858" y="0"/>
                  </a:lnTo>
                  <a:close/>
                </a:path>
              </a:pathLst>
            </a:custGeom>
            <a:ln w="12700" cap="flat">
              <a:noFill/>
              <a:miter lim="400000"/>
            </a:ln>
            <a:effectLst>
              <a:reflection stA="38000" endPos="40000" dir="5400000" sy="-100000" algn="bl" rotWithShape="0"/>
            </a:effectLst>
          </p:spPr>
        </p:pic>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 name="Shape 1515"/>
          <p:cNvSpPr>
            <a:spLocks noGrp="1"/>
          </p:cNvSpPr>
          <p:nvPr>
            <p:ph type="title"/>
          </p:nvPr>
        </p:nvSpPr>
        <p:spPr>
          <a:prstGeom prst="rect">
            <a:avLst/>
          </a:prstGeom>
        </p:spPr>
        <p:txBody>
          <a:bodyPr/>
          <a:lstStyle/>
          <a:p>
            <a:pPr defTabSz="858837">
              <a:defRPr sz="4500" spc="-150">
                <a:effectLst>
                  <a:outerShdw blurRad="38100" dist="38100" dir="2700000" rotWithShape="0">
                    <a:srgbClr val="C0C0C0"/>
                  </a:outerShdw>
                </a:effectLst>
              </a:defRPr>
            </a:pPr>
            <a:endParaRPr/>
          </a:p>
        </p:txBody>
      </p:sp>
      <p:sp>
        <p:nvSpPr>
          <p:cNvPr id="1516" name="Shape 1516"/>
          <p:cNvSpPr>
            <a:spLocks noGrp="1"/>
          </p:cNvSpPr>
          <p:nvPr>
            <p:ph type="body" sz="half" idx="1"/>
          </p:nvPr>
        </p:nvSpPr>
        <p:spPr>
          <a:xfrm>
            <a:off x="784300" y="1157550"/>
            <a:ext cx="7848873" cy="4891558"/>
          </a:xfrm>
          <a:prstGeom prst="rect">
            <a:avLst/>
          </a:prstGeom>
        </p:spPr>
        <p:txBody>
          <a:bodyPr/>
          <a:lstStyle/>
          <a:p>
            <a:pPr marL="0" indent="0" defTabSz="914362">
              <a:buSzTx/>
              <a:buNone/>
              <a:defRPr b="1"/>
            </a:pPr>
            <a:r>
              <a:rPr dirty="0"/>
              <a:t>“They spoke in the power of the Spirit; and under the influence of that power, thousands were converted.”</a:t>
            </a:r>
            <a:r>
              <a:rPr i="1" dirty="0">
                <a:ln w="12700">
                  <a:solidFill>
                    <a:srgbClr val="163558"/>
                  </a:solidFill>
                </a:ln>
                <a:solidFill>
                  <a:srgbClr val="7190B3"/>
                </a:solidFill>
                <a:effectLst>
                  <a:outerShdw dist="38100" dir="2640000" rotWithShape="0">
                    <a:srgbClr val="163558"/>
                  </a:outerShdw>
                </a:effectLst>
              </a:rPr>
              <a:t> </a:t>
            </a:r>
          </a:p>
          <a:p>
            <a:pPr marL="0" indent="0" defTabSz="914362">
              <a:buSzTx/>
              <a:buNone/>
              <a:defRPr b="1" i="1">
                <a:ln w="12700">
                  <a:solidFill>
                    <a:srgbClr val="163558"/>
                  </a:solidFill>
                </a:ln>
                <a:solidFill>
                  <a:srgbClr val="7190B3"/>
                </a:solidFill>
                <a:effectLst>
                  <a:outerShdw dist="38100" dir="2640000" rotWithShape="0">
                    <a:srgbClr val="163558"/>
                  </a:outerShdw>
                </a:effectLst>
              </a:defRPr>
            </a:pPr>
            <a:endParaRPr i="1" dirty="0">
              <a:ln w="12700">
                <a:solidFill>
                  <a:srgbClr val="163558"/>
                </a:solidFill>
              </a:ln>
              <a:solidFill>
                <a:srgbClr val="7190B3"/>
              </a:solidFill>
              <a:effectLst>
                <a:outerShdw dist="38100" dir="2640000" rotWithShape="0">
                  <a:srgbClr val="163558"/>
                </a:outerShdw>
              </a:effectLst>
            </a:endParaRPr>
          </a:p>
          <a:p>
            <a:pPr marL="0" indent="0" defTabSz="914362">
              <a:buSzTx/>
              <a:buNone/>
              <a:defRPr b="1" i="1">
                <a:ln w="12700">
                  <a:solidFill>
                    <a:srgbClr val="163558"/>
                  </a:solidFill>
                </a:ln>
                <a:solidFill>
                  <a:srgbClr val="7190B3"/>
                </a:solidFill>
                <a:effectLst>
                  <a:outerShdw dist="38100" dir="2640000" rotWithShape="0">
                    <a:srgbClr val="163558"/>
                  </a:outerShdw>
                </a:effectLst>
              </a:defRPr>
            </a:pPr>
            <a:r>
              <a:rPr b="0" i="0" dirty="0">
                <a:ln w="12700">
                  <a:solidFill>
                    <a:srgbClr val="011993"/>
                  </a:solidFill>
                </a:ln>
                <a:solidFill>
                  <a:srgbClr val="011993"/>
                </a:solidFill>
                <a:latin typeface="ヒラギノ丸ゴ ProN"/>
                <a:ea typeface="ヒラギノ丸ゴ ProN"/>
                <a:cs typeface="ヒラギノ丸ゴ ProN"/>
                <a:sym typeface="ヒラギノ丸ゴ ProN"/>
              </a:rPr>
              <a:t>弟子たちは聖霊の力によって</a:t>
            </a:r>
            <a:r>
              <a:rPr b="0" i="0" dirty="0" smtClean="0">
                <a:ln w="12700">
                  <a:solidFill>
                    <a:srgbClr val="011993"/>
                  </a:solidFill>
                </a:ln>
                <a:solidFill>
                  <a:srgbClr val="011993"/>
                </a:solidFill>
                <a:latin typeface="ヒラギノ丸ゴ ProN"/>
                <a:ea typeface="ヒラギノ丸ゴ ProN"/>
                <a:cs typeface="ヒラギノ丸ゴ ProN"/>
                <a:sym typeface="ヒラギノ丸ゴ ProN"/>
              </a:rPr>
              <a:t>語り</a:t>
            </a:r>
            <a:r>
              <a:rPr lang="ja-JP" altLang="en-US" b="0" i="0" dirty="0" smtClean="0">
                <a:ln w="12700">
                  <a:solidFill>
                    <a:srgbClr val="011993"/>
                  </a:solidFill>
                </a:ln>
                <a:solidFill>
                  <a:srgbClr val="011993"/>
                </a:solidFill>
                <a:latin typeface="ヒラギノ丸ゴ ProN"/>
                <a:ea typeface="ヒラギノ丸ゴ ProN"/>
                <a:cs typeface="ヒラギノ丸ゴ ProN"/>
                <a:sym typeface="ヒラギノ丸ゴ ProN"/>
              </a:rPr>
              <a:t>、</a:t>
            </a:r>
            <a:r>
              <a:rPr b="0" i="0" dirty="0" smtClean="0">
                <a:ln w="12700">
                  <a:solidFill>
                    <a:srgbClr val="011993"/>
                  </a:solidFill>
                </a:ln>
                <a:solidFill>
                  <a:srgbClr val="011993"/>
                </a:solidFill>
                <a:latin typeface="ヒラギノ丸ゴ ProN"/>
                <a:ea typeface="ヒラギノ丸ゴ ProN"/>
                <a:cs typeface="ヒラギノ丸ゴ ProN"/>
                <a:sym typeface="ヒラギノ丸ゴ ProN"/>
              </a:rPr>
              <a:t>その</a:t>
            </a:r>
            <a:r>
              <a:rPr b="0" i="0" dirty="0">
                <a:ln w="12700">
                  <a:solidFill>
                    <a:srgbClr val="011993"/>
                  </a:solidFill>
                </a:ln>
                <a:solidFill>
                  <a:srgbClr val="011993"/>
                </a:solidFill>
                <a:latin typeface="ヒラギノ丸ゴ ProN"/>
                <a:ea typeface="ヒラギノ丸ゴ ProN"/>
                <a:cs typeface="ヒラギノ丸ゴ ProN"/>
                <a:sym typeface="ヒラギノ丸ゴ ProN"/>
              </a:rPr>
              <a:t>力の感化によって幾千もの人々が回心した。</a:t>
            </a:r>
            <a:r>
              <a:rPr b="0" i="0" dirty="0">
                <a:latin typeface="ヒラギノ丸ゴ ProN"/>
                <a:ea typeface="ヒラギノ丸ゴ ProN"/>
                <a:cs typeface="ヒラギノ丸ゴ ProN"/>
                <a:sym typeface="ヒラギノ丸ゴ ProN"/>
              </a:rPr>
              <a:t> </a:t>
            </a:r>
            <a:r>
              <a:rPr lang="en-US" altLang="ja-JP" b="0" i="0" dirty="0">
                <a:latin typeface="ヒラギノ丸ゴ ProN"/>
                <a:ea typeface="ヒラギノ丸ゴ ProN"/>
                <a:cs typeface="ヒラギノ丸ゴ ProN"/>
                <a:sym typeface="ヒラギノ丸ゴ ProN"/>
              </a:rPr>
              <a:t/>
            </a:r>
            <a:br>
              <a:rPr lang="en-US" altLang="ja-JP" b="0" i="0" dirty="0">
                <a:latin typeface="ヒラギノ丸ゴ ProN"/>
                <a:ea typeface="ヒラギノ丸ゴ ProN"/>
                <a:cs typeface="ヒラギノ丸ゴ ProN"/>
                <a:sym typeface="ヒラギノ丸ゴ ProN"/>
              </a:rPr>
            </a:br>
            <a:r>
              <a:rPr lang="en-US" altLang="ja-JP" b="0" i="0" dirty="0">
                <a:latin typeface="ヒラギノ丸ゴ ProN"/>
                <a:ea typeface="ヒラギノ丸ゴ ProN"/>
                <a:cs typeface="ヒラギノ丸ゴ ProN"/>
                <a:sym typeface="ヒラギノ丸ゴ ProN"/>
              </a:rPr>
              <a:t/>
            </a:r>
            <a:br>
              <a:rPr lang="en-US" altLang="ja-JP" b="0" i="0" dirty="0">
                <a:latin typeface="ヒラギノ丸ゴ ProN"/>
                <a:ea typeface="ヒラギノ丸ゴ ProN"/>
                <a:cs typeface="ヒラギノ丸ゴ ProN"/>
                <a:sym typeface="ヒラギノ丸ゴ ProN"/>
              </a:rPr>
            </a:br>
            <a:r>
              <a:rPr b="0" i="0" dirty="0">
                <a:latin typeface="ヒラギノ丸ゴ ProN"/>
                <a:ea typeface="ヒラギノ丸ゴ ProN"/>
                <a:cs typeface="ヒラギノ丸ゴ ProN"/>
                <a:sym typeface="ヒラギノ丸ゴ ProN"/>
              </a:rPr>
              <a:t>　</a:t>
            </a:r>
            <a:r>
              <a:rPr dirty="0"/>
              <a:t>　　　　　The Acts of the Apostles, 22 </a:t>
            </a:r>
          </a:p>
          <a:p>
            <a:pPr marL="0" indent="0" algn="r" defTabSz="914362">
              <a:buSzTx/>
              <a:buNone/>
              <a:defRPr>
                <a:ln w="12700">
                  <a:solidFill>
                    <a:srgbClr val="163558"/>
                  </a:solidFill>
                </a:ln>
                <a:solidFill>
                  <a:srgbClr val="7190B3"/>
                </a:solidFill>
                <a:effectLst>
                  <a:outerShdw dist="38100" dir="2640000" rotWithShape="0">
                    <a:srgbClr val="163558"/>
                  </a:outerShdw>
                </a:effectLst>
                <a:latin typeface="ヒラギノ丸ゴ ProN"/>
                <a:ea typeface="ヒラギノ丸ゴ ProN"/>
                <a:cs typeface="ヒラギノ丸ゴ ProN"/>
                <a:sym typeface="ヒラギノ丸ゴ ProN"/>
              </a:defRPr>
            </a:pPr>
            <a:r>
              <a:rPr dirty="0" err="1"/>
              <a:t>患難から栄光へ</a:t>
            </a:r>
            <a:endParaRPr dirty="0"/>
          </a:p>
        </p:txBody>
      </p:sp>
      <p:grpSp>
        <p:nvGrpSpPr>
          <p:cNvPr id="1519" name="Group 1519" descr="EGWhite"/>
          <p:cNvGrpSpPr/>
          <p:nvPr/>
        </p:nvGrpSpPr>
        <p:grpSpPr>
          <a:xfrm>
            <a:off x="9064625" y="1411287"/>
            <a:ext cx="2136777" cy="2743201"/>
            <a:chOff x="0" y="0"/>
            <a:chExt cx="2136776" cy="2743200"/>
          </a:xfrm>
        </p:grpSpPr>
        <p:sp>
          <p:nvSpPr>
            <p:cNvPr id="1517" name="Shape 1517"/>
            <p:cNvSpPr/>
            <p:nvPr/>
          </p:nvSpPr>
          <p:spPr>
            <a:xfrm flipH="1">
              <a:off x="0" y="0"/>
              <a:ext cx="2136776" cy="2743200"/>
            </a:xfrm>
            <a:custGeom>
              <a:avLst/>
              <a:gdLst/>
              <a:ahLst/>
              <a:cxnLst>
                <a:cxn ang="0">
                  <a:pos x="wd2" y="hd2"/>
                </a:cxn>
                <a:cxn ang="5400000">
                  <a:pos x="wd2" y="hd2"/>
                </a:cxn>
                <a:cxn ang="10800000">
                  <a:pos x="wd2" y="hd2"/>
                </a:cxn>
                <a:cxn ang="16200000">
                  <a:pos x="wd2" y="hd2"/>
                </a:cxn>
              </a:cxnLst>
              <a:rect l="0" t="0" r="r" b="b"/>
              <a:pathLst>
                <a:path w="21600" h="21600" extrusionOk="0">
                  <a:moveTo>
                    <a:pt x="0" y="1446"/>
                  </a:moveTo>
                  <a:cubicBezTo>
                    <a:pt x="0" y="647"/>
                    <a:pt x="831" y="0"/>
                    <a:pt x="1856" y="0"/>
                  </a:cubicBezTo>
                  <a:lnTo>
                    <a:pt x="19744" y="0"/>
                  </a:lnTo>
                  <a:cubicBezTo>
                    <a:pt x="20769" y="0"/>
                    <a:pt x="21600" y="647"/>
                    <a:pt x="21600" y="1446"/>
                  </a:cubicBezTo>
                  <a:lnTo>
                    <a:pt x="21600" y="20154"/>
                  </a:lnTo>
                  <a:cubicBezTo>
                    <a:pt x="21600" y="20953"/>
                    <a:pt x="20769" y="21600"/>
                    <a:pt x="19744" y="21600"/>
                  </a:cubicBezTo>
                  <a:lnTo>
                    <a:pt x="1856" y="21600"/>
                  </a:lnTo>
                  <a:cubicBezTo>
                    <a:pt x="831" y="21600"/>
                    <a:pt x="0" y="20953"/>
                    <a:pt x="0" y="20154"/>
                  </a:cubicBezTo>
                  <a:lnTo>
                    <a:pt x="0" y="1446"/>
                  </a:lnTo>
                  <a:close/>
                </a:path>
              </a:pathLst>
            </a:cu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1518" name="image12.jpg"/>
            <p:cNvPicPr>
              <a:picLocks noChangeAspect="1"/>
            </p:cNvPicPr>
            <p:nvPr/>
          </p:nvPicPr>
          <p:blipFill>
            <a:blip r:embed="rId2">
              <a:extLst/>
            </a:blip>
            <a:srcRect/>
            <a:stretch>
              <a:fillRect/>
            </a:stretch>
          </p:blipFill>
          <p:spPr>
            <a:xfrm flipH="1">
              <a:off x="13" y="0"/>
              <a:ext cx="2136764" cy="274320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cubicBezTo>
                    <a:pt x="832" y="0"/>
                    <a:pt x="0" y="648"/>
                    <a:pt x="0" y="1447"/>
                  </a:cubicBezTo>
                  <a:lnTo>
                    <a:pt x="0" y="20153"/>
                  </a:lnTo>
                  <a:cubicBezTo>
                    <a:pt x="0" y="20952"/>
                    <a:pt x="832" y="21600"/>
                    <a:pt x="1858" y="21600"/>
                  </a:cubicBezTo>
                  <a:lnTo>
                    <a:pt x="19742" y="21600"/>
                  </a:lnTo>
                  <a:cubicBezTo>
                    <a:pt x="20768" y="21600"/>
                    <a:pt x="21600" y="20952"/>
                    <a:pt x="21600" y="20153"/>
                  </a:cubicBezTo>
                  <a:lnTo>
                    <a:pt x="21600" y="1447"/>
                  </a:lnTo>
                  <a:cubicBezTo>
                    <a:pt x="21600" y="648"/>
                    <a:pt x="20768" y="0"/>
                    <a:pt x="19742" y="0"/>
                  </a:cubicBezTo>
                  <a:lnTo>
                    <a:pt x="1858" y="0"/>
                  </a:lnTo>
                  <a:close/>
                </a:path>
              </a:pathLst>
            </a:custGeom>
            <a:ln w="12700" cap="flat">
              <a:noFill/>
              <a:miter lim="400000"/>
            </a:ln>
            <a:effectLst>
              <a:reflection stA="38000" endPos="40000" dir="5400000" sy="-100000" algn="bl" rotWithShape="0"/>
            </a:effectLst>
          </p:spPr>
        </p:pic>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 name="Shape 1521"/>
          <p:cNvSpPr>
            <a:spLocks noGrp="1"/>
          </p:cNvSpPr>
          <p:nvPr>
            <p:ph type="body" idx="13"/>
          </p:nvPr>
        </p:nvSpPr>
        <p:spPr>
          <a:xfrm>
            <a:off x="2246313" y="2362200"/>
            <a:ext cx="8376692" cy="2133600"/>
          </a:xfrm>
          <a:prstGeom prst="rect">
            <a:avLst/>
          </a:prstGeom>
          <a:extLst>
            <a:ext uri="{C572A759-6A51-4108-AA02-DFA0A04FC94B}">
              <ma14:wrappingTextBoxFlag xmlns:ma14="http://schemas.microsoft.com/office/mac/drawingml/2011/main" val="1"/>
            </a:ext>
          </a:extLst>
        </p:spPr>
        <p:txBody>
          <a:bodyPr/>
          <a:lstStyle/>
          <a:p>
            <a:pPr marL="0" indent="0" algn="ctr" defTabSz="914362">
              <a:spcBef>
                <a:spcPts val="1700"/>
              </a:spcBef>
              <a:buSzTx/>
              <a:buNone/>
              <a:defRPr sz="7200" b="1" i="1" spc="-700">
                <a:solidFill>
                  <a:srgbClr val="003380"/>
                </a:solidFill>
                <a:effectLst>
                  <a:outerShdw blurRad="50800" dist="39000" dir="5460000" rotWithShape="0">
                    <a:srgbClr val="000000">
                      <a:alpha val="38000"/>
                    </a:srgbClr>
                  </a:outerShdw>
                </a:effectLst>
              </a:defRPr>
            </a:pPr>
            <a:r>
              <a:rPr dirty="0"/>
              <a:t>What was the key?</a:t>
            </a:r>
          </a:p>
          <a:p>
            <a:pPr marL="0" indent="0" algn="ctr" defTabSz="914362">
              <a:spcBef>
                <a:spcPts val="1700"/>
              </a:spcBef>
              <a:buSzTx/>
              <a:buNone/>
              <a:defRPr spc="-311">
                <a:effectLst>
                  <a:outerShdw blurRad="50800" dist="39000" dir="5460000" rotWithShape="0">
                    <a:srgbClr val="000000">
                      <a:alpha val="38000"/>
                    </a:srgbClr>
                  </a:outerShdw>
                </a:effectLst>
                <a:latin typeface="ヒラギノ丸ゴ ProN"/>
                <a:ea typeface="ヒラギノ丸ゴ ProN"/>
                <a:cs typeface="ヒラギノ丸ゴ ProN"/>
                <a:sym typeface="ヒラギノ丸ゴ ProN"/>
              </a:defRPr>
            </a:pPr>
            <a:r>
              <a:rPr dirty="0"/>
              <a:t>何が鍵だったのか？</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3" name="image13.jpeg"/>
          <p:cNvPicPr>
            <a:picLocks noChangeAspect="1"/>
          </p:cNvPicPr>
          <p:nvPr/>
        </p:nvPicPr>
        <p:blipFill>
          <a:blip r:embed="rId2">
            <a:extLst/>
          </a:blip>
          <a:srcRect b="2851"/>
          <a:stretch>
            <a:fillRect/>
          </a:stretch>
        </p:blipFill>
        <p:spPr>
          <a:xfrm>
            <a:off x="2063750" y="1412429"/>
            <a:ext cx="8020050" cy="5184924"/>
          </a:xfrm>
          <a:prstGeom prst="rect">
            <a:avLst/>
          </a:prstGeom>
          <a:ln w="12700">
            <a:miter lim="400000"/>
          </a:ln>
          <a:effectLst>
            <a:outerShdw blurRad="292100" dist="139700" dir="2700000" rotWithShape="0">
              <a:srgbClr val="333333">
                <a:alpha val="64999"/>
              </a:srgbClr>
            </a:outerShdw>
          </a:effectLst>
        </p:spPr>
      </p:pic>
      <p:sp>
        <p:nvSpPr>
          <p:cNvPr id="1524" name="Shape 1524"/>
          <p:cNvSpPr>
            <a:spLocks noGrp="1"/>
          </p:cNvSpPr>
          <p:nvPr>
            <p:ph type="title"/>
          </p:nvPr>
        </p:nvSpPr>
        <p:spPr>
          <a:xfrm>
            <a:off x="249133" y="173023"/>
            <a:ext cx="11176001" cy="1455778"/>
          </a:xfrm>
          <a:prstGeom prst="rect">
            <a:avLst/>
          </a:prstGeom>
          <a:effectLst>
            <a:outerShdw blurRad="50800" dist="50800" dir="5400000" rotWithShape="0">
              <a:srgbClr val="FFFFFF"/>
            </a:outerShdw>
          </a:effectLst>
        </p:spPr>
        <p:txBody>
          <a:bodyPr/>
          <a:lstStyle/>
          <a:p>
            <a:pPr defTabSz="914362">
              <a:defRPr sz="4400" spc="-200">
                <a:ln w="12700">
                  <a:solidFill>
                    <a:srgbClr val="05468D"/>
                  </a:solidFill>
                </a:ln>
                <a:solidFill>
                  <a:srgbClr val="000000"/>
                </a:solidFill>
                <a:effectLst>
                  <a:outerShdw blurRad="38100" dist="20320" dir="1800000" rotWithShape="0">
                    <a:srgbClr val="000000">
                      <a:alpha val="40000"/>
                    </a:srgbClr>
                  </a:outerShdw>
                </a:effectLst>
              </a:defRPr>
            </a:pPr>
            <a:r>
              <a:rPr dirty="0"/>
              <a:t>The key was understanding Calvary!　　　　　</a:t>
            </a:r>
            <a:r>
              <a:rPr lang="en-US" altLang="ja-JP" dirty="0"/>
              <a:t/>
            </a:r>
            <a:br>
              <a:rPr lang="en-US" altLang="ja-JP" dirty="0"/>
            </a:br>
            <a:r>
              <a:rPr sz="3200" spc="-145" dirty="0" err="1">
                <a:ln w="9236">
                  <a:solidFill>
                    <a:srgbClr val="011993"/>
                  </a:solidFill>
                </a:ln>
                <a:solidFill>
                  <a:srgbClr val="011993"/>
                </a:solidFill>
              </a:rPr>
              <a:t>鍵はカルバリーの理解であった</a:t>
            </a:r>
            <a:r>
              <a:rPr sz="3200" spc="-145" dirty="0">
                <a:ln w="9236">
                  <a:solidFill>
                    <a:srgbClr val="011993"/>
                  </a:solidFill>
                </a:ln>
                <a:solidFill>
                  <a:srgbClr val="011993"/>
                </a:solidFill>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6" name="image14.jpeg" descr="0603166"/>
          <p:cNvPicPr>
            <a:picLocks noChangeAspect="1"/>
          </p:cNvPicPr>
          <p:nvPr/>
        </p:nvPicPr>
        <p:blipFill>
          <a:blip r:embed="rId2">
            <a:extLst/>
          </a:blip>
          <a:srcRect t="1936" b="3163"/>
          <a:stretch>
            <a:fillRect/>
          </a:stretch>
        </p:blipFill>
        <p:spPr>
          <a:xfrm>
            <a:off x="0" y="187"/>
            <a:ext cx="12191666" cy="6857813"/>
          </a:xfrm>
          <a:prstGeom prst="rect">
            <a:avLst/>
          </a:prstGeom>
          <a:ln w="12700">
            <a:miter lim="400000"/>
          </a:ln>
        </p:spPr>
      </p:pic>
      <p:sp>
        <p:nvSpPr>
          <p:cNvPr id="1527" name="Shape 1527"/>
          <p:cNvSpPr/>
          <p:nvPr/>
        </p:nvSpPr>
        <p:spPr>
          <a:xfrm>
            <a:off x="112924" y="836711"/>
            <a:ext cx="4655927" cy="534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300" b="1">
                <a:ln w="18415">
                  <a:solidFill>
                    <a:srgbClr val="FFFFFF"/>
                  </a:solidFill>
                </a:ln>
                <a:solidFill>
                  <a:srgbClr val="FFFFFF"/>
                </a:solidFill>
                <a:effectLst>
                  <a:outerShdw blurRad="63500" dir="3600000" rotWithShape="0">
                    <a:srgbClr val="000000">
                      <a:alpha val="70000"/>
                    </a:srgbClr>
                  </a:outerShdw>
                </a:effectLst>
              </a:defRPr>
            </a:pPr>
            <a:r>
              <a:t>“The Spirit was not yet given, because Jesus was not yet glorified.”</a:t>
            </a:r>
          </a:p>
          <a:p>
            <a:pPr>
              <a:defRPr sz="3300" b="1">
                <a:ln w="19050">
                  <a:solidFill>
                    <a:srgbClr val="FEFEFE"/>
                  </a:solidFill>
                </a:ln>
                <a:solidFill>
                  <a:schemeClr val="accent3"/>
                </a:solidFill>
                <a:effectLst>
                  <a:outerShdw blurRad="50800" dist="50800" dir="7500000" rotWithShape="0">
                    <a:srgbClr val="000000">
                      <a:alpha val="35000"/>
                    </a:srgbClr>
                  </a:outerShdw>
                </a:effectLst>
              </a:defRPr>
            </a:pPr>
            <a:endParaRPr/>
          </a:p>
          <a:p>
            <a:pPr>
              <a:defRPr sz="3300" b="1">
                <a:ln w="19050">
                  <a:solidFill>
                    <a:srgbClr val="FEFEFE"/>
                  </a:solidFill>
                </a:ln>
                <a:solidFill>
                  <a:schemeClr val="accent3"/>
                </a:solidFill>
                <a:effectLst>
                  <a:outerShdw blurRad="50800" dist="50800" dir="7500000" rotWithShape="0">
                    <a:srgbClr val="000000">
                      <a:alpha val="35000"/>
                    </a:srgbClr>
                  </a:outerShdw>
                </a:effectLst>
              </a:defRPr>
            </a:pPr>
            <a:endParaRPr/>
          </a:p>
          <a:p>
            <a:pPr>
              <a:defRPr sz="3200" spc="-128">
                <a:solidFill>
                  <a:srgbClr val="011993"/>
                </a:solidFill>
                <a:effectLst>
                  <a:outerShdw blurRad="12700" dist="38100" dir="18900000" rotWithShape="0">
                    <a:srgbClr val="FFFFFF"/>
                  </a:outerShdw>
                </a:effectLst>
                <a:latin typeface="ヒラギノ丸ゴ ProN"/>
                <a:ea typeface="ヒラギノ丸ゴ ProN"/>
                <a:cs typeface="ヒラギノ丸ゴ ProN"/>
                <a:sym typeface="ヒラギノ丸ゴ ProN"/>
              </a:defRPr>
            </a:pPr>
            <a:r>
              <a:t>イエスはまだ栄光を受けておられなかったので、御霊がまだ下っていなかったのである。</a:t>
            </a:r>
          </a:p>
          <a:p>
            <a:pPr>
              <a:defRPr sz="3200" spc="-128">
                <a:solidFill>
                  <a:srgbClr val="011993"/>
                </a:solidFill>
                <a:effectLst>
                  <a:outerShdw blurRad="12700" dist="38100" dir="18900000" rotWithShape="0">
                    <a:srgbClr val="FFFFFF"/>
                  </a:outerShdw>
                </a:effectLst>
                <a:latin typeface="ヒラギノ丸ゴ ProN"/>
                <a:ea typeface="ヒラギノ丸ゴ ProN"/>
                <a:cs typeface="ヒラギノ丸ゴ ProN"/>
                <a:sym typeface="ヒラギノ丸ゴ ProN"/>
              </a:defRPr>
            </a:pPr>
            <a:r>
              <a:t>John ヨハネ7:39</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9" name="image15.jpg" descr="018"/>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30" name="Shape 1530"/>
          <p:cNvSpPr/>
          <p:nvPr/>
        </p:nvSpPr>
        <p:spPr>
          <a:xfrm>
            <a:off x="3996606" y="149226"/>
            <a:ext cx="7975000" cy="2554545"/>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wrap="square" lIns="45719" rIns="45719">
            <a:spAutoFit/>
          </a:bodyPr>
          <a:lstStyle/>
          <a:p>
            <a:pPr>
              <a:defRPr sz="3200">
                <a:ln w="18415">
                  <a:solidFill>
                    <a:srgbClr val="FFFFFF"/>
                  </a:solidFill>
                </a:ln>
                <a:solidFill>
                  <a:srgbClr val="FFFFFF"/>
                </a:solidFill>
                <a:effectLst>
                  <a:outerShdw blurRad="38100" dist="38100" dir="2700000" rotWithShape="0">
                    <a:srgbClr val="000000">
                      <a:alpha val="43137"/>
                    </a:srgbClr>
                  </a:outerShdw>
                </a:effectLst>
              </a:defRPr>
            </a:pPr>
            <a:r>
              <a:rPr dirty="0"/>
              <a:t>“I tell you the truth, it is to your advantage that I go away;</a:t>
            </a:r>
          </a:p>
          <a:p>
            <a:pPr>
              <a:defRPr sz="3200">
                <a:ln w="18415">
                  <a:solidFill>
                    <a:schemeClr val="accent1">
                      <a:lumOff val="25000"/>
                    </a:schemeClr>
                  </a:solidFill>
                </a:ln>
                <a:solidFill>
                  <a:schemeClr val="accent1">
                    <a:lumOff val="25000"/>
                  </a:schemeClr>
                </a:solidFill>
                <a:effectLst>
                  <a:outerShdw blurRad="12700" dist="63500" dir="2700000" rotWithShape="0">
                    <a:srgbClr val="FFFFFF">
                      <a:alpha val="43137"/>
                    </a:srgbClr>
                  </a:outerShdw>
                </a:effectLst>
                <a:latin typeface="ヒラギノ丸ゴ ProN"/>
                <a:ea typeface="ヒラギノ丸ゴ ProN"/>
                <a:cs typeface="ヒラギノ丸ゴ ProN"/>
                <a:sym typeface="ヒラギノ丸ゴ ProN"/>
              </a:defRPr>
            </a:pPr>
            <a:r>
              <a:rPr dirty="0" err="1"/>
              <a:t>しかし、わたしはほんとうのことをあなたがたに言うが、わたしが去って行くことはあなたがたの益になるのだ</a:t>
            </a:r>
            <a:r>
              <a:rPr dirty="0"/>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2" name="image15.jpg" descr="018"/>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33" name="Shape 1533"/>
          <p:cNvSpPr/>
          <p:nvPr/>
        </p:nvSpPr>
        <p:spPr>
          <a:xfrm>
            <a:off x="4608198" y="9526"/>
            <a:ext cx="7332200" cy="3539430"/>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3200">
                <a:ln w="18415">
                  <a:solidFill>
                    <a:srgbClr val="FFFFFF"/>
                  </a:solidFill>
                </a:ln>
                <a:solidFill>
                  <a:srgbClr val="FFFFFF"/>
                </a:solidFill>
                <a:effectLst>
                  <a:outerShdw blurRad="38100" dist="38100" dir="2700000" rotWithShape="0">
                    <a:srgbClr val="000000">
                      <a:alpha val="43137"/>
                    </a:srgbClr>
                  </a:outerShdw>
                </a:effectLst>
              </a:defRPr>
            </a:pPr>
            <a:r>
              <a:rPr dirty="0"/>
              <a:t>“for if I do not go away, the Helper will not come to you; but if I go, I will send Him to you.</a:t>
            </a:r>
            <a:r>
              <a:rPr lang="en-US" altLang="ja-JP" dirty="0"/>
              <a:t/>
            </a:r>
            <a:br>
              <a:rPr lang="en-US" altLang="ja-JP" dirty="0"/>
            </a:br>
            <a:r>
              <a:rPr dirty="0" err="1">
                <a:ln w="18415">
                  <a:solidFill>
                    <a:schemeClr val="accent1">
                      <a:lumOff val="25000"/>
                    </a:schemeClr>
                  </a:solidFill>
                </a:ln>
                <a:solidFill>
                  <a:schemeClr val="accent1">
                    <a:lumOff val="25000"/>
                  </a:schemeClr>
                </a:solidFill>
                <a:effectLst>
                  <a:outerShdw blurRad="38100" dist="50800" dir="2700000" rotWithShape="0">
                    <a:srgbClr val="FFFFFF">
                      <a:alpha val="43137"/>
                    </a:srgbClr>
                  </a:outerShdw>
                </a:effectLst>
                <a:latin typeface="ヒラギノ丸ゴ ProN"/>
              </a:rPr>
              <a:t>わたしが去って行かなければ、あなたがたのところに助け主はこないであろう。もし行けば、それをあなたがたにつかわそう</a:t>
            </a:r>
            <a:r>
              <a:rPr dirty="0">
                <a:ln w="18415">
                  <a:solidFill>
                    <a:schemeClr val="accent1">
                      <a:lumOff val="25000"/>
                    </a:schemeClr>
                  </a:solidFill>
                </a:ln>
                <a:solidFill>
                  <a:schemeClr val="accent1">
                    <a:lumOff val="25000"/>
                  </a:schemeClr>
                </a:solidFill>
                <a:effectLst>
                  <a:outerShdw blurRad="38100" dist="50800" dir="2700000" rotWithShape="0">
                    <a:srgbClr val="FFFFFF">
                      <a:alpha val="43137"/>
                    </a:srgbClr>
                  </a:outerShdw>
                </a:effectLst>
                <a:latin typeface="ヒラギノ丸ゴ ProN"/>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 name="Shape 1455"/>
          <p:cNvSpPr>
            <a:spLocks noGrp="1"/>
          </p:cNvSpPr>
          <p:nvPr>
            <p:ph type="title"/>
          </p:nvPr>
        </p:nvSpPr>
        <p:spPr>
          <a:xfrm>
            <a:off x="1719791" y="1295905"/>
            <a:ext cx="7043209" cy="1523495"/>
          </a:xfrm>
          <a:prstGeom prst="rect">
            <a:avLst/>
          </a:prstGeom>
        </p:spPr>
        <p:txBody>
          <a:bodyPr/>
          <a:lstStyle>
            <a:lvl1pPr>
              <a:defRPr sz="4000" spc="-200"/>
            </a:lvl1pPr>
          </a:lstStyle>
          <a:p>
            <a:r>
              <a:t>Message # 4</a:t>
            </a:r>
          </a:p>
        </p:txBody>
      </p:sp>
      <p:sp>
        <p:nvSpPr>
          <p:cNvPr id="1456" name="Shape 1456"/>
          <p:cNvSpPr>
            <a:spLocks noGrp="1"/>
          </p:cNvSpPr>
          <p:nvPr>
            <p:ph type="body" sz="half" idx="1"/>
          </p:nvPr>
        </p:nvSpPr>
        <p:spPr>
          <a:xfrm>
            <a:off x="1676399" y="2806006"/>
            <a:ext cx="5754952" cy="3004393"/>
          </a:xfrm>
          <a:prstGeom prst="rect">
            <a:avLst/>
          </a:prstGeom>
        </p:spPr>
        <p:txBody>
          <a:bodyPr/>
          <a:lstStyle/>
          <a:p>
            <a:pPr algn="ctr" defTabSz="704059">
              <a:spcBef>
                <a:spcPts val="900"/>
              </a:spcBef>
              <a:defRPr sz="4158" b="1" i="1">
                <a:ln w="7529">
                  <a:solidFill>
                    <a:srgbClr val="163558"/>
                  </a:solidFill>
                </a:ln>
                <a:solidFill>
                  <a:srgbClr val="7190B3"/>
                </a:solidFill>
                <a:effectLst>
                  <a:outerShdw dist="29337" dir="2640000" rotWithShape="0">
                    <a:srgbClr val="163558"/>
                  </a:outerShdw>
                </a:effectLst>
              </a:defRPr>
            </a:pPr>
            <a:r>
              <a:rPr dirty="0"/>
              <a:t>How the Holy Spirit Works in Your Life</a:t>
            </a:r>
          </a:p>
          <a:p>
            <a:pPr algn="ctr" defTabSz="704059">
              <a:spcBef>
                <a:spcPts val="900"/>
              </a:spcBef>
              <a:defRPr sz="4158" b="1" i="1">
                <a:ln w="7529">
                  <a:solidFill>
                    <a:srgbClr val="163558"/>
                  </a:solidFill>
                </a:ln>
                <a:solidFill>
                  <a:srgbClr val="7190B3"/>
                </a:solidFill>
                <a:effectLst>
                  <a:outerShdw dist="29337" dir="2640000" rotWithShape="0">
                    <a:srgbClr val="163558"/>
                  </a:outerShdw>
                </a:effectLst>
              </a:defRPr>
            </a:pPr>
            <a:endParaRPr dirty="0"/>
          </a:p>
          <a:p>
            <a:pPr algn="ctr" defTabSz="704059">
              <a:spcBef>
                <a:spcPts val="900"/>
              </a:spcBef>
              <a:defRPr sz="3080">
                <a:ln w="5577">
                  <a:solidFill>
                    <a:srgbClr val="011993"/>
                  </a:solidFill>
                </a:ln>
                <a:solidFill>
                  <a:srgbClr val="011993"/>
                </a:solidFill>
                <a:effectLst>
                  <a:outerShdw dist="29337" dir="2640000" rotWithShape="0">
                    <a:srgbClr val="163558"/>
                  </a:outerShdw>
                </a:effectLst>
                <a:latin typeface="ヒラギノ丸ゴ ProN"/>
                <a:ea typeface="ヒラギノ丸ゴ ProN"/>
                <a:cs typeface="ヒラギノ丸ゴ ProN"/>
                <a:sym typeface="ヒラギノ丸ゴ ProN"/>
              </a:defRPr>
            </a:pPr>
            <a:r>
              <a:rPr dirty="0"/>
              <a:t>聖霊があなたの人生を</a:t>
            </a:r>
          </a:p>
          <a:p>
            <a:pPr algn="ctr" defTabSz="704059">
              <a:spcBef>
                <a:spcPts val="900"/>
              </a:spcBef>
              <a:defRPr sz="3080">
                <a:ln w="5577">
                  <a:solidFill>
                    <a:srgbClr val="011993"/>
                  </a:solidFill>
                </a:ln>
                <a:solidFill>
                  <a:srgbClr val="011993"/>
                </a:solidFill>
                <a:effectLst>
                  <a:outerShdw dist="29337" dir="2640000" rotWithShape="0">
                    <a:srgbClr val="163558"/>
                  </a:outerShdw>
                </a:effectLst>
                <a:latin typeface="ヒラギノ丸ゴ ProN"/>
                <a:ea typeface="ヒラギノ丸ゴ ProN"/>
                <a:cs typeface="ヒラギノ丸ゴ ProN"/>
                <a:sym typeface="ヒラギノ丸ゴ ProN"/>
              </a:defRPr>
            </a:pPr>
            <a:r>
              <a:rPr dirty="0"/>
              <a:t>感化する方法</a:t>
            </a:r>
          </a:p>
        </p:txBody>
      </p:sp>
      <p:pic>
        <p:nvPicPr>
          <p:cNvPr id="1457" name="image6.jpg" descr="dove-holy-spirit"/>
          <p:cNvPicPr>
            <a:picLocks noChangeAspect="1"/>
          </p:cNvPicPr>
          <p:nvPr/>
        </p:nvPicPr>
        <p:blipFill>
          <a:blip r:embed="rId2">
            <a:extLst/>
          </a:blip>
          <a:srcRect r="29698" b="17856"/>
          <a:stretch>
            <a:fillRect/>
          </a:stretch>
        </p:blipFill>
        <p:spPr>
          <a:xfrm>
            <a:off x="8040758" y="1554865"/>
            <a:ext cx="3236842" cy="3931535"/>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5" name="image15.jpg" descr="018"/>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36" name="Shape 1536"/>
          <p:cNvSpPr/>
          <p:nvPr/>
        </p:nvSpPr>
        <p:spPr>
          <a:xfrm>
            <a:off x="3935363" y="225425"/>
            <a:ext cx="8828137" cy="2110741"/>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3200">
                <a:ln w="18415">
                  <a:solidFill>
                    <a:srgbClr val="FFFFFF"/>
                  </a:solidFill>
                </a:ln>
                <a:solidFill>
                  <a:srgbClr val="FFFFFF"/>
                </a:solidFill>
                <a:effectLst>
                  <a:outerShdw blurRad="63500" dir="3600000" rotWithShape="0">
                    <a:srgbClr val="000000">
                      <a:alpha val="70000"/>
                    </a:srgbClr>
                  </a:outerShdw>
                </a:effectLst>
              </a:defRPr>
            </a:pPr>
            <a:r>
              <a:rPr dirty="0"/>
              <a:t>“And He, when He comes, will convict the world</a:t>
            </a:r>
          </a:p>
          <a:p>
            <a:pPr>
              <a:defRPr sz="3200">
                <a:ln w="18415">
                  <a:solidFill>
                    <a:schemeClr val="accent1">
                      <a:lumOff val="25000"/>
                    </a:schemeClr>
                  </a:solidFill>
                </a:ln>
                <a:solidFill>
                  <a:schemeClr val="accent1">
                    <a:lumOff val="25000"/>
                  </a:schemeClr>
                </a:solidFill>
                <a:effectLst>
                  <a:outerShdw blurRad="63500" dist="76200" dir="3600000" rotWithShape="0">
                    <a:srgbClr val="FFFFFF">
                      <a:alpha val="70000"/>
                    </a:srgbClr>
                  </a:outerShdw>
                </a:effectLst>
                <a:latin typeface="ヒラギノ丸ゴ ProN"/>
                <a:ea typeface="ヒラギノ丸ゴ ProN"/>
                <a:cs typeface="ヒラギノ丸ゴ ProN"/>
                <a:sym typeface="ヒラギノ丸ゴ ProN"/>
              </a:defRPr>
            </a:pPr>
            <a:r>
              <a:rPr dirty="0" err="1"/>
              <a:t>それがきたら、世の人の目を開くであろう</a:t>
            </a:r>
            <a:r>
              <a:rPr dirty="0"/>
              <a:t>。</a:t>
            </a:r>
            <a:endParaRPr dirty="0">
              <a:ln w="18415">
                <a:solidFill>
                  <a:srgbClr val="FFFFFF"/>
                </a:solidFill>
              </a:ln>
              <a:solidFill>
                <a:srgbClr val="FFFFFF"/>
              </a:solidFill>
              <a:effectLst>
                <a:outerShdw blurRad="63500" dir="3600000" rotWithShape="0">
                  <a:srgbClr val="000000">
                    <a:alpha val="70000"/>
                  </a:srgbClr>
                </a:outerShdw>
              </a:effectLst>
            </a:endParaRPr>
          </a:p>
          <a:p>
            <a:pPr>
              <a:defRPr sz="3200" b="1">
                <a:ln w="18415">
                  <a:solidFill>
                    <a:srgbClr val="FFFFFF"/>
                  </a:solidFill>
                </a:ln>
                <a:solidFill>
                  <a:srgbClr val="FFFFFF"/>
                </a:solidFill>
                <a:effectLst>
                  <a:outerShdw blurRad="63500" dir="3600000" rotWithShape="0">
                    <a:srgbClr val="000000">
                      <a:alpha val="70000"/>
                    </a:srgbClr>
                  </a:outerShdw>
                </a:effectLst>
              </a:defRPr>
            </a:pPr>
            <a:r>
              <a:rPr dirty="0"/>
              <a:t>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8" name="image15.jpg" descr="018"/>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39" name="Shape 1539"/>
          <p:cNvSpPr/>
          <p:nvPr/>
        </p:nvSpPr>
        <p:spPr>
          <a:xfrm>
            <a:off x="3836955" y="301626"/>
            <a:ext cx="8416983" cy="2047240"/>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3200" b="1">
                <a:ln w="18415">
                  <a:solidFill>
                    <a:srgbClr val="FFFFFF"/>
                  </a:solidFill>
                </a:ln>
                <a:solidFill>
                  <a:srgbClr val="FFFFFF"/>
                </a:solidFill>
                <a:effectLst>
                  <a:outerShdw blurRad="63500" dir="3600000" rotWithShape="0">
                    <a:srgbClr val="000000">
                      <a:alpha val="70000"/>
                    </a:srgbClr>
                  </a:outerShdw>
                </a:effectLst>
              </a:defRPr>
            </a:pPr>
            <a:r>
              <a:t>“concerning sin and righteousness and judgment.” </a:t>
            </a:r>
          </a:p>
          <a:p>
            <a:pPr defTabSz="457200">
              <a:defRPr sz="3200">
                <a:solidFill>
                  <a:schemeClr val="accent1">
                    <a:lumOff val="25000"/>
                  </a:schemeClr>
                </a:solidFill>
                <a:effectLst>
                  <a:outerShdw blurRad="50800" dist="76200" dir="7500000" rotWithShape="0">
                    <a:srgbClr val="FFFFFF">
                      <a:alpha val="35000"/>
                    </a:srgbClr>
                  </a:outerShdw>
                </a:effectLst>
                <a:latin typeface="ヒラギノ丸ゴ ProN"/>
                <a:ea typeface="ヒラギノ丸ゴ ProN"/>
                <a:cs typeface="ヒラギノ丸ゴ ProN"/>
                <a:sym typeface="ヒラギノ丸ゴ ProN"/>
              </a:defRPr>
            </a:pPr>
            <a:r>
              <a:rPr>
                <a:ln w="19050">
                  <a:solidFill>
                    <a:schemeClr val="accent1">
                      <a:lumOff val="25000"/>
                    </a:schemeClr>
                  </a:solidFill>
                </a:ln>
              </a:rPr>
              <a:t>罪と義とさばきとについての目を…</a:t>
            </a:r>
          </a:p>
          <a:p>
            <a:pPr algn="r" defTabSz="457200">
              <a:defRPr sz="3200">
                <a:solidFill>
                  <a:schemeClr val="accent1">
                    <a:lumOff val="25000"/>
                  </a:schemeClr>
                </a:solidFill>
                <a:effectLst>
                  <a:outerShdw blurRad="50800" dist="76200" dir="7500000" rotWithShape="0">
                    <a:srgbClr val="FFFFFF">
                      <a:alpha val="35000"/>
                    </a:srgbClr>
                  </a:outerShdw>
                </a:effectLst>
                <a:latin typeface="ヒラギノ丸ゴ ProN"/>
                <a:ea typeface="ヒラギノ丸ゴ ProN"/>
                <a:cs typeface="ヒラギノ丸ゴ ProN"/>
                <a:sym typeface="ヒラギノ丸ゴ ProN"/>
              </a:defRPr>
            </a:pPr>
            <a:r>
              <a:rPr>
                <a:ln w="19050">
                  <a:solidFill>
                    <a:schemeClr val="accent1">
                      <a:lumOff val="25000"/>
                    </a:schemeClr>
                  </a:solidFill>
                </a:ln>
              </a:rPr>
              <a:t>John ヨハネ16:7,8</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1" name="image15.jpg" descr="018"/>
          <p:cNvPicPr>
            <a:picLocks noChangeAspect="1"/>
          </p:cNvPicPr>
          <p:nvPr/>
        </p:nvPicPr>
        <p:blipFill>
          <a:blip r:embed="rId2">
            <a:extLst/>
          </a:blip>
          <a:srcRect r="33748"/>
          <a:stretch>
            <a:fillRect/>
          </a:stretch>
        </p:blipFill>
        <p:spPr>
          <a:xfrm>
            <a:off x="0" y="0"/>
            <a:ext cx="8077201" cy="6858000"/>
          </a:xfrm>
          <a:prstGeom prst="rect">
            <a:avLst/>
          </a:prstGeom>
          <a:ln w="12700">
            <a:miter lim="400000"/>
          </a:ln>
        </p:spPr>
      </p:pic>
      <p:sp>
        <p:nvSpPr>
          <p:cNvPr id="1542" name="Shape 1542"/>
          <p:cNvSpPr>
            <a:spLocks noGrp="1"/>
          </p:cNvSpPr>
          <p:nvPr>
            <p:ph type="body" sz="quarter" idx="1"/>
          </p:nvPr>
        </p:nvSpPr>
        <p:spPr>
          <a:xfrm>
            <a:off x="8400604" y="1412875"/>
            <a:ext cx="3384029" cy="4320381"/>
          </a:xfrm>
          <a:prstGeom prst="rect">
            <a:avLst/>
          </a:prstGeom>
        </p:spPr>
        <p:txBody>
          <a:bodyPr/>
          <a:lstStyle/>
          <a:p>
            <a:pPr marL="308609" indent="-308609" defTabSz="709802">
              <a:lnSpc>
                <a:spcPct val="80000"/>
              </a:lnSpc>
              <a:spcBef>
                <a:spcPts val="500"/>
              </a:spcBef>
              <a:buBlip>
                <a:blip r:embed="rId3"/>
              </a:buBlip>
              <a:defRPr sz="2592" b="1"/>
            </a:pPr>
            <a:r>
              <a:t>Concerning sin = a sense of wrong</a:t>
            </a:r>
          </a:p>
          <a:p>
            <a:pPr marL="0" indent="0" defTabSz="370331">
              <a:lnSpc>
                <a:spcPct val="100000"/>
              </a:lnSpc>
              <a:spcBef>
                <a:spcPts val="0"/>
              </a:spcBef>
              <a:buSzTx/>
              <a:buNone/>
              <a:defRPr sz="2592" b="1">
                <a:solidFill>
                  <a:srgbClr val="4F8F00"/>
                </a:solidFill>
                <a:latin typeface="+mj-lt"/>
                <a:ea typeface="+mj-ea"/>
                <a:cs typeface="+mj-cs"/>
                <a:sym typeface="Arial"/>
              </a:defRPr>
            </a:pPr>
            <a:r>
              <a:t>　</a:t>
            </a:r>
          </a:p>
          <a:p>
            <a:pPr marL="0" indent="0" defTabSz="370331">
              <a:lnSpc>
                <a:spcPct val="100000"/>
              </a:lnSpc>
              <a:spcBef>
                <a:spcPts val="0"/>
              </a:spcBef>
              <a:buSzTx/>
              <a:buNone/>
              <a:defRPr sz="2592" b="1">
                <a:solidFill>
                  <a:srgbClr val="4F8F00"/>
                </a:solidFill>
                <a:latin typeface="+mj-lt"/>
                <a:ea typeface="+mj-ea"/>
                <a:cs typeface="+mj-cs"/>
                <a:sym typeface="Arial"/>
              </a:defRPr>
            </a:pPr>
            <a:r>
              <a:t>　</a:t>
            </a:r>
            <a:r>
              <a:rPr b="0">
                <a:solidFill>
                  <a:srgbClr val="011993"/>
                </a:solidFill>
                <a:latin typeface="ヒラギノ丸ゴ ProN"/>
                <a:ea typeface="ヒラギノ丸ゴ ProN"/>
                <a:cs typeface="ヒラギノ丸ゴ ProN"/>
                <a:sym typeface="ヒラギノ丸ゴ ProN"/>
              </a:rPr>
              <a:t>罪について＝</a:t>
            </a:r>
          </a:p>
          <a:p>
            <a:pPr marL="0" indent="0" algn="r" defTabSz="370331">
              <a:lnSpc>
                <a:spcPct val="100000"/>
              </a:lnSpc>
              <a:spcBef>
                <a:spcPts val="0"/>
              </a:spcBef>
              <a:buSzTx/>
              <a:buNone/>
              <a:defRPr sz="2592">
                <a:solidFill>
                  <a:srgbClr val="011993"/>
                </a:solidFill>
                <a:latin typeface="ヒラギノ丸ゴ ProN"/>
                <a:ea typeface="ヒラギノ丸ゴ ProN"/>
                <a:cs typeface="ヒラギノ丸ゴ ProN"/>
                <a:sym typeface="ヒラギノ丸ゴ ProN"/>
              </a:defRPr>
            </a:pPr>
            <a:r>
              <a:t>過ちに対する分別</a:t>
            </a:r>
            <a:endParaRPr sz="2916" b="1">
              <a:latin typeface="Trebuchet MS"/>
              <a:ea typeface="Trebuchet MS"/>
              <a:cs typeface="Trebuchet MS"/>
              <a:sym typeface="Trebuchet MS"/>
            </a:endParaRPr>
          </a:p>
          <a:p>
            <a:pPr marL="0" indent="0" defTabSz="709802">
              <a:lnSpc>
                <a:spcPct val="80000"/>
              </a:lnSpc>
              <a:spcBef>
                <a:spcPts val="500"/>
              </a:spcBef>
              <a:buSzTx/>
              <a:buNone/>
              <a:defRPr sz="2916" b="1"/>
            </a:pPr>
            <a:endParaRPr sz="2916" b="1">
              <a:latin typeface="Trebuchet MS"/>
              <a:ea typeface="Trebuchet MS"/>
              <a:cs typeface="Trebuchet MS"/>
              <a:sym typeface="Trebuchet MS"/>
            </a:endParaRPr>
          </a:p>
          <a:p>
            <a:pPr marL="308609" indent="-308609" defTabSz="709802">
              <a:lnSpc>
                <a:spcPct val="80000"/>
              </a:lnSpc>
              <a:spcBef>
                <a:spcPts val="500"/>
              </a:spcBef>
              <a:buBlip>
                <a:blip r:embed="rId3"/>
              </a:buBlip>
              <a:defRPr sz="2592" b="1"/>
            </a:pPr>
            <a:r>
              <a:t>Righteousness = a sense of right</a:t>
            </a:r>
          </a:p>
          <a:p>
            <a:pPr marL="0" indent="0" defTabSz="370331">
              <a:lnSpc>
                <a:spcPct val="100000"/>
              </a:lnSpc>
              <a:spcBef>
                <a:spcPts val="0"/>
              </a:spcBef>
              <a:buSzTx/>
              <a:buNone/>
              <a:defRPr sz="2592" b="1">
                <a:solidFill>
                  <a:srgbClr val="4F8F00"/>
                </a:solidFill>
                <a:latin typeface="+mj-lt"/>
                <a:ea typeface="+mj-ea"/>
                <a:cs typeface="+mj-cs"/>
                <a:sym typeface="Arial"/>
              </a:defRPr>
            </a:pPr>
            <a:r>
              <a:t>　</a:t>
            </a:r>
          </a:p>
          <a:p>
            <a:pPr marL="0" indent="0" defTabSz="370331">
              <a:lnSpc>
                <a:spcPct val="100000"/>
              </a:lnSpc>
              <a:spcBef>
                <a:spcPts val="0"/>
              </a:spcBef>
              <a:buSzTx/>
              <a:buNone/>
              <a:defRPr sz="2592" b="1">
                <a:solidFill>
                  <a:srgbClr val="4F8F00"/>
                </a:solidFill>
                <a:latin typeface="+mj-lt"/>
                <a:ea typeface="+mj-ea"/>
                <a:cs typeface="+mj-cs"/>
                <a:sym typeface="Arial"/>
              </a:defRPr>
            </a:pPr>
            <a:r>
              <a:t>　</a:t>
            </a:r>
            <a:r>
              <a:rPr b="0">
                <a:solidFill>
                  <a:srgbClr val="011993"/>
                </a:solidFill>
                <a:latin typeface="ヒラギノ丸ゴ ProN"/>
                <a:ea typeface="ヒラギノ丸ゴ ProN"/>
                <a:cs typeface="ヒラギノ丸ゴ ProN"/>
                <a:sym typeface="ヒラギノ丸ゴ ProN"/>
              </a:rPr>
              <a:t>義ついて＝</a:t>
            </a:r>
          </a:p>
          <a:p>
            <a:pPr marL="0" indent="0" algn="r" defTabSz="370331">
              <a:lnSpc>
                <a:spcPct val="100000"/>
              </a:lnSpc>
              <a:spcBef>
                <a:spcPts val="0"/>
              </a:spcBef>
              <a:buSzTx/>
              <a:buNone/>
              <a:defRPr sz="2592">
                <a:solidFill>
                  <a:srgbClr val="011993"/>
                </a:solidFill>
                <a:latin typeface="ヒラギノ丸ゴ ProN"/>
                <a:ea typeface="ヒラギノ丸ゴ ProN"/>
                <a:cs typeface="ヒラギノ丸ゴ ProN"/>
                <a:sym typeface="ヒラギノ丸ゴ ProN"/>
              </a:defRPr>
            </a:pPr>
            <a:r>
              <a:t>正しさの分別</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4" name="image15.jpg" descr="018"/>
          <p:cNvPicPr>
            <a:picLocks noChangeAspect="1"/>
          </p:cNvPicPr>
          <p:nvPr/>
        </p:nvPicPr>
        <p:blipFill>
          <a:blip r:embed="rId2">
            <a:extLst/>
          </a:blip>
          <a:srcRect r="33748"/>
          <a:stretch>
            <a:fillRect/>
          </a:stretch>
        </p:blipFill>
        <p:spPr>
          <a:xfrm>
            <a:off x="0" y="0"/>
            <a:ext cx="8077201" cy="6858000"/>
          </a:xfrm>
          <a:prstGeom prst="rect">
            <a:avLst/>
          </a:prstGeom>
          <a:ln w="12700">
            <a:miter lim="400000"/>
          </a:ln>
        </p:spPr>
      </p:pic>
      <p:sp>
        <p:nvSpPr>
          <p:cNvPr id="1545" name="Shape 1545"/>
          <p:cNvSpPr>
            <a:spLocks noGrp="1"/>
          </p:cNvSpPr>
          <p:nvPr>
            <p:ph type="body" sz="quarter" idx="1"/>
          </p:nvPr>
        </p:nvSpPr>
        <p:spPr>
          <a:xfrm>
            <a:off x="8342807" y="1368598"/>
            <a:ext cx="3801369" cy="3284538"/>
          </a:xfrm>
          <a:prstGeom prst="rect">
            <a:avLst/>
          </a:prstGeom>
        </p:spPr>
        <p:txBody>
          <a:bodyPr/>
          <a:lstStyle/>
          <a:p>
            <a:pPr>
              <a:buBlip>
                <a:blip r:embed="rId3"/>
              </a:buBlip>
              <a:defRPr b="1"/>
            </a:pPr>
            <a:r>
              <a:rPr dirty="0"/>
              <a:t>Judgment = a sense they must give an </a:t>
            </a:r>
            <a:r>
              <a:rPr dirty="0" smtClean="0"/>
              <a:t>account</a:t>
            </a:r>
            <a:r>
              <a:rPr dirty="0"/>
              <a:t>　　</a:t>
            </a:r>
            <a:endParaRPr lang="en-US" dirty="0" smtClean="0"/>
          </a:p>
          <a:p>
            <a:pPr>
              <a:buBlip>
                <a:blip r:embed="rId3"/>
              </a:buBlip>
              <a:defRPr b="1"/>
            </a:pPr>
            <a:r>
              <a:rPr b="0" dirty="0" smtClean="0">
                <a:solidFill>
                  <a:srgbClr val="011993"/>
                </a:solidFill>
                <a:latin typeface="ヒラギノ丸ゴ ProN"/>
                <a:ea typeface="ヒラギノ丸ゴ ProN"/>
                <a:cs typeface="ヒラギノ丸ゴ ProN"/>
                <a:sym typeface="ヒラギノ丸ゴ ProN"/>
              </a:rPr>
              <a:t>さばき</a:t>
            </a:r>
            <a:r>
              <a:rPr b="0" dirty="0">
                <a:solidFill>
                  <a:srgbClr val="011993"/>
                </a:solidFill>
                <a:latin typeface="ヒラギノ丸ゴ ProN"/>
                <a:ea typeface="ヒラギノ丸ゴ ProN"/>
                <a:cs typeface="ヒラギノ丸ゴ ProN"/>
                <a:sym typeface="ヒラギノ丸ゴ ProN"/>
              </a:rPr>
              <a:t>＝</a:t>
            </a:r>
          </a:p>
          <a:p>
            <a:pPr marL="0" indent="0" algn="r" defTabSz="457200">
              <a:lnSpc>
                <a:spcPct val="100000"/>
              </a:lnSpc>
              <a:spcBef>
                <a:spcPts val="0"/>
              </a:spcBef>
              <a:buSzTx/>
              <a:buNone/>
              <a:defRPr>
                <a:solidFill>
                  <a:srgbClr val="011993"/>
                </a:solidFill>
                <a:latin typeface="ヒラギノ丸ゴ ProN"/>
                <a:ea typeface="ヒラギノ丸ゴ ProN"/>
                <a:cs typeface="ヒラギノ丸ゴ ProN"/>
                <a:sym typeface="ヒラギノ丸ゴ ProN"/>
              </a:defRPr>
            </a:pPr>
            <a:r>
              <a:rPr dirty="0"/>
              <a:t>判断する分別</a:t>
            </a:r>
          </a:p>
          <a:p>
            <a:pPr marL="0" indent="0">
              <a:buSzTx/>
              <a:buNone/>
              <a:defRPr sz="3600" b="1"/>
            </a:pPr>
            <a:r>
              <a:rPr dirty="0"/>
              <a:t>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7" name="image16.jpg"/>
          <p:cNvPicPr>
            <a:picLocks noChangeAspect="1"/>
          </p:cNvPicPr>
          <p:nvPr/>
        </p:nvPicPr>
        <p:blipFill>
          <a:blip r:embed="rId2">
            <a:extLst/>
          </a:blip>
          <a:stretch>
            <a:fillRect/>
          </a:stretch>
        </p:blipFill>
        <p:spPr>
          <a:xfrm>
            <a:off x="0" y="-5366"/>
            <a:ext cx="12192000" cy="6868732"/>
          </a:xfrm>
          <a:prstGeom prst="rect">
            <a:avLst/>
          </a:prstGeom>
          <a:ln w="12700">
            <a:miter lim="400000"/>
          </a:ln>
        </p:spPr>
      </p:pic>
      <p:sp>
        <p:nvSpPr>
          <p:cNvPr id="1548" name="Shape 1548"/>
          <p:cNvSpPr/>
          <p:nvPr/>
        </p:nvSpPr>
        <p:spPr>
          <a:xfrm>
            <a:off x="609600" y="546100"/>
            <a:ext cx="10972800" cy="1196336"/>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4000">
                <a:ln w="18415">
                  <a:solidFill>
                    <a:srgbClr val="FFFFFF"/>
                  </a:solidFill>
                </a:ln>
                <a:solidFill>
                  <a:srgbClr val="FFFFFF"/>
                </a:solidFill>
                <a:effectLst>
                  <a:outerShdw blurRad="63500" dir="3600000" rotWithShape="0">
                    <a:srgbClr val="000000">
                      <a:alpha val="70000"/>
                    </a:srgbClr>
                  </a:outerShdw>
                </a:effectLst>
              </a:defRPr>
            </a:pPr>
            <a:r>
              <a:t>This is the role of the Spirit in the world!</a:t>
            </a:r>
          </a:p>
          <a:p>
            <a:pPr algn="ctr">
              <a:defRPr sz="4000">
                <a:ln w="18415">
                  <a:solidFill>
                    <a:schemeClr val="accent1">
                      <a:lumOff val="25000"/>
                    </a:schemeClr>
                  </a:solidFill>
                </a:ln>
                <a:solidFill>
                  <a:schemeClr val="accent1">
                    <a:lumOff val="25000"/>
                  </a:schemeClr>
                </a:solidFill>
                <a:effectLst>
                  <a:outerShdw blurRad="63500" dir="3600000" rotWithShape="0">
                    <a:srgbClr val="000000">
                      <a:alpha val="70000"/>
                    </a:srgbClr>
                  </a:outerShdw>
                </a:effectLst>
                <a:latin typeface="ヒラギノ丸ゴ ProN"/>
                <a:ea typeface="ヒラギノ丸ゴ ProN"/>
                <a:cs typeface="ヒラギノ丸ゴ ProN"/>
                <a:sym typeface="ヒラギノ丸ゴ ProN"/>
              </a:defRPr>
            </a:pPr>
            <a:r>
              <a:t>この世での聖霊の役割はこれ！</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 name="Shape 1550"/>
          <p:cNvSpPr>
            <a:spLocks noGrp="1"/>
          </p:cNvSpPr>
          <p:nvPr>
            <p:ph type="title"/>
          </p:nvPr>
        </p:nvSpPr>
        <p:spPr>
          <a:xfrm>
            <a:off x="1472579" y="217488"/>
            <a:ext cx="9126192" cy="1660526"/>
          </a:xfrm>
          <a:prstGeom prst="rect">
            <a:avLst/>
          </a:prstGeom>
        </p:spPr>
        <p:txBody>
          <a:bodyPr>
            <a:normAutofit fontScale="90000"/>
          </a:bodyPr>
          <a:lstStyle/>
          <a:p>
            <a:pPr algn="ctr" defTabSz="612997">
              <a:defRPr sz="3440" b="1" spc="-172">
                <a:effectLst>
                  <a:outerShdw blurRad="32766" dist="32766" dir="2700000" rotWithShape="0">
                    <a:srgbClr val="C0C0C0"/>
                  </a:outerShdw>
                </a:effectLst>
              </a:defRPr>
            </a:pPr>
            <a:r>
              <a:t>How would the Holy Spirit manifest </a:t>
            </a:r>
            <a:br/>
            <a:r>
              <a:t>Himself in </a:t>
            </a:r>
            <a:r>
              <a:rPr i="1"/>
              <a:t>the church</a:t>
            </a:r>
            <a:r>
              <a:t>?</a:t>
            </a:r>
          </a:p>
          <a:p>
            <a:pPr algn="ctr" defTabSz="612997">
              <a:defRPr sz="3440" spc="-172">
                <a:solidFill>
                  <a:schemeClr val="accent2">
                    <a:lumOff val="-8862"/>
                  </a:schemeClr>
                </a:solidFill>
                <a:effectLst>
                  <a:outerShdw blurRad="32766" dist="32766" dir="2700000" rotWithShape="0">
                    <a:srgbClr val="C0C0C0"/>
                  </a:outerShdw>
                </a:effectLst>
                <a:latin typeface="ヒラギノ丸ゴ ProN"/>
                <a:ea typeface="ヒラギノ丸ゴ ProN"/>
                <a:cs typeface="ヒラギノ丸ゴ ProN"/>
                <a:sym typeface="ヒラギノ丸ゴ ProN"/>
              </a:defRPr>
            </a:pPr>
            <a:r>
              <a:t>聖霊はどのように教会の中にその存在を現すのか？</a:t>
            </a:r>
          </a:p>
        </p:txBody>
      </p:sp>
      <p:pic>
        <p:nvPicPr>
          <p:cNvPr id="1551" name="image17.jpg" descr="Image result for hong kong christians"/>
          <p:cNvPicPr>
            <a:picLocks noChangeAspect="1"/>
          </p:cNvPicPr>
          <p:nvPr/>
        </p:nvPicPr>
        <p:blipFill>
          <a:blip r:embed="rId2">
            <a:extLst/>
          </a:blip>
          <a:srcRect t="14771"/>
          <a:stretch>
            <a:fillRect/>
          </a:stretch>
        </p:blipFill>
        <p:spPr>
          <a:xfrm>
            <a:off x="2279650" y="2133600"/>
            <a:ext cx="7512050" cy="4267200"/>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 name="Shape 1553"/>
          <p:cNvSpPr>
            <a:spLocks noGrp="1"/>
          </p:cNvSpPr>
          <p:nvPr>
            <p:ph type="title"/>
          </p:nvPr>
        </p:nvSpPr>
        <p:spPr>
          <a:xfrm>
            <a:off x="1316037" y="230188"/>
            <a:ext cx="10148889" cy="1370013"/>
          </a:xfrm>
          <a:prstGeom prst="rect">
            <a:avLst/>
          </a:prstGeom>
        </p:spPr>
        <p:txBody>
          <a:bodyPr/>
          <a:lstStyle/>
          <a:p>
            <a:pPr defTabSz="758825">
              <a:defRPr sz="4000" b="1" spc="-200">
                <a:effectLst>
                  <a:outerShdw blurRad="38100" dist="38100" dir="2700000" rotWithShape="0">
                    <a:srgbClr val="C0C0C0"/>
                  </a:outerShdw>
                </a:effectLst>
              </a:defRPr>
            </a:pPr>
            <a:r>
              <a:t>The Bible teaches this is in two ways</a:t>
            </a:r>
            <a:r>
              <a:rPr b="0">
                <a:latin typeface="PMingLiU"/>
                <a:ea typeface="PMingLiU"/>
                <a:cs typeface="PMingLiU"/>
                <a:sym typeface="PMingLiU"/>
              </a:rPr>
              <a:t>：</a:t>
            </a:r>
          </a:p>
          <a:p>
            <a:pPr defTabSz="758825">
              <a:defRPr sz="3200" spc="-160">
                <a:effectLst>
                  <a:outerShdw blurRad="38100" dist="38100" dir="2700000" rotWithShape="0">
                    <a:srgbClr val="C0C0C0"/>
                  </a:outerShdw>
                </a:effectLst>
                <a:latin typeface="ヒラギノ丸ゴ Pro"/>
                <a:ea typeface="ヒラギノ丸ゴ Pro"/>
                <a:cs typeface="ヒラギノ丸ゴ Pro"/>
                <a:sym typeface="ヒラギノ丸ゴ Pro"/>
              </a:defRPr>
            </a:pPr>
            <a:r>
              <a:t>聖書は、ふた通りあると教える</a:t>
            </a:r>
          </a:p>
        </p:txBody>
      </p:sp>
      <p:sp>
        <p:nvSpPr>
          <p:cNvPr id="1554" name="Shape 1554"/>
          <p:cNvSpPr>
            <a:spLocks noGrp="1"/>
          </p:cNvSpPr>
          <p:nvPr>
            <p:ph type="body" sz="quarter" idx="1"/>
          </p:nvPr>
        </p:nvSpPr>
        <p:spPr>
          <a:xfrm>
            <a:off x="5840412" y="1998371"/>
            <a:ext cx="5624514" cy="3488030"/>
          </a:xfrm>
          <a:prstGeom prst="rect">
            <a:avLst/>
          </a:prstGeom>
        </p:spPr>
        <p:txBody>
          <a:bodyPr/>
          <a:lstStyle/>
          <a:p>
            <a:pPr marL="328613" indent="-328613" defTabSz="758825">
              <a:buSzTx/>
              <a:buNone/>
              <a:defRPr sz="3600" b="1"/>
            </a:pPr>
            <a:r>
              <a:rPr dirty="0"/>
              <a:t>.  By the fruit</a:t>
            </a:r>
          </a:p>
          <a:p>
            <a:pPr marL="328613" indent="-328613" defTabSz="758825">
              <a:buSzTx/>
              <a:buNone/>
              <a:defRPr sz="3600" b="1">
                <a:solidFill>
                  <a:srgbClr val="011993"/>
                </a:solidFill>
              </a:defRPr>
            </a:pPr>
            <a:r>
              <a:rPr dirty="0"/>
              <a:t>　</a:t>
            </a:r>
            <a:r>
              <a:rPr b="0" dirty="0" err="1">
                <a:latin typeface="ヒラギノ丸ゴ ProN"/>
                <a:ea typeface="ヒラギノ丸ゴ ProN"/>
                <a:cs typeface="ヒラギノ丸ゴ ProN"/>
                <a:sym typeface="ヒラギノ丸ゴ ProN"/>
              </a:rPr>
              <a:t>聖霊の実によって</a:t>
            </a:r>
            <a:r>
              <a:rPr lang="en-US" altLang="ja-JP" b="0" dirty="0">
                <a:latin typeface="ヒラギノ丸ゴ ProN"/>
                <a:ea typeface="ヒラギノ丸ゴ ProN"/>
                <a:cs typeface="ヒラギノ丸ゴ ProN"/>
                <a:sym typeface="ヒラギノ丸ゴ ProN"/>
              </a:rPr>
              <a:t/>
            </a:r>
            <a:br>
              <a:rPr lang="en-US" altLang="ja-JP" b="0" dirty="0">
                <a:latin typeface="ヒラギノ丸ゴ ProN"/>
                <a:ea typeface="ヒラギノ丸ゴ ProN"/>
                <a:cs typeface="ヒラギノ丸ゴ ProN"/>
                <a:sym typeface="ヒラギノ丸ゴ ProN"/>
              </a:rPr>
            </a:br>
            <a:endParaRPr b="0" dirty="0">
              <a:latin typeface="ヒラギノ丸ゴ ProN"/>
              <a:ea typeface="ヒラギノ丸ゴ ProN"/>
              <a:cs typeface="ヒラギノ丸ゴ ProN"/>
              <a:sym typeface="ヒラギノ丸ゴ ProN"/>
            </a:endParaRPr>
          </a:p>
          <a:p>
            <a:pPr marL="328613" indent="-328613" defTabSz="758825">
              <a:buSzTx/>
              <a:buNone/>
              <a:defRPr sz="3600" b="1"/>
            </a:pPr>
            <a:r>
              <a:rPr dirty="0"/>
              <a:t>.  By the gifts</a:t>
            </a:r>
          </a:p>
          <a:p>
            <a:pPr marL="328613" indent="-328613" defTabSz="758825">
              <a:buSzTx/>
              <a:buNone/>
              <a:defRPr sz="3600" b="1">
                <a:solidFill>
                  <a:srgbClr val="011993"/>
                </a:solidFill>
              </a:defRPr>
            </a:pPr>
            <a:r>
              <a:rPr dirty="0"/>
              <a:t>　</a:t>
            </a:r>
            <a:r>
              <a:rPr b="0" dirty="0" err="1">
                <a:latin typeface="ヒラギノ丸ゴ ProN"/>
                <a:ea typeface="ヒラギノ丸ゴ ProN"/>
                <a:cs typeface="ヒラギノ丸ゴ ProN"/>
                <a:sym typeface="ヒラギノ丸ゴ ProN"/>
              </a:rPr>
              <a:t>聖霊の賜物によって</a:t>
            </a:r>
            <a:endParaRPr b="0" dirty="0">
              <a:latin typeface="ヒラギノ丸ゴ ProN"/>
              <a:ea typeface="ヒラギノ丸ゴ ProN"/>
              <a:cs typeface="ヒラギノ丸ゴ ProN"/>
              <a:sym typeface="ヒラギノ丸ゴ ProN"/>
            </a:endParaRPr>
          </a:p>
        </p:txBody>
      </p:sp>
      <p:pic>
        <p:nvPicPr>
          <p:cNvPr id="1555" name="image6.jpg" descr="dove-holy-spirit"/>
          <p:cNvPicPr>
            <a:picLocks noChangeAspect="1"/>
          </p:cNvPicPr>
          <p:nvPr/>
        </p:nvPicPr>
        <p:blipFill>
          <a:blip r:embed="rId2">
            <a:extLst/>
          </a:blip>
          <a:srcRect r="29698" b="17856"/>
          <a:stretch>
            <a:fillRect/>
          </a:stretch>
        </p:blipFill>
        <p:spPr>
          <a:xfrm>
            <a:off x="1919535" y="1600199"/>
            <a:ext cx="3198815" cy="3886202"/>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 name="Shape 1557"/>
          <p:cNvSpPr>
            <a:spLocks noGrp="1"/>
          </p:cNvSpPr>
          <p:nvPr>
            <p:ph type="title"/>
          </p:nvPr>
        </p:nvSpPr>
        <p:spPr>
          <a:xfrm>
            <a:off x="464616" y="230188"/>
            <a:ext cx="11176001" cy="2065336"/>
          </a:xfrm>
          <a:prstGeom prst="rect">
            <a:avLst/>
          </a:prstGeom>
        </p:spPr>
        <p:txBody>
          <a:bodyPr/>
          <a:lstStyle/>
          <a:p>
            <a:pPr defTabSz="447675">
              <a:defRPr sz="4000" b="1" spc="-200">
                <a:effectLst>
                  <a:outerShdw blurRad="38100" dist="38100" dir="2700000" rotWithShape="0">
                    <a:srgbClr val="C0C0C0"/>
                  </a:outerShdw>
                </a:effectLst>
              </a:defRPr>
            </a:pPr>
            <a:r>
              <a:t>What are the </a:t>
            </a:r>
            <a:r>
              <a:rPr i="1"/>
              <a:t>gifts</a:t>
            </a:r>
            <a:r>
              <a:t> of the Spirit?　</a:t>
            </a:r>
            <a:r>
              <a:rPr sz="3200" b="0" spc="-160">
                <a:solidFill>
                  <a:srgbClr val="FFFFFF"/>
                </a:solidFill>
                <a:latin typeface="ヒラギノ丸ゴ ProN"/>
                <a:ea typeface="ヒラギノ丸ゴ ProN"/>
                <a:cs typeface="ヒラギノ丸ゴ ProN"/>
                <a:sym typeface="ヒラギノ丸ゴ ProN"/>
              </a:rPr>
              <a:t>聖霊の賜物とは何か？</a:t>
            </a:r>
          </a:p>
        </p:txBody>
      </p:sp>
      <p:sp>
        <p:nvSpPr>
          <p:cNvPr id="1558" name="Shape 1558"/>
          <p:cNvSpPr>
            <a:spLocks noGrp="1"/>
          </p:cNvSpPr>
          <p:nvPr>
            <p:ph type="body" sz="half" idx="1"/>
          </p:nvPr>
        </p:nvSpPr>
        <p:spPr>
          <a:xfrm>
            <a:off x="173828" y="1885070"/>
            <a:ext cx="6227416" cy="4032736"/>
          </a:xfrm>
          <a:prstGeom prst="rect">
            <a:avLst/>
          </a:prstGeom>
        </p:spPr>
        <p:txBody>
          <a:bodyPr>
            <a:normAutofit/>
          </a:bodyPr>
          <a:lstStyle/>
          <a:p>
            <a:pPr marL="352425" indent="-352425" defTabSz="812800">
              <a:lnSpc>
                <a:spcPct val="80000"/>
              </a:lnSpc>
              <a:spcBef>
                <a:spcPts val="600"/>
              </a:spcBef>
              <a:buBlip>
                <a:blip r:embed="rId2"/>
              </a:buBlip>
            </a:pPr>
            <a:r>
              <a:rPr dirty="0"/>
              <a:t>Gifts are talents, opportunity, education, time, temperament, all that is dedicated to the work of God　</a:t>
            </a:r>
            <a:endParaRPr lang="en-US" altLang="ja-JP" dirty="0"/>
          </a:p>
          <a:p>
            <a:pPr marL="352425" indent="-352425" defTabSz="812800">
              <a:lnSpc>
                <a:spcPct val="80000"/>
              </a:lnSpc>
              <a:spcBef>
                <a:spcPts val="600"/>
              </a:spcBef>
              <a:buBlip>
                <a:blip r:embed="rId2"/>
              </a:buBlip>
            </a:pPr>
            <a:endParaRPr lang="en-US" altLang="ja-JP" dirty="0"/>
          </a:p>
          <a:p>
            <a:pPr marL="352425" indent="-352425" defTabSz="812800">
              <a:lnSpc>
                <a:spcPct val="80000"/>
              </a:lnSpc>
              <a:spcBef>
                <a:spcPts val="600"/>
              </a:spcBef>
              <a:buBlip>
                <a:blip r:embed="rId2"/>
              </a:buBlip>
            </a:pPr>
            <a:r>
              <a:rPr dirty="0" err="1">
                <a:solidFill>
                  <a:srgbClr val="011993"/>
                </a:solidFill>
                <a:latin typeface="ヒラギノ丸ゴ ProN"/>
                <a:ea typeface="ヒラギノ丸ゴ ProN"/>
                <a:cs typeface="ヒラギノ丸ゴ ProN"/>
                <a:sym typeface="ヒラギノ丸ゴ ProN"/>
              </a:rPr>
              <a:t>聖霊の賜物とは、能力、機会</a:t>
            </a:r>
            <a:r>
              <a:rPr dirty="0">
                <a:solidFill>
                  <a:srgbClr val="011993"/>
                </a:solidFill>
                <a:latin typeface="ヒラギノ丸ゴ ProN"/>
                <a:ea typeface="ヒラギノ丸ゴ ProN"/>
                <a:cs typeface="ヒラギノ丸ゴ ProN"/>
                <a:sym typeface="ヒラギノ丸ゴ ProN"/>
              </a:rPr>
              <a:t>、</a:t>
            </a:r>
          </a:p>
          <a:p>
            <a:pPr marL="0" indent="0" defTabSz="457200">
              <a:lnSpc>
                <a:spcPct val="100000"/>
              </a:lnSpc>
              <a:spcBef>
                <a:spcPts val="0"/>
              </a:spcBef>
              <a:buSzTx/>
              <a:buNone/>
              <a:defRPr>
                <a:solidFill>
                  <a:srgbClr val="011993"/>
                </a:solidFill>
                <a:latin typeface="ヒラギノ丸ゴ ProN"/>
                <a:ea typeface="ヒラギノ丸ゴ ProN"/>
                <a:cs typeface="ヒラギノ丸ゴ ProN"/>
                <a:sym typeface="ヒラギノ丸ゴ ProN"/>
              </a:defRPr>
            </a:pPr>
            <a:r>
              <a:rPr dirty="0"/>
              <a:t>　</a:t>
            </a:r>
            <a:r>
              <a:rPr dirty="0" err="1"/>
              <a:t>教育、時間、気質などすべて</a:t>
            </a:r>
            <a:r>
              <a:rPr lang="en-US" altLang="ja-JP" dirty="0"/>
              <a:t/>
            </a:r>
            <a:br>
              <a:rPr lang="en-US" altLang="ja-JP" dirty="0"/>
            </a:br>
            <a:r>
              <a:rPr lang="ja-JP" altLang="en-US" dirty="0"/>
              <a:t>　</a:t>
            </a:r>
            <a:r>
              <a:rPr dirty="0" err="1"/>
              <a:t>神の働きに捧げられるもの</a:t>
            </a:r>
            <a:endParaRPr dirty="0"/>
          </a:p>
        </p:txBody>
      </p:sp>
      <p:pic>
        <p:nvPicPr>
          <p:cNvPr id="1559" name="image18.jpg" descr="spiritual_gifts_dove"/>
          <p:cNvPicPr>
            <a:picLocks noChangeAspect="1"/>
          </p:cNvPicPr>
          <p:nvPr/>
        </p:nvPicPr>
        <p:blipFill>
          <a:blip r:embed="rId3">
            <a:extLst/>
          </a:blip>
          <a:stretch>
            <a:fillRect/>
          </a:stretch>
        </p:blipFill>
        <p:spPr>
          <a:xfrm>
            <a:off x="6575425" y="2035274"/>
            <a:ext cx="4718950" cy="2866926"/>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 name="Shape 1561"/>
          <p:cNvSpPr>
            <a:spLocks noGrp="1"/>
          </p:cNvSpPr>
          <p:nvPr>
            <p:ph type="body" idx="1"/>
          </p:nvPr>
        </p:nvSpPr>
        <p:spPr>
          <a:xfrm>
            <a:off x="379828" y="520505"/>
            <a:ext cx="4994030" cy="6548596"/>
          </a:xfrm>
          <a:prstGeom prst="rect">
            <a:avLst/>
          </a:prstGeom>
        </p:spPr>
        <p:txBody>
          <a:bodyPr>
            <a:normAutofit lnSpcReduction="10000"/>
          </a:bodyPr>
          <a:lstStyle/>
          <a:p>
            <a:pPr marL="381000" indent="-381000" defTabSz="876300">
              <a:spcBef>
                <a:spcPts val="600"/>
              </a:spcBef>
              <a:buBlip>
                <a:blip r:embed="rId2">
                  <a:extLst/>
                </a:blip>
              </a:buBlip>
              <a:defRPr sz="3072"/>
            </a:pPr>
            <a:endParaRPr lang="en-US" altLang="ja-JP" dirty="0"/>
          </a:p>
          <a:p>
            <a:pPr marL="381000" indent="-381000" defTabSz="876300">
              <a:spcBef>
                <a:spcPts val="600"/>
              </a:spcBef>
              <a:buBlip>
                <a:blip r:embed="rId2">
                  <a:extLst/>
                </a:blip>
              </a:buBlip>
              <a:defRPr sz="3072"/>
            </a:pPr>
            <a:r>
              <a:rPr dirty="0"/>
              <a:t>Gifts are what God is doing </a:t>
            </a:r>
            <a:r>
              <a:rPr i="1" dirty="0"/>
              <a:t>through</a:t>
            </a:r>
            <a:r>
              <a:rPr dirty="0"/>
              <a:t> </a:t>
            </a:r>
            <a:r>
              <a:rPr lang="ja-JP" altLang="en-US" dirty="0"/>
              <a:t> </a:t>
            </a:r>
            <a:r>
              <a:rPr lang="en-US" dirty="0" smtClean="0"/>
              <a:t>you </a:t>
            </a:r>
          </a:p>
          <a:p>
            <a:pPr marL="381000" indent="-381000" defTabSz="876300">
              <a:spcBef>
                <a:spcPts val="600"/>
              </a:spcBef>
              <a:buBlip>
                <a:blip r:embed="rId2">
                  <a:extLst/>
                </a:blip>
              </a:buBlip>
              <a:defRPr sz="3072"/>
            </a:pPr>
            <a:r>
              <a:rPr dirty="0" smtClean="0">
                <a:solidFill>
                  <a:srgbClr val="011993"/>
                </a:solidFill>
                <a:latin typeface="ヒラギノ丸ゴ ProN"/>
                <a:ea typeface="ヒラギノ丸ゴ ProN"/>
                <a:cs typeface="ヒラギノ丸ゴ ProN"/>
                <a:sym typeface="ヒラギノ丸ゴ ProN"/>
              </a:rPr>
              <a:t>聖霊</a:t>
            </a:r>
            <a:r>
              <a:rPr dirty="0">
                <a:solidFill>
                  <a:srgbClr val="011993"/>
                </a:solidFill>
                <a:latin typeface="ヒラギノ丸ゴ ProN"/>
                <a:ea typeface="ヒラギノ丸ゴ ProN"/>
                <a:cs typeface="ヒラギノ丸ゴ ProN"/>
                <a:sym typeface="ヒラギノ丸ゴ ProN"/>
              </a:rPr>
              <a:t>の賜物は神があなたを通してしておられること</a:t>
            </a:r>
            <a:endParaRPr lang="en-US" altLang="ja-JP" dirty="0">
              <a:solidFill>
                <a:srgbClr val="011993"/>
              </a:solidFill>
              <a:latin typeface="ヒラギノ丸ゴ ProN"/>
              <a:ea typeface="ヒラギノ丸ゴ ProN"/>
              <a:cs typeface="ヒラギノ丸ゴ ProN"/>
              <a:sym typeface="ヒラギノ丸ゴ ProN"/>
            </a:endParaRPr>
          </a:p>
          <a:p>
            <a:pPr marL="381000" indent="-381000" defTabSz="876300">
              <a:spcBef>
                <a:spcPts val="600"/>
              </a:spcBef>
              <a:buBlip>
                <a:blip r:embed="rId2">
                  <a:extLst/>
                </a:blip>
              </a:buBlip>
              <a:defRPr sz="3072"/>
            </a:pPr>
            <a:endParaRPr dirty="0">
              <a:solidFill>
                <a:srgbClr val="011993"/>
              </a:solidFill>
              <a:latin typeface="ヒラギノ丸ゴ ProN"/>
              <a:ea typeface="ヒラギノ丸ゴ ProN"/>
              <a:cs typeface="ヒラギノ丸ゴ ProN"/>
              <a:sym typeface="ヒラギノ丸ゴ ProN"/>
            </a:endParaRPr>
          </a:p>
          <a:p>
            <a:pPr marL="381000" indent="-381000" defTabSz="876300">
              <a:spcBef>
                <a:spcPts val="600"/>
              </a:spcBef>
              <a:buBlip>
                <a:blip r:embed="rId2">
                  <a:extLst/>
                </a:blip>
              </a:buBlip>
              <a:defRPr sz="3072"/>
            </a:pPr>
            <a:r>
              <a:rPr dirty="0"/>
              <a:t>Gifts are not limited to the ones</a:t>
            </a:r>
            <a:r>
              <a:rPr lang="en-US" altLang="ja-JP" dirty="0"/>
              <a:t> mentioned in Rom 12, 1 Cor 12, </a:t>
            </a:r>
            <a:r>
              <a:rPr lang="en-US" altLang="ja-JP" dirty="0" err="1"/>
              <a:t>Eph</a:t>
            </a:r>
            <a:r>
              <a:rPr lang="ja-JP" altLang="en-US" dirty="0"/>
              <a:t> </a:t>
            </a:r>
            <a:r>
              <a:rPr lang="en-US" altLang="ja-JP" dirty="0"/>
              <a:t>4, and 1 Pet 4.</a:t>
            </a:r>
            <a:r>
              <a:rPr lang="ja-JP" altLang="en-US" dirty="0"/>
              <a:t>　　　　　　　　　　</a:t>
            </a:r>
            <a:r>
              <a:rPr lang="ja-JP" altLang="en-US" dirty="0">
                <a:latin typeface="ヒラギノ丸ゴ ProN"/>
                <a:ea typeface="ヒラギノ丸ゴ ProN"/>
                <a:cs typeface="ヒラギノ丸ゴ ProN"/>
                <a:sym typeface="ヒラギノ丸ゴ ProN"/>
              </a:rPr>
              <a:t>　　　　　　　　　　　　</a:t>
            </a:r>
            <a:r>
              <a:rPr lang="ja-JP" altLang="en-US" dirty="0">
                <a:solidFill>
                  <a:srgbClr val="011993"/>
                </a:solidFill>
                <a:latin typeface="ヒラギノ丸ゴ ProN"/>
                <a:ea typeface="ヒラギノ丸ゴ ProN"/>
                <a:cs typeface="ヒラギノ丸ゴ ProN"/>
                <a:sym typeface="ヒラギノ丸ゴ ProN"/>
              </a:rPr>
              <a:t>聖霊の賜物はローマ</a:t>
            </a:r>
            <a:r>
              <a:rPr lang="en-US" altLang="ja-JP" dirty="0">
                <a:solidFill>
                  <a:srgbClr val="011993"/>
                </a:solidFill>
                <a:latin typeface="ヒラギノ丸ゴ ProN"/>
                <a:ea typeface="ヒラギノ丸ゴ ProN"/>
                <a:cs typeface="ヒラギノ丸ゴ ProN"/>
                <a:sym typeface="ヒラギノ丸ゴ ProN"/>
              </a:rPr>
              <a:t>12</a:t>
            </a:r>
            <a:r>
              <a:rPr lang="ja-JP" altLang="en-US" dirty="0" err="1">
                <a:solidFill>
                  <a:srgbClr val="011993"/>
                </a:solidFill>
                <a:latin typeface="ヒラギノ丸ゴ ProN"/>
                <a:ea typeface="ヒラギノ丸ゴ ProN"/>
                <a:cs typeface="ヒラギノ丸ゴ ProN"/>
                <a:sym typeface="ヒラギノ丸ゴ ProN"/>
              </a:rPr>
              <a:t>、</a:t>
            </a:r>
            <a:r>
              <a:rPr lang="ja-JP" altLang="en-US" dirty="0">
                <a:solidFill>
                  <a:srgbClr val="011993"/>
                </a:solidFill>
                <a:latin typeface="ヒラギノ丸ゴ ProN"/>
                <a:ea typeface="ヒラギノ丸ゴ ProN"/>
                <a:cs typeface="ヒラギノ丸ゴ ProN"/>
                <a:sym typeface="ヒラギノ丸ゴ ProN"/>
              </a:rPr>
              <a:t>第一コリント</a:t>
            </a:r>
            <a:r>
              <a:rPr lang="en-US" altLang="ja-JP" dirty="0">
                <a:solidFill>
                  <a:srgbClr val="011993"/>
                </a:solidFill>
                <a:latin typeface="ヒラギノ丸ゴ ProN"/>
                <a:ea typeface="ヒラギノ丸ゴ ProN"/>
                <a:cs typeface="ヒラギノ丸ゴ ProN"/>
                <a:sym typeface="ヒラギノ丸ゴ ProN"/>
              </a:rPr>
              <a:t>12</a:t>
            </a:r>
            <a:r>
              <a:rPr lang="ja-JP" altLang="en-US" dirty="0" err="1">
                <a:solidFill>
                  <a:srgbClr val="011993"/>
                </a:solidFill>
                <a:latin typeface="ヒラギノ丸ゴ ProN"/>
                <a:ea typeface="ヒラギノ丸ゴ ProN"/>
                <a:cs typeface="ヒラギノ丸ゴ ProN"/>
                <a:sym typeface="ヒラギノ丸ゴ ProN"/>
              </a:rPr>
              <a:t>、</a:t>
            </a:r>
            <a:r>
              <a:rPr lang="ja-JP" altLang="en-US" dirty="0">
                <a:solidFill>
                  <a:srgbClr val="011993"/>
                </a:solidFill>
                <a:latin typeface="ヒラギノ丸ゴ ProN"/>
                <a:ea typeface="ヒラギノ丸ゴ ProN"/>
                <a:cs typeface="ヒラギノ丸ゴ ProN"/>
                <a:sym typeface="ヒラギノ丸ゴ ProN"/>
              </a:rPr>
              <a:t>エペソ</a:t>
            </a:r>
            <a:r>
              <a:rPr lang="en-US" altLang="ja-JP" dirty="0">
                <a:solidFill>
                  <a:srgbClr val="011993"/>
                </a:solidFill>
                <a:latin typeface="ヒラギノ丸ゴ ProN"/>
                <a:ea typeface="ヒラギノ丸ゴ ProN"/>
                <a:cs typeface="ヒラギノ丸ゴ ProN"/>
                <a:sym typeface="ヒラギノ丸ゴ ProN"/>
              </a:rPr>
              <a:t>4</a:t>
            </a:r>
            <a:r>
              <a:rPr lang="ja-JP" altLang="en-US" dirty="0" err="1">
                <a:solidFill>
                  <a:srgbClr val="011993"/>
                </a:solidFill>
                <a:latin typeface="ヒラギノ丸ゴ ProN"/>
                <a:ea typeface="ヒラギノ丸ゴ ProN"/>
                <a:cs typeface="ヒラギノ丸ゴ ProN"/>
                <a:sym typeface="ヒラギノ丸ゴ ProN"/>
              </a:rPr>
              <a:t>、</a:t>
            </a:r>
            <a:r>
              <a:rPr lang="ja-JP" altLang="en-US" dirty="0">
                <a:solidFill>
                  <a:srgbClr val="011993"/>
                </a:solidFill>
                <a:latin typeface="ヒラギノ丸ゴ ProN"/>
                <a:ea typeface="ヒラギノ丸ゴ ProN"/>
                <a:cs typeface="ヒラギノ丸ゴ ProN"/>
                <a:sym typeface="ヒラギノ丸ゴ ProN"/>
              </a:rPr>
              <a:t>第一ペテロ</a:t>
            </a:r>
            <a:r>
              <a:rPr lang="en-US" altLang="ja-JP" dirty="0">
                <a:solidFill>
                  <a:srgbClr val="011993"/>
                </a:solidFill>
                <a:latin typeface="ヒラギノ丸ゴ ProN"/>
                <a:ea typeface="ヒラギノ丸ゴ ProN"/>
                <a:cs typeface="ヒラギノ丸ゴ ProN"/>
                <a:sym typeface="ヒラギノ丸ゴ ProN"/>
              </a:rPr>
              <a:t>4</a:t>
            </a:r>
            <a:r>
              <a:rPr lang="ja-JP" altLang="en-US" dirty="0">
                <a:solidFill>
                  <a:srgbClr val="011993"/>
                </a:solidFill>
                <a:latin typeface="ヒラギノ丸ゴ ProN"/>
                <a:ea typeface="ヒラギノ丸ゴ ProN"/>
                <a:cs typeface="ヒラギノ丸ゴ ProN"/>
                <a:sym typeface="ヒラギノ丸ゴ ProN"/>
              </a:rPr>
              <a:t>に示されていることに限らない</a:t>
            </a:r>
            <a:endParaRPr lang="en-US" altLang="ja-JP" dirty="0">
              <a:solidFill>
                <a:srgbClr val="011993"/>
              </a:solidFill>
              <a:latin typeface="ヒラギノ丸ゴ ProN"/>
              <a:ea typeface="ヒラギノ丸ゴ ProN"/>
              <a:cs typeface="ヒラギノ丸ゴ ProN"/>
              <a:sym typeface="ヒラギノ丸ゴ ProN"/>
            </a:endParaRPr>
          </a:p>
          <a:p>
            <a:pPr marL="381000" indent="-381000" defTabSz="876300">
              <a:spcBef>
                <a:spcPts val="600"/>
              </a:spcBef>
              <a:buBlip>
                <a:blip r:embed="rId2">
                  <a:extLst/>
                </a:blip>
              </a:buBlip>
              <a:defRPr sz="3072"/>
            </a:pPr>
            <a:endParaRPr lang="en-US" altLang="ja-JP" dirty="0">
              <a:solidFill>
                <a:srgbClr val="011993"/>
              </a:solidFill>
              <a:latin typeface="ヒラギノ丸ゴ ProN"/>
              <a:ea typeface="ヒラギノ丸ゴ ProN"/>
              <a:cs typeface="ヒラギノ丸ゴ ProN"/>
              <a:sym typeface="ヒラギノ丸ゴ ProN"/>
            </a:endParaRPr>
          </a:p>
          <a:p>
            <a:pPr marL="0" indent="0" defTabSz="876300">
              <a:spcBef>
                <a:spcPts val="600"/>
              </a:spcBef>
              <a:buNone/>
              <a:defRPr sz="3072"/>
            </a:pPr>
            <a:endParaRPr lang="en-US" altLang="ja-JP" dirty="0">
              <a:solidFill>
                <a:srgbClr val="011993"/>
              </a:solidFill>
              <a:latin typeface="ヒラギノ丸ゴ ProN"/>
              <a:ea typeface="ヒラギノ丸ゴ ProN"/>
              <a:cs typeface="ヒラギノ丸ゴ ProN"/>
              <a:sym typeface="ヒラギノ丸ゴ ProN"/>
            </a:endParaRPr>
          </a:p>
        </p:txBody>
      </p:sp>
      <p:pic>
        <p:nvPicPr>
          <p:cNvPr id="1562" name="image18.jpg" descr="spiritual_gifts_dove"/>
          <p:cNvPicPr>
            <a:picLocks noChangeAspect="1"/>
          </p:cNvPicPr>
          <p:nvPr/>
        </p:nvPicPr>
        <p:blipFill>
          <a:blip r:embed="rId3">
            <a:extLst/>
          </a:blip>
          <a:stretch>
            <a:fillRect/>
          </a:stretch>
        </p:blipFill>
        <p:spPr>
          <a:xfrm>
            <a:off x="6575425" y="2035274"/>
            <a:ext cx="4718950" cy="2866926"/>
          </a:xfrm>
          <a:prstGeom prst="rect">
            <a:avLst/>
          </a:prstGeom>
          <a:ln w="12700">
            <a:miter lim="400000"/>
          </a:ln>
          <a:effectLst>
            <a:outerShdw blurRad="292100" dist="139700" dir="2700000" rotWithShape="0">
              <a:srgbClr val="333333">
                <a:alpha val="64999"/>
              </a:srgbClr>
            </a:outerShdw>
          </a:effectLst>
        </p:spPr>
      </p:pic>
      <p:sp>
        <p:nvSpPr>
          <p:cNvPr id="1563" name="Shape 1563"/>
          <p:cNvSpPr>
            <a:spLocks noGrp="1"/>
          </p:cNvSpPr>
          <p:nvPr>
            <p:ph type="title"/>
          </p:nvPr>
        </p:nvSpPr>
        <p:spPr>
          <a:xfrm>
            <a:off x="271139" y="230188"/>
            <a:ext cx="11369478" cy="960635"/>
          </a:xfrm>
          <a:prstGeom prst="rect">
            <a:avLst/>
          </a:prstGeom>
        </p:spPr>
        <p:txBody>
          <a:bodyPr/>
          <a:lstStyle/>
          <a:p>
            <a:pPr>
              <a:defRPr sz="4000" b="1" spc="-200">
                <a:effectLst>
                  <a:outerShdw blurRad="38100" dist="38100" dir="2700000" rotWithShape="0">
                    <a:srgbClr val="C0C0C0"/>
                  </a:outerShdw>
                </a:effectLst>
              </a:defRPr>
            </a:pPr>
            <a:r>
              <a:t>What are the </a:t>
            </a:r>
            <a:r>
              <a:rPr i="1"/>
              <a:t>gifts</a:t>
            </a:r>
            <a:r>
              <a:t> of the Spirit?　</a:t>
            </a:r>
            <a:r>
              <a:rPr sz="3200" b="0" spc="-160">
                <a:solidFill>
                  <a:srgbClr val="FFFFFF"/>
                </a:solidFill>
                <a:latin typeface="ヒラギノ丸ゴ ProN"/>
                <a:ea typeface="ヒラギノ丸ゴ ProN"/>
                <a:cs typeface="ヒラギノ丸ゴ ProN"/>
                <a:sym typeface="ヒラギノ丸ゴ ProN"/>
              </a:rPr>
              <a:t>聖霊の賜物とは何か？</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 name="Shape 1565"/>
          <p:cNvSpPr>
            <a:spLocks noGrp="1"/>
          </p:cNvSpPr>
          <p:nvPr>
            <p:ph type="title"/>
          </p:nvPr>
        </p:nvSpPr>
        <p:spPr>
          <a:prstGeom prst="rect">
            <a:avLst/>
          </a:prstGeom>
        </p:spPr>
        <p:txBody>
          <a:bodyPr/>
          <a:lstStyle/>
          <a:p>
            <a:pPr defTabSz="858837">
              <a:defRPr sz="4500" spc="-150">
                <a:effectLst>
                  <a:outerShdw blurRad="38100" dist="38100" dir="2700000" rotWithShape="0">
                    <a:srgbClr val="C0C0C0"/>
                  </a:outerShdw>
                </a:effectLst>
              </a:defRPr>
            </a:pPr>
            <a:endParaRPr/>
          </a:p>
        </p:txBody>
      </p:sp>
      <p:sp>
        <p:nvSpPr>
          <p:cNvPr id="1566" name="Shape 1566"/>
          <p:cNvSpPr>
            <a:spLocks noGrp="1"/>
          </p:cNvSpPr>
          <p:nvPr>
            <p:ph type="body" sz="half" idx="1"/>
          </p:nvPr>
        </p:nvSpPr>
        <p:spPr>
          <a:xfrm>
            <a:off x="1204912" y="1447800"/>
            <a:ext cx="6284913" cy="3616325"/>
          </a:xfrm>
          <a:prstGeom prst="rect">
            <a:avLst/>
          </a:prstGeom>
        </p:spPr>
        <p:txBody>
          <a:bodyPr/>
          <a:lstStyle/>
          <a:p>
            <a:pPr marL="0" indent="0">
              <a:lnSpc>
                <a:spcPct val="80000"/>
              </a:lnSpc>
              <a:buSzTx/>
              <a:buNone/>
              <a:defRPr b="1"/>
            </a:pPr>
            <a:r>
              <a:rPr dirty="0"/>
              <a:t>“A working church is a living church. Church members, let the light shine forth…</a:t>
            </a:r>
          </a:p>
          <a:p>
            <a:pPr marL="0" indent="0">
              <a:lnSpc>
                <a:spcPct val="80000"/>
              </a:lnSpc>
              <a:buSzTx/>
              <a:buNone/>
              <a:defRPr b="1"/>
            </a:pPr>
            <a:endParaRPr dirty="0"/>
          </a:p>
          <a:p>
            <a:pPr marL="0" indent="0">
              <a:lnSpc>
                <a:spcPct val="80000"/>
              </a:lnSpc>
              <a:buSzTx/>
              <a:buNone/>
              <a:defRPr>
                <a:solidFill>
                  <a:srgbClr val="011993"/>
                </a:solidFill>
                <a:latin typeface="ヒラギノ丸ゴ ProN"/>
                <a:ea typeface="ヒラギノ丸ゴ ProN"/>
                <a:cs typeface="ヒラギノ丸ゴ ProN"/>
                <a:sym typeface="ヒラギノ丸ゴ ProN"/>
              </a:defRPr>
            </a:pPr>
            <a:r>
              <a:rPr dirty="0"/>
              <a:t>働く教会は生きた教会です。</a:t>
            </a:r>
          </a:p>
          <a:p>
            <a:pPr marL="0" indent="0">
              <a:lnSpc>
                <a:spcPct val="80000"/>
              </a:lnSpc>
              <a:buSzTx/>
              <a:buNone/>
              <a:defRPr>
                <a:solidFill>
                  <a:srgbClr val="011993"/>
                </a:solidFill>
                <a:latin typeface="ヒラギノ丸ゴ ProN"/>
                <a:ea typeface="ヒラギノ丸ゴ ProN"/>
                <a:cs typeface="ヒラギノ丸ゴ ProN"/>
                <a:sym typeface="ヒラギノ丸ゴ ProN"/>
              </a:defRPr>
            </a:pPr>
            <a:r>
              <a:rPr lang="ja-JP" altLang="en-US" dirty="0" smtClean="0"/>
              <a:t>教会員は</a:t>
            </a:r>
            <a:r>
              <a:rPr dirty="0" smtClean="0"/>
              <a:t>光</a:t>
            </a:r>
            <a:r>
              <a:rPr dirty="0"/>
              <a:t>を掲げて</a:t>
            </a:r>
            <a:r>
              <a:rPr dirty="0" smtClean="0"/>
              <a:t>前進</a:t>
            </a:r>
            <a:r>
              <a:rPr lang="ja-JP" altLang="en-US" dirty="0" smtClean="0"/>
              <a:t>します。</a:t>
            </a:r>
            <a:endParaRPr dirty="0"/>
          </a:p>
        </p:txBody>
      </p:sp>
      <p:grpSp>
        <p:nvGrpSpPr>
          <p:cNvPr id="1569" name="Group 1569" descr="EGWhite"/>
          <p:cNvGrpSpPr/>
          <p:nvPr/>
        </p:nvGrpSpPr>
        <p:grpSpPr>
          <a:xfrm>
            <a:off x="8112124" y="1447799"/>
            <a:ext cx="2479676" cy="3184527"/>
            <a:chOff x="0" y="0"/>
            <a:chExt cx="2479675" cy="3184525"/>
          </a:xfrm>
        </p:grpSpPr>
        <p:sp>
          <p:nvSpPr>
            <p:cNvPr id="1567" name="Shape 1567"/>
            <p:cNvSpPr/>
            <p:nvPr/>
          </p:nvSpPr>
          <p:spPr>
            <a:xfrm>
              <a:off x="-1" y="0"/>
              <a:ext cx="2479676" cy="3184526"/>
            </a:xfrm>
            <a:custGeom>
              <a:avLst/>
              <a:gdLst/>
              <a:ahLst/>
              <a:cxnLst>
                <a:cxn ang="0">
                  <a:pos x="wd2" y="hd2"/>
                </a:cxn>
                <a:cxn ang="5400000">
                  <a:pos x="wd2" y="hd2"/>
                </a:cxn>
                <a:cxn ang="10800000">
                  <a:pos x="wd2" y="hd2"/>
                </a:cxn>
                <a:cxn ang="16200000">
                  <a:pos x="wd2" y="hd2"/>
                </a:cxn>
              </a:cxnLst>
              <a:rect l="0" t="0" r="r" b="b"/>
              <a:pathLst>
                <a:path w="21600" h="21600" extrusionOk="0">
                  <a:moveTo>
                    <a:pt x="0" y="1446"/>
                  </a:moveTo>
                  <a:cubicBezTo>
                    <a:pt x="0" y="647"/>
                    <a:pt x="831" y="0"/>
                    <a:pt x="1856" y="0"/>
                  </a:cubicBezTo>
                  <a:lnTo>
                    <a:pt x="19744" y="0"/>
                  </a:lnTo>
                  <a:cubicBezTo>
                    <a:pt x="20769" y="0"/>
                    <a:pt x="21600" y="647"/>
                    <a:pt x="21600" y="1446"/>
                  </a:cubicBezTo>
                  <a:lnTo>
                    <a:pt x="21600" y="20154"/>
                  </a:lnTo>
                  <a:cubicBezTo>
                    <a:pt x="21600" y="20953"/>
                    <a:pt x="20769" y="21600"/>
                    <a:pt x="19744" y="21600"/>
                  </a:cubicBezTo>
                  <a:lnTo>
                    <a:pt x="1856" y="21600"/>
                  </a:lnTo>
                  <a:cubicBezTo>
                    <a:pt x="831" y="21600"/>
                    <a:pt x="0" y="20953"/>
                    <a:pt x="0" y="20154"/>
                  </a:cubicBezTo>
                  <a:lnTo>
                    <a:pt x="0" y="1446"/>
                  </a:lnTo>
                  <a:close/>
                </a:path>
              </a:pathLst>
            </a:cu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1568" name="image19.jpg"/>
            <p:cNvPicPr>
              <a:picLocks noChangeAspect="1"/>
            </p:cNvPicPr>
            <p:nvPr/>
          </p:nvPicPr>
          <p:blipFill>
            <a:blip r:embed="rId2">
              <a:extLst/>
            </a:blip>
            <a:srcRect/>
            <a:stretch>
              <a:fillRect/>
            </a:stretch>
          </p:blipFill>
          <p:spPr>
            <a:xfrm>
              <a:off x="-1" y="-1"/>
              <a:ext cx="2479676" cy="3184522"/>
            </a:xfrm>
            <a:custGeom>
              <a:avLst/>
              <a:gdLst/>
              <a:ahLst/>
              <a:cxnLst>
                <a:cxn ang="0">
                  <a:pos x="wd2" y="hd2"/>
                </a:cxn>
                <a:cxn ang="5400000">
                  <a:pos x="wd2" y="hd2"/>
                </a:cxn>
                <a:cxn ang="10800000">
                  <a:pos x="wd2" y="hd2"/>
                </a:cxn>
                <a:cxn ang="16200000">
                  <a:pos x="wd2" y="hd2"/>
                </a:cxn>
              </a:cxnLst>
              <a:rect l="0" t="0" r="r" b="b"/>
              <a:pathLst>
                <a:path w="21600" h="21600" extrusionOk="0">
                  <a:moveTo>
                    <a:pt x="1856" y="0"/>
                  </a:moveTo>
                  <a:cubicBezTo>
                    <a:pt x="831" y="0"/>
                    <a:pt x="0" y="647"/>
                    <a:pt x="0" y="1446"/>
                  </a:cubicBezTo>
                  <a:lnTo>
                    <a:pt x="0" y="20152"/>
                  </a:lnTo>
                  <a:cubicBezTo>
                    <a:pt x="0" y="20951"/>
                    <a:pt x="831" y="21600"/>
                    <a:pt x="1856" y="21600"/>
                  </a:cubicBezTo>
                  <a:lnTo>
                    <a:pt x="19744" y="21600"/>
                  </a:lnTo>
                  <a:cubicBezTo>
                    <a:pt x="20769" y="21600"/>
                    <a:pt x="21600" y="20951"/>
                    <a:pt x="21600" y="20152"/>
                  </a:cubicBezTo>
                  <a:lnTo>
                    <a:pt x="21600" y="1446"/>
                  </a:lnTo>
                  <a:cubicBezTo>
                    <a:pt x="21600" y="647"/>
                    <a:pt x="20769" y="0"/>
                    <a:pt x="19744" y="0"/>
                  </a:cubicBezTo>
                  <a:lnTo>
                    <a:pt x="1856" y="0"/>
                  </a:lnTo>
                  <a:close/>
                </a:path>
              </a:pathLst>
            </a:custGeom>
            <a:ln w="12700" cap="flat">
              <a:noFill/>
              <a:miter lim="400000"/>
            </a:ln>
            <a:effectLst>
              <a:reflection stA="38000" endPos="40000" dir="5400000" sy="-100000" algn="bl" rotWithShape="0"/>
            </a:effectLst>
          </p:spPr>
        </p:pic>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9" name="image7.jpg" descr="murmansk_skyline"/>
          <p:cNvPicPr>
            <a:picLocks noChangeAspect="1"/>
          </p:cNvPicPr>
          <p:nvPr/>
        </p:nvPicPr>
        <p:blipFill>
          <a:blip r:embed="rId2">
            <a:extLst/>
          </a:blip>
          <a:srcRect l="5556" r="5695"/>
          <a:stretch>
            <a:fillRect/>
          </a:stretch>
        </p:blipFill>
        <p:spPr>
          <a:xfrm>
            <a:off x="0" y="0"/>
            <a:ext cx="12192000" cy="6858000"/>
          </a:xfrm>
          <a:prstGeom prst="rect">
            <a:avLst/>
          </a:prstGeom>
          <a:ln w="12700">
            <a:miter lim="400000"/>
          </a:ln>
        </p:spPr>
      </p:pic>
      <p:sp>
        <p:nvSpPr>
          <p:cNvPr id="1460" name="Shape 1460"/>
          <p:cNvSpPr/>
          <p:nvPr/>
        </p:nvSpPr>
        <p:spPr>
          <a:xfrm>
            <a:off x="4994299" y="396875"/>
            <a:ext cx="6882631" cy="1691640"/>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lgn="ctr">
              <a:defRPr sz="4000">
                <a:ln w="18415">
                  <a:solidFill>
                    <a:srgbClr val="FFFFFF"/>
                  </a:solidFill>
                </a:ln>
                <a:solidFill>
                  <a:srgbClr val="FFFF00"/>
                </a:solidFill>
                <a:effectLst>
                  <a:outerShdw blurRad="38100" dist="38100" dir="2700000" rotWithShape="0">
                    <a:srgbClr val="000000">
                      <a:alpha val="43137"/>
                    </a:srgbClr>
                  </a:outerShdw>
                </a:effectLst>
              </a:defRPr>
            </a:pPr>
            <a:r>
              <a:t>Murmansk Church, </a:t>
            </a:r>
          </a:p>
          <a:p>
            <a:pPr algn="ctr">
              <a:defRPr sz="4000">
                <a:ln w="18415">
                  <a:solidFill>
                    <a:srgbClr val="FFFFFF"/>
                  </a:solidFill>
                </a:ln>
                <a:solidFill>
                  <a:srgbClr val="FFFF00"/>
                </a:solidFill>
                <a:effectLst>
                  <a:outerShdw blurRad="38100" dist="38100" dir="2700000" rotWithShape="0">
                    <a:srgbClr val="000000">
                      <a:alpha val="43137"/>
                    </a:srgbClr>
                  </a:outerShdw>
                </a:effectLst>
              </a:defRPr>
            </a:pPr>
            <a:r>
              <a:t>Russia</a:t>
            </a:r>
          </a:p>
          <a:p>
            <a:pPr algn="ctr">
              <a:defRPr sz="4000">
                <a:ln w="18415">
                  <a:solidFill>
                    <a:srgbClr val="FFFFFF"/>
                  </a:solidFill>
                </a:ln>
                <a:solidFill>
                  <a:srgbClr val="FFFFFF"/>
                </a:solidFill>
                <a:effectLst>
                  <a:outerShdw blurRad="38100" dist="38100" dir="2700000" rotWithShape="0">
                    <a:srgbClr val="000000">
                      <a:alpha val="43137"/>
                    </a:srgbClr>
                  </a:outerShdw>
                </a:effectLst>
                <a:latin typeface="ヒラギノ丸ゴ ProN"/>
                <a:ea typeface="ヒラギノ丸ゴ ProN"/>
                <a:cs typeface="ヒラギノ丸ゴ ProN"/>
                <a:sym typeface="ヒラギノ丸ゴ ProN"/>
              </a:defRPr>
            </a:pPr>
            <a:r>
              <a:rPr sz="3200">
                <a:ln w="14732">
                  <a:solidFill>
                    <a:srgbClr val="FFFFFF"/>
                  </a:solidFill>
                </a:ln>
              </a:rPr>
              <a:t>ムルマンスク教会、ロシア</a:t>
            </a:r>
          </a:p>
        </p:txBody>
      </p:sp>
      <p:pic>
        <p:nvPicPr>
          <p:cNvPr id="1461" name="image8.jpg" descr="map"/>
          <p:cNvPicPr>
            <a:picLocks noChangeAspect="1"/>
          </p:cNvPicPr>
          <p:nvPr/>
        </p:nvPicPr>
        <p:blipFill>
          <a:blip r:embed="rId3">
            <a:extLst/>
          </a:blip>
          <a:stretch>
            <a:fillRect/>
          </a:stretch>
        </p:blipFill>
        <p:spPr>
          <a:xfrm>
            <a:off x="1524000" y="0"/>
            <a:ext cx="3505200" cy="2792414"/>
          </a:xfrm>
          <a:prstGeom prst="rect">
            <a:avLst/>
          </a:prstGeom>
          <a:ln w="12700">
            <a:miter lim="400000"/>
          </a:ln>
        </p:spPr>
      </p:pic>
      <p:sp>
        <p:nvSpPr>
          <p:cNvPr id="1462" name="Shape 1462"/>
          <p:cNvSpPr/>
          <p:nvPr/>
        </p:nvSpPr>
        <p:spPr>
          <a:xfrm>
            <a:off x="2209800" y="0"/>
            <a:ext cx="152400" cy="533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lnTo>
                  <a:pt x="0" y="16200"/>
                </a:lnTo>
                <a:close/>
              </a:path>
            </a:pathLst>
          </a:custGeom>
          <a:solidFill>
            <a:srgbClr val="FFFFFF"/>
          </a:solidFill>
          <a:ln>
            <a:solidFill>
              <a:srgbClr val="0E2A08"/>
            </a:solidFill>
            <a:miter/>
          </a:ln>
        </p:spPr>
        <p:txBody>
          <a:bodyPr lIns="45718" tIns="45718" rIns="45718" bIns="45718" anchor="ctr"/>
          <a:lstStyle/>
          <a:p>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 name="Shape 1571"/>
          <p:cNvSpPr>
            <a:spLocks noGrp="1"/>
          </p:cNvSpPr>
          <p:nvPr>
            <p:ph type="title"/>
          </p:nvPr>
        </p:nvSpPr>
        <p:spPr>
          <a:prstGeom prst="rect">
            <a:avLst/>
          </a:prstGeom>
        </p:spPr>
        <p:txBody>
          <a:bodyPr/>
          <a:lstStyle/>
          <a:p>
            <a:pPr defTabSz="858837">
              <a:defRPr sz="4500" spc="-150">
                <a:effectLst>
                  <a:outerShdw blurRad="38100" dist="38100" dir="2700000" rotWithShape="0">
                    <a:srgbClr val="C0C0C0"/>
                  </a:outerShdw>
                </a:effectLst>
              </a:defRPr>
            </a:pPr>
            <a:endParaRPr/>
          </a:p>
        </p:txBody>
      </p:sp>
      <p:sp>
        <p:nvSpPr>
          <p:cNvPr id="1572" name="Shape 1572"/>
          <p:cNvSpPr>
            <a:spLocks noGrp="1"/>
          </p:cNvSpPr>
          <p:nvPr>
            <p:ph type="body" sz="half" idx="1"/>
          </p:nvPr>
        </p:nvSpPr>
        <p:spPr>
          <a:xfrm>
            <a:off x="1199457" y="1447798"/>
            <a:ext cx="6048671" cy="4783140"/>
          </a:xfrm>
          <a:prstGeom prst="rect">
            <a:avLst/>
          </a:prstGeom>
        </p:spPr>
        <p:txBody>
          <a:bodyPr/>
          <a:lstStyle/>
          <a:p>
            <a:pPr marL="0" indent="0" defTabSz="804638">
              <a:spcBef>
                <a:spcPts val="600"/>
              </a:spcBef>
              <a:buSzTx/>
              <a:buNone/>
              <a:defRPr sz="2816" b="1"/>
            </a:pPr>
            <a:r>
              <a:rPr dirty="0"/>
              <a:t>“Your voice, your influence, your time—all these are gifts from God, and are to be used in winning souls to Christ.”</a:t>
            </a:r>
            <a:endParaRPr lang="en-US" altLang="ja-JP" dirty="0"/>
          </a:p>
          <a:p>
            <a:pPr marL="0" indent="0" defTabSz="804638">
              <a:spcBef>
                <a:spcPts val="600"/>
              </a:spcBef>
              <a:buSzTx/>
              <a:buNone/>
              <a:defRPr sz="2816" b="1"/>
            </a:pPr>
            <a:endParaRPr dirty="0"/>
          </a:p>
          <a:p>
            <a:pPr marL="0" indent="0" defTabSz="804638">
              <a:spcBef>
                <a:spcPts val="600"/>
              </a:spcBef>
              <a:buSzTx/>
              <a:buNone/>
              <a:defRPr sz="2816" b="1"/>
            </a:pPr>
            <a:r>
              <a:rPr b="0" dirty="0">
                <a:solidFill>
                  <a:srgbClr val="011993"/>
                </a:solidFill>
                <a:latin typeface="ヒラギノ丸ゴ ProN"/>
                <a:ea typeface="ヒラギノ丸ゴ ProN"/>
                <a:cs typeface="ヒラギノ丸ゴ ProN"/>
                <a:sym typeface="ヒラギノ丸ゴ ProN"/>
              </a:rPr>
              <a:t>あなたの声、あなたの影響力、あなたの時間、すべてが神からの賜物です。それは人々のたましいをキリストに導くために用いられるべきです</a:t>
            </a:r>
            <a:endParaRPr lang="en-US" altLang="ja-JP" b="0" dirty="0">
              <a:solidFill>
                <a:srgbClr val="011993"/>
              </a:solidFill>
              <a:latin typeface="ヒラギノ丸ゴ ProN"/>
              <a:ea typeface="ヒラギノ丸ゴ ProN"/>
              <a:cs typeface="ヒラギノ丸ゴ ProN"/>
              <a:sym typeface="ヒラギノ丸ゴ ProN"/>
            </a:endParaRPr>
          </a:p>
          <a:p>
            <a:pPr marL="0" indent="0" defTabSz="804638">
              <a:spcBef>
                <a:spcPts val="600"/>
              </a:spcBef>
              <a:buSzTx/>
              <a:buNone/>
              <a:defRPr sz="2816" b="1"/>
            </a:pPr>
            <a:r>
              <a:rPr b="0" dirty="0">
                <a:solidFill>
                  <a:srgbClr val="011993"/>
                </a:solidFill>
                <a:latin typeface="ヒラギノ丸ゴ ProN"/>
                <a:ea typeface="ヒラギノ丸ゴ ProN"/>
                <a:cs typeface="ヒラギノ丸ゴ ProN"/>
                <a:sym typeface="ヒラギノ丸ゴ ProN"/>
              </a:rPr>
              <a:t>　</a:t>
            </a:r>
            <a:r>
              <a:rPr dirty="0"/>
              <a:t>　</a:t>
            </a:r>
          </a:p>
          <a:p>
            <a:pPr marL="0" indent="0" algn="r" defTabSz="804638">
              <a:spcBef>
                <a:spcPts val="600"/>
              </a:spcBef>
              <a:buSzTx/>
              <a:buNone/>
              <a:defRPr sz="2816" b="1" i="1">
                <a:ln w="9834">
                  <a:solidFill>
                    <a:srgbClr val="163558"/>
                  </a:solidFill>
                </a:ln>
                <a:solidFill>
                  <a:srgbClr val="7190B3"/>
                </a:solidFill>
                <a:effectLst>
                  <a:outerShdw dist="33528" dir="2640000" rotWithShape="0">
                    <a:srgbClr val="163558"/>
                  </a:outerShdw>
                </a:effectLst>
              </a:defRPr>
            </a:pPr>
            <a:r>
              <a:rPr dirty="0"/>
              <a:t>Medical Ministry</a:t>
            </a:r>
            <a:r>
              <a:rPr i="0" dirty="0"/>
              <a:t>, 332</a:t>
            </a:r>
          </a:p>
          <a:p>
            <a:pPr marL="0" indent="0" algn="r" defTabSz="804638">
              <a:spcBef>
                <a:spcPts val="600"/>
              </a:spcBef>
              <a:buSzTx/>
              <a:buNone/>
              <a:defRPr sz="2816">
                <a:ln w="9834">
                  <a:solidFill>
                    <a:srgbClr val="163558"/>
                  </a:solidFill>
                </a:ln>
                <a:solidFill>
                  <a:srgbClr val="7190B3"/>
                </a:solidFill>
                <a:effectLst>
                  <a:outerShdw dist="33528" dir="2640000" rotWithShape="0">
                    <a:srgbClr val="163558"/>
                  </a:outerShdw>
                </a:effectLst>
                <a:latin typeface="ヒラギノ丸ゴ ProN"/>
                <a:ea typeface="ヒラギノ丸ゴ ProN"/>
                <a:cs typeface="ヒラギノ丸ゴ ProN"/>
                <a:sym typeface="ヒラギノ丸ゴ ProN"/>
              </a:defRPr>
            </a:pPr>
            <a:r>
              <a:rPr dirty="0" err="1"/>
              <a:t>医事伝道者</a:t>
            </a:r>
            <a:endParaRPr dirty="0"/>
          </a:p>
        </p:txBody>
      </p:sp>
      <p:grpSp>
        <p:nvGrpSpPr>
          <p:cNvPr id="1575" name="Group 1575" descr="EGWhite"/>
          <p:cNvGrpSpPr/>
          <p:nvPr/>
        </p:nvGrpSpPr>
        <p:grpSpPr>
          <a:xfrm>
            <a:off x="8112124" y="1447799"/>
            <a:ext cx="2479676" cy="3184527"/>
            <a:chOff x="0" y="0"/>
            <a:chExt cx="2479675" cy="3184525"/>
          </a:xfrm>
        </p:grpSpPr>
        <p:sp>
          <p:nvSpPr>
            <p:cNvPr id="1573" name="Shape 1573"/>
            <p:cNvSpPr/>
            <p:nvPr/>
          </p:nvSpPr>
          <p:spPr>
            <a:xfrm>
              <a:off x="-1" y="0"/>
              <a:ext cx="2479676" cy="3184526"/>
            </a:xfrm>
            <a:custGeom>
              <a:avLst/>
              <a:gdLst/>
              <a:ahLst/>
              <a:cxnLst>
                <a:cxn ang="0">
                  <a:pos x="wd2" y="hd2"/>
                </a:cxn>
                <a:cxn ang="5400000">
                  <a:pos x="wd2" y="hd2"/>
                </a:cxn>
                <a:cxn ang="10800000">
                  <a:pos x="wd2" y="hd2"/>
                </a:cxn>
                <a:cxn ang="16200000">
                  <a:pos x="wd2" y="hd2"/>
                </a:cxn>
              </a:cxnLst>
              <a:rect l="0" t="0" r="r" b="b"/>
              <a:pathLst>
                <a:path w="21600" h="21600" extrusionOk="0">
                  <a:moveTo>
                    <a:pt x="0" y="1446"/>
                  </a:moveTo>
                  <a:cubicBezTo>
                    <a:pt x="0" y="647"/>
                    <a:pt x="831" y="0"/>
                    <a:pt x="1856" y="0"/>
                  </a:cubicBezTo>
                  <a:lnTo>
                    <a:pt x="19744" y="0"/>
                  </a:lnTo>
                  <a:cubicBezTo>
                    <a:pt x="20769" y="0"/>
                    <a:pt x="21600" y="647"/>
                    <a:pt x="21600" y="1446"/>
                  </a:cubicBezTo>
                  <a:lnTo>
                    <a:pt x="21600" y="20154"/>
                  </a:lnTo>
                  <a:cubicBezTo>
                    <a:pt x="21600" y="20953"/>
                    <a:pt x="20769" y="21600"/>
                    <a:pt x="19744" y="21600"/>
                  </a:cubicBezTo>
                  <a:lnTo>
                    <a:pt x="1856" y="21600"/>
                  </a:lnTo>
                  <a:cubicBezTo>
                    <a:pt x="831" y="21600"/>
                    <a:pt x="0" y="20953"/>
                    <a:pt x="0" y="20154"/>
                  </a:cubicBezTo>
                  <a:lnTo>
                    <a:pt x="0" y="1446"/>
                  </a:lnTo>
                  <a:close/>
                </a:path>
              </a:pathLst>
            </a:cu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1574" name="image19.jpg"/>
            <p:cNvPicPr>
              <a:picLocks noChangeAspect="1"/>
            </p:cNvPicPr>
            <p:nvPr/>
          </p:nvPicPr>
          <p:blipFill>
            <a:blip r:embed="rId2">
              <a:extLst/>
            </a:blip>
            <a:srcRect/>
            <a:stretch>
              <a:fillRect/>
            </a:stretch>
          </p:blipFill>
          <p:spPr>
            <a:xfrm>
              <a:off x="-1" y="-1"/>
              <a:ext cx="2479676" cy="3184522"/>
            </a:xfrm>
            <a:custGeom>
              <a:avLst/>
              <a:gdLst/>
              <a:ahLst/>
              <a:cxnLst>
                <a:cxn ang="0">
                  <a:pos x="wd2" y="hd2"/>
                </a:cxn>
                <a:cxn ang="5400000">
                  <a:pos x="wd2" y="hd2"/>
                </a:cxn>
                <a:cxn ang="10800000">
                  <a:pos x="wd2" y="hd2"/>
                </a:cxn>
                <a:cxn ang="16200000">
                  <a:pos x="wd2" y="hd2"/>
                </a:cxn>
              </a:cxnLst>
              <a:rect l="0" t="0" r="r" b="b"/>
              <a:pathLst>
                <a:path w="21600" h="21600" extrusionOk="0">
                  <a:moveTo>
                    <a:pt x="1856" y="0"/>
                  </a:moveTo>
                  <a:cubicBezTo>
                    <a:pt x="831" y="0"/>
                    <a:pt x="0" y="647"/>
                    <a:pt x="0" y="1446"/>
                  </a:cubicBezTo>
                  <a:lnTo>
                    <a:pt x="0" y="20152"/>
                  </a:lnTo>
                  <a:cubicBezTo>
                    <a:pt x="0" y="20951"/>
                    <a:pt x="831" y="21600"/>
                    <a:pt x="1856" y="21600"/>
                  </a:cubicBezTo>
                  <a:lnTo>
                    <a:pt x="19744" y="21600"/>
                  </a:lnTo>
                  <a:cubicBezTo>
                    <a:pt x="20769" y="21600"/>
                    <a:pt x="21600" y="20951"/>
                    <a:pt x="21600" y="20152"/>
                  </a:cubicBezTo>
                  <a:lnTo>
                    <a:pt x="21600" y="1446"/>
                  </a:lnTo>
                  <a:cubicBezTo>
                    <a:pt x="21600" y="647"/>
                    <a:pt x="20769" y="0"/>
                    <a:pt x="19744" y="0"/>
                  </a:cubicBezTo>
                  <a:lnTo>
                    <a:pt x="1856" y="0"/>
                  </a:lnTo>
                  <a:close/>
                </a:path>
              </a:pathLst>
            </a:custGeom>
            <a:ln w="12700" cap="flat">
              <a:noFill/>
              <a:miter lim="400000"/>
            </a:ln>
            <a:effectLst>
              <a:reflection stA="38000" endPos="40000" dir="5400000" sy="-100000" algn="bl" rotWithShape="0"/>
            </a:effectLst>
          </p:spPr>
        </p:pic>
      </p:grpSp>
      <p:sp>
        <p:nvSpPr>
          <p:cNvPr id="1576" name="Shape 1576"/>
          <p:cNvSpPr/>
          <p:nvPr/>
        </p:nvSpPr>
        <p:spPr>
          <a:xfrm>
            <a:off x="324317" y="3891280"/>
            <a:ext cx="7798952"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3200" b="1">
                <a:solidFill>
                  <a:srgbClr val="4F8F00"/>
                </a:solidFill>
                <a:latin typeface="+mj-lt"/>
                <a:ea typeface="+mj-ea"/>
                <a:cs typeface="+mj-cs"/>
                <a:sym typeface="Arial"/>
              </a:defRPr>
            </a:lvl1pPr>
          </a:lstStyle>
          <a:p>
            <a:r>
              <a:t>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8" name="Shape 1578"/>
          <p:cNvSpPr>
            <a:spLocks noGrp="1"/>
          </p:cNvSpPr>
          <p:nvPr>
            <p:ph type="title"/>
          </p:nvPr>
        </p:nvSpPr>
        <p:spPr>
          <a:xfrm>
            <a:off x="508000" y="230188"/>
            <a:ext cx="11176000" cy="1200151"/>
          </a:xfrm>
          <a:prstGeom prst="rect">
            <a:avLst/>
          </a:prstGeom>
        </p:spPr>
        <p:txBody>
          <a:bodyPr/>
          <a:lstStyle/>
          <a:p>
            <a:pPr defTabSz="722312">
              <a:defRPr sz="4000" b="1" spc="-200">
                <a:effectLst>
                  <a:outerShdw blurRad="38100" dist="38100" dir="2700000" rotWithShape="0">
                    <a:srgbClr val="C0C0C0"/>
                  </a:outerShdw>
                </a:effectLst>
              </a:defRPr>
            </a:pPr>
            <a:r>
              <a:t>Fruit: direct result of the source</a:t>
            </a:r>
          </a:p>
          <a:p>
            <a:pPr defTabSz="722312">
              <a:defRPr sz="3200" spc="-160">
                <a:solidFill>
                  <a:srgbClr val="4F8F00"/>
                </a:solidFill>
                <a:effectLst>
                  <a:outerShdw blurRad="38100" dist="38100" dir="2700000" rotWithShape="0">
                    <a:srgbClr val="C0C0C0"/>
                  </a:outerShdw>
                </a:effectLst>
                <a:latin typeface="ヒラギノ丸ゴ ProN"/>
                <a:ea typeface="ヒラギノ丸ゴ ProN"/>
                <a:cs typeface="ヒラギノ丸ゴ ProN"/>
                <a:sym typeface="ヒラギノ丸ゴ ProN"/>
              </a:defRPr>
            </a:pPr>
            <a:r>
              <a:t>実とは：源となるものの直接的な成果</a:t>
            </a:r>
          </a:p>
        </p:txBody>
      </p:sp>
      <p:pic>
        <p:nvPicPr>
          <p:cNvPr id="1579" name="image20.jpeg" descr="http://cdn2.planetminecraft.com/files/resource_media/screenshot/1218/apple-tree-12_2171307.jpg"/>
          <p:cNvPicPr>
            <a:picLocks noChangeAspect="1"/>
          </p:cNvPicPr>
          <p:nvPr/>
        </p:nvPicPr>
        <p:blipFill>
          <a:blip r:embed="rId2">
            <a:extLst/>
          </a:blip>
          <a:stretch>
            <a:fillRect/>
          </a:stretch>
        </p:blipFill>
        <p:spPr>
          <a:xfrm>
            <a:off x="1939925" y="1447800"/>
            <a:ext cx="4286250" cy="4381500"/>
          </a:xfrm>
          <a:prstGeom prst="rect">
            <a:avLst/>
          </a:prstGeom>
          <a:ln w="12700">
            <a:miter lim="400000"/>
          </a:ln>
        </p:spPr>
      </p:pic>
      <p:pic>
        <p:nvPicPr>
          <p:cNvPr id="1580" name="image21.jpg" descr="http://t3.gstatic.com/images?q=tbn:ANd9GcRe6grJh9G7lXpFPMvvC8oZg2Qjikm40T0_X0N3J3mf_lJ2V0hlSg"/>
          <p:cNvPicPr>
            <a:picLocks noChangeAspect="1"/>
          </p:cNvPicPr>
          <p:nvPr/>
        </p:nvPicPr>
        <p:blipFill>
          <a:blip r:embed="rId3">
            <a:extLst/>
          </a:blip>
          <a:stretch>
            <a:fillRect/>
          </a:stretch>
        </p:blipFill>
        <p:spPr>
          <a:xfrm>
            <a:off x="6553200" y="2438400"/>
            <a:ext cx="4038600" cy="2687639"/>
          </a:xfrm>
          <a:prstGeom prst="rect">
            <a:avLst/>
          </a:prstGeom>
          <a:ln w="12700">
            <a:miter lim="400000"/>
          </a:ln>
          <a:effectLst>
            <a:outerShdw blurRad="292100" dist="139700" dir="2700000" rotWithShape="0">
              <a:srgbClr val="333333">
                <a:alpha val="64999"/>
              </a:srgbClr>
            </a:outerShdw>
          </a:effectLst>
        </p:spPr>
      </p:pic>
      <p:sp>
        <p:nvSpPr>
          <p:cNvPr id="1581" name="Shape 1581"/>
          <p:cNvSpPr/>
          <p:nvPr/>
        </p:nvSpPr>
        <p:spPr>
          <a:xfrm rot="1474486">
            <a:off x="5675312" y="1489075"/>
            <a:ext cx="1128713" cy="3698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714" y="0"/>
                  <a:pt x="10529" y="0"/>
                </a:cubicBezTo>
                <a:cubicBezTo>
                  <a:pt x="14698" y="0"/>
                  <a:pt x="18474" y="5045"/>
                  <a:pt x="20159" y="12865"/>
                </a:cubicBezTo>
                <a:lnTo>
                  <a:pt x="21600" y="12865"/>
                </a:lnTo>
                <a:lnTo>
                  <a:pt x="19964" y="21600"/>
                </a:lnTo>
                <a:lnTo>
                  <a:pt x="16027" y="12865"/>
                </a:lnTo>
                <a:lnTo>
                  <a:pt x="17287" y="12865"/>
                </a:lnTo>
                <a:cubicBezTo>
                  <a:pt x="14589" y="6193"/>
                  <a:pt x="9376" y="4695"/>
                  <a:pt x="5643" y="9519"/>
                </a:cubicBezTo>
                <a:cubicBezTo>
                  <a:pt x="3475" y="12322"/>
                  <a:pt x="2190" y="16816"/>
                  <a:pt x="2190" y="21600"/>
                </a:cubicBezTo>
                <a:lnTo>
                  <a:pt x="0" y="21600"/>
                </a:lnTo>
                <a:close/>
              </a:path>
            </a:pathLst>
          </a:custGeom>
          <a:solidFill>
            <a:srgbClr val="DA1F28"/>
          </a:solidFill>
          <a:ln w="12700">
            <a:miter lim="400000"/>
          </a:ln>
        </p:spPr>
        <p:txBody>
          <a:bodyPr lIns="45718" tIns="45718" rIns="45718" bIns="45718" anchor="ctr"/>
          <a:lstStyle/>
          <a:p>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 name="Shape 1583"/>
          <p:cNvSpPr>
            <a:spLocks noGrp="1"/>
          </p:cNvSpPr>
          <p:nvPr>
            <p:ph type="body" sz="half" idx="1"/>
          </p:nvPr>
        </p:nvSpPr>
        <p:spPr>
          <a:xfrm>
            <a:off x="77787" y="1798638"/>
            <a:ext cx="5718102" cy="4608215"/>
          </a:xfrm>
          <a:prstGeom prst="rect">
            <a:avLst/>
          </a:prstGeom>
        </p:spPr>
        <p:txBody>
          <a:bodyPr>
            <a:normAutofit/>
          </a:bodyPr>
          <a:lstStyle/>
          <a:p>
            <a:pPr marL="349250" indent="-349250" defTabSz="803275">
              <a:spcBef>
                <a:spcPts val="600"/>
              </a:spcBef>
              <a:buBlip>
                <a:blip r:embed="rId2"/>
              </a:buBlip>
            </a:pPr>
            <a:r>
              <a:rPr dirty="0"/>
              <a:t>Fruit has to do with the nature of the source </a:t>
            </a:r>
          </a:p>
          <a:p>
            <a:pPr marL="349250" indent="-349250" defTabSz="803275">
              <a:spcBef>
                <a:spcPts val="600"/>
              </a:spcBef>
              <a:buSzTx/>
              <a:buNone/>
              <a:defRPr b="1"/>
            </a:pPr>
            <a:r>
              <a:rPr dirty="0"/>
              <a:t>   </a:t>
            </a:r>
            <a:r>
              <a:rPr b="0" dirty="0" err="1">
                <a:solidFill>
                  <a:srgbClr val="011993"/>
                </a:solidFill>
                <a:latin typeface="ヒラギノ丸ゴ ProN"/>
                <a:ea typeface="ヒラギノ丸ゴ ProN"/>
                <a:cs typeface="ヒラギノ丸ゴ ProN"/>
                <a:sym typeface="ヒラギノ丸ゴ ProN"/>
              </a:rPr>
              <a:t>実は元になるものの性質に</a:t>
            </a:r>
            <a:endParaRPr lang="en-US" altLang="ja-JP" b="0" dirty="0">
              <a:solidFill>
                <a:srgbClr val="011993"/>
              </a:solidFill>
              <a:latin typeface="ヒラギノ丸ゴ ProN"/>
              <a:ea typeface="ヒラギノ丸ゴ ProN"/>
              <a:cs typeface="ヒラギノ丸ゴ ProN"/>
              <a:sym typeface="ヒラギノ丸ゴ ProN"/>
            </a:endParaRPr>
          </a:p>
          <a:p>
            <a:pPr marL="349250" indent="-349250" defTabSz="803275">
              <a:spcBef>
                <a:spcPts val="600"/>
              </a:spcBef>
              <a:buSzTx/>
              <a:buNone/>
              <a:defRPr b="1"/>
            </a:pPr>
            <a:r>
              <a:rPr lang="en-US" altLang="ja-JP" dirty="0">
                <a:solidFill>
                  <a:srgbClr val="011993"/>
                </a:solidFill>
                <a:latin typeface="ヒラギノ丸ゴ ProN"/>
                <a:ea typeface="ヒラギノ丸ゴ ProN"/>
                <a:cs typeface="ヒラギノ丸ゴ ProN"/>
                <a:sym typeface="ヒラギノ丸ゴ ProN"/>
              </a:rPr>
              <a:t>   </a:t>
            </a:r>
            <a:r>
              <a:rPr lang="ja-JP" altLang="en-US" b="0" dirty="0">
                <a:solidFill>
                  <a:srgbClr val="011993"/>
                </a:solidFill>
                <a:latin typeface="ヒラギノ丸ゴ ProN"/>
                <a:ea typeface="ヒラギノ丸ゴ ProN"/>
                <a:cs typeface="ヒラギノ丸ゴ ProN"/>
                <a:sym typeface="ヒラギノ丸ゴ ProN"/>
              </a:rPr>
              <a:t>よ</a:t>
            </a:r>
            <a:r>
              <a:rPr b="0" dirty="0">
                <a:solidFill>
                  <a:srgbClr val="011993"/>
                </a:solidFill>
                <a:latin typeface="ヒラギノ丸ゴ ProN"/>
                <a:ea typeface="ヒラギノ丸ゴ ProN"/>
                <a:cs typeface="ヒラギノ丸ゴ ProN"/>
                <a:sym typeface="ヒラギノ丸ゴ ProN"/>
              </a:rPr>
              <a:t>る</a:t>
            </a:r>
          </a:p>
          <a:p>
            <a:pPr marL="0" indent="0" defTabSz="803275">
              <a:spcBef>
                <a:spcPts val="600"/>
              </a:spcBef>
              <a:buNone/>
            </a:pPr>
            <a:endParaRPr b="0" dirty="0">
              <a:solidFill>
                <a:srgbClr val="011993"/>
              </a:solidFill>
              <a:latin typeface="ヒラギノ丸ゴ ProN"/>
              <a:ea typeface="ヒラギノ丸ゴ ProN"/>
              <a:cs typeface="ヒラギノ丸ゴ ProN"/>
              <a:sym typeface="ヒラギノ丸ゴ ProN"/>
            </a:endParaRPr>
          </a:p>
          <a:p>
            <a:pPr marL="349250" indent="-349250" defTabSz="803275">
              <a:spcBef>
                <a:spcPts val="600"/>
              </a:spcBef>
              <a:buBlip>
                <a:blip r:embed="rId2"/>
              </a:buBlip>
            </a:pPr>
            <a:r>
              <a:rPr dirty="0"/>
              <a:t>The healthier the tree,               the better the fruit        </a:t>
            </a:r>
            <a:r>
              <a:rPr lang="en-US" altLang="ja-JP" dirty="0"/>
              <a:t/>
            </a:r>
            <a:br>
              <a:rPr lang="en-US" altLang="ja-JP" dirty="0"/>
            </a:br>
            <a:r>
              <a:rPr b="0" dirty="0">
                <a:solidFill>
                  <a:srgbClr val="011993"/>
                </a:solidFill>
                <a:latin typeface="ヒラギノ丸ゴ ProN"/>
                <a:ea typeface="ヒラギノ丸ゴ ProN"/>
                <a:cs typeface="ヒラギノ丸ゴ ProN"/>
                <a:sym typeface="ヒラギノ丸ゴ ProN"/>
              </a:rPr>
              <a:t>より健康的な木には、                     より健康的な</a:t>
            </a:r>
            <a:r>
              <a:rPr b="0" dirty="0" smtClean="0">
                <a:solidFill>
                  <a:srgbClr val="011993"/>
                </a:solidFill>
                <a:latin typeface="ヒラギノ丸ゴ ProN"/>
                <a:ea typeface="ヒラギノ丸ゴ ProN"/>
                <a:cs typeface="ヒラギノ丸ゴ ProN"/>
                <a:sym typeface="ヒラギノ丸ゴ ProN"/>
              </a:rPr>
              <a:t>実</a:t>
            </a:r>
            <a:r>
              <a:rPr lang="ja-JP" altLang="en-US" b="0" dirty="0" smtClean="0">
                <a:solidFill>
                  <a:srgbClr val="011993"/>
                </a:solidFill>
                <a:latin typeface="ヒラギノ丸ゴ ProN"/>
                <a:ea typeface="ヒラギノ丸ゴ ProN"/>
                <a:cs typeface="ヒラギノ丸ゴ ProN"/>
                <a:sym typeface="ヒラギノ丸ゴ ProN"/>
              </a:rPr>
              <a:t>がなる。</a:t>
            </a:r>
            <a:endParaRPr b="0" dirty="0">
              <a:solidFill>
                <a:srgbClr val="011993"/>
              </a:solidFill>
              <a:latin typeface="ヒラギノ丸ゴ ProN"/>
              <a:ea typeface="ヒラギノ丸ゴ ProN"/>
              <a:cs typeface="ヒラギノ丸ゴ ProN"/>
              <a:sym typeface="ヒラギノ丸ゴ ProN"/>
            </a:endParaRPr>
          </a:p>
        </p:txBody>
      </p:sp>
      <p:pic>
        <p:nvPicPr>
          <p:cNvPr id="1584" name="image21.jpg" descr="http://t3.gstatic.com/images?q=tbn:ANd9GcRe6grJh9G7lXpFPMvvC8oZg2Qjikm40T0_X0N3J3mf_lJ2V0hlSg"/>
          <p:cNvPicPr>
            <a:picLocks noChangeAspect="1"/>
          </p:cNvPicPr>
          <p:nvPr/>
        </p:nvPicPr>
        <p:blipFill>
          <a:blip r:embed="rId3">
            <a:extLst/>
          </a:blip>
          <a:stretch>
            <a:fillRect/>
          </a:stretch>
        </p:blipFill>
        <p:spPr>
          <a:xfrm>
            <a:off x="6553200" y="2438400"/>
            <a:ext cx="4038600" cy="2687639"/>
          </a:xfrm>
          <a:prstGeom prst="rect">
            <a:avLst/>
          </a:prstGeom>
          <a:ln w="12700">
            <a:miter lim="400000"/>
          </a:ln>
          <a:effectLst>
            <a:outerShdw blurRad="292100" dist="139700" dir="2700000" rotWithShape="0">
              <a:srgbClr val="333333">
                <a:alpha val="64999"/>
              </a:srgbClr>
            </a:outerShdw>
          </a:effectLst>
        </p:spPr>
      </p:pic>
      <p:sp>
        <p:nvSpPr>
          <p:cNvPr id="1585" name="Shape 1585"/>
          <p:cNvSpPr>
            <a:spLocks noGrp="1"/>
          </p:cNvSpPr>
          <p:nvPr>
            <p:ph type="title"/>
          </p:nvPr>
        </p:nvSpPr>
        <p:spPr>
          <a:xfrm>
            <a:off x="508000" y="230188"/>
            <a:ext cx="11176000" cy="1200151"/>
          </a:xfrm>
          <a:prstGeom prst="rect">
            <a:avLst/>
          </a:prstGeom>
        </p:spPr>
        <p:txBody>
          <a:bodyPr/>
          <a:lstStyle/>
          <a:p>
            <a:pPr defTabSz="722312">
              <a:defRPr sz="4000" b="1" spc="-200">
                <a:effectLst>
                  <a:outerShdw blurRad="38100" dist="38100" dir="2700000" rotWithShape="0">
                    <a:srgbClr val="C0C0C0"/>
                  </a:outerShdw>
                </a:effectLst>
              </a:defRPr>
            </a:pPr>
            <a:r>
              <a:t>Fruit: direct result of the source</a:t>
            </a:r>
          </a:p>
          <a:p>
            <a:pPr defTabSz="722312">
              <a:defRPr sz="3200" spc="-160">
                <a:solidFill>
                  <a:srgbClr val="4F8F00"/>
                </a:solidFill>
                <a:effectLst>
                  <a:outerShdw blurRad="38100" dist="38100" dir="2700000" rotWithShape="0">
                    <a:srgbClr val="C0C0C0"/>
                  </a:outerShdw>
                </a:effectLst>
                <a:latin typeface="ヒラギノ丸ゴ ProN"/>
                <a:ea typeface="ヒラギノ丸ゴ ProN"/>
                <a:cs typeface="ヒラギノ丸ゴ ProN"/>
                <a:sym typeface="ヒラギノ丸ゴ ProN"/>
              </a:defRPr>
            </a:pPr>
            <a:r>
              <a:t>実とは：源となるものの直接的な成果</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 name="Shape 1587"/>
          <p:cNvSpPr>
            <a:spLocks noGrp="1"/>
          </p:cNvSpPr>
          <p:nvPr>
            <p:ph type="body" sz="quarter" idx="1"/>
          </p:nvPr>
        </p:nvSpPr>
        <p:spPr>
          <a:xfrm>
            <a:off x="393896" y="1988840"/>
            <a:ext cx="5918130" cy="3300612"/>
          </a:xfrm>
          <a:prstGeom prst="rect">
            <a:avLst/>
          </a:prstGeom>
        </p:spPr>
        <p:txBody>
          <a:bodyPr/>
          <a:lstStyle/>
          <a:p>
            <a:pPr>
              <a:buBlip>
                <a:blip r:embed="rId2"/>
              </a:buBlip>
            </a:pPr>
            <a:r>
              <a:rPr dirty="0"/>
              <a:t>It’s about character; what the Holy Spirit is doing </a:t>
            </a:r>
            <a:r>
              <a:rPr i="1" dirty="0"/>
              <a:t>in</a:t>
            </a:r>
            <a:r>
              <a:rPr dirty="0"/>
              <a:t> you　</a:t>
            </a:r>
            <a:endParaRPr lang="en-US" altLang="ja-JP" dirty="0"/>
          </a:p>
          <a:p>
            <a:pPr>
              <a:buBlip>
                <a:blip r:embed="rId2"/>
              </a:buBlip>
            </a:pPr>
            <a:r>
              <a:rPr dirty="0"/>
              <a:t>　　　　　　　　　　　　　　　　　　　</a:t>
            </a:r>
            <a:r>
              <a:rPr dirty="0" err="1">
                <a:solidFill>
                  <a:srgbClr val="011993"/>
                </a:solidFill>
              </a:rPr>
              <a:t>実は</a:t>
            </a:r>
            <a:r>
              <a:rPr dirty="0" err="1">
                <a:solidFill>
                  <a:srgbClr val="011993"/>
                </a:solidFill>
                <a:latin typeface="ヒラギノ丸ゴ ProN"/>
                <a:ea typeface="ヒラギノ丸ゴ ProN"/>
                <a:cs typeface="ヒラギノ丸ゴ ProN"/>
                <a:sym typeface="ヒラギノ丸ゴ ProN"/>
              </a:rPr>
              <a:t>品性のこと；聖霊があなたの中で成してくださること</a:t>
            </a:r>
            <a:endParaRPr dirty="0">
              <a:solidFill>
                <a:srgbClr val="011993"/>
              </a:solidFill>
              <a:latin typeface="ヒラギノ丸ゴ ProN"/>
              <a:ea typeface="ヒラギノ丸ゴ ProN"/>
              <a:cs typeface="ヒラギノ丸ゴ ProN"/>
              <a:sym typeface="ヒラギノ丸ゴ ProN"/>
            </a:endParaRPr>
          </a:p>
        </p:txBody>
      </p:sp>
      <p:pic>
        <p:nvPicPr>
          <p:cNvPr id="1588" name="image21.jpg" descr="http://t3.gstatic.com/images?q=tbn:ANd9GcRe6grJh9G7lXpFPMvvC8oZg2Qjikm40T0_X0N3J3mf_lJ2V0hlSg"/>
          <p:cNvPicPr>
            <a:picLocks noChangeAspect="1"/>
          </p:cNvPicPr>
          <p:nvPr/>
        </p:nvPicPr>
        <p:blipFill>
          <a:blip r:embed="rId3">
            <a:extLst/>
          </a:blip>
          <a:stretch>
            <a:fillRect/>
          </a:stretch>
        </p:blipFill>
        <p:spPr>
          <a:xfrm>
            <a:off x="6553200" y="2438400"/>
            <a:ext cx="4038600" cy="2687639"/>
          </a:xfrm>
          <a:prstGeom prst="rect">
            <a:avLst/>
          </a:prstGeom>
          <a:ln w="12700">
            <a:miter lim="400000"/>
          </a:ln>
          <a:effectLst>
            <a:outerShdw blurRad="292100" dist="139700" dir="2700000" rotWithShape="0">
              <a:srgbClr val="333333">
                <a:alpha val="64999"/>
              </a:srgbClr>
            </a:outerShdw>
          </a:effectLst>
        </p:spPr>
      </p:pic>
      <p:sp>
        <p:nvSpPr>
          <p:cNvPr id="1589" name="Shape 1589"/>
          <p:cNvSpPr>
            <a:spLocks noGrp="1"/>
          </p:cNvSpPr>
          <p:nvPr>
            <p:ph type="title"/>
          </p:nvPr>
        </p:nvSpPr>
        <p:spPr>
          <a:xfrm>
            <a:off x="508000" y="230188"/>
            <a:ext cx="11176000" cy="1200151"/>
          </a:xfrm>
          <a:prstGeom prst="rect">
            <a:avLst/>
          </a:prstGeom>
        </p:spPr>
        <p:txBody>
          <a:bodyPr/>
          <a:lstStyle/>
          <a:p>
            <a:pPr defTabSz="722312">
              <a:defRPr sz="4000" b="1" spc="-200">
                <a:effectLst>
                  <a:outerShdw blurRad="38100" dist="38100" dir="2700000" rotWithShape="0">
                    <a:srgbClr val="C0C0C0"/>
                  </a:outerShdw>
                </a:effectLst>
              </a:defRPr>
            </a:pPr>
            <a:r>
              <a:t>Fruit: direct result of the source</a:t>
            </a:r>
          </a:p>
          <a:p>
            <a:pPr defTabSz="722312">
              <a:defRPr sz="3200" spc="-160">
                <a:solidFill>
                  <a:srgbClr val="4F8F00"/>
                </a:solidFill>
                <a:effectLst>
                  <a:outerShdw blurRad="38100" dist="38100" dir="2700000" rotWithShape="0">
                    <a:srgbClr val="C0C0C0"/>
                  </a:outerShdw>
                </a:effectLst>
                <a:latin typeface="ヒラギノ丸ゴ ProN"/>
                <a:ea typeface="ヒラギノ丸ゴ ProN"/>
                <a:cs typeface="ヒラギノ丸ゴ ProN"/>
                <a:sym typeface="ヒラギノ丸ゴ ProN"/>
              </a:defRPr>
            </a:pPr>
            <a:r>
              <a:t>実とは：源となるものの直接的な成果</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591" name="image23.jpg" descr=" Bigger berries, rich colours, and a crunchy flavoursome taste make for good table grapes."/>
          <p:cNvPicPr>
            <a:picLocks noChangeAspect="1"/>
          </p:cNvPicPr>
          <p:nvPr/>
        </p:nvPicPr>
        <p:blipFill>
          <a:blip r:embed="rId3">
            <a:extLst/>
          </a:blip>
          <a:stretch>
            <a:fillRect/>
          </a:stretch>
        </p:blipFill>
        <p:spPr>
          <a:xfrm>
            <a:off x="3215680" y="0"/>
            <a:ext cx="5553075" cy="6858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63500" cap="rnd">
            <a:solidFill>
              <a:srgbClr val="333333"/>
            </a:solidFill>
          </a:ln>
          <a:effectLst>
            <a:outerShdw blurRad="381000" dist="292100" dir="5400000" rotWithShape="0">
              <a:srgbClr val="000000">
                <a:alpha val="22000"/>
              </a:srgbClr>
            </a:outerShdw>
          </a:effectLst>
        </p:spPr>
      </p:pic>
      <p:sp>
        <p:nvSpPr>
          <p:cNvPr id="1592" name="Shape 1592"/>
          <p:cNvSpPr/>
          <p:nvPr/>
        </p:nvSpPr>
        <p:spPr>
          <a:xfrm rot="16200000">
            <a:off x="-171179" y="2482214"/>
            <a:ext cx="4151821" cy="8305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400" b="1">
                <a:solidFill>
                  <a:schemeClr val="accent1"/>
                </a:solidFill>
                <a:effectLst>
                  <a:outerShdw blurRad="38100" dist="38100" dir="2700000" rotWithShape="0">
                    <a:srgbClr val="C0C0C0"/>
                  </a:outerShdw>
                </a:effectLst>
                <a:latin typeface="Lucida Sans Unicode"/>
                <a:ea typeface="Lucida Sans Unicode"/>
                <a:cs typeface="Lucida Sans Unicode"/>
                <a:sym typeface="Lucida Sans Unicode"/>
              </a:defRPr>
            </a:pPr>
            <a:r>
              <a:t>The Fruit…</a:t>
            </a:r>
            <a:r>
              <a:rPr>
                <a:solidFill>
                  <a:srgbClr val="FFFFFF"/>
                </a:solidFill>
              </a:rPr>
              <a:t>実</a:t>
            </a:r>
          </a:p>
        </p:txBody>
      </p:sp>
      <p:sp>
        <p:nvSpPr>
          <p:cNvPr id="1593" name="Shape 1593"/>
          <p:cNvSpPr/>
          <p:nvPr/>
        </p:nvSpPr>
        <p:spPr>
          <a:xfrm rot="5400000">
            <a:off x="7184383" y="3130287"/>
            <a:ext cx="5790640" cy="8305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400" b="1">
                <a:solidFill>
                  <a:schemeClr val="accent1"/>
                </a:solidFill>
                <a:effectLst>
                  <a:outerShdw blurRad="38100" dist="38100" dir="2700000" rotWithShape="0">
                    <a:srgbClr val="C0C0C0"/>
                  </a:outerShdw>
                </a:effectLst>
                <a:latin typeface="Lucida Sans Unicode"/>
                <a:ea typeface="Lucida Sans Unicode"/>
                <a:cs typeface="Lucida Sans Unicode"/>
                <a:sym typeface="Lucida Sans Unicode"/>
              </a:defRPr>
            </a:pPr>
            <a:r>
              <a:t>of the Spirit…</a:t>
            </a:r>
            <a:r>
              <a:rPr>
                <a:solidFill>
                  <a:srgbClr val="FFFFFF"/>
                </a:solidFill>
              </a:rPr>
              <a:t>聖霊の</a:t>
            </a:r>
          </a:p>
        </p:txBody>
      </p:sp>
      <p:sp>
        <p:nvSpPr>
          <p:cNvPr id="1594" name="Shape 1594"/>
          <p:cNvSpPr/>
          <p:nvPr/>
        </p:nvSpPr>
        <p:spPr>
          <a:xfrm>
            <a:off x="4799855" y="1196751"/>
            <a:ext cx="3049488" cy="559456"/>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28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t>Goodness </a:t>
            </a:r>
            <a:r>
              <a:rPr sz="3200" b="1">
                <a:ln w="21045">
                  <a:solidFill>
                    <a:srgbClr val="FFFFFF"/>
                  </a:solidFill>
                </a:ln>
              </a:rPr>
              <a:t>善意</a:t>
            </a:r>
          </a:p>
        </p:txBody>
      </p:sp>
      <p:sp>
        <p:nvSpPr>
          <p:cNvPr id="1595" name="Shape 1595"/>
          <p:cNvSpPr/>
          <p:nvPr/>
        </p:nvSpPr>
        <p:spPr>
          <a:xfrm>
            <a:off x="3431704" y="1844824"/>
            <a:ext cx="2564668" cy="559455"/>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28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t>Patience </a:t>
            </a:r>
            <a:r>
              <a:rPr sz="3200" b="1">
                <a:ln w="21045">
                  <a:solidFill>
                    <a:srgbClr val="FFFFFF"/>
                  </a:solidFill>
                </a:ln>
              </a:rPr>
              <a:t>寛容</a:t>
            </a:r>
          </a:p>
        </p:txBody>
      </p:sp>
      <p:sp>
        <p:nvSpPr>
          <p:cNvPr id="1596" name="Shape 1596"/>
          <p:cNvSpPr/>
          <p:nvPr/>
        </p:nvSpPr>
        <p:spPr>
          <a:xfrm>
            <a:off x="5943601" y="1981199"/>
            <a:ext cx="3067668" cy="559455"/>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28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t>Gentlenes </a:t>
            </a:r>
            <a:r>
              <a:rPr sz="3200" b="1">
                <a:ln w="21045">
                  <a:solidFill>
                    <a:srgbClr val="FFFFFF"/>
                  </a:solidFill>
                </a:ln>
              </a:rPr>
              <a:t>柔和</a:t>
            </a:r>
          </a:p>
        </p:txBody>
      </p:sp>
      <p:sp>
        <p:nvSpPr>
          <p:cNvPr id="1597" name="Shape 1597"/>
          <p:cNvSpPr/>
          <p:nvPr/>
        </p:nvSpPr>
        <p:spPr>
          <a:xfrm>
            <a:off x="6176976" y="2617747"/>
            <a:ext cx="1863241" cy="559456"/>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28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t>Joy </a:t>
            </a:r>
            <a:r>
              <a:rPr sz="3200" b="1">
                <a:ln w="21045">
                  <a:solidFill>
                    <a:srgbClr val="FFFFFF"/>
                  </a:solidFill>
                </a:ln>
              </a:rPr>
              <a:t>喜び</a:t>
            </a:r>
          </a:p>
        </p:txBody>
      </p:sp>
      <p:sp>
        <p:nvSpPr>
          <p:cNvPr id="1598" name="Shape 1598"/>
          <p:cNvSpPr/>
          <p:nvPr/>
        </p:nvSpPr>
        <p:spPr>
          <a:xfrm>
            <a:off x="3215680" y="2755899"/>
            <a:ext cx="2780692" cy="584775"/>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wrap="square" lIns="45719" rIns="45719">
            <a:spAutoFit/>
          </a:bodyPr>
          <a:lstStyle/>
          <a:p>
            <a:pPr>
              <a:defRPr sz="28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rPr dirty="0"/>
              <a:t>Kindness </a:t>
            </a:r>
            <a:r>
              <a:rPr sz="3200" b="1" dirty="0" err="1">
                <a:ln w="21045">
                  <a:solidFill>
                    <a:srgbClr val="FFFFFF"/>
                  </a:solidFill>
                </a:ln>
              </a:rPr>
              <a:t>慈愛</a:t>
            </a:r>
            <a:endParaRPr sz="3200" b="1" dirty="0">
              <a:ln w="21045">
                <a:solidFill>
                  <a:srgbClr val="FFFFFF"/>
                </a:solidFill>
              </a:ln>
            </a:endParaRPr>
          </a:p>
        </p:txBody>
      </p:sp>
      <p:sp>
        <p:nvSpPr>
          <p:cNvPr id="1599" name="Shape 1599"/>
          <p:cNvSpPr/>
          <p:nvPr/>
        </p:nvSpPr>
        <p:spPr>
          <a:xfrm>
            <a:off x="6096000" y="3265820"/>
            <a:ext cx="2305669" cy="559455"/>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28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t>Peace </a:t>
            </a:r>
            <a:r>
              <a:rPr sz="3200" b="1">
                <a:ln w="21045">
                  <a:solidFill>
                    <a:srgbClr val="FFFFFF"/>
                  </a:solidFill>
                </a:ln>
              </a:rPr>
              <a:t>平和</a:t>
            </a:r>
          </a:p>
        </p:txBody>
      </p:sp>
      <p:sp>
        <p:nvSpPr>
          <p:cNvPr id="1600" name="Shape 1600"/>
          <p:cNvSpPr/>
          <p:nvPr/>
        </p:nvSpPr>
        <p:spPr>
          <a:xfrm>
            <a:off x="3104863" y="3460965"/>
            <a:ext cx="2045144" cy="559456"/>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28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rPr dirty="0"/>
              <a:t>Love </a:t>
            </a:r>
            <a:r>
              <a:rPr sz="3200" b="1" dirty="0">
                <a:ln w="21045">
                  <a:solidFill>
                    <a:srgbClr val="FFFFFF"/>
                  </a:solidFill>
                </a:ln>
              </a:rPr>
              <a:t>愛</a:t>
            </a:r>
          </a:p>
        </p:txBody>
      </p:sp>
      <p:sp>
        <p:nvSpPr>
          <p:cNvPr id="1601" name="Shape 1601"/>
          <p:cNvSpPr/>
          <p:nvPr/>
        </p:nvSpPr>
        <p:spPr>
          <a:xfrm>
            <a:off x="5015879" y="3913892"/>
            <a:ext cx="3267040" cy="559455"/>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28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t>Faithfulness </a:t>
            </a:r>
            <a:r>
              <a:rPr sz="3200" b="1">
                <a:ln w="21045">
                  <a:solidFill>
                    <a:srgbClr val="FFFFFF"/>
                  </a:solidFill>
                </a:ln>
              </a:rPr>
              <a:t>忠実</a:t>
            </a:r>
          </a:p>
        </p:txBody>
      </p:sp>
      <p:sp>
        <p:nvSpPr>
          <p:cNvPr id="1602" name="Shape 1602"/>
          <p:cNvSpPr/>
          <p:nvPr/>
        </p:nvSpPr>
        <p:spPr>
          <a:xfrm>
            <a:off x="4661894" y="4582179"/>
            <a:ext cx="3325411" cy="1230672"/>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lgn="ctr">
              <a:defRPr sz="28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t>Self-Control </a:t>
            </a:r>
            <a:r>
              <a:rPr sz="3200" b="1">
                <a:ln w="21045">
                  <a:solidFill>
                    <a:srgbClr val="FFFFFF"/>
                  </a:solidFill>
                </a:ln>
              </a:rPr>
              <a:t>自制</a:t>
            </a:r>
          </a:p>
        </p:txBody>
      </p:sp>
      <p:sp>
        <p:nvSpPr>
          <p:cNvPr id="1603" name="Shape 1603"/>
          <p:cNvSpPr/>
          <p:nvPr/>
        </p:nvSpPr>
        <p:spPr>
          <a:xfrm>
            <a:off x="3791744" y="5725179"/>
            <a:ext cx="4611335" cy="559452"/>
          </a:xfrm>
          <a:prstGeom prst="rect">
            <a:avLst/>
          </a:prstGeom>
          <a:solidFill>
            <a:srgbClr val="075D11"/>
          </a:solidFill>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8" tIns="45718" rIns="45718" bIns="45718">
            <a:spAutoFit/>
          </a:bodyPr>
          <a:lstStyle/>
          <a:p>
            <a:pPr algn="ctr">
              <a:defRPr sz="2800">
                <a:ln w="14322">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t>Gal. </a:t>
            </a:r>
            <a:r>
              <a:rPr sz="3200" b="1">
                <a:ln w="16367">
                  <a:solidFill>
                    <a:srgbClr val="FFFC79"/>
                  </a:solidFill>
                </a:ln>
                <a:solidFill>
                  <a:srgbClr val="FFFC79"/>
                </a:solidFill>
                <a:latin typeface="+mj-lt"/>
                <a:ea typeface="+mj-ea"/>
                <a:cs typeface="+mj-cs"/>
                <a:sym typeface="Arial"/>
              </a:rPr>
              <a:t>ガラテヤ</a:t>
            </a:r>
            <a:r>
              <a:t>5:22, 23</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5" name="image24.jpg" descr="http://jesus.christ.org/wp-content/blogs.dir/10/files/mabry-2/Emmaus.jpg"/>
          <p:cNvPicPr>
            <a:picLocks noChangeAspect="1"/>
          </p:cNvPicPr>
          <p:nvPr/>
        </p:nvPicPr>
        <p:blipFill>
          <a:blip r:embed="rId2">
            <a:extLst/>
          </a:blip>
          <a:srcRect l="38179" r="17653"/>
          <a:stretch>
            <a:fillRect/>
          </a:stretch>
        </p:blipFill>
        <p:spPr>
          <a:xfrm>
            <a:off x="1371600" y="990600"/>
            <a:ext cx="3603626" cy="5440363"/>
          </a:xfrm>
          <a:prstGeom prst="rect">
            <a:avLst/>
          </a:prstGeom>
          <a:ln w="12700">
            <a:miter lim="400000"/>
          </a:ln>
          <a:effectLst>
            <a:outerShdw blurRad="292100" dist="139700" dir="2700000" rotWithShape="0">
              <a:srgbClr val="333333">
                <a:alpha val="64999"/>
              </a:srgbClr>
            </a:outerShdw>
          </a:effectLst>
        </p:spPr>
      </p:pic>
      <p:sp>
        <p:nvSpPr>
          <p:cNvPr id="1606" name="Shape 1606"/>
          <p:cNvSpPr/>
          <p:nvPr/>
        </p:nvSpPr>
        <p:spPr>
          <a:xfrm>
            <a:off x="5123755" y="1184968"/>
            <a:ext cx="6821291" cy="6494085"/>
          </a:xfrm>
          <a:prstGeom prst="rect">
            <a:avLst/>
          </a:prstGeom>
          <a:ln w="12700">
            <a:solidFill>
              <a:srgbClr val="000000"/>
            </a:solidFill>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3200" b="1">
                <a:ln w="13461">
                  <a:solidFill>
                    <a:srgbClr val="FFFFFF"/>
                  </a:solidFill>
                </a:ln>
                <a:solidFill>
                  <a:srgbClr val="262626"/>
                </a:solidFill>
                <a:effectLst>
                  <a:outerShdw dist="38100" dir="2700000" rotWithShape="0">
                    <a:schemeClr val="accent5"/>
                  </a:outerShdw>
                </a:effectLst>
              </a:defRPr>
            </a:pPr>
            <a:r>
              <a:rPr dirty="0">
                <a:solidFill>
                  <a:schemeClr val="tx1"/>
                </a:solidFill>
              </a:rPr>
              <a:t>“By this is my Father glorified, that you bear much fr</a:t>
            </a:r>
            <a:r>
              <a:rPr dirty="0">
                <a:ln w="12700">
                  <a:solidFill>
                    <a:srgbClr val="FFFFFF"/>
                  </a:solidFill>
                </a:ln>
                <a:solidFill>
                  <a:schemeClr val="tx1"/>
                </a:solidFill>
              </a:rPr>
              <a:t>ui</a:t>
            </a:r>
            <a:r>
              <a:rPr dirty="0">
                <a:solidFill>
                  <a:schemeClr val="tx1"/>
                </a:solidFill>
              </a:rPr>
              <a:t>t, and so prove to </a:t>
            </a:r>
            <a:r>
              <a:rPr dirty="0">
                <a:ln w="13461">
                  <a:solidFill>
                    <a:srgbClr val="FFFFFF"/>
                  </a:solidFill>
                </a:ln>
                <a:solidFill>
                  <a:schemeClr val="tx1"/>
                </a:solidFill>
              </a:rPr>
              <a:t>be My </a:t>
            </a:r>
            <a:r>
              <a:rPr dirty="0">
                <a:solidFill>
                  <a:schemeClr val="tx1"/>
                </a:solidFill>
              </a:rPr>
              <a:t>disciples.”</a:t>
            </a:r>
          </a:p>
          <a:p>
            <a:pPr>
              <a:defRPr sz="3200" b="1">
                <a:ln w="13461">
                  <a:solidFill>
                    <a:srgbClr val="FFFFFF"/>
                  </a:solidFill>
                </a:ln>
                <a:solidFill>
                  <a:srgbClr val="262626"/>
                </a:solidFill>
                <a:effectLst>
                  <a:outerShdw dist="38100" dir="2700000" rotWithShape="0">
                    <a:schemeClr val="accent5"/>
                  </a:outerShdw>
                </a:effectLst>
              </a:defRPr>
            </a:pPr>
            <a:endParaRPr dirty="0">
              <a:ln w="13461">
                <a:solidFill>
                  <a:srgbClr val="002060"/>
                </a:solidFill>
              </a:ln>
              <a:solidFill>
                <a:schemeClr val="tx1"/>
              </a:solidFill>
            </a:endParaRPr>
          </a:p>
          <a:p>
            <a:pPr defTabSz="457200">
              <a:defRPr sz="3200">
                <a:solidFill>
                  <a:srgbClr val="011993"/>
                </a:solidFill>
                <a:latin typeface="ヒラギノ丸ゴ ProN"/>
                <a:ea typeface="ヒラギノ丸ゴ ProN"/>
                <a:cs typeface="ヒラギノ丸ゴ ProN"/>
                <a:sym typeface="ヒラギノ丸ゴ ProN"/>
              </a:defRPr>
            </a:pPr>
            <a:r>
              <a:rPr b="1" dirty="0" err="1">
                <a:ln w="12700">
                  <a:solidFill>
                    <a:srgbClr val="FFFFFF"/>
                  </a:solidFill>
                </a:ln>
                <a:solidFill>
                  <a:schemeClr val="tx1"/>
                </a:solidFill>
                <a:effectLst>
                  <a:outerShdw dist="38100" dir="2700000" algn="tl">
                    <a:schemeClr val="accent5"/>
                  </a:outerShdw>
                </a:effectLst>
              </a:rPr>
              <a:t>あなたがたが実を豊かに結び、そしてわたしの弟子となるならば、それによって、わたしの父は栄光をお受けになるであろう</a:t>
            </a:r>
            <a:r>
              <a:rPr b="1" dirty="0">
                <a:ln w="12700">
                  <a:solidFill>
                    <a:srgbClr val="FFFFFF"/>
                  </a:solidFill>
                </a:ln>
                <a:solidFill>
                  <a:schemeClr val="tx1"/>
                </a:solidFill>
                <a:effectLst>
                  <a:outerShdw dist="38100" dir="2700000" algn="tl">
                    <a:schemeClr val="accent5"/>
                  </a:outerShdw>
                </a:effectLst>
              </a:rPr>
              <a:t>。</a:t>
            </a:r>
          </a:p>
          <a:p>
            <a:pPr algn="r">
              <a:defRPr sz="3200" b="1">
                <a:ln w="12700">
                  <a:solidFill>
                    <a:srgbClr val="163558"/>
                  </a:solidFill>
                </a:ln>
                <a:solidFill>
                  <a:srgbClr val="7C3C9F"/>
                </a:solidFill>
                <a:effectLst>
                  <a:outerShdw dist="38100" dir="2640000" rotWithShape="0">
                    <a:srgbClr val="163558"/>
                  </a:outerShdw>
                </a:effectLst>
              </a:defRPr>
            </a:pPr>
            <a:r>
              <a:rPr dirty="0">
                <a:solidFill>
                  <a:schemeClr val="tx1"/>
                </a:solidFill>
                <a:effectLst>
                  <a:outerShdw blurRad="38100" dist="38100" dir="2700000" algn="tl" rotWithShape="0">
                    <a:srgbClr val="000000">
                      <a:alpha val="43137"/>
                    </a:srgbClr>
                  </a:outerShdw>
                </a:effectLst>
              </a:rPr>
              <a:t>Joh</a:t>
            </a:r>
            <a:r>
              <a:rPr dirty="0">
                <a:solidFill>
                  <a:schemeClr val="tx1"/>
                </a:solidFill>
              </a:rPr>
              <a:t>n 15:8</a:t>
            </a:r>
          </a:p>
          <a:p>
            <a:pPr algn="r">
              <a:defRPr sz="3200" b="1">
                <a:ln w="13461">
                  <a:solidFill>
                    <a:srgbClr val="011993"/>
                  </a:solidFill>
                </a:ln>
                <a:solidFill>
                  <a:srgbClr val="011993"/>
                </a:solidFill>
              </a:defRPr>
            </a:pPr>
            <a:r>
              <a:rPr dirty="0">
                <a:solidFill>
                  <a:schemeClr val="tx1"/>
                </a:solidFill>
              </a:rPr>
              <a:t>ヨハネ15:8</a:t>
            </a:r>
          </a:p>
          <a:p>
            <a:pPr>
              <a:defRPr sz="3200" b="1">
                <a:ln w="13461">
                  <a:solidFill>
                    <a:srgbClr val="FFFFFF"/>
                  </a:solidFill>
                </a:ln>
                <a:solidFill>
                  <a:srgbClr val="262626"/>
                </a:solidFill>
                <a:effectLst>
                  <a:outerShdw dist="38100" dir="2700000" rotWithShape="0">
                    <a:schemeClr val="accent5"/>
                  </a:outerShdw>
                </a:effectLst>
              </a:defRPr>
            </a:pPr>
            <a:endParaRPr dirty="0">
              <a:solidFill>
                <a:schemeClr val="tx1"/>
              </a:solidFill>
            </a:endParaRPr>
          </a:p>
          <a:p>
            <a:pPr>
              <a:defRPr sz="3200" b="1">
                <a:ln w="13461">
                  <a:solidFill>
                    <a:srgbClr val="FFFFFF"/>
                  </a:solidFill>
                </a:ln>
                <a:solidFill>
                  <a:srgbClr val="262626"/>
                </a:solidFill>
                <a:effectLst>
                  <a:outerShdw dist="38100" dir="2700000" rotWithShape="0">
                    <a:schemeClr val="accent5"/>
                  </a:outerShdw>
                </a:effectLst>
              </a:defRPr>
            </a:pPr>
            <a:endParaRPr dirty="0">
              <a:solidFill>
                <a:schemeClr val="tx1"/>
              </a:solidFill>
            </a:endParaRPr>
          </a:p>
          <a:p>
            <a:pPr>
              <a:defRPr sz="3200" b="1">
                <a:ln w="13461">
                  <a:solidFill>
                    <a:srgbClr val="FFFFFF"/>
                  </a:solidFill>
                </a:ln>
                <a:solidFill>
                  <a:srgbClr val="262626"/>
                </a:solidFill>
                <a:effectLst>
                  <a:outerShdw dist="38100" dir="2700000" rotWithShape="0">
                    <a:schemeClr val="accent5"/>
                  </a:outerShdw>
                </a:effectLst>
              </a:defRPr>
            </a:pPr>
            <a:endParaRPr dirty="0">
              <a:solidFill>
                <a:schemeClr val="tx1"/>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 name="Shape 1608"/>
          <p:cNvSpPr>
            <a:spLocks noGrp="1"/>
          </p:cNvSpPr>
          <p:nvPr>
            <p:ph type="title"/>
          </p:nvPr>
        </p:nvSpPr>
        <p:spPr>
          <a:prstGeom prst="rect">
            <a:avLst/>
          </a:prstGeom>
        </p:spPr>
        <p:txBody>
          <a:bodyPr/>
          <a:lstStyle/>
          <a:p>
            <a:pPr defTabSz="858837">
              <a:defRPr sz="4500" spc="-150">
                <a:effectLst>
                  <a:outerShdw blurRad="38100" dist="38100" dir="2700000" rotWithShape="0">
                    <a:srgbClr val="C0C0C0"/>
                  </a:outerShdw>
                </a:effectLst>
              </a:defRPr>
            </a:pPr>
            <a:endParaRPr/>
          </a:p>
        </p:txBody>
      </p:sp>
      <p:sp>
        <p:nvSpPr>
          <p:cNvPr id="1609" name="Shape 1609"/>
          <p:cNvSpPr>
            <a:spLocks noGrp="1"/>
          </p:cNvSpPr>
          <p:nvPr>
            <p:ph type="body" sz="half" idx="1"/>
          </p:nvPr>
        </p:nvSpPr>
        <p:spPr>
          <a:xfrm>
            <a:off x="839415" y="1411550"/>
            <a:ext cx="5616626" cy="5003537"/>
          </a:xfrm>
          <a:prstGeom prst="rect">
            <a:avLst/>
          </a:prstGeom>
        </p:spPr>
        <p:txBody>
          <a:bodyPr/>
          <a:lstStyle/>
          <a:p>
            <a:pPr marL="0" indent="0" algn="ctr" defTabSz="719785">
              <a:spcBef>
                <a:spcPts val="600"/>
              </a:spcBef>
              <a:buSzTx/>
              <a:buNone/>
              <a:defRPr sz="3839" b="1">
                <a:ln w="5901">
                  <a:solidFill>
                    <a:srgbClr val="FFFFFF"/>
                  </a:solidFill>
                </a:ln>
                <a:effectLst>
                  <a:outerShdw blurRad="12192" dist="29992" dir="2700000" rotWithShape="0">
                    <a:srgbClr val="808080"/>
                  </a:outerShdw>
                </a:effectLst>
              </a:defRPr>
            </a:pPr>
            <a:r>
              <a:rPr dirty="0"/>
              <a:t>How does the Spirit lead us to bear much fruit?</a:t>
            </a:r>
          </a:p>
          <a:p>
            <a:pPr marL="0" indent="0" algn="ctr" defTabSz="719785">
              <a:spcBef>
                <a:spcPts val="600"/>
              </a:spcBef>
              <a:buSzTx/>
              <a:buNone/>
              <a:defRPr sz="3839" b="1">
                <a:ln w="7869">
                  <a:solidFill>
                    <a:srgbClr val="163558"/>
                  </a:solidFill>
                </a:ln>
                <a:solidFill>
                  <a:srgbClr val="7190B3"/>
                </a:solidFill>
                <a:effectLst>
                  <a:outerShdw dist="29992" dir="2640000" rotWithShape="0">
                    <a:srgbClr val="163558"/>
                  </a:outerShdw>
                </a:effectLst>
              </a:defRPr>
            </a:pPr>
            <a:r>
              <a:rPr dirty="0"/>
              <a:t>John 15:1-5</a:t>
            </a:r>
          </a:p>
          <a:p>
            <a:pPr marL="0" indent="0" algn="ctr" defTabSz="719785">
              <a:spcBef>
                <a:spcPts val="600"/>
              </a:spcBef>
              <a:buSzTx/>
              <a:buNone/>
              <a:defRPr sz="3839" b="1">
                <a:ln w="7869">
                  <a:solidFill>
                    <a:srgbClr val="163558"/>
                  </a:solidFill>
                </a:ln>
                <a:solidFill>
                  <a:srgbClr val="7190B3"/>
                </a:solidFill>
                <a:effectLst>
                  <a:outerShdw dist="29992" dir="2640000" rotWithShape="0">
                    <a:srgbClr val="163558"/>
                  </a:outerShdw>
                </a:effectLst>
              </a:defRPr>
            </a:pPr>
            <a:endParaRPr dirty="0"/>
          </a:p>
          <a:p>
            <a:pPr marL="0" indent="0" algn="ctr" defTabSz="719785">
              <a:spcBef>
                <a:spcPts val="600"/>
              </a:spcBef>
              <a:buSzTx/>
              <a:buNone/>
              <a:defRPr sz="3072">
                <a:ln w="6295">
                  <a:solidFill>
                    <a:srgbClr val="011993"/>
                  </a:solidFill>
                </a:ln>
                <a:solidFill>
                  <a:srgbClr val="011993"/>
                </a:solidFill>
                <a:latin typeface="ヒラギノ丸ゴ ProN"/>
                <a:ea typeface="ヒラギノ丸ゴ ProN"/>
                <a:cs typeface="ヒラギノ丸ゴ ProN"/>
                <a:sym typeface="ヒラギノ丸ゴ ProN"/>
              </a:defRPr>
            </a:pPr>
            <a:r>
              <a:rPr dirty="0" err="1"/>
              <a:t>聖霊はどのようにして</a:t>
            </a:r>
            <a:endParaRPr dirty="0"/>
          </a:p>
          <a:p>
            <a:pPr marL="0" indent="0" algn="ctr" defTabSz="438911">
              <a:lnSpc>
                <a:spcPct val="100000"/>
              </a:lnSpc>
              <a:spcBef>
                <a:spcPts val="0"/>
              </a:spcBef>
              <a:buSzTx/>
              <a:buNone/>
              <a:defRPr sz="3072">
                <a:solidFill>
                  <a:srgbClr val="011993"/>
                </a:solidFill>
                <a:latin typeface="ヒラギノ丸ゴ ProN"/>
                <a:ea typeface="ヒラギノ丸ゴ ProN"/>
                <a:cs typeface="ヒラギノ丸ゴ ProN"/>
                <a:sym typeface="ヒラギノ丸ゴ ProN"/>
              </a:defRPr>
            </a:pPr>
            <a:r>
              <a:rPr dirty="0" err="1"/>
              <a:t>私たちが実を豊かに結ぶに</a:t>
            </a:r>
            <a:endParaRPr dirty="0"/>
          </a:p>
          <a:p>
            <a:pPr marL="0" indent="0" algn="ctr" defTabSz="438911">
              <a:lnSpc>
                <a:spcPct val="100000"/>
              </a:lnSpc>
              <a:spcBef>
                <a:spcPts val="0"/>
              </a:spcBef>
              <a:buSzTx/>
              <a:buNone/>
              <a:defRPr sz="3072">
                <a:solidFill>
                  <a:srgbClr val="011993"/>
                </a:solidFill>
                <a:latin typeface="ヒラギノ丸ゴ ProN"/>
                <a:ea typeface="ヒラギノ丸ゴ ProN"/>
                <a:cs typeface="ヒラギノ丸ゴ ProN"/>
                <a:sym typeface="ヒラギノ丸ゴ ProN"/>
              </a:defRPr>
            </a:pPr>
            <a:r>
              <a:rPr dirty="0" err="1"/>
              <a:t>至らせるのか</a:t>
            </a:r>
            <a:endParaRPr dirty="0"/>
          </a:p>
          <a:p>
            <a:pPr marL="0" indent="0" algn="ctr" defTabSz="438911">
              <a:lnSpc>
                <a:spcPct val="100000"/>
              </a:lnSpc>
              <a:spcBef>
                <a:spcPts val="0"/>
              </a:spcBef>
              <a:buSzTx/>
              <a:buNone/>
              <a:defRPr sz="3072">
                <a:solidFill>
                  <a:srgbClr val="011993"/>
                </a:solidFill>
                <a:latin typeface="ヒラギノ丸ゴ ProN"/>
                <a:ea typeface="ヒラギノ丸ゴ ProN"/>
                <a:cs typeface="ヒラギノ丸ゴ ProN"/>
                <a:sym typeface="ヒラギノ丸ゴ ProN"/>
              </a:defRPr>
            </a:pPr>
            <a:r>
              <a:rPr dirty="0"/>
              <a:t>ヨハネ15:1-5</a:t>
            </a:r>
          </a:p>
        </p:txBody>
      </p:sp>
      <p:pic>
        <p:nvPicPr>
          <p:cNvPr id="1610" name="image25.jpg" descr="grapes"/>
          <p:cNvPicPr>
            <a:picLocks noChangeAspect="1"/>
          </p:cNvPicPr>
          <p:nvPr/>
        </p:nvPicPr>
        <p:blipFill>
          <a:blip r:embed="rId2">
            <a:extLst/>
          </a:blip>
          <a:srcRect t="6249" b="3847"/>
          <a:stretch>
            <a:fillRect/>
          </a:stretch>
        </p:blipFill>
        <p:spPr>
          <a:xfrm>
            <a:off x="6870700" y="1071562"/>
            <a:ext cx="4340225" cy="5343526"/>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 name="Shape 1612"/>
          <p:cNvSpPr>
            <a:spLocks noGrp="1"/>
          </p:cNvSpPr>
          <p:nvPr>
            <p:ph type="body" idx="1"/>
          </p:nvPr>
        </p:nvSpPr>
        <p:spPr>
          <a:xfrm>
            <a:off x="113954" y="654968"/>
            <a:ext cx="7987406" cy="5895827"/>
          </a:xfrm>
          <a:prstGeom prst="rect">
            <a:avLst/>
          </a:prstGeom>
        </p:spPr>
        <p:txBody>
          <a:bodyPr/>
          <a:lstStyle/>
          <a:p>
            <a:pPr marL="0" indent="0" defTabSz="842312">
              <a:spcBef>
                <a:spcPts val="600"/>
              </a:spcBef>
              <a:buSzTx/>
              <a:buNone/>
              <a:defRPr sz="3104" b="1"/>
            </a:pPr>
            <a:r>
              <a:rPr dirty="0"/>
              <a:t>“I am the true vine, and My Father is the vinedresser. Every branch in Me that does not bear fruit He takes away (takes up); and every branch that bears fruit He prunes, that it may bear more fruit. . . .</a:t>
            </a:r>
          </a:p>
          <a:p>
            <a:pPr marL="0" indent="0" defTabSz="842312">
              <a:spcBef>
                <a:spcPts val="600"/>
              </a:spcBef>
              <a:buSzTx/>
              <a:buNone/>
              <a:defRPr sz="3104" b="1"/>
            </a:pPr>
            <a:endParaRPr dirty="0"/>
          </a:p>
          <a:p>
            <a:pPr marL="0" indent="0" defTabSz="842312">
              <a:spcBef>
                <a:spcPts val="600"/>
              </a:spcBef>
              <a:buSzTx/>
              <a:buNone/>
              <a:defRPr sz="3104">
                <a:solidFill>
                  <a:srgbClr val="011993"/>
                </a:solidFill>
                <a:latin typeface="ヒラギノ丸ゴ ProN"/>
                <a:ea typeface="ヒラギノ丸ゴ ProN"/>
                <a:cs typeface="ヒラギノ丸ゴ ProN"/>
                <a:sym typeface="ヒラギノ丸ゴ ProN"/>
              </a:defRPr>
            </a:pPr>
            <a:r>
              <a:rPr dirty="0"/>
              <a:t>わたしはまことのぶどうの木、わたしの父は農夫である。わたしにつながっている枝で実を結ばないものは、父がすべてこれをとりのぞき、実を結ぶものは、もっと豊かに実らせるために、手入れしてこれをきれいになさるのである。</a:t>
            </a:r>
          </a:p>
        </p:txBody>
      </p:sp>
      <p:pic>
        <p:nvPicPr>
          <p:cNvPr id="1613" name="image25.jpg" descr="grapes"/>
          <p:cNvPicPr>
            <a:picLocks noChangeAspect="1"/>
          </p:cNvPicPr>
          <p:nvPr/>
        </p:nvPicPr>
        <p:blipFill>
          <a:blip r:embed="rId2">
            <a:extLst/>
          </a:blip>
          <a:srcRect t="2779"/>
          <a:stretch>
            <a:fillRect/>
          </a:stretch>
        </p:blipFill>
        <p:spPr>
          <a:xfrm>
            <a:off x="8325543" y="1340766"/>
            <a:ext cx="2955033" cy="3933008"/>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 name="Shape 1615"/>
          <p:cNvSpPr>
            <a:spLocks noGrp="1"/>
          </p:cNvSpPr>
          <p:nvPr>
            <p:ph type="title"/>
          </p:nvPr>
        </p:nvSpPr>
        <p:spPr>
          <a:prstGeom prst="rect">
            <a:avLst/>
          </a:prstGeom>
        </p:spPr>
        <p:txBody>
          <a:bodyPr/>
          <a:lstStyle/>
          <a:p>
            <a:pPr defTabSz="858837">
              <a:defRPr sz="4500" spc="-150">
                <a:effectLst>
                  <a:outerShdw blurRad="38100" dist="38100" dir="2700000" rotWithShape="0">
                    <a:srgbClr val="C0C0C0"/>
                  </a:outerShdw>
                </a:effectLst>
              </a:defRPr>
            </a:pPr>
            <a:endParaRPr/>
          </a:p>
        </p:txBody>
      </p:sp>
      <p:sp>
        <p:nvSpPr>
          <p:cNvPr id="1616" name="Shape 1616"/>
          <p:cNvSpPr>
            <a:spLocks noGrp="1"/>
          </p:cNvSpPr>
          <p:nvPr>
            <p:ph type="body" idx="1"/>
          </p:nvPr>
        </p:nvSpPr>
        <p:spPr>
          <a:xfrm>
            <a:off x="627495" y="895351"/>
            <a:ext cx="6265674" cy="5798587"/>
          </a:xfrm>
          <a:prstGeom prst="rect">
            <a:avLst/>
          </a:prstGeom>
        </p:spPr>
        <p:txBody>
          <a:bodyPr>
            <a:normAutofit/>
          </a:bodyPr>
          <a:lstStyle/>
          <a:p>
            <a:pPr marL="0" indent="0" defTabSz="851271">
              <a:spcBef>
                <a:spcPts val="600"/>
              </a:spcBef>
              <a:buSzTx/>
              <a:buNone/>
              <a:defRPr sz="2945" b="1"/>
            </a:pPr>
            <a:r>
              <a:rPr dirty="0"/>
              <a:t>“Abide in Me, and I in you. . . . He who abides in Me, and I in him, bears much fruit; for without Me you can do nothing.”</a:t>
            </a:r>
          </a:p>
          <a:p>
            <a:pPr marL="0" indent="0" defTabSz="851271">
              <a:spcBef>
                <a:spcPts val="600"/>
              </a:spcBef>
              <a:buSzTx/>
              <a:buNone/>
              <a:defRPr sz="2945" b="1"/>
            </a:pPr>
            <a:endParaRPr dirty="0"/>
          </a:p>
          <a:p>
            <a:pPr marL="0" indent="0" defTabSz="851271">
              <a:spcBef>
                <a:spcPts val="600"/>
              </a:spcBef>
              <a:buSzTx/>
              <a:buNone/>
              <a:defRPr sz="3040">
                <a:solidFill>
                  <a:srgbClr val="011993"/>
                </a:solidFill>
                <a:latin typeface="ヒラギノ丸ゴ ProN"/>
                <a:ea typeface="ヒラギノ丸ゴ ProN"/>
                <a:cs typeface="ヒラギノ丸ゴ ProN"/>
                <a:sym typeface="ヒラギノ丸ゴ ProN"/>
              </a:defRPr>
            </a:pPr>
            <a:r>
              <a:rPr dirty="0" err="1"/>
              <a:t>わたしにつながっていなさい</a:t>
            </a:r>
            <a:r>
              <a:rPr dirty="0"/>
              <a:t>･･･</a:t>
            </a:r>
            <a:r>
              <a:rPr lang="en-US" altLang="ja-JP" dirty="0"/>
              <a:t/>
            </a:r>
            <a:br>
              <a:rPr lang="en-US" altLang="ja-JP" dirty="0"/>
            </a:br>
            <a:r>
              <a:rPr dirty="0" err="1"/>
              <a:t>もし人がわたしにつながっており、またわたしがその人とつながっておれば、その人は実を</a:t>
            </a:r>
            <a:r>
              <a:rPr lang="ja-JP" altLang="en-US" dirty="0"/>
              <a:t>豊</a:t>
            </a:r>
            <a:r>
              <a:rPr dirty="0" err="1"/>
              <a:t>かに結ぶようになる。わたしから離れては</a:t>
            </a:r>
            <a:r>
              <a:rPr dirty="0"/>
              <a:t>、</a:t>
            </a:r>
            <a:r>
              <a:rPr lang="en-US" altLang="ja-JP" dirty="0"/>
              <a:t/>
            </a:r>
            <a:br>
              <a:rPr lang="en-US" altLang="ja-JP" dirty="0"/>
            </a:br>
            <a:r>
              <a:rPr dirty="0" err="1"/>
              <a:t>あなたがたは何一つできないからである</a:t>
            </a:r>
            <a:r>
              <a:rPr dirty="0"/>
              <a:t>。</a:t>
            </a:r>
          </a:p>
          <a:p>
            <a:pPr marL="0" indent="0" algn="r" defTabSz="851271">
              <a:spcBef>
                <a:spcPts val="600"/>
              </a:spcBef>
              <a:buSzTx/>
              <a:buNone/>
              <a:defRPr sz="3040">
                <a:solidFill>
                  <a:srgbClr val="011993"/>
                </a:solidFill>
                <a:latin typeface="ヒラギノ丸ゴ ProN"/>
                <a:ea typeface="ヒラギノ丸ゴ ProN"/>
                <a:cs typeface="ヒラギノ丸ゴ ProN"/>
                <a:sym typeface="ヒラギノ丸ゴ ProN"/>
              </a:defRPr>
            </a:pPr>
            <a:r>
              <a:rPr dirty="0"/>
              <a:t>John　ヨハネ15:1-5</a:t>
            </a:r>
          </a:p>
        </p:txBody>
      </p:sp>
      <p:pic>
        <p:nvPicPr>
          <p:cNvPr id="1617" name="image25.jpg" descr="grapes"/>
          <p:cNvPicPr>
            <a:picLocks noChangeAspect="1"/>
          </p:cNvPicPr>
          <p:nvPr/>
        </p:nvPicPr>
        <p:blipFill>
          <a:blip r:embed="rId2">
            <a:extLst/>
          </a:blip>
          <a:srcRect t="2779"/>
          <a:stretch>
            <a:fillRect/>
          </a:stretch>
        </p:blipFill>
        <p:spPr>
          <a:xfrm>
            <a:off x="8325543" y="1340766"/>
            <a:ext cx="2955033" cy="3933008"/>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 name="Shape 1619"/>
          <p:cNvSpPr>
            <a:spLocks noGrp="1"/>
          </p:cNvSpPr>
          <p:nvPr>
            <p:ph type="title"/>
          </p:nvPr>
        </p:nvSpPr>
        <p:spPr>
          <a:xfrm>
            <a:off x="508000" y="230188"/>
            <a:ext cx="11176000" cy="1181101"/>
          </a:xfrm>
          <a:prstGeom prst="rect">
            <a:avLst/>
          </a:prstGeom>
        </p:spPr>
        <p:txBody>
          <a:bodyPr/>
          <a:lstStyle/>
          <a:p>
            <a:pPr defTabSz="722312">
              <a:defRPr sz="4000" b="1" spc="-200">
                <a:effectLst>
                  <a:outerShdw blurRad="38100" dist="38100" dir="2700000" rotWithShape="0">
                    <a:srgbClr val="C0C0C0"/>
                  </a:outerShdw>
                </a:effectLst>
              </a:defRPr>
            </a:pPr>
            <a:r>
              <a:t>The Process of Fruit-Bearing:　</a:t>
            </a:r>
            <a:r>
              <a:rPr b="0">
                <a:solidFill>
                  <a:srgbClr val="FFFFFF"/>
                </a:solidFill>
                <a:latin typeface="ヒラギノ丸ゴ ProN"/>
                <a:ea typeface="ヒラギノ丸ゴ ProN"/>
                <a:cs typeface="ヒラギノ丸ゴ ProN"/>
                <a:sym typeface="ヒラギノ丸ゴ ProN"/>
              </a:rPr>
              <a:t>実を結ぶ過程</a:t>
            </a:r>
          </a:p>
        </p:txBody>
      </p:sp>
      <p:sp>
        <p:nvSpPr>
          <p:cNvPr id="1620" name="Shape 1620"/>
          <p:cNvSpPr>
            <a:spLocks noGrp="1"/>
          </p:cNvSpPr>
          <p:nvPr>
            <p:ph type="body" idx="1"/>
          </p:nvPr>
        </p:nvSpPr>
        <p:spPr>
          <a:xfrm>
            <a:off x="666303" y="1537795"/>
            <a:ext cx="7500938" cy="4858735"/>
          </a:xfrm>
          <a:prstGeom prst="rect">
            <a:avLst/>
          </a:prstGeom>
        </p:spPr>
        <p:txBody>
          <a:bodyPr/>
          <a:lstStyle/>
          <a:p>
            <a:pPr marL="368300" indent="-368300" defTabSz="849312">
              <a:lnSpc>
                <a:spcPct val="200000"/>
              </a:lnSpc>
              <a:buBlip>
                <a:blip r:embed="rId2"/>
              </a:buBlip>
              <a:defRPr b="1"/>
            </a:pPr>
            <a:r>
              <a:rPr dirty="0"/>
              <a:t>Bears no fruit (v.2)　</a:t>
            </a:r>
            <a:r>
              <a:rPr lang="en-US" altLang="ja-JP" dirty="0"/>
              <a:t> </a:t>
            </a:r>
            <a:r>
              <a:rPr dirty="0"/>
              <a:t> </a:t>
            </a:r>
            <a:r>
              <a:rPr b="0" dirty="0" err="1">
                <a:solidFill>
                  <a:srgbClr val="011993"/>
                </a:solidFill>
                <a:latin typeface="ヒラギノ丸ゴ ProN"/>
                <a:ea typeface="ヒラギノ丸ゴ ProN"/>
                <a:cs typeface="ヒラギノ丸ゴ ProN"/>
                <a:sym typeface="ヒラギノ丸ゴ ProN"/>
              </a:rPr>
              <a:t>実を結ばない</a:t>
            </a:r>
            <a:endParaRPr b="0" dirty="0">
              <a:solidFill>
                <a:srgbClr val="011993"/>
              </a:solidFill>
              <a:latin typeface="ヒラギノ丸ゴ ProN"/>
              <a:ea typeface="ヒラギノ丸ゴ ProN"/>
              <a:cs typeface="ヒラギノ丸ゴ ProN"/>
              <a:sym typeface="ヒラギノ丸ゴ ProN"/>
            </a:endParaRPr>
          </a:p>
          <a:p>
            <a:pPr marL="368300" indent="-368300" defTabSz="849312">
              <a:lnSpc>
                <a:spcPct val="200000"/>
              </a:lnSpc>
              <a:buBlip>
                <a:blip r:embed="rId2"/>
              </a:buBlip>
              <a:defRPr b="1"/>
            </a:pPr>
            <a:r>
              <a:rPr dirty="0"/>
              <a:t>Bears fruit (v.2)　　  </a:t>
            </a:r>
            <a:r>
              <a:rPr lang="en-US" altLang="ja-JP" dirty="0"/>
              <a:t> </a:t>
            </a:r>
            <a:r>
              <a:rPr dirty="0"/>
              <a:t> </a:t>
            </a:r>
            <a:r>
              <a:rPr b="0" dirty="0" err="1">
                <a:solidFill>
                  <a:srgbClr val="011993"/>
                </a:solidFill>
                <a:latin typeface="ヒラギノ丸ゴ ProN"/>
                <a:ea typeface="ヒラギノ丸ゴ ProN"/>
                <a:cs typeface="ヒラギノ丸ゴ ProN"/>
                <a:sym typeface="ヒラギノ丸ゴ ProN"/>
              </a:rPr>
              <a:t>実を結ぶ</a:t>
            </a:r>
            <a:r>
              <a:rPr b="0" dirty="0">
                <a:solidFill>
                  <a:srgbClr val="011993"/>
                </a:solidFill>
                <a:latin typeface="ヒラギノ丸ゴ ProN"/>
                <a:ea typeface="ヒラギノ丸ゴ ProN"/>
                <a:cs typeface="ヒラギノ丸ゴ ProN"/>
                <a:sym typeface="ヒラギノ丸ゴ ProN"/>
              </a:rPr>
              <a:t> </a:t>
            </a:r>
          </a:p>
          <a:p>
            <a:pPr marL="368300" indent="-368300" defTabSz="849312">
              <a:lnSpc>
                <a:spcPct val="200000"/>
              </a:lnSpc>
              <a:buBlip>
                <a:blip r:embed="rId2"/>
              </a:buBlip>
              <a:defRPr b="1"/>
            </a:pPr>
            <a:r>
              <a:rPr dirty="0"/>
              <a:t>more fruit (v.2)　　　</a:t>
            </a:r>
            <a:r>
              <a:rPr lang="ja-JP" altLang="en-US" dirty="0" smtClean="0">
                <a:solidFill>
                  <a:srgbClr val="011993"/>
                </a:solidFill>
                <a:latin typeface="ヒラギノ丸ゴ ProN"/>
                <a:ea typeface="ヒラギノ丸ゴ ProN"/>
                <a:cs typeface="ヒラギノ丸ゴ ProN"/>
                <a:sym typeface="ヒラギノ丸ゴ ProN"/>
              </a:rPr>
              <a:t>複数の</a:t>
            </a:r>
            <a:r>
              <a:rPr b="0" dirty="0" smtClean="0">
                <a:solidFill>
                  <a:srgbClr val="011993"/>
                </a:solidFill>
                <a:latin typeface="ヒラギノ丸ゴ ProN"/>
                <a:ea typeface="ヒラギノ丸ゴ ProN"/>
                <a:cs typeface="ヒラギノ丸ゴ ProN"/>
                <a:sym typeface="ヒラギノ丸ゴ ProN"/>
              </a:rPr>
              <a:t>実</a:t>
            </a:r>
            <a:r>
              <a:rPr lang="ja-JP" altLang="en-US" b="0" dirty="0" smtClean="0">
                <a:solidFill>
                  <a:srgbClr val="011993"/>
                </a:solidFill>
                <a:latin typeface="ヒラギノ丸ゴ ProN"/>
                <a:ea typeface="ヒラギノ丸ゴ ProN"/>
                <a:cs typeface="ヒラギノ丸ゴ ProN"/>
                <a:sym typeface="ヒラギノ丸ゴ ProN"/>
              </a:rPr>
              <a:t>を結ぶ</a:t>
            </a:r>
            <a:endParaRPr b="0" dirty="0">
              <a:solidFill>
                <a:srgbClr val="011993"/>
              </a:solidFill>
              <a:latin typeface="ヒラギノ丸ゴ ProN"/>
              <a:ea typeface="ヒラギノ丸ゴ ProN"/>
              <a:cs typeface="ヒラギノ丸ゴ ProN"/>
              <a:sym typeface="ヒラギノ丸ゴ ProN"/>
            </a:endParaRPr>
          </a:p>
          <a:p>
            <a:pPr marL="368300" indent="-368300" defTabSz="849312">
              <a:lnSpc>
                <a:spcPct val="200000"/>
              </a:lnSpc>
              <a:buBlip>
                <a:blip r:embed="rId2"/>
              </a:buBlip>
              <a:defRPr b="1"/>
            </a:pPr>
            <a:r>
              <a:rPr dirty="0"/>
              <a:t>Bears much fruit (v.5)</a:t>
            </a:r>
            <a:r>
              <a:rPr lang="ja-JP" altLang="en-US" dirty="0"/>
              <a:t>  </a:t>
            </a:r>
            <a:r>
              <a:rPr lang="ja-JP" altLang="en-US" b="0" dirty="0">
                <a:solidFill>
                  <a:srgbClr val="011993"/>
                </a:solidFill>
                <a:latin typeface="ヒラギノ丸ゴ ProN"/>
                <a:ea typeface="ヒラギノ丸ゴ ProN"/>
                <a:cs typeface="ヒラギノ丸ゴ ProN"/>
                <a:sym typeface="ヒラギノ丸ゴ ProN"/>
              </a:rPr>
              <a:t>豊</a:t>
            </a:r>
            <a:r>
              <a:rPr b="0" dirty="0" err="1">
                <a:solidFill>
                  <a:srgbClr val="011993"/>
                </a:solidFill>
                <a:latin typeface="ヒラギノ丸ゴ ProN"/>
                <a:ea typeface="ヒラギノ丸ゴ ProN"/>
                <a:cs typeface="ヒラギノ丸ゴ ProN"/>
                <a:sym typeface="ヒラギノ丸ゴ ProN"/>
              </a:rPr>
              <a:t>かに実を結ぶ</a:t>
            </a:r>
            <a:r>
              <a:rPr lang="ja-JP" altLang="en-US" b="0" dirty="0">
                <a:solidFill>
                  <a:srgbClr val="011993"/>
                </a:solidFill>
                <a:latin typeface="ヒラギノ丸ゴ ProN"/>
                <a:ea typeface="ヒラギノ丸ゴ ProN"/>
                <a:cs typeface="ヒラギノ丸ゴ ProN"/>
                <a:sym typeface="ヒラギノ丸ゴ ProN"/>
              </a:rPr>
              <a:t>　　　　　　　　</a:t>
            </a:r>
            <a:endParaRPr b="0" dirty="0">
              <a:solidFill>
                <a:srgbClr val="011993"/>
              </a:solidFill>
              <a:latin typeface="ヒラギノ丸ゴ ProN"/>
              <a:ea typeface="ヒラギノ丸ゴ ProN"/>
              <a:cs typeface="ヒラギノ丸ゴ ProN"/>
              <a:sym typeface="ヒラギノ丸ゴ ProN"/>
            </a:endParaRPr>
          </a:p>
        </p:txBody>
      </p:sp>
      <p:sp>
        <p:nvSpPr>
          <p:cNvPr id="1621" name="Shape 1621"/>
          <p:cNvSpPr/>
          <p:nvPr/>
        </p:nvSpPr>
        <p:spPr>
          <a:xfrm>
            <a:off x="4111972" y="2347286"/>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gradFill>
            <a:gsLst>
              <a:gs pos="0">
                <a:srgbClr val="19788E"/>
              </a:gs>
              <a:gs pos="80000">
                <a:srgbClr val="219DBA"/>
              </a:gs>
              <a:gs pos="100000">
                <a:srgbClr val="1EA0BE"/>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defTabSz="914097">
              <a:defRPr sz="2300">
                <a:latin typeface="Segoe"/>
                <a:ea typeface="Segoe"/>
                <a:cs typeface="Segoe"/>
                <a:sym typeface="Segoe"/>
              </a:defRPr>
            </a:pPr>
            <a:endParaRPr/>
          </a:p>
        </p:txBody>
      </p:sp>
      <p:sp>
        <p:nvSpPr>
          <p:cNvPr id="1622" name="Shape 1622"/>
          <p:cNvSpPr/>
          <p:nvPr/>
        </p:nvSpPr>
        <p:spPr>
          <a:xfrm>
            <a:off x="4111972" y="3461577"/>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gradFill>
            <a:gsLst>
              <a:gs pos="0">
                <a:srgbClr val="19788E"/>
              </a:gs>
              <a:gs pos="80000">
                <a:srgbClr val="219DBA"/>
              </a:gs>
              <a:gs pos="100000">
                <a:srgbClr val="1EA0BE"/>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defTabSz="914097">
              <a:defRPr sz="2300">
                <a:latin typeface="Segoe"/>
                <a:ea typeface="Segoe"/>
                <a:cs typeface="Segoe"/>
                <a:sym typeface="Segoe"/>
              </a:defRPr>
            </a:pPr>
            <a:endParaRPr/>
          </a:p>
        </p:txBody>
      </p:sp>
      <p:sp>
        <p:nvSpPr>
          <p:cNvPr id="1623" name="Shape 1623"/>
          <p:cNvSpPr/>
          <p:nvPr/>
        </p:nvSpPr>
        <p:spPr>
          <a:xfrm>
            <a:off x="4111972" y="442815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gradFill>
            <a:gsLst>
              <a:gs pos="0">
                <a:srgbClr val="19788E"/>
              </a:gs>
              <a:gs pos="80000">
                <a:srgbClr val="219DBA"/>
              </a:gs>
              <a:gs pos="100000">
                <a:srgbClr val="1EA0BE"/>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defTabSz="914097">
              <a:defRPr sz="2300">
                <a:latin typeface="Segoe"/>
                <a:ea typeface="Segoe"/>
                <a:cs typeface="Segoe"/>
                <a:sym typeface="Segoe"/>
              </a:defRPr>
            </a:pPr>
            <a:endParaRPr/>
          </a:p>
        </p:txBody>
      </p:sp>
      <p:pic>
        <p:nvPicPr>
          <p:cNvPr id="1624" name="image25.jpg" descr="grapes"/>
          <p:cNvPicPr>
            <a:picLocks noChangeAspect="1"/>
          </p:cNvPicPr>
          <p:nvPr/>
        </p:nvPicPr>
        <p:blipFill>
          <a:blip r:embed="rId3">
            <a:extLst/>
          </a:blip>
          <a:srcRect t="2779"/>
          <a:stretch>
            <a:fillRect/>
          </a:stretch>
        </p:blipFill>
        <p:spPr>
          <a:xfrm>
            <a:off x="8325543" y="1340766"/>
            <a:ext cx="2955033" cy="3933008"/>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622"/>
                                        </p:tgtEl>
                                        <p:attrNameLst>
                                          <p:attrName>style.visibility</p:attrName>
                                        </p:attrNameLst>
                                      </p:cBhvr>
                                      <p:to>
                                        <p:strVal val="visible"/>
                                      </p:to>
                                    </p:set>
                                    <p:anim calcmode="lin" valueType="num">
                                      <p:cBhvr>
                                        <p:cTn id="7" dur="500" fill="hold"/>
                                        <p:tgtEl>
                                          <p:spTgt spid="1622"/>
                                        </p:tgtEl>
                                        <p:attrNameLst>
                                          <p:attrName>ppt_x</p:attrName>
                                        </p:attrNameLst>
                                      </p:cBhvr>
                                      <p:tavLst>
                                        <p:tav tm="0">
                                          <p:val>
                                            <p:strVal val="#ppt_x"/>
                                          </p:val>
                                        </p:tav>
                                        <p:tav tm="100000">
                                          <p:val>
                                            <p:strVal val="#ppt_x"/>
                                          </p:val>
                                        </p:tav>
                                      </p:tavLst>
                                    </p:anim>
                                    <p:anim calcmode="lin" valueType="num">
                                      <p:cBhvr>
                                        <p:cTn id="8" dur="500" fill="hold"/>
                                        <p:tgtEl>
                                          <p:spTgt spid="16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1623"/>
                                        </p:tgtEl>
                                        <p:attrNameLst>
                                          <p:attrName>style.visibility</p:attrName>
                                        </p:attrNameLst>
                                      </p:cBhvr>
                                      <p:to>
                                        <p:strVal val="visible"/>
                                      </p:to>
                                    </p:set>
                                    <p:anim calcmode="lin" valueType="num">
                                      <p:cBhvr>
                                        <p:cTn id="13" dur="500" fill="hold"/>
                                        <p:tgtEl>
                                          <p:spTgt spid="1623"/>
                                        </p:tgtEl>
                                        <p:attrNameLst>
                                          <p:attrName>ppt_x</p:attrName>
                                        </p:attrNameLst>
                                      </p:cBhvr>
                                      <p:tavLst>
                                        <p:tav tm="0">
                                          <p:val>
                                            <p:strVal val="#ppt_x"/>
                                          </p:val>
                                        </p:tav>
                                        <p:tav tm="100000">
                                          <p:val>
                                            <p:strVal val="#ppt_x"/>
                                          </p:val>
                                        </p:tav>
                                      </p:tavLst>
                                    </p:anim>
                                    <p:anim calcmode="lin" valueType="num">
                                      <p:cBhvr>
                                        <p:cTn id="14" dur="500" fill="hold"/>
                                        <p:tgtEl>
                                          <p:spTgt spid="16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2" grpId="1" animBg="1" advAuto="0"/>
      <p:bldP spid="1623"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 name="image7.jpg" descr="murmansk_skyline"/>
          <p:cNvPicPr>
            <a:picLocks noChangeAspect="1"/>
          </p:cNvPicPr>
          <p:nvPr/>
        </p:nvPicPr>
        <p:blipFill>
          <a:blip r:embed="rId3">
            <a:extLst/>
          </a:blip>
          <a:srcRect l="5556" r="5695"/>
          <a:stretch>
            <a:fillRect/>
          </a:stretch>
        </p:blipFill>
        <p:spPr>
          <a:xfrm>
            <a:off x="0" y="0"/>
            <a:ext cx="12192000" cy="6858000"/>
          </a:xfrm>
          <a:prstGeom prst="rect">
            <a:avLst/>
          </a:prstGeom>
          <a:ln w="12700">
            <a:miter lim="400000"/>
          </a:ln>
        </p:spPr>
      </p:pic>
      <p:sp>
        <p:nvSpPr>
          <p:cNvPr id="1465" name="Shape 1465"/>
          <p:cNvSpPr/>
          <p:nvPr/>
        </p:nvSpPr>
        <p:spPr>
          <a:xfrm>
            <a:off x="5445688" y="2599055"/>
            <a:ext cx="5562601" cy="1659890"/>
          </a:xfrm>
          <a:prstGeom prst="rect">
            <a:avLst/>
          </a:prstGeom>
          <a:ln w="12700">
            <a:miter lim="400000"/>
          </a:ln>
          <a:effectLst>
            <a:outerShdw blurRad="50800" dist="50800" dir="5400000" rotWithShape="0">
              <a:srgbClr val="040000"/>
            </a:outerShdw>
          </a:effectLst>
          <a:extLst>
            <a:ext uri="{C572A759-6A51-4108-AA02-DFA0A04FC94B}">
              <ma14:wrappingTextBoxFlag xmlns:ma14="http://schemas.microsoft.com/office/mac/drawingml/2011/main" val="1"/>
            </a:ext>
          </a:extLst>
        </p:spPr>
        <p:txBody>
          <a:bodyPr lIns="45719" rIns="45719">
            <a:normAutofit/>
          </a:bodyPr>
          <a:lstStyle/>
          <a:p>
            <a:pPr marL="411480" indent="-342900">
              <a:spcBef>
                <a:spcPts val="700"/>
              </a:spcBef>
              <a:buClr>
                <a:srgbClr val="1D4775"/>
              </a:buClr>
              <a:buSzPct val="95000"/>
              <a:buFont typeface="Wingdings"/>
              <a:buChar char="▪"/>
              <a:defRPr sz="33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t>Had 22 members; then only eight 　　　　　　</a:t>
            </a:r>
            <a:r>
              <a:rPr b="0">
                <a:ln w="18415">
                  <a:solidFill>
                    <a:schemeClr val="accent1">
                      <a:lumOff val="25000"/>
                    </a:schemeClr>
                  </a:solidFill>
                </a:ln>
                <a:solidFill>
                  <a:schemeClr val="accent1">
                    <a:lumOff val="25000"/>
                  </a:schemeClr>
                </a:solidFill>
                <a:latin typeface="ヒラギノ丸ゴ ProN"/>
                <a:ea typeface="ヒラギノ丸ゴ ProN"/>
                <a:cs typeface="ヒラギノ丸ゴ ProN"/>
                <a:sym typeface="ヒラギノ丸ゴ ProN"/>
              </a:rPr>
              <a:t>２２人いた教会員は８人に</a:t>
            </a:r>
          </a:p>
        </p:txBody>
      </p:sp>
      <p:pic>
        <p:nvPicPr>
          <p:cNvPr id="1466" name="image8.jpg" descr="map"/>
          <p:cNvPicPr>
            <a:picLocks noChangeAspect="1"/>
          </p:cNvPicPr>
          <p:nvPr/>
        </p:nvPicPr>
        <p:blipFill>
          <a:blip r:embed="rId4">
            <a:extLst/>
          </a:blip>
          <a:stretch>
            <a:fillRect/>
          </a:stretch>
        </p:blipFill>
        <p:spPr>
          <a:xfrm>
            <a:off x="1524000" y="0"/>
            <a:ext cx="3505200" cy="2792414"/>
          </a:xfrm>
          <a:prstGeom prst="rect">
            <a:avLst/>
          </a:prstGeom>
          <a:ln w="12700">
            <a:miter lim="400000"/>
          </a:ln>
        </p:spPr>
      </p:pic>
      <p:sp>
        <p:nvSpPr>
          <p:cNvPr id="1467" name="Shape 1467"/>
          <p:cNvSpPr/>
          <p:nvPr/>
        </p:nvSpPr>
        <p:spPr>
          <a:xfrm>
            <a:off x="2209800" y="0"/>
            <a:ext cx="152400" cy="533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lnTo>
                  <a:pt x="0" y="16200"/>
                </a:lnTo>
                <a:close/>
              </a:path>
            </a:pathLst>
          </a:custGeom>
          <a:solidFill>
            <a:srgbClr val="FFFFFF"/>
          </a:solidFill>
          <a:ln>
            <a:solidFill>
              <a:srgbClr val="0E2A08"/>
            </a:solidFill>
            <a:miter/>
          </a:ln>
        </p:spPr>
        <p:txBody>
          <a:bodyPr lIns="45718" tIns="45718" rIns="45718" bIns="45718" anchor="ctr"/>
          <a:lstStyle/>
          <a:p>
            <a:endParaRPr/>
          </a:p>
        </p:txBody>
      </p:sp>
      <p:sp>
        <p:nvSpPr>
          <p:cNvPr id="1468" name="Shape 1468"/>
          <p:cNvSpPr/>
          <p:nvPr/>
        </p:nvSpPr>
        <p:spPr>
          <a:xfrm>
            <a:off x="4994299" y="396875"/>
            <a:ext cx="6882631" cy="1691640"/>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lgn="ctr">
              <a:defRPr sz="4000">
                <a:ln w="18415">
                  <a:solidFill>
                    <a:srgbClr val="FFFFFF"/>
                  </a:solidFill>
                </a:ln>
                <a:solidFill>
                  <a:srgbClr val="FFFF00"/>
                </a:solidFill>
                <a:effectLst>
                  <a:outerShdw blurRad="38100" dist="38100" dir="2700000" rotWithShape="0">
                    <a:srgbClr val="000000">
                      <a:alpha val="43137"/>
                    </a:srgbClr>
                  </a:outerShdw>
                </a:effectLst>
              </a:defRPr>
            </a:pPr>
            <a:r>
              <a:t>Murmansk Church, </a:t>
            </a:r>
          </a:p>
          <a:p>
            <a:pPr algn="ctr">
              <a:defRPr sz="4000">
                <a:ln w="18415">
                  <a:solidFill>
                    <a:srgbClr val="FFFFFF"/>
                  </a:solidFill>
                </a:ln>
                <a:solidFill>
                  <a:srgbClr val="FFFF00"/>
                </a:solidFill>
                <a:effectLst>
                  <a:outerShdw blurRad="38100" dist="38100" dir="2700000" rotWithShape="0">
                    <a:srgbClr val="000000">
                      <a:alpha val="43137"/>
                    </a:srgbClr>
                  </a:outerShdw>
                </a:effectLst>
              </a:defRPr>
            </a:pPr>
            <a:r>
              <a:t>Russia</a:t>
            </a:r>
          </a:p>
          <a:p>
            <a:pPr algn="ctr">
              <a:defRPr sz="4000">
                <a:ln w="18415">
                  <a:solidFill>
                    <a:srgbClr val="FFFFFF"/>
                  </a:solidFill>
                </a:ln>
                <a:solidFill>
                  <a:srgbClr val="FFFFFF"/>
                </a:solidFill>
                <a:effectLst>
                  <a:outerShdw blurRad="38100" dist="38100" dir="2700000" rotWithShape="0">
                    <a:srgbClr val="000000">
                      <a:alpha val="43137"/>
                    </a:srgbClr>
                  </a:outerShdw>
                </a:effectLst>
                <a:latin typeface="ヒラギノ丸ゴ ProN"/>
                <a:ea typeface="ヒラギノ丸ゴ ProN"/>
                <a:cs typeface="ヒラギノ丸ゴ ProN"/>
                <a:sym typeface="ヒラギノ丸ゴ ProN"/>
              </a:defRPr>
            </a:pPr>
            <a:r>
              <a:rPr sz="3200">
                <a:ln w="14732">
                  <a:solidFill>
                    <a:srgbClr val="FFFFFF"/>
                  </a:solidFill>
                </a:ln>
              </a:rPr>
              <a:t>ムルマンスク教会、ロシア</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 name="Shape 1626"/>
          <p:cNvSpPr/>
          <p:nvPr/>
        </p:nvSpPr>
        <p:spPr>
          <a:xfrm>
            <a:off x="3807172" y="2497369"/>
            <a:ext cx="609600" cy="5356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gradFill>
            <a:gsLst>
              <a:gs pos="0">
                <a:srgbClr val="19788E"/>
              </a:gs>
              <a:gs pos="80000">
                <a:srgbClr val="219DBA"/>
              </a:gs>
              <a:gs pos="100000">
                <a:srgbClr val="1EA0BE"/>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defTabSz="914097">
              <a:defRPr sz="2300">
                <a:latin typeface="Segoe"/>
                <a:ea typeface="Segoe"/>
                <a:cs typeface="Segoe"/>
                <a:sym typeface="Segoe"/>
              </a:defRPr>
            </a:pPr>
            <a:endParaRPr/>
          </a:p>
        </p:txBody>
      </p:sp>
      <p:pic>
        <p:nvPicPr>
          <p:cNvPr id="1627" name="image25.jpg" descr="grapes"/>
          <p:cNvPicPr>
            <a:picLocks noChangeAspect="1"/>
          </p:cNvPicPr>
          <p:nvPr/>
        </p:nvPicPr>
        <p:blipFill>
          <a:blip r:embed="rId2">
            <a:extLst/>
          </a:blip>
          <a:srcRect t="2779"/>
          <a:stretch>
            <a:fillRect/>
          </a:stretch>
        </p:blipFill>
        <p:spPr>
          <a:xfrm>
            <a:off x="8325543" y="1340766"/>
            <a:ext cx="2955033" cy="3933008"/>
          </a:xfrm>
          <a:prstGeom prst="rect">
            <a:avLst/>
          </a:prstGeom>
          <a:ln w="12700">
            <a:miter lim="400000"/>
          </a:ln>
          <a:effectLst>
            <a:outerShdw blurRad="292100" dist="139700" dir="2700000" rotWithShape="0">
              <a:srgbClr val="333333">
                <a:alpha val="64999"/>
              </a:srgbClr>
            </a:outerShdw>
          </a:effectLst>
        </p:spPr>
      </p:pic>
      <p:sp>
        <p:nvSpPr>
          <p:cNvPr id="1628" name="Shape 1628"/>
          <p:cNvSpPr>
            <a:spLocks noGrp="1"/>
          </p:cNvSpPr>
          <p:nvPr>
            <p:ph type="body" idx="1"/>
          </p:nvPr>
        </p:nvSpPr>
        <p:spPr>
          <a:xfrm>
            <a:off x="508000" y="1525099"/>
            <a:ext cx="7500938" cy="4760383"/>
          </a:xfrm>
          <a:prstGeom prst="rect">
            <a:avLst/>
          </a:prstGeom>
        </p:spPr>
        <p:txBody>
          <a:bodyPr/>
          <a:lstStyle/>
          <a:p>
            <a:pPr marL="368300" indent="-368300" defTabSz="849312">
              <a:lnSpc>
                <a:spcPct val="200000"/>
              </a:lnSpc>
              <a:buBlip>
                <a:blip r:embed="rId3"/>
              </a:buBlip>
              <a:defRPr b="1"/>
            </a:pPr>
            <a:r>
              <a:rPr dirty="0"/>
              <a:t>Bears no fruit (v.2)　</a:t>
            </a:r>
            <a:r>
              <a:rPr lang="en-US" altLang="ja-JP" dirty="0"/>
              <a:t>  </a:t>
            </a:r>
            <a:r>
              <a:rPr dirty="0"/>
              <a:t> </a:t>
            </a:r>
            <a:r>
              <a:rPr b="0" dirty="0" err="1">
                <a:solidFill>
                  <a:srgbClr val="011993"/>
                </a:solidFill>
                <a:latin typeface="ヒラギノ丸ゴ ProN"/>
                <a:ea typeface="ヒラギノ丸ゴ ProN"/>
                <a:cs typeface="ヒラギノ丸ゴ ProN"/>
                <a:sym typeface="ヒラギノ丸ゴ ProN"/>
              </a:rPr>
              <a:t>実を結ばない</a:t>
            </a:r>
            <a:endParaRPr b="0" dirty="0">
              <a:solidFill>
                <a:srgbClr val="011993"/>
              </a:solidFill>
              <a:latin typeface="ヒラギノ丸ゴ ProN"/>
              <a:ea typeface="ヒラギノ丸ゴ ProN"/>
              <a:cs typeface="ヒラギノ丸ゴ ProN"/>
              <a:sym typeface="ヒラギノ丸ゴ ProN"/>
            </a:endParaRPr>
          </a:p>
          <a:p>
            <a:pPr marL="368300" indent="-368300" defTabSz="849312">
              <a:lnSpc>
                <a:spcPct val="200000"/>
              </a:lnSpc>
              <a:buBlip>
                <a:blip r:embed="rId3"/>
              </a:buBlip>
              <a:defRPr b="1"/>
            </a:pPr>
            <a:r>
              <a:rPr dirty="0">
                <a:solidFill>
                  <a:schemeClr val="accent2">
                    <a:lumOff val="-8862"/>
                  </a:schemeClr>
                </a:solidFill>
              </a:rPr>
              <a:t>Bears fruit (v.2)</a:t>
            </a:r>
            <a:r>
              <a:rPr dirty="0"/>
              <a:t>　　   </a:t>
            </a:r>
            <a:r>
              <a:rPr lang="en-US" altLang="ja-JP" dirty="0"/>
              <a:t> </a:t>
            </a:r>
            <a:r>
              <a:rPr b="0" dirty="0" err="1">
                <a:solidFill>
                  <a:schemeClr val="accent2">
                    <a:lumOff val="-8862"/>
                  </a:schemeClr>
                </a:solidFill>
                <a:latin typeface="ヒラギノ丸ゴ ProN"/>
                <a:ea typeface="ヒラギノ丸ゴ ProN"/>
                <a:cs typeface="ヒラギノ丸ゴ ProN"/>
                <a:sym typeface="ヒラギノ丸ゴ ProN"/>
              </a:rPr>
              <a:t>実を結ぶ</a:t>
            </a:r>
            <a:r>
              <a:rPr b="0" dirty="0">
                <a:solidFill>
                  <a:srgbClr val="011993"/>
                </a:solidFill>
                <a:latin typeface="ヒラギノ丸ゴ ProN"/>
                <a:ea typeface="ヒラギノ丸ゴ ProN"/>
                <a:cs typeface="ヒラギノ丸ゴ ProN"/>
                <a:sym typeface="ヒラギノ丸ゴ ProN"/>
              </a:rPr>
              <a:t> </a:t>
            </a:r>
          </a:p>
          <a:p>
            <a:pPr marL="368300" indent="-368300" defTabSz="849312">
              <a:lnSpc>
                <a:spcPct val="200000"/>
              </a:lnSpc>
              <a:buBlip>
                <a:blip r:embed="rId3"/>
              </a:buBlip>
              <a:defRPr b="1"/>
            </a:pPr>
            <a:r>
              <a:rPr dirty="0"/>
              <a:t>more fruit (v.2)　　　</a:t>
            </a:r>
            <a:r>
              <a:rPr lang="ja-JP" altLang="en-US" dirty="0" smtClean="0">
                <a:solidFill>
                  <a:srgbClr val="011993"/>
                </a:solidFill>
                <a:latin typeface="ヒラギノ丸ゴ ProN"/>
                <a:ea typeface="ヒラギノ丸ゴ ProN"/>
                <a:cs typeface="ヒラギノ丸ゴ ProN"/>
                <a:sym typeface="ヒラギノ丸ゴ ProN"/>
              </a:rPr>
              <a:t>複数の</a:t>
            </a:r>
            <a:r>
              <a:rPr b="0" dirty="0" smtClean="0">
                <a:solidFill>
                  <a:srgbClr val="011993"/>
                </a:solidFill>
                <a:latin typeface="ヒラギノ丸ゴ ProN"/>
                <a:ea typeface="ヒラギノ丸ゴ ProN"/>
                <a:cs typeface="ヒラギノ丸ゴ ProN"/>
                <a:sym typeface="ヒラギノ丸ゴ ProN"/>
              </a:rPr>
              <a:t>実</a:t>
            </a:r>
            <a:r>
              <a:rPr lang="ja-JP" altLang="en-US" b="0" dirty="0" smtClean="0">
                <a:solidFill>
                  <a:srgbClr val="011993"/>
                </a:solidFill>
                <a:latin typeface="ヒラギノ丸ゴ ProN"/>
                <a:ea typeface="ヒラギノ丸ゴ ProN"/>
                <a:cs typeface="ヒラギノ丸ゴ ProN"/>
                <a:sym typeface="ヒラギノ丸ゴ ProN"/>
              </a:rPr>
              <a:t>を結ぶ</a:t>
            </a:r>
            <a:endParaRPr b="0" dirty="0">
              <a:solidFill>
                <a:srgbClr val="011993"/>
              </a:solidFill>
              <a:latin typeface="ヒラギノ丸ゴ ProN"/>
              <a:ea typeface="ヒラギノ丸ゴ ProN"/>
              <a:cs typeface="ヒラギノ丸ゴ ProN"/>
              <a:sym typeface="ヒラギノ丸ゴ ProN"/>
            </a:endParaRPr>
          </a:p>
          <a:p>
            <a:pPr marL="368300" indent="-368300" defTabSz="849312">
              <a:lnSpc>
                <a:spcPct val="200000"/>
              </a:lnSpc>
              <a:buBlip>
                <a:blip r:embed="rId3"/>
              </a:buBlip>
              <a:defRPr b="1"/>
            </a:pPr>
            <a:r>
              <a:rPr dirty="0"/>
              <a:t>Bears much fruit (v.5)</a:t>
            </a:r>
            <a:r>
              <a:rPr lang="en-US" altLang="ja-JP" dirty="0"/>
              <a:t>  </a:t>
            </a:r>
            <a:r>
              <a:rPr b="0" dirty="0" err="1">
                <a:solidFill>
                  <a:srgbClr val="011993"/>
                </a:solidFill>
                <a:latin typeface="ヒラギノ丸ゴ ProN"/>
                <a:ea typeface="ヒラギノ丸ゴ ProN"/>
                <a:cs typeface="ヒラギノ丸ゴ ProN"/>
                <a:sym typeface="ヒラギノ丸ゴ ProN"/>
              </a:rPr>
              <a:t>豊かに実を結ぶ</a:t>
            </a:r>
            <a:endParaRPr b="0" dirty="0">
              <a:solidFill>
                <a:srgbClr val="011993"/>
              </a:solidFill>
              <a:latin typeface="ヒラギノ丸ゴ ProN"/>
              <a:ea typeface="ヒラギノ丸ゴ ProN"/>
              <a:cs typeface="ヒラギノ丸ゴ ProN"/>
              <a:sym typeface="ヒラギノ丸ゴ ProN"/>
            </a:endParaRPr>
          </a:p>
        </p:txBody>
      </p:sp>
      <p:sp>
        <p:nvSpPr>
          <p:cNvPr id="1629" name="Shape 1629"/>
          <p:cNvSpPr>
            <a:spLocks noGrp="1"/>
          </p:cNvSpPr>
          <p:nvPr>
            <p:ph type="title"/>
          </p:nvPr>
        </p:nvSpPr>
        <p:spPr>
          <a:xfrm>
            <a:off x="508000" y="230188"/>
            <a:ext cx="11176000" cy="1181101"/>
          </a:xfrm>
          <a:prstGeom prst="rect">
            <a:avLst/>
          </a:prstGeom>
        </p:spPr>
        <p:txBody>
          <a:bodyPr/>
          <a:lstStyle/>
          <a:p>
            <a:pPr defTabSz="722312">
              <a:defRPr sz="4000" b="1" spc="-200">
                <a:effectLst>
                  <a:outerShdw blurRad="38100" dist="38100" dir="2700000" rotWithShape="0">
                    <a:srgbClr val="C0C0C0"/>
                  </a:outerShdw>
                </a:effectLst>
              </a:defRPr>
            </a:pPr>
            <a:r>
              <a:rPr dirty="0"/>
              <a:t>The Process of Fruit-Bearing:　</a:t>
            </a:r>
            <a:r>
              <a:rPr b="0" dirty="0" err="1">
                <a:solidFill>
                  <a:srgbClr val="FFFFFF"/>
                </a:solidFill>
                <a:latin typeface="ヒラギノ丸ゴ ProN"/>
                <a:ea typeface="ヒラギノ丸ゴ ProN"/>
                <a:cs typeface="ヒラギノ丸ゴ ProN"/>
                <a:sym typeface="ヒラギノ丸ゴ ProN"/>
              </a:rPr>
              <a:t>実を結ぶ過程</a:t>
            </a:r>
            <a:endParaRPr b="0" dirty="0">
              <a:solidFill>
                <a:srgbClr val="FFFFFF"/>
              </a:solidFill>
              <a:latin typeface="ヒラギノ丸ゴ ProN"/>
              <a:ea typeface="ヒラギノ丸ゴ ProN"/>
              <a:cs typeface="ヒラギノ丸ゴ ProN"/>
              <a:sym typeface="ヒラギノ丸ゴ ProN"/>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 name="Shape 1631"/>
          <p:cNvSpPr>
            <a:spLocks noGrp="1"/>
          </p:cNvSpPr>
          <p:nvPr>
            <p:ph type="title"/>
          </p:nvPr>
        </p:nvSpPr>
        <p:spPr>
          <a:prstGeom prst="rect">
            <a:avLst/>
          </a:prstGeom>
        </p:spPr>
        <p:txBody>
          <a:bodyPr/>
          <a:lstStyle/>
          <a:p>
            <a:pPr defTabSz="858837">
              <a:defRPr sz="4500" spc="-150">
                <a:effectLst>
                  <a:outerShdw blurRad="38100" dist="38100" dir="2700000" rotWithShape="0">
                    <a:srgbClr val="C0C0C0"/>
                  </a:outerShdw>
                </a:effectLst>
              </a:defRPr>
            </a:pPr>
            <a:endParaRPr/>
          </a:p>
        </p:txBody>
      </p:sp>
      <p:sp>
        <p:nvSpPr>
          <p:cNvPr id="1632" name="Shape 1632"/>
          <p:cNvSpPr>
            <a:spLocks noGrp="1"/>
          </p:cNvSpPr>
          <p:nvPr>
            <p:ph type="body" idx="1"/>
          </p:nvPr>
        </p:nvSpPr>
        <p:spPr>
          <a:xfrm>
            <a:off x="680665" y="1484784"/>
            <a:ext cx="7494911" cy="4802088"/>
          </a:xfrm>
          <a:prstGeom prst="rect">
            <a:avLst/>
          </a:prstGeom>
        </p:spPr>
        <p:txBody>
          <a:bodyPr/>
          <a:lstStyle/>
          <a:p>
            <a:pPr marL="0" indent="0" defTabSz="795495">
              <a:spcBef>
                <a:spcPts val="600"/>
              </a:spcBef>
              <a:buSzTx/>
              <a:buNone/>
              <a:defRPr sz="2700" b="1"/>
            </a:pPr>
            <a:endParaRPr/>
          </a:p>
          <a:p>
            <a:pPr marL="0" indent="0" defTabSz="795495">
              <a:spcBef>
                <a:spcPts val="600"/>
              </a:spcBef>
              <a:buSzTx/>
              <a:buNone/>
              <a:defRPr sz="2700" b="1"/>
            </a:pPr>
            <a:r>
              <a:t>“I am the true vine, and My Father is the vinedresser. </a:t>
            </a:r>
            <a:r>
              <a:rPr>
                <a:ln w="9612">
                  <a:solidFill>
                    <a:srgbClr val="163558"/>
                  </a:solidFill>
                </a:ln>
                <a:solidFill>
                  <a:srgbClr val="7190B3"/>
                </a:solidFill>
                <a:effectLst>
                  <a:outerShdw dist="33147" dir="2640000" rotWithShape="0">
                    <a:srgbClr val="163558"/>
                  </a:outerShdw>
                </a:effectLst>
              </a:rPr>
              <a:t>Every branch in Me that does not bear fruit He takes away (takes up)</a:t>
            </a:r>
            <a:r>
              <a:t>; </a:t>
            </a:r>
          </a:p>
          <a:p>
            <a:pPr marL="0" indent="0" defTabSz="795495">
              <a:spcBef>
                <a:spcPts val="600"/>
              </a:spcBef>
              <a:buSzTx/>
              <a:buNone/>
              <a:defRPr sz="2700" b="1"/>
            </a:pPr>
            <a:endParaRPr/>
          </a:p>
          <a:p>
            <a:pPr marL="0" indent="0" defTabSz="457200">
              <a:lnSpc>
                <a:spcPct val="100000"/>
              </a:lnSpc>
              <a:spcBef>
                <a:spcPts val="0"/>
              </a:spcBef>
              <a:buSzTx/>
              <a:buNone/>
              <a:defRPr>
                <a:solidFill>
                  <a:srgbClr val="011993"/>
                </a:solidFill>
                <a:latin typeface="ヒラギノ丸ゴ ProN"/>
                <a:ea typeface="ヒラギノ丸ゴ ProN"/>
                <a:cs typeface="ヒラギノ丸ゴ ProN"/>
                <a:sym typeface="ヒラギノ丸ゴ ProN"/>
              </a:defRPr>
            </a:pPr>
            <a:r>
              <a:t>わたしはまことのぶどうの木、わたしの父は農夫である。</a:t>
            </a:r>
            <a:r>
              <a:rPr>
                <a:solidFill>
                  <a:schemeClr val="accent2">
                    <a:lumOff val="-8862"/>
                  </a:schemeClr>
                </a:solidFill>
              </a:rPr>
              <a:t>わたしにつながっている枝で実を結ばないものは、父がすべてこれをとりのぞき（持ち上げ）</a:t>
            </a:r>
          </a:p>
          <a:p>
            <a:pPr marL="0" indent="0" algn="r" defTabSz="795495">
              <a:spcBef>
                <a:spcPts val="600"/>
              </a:spcBef>
              <a:buSzTx/>
              <a:buNone/>
              <a:defRPr sz="2700" b="1"/>
            </a:pPr>
            <a:r>
              <a:t>					</a:t>
            </a:r>
            <a:r>
              <a:rPr>
                <a:ln w="9612">
                  <a:solidFill>
                    <a:srgbClr val="011993"/>
                  </a:solidFill>
                </a:ln>
                <a:solidFill>
                  <a:srgbClr val="011993"/>
                </a:solidFill>
                <a:effectLst>
                  <a:outerShdw dist="33147" dir="2640000" rotWithShape="0">
                    <a:srgbClr val="163558"/>
                  </a:outerShdw>
                </a:effectLst>
              </a:rPr>
              <a:t>John ヨハネ15:2</a:t>
            </a:r>
          </a:p>
        </p:txBody>
      </p:sp>
      <p:pic>
        <p:nvPicPr>
          <p:cNvPr id="1633" name="image25.jpg" descr="grapes"/>
          <p:cNvPicPr>
            <a:picLocks noChangeAspect="1"/>
          </p:cNvPicPr>
          <p:nvPr/>
        </p:nvPicPr>
        <p:blipFill>
          <a:blip r:embed="rId2">
            <a:extLst/>
          </a:blip>
          <a:srcRect t="2779"/>
          <a:stretch>
            <a:fillRect/>
          </a:stretch>
        </p:blipFill>
        <p:spPr>
          <a:xfrm>
            <a:off x="8325543" y="1340766"/>
            <a:ext cx="2955033" cy="3933008"/>
          </a:xfrm>
          <a:prstGeom prst="rect">
            <a:avLst/>
          </a:prstGeom>
          <a:ln w="12700">
            <a:miter lim="400000"/>
          </a:ln>
          <a:effectLst>
            <a:outerShdw blurRad="292100" dist="139700" dir="2700000" rotWithShape="0">
              <a:srgbClr val="333333">
                <a:alpha val="64999"/>
              </a:srgbClr>
            </a:outerShdw>
          </a:effectLst>
        </p:spPr>
      </p:pic>
      <p:sp>
        <p:nvSpPr>
          <p:cNvPr id="1634" name="Shape 1634"/>
          <p:cNvSpPr/>
          <p:nvPr/>
        </p:nvSpPr>
        <p:spPr>
          <a:xfrm rot="20723498">
            <a:off x="371407" y="1635436"/>
            <a:ext cx="523609" cy="68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b="1">
                <a:ln w="12700">
                  <a:solidFill>
                    <a:srgbClr val="163558"/>
                  </a:solidFill>
                </a:ln>
                <a:solidFill>
                  <a:srgbClr val="7190B3"/>
                </a:solidFill>
                <a:effectLst>
                  <a:outerShdw dist="38100" dir="2640000" rotWithShape="0">
                    <a:srgbClr val="163558"/>
                  </a:outerShdw>
                </a:effectLst>
              </a:defRPr>
            </a:lvl1pPr>
          </a:lstStyle>
          <a:p>
            <a:r>
              <a:t>1</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 name="Shape 1636"/>
          <p:cNvSpPr>
            <a:spLocks noGrp="1"/>
          </p:cNvSpPr>
          <p:nvPr>
            <p:ph type="title"/>
          </p:nvPr>
        </p:nvSpPr>
        <p:spPr>
          <a:prstGeom prst="rect">
            <a:avLst/>
          </a:prstGeom>
        </p:spPr>
        <p:txBody>
          <a:bodyPr/>
          <a:lstStyle/>
          <a:p>
            <a:pPr defTabSz="858837">
              <a:defRPr sz="4500" spc="-150">
                <a:effectLst>
                  <a:outerShdw blurRad="38100" dist="38100" dir="2700000" rotWithShape="0">
                    <a:srgbClr val="C0C0C0"/>
                  </a:outerShdw>
                </a:effectLst>
              </a:defRPr>
            </a:pPr>
            <a:endParaRPr/>
          </a:p>
        </p:txBody>
      </p:sp>
      <p:sp>
        <p:nvSpPr>
          <p:cNvPr id="1637" name="Shape 1637"/>
          <p:cNvSpPr>
            <a:spLocks noGrp="1"/>
          </p:cNvSpPr>
          <p:nvPr>
            <p:ph type="body" idx="1"/>
          </p:nvPr>
        </p:nvSpPr>
        <p:spPr>
          <a:xfrm>
            <a:off x="765133" y="1068685"/>
            <a:ext cx="7218835" cy="5458725"/>
          </a:xfrm>
          <a:prstGeom prst="rect">
            <a:avLst/>
          </a:prstGeom>
        </p:spPr>
        <p:txBody>
          <a:bodyPr/>
          <a:lstStyle/>
          <a:p>
            <a:pPr marL="0" indent="0" defTabSz="739810">
              <a:spcBef>
                <a:spcPts val="500"/>
              </a:spcBef>
              <a:buSzTx/>
              <a:buNone/>
              <a:defRPr sz="2604" b="1"/>
            </a:pPr>
            <a:r>
              <a:rPr dirty="0"/>
              <a:t>“I am the true vine, and My Father is the vinedresser. Every branch in Me that does not bear fruit </a:t>
            </a:r>
            <a:r>
              <a:rPr dirty="0">
                <a:ln w="8313">
                  <a:solidFill>
                    <a:srgbClr val="163558"/>
                  </a:solidFill>
                </a:ln>
                <a:solidFill>
                  <a:srgbClr val="7190B3"/>
                </a:solidFill>
                <a:effectLst>
                  <a:outerShdw dist="30826" dir="2640000" rotWithShape="0">
                    <a:srgbClr val="163558"/>
                  </a:outerShdw>
                </a:effectLst>
              </a:rPr>
              <a:t>He takes away (takes up)</a:t>
            </a:r>
            <a:r>
              <a:rPr dirty="0"/>
              <a:t>;</a:t>
            </a:r>
          </a:p>
          <a:p>
            <a:pPr marL="0" indent="0" defTabSz="739810">
              <a:spcBef>
                <a:spcPts val="500"/>
              </a:spcBef>
              <a:buSzTx/>
              <a:buNone/>
              <a:defRPr sz="2604" b="1"/>
            </a:pPr>
            <a:endParaRPr dirty="0"/>
          </a:p>
          <a:p>
            <a:pPr marL="0" indent="0" defTabSz="739810">
              <a:spcBef>
                <a:spcPts val="500"/>
              </a:spcBef>
              <a:buSzTx/>
              <a:buNone/>
              <a:defRPr sz="2976">
                <a:solidFill>
                  <a:srgbClr val="011993"/>
                </a:solidFill>
                <a:latin typeface="ヒラギノ丸ゴ ProN"/>
                <a:ea typeface="ヒラギノ丸ゴ ProN"/>
                <a:cs typeface="ヒラギノ丸ゴ ProN"/>
                <a:sym typeface="ヒラギノ丸ゴ ProN"/>
              </a:defRPr>
            </a:pPr>
            <a:r>
              <a:rPr dirty="0"/>
              <a:t>わたしはまことのぶどうの木、わたしの父は農夫である。わたしにつながっている枝で実を結ばないものは、父がすべてこれをとりのぞき（持ち上げ）</a:t>
            </a:r>
            <a:r>
              <a:rPr dirty="0">
                <a:ln w="9501">
                  <a:solidFill>
                    <a:srgbClr val="011993"/>
                  </a:solidFill>
                </a:ln>
                <a:effectLst>
                  <a:outerShdw dist="30826" dir="2640000" rotWithShape="0">
                    <a:srgbClr val="163558"/>
                  </a:outerShdw>
                </a:effectLst>
              </a:rPr>
              <a:t>Johnヨハネ15:2</a:t>
            </a:r>
          </a:p>
          <a:p>
            <a:pPr marL="0" indent="0" defTabSz="848916">
              <a:spcBef>
                <a:spcPts val="600"/>
              </a:spcBef>
              <a:buSzTx/>
              <a:buNone/>
              <a:defRPr sz="2604" b="1"/>
            </a:pPr>
            <a:r>
              <a:rPr dirty="0"/>
              <a:t>If branches are not lifted up they draw nourishment from another source</a:t>
            </a:r>
          </a:p>
          <a:p>
            <a:pPr marL="0" indent="0" defTabSz="848916">
              <a:spcBef>
                <a:spcPts val="600"/>
              </a:spcBef>
              <a:buSzTx/>
              <a:buNone/>
              <a:defRPr sz="2976">
                <a:solidFill>
                  <a:srgbClr val="011993"/>
                </a:solidFill>
                <a:latin typeface="ヒラギノ丸ゴ ProN"/>
                <a:ea typeface="ヒラギノ丸ゴ ProN"/>
                <a:cs typeface="ヒラギノ丸ゴ ProN"/>
                <a:sym typeface="ヒラギノ丸ゴ ProN"/>
              </a:defRPr>
            </a:pPr>
            <a:r>
              <a:rPr dirty="0" err="1"/>
              <a:t>もし枝が持ち上げられなかったら</a:t>
            </a:r>
            <a:r>
              <a:rPr dirty="0"/>
              <a:t>、</a:t>
            </a:r>
            <a:r>
              <a:rPr lang="en-US" altLang="ja-JP" dirty="0"/>
              <a:t/>
            </a:r>
            <a:br>
              <a:rPr lang="en-US" altLang="ja-JP" dirty="0"/>
            </a:br>
            <a:r>
              <a:rPr dirty="0" err="1"/>
              <a:t>ほかから養分を吸い上げる</a:t>
            </a:r>
            <a:endParaRPr dirty="0"/>
          </a:p>
        </p:txBody>
      </p:sp>
      <p:pic>
        <p:nvPicPr>
          <p:cNvPr id="1638" name="image25.jpg" descr="grapes"/>
          <p:cNvPicPr>
            <a:picLocks noChangeAspect="1"/>
          </p:cNvPicPr>
          <p:nvPr/>
        </p:nvPicPr>
        <p:blipFill>
          <a:blip r:embed="rId2">
            <a:extLst/>
          </a:blip>
          <a:srcRect t="2779"/>
          <a:stretch>
            <a:fillRect/>
          </a:stretch>
        </p:blipFill>
        <p:spPr>
          <a:xfrm>
            <a:off x="8325543" y="1340766"/>
            <a:ext cx="2955033" cy="3933008"/>
          </a:xfrm>
          <a:prstGeom prst="rect">
            <a:avLst/>
          </a:prstGeom>
          <a:ln w="12700">
            <a:miter lim="400000"/>
          </a:ln>
          <a:effectLst>
            <a:outerShdw blurRad="292100" dist="139700" dir="2700000" rotWithShape="0">
              <a:srgbClr val="333333">
                <a:alpha val="64999"/>
              </a:srgbClr>
            </a:outerShdw>
          </a:effectLst>
        </p:spPr>
      </p:pic>
      <p:sp>
        <p:nvSpPr>
          <p:cNvPr id="1639" name="Shape 1639"/>
          <p:cNvSpPr/>
          <p:nvPr/>
        </p:nvSpPr>
        <p:spPr>
          <a:xfrm rot="20723498">
            <a:off x="346007" y="987736"/>
            <a:ext cx="523609" cy="68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b="1">
                <a:ln w="12700">
                  <a:solidFill>
                    <a:srgbClr val="163558"/>
                  </a:solidFill>
                </a:ln>
                <a:solidFill>
                  <a:srgbClr val="7190B3"/>
                </a:solidFill>
                <a:effectLst>
                  <a:outerShdw dist="38100" dir="2640000" rotWithShape="0">
                    <a:srgbClr val="163558"/>
                  </a:outerShdw>
                </a:effectLst>
              </a:defRPr>
            </a:lvl1pPr>
          </a:lstStyle>
          <a:p>
            <a:r>
              <a:t>1</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7" grpId="1"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 name="Shape 1641"/>
          <p:cNvSpPr/>
          <p:nvPr/>
        </p:nvSpPr>
        <p:spPr>
          <a:xfrm>
            <a:off x="3359696" y="3429000"/>
            <a:ext cx="609601" cy="6096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gradFill>
            <a:gsLst>
              <a:gs pos="0">
                <a:srgbClr val="19788E"/>
              </a:gs>
              <a:gs pos="80000">
                <a:srgbClr val="219DBA"/>
              </a:gs>
              <a:gs pos="100000">
                <a:srgbClr val="1EA0BE"/>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defTabSz="914097">
              <a:defRPr sz="2300">
                <a:latin typeface="Segoe"/>
                <a:ea typeface="Segoe"/>
                <a:cs typeface="Segoe"/>
                <a:sym typeface="Segoe"/>
              </a:defRPr>
            </a:pPr>
            <a:endParaRPr/>
          </a:p>
        </p:txBody>
      </p:sp>
      <p:pic>
        <p:nvPicPr>
          <p:cNvPr id="1642" name="image25.jpg" descr="grapes"/>
          <p:cNvPicPr>
            <a:picLocks noChangeAspect="1"/>
          </p:cNvPicPr>
          <p:nvPr/>
        </p:nvPicPr>
        <p:blipFill>
          <a:blip r:embed="rId2">
            <a:extLst/>
          </a:blip>
          <a:srcRect t="2779"/>
          <a:stretch>
            <a:fillRect/>
          </a:stretch>
        </p:blipFill>
        <p:spPr>
          <a:xfrm>
            <a:off x="8325543" y="1340766"/>
            <a:ext cx="2955033" cy="3933008"/>
          </a:xfrm>
          <a:prstGeom prst="rect">
            <a:avLst/>
          </a:prstGeom>
          <a:ln w="12700">
            <a:miter lim="400000"/>
          </a:ln>
          <a:effectLst>
            <a:outerShdw blurRad="292100" dist="139700" dir="2700000" rotWithShape="0">
              <a:srgbClr val="333333">
                <a:alpha val="64999"/>
              </a:srgbClr>
            </a:outerShdw>
          </a:effectLst>
        </p:spPr>
      </p:pic>
      <p:sp>
        <p:nvSpPr>
          <p:cNvPr id="1643" name="Shape 1643"/>
          <p:cNvSpPr>
            <a:spLocks noGrp="1"/>
          </p:cNvSpPr>
          <p:nvPr>
            <p:ph type="body" idx="1"/>
          </p:nvPr>
        </p:nvSpPr>
        <p:spPr>
          <a:xfrm>
            <a:off x="387350" y="1617663"/>
            <a:ext cx="7500938" cy="4760383"/>
          </a:xfrm>
          <a:prstGeom prst="rect">
            <a:avLst/>
          </a:prstGeom>
        </p:spPr>
        <p:txBody>
          <a:bodyPr/>
          <a:lstStyle/>
          <a:p>
            <a:pPr marL="368300" indent="-368300" defTabSz="849312">
              <a:lnSpc>
                <a:spcPct val="200000"/>
              </a:lnSpc>
              <a:buBlip>
                <a:blip r:embed="rId3"/>
              </a:buBlip>
              <a:defRPr b="1"/>
            </a:pPr>
            <a:r>
              <a:rPr dirty="0"/>
              <a:t>Bears no fruit (v.2)　</a:t>
            </a:r>
            <a:r>
              <a:rPr b="0" dirty="0">
                <a:latin typeface="ヒラギノ丸ゴ ProN"/>
                <a:ea typeface="ヒラギノ丸ゴ ProN"/>
                <a:cs typeface="ヒラギノ丸ゴ ProN"/>
                <a:sym typeface="ヒラギノ丸ゴ ProN"/>
              </a:rPr>
              <a:t> </a:t>
            </a:r>
            <a:r>
              <a:rPr b="0" dirty="0">
                <a:solidFill>
                  <a:srgbClr val="011993"/>
                </a:solidFill>
                <a:latin typeface="ヒラギノ丸ゴ ProN"/>
                <a:ea typeface="ヒラギノ丸ゴ ProN"/>
                <a:cs typeface="ヒラギノ丸ゴ ProN"/>
                <a:sym typeface="ヒラギノ丸ゴ ProN"/>
              </a:rPr>
              <a:t>実を結ばない</a:t>
            </a:r>
          </a:p>
          <a:p>
            <a:pPr marL="368300" indent="-368300" defTabSz="849312">
              <a:lnSpc>
                <a:spcPct val="200000"/>
              </a:lnSpc>
              <a:buBlip>
                <a:blip r:embed="rId3"/>
              </a:buBlip>
              <a:defRPr b="1"/>
            </a:pPr>
            <a:r>
              <a:rPr dirty="0"/>
              <a:t>Bears fruit (v.2)　　   </a:t>
            </a:r>
            <a:r>
              <a:rPr b="0" dirty="0">
                <a:solidFill>
                  <a:srgbClr val="011993"/>
                </a:solidFill>
                <a:latin typeface="ヒラギノ丸ゴ ProN"/>
                <a:ea typeface="ヒラギノ丸ゴ ProN"/>
                <a:cs typeface="ヒラギノ丸ゴ ProN"/>
                <a:sym typeface="ヒラギノ丸ゴ ProN"/>
              </a:rPr>
              <a:t>実を結ぶ </a:t>
            </a:r>
          </a:p>
          <a:p>
            <a:pPr marL="368300" indent="-368300" defTabSz="849312">
              <a:lnSpc>
                <a:spcPct val="200000"/>
              </a:lnSpc>
              <a:buBlip>
                <a:blip r:embed="rId3"/>
              </a:buBlip>
              <a:defRPr b="1"/>
            </a:pPr>
            <a:r>
              <a:rPr dirty="0">
                <a:solidFill>
                  <a:schemeClr val="accent2">
                    <a:lumOff val="-8862"/>
                  </a:schemeClr>
                </a:solidFill>
              </a:rPr>
              <a:t>more fruit (v.2)</a:t>
            </a:r>
            <a:r>
              <a:rPr dirty="0"/>
              <a:t>　　</a:t>
            </a:r>
            <a:r>
              <a:rPr lang="ja-JP" altLang="en-US" dirty="0"/>
              <a:t> </a:t>
            </a:r>
            <a:r>
              <a:rPr lang="ja-JP" altLang="en-US" dirty="0" smtClean="0"/>
              <a:t> </a:t>
            </a:r>
            <a:r>
              <a:rPr lang="ja-JP" altLang="en-US" dirty="0" smtClean="0">
                <a:solidFill>
                  <a:schemeClr val="accent2">
                    <a:lumOff val="-8862"/>
                  </a:schemeClr>
                </a:solidFill>
                <a:latin typeface="ヒラギノ丸ゴ ProN"/>
                <a:ea typeface="ヒラギノ丸ゴ ProN"/>
                <a:cs typeface="ヒラギノ丸ゴ ProN"/>
                <a:sym typeface="ヒラギノ丸ゴ ProN"/>
              </a:rPr>
              <a:t>複数の実を結ぶ</a:t>
            </a:r>
            <a:endParaRPr b="0" dirty="0">
              <a:solidFill>
                <a:schemeClr val="accent2">
                  <a:lumOff val="-8862"/>
                </a:schemeClr>
              </a:solidFill>
              <a:latin typeface="ヒラギノ丸ゴ ProN"/>
              <a:ea typeface="ヒラギノ丸ゴ ProN"/>
              <a:cs typeface="ヒラギノ丸ゴ ProN"/>
              <a:sym typeface="ヒラギノ丸ゴ ProN"/>
            </a:endParaRPr>
          </a:p>
          <a:p>
            <a:pPr marL="368300" indent="-368300" defTabSz="849312">
              <a:lnSpc>
                <a:spcPct val="200000"/>
              </a:lnSpc>
              <a:buBlip>
                <a:blip r:embed="rId3"/>
              </a:buBlip>
              <a:defRPr b="1"/>
            </a:pPr>
            <a:r>
              <a:rPr dirty="0"/>
              <a:t>Bears much fruit (v.5)</a:t>
            </a:r>
            <a:r>
              <a:rPr b="0" dirty="0">
                <a:solidFill>
                  <a:srgbClr val="011993"/>
                </a:solidFill>
                <a:latin typeface="ヒラギノ丸ゴ ProN"/>
                <a:ea typeface="ヒラギノ丸ゴ ProN"/>
                <a:cs typeface="ヒラギノ丸ゴ ProN"/>
                <a:sym typeface="ヒラギノ丸ゴ ProN"/>
              </a:rPr>
              <a:t>豊かに実を結ぶ</a:t>
            </a:r>
          </a:p>
        </p:txBody>
      </p:sp>
      <p:sp>
        <p:nvSpPr>
          <p:cNvPr id="1644" name="Shape 1644"/>
          <p:cNvSpPr>
            <a:spLocks noGrp="1"/>
          </p:cNvSpPr>
          <p:nvPr>
            <p:ph type="title"/>
          </p:nvPr>
        </p:nvSpPr>
        <p:spPr>
          <a:xfrm>
            <a:off x="508000" y="230188"/>
            <a:ext cx="11176000" cy="1181101"/>
          </a:xfrm>
          <a:prstGeom prst="rect">
            <a:avLst/>
          </a:prstGeom>
        </p:spPr>
        <p:txBody>
          <a:bodyPr/>
          <a:lstStyle/>
          <a:p>
            <a:pPr defTabSz="722312">
              <a:defRPr sz="4000" b="1" spc="-200">
                <a:effectLst>
                  <a:outerShdw blurRad="38100" dist="38100" dir="2700000" rotWithShape="0">
                    <a:srgbClr val="C0C0C0"/>
                  </a:outerShdw>
                </a:effectLst>
              </a:defRPr>
            </a:pPr>
            <a:r>
              <a:t>The Process of Fruit-Bearing:　</a:t>
            </a:r>
            <a:r>
              <a:rPr b="0">
                <a:solidFill>
                  <a:srgbClr val="FFFFFF"/>
                </a:solidFill>
                <a:latin typeface="ヒラギノ丸ゴ ProN"/>
                <a:ea typeface="ヒラギノ丸ゴ ProN"/>
                <a:cs typeface="ヒラギノ丸ゴ ProN"/>
                <a:sym typeface="ヒラギノ丸ゴ ProN"/>
              </a:rPr>
              <a:t>実を結ぶ過程</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 name="Shape 1646"/>
          <p:cNvSpPr>
            <a:spLocks noGrp="1"/>
          </p:cNvSpPr>
          <p:nvPr>
            <p:ph type="title"/>
          </p:nvPr>
        </p:nvSpPr>
        <p:spPr>
          <a:prstGeom prst="rect">
            <a:avLst/>
          </a:prstGeom>
        </p:spPr>
        <p:txBody>
          <a:bodyPr/>
          <a:lstStyle/>
          <a:p>
            <a:pPr defTabSz="858837">
              <a:defRPr sz="4500" spc="-150">
                <a:effectLst>
                  <a:outerShdw blurRad="38100" dist="38100" dir="2700000" rotWithShape="0">
                    <a:srgbClr val="C0C0C0"/>
                  </a:outerShdw>
                </a:effectLst>
              </a:defRPr>
            </a:pPr>
            <a:endParaRPr/>
          </a:p>
        </p:txBody>
      </p:sp>
      <p:sp>
        <p:nvSpPr>
          <p:cNvPr id="1647" name="Shape 1647"/>
          <p:cNvSpPr>
            <a:spLocks noGrp="1"/>
          </p:cNvSpPr>
          <p:nvPr>
            <p:ph type="body" idx="1"/>
          </p:nvPr>
        </p:nvSpPr>
        <p:spPr>
          <a:xfrm>
            <a:off x="1140149" y="925871"/>
            <a:ext cx="6624736" cy="5424068"/>
          </a:xfrm>
          <a:prstGeom prst="rect">
            <a:avLst/>
          </a:prstGeom>
        </p:spPr>
        <p:txBody>
          <a:bodyPr/>
          <a:lstStyle/>
          <a:p>
            <a:pPr marL="0" indent="0" defTabSz="755720">
              <a:spcBef>
                <a:spcPts val="500"/>
              </a:spcBef>
              <a:buSzTx/>
              <a:buNone/>
              <a:defRPr sz="2660" b="1"/>
            </a:pPr>
            <a:r>
              <a:t>“I am the true vine, and My Father is the vinedresser. Every branch in Me that does not bear fruit He takes away (takes up); and </a:t>
            </a:r>
            <a:r>
              <a:rPr>
                <a:ln w="8674">
                  <a:solidFill>
                    <a:srgbClr val="163558"/>
                  </a:solidFill>
                </a:ln>
                <a:solidFill>
                  <a:srgbClr val="7190B3"/>
                </a:solidFill>
                <a:effectLst>
                  <a:outerShdw dist="31489" dir="2640000" rotWithShape="0">
                    <a:srgbClr val="163558"/>
                  </a:outerShdw>
                </a:effectLst>
              </a:rPr>
              <a:t>every branch that bears fruit He prunes</a:t>
            </a:r>
            <a:r>
              <a:rPr b="0"/>
              <a:t>, </a:t>
            </a:r>
            <a:r>
              <a:t>that it may bear more fruit. . . .</a:t>
            </a:r>
          </a:p>
          <a:p>
            <a:pPr marL="0" indent="0" defTabSz="755720">
              <a:spcBef>
                <a:spcPts val="500"/>
              </a:spcBef>
              <a:buSzTx/>
              <a:buNone/>
              <a:defRPr sz="3040" b="1">
                <a:solidFill>
                  <a:srgbClr val="011993"/>
                </a:solidFill>
              </a:defRPr>
            </a:pPr>
            <a:r>
              <a:t>　　　　　　　　　　　　　　　　　　</a:t>
            </a:r>
            <a:r>
              <a:rPr b="0">
                <a:latin typeface="ヒラギノ丸ゴ ProN"/>
                <a:ea typeface="ヒラギノ丸ゴ ProN"/>
                <a:cs typeface="ヒラギノ丸ゴ ProN"/>
                <a:sym typeface="ヒラギノ丸ゴ ProN"/>
              </a:rPr>
              <a:t>わたしはまことのぶどうの木、わたしの父は農夫である。わたしにつながっている枝で実を結ばないものは、父がすべてこれをとりのぞき、</a:t>
            </a:r>
            <a:r>
              <a:rPr b="0">
                <a:solidFill>
                  <a:schemeClr val="accent2">
                    <a:lumOff val="-8862"/>
                  </a:schemeClr>
                </a:solidFill>
                <a:latin typeface="ヒラギノ丸ゴ ProN"/>
                <a:ea typeface="ヒラギノ丸ゴ ProN"/>
                <a:cs typeface="ヒラギノ丸ゴ ProN"/>
                <a:sym typeface="ヒラギノ丸ゴ ProN"/>
              </a:rPr>
              <a:t>実を結ぶものは、もっと豊かに実らせるために、手入れして　　　　</a:t>
            </a:r>
            <a:r>
              <a:rPr b="0">
                <a:latin typeface="ヒラギノ丸ゴ ProN"/>
                <a:ea typeface="ヒラギノ丸ゴ ProN"/>
                <a:cs typeface="ヒラギノ丸ゴ ProN"/>
                <a:sym typeface="ヒラギノ丸ゴ ProN"/>
              </a:rPr>
              <a:t>Johnヨハネ 15:2</a:t>
            </a:r>
          </a:p>
        </p:txBody>
      </p:sp>
      <p:sp>
        <p:nvSpPr>
          <p:cNvPr id="1648" name="Shape 1648"/>
          <p:cNvSpPr/>
          <p:nvPr/>
        </p:nvSpPr>
        <p:spPr>
          <a:xfrm rot="20723498">
            <a:off x="497438" y="1279836"/>
            <a:ext cx="523609" cy="68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b="1">
                <a:ln w="12700">
                  <a:solidFill>
                    <a:srgbClr val="163558"/>
                  </a:solidFill>
                </a:ln>
                <a:solidFill>
                  <a:srgbClr val="7190B3"/>
                </a:solidFill>
                <a:effectLst>
                  <a:outerShdw dist="38100" dir="2640000" rotWithShape="0">
                    <a:srgbClr val="163558"/>
                  </a:outerShdw>
                </a:effectLst>
              </a:defRPr>
            </a:lvl1pPr>
          </a:lstStyle>
          <a:p>
            <a:r>
              <a:t>1</a:t>
            </a:r>
          </a:p>
        </p:txBody>
      </p:sp>
      <p:sp>
        <p:nvSpPr>
          <p:cNvPr id="1649" name="Shape 1649"/>
          <p:cNvSpPr/>
          <p:nvPr/>
        </p:nvSpPr>
        <p:spPr>
          <a:xfrm rot="20723498">
            <a:off x="483224" y="2231471"/>
            <a:ext cx="552038" cy="68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b="1">
                <a:ln w="12700">
                  <a:solidFill>
                    <a:srgbClr val="163558"/>
                  </a:solidFill>
                </a:ln>
                <a:solidFill>
                  <a:srgbClr val="7190B3"/>
                </a:solidFill>
                <a:effectLst>
                  <a:outerShdw dist="38100" dir="2640000" rotWithShape="0">
                    <a:srgbClr val="163558"/>
                  </a:outerShdw>
                </a:effectLst>
              </a:defRPr>
            </a:lvl1pPr>
          </a:lstStyle>
          <a:p>
            <a:r>
              <a:t>2</a:t>
            </a:r>
          </a:p>
        </p:txBody>
      </p:sp>
      <p:pic>
        <p:nvPicPr>
          <p:cNvPr id="1650" name="image25.jpg" descr="grapes"/>
          <p:cNvPicPr>
            <a:picLocks noChangeAspect="1"/>
          </p:cNvPicPr>
          <p:nvPr/>
        </p:nvPicPr>
        <p:blipFill>
          <a:blip r:embed="rId2">
            <a:extLst/>
          </a:blip>
          <a:srcRect t="2779"/>
          <a:stretch>
            <a:fillRect/>
          </a:stretch>
        </p:blipFill>
        <p:spPr>
          <a:xfrm>
            <a:off x="8325543" y="1340766"/>
            <a:ext cx="2955033" cy="3933008"/>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 name="Shape 1652"/>
          <p:cNvSpPr>
            <a:spLocks noGrp="1"/>
          </p:cNvSpPr>
          <p:nvPr>
            <p:ph type="title"/>
          </p:nvPr>
        </p:nvSpPr>
        <p:spPr>
          <a:xfrm>
            <a:off x="508000" y="230188"/>
            <a:ext cx="11176000" cy="1217613"/>
          </a:xfrm>
          <a:prstGeom prst="rect">
            <a:avLst/>
          </a:prstGeom>
        </p:spPr>
        <p:txBody>
          <a:bodyPr/>
          <a:lstStyle/>
          <a:p>
            <a:pPr defTabSz="739775">
              <a:defRPr sz="4000" b="1" spc="-200">
                <a:effectLst>
                  <a:outerShdw blurRad="38100" dist="38100" dir="2700000" rotWithShape="0">
                    <a:srgbClr val="C0C0C0"/>
                  </a:outerShdw>
                </a:effectLst>
              </a:defRPr>
            </a:pPr>
            <a:r>
              <a:t>The Great Surgeon　</a:t>
            </a:r>
            <a:r>
              <a:rPr b="0">
                <a:solidFill>
                  <a:srgbClr val="FFFFFF"/>
                </a:solidFill>
                <a:latin typeface="ヒラギノ丸ゴ ProN"/>
                <a:ea typeface="ヒラギノ丸ゴ ProN"/>
                <a:cs typeface="ヒラギノ丸ゴ ProN"/>
                <a:sym typeface="ヒラギノ丸ゴ ProN"/>
              </a:rPr>
              <a:t>偉大なる外科医</a:t>
            </a:r>
          </a:p>
        </p:txBody>
      </p:sp>
      <p:sp>
        <p:nvSpPr>
          <p:cNvPr id="1653" name="Shape 1653"/>
          <p:cNvSpPr>
            <a:spLocks noGrp="1"/>
          </p:cNvSpPr>
          <p:nvPr>
            <p:ph type="body" sz="half" idx="1"/>
          </p:nvPr>
        </p:nvSpPr>
        <p:spPr>
          <a:xfrm>
            <a:off x="958032" y="1140274"/>
            <a:ext cx="5592885" cy="5144663"/>
          </a:xfrm>
          <a:prstGeom prst="rect">
            <a:avLst/>
          </a:prstGeom>
        </p:spPr>
        <p:txBody>
          <a:bodyPr/>
          <a:lstStyle/>
          <a:p>
            <a:pPr marL="0" indent="0" defTabSz="850357">
              <a:spcBef>
                <a:spcPts val="0"/>
              </a:spcBef>
              <a:buSzTx/>
              <a:buNone/>
              <a:defRPr sz="3600" b="1" i="1">
                <a:ln w="10709">
                  <a:solidFill>
                    <a:srgbClr val="163558"/>
                  </a:solidFill>
                </a:ln>
                <a:solidFill>
                  <a:srgbClr val="7190B3"/>
                </a:solidFill>
                <a:effectLst>
                  <a:outerShdw dist="35433" dir="2640000" rotWithShape="0">
                    <a:srgbClr val="163558"/>
                  </a:outerShdw>
                </a:effectLst>
              </a:defRPr>
            </a:pPr>
            <a:r>
              <a:rPr dirty="0"/>
              <a:t>God is never more careful with your life than when He needs to cut and cause pain in order to heal.                </a:t>
            </a:r>
          </a:p>
          <a:p>
            <a:pPr marL="0" indent="0" defTabSz="850357">
              <a:spcBef>
                <a:spcPts val="0"/>
              </a:spcBef>
              <a:buSzTx/>
              <a:buNone/>
              <a:defRPr sz="3600" b="1" i="1">
                <a:ln w="10709">
                  <a:solidFill>
                    <a:srgbClr val="163558"/>
                  </a:solidFill>
                </a:ln>
                <a:solidFill>
                  <a:srgbClr val="7190B3"/>
                </a:solidFill>
                <a:effectLst>
                  <a:outerShdw dist="35433" dir="2640000" rotWithShape="0">
                    <a:srgbClr val="163558"/>
                  </a:outerShdw>
                </a:effectLst>
              </a:defRPr>
            </a:pPr>
            <a:endParaRPr dirty="0"/>
          </a:p>
          <a:p>
            <a:pPr marL="0" indent="0" defTabSz="850357">
              <a:spcBef>
                <a:spcPts val="0"/>
              </a:spcBef>
              <a:buSzTx/>
              <a:buNone/>
              <a:defRPr>
                <a:ln w="9519">
                  <a:solidFill>
                    <a:srgbClr val="011993"/>
                  </a:solidFill>
                </a:ln>
                <a:solidFill>
                  <a:srgbClr val="011993"/>
                </a:solidFill>
                <a:latin typeface="ヒラギノ丸ゴ ProN"/>
                <a:ea typeface="ヒラギノ丸ゴ ProN"/>
                <a:cs typeface="ヒラギノ丸ゴ ProN"/>
                <a:sym typeface="ヒラギノ丸ゴ ProN"/>
              </a:defRPr>
            </a:pPr>
            <a:r>
              <a:rPr dirty="0" smtClean="0"/>
              <a:t>神</a:t>
            </a:r>
            <a:r>
              <a:rPr lang="ja-JP" altLang="en-US" dirty="0" smtClean="0"/>
              <a:t>が、</a:t>
            </a:r>
            <a:r>
              <a:rPr dirty="0" smtClean="0"/>
              <a:t>あなた</a:t>
            </a:r>
            <a:r>
              <a:rPr dirty="0"/>
              <a:t>を</a:t>
            </a:r>
            <a:r>
              <a:rPr dirty="0" smtClean="0"/>
              <a:t>癒す</a:t>
            </a:r>
            <a:r>
              <a:rPr lang="ja-JP" altLang="en-US" dirty="0" smtClean="0"/>
              <a:t>目的で</a:t>
            </a:r>
            <a:r>
              <a:rPr dirty="0" smtClean="0"/>
              <a:t>、</a:t>
            </a:r>
            <a:r>
              <a:rPr lang="ja-JP" altLang="en-US" dirty="0" smtClean="0"/>
              <a:t>あなたを</a:t>
            </a:r>
            <a:r>
              <a:rPr dirty="0" smtClean="0"/>
              <a:t>切</a:t>
            </a:r>
            <a:r>
              <a:rPr dirty="0"/>
              <a:t>ったり</a:t>
            </a:r>
            <a:r>
              <a:rPr dirty="0" smtClean="0"/>
              <a:t>痛</a:t>
            </a:r>
            <a:r>
              <a:rPr lang="ja-JP" altLang="en-US" dirty="0" smtClean="0"/>
              <a:t>ませる</a:t>
            </a:r>
            <a:r>
              <a:rPr dirty="0" smtClean="0"/>
              <a:t>時</a:t>
            </a:r>
            <a:r>
              <a:rPr lang="ja-JP" altLang="en-US" dirty="0" smtClean="0"/>
              <a:t>ほど</a:t>
            </a:r>
            <a:r>
              <a:rPr lang="ja-JP" altLang="en-US" dirty="0" smtClean="0"/>
              <a:t>、</a:t>
            </a:r>
            <a:r>
              <a:rPr lang="ja-JP" altLang="en-US" dirty="0" smtClean="0"/>
              <a:t>あなたの人生の扱いに</a:t>
            </a:r>
            <a:r>
              <a:rPr dirty="0" smtClean="0"/>
              <a:t>慎重</a:t>
            </a:r>
            <a:r>
              <a:rPr lang="ja-JP" altLang="en-US" dirty="0" smtClean="0"/>
              <a:t>になることはありません。</a:t>
            </a:r>
            <a:endParaRPr dirty="0"/>
          </a:p>
        </p:txBody>
      </p:sp>
      <p:pic>
        <p:nvPicPr>
          <p:cNvPr id="1654" name="image26.jpg" descr="http://i39.photobucket.com/albums/e177/SamBadger/GreatPhysician.jpg"/>
          <p:cNvPicPr>
            <a:picLocks noChangeAspect="1"/>
          </p:cNvPicPr>
          <p:nvPr/>
        </p:nvPicPr>
        <p:blipFill>
          <a:blip r:embed="rId2">
            <a:extLst/>
          </a:blip>
          <a:stretch>
            <a:fillRect/>
          </a:stretch>
        </p:blipFill>
        <p:spPr>
          <a:xfrm>
            <a:off x="7254551" y="1400175"/>
            <a:ext cx="3810001" cy="4895850"/>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 name="Shape 1658"/>
          <p:cNvSpPr>
            <a:spLocks noGrp="1"/>
          </p:cNvSpPr>
          <p:nvPr>
            <p:ph type="body" idx="1"/>
          </p:nvPr>
        </p:nvSpPr>
        <p:spPr>
          <a:xfrm>
            <a:off x="628650" y="1262063"/>
            <a:ext cx="7500938" cy="4760383"/>
          </a:xfrm>
          <a:prstGeom prst="rect">
            <a:avLst/>
          </a:prstGeom>
        </p:spPr>
        <p:txBody>
          <a:bodyPr/>
          <a:lstStyle/>
          <a:p>
            <a:pPr marL="368300" indent="-368300" defTabSz="849312">
              <a:lnSpc>
                <a:spcPct val="200000"/>
              </a:lnSpc>
              <a:buBlip>
                <a:blip r:embed="rId2"/>
              </a:buBlip>
              <a:defRPr b="1"/>
            </a:pPr>
            <a:r>
              <a:rPr dirty="0"/>
              <a:t>Bears no fruit (v.2)　 </a:t>
            </a:r>
            <a:r>
              <a:rPr lang="en-US" altLang="ja-JP" dirty="0"/>
              <a:t>  </a:t>
            </a:r>
            <a:r>
              <a:rPr b="0" dirty="0" err="1">
                <a:solidFill>
                  <a:srgbClr val="011993"/>
                </a:solidFill>
                <a:latin typeface="ヒラギノ丸ゴ ProN"/>
                <a:ea typeface="ヒラギノ丸ゴ ProN"/>
                <a:cs typeface="ヒラギノ丸ゴ ProN"/>
                <a:sym typeface="ヒラギノ丸ゴ ProN"/>
              </a:rPr>
              <a:t>実を結ばない</a:t>
            </a:r>
            <a:endParaRPr b="0" dirty="0">
              <a:solidFill>
                <a:srgbClr val="011993"/>
              </a:solidFill>
              <a:latin typeface="ヒラギノ丸ゴ ProN"/>
              <a:ea typeface="ヒラギノ丸ゴ ProN"/>
              <a:cs typeface="ヒラギノ丸ゴ ProN"/>
              <a:sym typeface="ヒラギノ丸ゴ ProN"/>
            </a:endParaRPr>
          </a:p>
          <a:p>
            <a:pPr marL="368300" indent="-368300" defTabSz="849312">
              <a:lnSpc>
                <a:spcPct val="200000"/>
              </a:lnSpc>
              <a:buBlip>
                <a:blip r:embed="rId2"/>
              </a:buBlip>
              <a:defRPr b="1"/>
            </a:pPr>
            <a:r>
              <a:rPr dirty="0"/>
              <a:t>Bears fruit (v.2)　　   </a:t>
            </a:r>
            <a:r>
              <a:rPr lang="en-US" altLang="ja-JP" dirty="0"/>
              <a:t> </a:t>
            </a:r>
            <a:r>
              <a:rPr b="0" dirty="0" err="1">
                <a:solidFill>
                  <a:srgbClr val="011993"/>
                </a:solidFill>
                <a:latin typeface="ヒラギノ丸ゴ ProN"/>
                <a:ea typeface="ヒラギノ丸ゴ ProN"/>
                <a:cs typeface="ヒラギノ丸ゴ ProN"/>
                <a:sym typeface="ヒラギノ丸ゴ ProN"/>
              </a:rPr>
              <a:t>実を結ぶ</a:t>
            </a:r>
            <a:r>
              <a:rPr b="0" dirty="0">
                <a:solidFill>
                  <a:srgbClr val="011993"/>
                </a:solidFill>
                <a:latin typeface="ヒラギノ丸ゴ ProN"/>
                <a:ea typeface="ヒラギノ丸ゴ ProN"/>
                <a:cs typeface="ヒラギノ丸ゴ ProN"/>
                <a:sym typeface="ヒラギノ丸ゴ ProN"/>
              </a:rPr>
              <a:t> </a:t>
            </a:r>
          </a:p>
          <a:p>
            <a:pPr marL="368300" indent="-368300" defTabSz="849312">
              <a:lnSpc>
                <a:spcPct val="200000"/>
              </a:lnSpc>
              <a:buBlip>
                <a:blip r:embed="rId2"/>
              </a:buBlip>
              <a:defRPr b="1"/>
            </a:pPr>
            <a:r>
              <a:rPr dirty="0"/>
              <a:t>more fruit (v.2)　　　</a:t>
            </a:r>
            <a:r>
              <a:rPr lang="ja-JP" altLang="en-US" dirty="0" smtClean="0">
                <a:solidFill>
                  <a:srgbClr val="011993"/>
                </a:solidFill>
                <a:latin typeface="ヒラギノ丸ゴ ProN"/>
                <a:ea typeface="ヒラギノ丸ゴ ProN"/>
                <a:cs typeface="ヒラギノ丸ゴ ProN"/>
                <a:sym typeface="ヒラギノ丸ゴ ProN"/>
              </a:rPr>
              <a:t>複数の</a:t>
            </a:r>
            <a:r>
              <a:rPr b="0" dirty="0" smtClean="0">
                <a:solidFill>
                  <a:srgbClr val="011993"/>
                </a:solidFill>
                <a:latin typeface="ヒラギノ丸ゴ ProN"/>
                <a:ea typeface="ヒラギノ丸ゴ ProN"/>
                <a:cs typeface="ヒラギノ丸ゴ ProN"/>
                <a:sym typeface="ヒラギノ丸ゴ ProN"/>
              </a:rPr>
              <a:t>実</a:t>
            </a:r>
            <a:r>
              <a:rPr lang="ja-JP" altLang="en-US" b="0" dirty="0" smtClean="0">
                <a:solidFill>
                  <a:srgbClr val="011993"/>
                </a:solidFill>
                <a:latin typeface="ヒラギノ丸ゴ ProN"/>
                <a:ea typeface="ヒラギノ丸ゴ ProN"/>
                <a:cs typeface="ヒラギノ丸ゴ ProN"/>
                <a:sym typeface="ヒラギノ丸ゴ ProN"/>
              </a:rPr>
              <a:t>を結ぶ</a:t>
            </a:r>
            <a:endParaRPr b="0" dirty="0">
              <a:solidFill>
                <a:srgbClr val="011993"/>
              </a:solidFill>
              <a:latin typeface="ヒラギノ丸ゴ ProN"/>
              <a:ea typeface="ヒラギノ丸ゴ ProN"/>
              <a:cs typeface="ヒラギノ丸ゴ ProN"/>
              <a:sym typeface="ヒラギノ丸ゴ ProN"/>
            </a:endParaRPr>
          </a:p>
          <a:p>
            <a:pPr marL="368300" indent="-368300" defTabSz="849312">
              <a:lnSpc>
                <a:spcPct val="200000"/>
              </a:lnSpc>
              <a:buBlip>
                <a:blip r:embed="rId2"/>
              </a:buBlip>
              <a:defRPr b="1">
                <a:solidFill>
                  <a:schemeClr val="accent2">
                    <a:lumOff val="-8862"/>
                  </a:schemeClr>
                </a:solidFill>
              </a:defRPr>
            </a:pPr>
            <a:r>
              <a:rPr dirty="0"/>
              <a:t>Bears much fruit (v.5)</a:t>
            </a:r>
            <a:r>
              <a:rPr lang="en-US" altLang="ja-JP" dirty="0"/>
              <a:t>  </a:t>
            </a:r>
            <a:r>
              <a:rPr b="0" dirty="0" err="1">
                <a:latin typeface="ヒラギノ丸ゴ ProN"/>
                <a:ea typeface="ヒラギノ丸ゴ ProN"/>
                <a:cs typeface="ヒラギノ丸ゴ ProN"/>
                <a:sym typeface="ヒラギノ丸ゴ ProN"/>
              </a:rPr>
              <a:t>豊かに実を結ぶ</a:t>
            </a:r>
            <a:endParaRPr b="0" dirty="0">
              <a:latin typeface="ヒラギノ丸ゴ ProN"/>
              <a:ea typeface="ヒラギノ丸ゴ ProN"/>
              <a:cs typeface="ヒラギノ丸ゴ ProN"/>
              <a:sym typeface="ヒラギノ丸ゴ ProN"/>
            </a:endParaRPr>
          </a:p>
        </p:txBody>
      </p:sp>
      <p:sp>
        <p:nvSpPr>
          <p:cNvPr id="1656" name="Shape 1656"/>
          <p:cNvSpPr/>
          <p:nvPr/>
        </p:nvSpPr>
        <p:spPr>
          <a:xfrm>
            <a:off x="3804004" y="4122688"/>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gradFill>
            <a:gsLst>
              <a:gs pos="0">
                <a:srgbClr val="19788E"/>
              </a:gs>
              <a:gs pos="80000">
                <a:srgbClr val="219DBA"/>
              </a:gs>
              <a:gs pos="100000">
                <a:srgbClr val="1EA0BE"/>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defTabSz="914097">
              <a:defRPr sz="2300">
                <a:latin typeface="Segoe"/>
                <a:ea typeface="Segoe"/>
                <a:cs typeface="Segoe"/>
                <a:sym typeface="Segoe"/>
              </a:defRPr>
            </a:pPr>
            <a:endParaRPr/>
          </a:p>
        </p:txBody>
      </p:sp>
      <p:pic>
        <p:nvPicPr>
          <p:cNvPr id="1657" name="image25.jpg" descr="grapes"/>
          <p:cNvPicPr>
            <a:picLocks noChangeAspect="1"/>
          </p:cNvPicPr>
          <p:nvPr/>
        </p:nvPicPr>
        <p:blipFill>
          <a:blip r:embed="rId3">
            <a:extLst/>
          </a:blip>
          <a:srcRect t="2779"/>
          <a:stretch>
            <a:fillRect/>
          </a:stretch>
        </p:blipFill>
        <p:spPr>
          <a:xfrm>
            <a:off x="8207375" y="1743075"/>
            <a:ext cx="2667000" cy="3549650"/>
          </a:xfrm>
          <a:prstGeom prst="rect">
            <a:avLst/>
          </a:prstGeom>
          <a:ln w="12700">
            <a:miter lim="400000"/>
          </a:ln>
          <a:effectLst>
            <a:outerShdw blurRad="292100" dist="139700" dir="2700000" rotWithShape="0">
              <a:srgbClr val="333333">
                <a:alpha val="64999"/>
              </a:srgbClr>
            </a:outerShdw>
          </a:effectLst>
        </p:spPr>
      </p:pic>
      <p:sp>
        <p:nvSpPr>
          <p:cNvPr id="1659" name="Shape 1659"/>
          <p:cNvSpPr>
            <a:spLocks noGrp="1"/>
          </p:cNvSpPr>
          <p:nvPr>
            <p:ph type="title"/>
          </p:nvPr>
        </p:nvSpPr>
        <p:spPr>
          <a:xfrm>
            <a:off x="508000" y="230188"/>
            <a:ext cx="11176000" cy="1181101"/>
          </a:xfrm>
          <a:prstGeom prst="rect">
            <a:avLst/>
          </a:prstGeom>
        </p:spPr>
        <p:txBody>
          <a:bodyPr/>
          <a:lstStyle/>
          <a:p>
            <a:pPr defTabSz="722312">
              <a:defRPr sz="4000" b="1" spc="-200">
                <a:effectLst>
                  <a:outerShdw blurRad="38100" dist="38100" dir="2700000" rotWithShape="0">
                    <a:srgbClr val="C0C0C0"/>
                  </a:outerShdw>
                </a:effectLst>
              </a:defRPr>
            </a:pPr>
            <a:r>
              <a:t>The Process of Fruit-Bearing:　</a:t>
            </a:r>
            <a:r>
              <a:rPr b="0">
                <a:solidFill>
                  <a:srgbClr val="FFFFFF"/>
                </a:solidFill>
                <a:latin typeface="ヒラギノ丸ゴ ProN"/>
                <a:ea typeface="ヒラギノ丸ゴ ProN"/>
                <a:cs typeface="ヒラギノ丸ゴ ProN"/>
                <a:sym typeface="ヒラギノ丸ゴ ProN"/>
              </a:rPr>
              <a:t>実を結ぶ過程</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 name="Shape 1661"/>
          <p:cNvSpPr>
            <a:spLocks noGrp="1"/>
          </p:cNvSpPr>
          <p:nvPr>
            <p:ph type="title"/>
          </p:nvPr>
        </p:nvSpPr>
        <p:spPr>
          <a:prstGeom prst="rect">
            <a:avLst/>
          </a:prstGeom>
        </p:spPr>
        <p:txBody>
          <a:bodyPr/>
          <a:lstStyle/>
          <a:p>
            <a:pPr defTabSz="858837">
              <a:defRPr sz="4500" spc="-150">
                <a:effectLst>
                  <a:outerShdw blurRad="38100" dist="38100" dir="2700000" rotWithShape="0">
                    <a:srgbClr val="C0C0C0"/>
                  </a:outerShdw>
                </a:effectLst>
              </a:defRPr>
            </a:pPr>
            <a:endParaRPr/>
          </a:p>
        </p:txBody>
      </p:sp>
      <p:sp>
        <p:nvSpPr>
          <p:cNvPr id="1662" name="Shape 1662"/>
          <p:cNvSpPr>
            <a:spLocks noGrp="1"/>
          </p:cNvSpPr>
          <p:nvPr>
            <p:ph type="body" idx="1"/>
          </p:nvPr>
        </p:nvSpPr>
        <p:spPr>
          <a:xfrm>
            <a:off x="868292" y="1254369"/>
            <a:ext cx="7086014" cy="5247929"/>
          </a:xfrm>
          <a:prstGeom prst="rect">
            <a:avLst/>
          </a:prstGeom>
        </p:spPr>
        <p:txBody>
          <a:bodyPr>
            <a:normAutofit/>
          </a:bodyPr>
          <a:lstStyle/>
          <a:p>
            <a:pPr marL="0" indent="0" defTabSz="850356">
              <a:spcBef>
                <a:spcPts val="600"/>
              </a:spcBef>
              <a:buSzTx/>
              <a:buNone/>
              <a:defRPr sz="2976" b="1"/>
            </a:pPr>
            <a:r>
              <a:rPr dirty="0"/>
              <a:t>“</a:t>
            </a:r>
            <a:r>
              <a:rPr dirty="0">
                <a:ln w="10984">
                  <a:solidFill>
                    <a:srgbClr val="163558"/>
                  </a:solidFill>
                </a:ln>
                <a:solidFill>
                  <a:srgbClr val="7190B3"/>
                </a:solidFill>
                <a:effectLst>
                  <a:outerShdw dist="35433" dir="2640000" rotWithShape="0">
                    <a:srgbClr val="163558"/>
                  </a:outerShdw>
                </a:effectLst>
              </a:rPr>
              <a:t>Abide in Me</a:t>
            </a:r>
            <a:r>
              <a:rPr dirty="0"/>
              <a:t>, and I in you. . . . </a:t>
            </a:r>
          </a:p>
          <a:p>
            <a:pPr marL="0" indent="0" defTabSz="850356">
              <a:spcBef>
                <a:spcPts val="600"/>
              </a:spcBef>
              <a:buSzTx/>
              <a:buNone/>
              <a:defRPr sz="2976" b="1"/>
            </a:pPr>
            <a:r>
              <a:rPr dirty="0"/>
              <a:t>He who abides in Me, and I in him, </a:t>
            </a:r>
          </a:p>
          <a:p>
            <a:pPr marL="0" indent="0" defTabSz="850356">
              <a:spcBef>
                <a:spcPts val="600"/>
              </a:spcBef>
              <a:buSzTx/>
              <a:buNone/>
              <a:defRPr sz="2976" b="1"/>
            </a:pPr>
            <a:r>
              <a:rPr dirty="0"/>
              <a:t>bears much fruit; for without Me </a:t>
            </a:r>
          </a:p>
          <a:p>
            <a:pPr marL="0" indent="0" defTabSz="850356">
              <a:spcBef>
                <a:spcPts val="600"/>
              </a:spcBef>
              <a:buSzTx/>
              <a:buNone/>
              <a:defRPr sz="2976" b="1"/>
            </a:pPr>
            <a:r>
              <a:rPr dirty="0"/>
              <a:t>you can do nothing.”	</a:t>
            </a:r>
          </a:p>
          <a:p>
            <a:pPr marL="0" indent="0" defTabSz="425195">
              <a:lnSpc>
                <a:spcPct val="100000"/>
              </a:lnSpc>
              <a:spcBef>
                <a:spcPts val="0"/>
              </a:spcBef>
              <a:buSzTx/>
              <a:buNone/>
              <a:defRPr sz="2976" b="1">
                <a:solidFill>
                  <a:srgbClr val="4F8F00"/>
                </a:solidFill>
                <a:latin typeface="+mj-lt"/>
                <a:ea typeface="+mj-ea"/>
                <a:cs typeface="+mj-cs"/>
                <a:sym typeface="Arial"/>
              </a:defRPr>
            </a:pPr>
            <a:endParaRPr dirty="0"/>
          </a:p>
          <a:p>
            <a:pPr marL="0" indent="0" defTabSz="425195">
              <a:lnSpc>
                <a:spcPct val="100000"/>
              </a:lnSpc>
              <a:spcBef>
                <a:spcPts val="0"/>
              </a:spcBef>
              <a:buSzTx/>
              <a:buNone/>
              <a:defRPr sz="2976">
                <a:solidFill>
                  <a:srgbClr val="011993"/>
                </a:solidFill>
                <a:latin typeface="ヒラギノ丸ゴ ProN"/>
                <a:ea typeface="ヒラギノ丸ゴ ProN"/>
                <a:cs typeface="ヒラギノ丸ゴ ProN"/>
                <a:sym typeface="ヒラギノ丸ゴ ProN"/>
              </a:defRPr>
            </a:pPr>
            <a:r>
              <a:rPr dirty="0" err="1"/>
              <a:t>わたしにつながっていなさい</a:t>
            </a:r>
            <a:r>
              <a:rPr dirty="0"/>
              <a:t>･･･</a:t>
            </a:r>
            <a:r>
              <a:rPr dirty="0" err="1"/>
              <a:t>もし人が</a:t>
            </a:r>
            <a:endParaRPr dirty="0"/>
          </a:p>
          <a:p>
            <a:pPr marL="0" indent="0" defTabSz="425195">
              <a:lnSpc>
                <a:spcPct val="100000"/>
              </a:lnSpc>
              <a:spcBef>
                <a:spcPts val="0"/>
              </a:spcBef>
              <a:buSzTx/>
              <a:buNone/>
              <a:defRPr sz="2976">
                <a:solidFill>
                  <a:srgbClr val="011993"/>
                </a:solidFill>
                <a:latin typeface="ヒラギノ丸ゴ ProN"/>
                <a:ea typeface="ヒラギノ丸ゴ ProN"/>
                <a:cs typeface="ヒラギノ丸ゴ ProN"/>
                <a:sym typeface="ヒラギノ丸ゴ ProN"/>
              </a:defRPr>
            </a:pPr>
            <a:r>
              <a:rPr dirty="0" err="1"/>
              <a:t>わたしにつながっており、またわたしが</a:t>
            </a:r>
            <a:endParaRPr dirty="0"/>
          </a:p>
          <a:p>
            <a:pPr marL="0" indent="0" defTabSz="425195">
              <a:lnSpc>
                <a:spcPct val="100000"/>
              </a:lnSpc>
              <a:spcBef>
                <a:spcPts val="0"/>
              </a:spcBef>
              <a:buSzTx/>
              <a:buNone/>
              <a:defRPr sz="2976">
                <a:solidFill>
                  <a:srgbClr val="011993"/>
                </a:solidFill>
                <a:latin typeface="ヒラギノ丸ゴ ProN"/>
                <a:ea typeface="ヒラギノ丸ゴ ProN"/>
                <a:cs typeface="ヒラギノ丸ゴ ProN"/>
                <a:sym typeface="ヒラギノ丸ゴ ProN"/>
              </a:defRPr>
            </a:pPr>
            <a:r>
              <a:rPr dirty="0" err="1"/>
              <a:t>その人とつながっておれば、その人は実を豊かに結ぶようになる。わたしから離れては、あなたがたは何一つできないからである</a:t>
            </a:r>
            <a:r>
              <a:rPr dirty="0"/>
              <a:t>。　</a:t>
            </a:r>
            <a:r>
              <a:rPr dirty="0" err="1"/>
              <a:t>Johnヨハネ</a:t>
            </a:r>
            <a:r>
              <a:rPr dirty="0"/>
              <a:t> 15:4-5</a:t>
            </a:r>
          </a:p>
        </p:txBody>
      </p:sp>
      <p:sp>
        <p:nvSpPr>
          <p:cNvPr id="1663" name="Shape 1663"/>
          <p:cNvSpPr/>
          <p:nvPr/>
        </p:nvSpPr>
        <p:spPr>
          <a:xfrm rot="20723498">
            <a:off x="386185" y="1109365"/>
            <a:ext cx="401798" cy="688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000" b="1">
                <a:ln w="12700">
                  <a:solidFill>
                    <a:srgbClr val="163558"/>
                  </a:solidFill>
                </a:ln>
                <a:solidFill>
                  <a:srgbClr val="7190B3"/>
                </a:solidFill>
                <a:effectLst>
                  <a:outerShdw dist="38100" dir="2640000" rotWithShape="0">
                    <a:srgbClr val="163558"/>
                  </a:outerShdw>
                </a:effectLst>
              </a:defRPr>
            </a:lvl1pPr>
          </a:lstStyle>
          <a:p>
            <a:r>
              <a:t>3</a:t>
            </a:r>
          </a:p>
        </p:txBody>
      </p:sp>
      <p:pic>
        <p:nvPicPr>
          <p:cNvPr id="1664" name="image25.jpg" descr="grapes"/>
          <p:cNvPicPr>
            <a:picLocks noChangeAspect="1"/>
          </p:cNvPicPr>
          <p:nvPr/>
        </p:nvPicPr>
        <p:blipFill>
          <a:blip r:embed="rId2">
            <a:extLst/>
          </a:blip>
          <a:srcRect t="2779"/>
          <a:stretch>
            <a:fillRect/>
          </a:stretch>
        </p:blipFill>
        <p:spPr>
          <a:xfrm>
            <a:off x="8077200" y="1295400"/>
            <a:ext cx="2667000" cy="3549650"/>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 name="Shape 1666"/>
          <p:cNvSpPr/>
          <p:nvPr/>
        </p:nvSpPr>
        <p:spPr>
          <a:xfrm>
            <a:off x="6400800" y="1060450"/>
            <a:ext cx="3886200" cy="637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3600">
                <a:solidFill>
                  <a:srgbClr val="FFFFFF"/>
                </a:solidFill>
                <a:effectLst>
                  <a:outerShdw blurRad="38100" dist="38100" dir="2700000" rotWithShape="0">
                    <a:srgbClr val="C0C0C0"/>
                  </a:outerShdw>
                </a:effectLst>
                <a:latin typeface="Tahoma"/>
                <a:ea typeface="Tahoma"/>
                <a:cs typeface="Tahoma"/>
                <a:sym typeface="Tahoma"/>
              </a:defRPr>
            </a:lvl1pPr>
          </a:lstStyle>
          <a:p>
            <a:r>
              <a:t>.</a:t>
            </a:r>
          </a:p>
        </p:txBody>
      </p:sp>
      <p:sp>
        <p:nvSpPr>
          <p:cNvPr id="1667" name="Shape 1667"/>
          <p:cNvSpPr/>
          <p:nvPr/>
        </p:nvSpPr>
        <p:spPr>
          <a:xfrm>
            <a:off x="5271765" y="958850"/>
            <a:ext cx="6754063" cy="7006889"/>
          </a:xfrm>
          <a:prstGeom prst="rect">
            <a:avLst/>
          </a:prstGeom>
          <a:ln w="12700">
            <a:miter lim="400000"/>
          </a:ln>
          <a:effectLst>
            <a:outerShdw dist="35921" dir="27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36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t>Why “Abide in Me” when the branch is a natural appendage of the vine?</a:t>
            </a:r>
          </a:p>
          <a:p>
            <a:pPr>
              <a:defRPr sz="36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endParaRPr/>
          </a:p>
          <a:p>
            <a:pPr>
              <a:defRPr sz="3600">
                <a:ln w="18415">
                  <a:solidFill>
                    <a:srgbClr val="FFFFFF"/>
                  </a:solidFill>
                </a:ln>
                <a:solidFill>
                  <a:srgbClr val="FFFFFF"/>
                </a:solidFill>
                <a:effectLst>
                  <a:outerShdw blurRad="63500" dir="3600000" rotWithShape="0">
                    <a:srgbClr val="000000">
                      <a:alpha val="70000"/>
                    </a:srgbClr>
                  </a:outerShdw>
                </a:effectLst>
                <a:latin typeface="ヒラギノ丸ゴ ProN"/>
                <a:ea typeface="ヒラギノ丸ゴ ProN"/>
                <a:cs typeface="ヒラギノ丸ゴ ProN"/>
                <a:sym typeface="ヒラギノ丸ゴ ProN"/>
              </a:defRPr>
            </a:pPr>
            <a:r>
              <a:t>そもそも枝は ぶどうの木の一部なのに、なぜあえて「つながっていなさい」なのか？</a:t>
            </a:r>
          </a:p>
          <a:p>
            <a:pPr>
              <a:defRPr sz="36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endParaRPr/>
          </a:p>
          <a:p>
            <a:pPr>
              <a:defRPr sz="36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endParaRPr/>
          </a:p>
          <a:p>
            <a:pPr>
              <a:defRPr sz="36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 name="Shape 1669"/>
          <p:cNvSpPr/>
          <p:nvPr/>
        </p:nvSpPr>
        <p:spPr>
          <a:xfrm>
            <a:off x="6371232" y="826947"/>
            <a:ext cx="5825852" cy="7616488"/>
          </a:xfrm>
          <a:prstGeom prst="rect">
            <a:avLst/>
          </a:prstGeom>
          <a:ln w="12700">
            <a:miter lim="400000"/>
          </a:ln>
          <a:effectLst>
            <a:outerShdw dist="35921" dir="27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36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t>It is NOT a natural appendage.</a:t>
            </a:r>
            <a:endParaRPr>
              <a:latin typeface="Times"/>
              <a:ea typeface="Times"/>
              <a:cs typeface="Times"/>
              <a:sym typeface="Times"/>
            </a:endParaRPr>
          </a:p>
          <a:p>
            <a:pPr>
              <a:defRPr sz="36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t>It was grafted in! </a:t>
            </a:r>
          </a:p>
          <a:p>
            <a:pPr>
              <a:defRPr sz="36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t>(Rom 11:17-24)</a:t>
            </a:r>
          </a:p>
          <a:p>
            <a:pPr>
              <a:defRPr sz="36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endParaRPr/>
          </a:p>
          <a:p>
            <a:pPr>
              <a:defRPr sz="3600">
                <a:ln w="18415">
                  <a:solidFill>
                    <a:srgbClr val="FFFFFF"/>
                  </a:solidFill>
                </a:ln>
                <a:solidFill>
                  <a:srgbClr val="FFFFFF"/>
                </a:solidFill>
                <a:effectLst>
                  <a:outerShdw blurRad="63500" dir="3600000" rotWithShape="0">
                    <a:srgbClr val="000000">
                      <a:alpha val="70000"/>
                    </a:srgbClr>
                  </a:outerShdw>
                </a:effectLst>
                <a:latin typeface="ヒラギノ丸ゴ ProN"/>
                <a:ea typeface="ヒラギノ丸ゴ ProN"/>
                <a:cs typeface="ヒラギノ丸ゴ ProN"/>
                <a:sym typeface="ヒラギノ丸ゴ ProN"/>
              </a:defRPr>
            </a:pPr>
            <a:r>
              <a:t>それは自然な枝ではない。接ぎ木されたものだった！（ローマ11:17-24）</a:t>
            </a:r>
          </a:p>
          <a:p>
            <a:pPr>
              <a:defRPr sz="36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endParaRPr/>
          </a:p>
          <a:p>
            <a:pPr>
              <a:defRPr sz="36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endParaRPr/>
          </a:p>
          <a:p>
            <a:pPr>
              <a:defRPr sz="36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endParaRPr/>
          </a:p>
        </p:txBody>
      </p:sp>
      <p:pic>
        <p:nvPicPr>
          <p:cNvPr id="1670" name="image27.jpg" descr="pro01b%5B1%5D"/>
          <p:cNvPicPr>
            <a:picLocks noChangeAspect="1"/>
          </p:cNvPicPr>
          <p:nvPr/>
        </p:nvPicPr>
        <p:blipFill>
          <a:blip r:embed="rId2">
            <a:extLst/>
          </a:blip>
          <a:stretch>
            <a:fillRect/>
          </a:stretch>
        </p:blipFill>
        <p:spPr>
          <a:xfrm>
            <a:off x="4191000" y="0"/>
            <a:ext cx="2133600" cy="21336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2" name="image7.jpg" descr="murmansk_skyline"/>
          <p:cNvPicPr>
            <a:picLocks noChangeAspect="1"/>
          </p:cNvPicPr>
          <p:nvPr/>
        </p:nvPicPr>
        <p:blipFill>
          <a:blip r:embed="rId3">
            <a:extLst/>
          </a:blip>
          <a:srcRect l="5556" r="5695"/>
          <a:stretch>
            <a:fillRect/>
          </a:stretch>
        </p:blipFill>
        <p:spPr>
          <a:xfrm>
            <a:off x="0" y="0"/>
            <a:ext cx="12192000" cy="6858000"/>
          </a:xfrm>
          <a:prstGeom prst="rect">
            <a:avLst/>
          </a:prstGeom>
          <a:ln w="12700">
            <a:miter lim="400000"/>
          </a:ln>
        </p:spPr>
      </p:pic>
      <p:sp>
        <p:nvSpPr>
          <p:cNvPr id="1473" name="Shape 1473"/>
          <p:cNvSpPr/>
          <p:nvPr/>
        </p:nvSpPr>
        <p:spPr>
          <a:xfrm>
            <a:off x="5029200" y="3074511"/>
            <a:ext cx="7037388" cy="3501391"/>
          </a:xfrm>
          <a:prstGeom prst="rect">
            <a:avLst/>
          </a:prstGeom>
          <a:ln w="12700">
            <a:miter lim="400000"/>
          </a:ln>
          <a:effectLst>
            <a:outerShdw blurRad="50800" dist="50800" dir="5400000" rotWithShape="0">
              <a:srgbClr val="040000"/>
            </a:outerShdw>
          </a:effectLst>
          <a:extLst>
            <a:ext uri="{C572A759-6A51-4108-AA02-DFA0A04FC94B}">
              <ma14:wrappingTextBoxFlag xmlns:ma14="http://schemas.microsoft.com/office/mac/drawingml/2011/main" val="1"/>
            </a:ext>
          </a:extLst>
        </p:spPr>
        <p:txBody>
          <a:bodyPr lIns="45719" rIns="45719">
            <a:normAutofit lnSpcReduction="10000"/>
          </a:bodyPr>
          <a:lstStyle/>
          <a:p>
            <a:pPr marL="411480" indent="-342900">
              <a:spcBef>
                <a:spcPts val="700"/>
              </a:spcBef>
              <a:buClr>
                <a:srgbClr val="1D4775"/>
              </a:buClr>
              <a:buSzPct val="95000"/>
              <a:buFont typeface="Wingdings"/>
              <a:buChar char="▪"/>
              <a:defRPr sz="33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rPr dirty="0"/>
              <a:t>They realized they needed help. They prayed for the Holy Spirit and planned to win souls　</a:t>
            </a:r>
            <a:endParaRPr lang="en-US" altLang="ja-JP" dirty="0"/>
          </a:p>
          <a:p>
            <a:pPr marL="68580">
              <a:spcBef>
                <a:spcPts val="700"/>
              </a:spcBef>
              <a:buClr>
                <a:srgbClr val="1D4775"/>
              </a:buClr>
              <a:buSzPct val="95000"/>
              <a:defRPr sz="33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rPr dirty="0"/>
              <a:t>　　</a:t>
            </a:r>
            <a:endParaRPr lang="en-US" altLang="ja-JP" dirty="0"/>
          </a:p>
          <a:p>
            <a:pPr marL="411480" indent="-342900">
              <a:spcBef>
                <a:spcPts val="700"/>
              </a:spcBef>
              <a:buClr>
                <a:srgbClr val="1D4775"/>
              </a:buClr>
              <a:buSzPct val="95000"/>
              <a:buFont typeface="Wingdings"/>
              <a:buChar char="▪"/>
              <a:defRPr sz="33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rPr dirty="0" err="1">
                <a:ln w="18415">
                  <a:solidFill>
                    <a:schemeClr val="accent1">
                      <a:lumOff val="25000"/>
                    </a:schemeClr>
                  </a:solidFill>
                </a:ln>
                <a:solidFill>
                  <a:schemeClr val="accent1">
                    <a:lumOff val="25000"/>
                  </a:schemeClr>
                </a:solidFill>
                <a:latin typeface="ヒラギノ丸ゴ ProN"/>
                <a:ea typeface="ヒラギノ丸ゴ ProN"/>
                <a:cs typeface="ヒラギノ丸ゴ ProN"/>
                <a:sym typeface="ヒラギノ丸ゴ ProN"/>
              </a:rPr>
              <a:t>助けが必要だと気付き、聖霊の</a:t>
            </a:r>
            <a:r>
              <a:rPr lang="en-US" altLang="ja-JP" dirty="0">
                <a:ln w="18415">
                  <a:solidFill>
                    <a:schemeClr val="accent1">
                      <a:lumOff val="25000"/>
                    </a:schemeClr>
                  </a:solidFill>
                </a:ln>
                <a:solidFill>
                  <a:schemeClr val="accent1">
                    <a:lumOff val="25000"/>
                  </a:schemeClr>
                </a:solidFill>
                <a:latin typeface="ヒラギノ丸ゴ ProN"/>
                <a:ea typeface="ヒラギノ丸ゴ ProN"/>
                <a:cs typeface="ヒラギノ丸ゴ ProN"/>
                <a:sym typeface="ヒラギノ丸ゴ ProN"/>
              </a:rPr>
              <a:t/>
            </a:r>
            <a:br>
              <a:rPr lang="en-US" altLang="ja-JP" dirty="0">
                <a:ln w="18415">
                  <a:solidFill>
                    <a:schemeClr val="accent1">
                      <a:lumOff val="25000"/>
                    </a:schemeClr>
                  </a:solidFill>
                </a:ln>
                <a:solidFill>
                  <a:schemeClr val="accent1">
                    <a:lumOff val="25000"/>
                  </a:schemeClr>
                </a:solidFill>
                <a:latin typeface="ヒラギノ丸ゴ ProN"/>
                <a:ea typeface="ヒラギノ丸ゴ ProN"/>
                <a:cs typeface="ヒラギノ丸ゴ ProN"/>
                <a:sym typeface="ヒラギノ丸ゴ ProN"/>
              </a:rPr>
            </a:br>
            <a:r>
              <a:rPr dirty="0" err="1">
                <a:ln w="18415">
                  <a:solidFill>
                    <a:schemeClr val="accent1">
                      <a:lumOff val="25000"/>
                    </a:schemeClr>
                  </a:solidFill>
                </a:ln>
                <a:solidFill>
                  <a:schemeClr val="accent1">
                    <a:lumOff val="25000"/>
                  </a:schemeClr>
                </a:solidFill>
                <a:latin typeface="ヒラギノ丸ゴ ProN"/>
                <a:ea typeface="ヒラギノ丸ゴ ProN"/>
                <a:cs typeface="ヒラギノ丸ゴ ProN"/>
                <a:sym typeface="ヒラギノ丸ゴ ProN"/>
              </a:rPr>
              <a:t>助けを求めて祈り、救霊の計画を</a:t>
            </a:r>
            <a:r>
              <a:rPr lang="en-US" altLang="ja-JP" dirty="0">
                <a:ln w="18415">
                  <a:solidFill>
                    <a:schemeClr val="accent1">
                      <a:lumOff val="25000"/>
                    </a:schemeClr>
                  </a:solidFill>
                </a:ln>
                <a:solidFill>
                  <a:schemeClr val="accent1">
                    <a:lumOff val="25000"/>
                  </a:schemeClr>
                </a:solidFill>
                <a:latin typeface="ヒラギノ丸ゴ ProN"/>
                <a:ea typeface="ヒラギノ丸ゴ ProN"/>
                <a:cs typeface="ヒラギノ丸ゴ ProN"/>
                <a:sym typeface="ヒラギノ丸ゴ ProN"/>
              </a:rPr>
              <a:t/>
            </a:r>
            <a:br>
              <a:rPr lang="en-US" altLang="ja-JP" dirty="0">
                <a:ln w="18415">
                  <a:solidFill>
                    <a:schemeClr val="accent1">
                      <a:lumOff val="25000"/>
                    </a:schemeClr>
                  </a:solidFill>
                </a:ln>
                <a:solidFill>
                  <a:schemeClr val="accent1">
                    <a:lumOff val="25000"/>
                  </a:schemeClr>
                </a:solidFill>
                <a:latin typeface="ヒラギノ丸ゴ ProN"/>
                <a:ea typeface="ヒラギノ丸ゴ ProN"/>
                <a:cs typeface="ヒラギノ丸ゴ ProN"/>
                <a:sym typeface="ヒラギノ丸ゴ ProN"/>
              </a:rPr>
            </a:br>
            <a:r>
              <a:rPr dirty="0" err="1">
                <a:ln w="18415">
                  <a:solidFill>
                    <a:schemeClr val="accent1">
                      <a:lumOff val="25000"/>
                    </a:schemeClr>
                  </a:solidFill>
                </a:ln>
                <a:solidFill>
                  <a:schemeClr val="accent1">
                    <a:lumOff val="25000"/>
                  </a:schemeClr>
                </a:solidFill>
                <a:latin typeface="ヒラギノ丸ゴ ProN"/>
                <a:ea typeface="ヒラギノ丸ゴ ProN"/>
                <a:cs typeface="ヒラギノ丸ゴ ProN"/>
                <a:sym typeface="ヒラギノ丸ゴ ProN"/>
              </a:rPr>
              <a:t>たてた</a:t>
            </a:r>
            <a:endParaRPr dirty="0">
              <a:ln w="18415">
                <a:solidFill>
                  <a:schemeClr val="accent1">
                    <a:lumOff val="25000"/>
                  </a:schemeClr>
                </a:solidFill>
              </a:ln>
              <a:solidFill>
                <a:schemeClr val="accent1">
                  <a:lumOff val="25000"/>
                </a:schemeClr>
              </a:solidFill>
              <a:latin typeface="ヒラギノ丸ゴ ProN"/>
              <a:ea typeface="ヒラギノ丸ゴ ProN"/>
              <a:cs typeface="ヒラギノ丸ゴ ProN"/>
              <a:sym typeface="ヒラギノ丸ゴ ProN"/>
            </a:endParaRPr>
          </a:p>
        </p:txBody>
      </p:sp>
      <p:pic>
        <p:nvPicPr>
          <p:cNvPr id="1474" name="image8.jpg" descr="map"/>
          <p:cNvPicPr>
            <a:picLocks noChangeAspect="1"/>
          </p:cNvPicPr>
          <p:nvPr/>
        </p:nvPicPr>
        <p:blipFill>
          <a:blip r:embed="rId4">
            <a:extLst/>
          </a:blip>
          <a:stretch>
            <a:fillRect/>
          </a:stretch>
        </p:blipFill>
        <p:spPr>
          <a:xfrm>
            <a:off x="1524000" y="0"/>
            <a:ext cx="3505200" cy="2792414"/>
          </a:xfrm>
          <a:prstGeom prst="rect">
            <a:avLst/>
          </a:prstGeom>
          <a:ln w="12700">
            <a:miter lim="400000"/>
          </a:ln>
        </p:spPr>
      </p:pic>
      <p:sp>
        <p:nvSpPr>
          <p:cNvPr id="1475" name="Shape 1475"/>
          <p:cNvSpPr/>
          <p:nvPr/>
        </p:nvSpPr>
        <p:spPr>
          <a:xfrm>
            <a:off x="2209800" y="0"/>
            <a:ext cx="152400" cy="533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lnTo>
                  <a:pt x="0" y="16200"/>
                </a:lnTo>
                <a:close/>
              </a:path>
            </a:pathLst>
          </a:custGeom>
          <a:solidFill>
            <a:srgbClr val="FFFFFF"/>
          </a:solidFill>
          <a:ln>
            <a:solidFill>
              <a:srgbClr val="0E2A08"/>
            </a:solidFill>
            <a:miter/>
          </a:ln>
        </p:spPr>
        <p:txBody>
          <a:bodyPr lIns="45718" tIns="45718" rIns="45718" bIns="45718" anchor="ctr"/>
          <a:lstStyle/>
          <a:p>
            <a:endParaRPr/>
          </a:p>
        </p:txBody>
      </p:sp>
      <p:sp>
        <p:nvSpPr>
          <p:cNvPr id="1476" name="Shape 1476"/>
          <p:cNvSpPr/>
          <p:nvPr/>
        </p:nvSpPr>
        <p:spPr>
          <a:xfrm>
            <a:off x="4994299" y="396875"/>
            <a:ext cx="6882631" cy="1691640"/>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lgn="ctr">
              <a:defRPr sz="4000">
                <a:ln w="18415">
                  <a:solidFill>
                    <a:srgbClr val="FFFFFF"/>
                  </a:solidFill>
                </a:ln>
                <a:solidFill>
                  <a:srgbClr val="FFFF00"/>
                </a:solidFill>
                <a:effectLst>
                  <a:outerShdw blurRad="38100" dist="38100" dir="2700000" rotWithShape="0">
                    <a:srgbClr val="000000">
                      <a:alpha val="43137"/>
                    </a:srgbClr>
                  </a:outerShdw>
                </a:effectLst>
              </a:defRPr>
            </a:pPr>
            <a:r>
              <a:t>Murmansk Church, </a:t>
            </a:r>
          </a:p>
          <a:p>
            <a:pPr algn="ctr">
              <a:defRPr sz="4000">
                <a:ln w="18415">
                  <a:solidFill>
                    <a:srgbClr val="FFFFFF"/>
                  </a:solidFill>
                </a:ln>
                <a:solidFill>
                  <a:srgbClr val="FFFF00"/>
                </a:solidFill>
                <a:effectLst>
                  <a:outerShdw blurRad="38100" dist="38100" dir="2700000" rotWithShape="0">
                    <a:srgbClr val="000000">
                      <a:alpha val="43137"/>
                    </a:srgbClr>
                  </a:outerShdw>
                </a:effectLst>
              </a:defRPr>
            </a:pPr>
            <a:r>
              <a:t>Russia</a:t>
            </a:r>
          </a:p>
          <a:p>
            <a:pPr algn="ctr">
              <a:defRPr sz="4000">
                <a:ln w="18415">
                  <a:solidFill>
                    <a:srgbClr val="FFFFFF"/>
                  </a:solidFill>
                </a:ln>
                <a:solidFill>
                  <a:srgbClr val="FFFFFF"/>
                </a:solidFill>
                <a:effectLst>
                  <a:outerShdw blurRad="38100" dist="38100" dir="2700000" rotWithShape="0">
                    <a:srgbClr val="000000">
                      <a:alpha val="43137"/>
                    </a:srgbClr>
                  </a:outerShdw>
                </a:effectLst>
                <a:latin typeface="ヒラギノ丸ゴ ProN"/>
                <a:ea typeface="ヒラギノ丸ゴ ProN"/>
                <a:cs typeface="ヒラギノ丸ゴ ProN"/>
                <a:sym typeface="ヒラギノ丸ゴ ProN"/>
              </a:defRPr>
            </a:pPr>
            <a:r>
              <a:rPr sz="3200">
                <a:ln w="14732">
                  <a:solidFill>
                    <a:srgbClr val="FFFFFF"/>
                  </a:solidFill>
                </a:ln>
              </a:rPr>
              <a:t>ムルマンスク教会、ロシア</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 name="Shape 1672"/>
          <p:cNvSpPr/>
          <p:nvPr/>
        </p:nvSpPr>
        <p:spPr>
          <a:xfrm>
            <a:off x="6875140" y="955451"/>
            <a:ext cx="5278760" cy="5571789"/>
          </a:xfrm>
          <a:prstGeom prst="rect">
            <a:avLst/>
          </a:prstGeom>
          <a:ln w="12700">
            <a:miter lim="400000"/>
          </a:ln>
          <a:effectLst>
            <a:outerShdw dist="35921" dir="27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36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t>Its natural tendency is to reject its new habitat!</a:t>
            </a:r>
          </a:p>
          <a:p>
            <a:pPr defTabSz="457200">
              <a:defRPr sz="3200" b="1">
                <a:solidFill>
                  <a:srgbClr val="FFFFFF"/>
                </a:solidFill>
                <a:latin typeface="+mj-lt"/>
                <a:ea typeface="+mj-ea"/>
                <a:cs typeface="+mj-cs"/>
                <a:sym typeface="Arial"/>
              </a:defRPr>
            </a:pPr>
            <a:endParaRPr/>
          </a:p>
          <a:p>
            <a:pPr defTabSz="457200">
              <a:defRPr sz="3200">
                <a:solidFill>
                  <a:srgbClr val="FFFFFF"/>
                </a:solidFill>
                <a:latin typeface="ヒラギノ丸ゴ ProN"/>
                <a:ea typeface="ヒラギノ丸ゴ ProN"/>
                <a:cs typeface="ヒラギノ丸ゴ ProN"/>
                <a:sym typeface="ヒラギノ丸ゴ ProN"/>
              </a:defRPr>
            </a:pPr>
            <a:r>
              <a:rPr sz="3600">
                <a:ln w="18415">
                  <a:solidFill>
                    <a:srgbClr val="FFFFFF"/>
                  </a:solidFill>
                </a:ln>
                <a:effectLst>
                  <a:outerShdw blurRad="63500" dir="3600000" rotWithShape="0">
                    <a:srgbClr val="000000">
                      <a:alpha val="70000"/>
                    </a:srgbClr>
                  </a:outerShdw>
                </a:effectLst>
              </a:rPr>
              <a:t>新しい生体を拒絶するのは自然の性質！</a:t>
            </a:r>
          </a:p>
          <a:p>
            <a:pPr>
              <a:defRPr sz="36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endParaRPr sz="3600">
              <a:ln w="18415">
                <a:solidFill>
                  <a:srgbClr val="FFFFFF"/>
                </a:solidFill>
              </a:ln>
              <a:effectLst>
                <a:outerShdw blurRad="63500" dir="3600000" rotWithShape="0">
                  <a:srgbClr val="000000">
                    <a:alpha val="70000"/>
                  </a:srgbClr>
                </a:outerShdw>
              </a:effectLst>
            </a:endParaRPr>
          </a:p>
          <a:p>
            <a:pPr>
              <a:defRPr sz="36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endParaRPr sz="3600">
              <a:ln w="18415">
                <a:solidFill>
                  <a:srgbClr val="FFFFFF"/>
                </a:solidFill>
              </a:ln>
              <a:effectLst>
                <a:outerShdw blurRad="63500" dir="3600000" rotWithShape="0">
                  <a:srgbClr val="000000">
                    <a:alpha val="70000"/>
                  </a:srgbClr>
                </a:outerShdw>
              </a:effectLst>
            </a:endParaRPr>
          </a:p>
        </p:txBody>
      </p:sp>
      <p:pic>
        <p:nvPicPr>
          <p:cNvPr id="1673" name="image27.jpg" descr="pro01b%5B1%5D"/>
          <p:cNvPicPr>
            <a:picLocks noChangeAspect="1"/>
          </p:cNvPicPr>
          <p:nvPr/>
        </p:nvPicPr>
        <p:blipFill>
          <a:blip r:embed="rId2">
            <a:extLst/>
          </a:blip>
          <a:stretch>
            <a:fillRect/>
          </a:stretch>
        </p:blipFill>
        <p:spPr>
          <a:xfrm>
            <a:off x="4191000" y="0"/>
            <a:ext cx="2133600" cy="21336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75" name="Shape 1675"/>
          <p:cNvSpPr/>
          <p:nvPr/>
        </p:nvSpPr>
        <p:spPr>
          <a:xfrm>
            <a:off x="191468" y="-60921"/>
            <a:ext cx="4994375" cy="2809241"/>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3200" b="1">
                <a:ln w="14731">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t>We did not choose the Vine, He chose us!</a:t>
            </a:r>
          </a:p>
          <a:p>
            <a:pPr>
              <a:defRPr sz="3200">
                <a:ln w="14731">
                  <a:solidFill>
                    <a:schemeClr val="accent1">
                      <a:lumOff val="25000"/>
                    </a:schemeClr>
                  </a:solidFill>
                </a:ln>
                <a:solidFill>
                  <a:schemeClr val="accent1">
                    <a:lumOff val="25000"/>
                  </a:schemeClr>
                </a:solidFill>
                <a:effectLst>
                  <a:outerShdw blurRad="63500" dir="3600000" rotWithShape="0">
                    <a:srgbClr val="000000">
                      <a:alpha val="70000"/>
                    </a:srgbClr>
                  </a:outerShdw>
                </a:effectLst>
                <a:latin typeface="ヒラギノ丸ゴ ProN"/>
                <a:ea typeface="ヒラギノ丸ゴ ProN"/>
                <a:cs typeface="ヒラギノ丸ゴ ProN"/>
                <a:sym typeface="ヒラギノ丸ゴ ProN"/>
              </a:defRPr>
            </a:pPr>
            <a:r>
              <a:t>われわれが選んだのではない。彼がわれわれを選んだのだ！</a:t>
            </a:r>
          </a:p>
        </p:txBody>
      </p:sp>
      <p:sp>
        <p:nvSpPr>
          <p:cNvPr id="1676" name="Shape 1676"/>
          <p:cNvSpPr/>
          <p:nvPr/>
        </p:nvSpPr>
        <p:spPr>
          <a:xfrm>
            <a:off x="191468" y="4133681"/>
            <a:ext cx="11908433" cy="3616375"/>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wrap="square" lIns="45719" rIns="45719">
            <a:spAutoFit/>
          </a:bodyPr>
          <a:lstStyle/>
          <a:p>
            <a:pPr>
              <a:defRPr sz="32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rPr dirty="0"/>
              <a:t>“You did not choose Me but I chose you,…that you should go and bear fruit...” 	</a:t>
            </a:r>
            <a:r>
              <a:rPr lang="en-US" altLang="ja-JP" dirty="0"/>
              <a:t/>
            </a:r>
            <a:br>
              <a:rPr lang="en-US" altLang="ja-JP" dirty="0"/>
            </a:br>
            <a:r>
              <a:rPr b="0" dirty="0" err="1">
                <a:ln w="18415">
                  <a:solidFill>
                    <a:schemeClr val="accent1">
                      <a:lumOff val="25000"/>
                    </a:schemeClr>
                  </a:solidFill>
                </a:ln>
                <a:solidFill>
                  <a:schemeClr val="accent1">
                    <a:lumOff val="25000"/>
                  </a:schemeClr>
                </a:solidFill>
                <a:effectLst>
                  <a:outerShdw blurRad="63500" dist="50800" dir="3600000" rotWithShape="0">
                    <a:srgbClr val="000000">
                      <a:alpha val="70000"/>
                    </a:srgbClr>
                  </a:outerShdw>
                </a:effectLst>
                <a:latin typeface="ヒラギノ丸ゴ ProN"/>
                <a:ea typeface="ヒラギノ丸ゴ ProN"/>
                <a:cs typeface="ヒラギノ丸ゴ ProN"/>
                <a:sym typeface="ヒラギノ丸ゴ ProN"/>
              </a:rPr>
              <a:t>あなたがたがわたしを選んだのではない。わたしがあなたがたを選んだ</a:t>
            </a:r>
            <a:r>
              <a:rPr b="0" dirty="0">
                <a:ln w="18415">
                  <a:solidFill>
                    <a:schemeClr val="accent1">
                      <a:lumOff val="25000"/>
                    </a:schemeClr>
                  </a:solidFill>
                </a:ln>
                <a:solidFill>
                  <a:schemeClr val="accent1">
                    <a:lumOff val="25000"/>
                  </a:schemeClr>
                </a:solidFill>
                <a:effectLst>
                  <a:outerShdw blurRad="63500" dist="50800" dir="3600000" rotWithShape="0">
                    <a:srgbClr val="000000">
                      <a:alpha val="70000"/>
                    </a:srgbClr>
                  </a:outerShdw>
                </a:effectLst>
                <a:latin typeface="ヒラギノ丸ゴ ProN"/>
                <a:ea typeface="ヒラギノ丸ゴ ProN"/>
                <a:cs typeface="ヒラギノ丸ゴ ProN"/>
                <a:sym typeface="ヒラギノ丸ゴ ProN"/>
              </a:rPr>
              <a:t>…</a:t>
            </a:r>
            <a:r>
              <a:rPr b="0" dirty="0" err="1">
                <a:ln w="18415">
                  <a:solidFill>
                    <a:schemeClr val="accent1">
                      <a:lumOff val="25000"/>
                    </a:schemeClr>
                  </a:solidFill>
                </a:ln>
                <a:solidFill>
                  <a:schemeClr val="accent1">
                    <a:lumOff val="25000"/>
                  </a:schemeClr>
                </a:solidFill>
                <a:effectLst>
                  <a:outerShdw blurRad="63500" dist="50800" dir="3600000" rotWithShape="0">
                    <a:srgbClr val="000000">
                      <a:alpha val="70000"/>
                    </a:srgbClr>
                  </a:outerShdw>
                </a:effectLst>
                <a:latin typeface="ヒラギノ丸ゴ ProN"/>
                <a:ea typeface="ヒラギノ丸ゴ ProN"/>
                <a:cs typeface="ヒラギノ丸ゴ ProN"/>
                <a:sym typeface="ヒラギノ丸ゴ ProN"/>
              </a:rPr>
              <a:t>それはあなたがたが行って豊かに実を結ぶためである</a:t>
            </a:r>
            <a:r>
              <a:rPr b="0" dirty="0">
                <a:ln w="18415">
                  <a:solidFill>
                    <a:schemeClr val="accent1">
                      <a:lumOff val="25000"/>
                    </a:schemeClr>
                  </a:solidFill>
                </a:ln>
                <a:solidFill>
                  <a:schemeClr val="accent1">
                    <a:lumOff val="25000"/>
                  </a:schemeClr>
                </a:solidFill>
                <a:effectLst>
                  <a:outerShdw blurRad="63500" dist="50800" dir="3600000" rotWithShape="0">
                    <a:srgbClr val="000000">
                      <a:alpha val="70000"/>
                    </a:srgbClr>
                  </a:outerShdw>
                </a:effectLst>
                <a:latin typeface="ヒラギノ丸ゴ ProN"/>
                <a:ea typeface="ヒラギノ丸ゴ ProN"/>
                <a:cs typeface="ヒラギノ丸ゴ ProN"/>
                <a:sym typeface="ヒラギノ丸ゴ ProN"/>
              </a:rPr>
              <a:t>　</a:t>
            </a:r>
            <a:r>
              <a:rPr b="0" dirty="0" err="1">
                <a:ln w="18415">
                  <a:solidFill>
                    <a:schemeClr val="accent1">
                      <a:lumOff val="25000"/>
                    </a:schemeClr>
                  </a:solidFill>
                </a:ln>
                <a:solidFill>
                  <a:schemeClr val="accent1">
                    <a:lumOff val="25000"/>
                  </a:schemeClr>
                </a:solidFill>
                <a:effectLst>
                  <a:outerShdw blurRad="63500" dist="50800" dir="3600000" rotWithShape="0">
                    <a:srgbClr val="000000">
                      <a:alpha val="70000"/>
                    </a:srgbClr>
                  </a:outerShdw>
                </a:effectLst>
                <a:latin typeface="ヒラギノ丸ゴ ProN"/>
                <a:ea typeface="ヒラギノ丸ゴ ProN"/>
                <a:cs typeface="ヒラギノ丸ゴ ProN"/>
                <a:sym typeface="ヒラギノ丸ゴ ProN"/>
              </a:rPr>
              <a:t>Johnヨハネ</a:t>
            </a:r>
            <a:r>
              <a:rPr b="0" dirty="0">
                <a:ln w="18415">
                  <a:solidFill>
                    <a:schemeClr val="accent1">
                      <a:lumOff val="25000"/>
                    </a:schemeClr>
                  </a:solidFill>
                </a:ln>
                <a:solidFill>
                  <a:schemeClr val="accent1">
                    <a:lumOff val="25000"/>
                  </a:schemeClr>
                </a:solidFill>
                <a:effectLst>
                  <a:outerShdw blurRad="63500" dist="50800" dir="3600000" rotWithShape="0">
                    <a:srgbClr val="000000">
                      <a:alpha val="70000"/>
                    </a:srgbClr>
                  </a:outerShdw>
                </a:effectLst>
                <a:latin typeface="ヒラギノ丸ゴ ProN"/>
                <a:ea typeface="ヒラギノ丸ゴ ProN"/>
                <a:cs typeface="ヒラギノ丸ゴ ProN"/>
                <a:sym typeface="ヒラギノ丸ゴ ProN"/>
              </a:rPr>
              <a:t> 15:16</a:t>
            </a:r>
          </a:p>
          <a:p>
            <a:pPr>
              <a:defRPr sz="32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endParaRPr sz="2300" dirty="0">
              <a:ln w="13235">
                <a:solidFill>
                  <a:srgbClr val="FFFFFF"/>
                </a:solidFill>
              </a:ln>
              <a:latin typeface="+mj-lt"/>
              <a:ea typeface="+mj-ea"/>
              <a:cs typeface="+mj-cs"/>
              <a:sym typeface="Arial"/>
            </a:endParaRPr>
          </a:p>
          <a:p>
            <a:pPr>
              <a:defRPr sz="2300" b="1">
                <a:ln w="13235">
                  <a:solidFill>
                    <a:srgbClr val="FFFFFF"/>
                  </a:solidFill>
                </a:ln>
                <a:solidFill>
                  <a:srgbClr val="FFFFFF"/>
                </a:solidFill>
                <a:effectLst>
                  <a:outerShdw blurRad="63500" dir="3600000" rotWithShape="0">
                    <a:srgbClr val="000000">
                      <a:alpha val="70000"/>
                    </a:srgbClr>
                  </a:outerShdw>
                </a:effectLst>
                <a:latin typeface="+mj-lt"/>
                <a:ea typeface="+mj-ea"/>
                <a:cs typeface="+mj-cs"/>
                <a:sym typeface="Arial"/>
              </a:defRPr>
            </a:pPr>
            <a:endParaRPr sz="2300" dirty="0">
              <a:ln w="13235">
                <a:solidFill>
                  <a:srgbClr val="FFFFFF"/>
                </a:solidFill>
              </a:ln>
              <a:latin typeface="+mj-lt"/>
              <a:ea typeface="+mj-ea"/>
              <a:cs typeface="+mj-cs"/>
              <a:sym typeface="Arial"/>
            </a:endParaRPr>
          </a:p>
          <a:p>
            <a:pPr>
              <a:defRPr sz="3200" b="1">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endParaRPr sz="2300" dirty="0">
              <a:ln w="13235">
                <a:solidFill>
                  <a:srgbClr val="FFFFFF"/>
                </a:solidFill>
              </a:ln>
              <a:latin typeface="+mj-lt"/>
              <a:ea typeface="+mj-ea"/>
              <a:cs typeface="+mj-cs"/>
              <a:sym typeface="Arial"/>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6" grpId="1"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8" name="image29.png"/>
          <p:cNvPicPr>
            <a:picLocks noChangeAspect="1"/>
          </p:cNvPicPr>
          <p:nvPr/>
        </p:nvPicPr>
        <p:blipFill>
          <a:blip r:embed="rId2">
            <a:extLst/>
          </a:blip>
          <a:srcRect l="5263" r="15773"/>
          <a:stretch>
            <a:fillRect/>
          </a:stretch>
        </p:blipFill>
        <p:spPr>
          <a:xfrm>
            <a:off x="-1" y="-800102"/>
            <a:ext cx="12192001" cy="8743951"/>
          </a:xfrm>
          <a:prstGeom prst="rect">
            <a:avLst/>
          </a:prstGeom>
          <a:ln w="12700">
            <a:miter lim="400000"/>
          </a:ln>
        </p:spPr>
      </p:pic>
      <p:sp>
        <p:nvSpPr>
          <p:cNvPr id="1679" name="Shape 1679"/>
          <p:cNvSpPr/>
          <p:nvPr/>
        </p:nvSpPr>
        <p:spPr>
          <a:xfrm>
            <a:off x="809824" y="590970"/>
            <a:ext cx="10903298" cy="6186309"/>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lgn="ctr">
              <a:defRPr sz="4400" b="1" spc="-395">
                <a:ln w="6599">
                  <a:solidFill>
                    <a:schemeClr val="accent2"/>
                  </a:solidFill>
                </a:ln>
                <a:solidFill>
                  <a:srgbClr val="FFFFFF"/>
                </a:solidFill>
                <a:effectLst>
                  <a:outerShdw dist="38100" dir="2700000" rotWithShape="0">
                    <a:schemeClr val="accent2"/>
                  </a:outerShdw>
                </a:effectLst>
                <a:latin typeface="Lucida Sans Unicode"/>
                <a:ea typeface="Lucida Sans Unicode"/>
                <a:cs typeface="Lucida Sans Unicode"/>
                <a:sym typeface="Lucida Sans Unicode"/>
              </a:defRPr>
            </a:pPr>
            <a:r>
              <a:rPr dirty="0"/>
              <a:t>This is what the Spirit  does for the Christian in the name of Jesus: </a:t>
            </a:r>
          </a:p>
          <a:p>
            <a:pPr algn="ctr">
              <a:defRPr sz="4400" b="1" spc="-395">
                <a:ln w="6599">
                  <a:solidFill>
                    <a:schemeClr val="accent2"/>
                  </a:solidFill>
                </a:ln>
                <a:solidFill>
                  <a:srgbClr val="FFFFFF"/>
                </a:solidFill>
                <a:effectLst>
                  <a:outerShdw dist="38100" dir="2700000" rotWithShape="0">
                    <a:schemeClr val="accent2"/>
                  </a:outerShdw>
                </a:effectLst>
                <a:latin typeface="Lucida Sans Unicode"/>
                <a:ea typeface="Lucida Sans Unicode"/>
                <a:cs typeface="Lucida Sans Unicode"/>
                <a:sym typeface="Lucida Sans Unicode"/>
              </a:defRPr>
            </a:pPr>
            <a:r>
              <a:rPr dirty="0"/>
              <a:t>He makes him/her bear </a:t>
            </a:r>
            <a:r>
              <a:rPr u="sng" dirty="0"/>
              <a:t>much fruit</a:t>
            </a:r>
            <a:r>
              <a:rPr dirty="0"/>
              <a:t>!</a:t>
            </a:r>
          </a:p>
          <a:p>
            <a:pPr algn="ctr">
              <a:defRPr sz="4400" b="1">
                <a:ln w="6599">
                  <a:solidFill>
                    <a:schemeClr val="accent2"/>
                  </a:solidFill>
                </a:ln>
                <a:solidFill>
                  <a:srgbClr val="FFFFFF"/>
                </a:solidFill>
                <a:effectLst>
                  <a:outerShdw dist="38100" dir="2700000" rotWithShape="0">
                    <a:schemeClr val="accent2"/>
                  </a:outerShdw>
                </a:effectLst>
                <a:latin typeface="Lucida Sans Unicode"/>
                <a:ea typeface="Lucida Sans Unicode"/>
                <a:cs typeface="Lucida Sans Unicode"/>
                <a:sym typeface="Lucida Sans Unicode"/>
              </a:defRPr>
            </a:pPr>
            <a:r>
              <a:rPr dirty="0"/>
              <a:t> </a:t>
            </a:r>
          </a:p>
          <a:p>
            <a:pPr algn="ctr">
              <a:defRPr sz="3200" spc="-319">
                <a:ln w="4799">
                  <a:solidFill>
                    <a:schemeClr val="accent1">
                      <a:lumOff val="25000"/>
                    </a:schemeClr>
                  </a:solidFill>
                </a:ln>
                <a:solidFill>
                  <a:schemeClr val="accent1">
                    <a:lumOff val="25000"/>
                  </a:schemeClr>
                </a:solidFill>
                <a:effectLst>
                  <a:outerShdw dist="38100" dir="2700000" rotWithShape="0">
                    <a:srgbClr val="FFFFFF"/>
                  </a:outerShdw>
                </a:effectLst>
                <a:latin typeface="ヒラギノ丸ゴ ProN"/>
                <a:ea typeface="ヒラギノ丸ゴ ProN"/>
                <a:cs typeface="ヒラギノ丸ゴ ProN"/>
                <a:sym typeface="ヒラギノ丸ゴ ProN"/>
              </a:defRPr>
            </a:pPr>
            <a:r>
              <a:rPr sz="4400" dirty="0" err="1">
                <a:ln w="4799">
                  <a:solidFill>
                    <a:srgbClr val="FFDF7F"/>
                  </a:solidFill>
                </a:ln>
                <a:solidFill>
                  <a:srgbClr val="FFDF7F"/>
                </a:solidFill>
                <a:effectLst>
                  <a:outerShdw dist="38100" dir="2700000" rotWithShape="0">
                    <a:schemeClr val="accent4"/>
                  </a:outerShdw>
                </a:effectLst>
              </a:rPr>
              <a:t>聖霊がイエスの名</a:t>
            </a:r>
            <a:r>
              <a:rPr sz="4400" dirty="0" err="1">
                <a:ln w="4799">
                  <a:solidFill>
                    <a:srgbClr val="FFDF7F"/>
                  </a:solidFill>
                </a:ln>
                <a:effectLst>
                  <a:outerShdw dist="38100" dir="2700000" rotWithShape="0">
                    <a:schemeClr val="accent4"/>
                  </a:outerShdw>
                </a:effectLst>
              </a:rPr>
              <a:t>をもって</a:t>
            </a:r>
            <a:endParaRPr sz="4400" dirty="0">
              <a:ln w="4799">
                <a:solidFill>
                  <a:srgbClr val="FFDF7F"/>
                </a:solidFill>
              </a:ln>
              <a:effectLst>
                <a:outerShdw dist="38100" dir="2700000" rotWithShape="0">
                  <a:schemeClr val="accent4"/>
                </a:outerShdw>
              </a:effectLst>
            </a:endParaRPr>
          </a:p>
          <a:p>
            <a:pPr algn="ctr">
              <a:defRPr sz="3200" spc="-319">
                <a:ln w="4799">
                  <a:solidFill>
                    <a:schemeClr val="accent1">
                      <a:lumOff val="25000"/>
                    </a:schemeClr>
                  </a:solidFill>
                </a:ln>
                <a:solidFill>
                  <a:schemeClr val="accent1">
                    <a:lumOff val="25000"/>
                  </a:schemeClr>
                </a:solidFill>
                <a:effectLst>
                  <a:outerShdw dist="38100" dir="2700000" rotWithShape="0">
                    <a:srgbClr val="FFFFFF"/>
                  </a:outerShdw>
                </a:effectLst>
                <a:latin typeface="ヒラギノ丸ゴ ProN"/>
                <a:ea typeface="ヒラギノ丸ゴ ProN"/>
                <a:cs typeface="ヒラギノ丸ゴ ProN"/>
                <a:sym typeface="ヒラギノ丸ゴ ProN"/>
              </a:defRPr>
            </a:pPr>
            <a:r>
              <a:rPr sz="4400" dirty="0" err="1">
                <a:ln w="4799">
                  <a:solidFill>
                    <a:srgbClr val="FFDF7F"/>
                  </a:solidFill>
                </a:ln>
                <a:effectLst>
                  <a:outerShdw dist="38100" dir="2700000" rotWithShape="0">
                    <a:schemeClr val="accent4"/>
                  </a:outerShdw>
                </a:effectLst>
              </a:rPr>
              <a:t>クリスチャンにして下さることは</a:t>
            </a:r>
            <a:r>
              <a:rPr sz="4400" dirty="0">
                <a:ln w="4799">
                  <a:solidFill>
                    <a:srgbClr val="FFDF7F"/>
                  </a:solidFill>
                </a:ln>
                <a:effectLst>
                  <a:outerShdw dist="38100" dir="2700000" rotWithShape="0">
                    <a:schemeClr val="accent4"/>
                  </a:outerShdw>
                </a:effectLst>
              </a:rPr>
              <a:t>：</a:t>
            </a:r>
          </a:p>
          <a:p>
            <a:pPr algn="ctr">
              <a:defRPr sz="3200" spc="-319">
                <a:ln w="4799">
                  <a:solidFill>
                    <a:schemeClr val="accent1">
                      <a:lumOff val="25000"/>
                    </a:schemeClr>
                  </a:solidFill>
                </a:ln>
                <a:solidFill>
                  <a:schemeClr val="accent1">
                    <a:lumOff val="25000"/>
                  </a:schemeClr>
                </a:solidFill>
                <a:effectLst>
                  <a:outerShdw dist="38100" dir="2700000" rotWithShape="0">
                    <a:srgbClr val="FFFFFF"/>
                  </a:outerShdw>
                </a:effectLst>
                <a:latin typeface="ヒラギノ丸ゴ ProN"/>
                <a:ea typeface="ヒラギノ丸ゴ ProN"/>
                <a:cs typeface="ヒラギノ丸ゴ ProN"/>
                <a:sym typeface="ヒラギノ丸ゴ ProN"/>
              </a:defRPr>
            </a:pPr>
            <a:r>
              <a:rPr sz="4400" dirty="0">
                <a:ln w="4799">
                  <a:solidFill>
                    <a:srgbClr val="FFDF7F"/>
                  </a:solidFill>
                </a:ln>
                <a:effectLst>
                  <a:outerShdw dist="38100" dir="2700000" rotWithShape="0">
                    <a:schemeClr val="accent4"/>
                  </a:outerShdw>
                </a:effectLst>
              </a:rPr>
              <a:t>その人が</a:t>
            </a:r>
            <a:r>
              <a:rPr sz="4400" u="sng" dirty="0">
                <a:ln w="4799">
                  <a:solidFill>
                    <a:srgbClr val="FFDF7F"/>
                  </a:solidFill>
                </a:ln>
                <a:effectLst>
                  <a:outerShdw dist="38100" dir="2700000" rotWithShape="0">
                    <a:schemeClr val="accent4"/>
                  </a:outerShdw>
                </a:effectLst>
              </a:rPr>
              <a:t>豊かに実</a:t>
            </a:r>
            <a:r>
              <a:rPr sz="4400" dirty="0">
                <a:ln w="4799">
                  <a:solidFill>
                    <a:srgbClr val="FFDF7F"/>
                  </a:solidFill>
                </a:ln>
                <a:effectLst>
                  <a:outerShdw dist="38100" dir="2700000" rotWithShape="0">
                    <a:schemeClr val="accent4"/>
                  </a:outerShdw>
                </a:effectLst>
              </a:rPr>
              <a:t>を</a:t>
            </a:r>
            <a:r>
              <a:rPr sz="4400" dirty="0" smtClean="0">
                <a:ln w="4799">
                  <a:solidFill>
                    <a:srgbClr val="FFDF7F"/>
                  </a:solidFill>
                </a:ln>
                <a:effectLst>
                  <a:outerShdw dist="38100" dir="2700000" rotWithShape="0">
                    <a:schemeClr val="accent4"/>
                  </a:outerShdw>
                </a:effectLst>
              </a:rPr>
              <a:t>結ぶこと</a:t>
            </a:r>
            <a:endParaRPr sz="4400" dirty="0">
              <a:ln w="4799">
                <a:solidFill>
                  <a:srgbClr val="FFDF7F"/>
                </a:solidFill>
              </a:ln>
              <a:effectLst>
                <a:outerShdw dist="38100" dir="2700000" rotWithShape="0">
                  <a:schemeClr val="accent4"/>
                </a:outerShdw>
              </a:effectLst>
            </a:endParaRPr>
          </a:p>
          <a:p>
            <a:pPr algn="ctr">
              <a:defRPr sz="4400" b="1">
                <a:ln w="6599">
                  <a:solidFill>
                    <a:schemeClr val="accent2"/>
                  </a:solidFill>
                </a:ln>
                <a:solidFill>
                  <a:srgbClr val="FFFFFF"/>
                </a:solidFill>
                <a:effectLst>
                  <a:outerShdw dist="38100" dir="2700000" rotWithShape="0">
                    <a:schemeClr val="accent2"/>
                  </a:outerShdw>
                </a:effectLst>
                <a:latin typeface="Lucida Sans Unicode"/>
                <a:ea typeface="Lucida Sans Unicode"/>
                <a:cs typeface="Lucida Sans Unicode"/>
                <a:sym typeface="Lucida Sans Unicode"/>
              </a:defRPr>
            </a:pPr>
            <a:endParaRPr dirty="0"/>
          </a:p>
          <a:p>
            <a:pPr algn="ctr">
              <a:defRPr sz="4400" b="1">
                <a:ln w="6599">
                  <a:solidFill>
                    <a:schemeClr val="accent2"/>
                  </a:solidFill>
                </a:ln>
                <a:solidFill>
                  <a:srgbClr val="FFFFFF"/>
                </a:solidFill>
                <a:effectLst>
                  <a:outerShdw dist="38100" dir="2700000" rotWithShape="0">
                    <a:schemeClr val="accent2"/>
                  </a:outerShdw>
                </a:effectLst>
                <a:latin typeface="Lucida Sans Unicode"/>
                <a:ea typeface="Lucida Sans Unicode"/>
                <a:cs typeface="Lucida Sans Unicode"/>
                <a:sym typeface="Lucida Sans Unicode"/>
              </a:defRPr>
            </a:pPr>
            <a:endParaRPr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1" name="image24.jpg" descr="http://jesus.christ.org/wp-content/blogs.dir/10/files/mabry-2/Emmaus.jpg"/>
          <p:cNvPicPr>
            <a:picLocks noChangeAspect="1"/>
          </p:cNvPicPr>
          <p:nvPr/>
        </p:nvPicPr>
        <p:blipFill>
          <a:blip r:embed="rId2">
            <a:extLst/>
          </a:blip>
          <a:srcRect l="38179" r="17653"/>
          <a:stretch>
            <a:fillRect/>
          </a:stretch>
        </p:blipFill>
        <p:spPr>
          <a:xfrm>
            <a:off x="1371600" y="990600"/>
            <a:ext cx="3603626" cy="5440363"/>
          </a:xfrm>
          <a:prstGeom prst="rect">
            <a:avLst/>
          </a:prstGeom>
          <a:ln w="12700">
            <a:miter lim="400000"/>
          </a:ln>
          <a:effectLst>
            <a:outerShdw blurRad="292100" dist="139700" dir="2700000" rotWithShape="0">
              <a:srgbClr val="333333">
                <a:alpha val="64999"/>
              </a:srgbClr>
            </a:outerShdw>
          </a:effectLst>
        </p:spPr>
      </p:pic>
      <p:sp>
        <p:nvSpPr>
          <p:cNvPr id="1682" name="Shape 1682"/>
          <p:cNvSpPr/>
          <p:nvPr/>
        </p:nvSpPr>
        <p:spPr>
          <a:xfrm>
            <a:off x="5290244" y="1184969"/>
            <a:ext cx="6378774" cy="6001643"/>
          </a:xfrm>
          <a:prstGeom prst="rect">
            <a:avLst/>
          </a:prstGeom>
          <a:ln w="12700">
            <a:miter lim="400000"/>
          </a:ln>
          <a:effectLst>
            <a:outerShdw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3200" b="1">
                <a:ln w="13461">
                  <a:solidFill>
                    <a:srgbClr val="FFFFFF"/>
                  </a:solidFill>
                </a:ln>
                <a:solidFill>
                  <a:srgbClr val="262626"/>
                </a:solidFill>
                <a:effectLst>
                  <a:outerShdw dist="12700" dir="2700000" rotWithShape="0">
                    <a:schemeClr val="accent5"/>
                  </a:outerShdw>
                </a:effectLst>
              </a:defRPr>
            </a:pPr>
            <a:r>
              <a:rPr dirty="0"/>
              <a:t>“By this is my Father glorified, that you bear much fruit, and so prove to be My disciples.”</a:t>
            </a:r>
          </a:p>
          <a:p>
            <a:pPr>
              <a:defRPr sz="3200" b="1">
                <a:ln w="13461">
                  <a:solidFill>
                    <a:srgbClr val="FFFFFF"/>
                  </a:solidFill>
                </a:ln>
                <a:solidFill>
                  <a:srgbClr val="262626"/>
                </a:solidFill>
                <a:effectLst>
                  <a:outerShdw dist="12700" dir="2700000" rotWithShape="0">
                    <a:schemeClr val="accent5"/>
                  </a:outerShdw>
                </a:effectLst>
              </a:defRPr>
            </a:pPr>
            <a:endParaRPr dirty="0"/>
          </a:p>
          <a:p>
            <a:pPr>
              <a:defRPr sz="3200" spc="-32">
                <a:ln w="13461">
                  <a:solidFill>
                    <a:srgbClr val="011993"/>
                  </a:solidFill>
                </a:ln>
                <a:solidFill>
                  <a:srgbClr val="011993"/>
                </a:solidFill>
                <a:latin typeface="ヒラギノ丸ゴ ProN"/>
                <a:ea typeface="ヒラギノ丸ゴ ProN"/>
                <a:cs typeface="ヒラギノ丸ゴ ProN"/>
                <a:sym typeface="ヒラギノ丸ゴ ProN"/>
              </a:defRPr>
            </a:pPr>
            <a:r>
              <a:rPr b="1" dirty="0" err="1">
                <a:ln w="13461">
                  <a:solidFill>
                    <a:schemeClr val="bg1"/>
                  </a:solidFill>
                </a:ln>
                <a:solidFill>
                  <a:schemeClr val="tx1"/>
                </a:solidFill>
                <a:effectLst>
                  <a:outerShdw dist="38100" dir="2700000" algn="tl" rotWithShape="0">
                    <a:schemeClr val="accent5"/>
                  </a:outerShdw>
                </a:effectLst>
              </a:rPr>
              <a:t>あなたがたが実を豊かに結び、そしてわたしの弟子となるならば、それによって、わたしの父は栄光をお受けになるであろう</a:t>
            </a:r>
            <a:r>
              <a:rPr b="1" dirty="0">
                <a:ln w="13461">
                  <a:solidFill>
                    <a:schemeClr val="bg1"/>
                  </a:solidFill>
                </a:ln>
                <a:solidFill>
                  <a:schemeClr val="tx1"/>
                </a:solidFill>
                <a:effectLst>
                  <a:outerShdw dist="38100" dir="2700000" algn="tl" rotWithShape="0">
                    <a:schemeClr val="accent5"/>
                  </a:outerShdw>
                </a:effectLst>
              </a:rPr>
              <a:t>。　　</a:t>
            </a:r>
          </a:p>
          <a:p>
            <a:pPr algn="r">
              <a:defRPr sz="3200" b="1">
                <a:ln w="13461">
                  <a:solidFill>
                    <a:srgbClr val="011993"/>
                  </a:solidFill>
                </a:ln>
                <a:solidFill>
                  <a:srgbClr val="011993"/>
                </a:solidFill>
                <a:effectLst>
                  <a:outerShdw dist="12700" dir="2700000" rotWithShape="0">
                    <a:schemeClr val="accent5"/>
                  </a:outerShdw>
                </a:effectLst>
              </a:defRPr>
            </a:pPr>
            <a:r>
              <a:rPr b="1" dirty="0">
                <a:ln w="13461">
                  <a:solidFill>
                    <a:schemeClr val="bg1"/>
                  </a:solidFill>
                </a:ln>
                <a:solidFill>
                  <a:schemeClr val="tx1"/>
                </a:solidFill>
                <a:effectLst>
                  <a:outerShdw dist="38100" dir="2700000" algn="tl" rotWithShape="0">
                    <a:schemeClr val="accent5"/>
                  </a:outerShdw>
                </a:effectLst>
              </a:rPr>
              <a:t>Johnヨハネ15:8</a:t>
            </a:r>
          </a:p>
          <a:p>
            <a:pPr>
              <a:defRPr sz="3200" b="1">
                <a:ln w="13461">
                  <a:solidFill>
                    <a:srgbClr val="FFFFFF"/>
                  </a:solidFill>
                </a:ln>
                <a:solidFill>
                  <a:srgbClr val="262626"/>
                </a:solidFill>
                <a:effectLst>
                  <a:outerShdw dist="12700" dir="2700000" rotWithShape="0">
                    <a:schemeClr val="accent5"/>
                  </a:outerShdw>
                </a:effectLst>
              </a:defRPr>
            </a:pPr>
            <a:endParaRPr dirty="0"/>
          </a:p>
          <a:p>
            <a:pPr>
              <a:defRPr sz="3200" b="1">
                <a:ln w="13461">
                  <a:solidFill>
                    <a:srgbClr val="FFFFFF"/>
                  </a:solidFill>
                </a:ln>
                <a:solidFill>
                  <a:srgbClr val="262626"/>
                </a:solidFill>
                <a:effectLst>
                  <a:outerShdw dist="12700" dir="2700000" rotWithShape="0">
                    <a:schemeClr val="accent5"/>
                  </a:outerShdw>
                </a:effectLst>
              </a:defRPr>
            </a:pPr>
            <a:endParaRPr dirty="0"/>
          </a:p>
          <a:p>
            <a:pPr>
              <a:defRPr sz="3200" b="1">
                <a:ln w="13461">
                  <a:solidFill>
                    <a:srgbClr val="FFFFFF"/>
                  </a:solidFill>
                </a:ln>
                <a:solidFill>
                  <a:srgbClr val="262626"/>
                </a:solidFill>
                <a:effectLst>
                  <a:outerShdw dist="12700" dir="2700000" rotWithShape="0">
                    <a:schemeClr val="accent5"/>
                  </a:outerShdw>
                </a:effectLst>
              </a:defRPr>
            </a:pPr>
            <a:endParaRPr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 name="Shape 1684"/>
          <p:cNvSpPr/>
          <p:nvPr/>
        </p:nvSpPr>
        <p:spPr>
          <a:xfrm>
            <a:off x="2006773" y="1792625"/>
            <a:ext cx="8178454" cy="47929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400" b="1">
                <a:latin typeface="Lucida Sans Unicode"/>
                <a:ea typeface="Lucida Sans Unicode"/>
                <a:cs typeface="Lucida Sans Unicode"/>
                <a:sym typeface="Lucida Sans Unicode"/>
              </a:defRPr>
            </a:pPr>
            <a:r>
              <a:t>Good fruit is a </a:t>
            </a:r>
            <a:r>
              <a:rPr>
                <a:ln w="12700">
                  <a:solidFill>
                    <a:srgbClr val="163558"/>
                  </a:solidFill>
                </a:ln>
                <a:solidFill>
                  <a:srgbClr val="7190B3"/>
                </a:solidFill>
                <a:effectLst>
                  <a:outerShdw dist="38100" dir="2640000" rotWithShape="0">
                    <a:srgbClr val="163558"/>
                  </a:outerShdw>
                </a:effectLst>
              </a:rPr>
              <a:t>blessing to others</a:t>
            </a:r>
            <a:r>
              <a:t> (as they eat of it), </a:t>
            </a:r>
          </a:p>
          <a:p>
            <a:pPr algn="ctr" defTabSz="457200">
              <a:defRPr sz="3100" b="1">
                <a:solidFill>
                  <a:srgbClr val="4F8F00"/>
                </a:solidFill>
                <a:latin typeface="+mj-lt"/>
                <a:ea typeface="+mj-ea"/>
                <a:cs typeface="+mj-cs"/>
                <a:sym typeface="Arial"/>
              </a:defRPr>
            </a:pPr>
            <a:endParaRPr/>
          </a:p>
          <a:p>
            <a:pPr algn="ctr" defTabSz="457200">
              <a:defRPr sz="3200">
                <a:solidFill>
                  <a:srgbClr val="4F8F00"/>
                </a:solidFill>
                <a:latin typeface="ヒラギノ丸ゴ ProN"/>
                <a:ea typeface="ヒラギノ丸ゴ ProN"/>
                <a:cs typeface="ヒラギノ丸ゴ ProN"/>
                <a:sym typeface="ヒラギノ丸ゴ ProN"/>
              </a:defRPr>
            </a:pPr>
            <a:r>
              <a:t>良い実は</a:t>
            </a:r>
            <a:r>
              <a:rPr>
                <a:solidFill>
                  <a:srgbClr val="011993"/>
                </a:solidFill>
              </a:rPr>
              <a:t>他者の祝福である</a:t>
            </a:r>
          </a:p>
          <a:p>
            <a:pPr algn="ctr" defTabSz="457200">
              <a:defRPr sz="3200">
                <a:solidFill>
                  <a:srgbClr val="4F8F00"/>
                </a:solidFill>
                <a:latin typeface="ヒラギノ丸ゴ ProN"/>
                <a:ea typeface="ヒラギノ丸ゴ ProN"/>
                <a:cs typeface="ヒラギノ丸ゴ ProN"/>
                <a:sym typeface="ヒラギノ丸ゴ ProN"/>
              </a:defRPr>
            </a:pPr>
            <a:r>
              <a:t>（それを食べることによって）</a:t>
            </a:r>
            <a:endParaRPr sz="4400" b="1">
              <a:latin typeface="Lucida Sans Unicode"/>
              <a:ea typeface="Lucida Sans Unicode"/>
              <a:cs typeface="Lucida Sans Unicode"/>
              <a:sym typeface="Lucida Sans Unicode"/>
            </a:endParaRPr>
          </a:p>
          <a:p>
            <a:pPr algn="ctr">
              <a:defRPr sz="4400" b="1">
                <a:latin typeface="Lucida Sans Unicode"/>
                <a:ea typeface="Lucida Sans Unicode"/>
                <a:cs typeface="Lucida Sans Unicode"/>
                <a:sym typeface="Lucida Sans Unicode"/>
              </a:defRPr>
            </a:pPr>
            <a:endParaRPr sz="4400" b="1">
              <a:latin typeface="Lucida Sans Unicode"/>
              <a:ea typeface="Lucida Sans Unicode"/>
              <a:cs typeface="Lucida Sans Unicode"/>
              <a:sym typeface="Lucida Sans Unicode"/>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 name="Shape 1686"/>
          <p:cNvSpPr/>
          <p:nvPr/>
        </p:nvSpPr>
        <p:spPr>
          <a:xfrm>
            <a:off x="1666626" y="1692016"/>
            <a:ext cx="8858748" cy="58597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400" b="1" spc="-220">
                <a:latin typeface="Lucida Sans Unicode"/>
                <a:ea typeface="Lucida Sans Unicode"/>
                <a:cs typeface="Lucida Sans Unicode"/>
                <a:sym typeface="Lucida Sans Unicode"/>
              </a:defRPr>
            </a:pPr>
            <a:r>
              <a:t>and it </a:t>
            </a:r>
            <a:r>
              <a:rPr>
                <a:ln w="12700">
                  <a:solidFill>
                    <a:srgbClr val="163558"/>
                  </a:solidFill>
                </a:ln>
                <a:solidFill>
                  <a:srgbClr val="7190B3"/>
                </a:solidFill>
                <a:effectLst>
                  <a:outerShdw dist="38100" dir="2640000" rotWithShape="0">
                    <a:srgbClr val="163558"/>
                  </a:outerShdw>
                </a:effectLst>
              </a:rPr>
              <a:t>honors the farmer </a:t>
            </a:r>
          </a:p>
          <a:p>
            <a:pPr algn="ctr">
              <a:defRPr sz="4400" b="1" spc="-220">
                <a:latin typeface="Lucida Sans Unicode"/>
                <a:ea typeface="Lucida Sans Unicode"/>
                <a:cs typeface="Lucida Sans Unicode"/>
                <a:sym typeface="Lucida Sans Unicode"/>
              </a:defRPr>
            </a:pPr>
            <a:r>
              <a:t>(as those blessed by it recognize how good it is).</a:t>
            </a:r>
          </a:p>
          <a:p>
            <a:pPr algn="ctr">
              <a:defRPr sz="4400" b="1">
                <a:latin typeface="Lucida Sans Unicode"/>
                <a:ea typeface="Lucida Sans Unicode"/>
                <a:cs typeface="Lucida Sans Unicode"/>
                <a:sym typeface="Lucida Sans Unicode"/>
              </a:defRPr>
            </a:pPr>
            <a:endParaRPr/>
          </a:p>
          <a:p>
            <a:pPr algn="ctr">
              <a:defRPr sz="3200">
                <a:solidFill>
                  <a:srgbClr val="011993"/>
                </a:solidFill>
                <a:latin typeface="ヒラギノ丸ゴ ProN"/>
                <a:ea typeface="ヒラギノ丸ゴ ProN"/>
                <a:cs typeface="ヒラギノ丸ゴ ProN"/>
                <a:sym typeface="ヒラギノ丸ゴ ProN"/>
              </a:defRPr>
            </a:pPr>
            <a:r>
              <a:t>そしてそれは</a:t>
            </a:r>
            <a:r>
              <a:rPr>
                <a:solidFill>
                  <a:schemeClr val="accent2">
                    <a:lumOff val="-8862"/>
                  </a:schemeClr>
                </a:solidFill>
              </a:rPr>
              <a:t>農夫に栄光を帰す</a:t>
            </a:r>
          </a:p>
          <a:p>
            <a:pPr algn="ctr">
              <a:defRPr sz="3200">
                <a:solidFill>
                  <a:srgbClr val="011993"/>
                </a:solidFill>
                <a:latin typeface="ヒラギノ丸ゴ ProN"/>
                <a:ea typeface="ヒラギノ丸ゴ ProN"/>
                <a:cs typeface="ヒラギノ丸ゴ ProN"/>
                <a:sym typeface="ヒラギノ丸ゴ ProN"/>
              </a:defRPr>
            </a:pPr>
            <a:r>
              <a:t>（祝福を得た者がその良さを認めた時に）</a:t>
            </a:r>
          </a:p>
          <a:p>
            <a:pPr algn="ctr">
              <a:defRPr sz="4400" b="1">
                <a:latin typeface="Lucida Sans Unicode"/>
                <a:ea typeface="Lucida Sans Unicode"/>
                <a:cs typeface="Lucida Sans Unicode"/>
                <a:sym typeface="Lucida Sans Unicode"/>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 name="Shape 1688"/>
          <p:cNvSpPr>
            <a:spLocks noGrp="1"/>
          </p:cNvSpPr>
          <p:nvPr>
            <p:ph type="title"/>
          </p:nvPr>
        </p:nvSpPr>
        <p:spPr>
          <a:prstGeom prst="rect">
            <a:avLst/>
          </a:prstGeom>
        </p:spPr>
        <p:txBody>
          <a:bodyPr/>
          <a:lstStyle/>
          <a:p>
            <a:endParaRPr/>
          </a:p>
        </p:txBody>
      </p:sp>
      <p:sp>
        <p:nvSpPr>
          <p:cNvPr id="1689" name="Shape 1689"/>
          <p:cNvSpPr>
            <a:spLocks noGrp="1"/>
          </p:cNvSpPr>
          <p:nvPr>
            <p:ph type="body" sz="half" idx="1"/>
          </p:nvPr>
        </p:nvSpPr>
        <p:spPr>
          <a:xfrm>
            <a:off x="508000" y="2132538"/>
            <a:ext cx="8102600" cy="4088134"/>
          </a:xfrm>
          <a:prstGeom prst="rect">
            <a:avLst/>
          </a:prstGeom>
        </p:spPr>
        <p:txBody>
          <a:bodyPr/>
          <a:lstStyle/>
          <a:p>
            <a:pPr marL="361156" indent="-361156" defTabSz="830659">
              <a:spcBef>
                <a:spcPts val="600"/>
              </a:spcBef>
              <a:buBlip>
                <a:blip r:embed="rId2"/>
              </a:buBlip>
              <a:defRPr sz="2912"/>
            </a:pPr>
            <a:r>
              <a:rPr dirty="0"/>
              <a:t>Members of a house church sought to reach their city of 4 million.                                                 </a:t>
            </a:r>
            <a:r>
              <a:rPr lang="en-US" dirty="0"/>
              <a:t/>
            </a:r>
            <a:br>
              <a:rPr lang="en-US" dirty="0"/>
            </a:br>
            <a:r>
              <a:rPr dirty="0">
                <a:solidFill>
                  <a:srgbClr val="011993"/>
                </a:solidFill>
                <a:latin typeface="ヒラギノ丸ゴ ProN"/>
                <a:ea typeface="ヒラギノ丸ゴ ProN"/>
                <a:cs typeface="ヒラギノ丸ゴ ProN"/>
                <a:sym typeface="ヒラギノ丸ゴ ProN"/>
              </a:rPr>
              <a:t>ある家庭集会の教会員が、彼らの住まう400万人</a:t>
            </a:r>
            <a:r>
              <a:rPr b="1" dirty="0">
                <a:solidFill>
                  <a:srgbClr val="011993"/>
                </a:solidFill>
              </a:rPr>
              <a:t>の街</a:t>
            </a:r>
            <a:r>
              <a:rPr dirty="0">
                <a:solidFill>
                  <a:srgbClr val="011993"/>
                </a:solidFill>
                <a:latin typeface="ヒラギノ丸ゴ ProN"/>
                <a:ea typeface="ヒラギノ丸ゴ ProN"/>
                <a:cs typeface="ヒラギノ丸ゴ ProN"/>
                <a:sym typeface="ヒラギノ丸ゴ ProN"/>
              </a:rPr>
              <a:t>への</a:t>
            </a:r>
            <a:r>
              <a:rPr b="1" dirty="0">
                <a:solidFill>
                  <a:srgbClr val="011993"/>
                </a:solidFill>
              </a:rPr>
              <a:t>伝道</a:t>
            </a:r>
            <a:r>
              <a:rPr dirty="0">
                <a:solidFill>
                  <a:srgbClr val="011993"/>
                </a:solidFill>
                <a:latin typeface="ヒラギノ丸ゴ ProN"/>
                <a:ea typeface="ヒラギノ丸ゴ ProN"/>
                <a:cs typeface="ヒラギノ丸ゴ ProN"/>
                <a:sym typeface="ヒラギノ丸ゴ ProN"/>
              </a:rPr>
              <a:t>を願った</a:t>
            </a:r>
          </a:p>
          <a:p>
            <a:pPr marL="361156" indent="-361156" defTabSz="830659">
              <a:spcBef>
                <a:spcPts val="600"/>
              </a:spcBef>
              <a:buBlip>
                <a:blip r:embed="rId2"/>
              </a:buBlip>
              <a:defRPr sz="2912"/>
            </a:pPr>
            <a:endParaRPr dirty="0">
              <a:solidFill>
                <a:srgbClr val="011993"/>
              </a:solidFill>
              <a:latin typeface="ヒラギノ丸ゴ ProN"/>
              <a:ea typeface="ヒラギノ丸ゴ ProN"/>
              <a:cs typeface="ヒラギノ丸ゴ ProN"/>
              <a:sym typeface="ヒラギノ丸ゴ ProN"/>
            </a:endParaRPr>
          </a:p>
          <a:p>
            <a:pPr marL="361156" indent="-361156" defTabSz="830659">
              <a:spcBef>
                <a:spcPts val="600"/>
              </a:spcBef>
              <a:buBlip>
                <a:blip r:embed="rId2"/>
              </a:buBlip>
              <a:defRPr sz="2912"/>
            </a:pPr>
            <a:r>
              <a:rPr dirty="0"/>
              <a:t>They started to distribute literature and DVDs with no success: ridicule and persecution.　　</a:t>
            </a:r>
            <a:r>
              <a:rPr lang="en-US" dirty="0"/>
              <a:t/>
            </a:r>
            <a:br>
              <a:rPr lang="en-US" dirty="0"/>
            </a:br>
            <a:r>
              <a:rPr dirty="0" err="1">
                <a:solidFill>
                  <a:srgbClr val="011993"/>
                </a:solidFill>
                <a:latin typeface="ヒラギノ丸ゴ ProN"/>
                <a:ea typeface="ヒラギノ丸ゴ ProN"/>
                <a:cs typeface="ヒラギノ丸ゴ ProN"/>
                <a:sym typeface="ヒラギノ丸ゴ ProN"/>
              </a:rPr>
              <a:t>彼らはまず読み物やDVDを配布したが成功しなかった；冷やかしや迫害があった</a:t>
            </a:r>
            <a:endParaRPr dirty="0">
              <a:solidFill>
                <a:srgbClr val="011993"/>
              </a:solidFill>
              <a:latin typeface="ヒラギノ丸ゴ ProN"/>
              <a:ea typeface="ヒラギノ丸ゴ ProN"/>
              <a:cs typeface="ヒラギノ丸ゴ ProN"/>
              <a:sym typeface="ヒラギノ丸ゴ ProN"/>
            </a:endParaRPr>
          </a:p>
        </p:txBody>
      </p:sp>
      <p:pic>
        <p:nvPicPr>
          <p:cNvPr id="1690" name="image30.jpg" descr="http://www.asapministries.org/img/header1.jpg"/>
          <p:cNvPicPr>
            <a:picLocks noChangeAspect="1"/>
          </p:cNvPicPr>
          <p:nvPr/>
        </p:nvPicPr>
        <p:blipFill>
          <a:blip r:embed="rId3">
            <a:extLst/>
          </a:blip>
          <a:stretch>
            <a:fillRect/>
          </a:stretch>
        </p:blipFill>
        <p:spPr>
          <a:xfrm>
            <a:off x="914399" y="838200"/>
            <a:ext cx="1706337" cy="838200"/>
          </a:xfrm>
          <a:prstGeom prst="rect">
            <a:avLst/>
          </a:prstGeom>
          <a:ln w="12700">
            <a:miter lim="400000"/>
          </a:ln>
        </p:spPr>
      </p:pic>
      <p:pic>
        <p:nvPicPr>
          <p:cNvPr id="1691" name="image31.jpg" descr="ASAP"/>
          <p:cNvPicPr>
            <a:picLocks noChangeAspect="1"/>
          </p:cNvPicPr>
          <p:nvPr/>
        </p:nvPicPr>
        <p:blipFill>
          <a:blip r:embed="rId4">
            <a:extLst/>
          </a:blip>
          <a:stretch>
            <a:fillRect/>
          </a:stretch>
        </p:blipFill>
        <p:spPr>
          <a:xfrm>
            <a:off x="2590800" y="838200"/>
            <a:ext cx="4380589" cy="838200"/>
          </a:xfrm>
          <a:prstGeom prst="rect">
            <a:avLst/>
          </a:prstGeom>
          <a:ln w="12700">
            <a:miter lim="400000"/>
          </a:ln>
        </p:spPr>
      </p:pic>
      <p:pic>
        <p:nvPicPr>
          <p:cNvPr id="1692" name="image32.gif" descr="http://4.bp.blogspot.com/_7kdjQ0dmRCg/TNPHVtQvSwI/AAAAAAAAAHk/AaEN1sLTmz0/s1600/VIETNAM.gif"/>
          <p:cNvPicPr>
            <a:picLocks noChangeAspect="1"/>
          </p:cNvPicPr>
          <p:nvPr/>
        </p:nvPicPr>
        <p:blipFill>
          <a:blip r:embed="rId5">
            <a:extLst/>
          </a:blip>
          <a:srcRect l="44116" t="878" r="1011" b="1769"/>
          <a:stretch>
            <a:fillRect/>
          </a:stretch>
        </p:blipFill>
        <p:spPr>
          <a:xfrm>
            <a:off x="8896350" y="838199"/>
            <a:ext cx="2228850" cy="3954408"/>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8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8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 grpId="1" build="p"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 name="Shape 1694"/>
          <p:cNvSpPr>
            <a:spLocks noGrp="1"/>
          </p:cNvSpPr>
          <p:nvPr>
            <p:ph type="title"/>
          </p:nvPr>
        </p:nvSpPr>
        <p:spPr>
          <a:prstGeom prst="rect">
            <a:avLst/>
          </a:prstGeom>
        </p:spPr>
        <p:txBody>
          <a:bodyPr/>
          <a:lstStyle/>
          <a:p>
            <a:endParaRPr/>
          </a:p>
        </p:txBody>
      </p:sp>
      <p:sp>
        <p:nvSpPr>
          <p:cNvPr id="1695" name="Shape 1695"/>
          <p:cNvSpPr>
            <a:spLocks noGrp="1"/>
          </p:cNvSpPr>
          <p:nvPr>
            <p:ph type="body" idx="1"/>
          </p:nvPr>
        </p:nvSpPr>
        <p:spPr>
          <a:xfrm>
            <a:off x="508000" y="2132538"/>
            <a:ext cx="8102600" cy="4439544"/>
          </a:xfrm>
          <a:prstGeom prst="rect">
            <a:avLst/>
          </a:prstGeom>
        </p:spPr>
        <p:txBody>
          <a:bodyPr/>
          <a:lstStyle/>
          <a:p>
            <a:pPr>
              <a:buBlip>
                <a:blip r:embed="rId2"/>
              </a:buBlip>
            </a:pPr>
            <a:r>
              <a:rPr dirty="0"/>
              <a:t>They fasted three times a week, for a month.　　　　　　　　　　　　　　　</a:t>
            </a:r>
            <a:endParaRPr lang="en-US" dirty="0" smtClean="0"/>
          </a:p>
          <a:p>
            <a:pPr marL="0" indent="0">
              <a:buNone/>
            </a:pPr>
            <a:r>
              <a:rPr lang="ja-JP" altLang="en-US" dirty="0" smtClean="0">
                <a:solidFill>
                  <a:srgbClr val="011993"/>
                </a:solidFill>
                <a:latin typeface="ヒラギノ丸ゴ ProN"/>
                <a:ea typeface="ヒラギノ丸ゴ ProN"/>
                <a:cs typeface="ヒラギノ丸ゴ ProN"/>
                <a:sym typeface="ヒラギノ丸ゴ ProN"/>
              </a:rPr>
              <a:t>　１ヶ月間、</a:t>
            </a:r>
            <a:r>
              <a:rPr dirty="0" smtClean="0">
                <a:solidFill>
                  <a:srgbClr val="011993"/>
                </a:solidFill>
                <a:latin typeface="ヒラギノ丸ゴ ProN"/>
                <a:ea typeface="ヒラギノ丸ゴ ProN"/>
                <a:cs typeface="ヒラギノ丸ゴ ProN"/>
                <a:sym typeface="ヒラギノ丸ゴ ProN"/>
              </a:rPr>
              <a:t>週</a:t>
            </a:r>
            <a:r>
              <a:rPr dirty="0">
                <a:solidFill>
                  <a:srgbClr val="011993"/>
                </a:solidFill>
                <a:latin typeface="ヒラギノ丸ゴ ProN"/>
                <a:ea typeface="ヒラギノ丸ゴ ProN"/>
                <a:cs typeface="ヒラギノ丸ゴ ProN"/>
                <a:sym typeface="ヒラギノ丸ゴ ProN"/>
              </a:rPr>
              <a:t>に三回断食することに</a:t>
            </a:r>
            <a:r>
              <a:rPr dirty="0" smtClean="0">
                <a:solidFill>
                  <a:srgbClr val="011993"/>
                </a:solidFill>
                <a:latin typeface="ヒラギノ丸ゴ ProN"/>
                <a:ea typeface="ヒラギノ丸ゴ ProN"/>
                <a:cs typeface="ヒラギノ丸ゴ ProN"/>
                <a:sym typeface="ヒラギノ丸ゴ ProN"/>
              </a:rPr>
              <a:t>し</a:t>
            </a:r>
            <a:r>
              <a:rPr lang="ja-JP" altLang="en-US" dirty="0" smtClean="0">
                <a:solidFill>
                  <a:srgbClr val="011993"/>
                </a:solidFill>
                <a:latin typeface="ヒラギノ丸ゴ ProN"/>
                <a:ea typeface="ヒラギノ丸ゴ ProN"/>
                <a:cs typeface="ヒラギノ丸ゴ ProN"/>
                <a:sym typeface="ヒラギノ丸ゴ ProN"/>
              </a:rPr>
              <a:t>た</a:t>
            </a:r>
            <a:endParaRPr lang="en-US" dirty="0">
              <a:solidFill>
                <a:srgbClr val="011993"/>
              </a:solidFill>
              <a:latin typeface="ヒラギノ丸ゴ ProN"/>
              <a:ea typeface="ヒラギノ丸ゴ ProN"/>
              <a:cs typeface="ヒラギノ丸ゴ ProN"/>
              <a:sym typeface="ヒラギノ丸ゴ ProN"/>
            </a:endParaRPr>
          </a:p>
          <a:p>
            <a:pPr marL="0" indent="0">
              <a:buNone/>
            </a:pPr>
            <a:endParaRPr lang="en-US" dirty="0">
              <a:solidFill>
                <a:srgbClr val="011993"/>
              </a:solidFill>
              <a:latin typeface="ヒラギノ丸ゴ ProN"/>
              <a:ea typeface="ヒラギノ丸ゴ ProN"/>
              <a:cs typeface="ヒラギノ丸ゴ ProN"/>
              <a:sym typeface="ヒラギノ丸ゴ ProN"/>
            </a:endParaRPr>
          </a:p>
          <a:p>
            <a:pPr>
              <a:buBlip>
                <a:blip r:embed="rId2"/>
              </a:buBlip>
            </a:pPr>
            <a:r>
              <a:rPr dirty="0"/>
              <a:t>Suddenly, an ex-Viet Cong general, known to lead a drug distribution ring, showed up with a DVD　　　　　　　　　　　　</a:t>
            </a:r>
            <a:r>
              <a:rPr lang="en-US" dirty="0"/>
              <a:t/>
            </a:r>
            <a:br>
              <a:rPr lang="en-US" dirty="0"/>
            </a:br>
            <a:r>
              <a:rPr dirty="0">
                <a:solidFill>
                  <a:srgbClr val="011993"/>
                </a:solidFill>
                <a:latin typeface="ヒラギノ丸ゴ ProN"/>
                <a:ea typeface="ヒラギノ丸ゴ ProN"/>
                <a:cs typeface="ヒラギノ丸ゴ ProN"/>
                <a:sym typeface="ヒラギノ丸ゴ ProN"/>
              </a:rPr>
              <a:t>突然、薬物売買組織を率いる元ベトコン兵士</a:t>
            </a:r>
            <a:r>
              <a:rPr dirty="0" smtClean="0">
                <a:solidFill>
                  <a:srgbClr val="011993"/>
                </a:solidFill>
                <a:latin typeface="ヒラギノ丸ゴ ProN"/>
                <a:ea typeface="ヒラギノ丸ゴ ProN"/>
                <a:cs typeface="ヒラギノ丸ゴ ProN"/>
                <a:sym typeface="ヒラギノ丸ゴ ProN"/>
              </a:rPr>
              <a:t>が</a:t>
            </a:r>
            <a:r>
              <a:rPr lang="ja-JP" altLang="en-US" dirty="0" smtClean="0">
                <a:solidFill>
                  <a:srgbClr val="011993"/>
                </a:solidFill>
                <a:latin typeface="ヒラギノ丸ゴ ProN"/>
                <a:ea typeface="ヒラギノ丸ゴ ProN"/>
                <a:cs typeface="ヒラギノ丸ゴ ProN"/>
                <a:sym typeface="ヒラギノ丸ゴ ProN"/>
              </a:rPr>
              <a:t>ＤＶＤを持って</a:t>
            </a:r>
            <a:r>
              <a:rPr dirty="0" smtClean="0">
                <a:solidFill>
                  <a:srgbClr val="011993"/>
                </a:solidFill>
                <a:latin typeface="ヒラギノ丸ゴ ProN"/>
                <a:ea typeface="ヒラギノ丸ゴ ProN"/>
                <a:cs typeface="ヒラギノ丸ゴ ProN"/>
                <a:sym typeface="ヒラギノ丸ゴ ProN"/>
              </a:rPr>
              <a:t>現れた</a:t>
            </a:r>
            <a:r>
              <a:rPr lang="ja-JP" altLang="en-US" dirty="0" smtClean="0">
                <a:solidFill>
                  <a:srgbClr val="011993"/>
                </a:solidFill>
                <a:latin typeface="ヒラギノ丸ゴ ProN"/>
                <a:ea typeface="ヒラギノ丸ゴ ProN"/>
                <a:cs typeface="ヒラギノ丸ゴ ProN"/>
                <a:sym typeface="ヒラギノ丸ゴ ProN"/>
              </a:rPr>
              <a:t>。</a:t>
            </a:r>
            <a:endParaRPr dirty="0">
              <a:solidFill>
                <a:srgbClr val="011993"/>
              </a:solidFill>
              <a:latin typeface="ヒラギノ丸ゴ ProN"/>
              <a:ea typeface="ヒラギノ丸ゴ ProN"/>
              <a:cs typeface="ヒラギノ丸ゴ ProN"/>
              <a:sym typeface="ヒラギノ丸ゴ ProN"/>
            </a:endParaRPr>
          </a:p>
        </p:txBody>
      </p:sp>
      <p:pic>
        <p:nvPicPr>
          <p:cNvPr id="1696" name="image30.jpg" descr="http://www.asapministries.org/img/header1.jpg"/>
          <p:cNvPicPr>
            <a:picLocks noChangeAspect="1"/>
          </p:cNvPicPr>
          <p:nvPr/>
        </p:nvPicPr>
        <p:blipFill>
          <a:blip r:embed="rId3">
            <a:extLst/>
          </a:blip>
          <a:stretch>
            <a:fillRect/>
          </a:stretch>
        </p:blipFill>
        <p:spPr>
          <a:xfrm>
            <a:off x="914399" y="838200"/>
            <a:ext cx="1706337" cy="838200"/>
          </a:xfrm>
          <a:prstGeom prst="rect">
            <a:avLst/>
          </a:prstGeom>
          <a:ln w="12700">
            <a:miter lim="400000"/>
          </a:ln>
        </p:spPr>
      </p:pic>
      <p:pic>
        <p:nvPicPr>
          <p:cNvPr id="1697" name="image31.jpg" descr="ASAP"/>
          <p:cNvPicPr>
            <a:picLocks noChangeAspect="1"/>
          </p:cNvPicPr>
          <p:nvPr/>
        </p:nvPicPr>
        <p:blipFill>
          <a:blip r:embed="rId4">
            <a:extLst/>
          </a:blip>
          <a:stretch>
            <a:fillRect/>
          </a:stretch>
        </p:blipFill>
        <p:spPr>
          <a:xfrm>
            <a:off x="2590800" y="838200"/>
            <a:ext cx="4380589" cy="838200"/>
          </a:xfrm>
          <a:prstGeom prst="rect">
            <a:avLst/>
          </a:prstGeom>
          <a:ln w="12700">
            <a:miter lim="400000"/>
          </a:ln>
        </p:spPr>
      </p:pic>
      <p:pic>
        <p:nvPicPr>
          <p:cNvPr id="1698" name="image32.gif" descr="http://4.bp.blogspot.com/_7kdjQ0dmRCg/TNPHVtQvSwI/AAAAAAAAAHk/AaEN1sLTmz0/s1600/VIETNAM.gif"/>
          <p:cNvPicPr>
            <a:picLocks noChangeAspect="1"/>
          </p:cNvPicPr>
          <p:nvPr/>
        </p:nvPicPr>
        <p:blipFill>
          <a:blip r:embed="rId5">
            <a:extLst/>
          </a:blip>
          <a:srcRect l="44116" t="878" r="1011" b="1769"/>
          <a:stretch>
            <a:fillRect/>
          </a:stretch>
        </p:blipFill>
        <p:spPr>
          <a:xfrm>
            <a:off x="8896350" y="838199"/>
            <a:ext cx="2228850" cy="3954408"/>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9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95">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695">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16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 grpId="1" build="p"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 name="Shape 1700"/>
          <p:cNvSpPr>
            <a:spLocks noGrp="1"/>
          </p:cNvSpPr>
          <p:nvPr>
            <p:ph type="title"/>
          </p:nvPr>
        </p:nvSpPr>
        <p:spPr>
          <a:prstGeom prst="rect">
            <a:avLst/>
          </a:prstGeom>
        </p:spPr>
        <p:txBody>
          <a:bodyPr/>
          <a:lstStyle/>
          <a:p>
            <a:endParaRPr/>
          </a:p>
        </p:txBody>
      </p:sp>
      <p:sp>
        <p:nvSpPr>
          <p:cNvPr id="1701" name="Shape 1701"/>
          <p:cNvSpPr>
            <a:spLocks noGrp="1"/>
          </p:cNvSpPr>
          <p:nvPr>
            <p:ph type="body" idx="1"/>
          </p:nvPr>
        </p:nvSpPr>
        <p:spPr>
          <a:xfrm>
            <a:off x="508000" y="2132538"/>
            <a:ext cx="8102600" cy="4227335"/>
          </a:xfrm>
          <a:prstGeom prst="rect">
            <a:avLst/>
          </a:prstGeom>
        </p:spPr>
        <p:txBody>
          <a:bodyPr>
            <a:normAutofit/>
          </a:bodyPr>
          <a:lstStyle/>
          <a:p>
            <a:pPr>
              <a:buBlip>
                <a:blip r:embed="rId2"/>
              </a:buBlip>
            </a:pPr>
            <a:r>
              <a:rPr dirty="0"/>
              <a:t>They began to study the Bible, and the drug dealer was converted.　　　　　　</a:t>
            </a:r>
            <a:r>
              <a:rPr lang="en-US" dirty="0"/>
              <a:t/>
            </a:r>
            <a:br>
              <a:rPr lang="en-US" dirty="0"/>
            </a:br>
            <a:r>
              <a:rPr dirty="0">
                <a:solidFill>
                  <a:srgbClr val="011993"/>
                </a:solidFill>
                <a:latin typeface="ヒラギノ丸ゴ ProN"/>
                <a:ea typeface="ヒラギノ丸ゴ ProN"/>
                <a:cs typeface="ヒラギノ丸ゴ ProN"/>
                <a:sym typeface="ヒラギノ丸ゴ ProN"/>
              </a:rPr>
              <a:t>その人は聖書を学び始め、そして</a:t>
            </a:r>
            <a:r>
              <a:rPr lang="en-US" dirty="0">
                <a:solidFill>
                  <a:srgbClr val="011993"/>
                </a:solidFill>
                <a:latin typeface="ヒラギノ丸ゴ ProN"/>
                <a:ea typeface="ヒラギノ丸ゴ ProN"/>
                <a:cs typeface="ヒラギノ丸ゴ ProN"/>
                <a:sym typeface="ヒラギノ丸ゴ ProN"/>
              </a:rPr>
              <a:t/>
            </a:r>
            <a:br>
              <a:rPr lang="en-US" dirty="0">
                <a:solidFill>
                  <a:srgbClr val="011993"/>
                </a:solidFill>
                <a:latin typeface="ヒラギノ丸ゴ ProN"/>
                <a:ea typeface="ヒラギノ丸ゴ ProN"/>
                <a:cs typeface="ヒラギノ丸ゴ ProN"/>
                <a:sym typeface="ヒラギノ丸ゴ ProN"/>
              </a:rPr>
            </a:br>
            <a:r>
              <a:rPr dirty="0">
                <a:solidFill>
                  <a:srgbClr val="011993"/>
                </a:solidFill>
                <a:latin typeface="ヒラギノ丸ゴ ProN"/>
                <a:ea typeface="ヒラギノ丸ゴ ProN"/>
                <a:cs typeface="ヒラギノ丸ゴ ProN"/>
                <a:sym typeface="ヒラギノ丸ゴ ProN"/>
              </a:rPr>
              <a:t>その薬物</a:t>
            </a:r>
            <a:r>
              <a:rPr dirty="0" smtClean="0">
                <a:solidFill>
                  <a:srgbClr val="011993"/>
                </a:solidFill>
                <a:latin typeface="ヒラギノ丸ゴ ProN"/>
                <a:ea typeface="ヒラギノ丸ゴ ProN"/>
                <a:cs typeface="ヒラギノ丸ゴ ProN"/>
                <a:sym typeface="ヒラギノ丸ゴ ProN"/>
              </a:rPr>
              <a:t>売</a:t>
            </a:r>
            <a:r>
              <a:rPr lang="ja-JP" altLang="en-US" dirty="0" smtClean="0">
                <a:solidFill>
                  <a:srgbClr val="011993"/>
                </a:solidFill>
                <a:latin typeface="ヒラギノ丸ゴ ProN"/>
                <a:ea typeface="ヒラギノ丸ゴ ProN"/>
                <a:cs typeface="ヒラギノ丸ゴ ProN"/>
                <a:sym typeface="ヒラギノ丸ゴ ProN"/>
              </a:rPr>
              <a:t>買</a:t>
            </a:r>
            <a:r>
              <a:rPr dirty="0" smtClean="0">
                <a:solidFill>
                  <a:srgbClr val="011993"/>
                </a:solidFill>
                <a:latin typeface="ヒラギノ丸ゴ ProN"/>
                <a:ea typeface="ヒラギノ丸ゴ ProN"/>
                <a:cs typeface="ヒラギノ丸ゴ ProN"/>
                <a:sym typeface="ヒラギノ丸ゴ ProN"/>
              </a:rPr>
              <a:t>人</a:t>
            </a:r>
            <a:r>
              <a:rPr dirty="0">
                <a:solidFill>
                  <a:srgbClr val="011993"/>
                </a:solidFill>
                <a:latin typeface="ヒラギノ丸ゴ ProN"/>
                <a:ea typeface="ヒラギノ丸ゴ ProN"/>
                <a:cs typeface="ヒラギノ丸ゴ ProN"/>
                <a:sym typeface="ヒラギノ丸ゴ ProN"/>
              </a:rPr>
              <a:t>は回心した</a:t>
            </a:r>
            <a:endParaRPr lang="en-US" dirty="0">
              <a:solidFill>
                <a:srgbClr val="011993"/>
              </a:solidFill>
              <a:latin typeface="ヒラギノ丸ゴ ProN"/>
              <a:ea typeface="ヒラギノ丸ゴ ProN"/>
              <a:cs typeface="ヒラギノ丸ゴ ProN"/>
              <a:sym typeface="ヒラギノ丸ゴ ProN"/>
            </a:endParaRPr>
          </a:p>
          <a:p>
            <a:pPr marL="0" indent="0">
              <a:buNone/>
            </a:pPr>
            <a:endParaRPr dirty="0">
              <a:solidFill>
                <a:srgbClr val="011993"/>
              </a:solidFill>
              <a:latin typeface="ヒラギノ丸ゴ ProN"/>
              <a:ea typeface="ヒラギノ丸ゴ ProN"/>
              <a:cs typeface="ヒラギノ丸ゴ ProN"/>
              <a:sym typeface="ヒラギノ丸ゴ ProN"/>
            </a:endParaRPr>
          </a:p>
          <a:p>
            <a:pPr>
              <a:buBlip>
                <a:blip r:embed="rId2"/>
              </a:buBlip>
            </a:pPr>
            <a:r>
              <a:rPr dirty="0"/>
              <a:t>He disbanded his organization. 40 of his associates accepted Jesus!　　　　</a:t>
            </a:r>
            <a:endParaRPr lang="en-US" dirty="0"/>
          </a:p>
          <a:p>
            <a:pPr marL="0" indent="0">
              <a:buNone/>
            </a:pPr>
            <a:r>
              <a:rPr lang="en-US" dirty="0">
                <a:solidFill>
                  <a:srgbClr val="011993"/>
                </a:solidFill>
                <a:latin typeface="ヒラギノ丸ゴ ProN"/>
                <a:ea typeface="ヒラギノ丸ゴ ProN"/>
                <a:cs typeface="ヒラギノ丸ゴ ProN"/>
                <a:sym typeface="ヒラギノ丸ゴ ProN"/>
              </a:rPr>
              <a:t>    </a:t>
            </a:r>
            <a:r>
              <a:rPr dirty="0">
                <a:solidFill>
                  <a:srgbClr val="011993"/>
                </a:solidFill>
                <a:latin typeface="ヒラギノ丸ゴ ProN"/>
                <a:ea typeface="ヒラギノ丸ゴ ProN"/>
                <a:cs typeface="ヒラギノ丸ゴ ProN"/>
                <a:sym typeface="ヒラギノ丸ゴ ProN"/>
              </a:rPr>
              <a:t>彼はその組織を解散させ、４０人の</a:t>
            </a:r>
            <a:r>
              <a:rPr lang="en-US" dirty="0">
                <a:solidFill>
                  <a:srgbClr val="011993"/>
                </a:solidFill>
                <a:latin typeface="ヒラギノ丸ゴ ProN"/>
                <a:ea typeface="ヒラギノ丸ゴ ProN"/>
                <a:cs typeface="ヒラギノ丸ゴ ProN"/>
                <a:sym typeface="ヒラギノ丸ゴ ProN"/>
              </a:rPr>
              <a:t/>
            </a:r>
            <a:br>
              <a:rPr lang="en-US" dirty="0">
                <a:solidFill>
                  <a:srgbClr val="011993"/>
                </a:solidFill>
                <a:latin typeface="ヒラギノ丸ゴ ProN"/>
                <a:ea typeface="ヒラギノ丸ゴ ProN"/>
                <a:cs typeface="ヒラギノ丸ゴ ProN"/>
                <a:sym typeface="ヒラギノ丸ゴ ProN"/>
              </a:rPr>
            </a:br>
            <a:r>
              <a:rPr lang="ja-JP" altLang="en-US" dirty="0">
                <a:solidFill>
                  <a:srgbClr val="011993"/>
                </a:solidFill>
                <a:latin typeface="ヒラギノ丸ゴ ProN"/>
                <a:ea typeface="ヒラギノ丸ゴ ProN"/>
                <a:cs typeface="ヒラギノ丸ゴ ProN"/>
                <a:sym typeface="ヒラギノ丸ゴ ProN"/>
              </a:rPr>
              <a:t>　</a:t>
            </a:r>
            <a:r>
              <a:rPr dirty="0" err="1">
                <a:solidFill>
                  <a:srgbClr val="011993"/>
                </a:solidFill>
                <a:latin typeface="ヒラギノ丸ゴ ProN"/>
                <a:ea typeface="ヒラギノ丸ゴ ProN"/>
                <a:cs typeface="ヒラギノ丸ゴ ProN"/>
                <a:sym typeface="ヒラギノ丸ゴ ProN"/>
              </a:rPr>
              <a:t>仲間たちがイエスを受け入れた</a:t>
            </a:r>
            <a:endParaRPr dirty="0">
              <a:solidFill>
                <a:srgbClr val="011993"/>
              </a:solidFill>
              <a:latin typeface="ヒラギノ丸ゴ ProN"/>
              <a:ea typeface="ヒラギノ丸ゴ ProN"/>
              <a:cs typeface="ヒラギノ丸ゴ ProN"/>
              <a:sym typeface="ヒラギノ丸ゴ ProN"/>
            </a:endParaRPr>
          </a:p>
        </p:txBody>
      </p:sp>
      <p:pic>
        <p:nvPicPr>
          <p:cNvPr id="1702" name="image30.jpg" descr="http://www.asapministries.org/img/header1.jpg"/>
          <p:cNvPicPr>
            <a:picLocks noChangeAspect="1"/>
          </p:cNvPicPr>
          <p:nvPr/>
        </p:nvPicPr>
        <p:blipFill>
          <a:blip r:embed="rId3">
            <a:extLst/>
          </a:blip>
          <a:stretch>
            <a:fillRect/>
          </a:stretch>
        </p:blipFill>
        <p:spPr>
          <a:xfrm>
            <a:off x="914399" y="838200"/>
            <a:ext cx="1706337" cy="838200"/>
          </a:xfrm>
          <a:prstGeom prst="rect">
            <a:avLst/>
          </a:prstGeom>
          <a:ln w="12700">
            <a:miter lim="400000"/>
          </a:ln>
        </p:spPr>
      </p:pic>
      <p:pic>
        <p:nvPicPr>
          <p:cNvPr id="1703" name="image31.jpg" descr="ASAP"/>
          <p:cNvPicPr>
            <a:picLocks noChangeAspect="1"/>
          </p:cNvPicPr>
          <p:nvPr/>
        </p:nvPicPr>
        <p:blipFill>
          <a:blip r:embed="rId4">
            <a:extLst/>
          </a:blip>
          <a:stretch>
            <a:fillRect/>
          </a:stretch>
        </p:blipFill>
        <p:spPr>
          <a:xfrm>
            <a:off x="2590800" y="838200"/>
            <a:ext cx="4380589" cy="838200"/>
          </a:xfrm>
          <a:prstGeom prst="rect">
            <a:avLst/>
          </a:prstGeom>
          <a:ln w="12700">
            <a:miter lim="400000"/>
          </a:ln>
        </p:spPr>
      </p:pic>
      <p:pic>
        <p:nvPicPr>
          <p:cNvPr id="1704" name="image32.gif" descr="http://4.bp.blogspot.com/_7kdjQ0dmRCg/TNPHVtQvSwI/AAAAAAAAAHk/AaEN1sLTmz0/s1600/VIETNAM.gif"/>
          <p:cNvPicPr>
            <a:picLocks noChangeAspect="1"/>
          </p:cNvPicPr>
          <p:nvPr/>
        </p:nvPicPr>
        <p:blipFill>
          <a:blip r:embed="rId5">
            <a:extLst/>
          </a:blip>
          <a:srcRect l="44116" t="878" r="1011" b="1769"/>
          <a:stretch>
            <a:fillRect/>
          </a:stretch>
        </p:blipFill>
        <p:spPr>
          <a:xfrm>
            <a:off x="8896350" y="838199"/>
            <a:ext cx="2228850" cy="3954408"/>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0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01">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701">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70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 grpId="1" build="p"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6" name="Shape 1706"/>
          <p:cNvSpPr>
            <a:spLocks noGrp="1"/>
          </p:cNvSpPr>
          <p:nvPr>
            <p:ph type="title"/>
          </p:nvPr>
        </p:nvSpPr>
        <p:spPr>
          <a:prstGeom prst="rect">
            <a:avLst/>
          </a:prstGeom>
        </p:spPr>
        <p:txBody>
          <a:bodyPr/>
          <a:lstStyle/>
          <a:p>
            <a:endParaRPr/>
          </a:p>
        </p:txBody>
      </p:sp>
      <p:sp>
        <p:nvSpPr>
          <p:cNvPr id="1707" name="Shape 1707"/>
          <p:cNvSpPr>
            <a:spLocks noGrp="1"/>
          </p:cNvSpPr>
          <p:nvPr>
            <p:ph type="body" idx="1"/>
          </p:nvPr>
        </p:nvSpPr>
        <p:spPr>
          <a:xfrm>
            <a:off x="101600" y="2081738"/>
            <a:ext cx="8102600" cy="4250254"/>
          </a:xfrm>
          <a:prstGeom prst="rect">
            <a:avLst/>
          </a:prstGeom>
        </p:spPr>
        <p:txBody>
          <a:bodyPr/>
          <a:lstStyle/>
          <a:p>
            <a:pPr marL="353218" indent="-353218" defTabSz="812403">
              <a:spcBef>
                <a:spcPts val="600"/>
              </a:spcBef>
              <a:buBlip>
                <a:blip r:embed="rId2"/>
              </a:buBlip>
              <a:defRPr sz="2848"/>
            </a:pPr>
            <a:r>
              <a:rPr dirty="0"/>
              <a:t>He decided to organize an event in the city: “In Celebration of Christianity.”　　　　　</a:t>
            </a:r>
            <a:r>
              <a:rPr lang="en-US" altLang="ja-JP" dirty="0"/>
              <a:t/>
            </a:r>
            <a:br>
              <a:rPr lang="en-US" altLang="ja-JP" dirty="0"/>
            </a:br>
            <a:r>
              <a:rPr dirty="0" err="1">
                <a:solidFill>
                  <a:srgbClr val="011993"/>
                </a:solidFill>
                <a:latin typeface="ヒラギノ丸ゴ ProN"/>
                <a:ea typeface="ヒラギノ丸ゴ ProN"/>
                <a:cs typeface="ヒラギノ丸ゴ ProN"/>
                <a:sym typeface="ヒラギノ丸ゴ ProN"/>
              </a:rPr>
              <a:t>彼はその街で「キリスト教を祝って」という</a:t>
            </a:r>
            <a:r>
              <a:rPr lang="en-US" altLang="ja-JP" dirty="0">
                <a:solidFill>
                  <a:srgbClr val="011993"/>
                </a:solidFill>
                <a:latin typeface="ヒラギノ丸ゴ ProN"/>
                <a:ea typeface="ヒラギノ丸ゴ ProN"/>
                <a:cs typeface="ヒラギノ丸ゴ ProN"/>
                <a:sym typeface="ヒラギノ丸ゴ ProN"/>
              </a:rPr>
              <a:t/>
            </a:r>
            <a:br>
              <a:rPr lang="en-US" altLang="ja-JP" dirty="0">
                <a:solidFill>
                  <a:srgbClr val="011993"/>
                </a:solidFill>
                <a:latin typeface="ヒラギノ丸ゴ ProN"/>
                <a:ea typeface="ヒラギノ丸ゴ ProN"/>
                <a:cs typeface="ヒラギノ丸ゴ ProN"/>
                <a:sym typeface="ヒラギノ丸ゴ ProN"/>
              </a:rPr>
            </a:br>
            <a:r>
              <a:rPr dirty="0" err="1">
                <a:solidFill>
                  <a:srgbClr val="011993"/>
                </a:solidFill>
                <a:latin typeface="ヒラギノ丸ゴ ProN"/>
                <a:ea typeface="ヒラギノ丸ゴ ProN"/>
                <a:cs typeface="ヒラギノ丸ゴ ProN"/>
                <a:sym typeface="ヒラギノ丸ゴ ProN"/>
              </a:rPr>
              <a:t>イベントを企画した</a:t>
            </a:r>
            <a:endParaRPr dirty="0">
              <a:solidFill>
                <a:srgbClr val="011993"/>
              </a:solidFill>
              <a:latin typeface="ヒラギノ丸ゴ ProN"/>
              <a:ea typeface="ヒラギノ丸ゴ ProN"/>
              <a:cs typeface="ヒラギノ丸ゴ ProN"/>
              <a:sym typeface="ヒラギノ丸ゴ ProN"/>
            </a:endParaRPr>
          </a:p>
          <a:p>
            <a:pPr marL="353218" indent="-353218" defTabSz="812403">
              <a:spcBef>
                <a:spcPts val="600"/>
              </a:spcBef>
              <a:buBlip>
                <a:blip r:embed="rId2"/>
              </a:buBlip>
              <a:defRPr sz="2848"/>
            </a:pPr>
            <a:endParaRPr dirty="0">
              <a:solidFill>
                <a:srgbClr val="011993"/>
              </a:solidFill>
              <a:latin typeface="ヒラギノ丸ゴ ProN"/>
              <a:ea typeface="ヒラギノ丸ゴ ProN"/>
              <a:cs typeface="ヒラギノ丸ゴ ProN"/>
              <a:sym typeface="ヒラギノ丸ゴ ProN"/>
            </a:endParaRPr>
          </a:p>
          <a:p>
            <a:pPr marL="353218" indent="-353218" defTabSz="812403">
              <a:spcBef>
                <a:spcPts val="600"/>
              </a:spcBef>
              <a:buBlip>
                <a:blip r:embed="rId2"/>
              </a:buBlip>
              <a:defRPr sz="2848"/>
            </a:pPr>
            <a:r>
              <a:rPr dirty="0"/>
              <a:t>Today, over 200 former mafia members are Seventh-day Adventists!　　　　　　　　　</a:t>
            </a:r>
            <a:r>
              <a:rPr lang="en-US" altLang="ja-JP" dirty="0"/>
              <a:t/>
            </a:r>
            <a:br>
              <a:rPr lang="en-US" altLang="ja-JP" dirty="0"/>
            </a:br>
            <a:r>
              <a:rPr dirty="0">
                <a:solidFill>
                  <a:srgbClr val="011993"/>
                </a:solidFill>
                <a:latin typeface="ヒラギノ丸ゴ ProN"/>
                <a:ea typeface="ヒラギノ丸ゴ ProN"/>
                <a:cs typeface="ヒラギノ丸ゴ ProN"/>
                <a:sym typeface="ヒラギノ丸ゴ ProN"/>
              </a:rPr>
              <a:t>今日、２００人の元マフィアが</a:t>
            </a:r>
            <a:r>
              <a:rPr lang="en-US" altLang="ja-JP" dirty="0">
                <a:solidFill>
                  <a:srgbClr val="011993"/>
                </a:solidFill>
                <a:latin typeface="ヒラギノ丸ゴ ProN"/>
                <a:ea typeface="ヒラギノ丸ゴ ProN"/>
                <a:cs typeface="ヒラギノ丸ゴ ProN"/>
                <a:sym typeface="ヒラギノ丸ゴ ProN"/>
              </a:rPr>
              <a:t/>
            </a:r>
            <a:br>
              <a:rPr lang="en-US" altLang="ja-JP" dirty="0">
                <a:solidFill>
                  <a:srgbClr val="011993"/>
                </a:solidFill>
                <a:latin typeface="ヒラギノ丸ゴ ProN"/>
                <a:ea typeface="ヒラギノ丸ゴ ProN"/>
                <a:cs typeface="ヒラギノ丸ゴ ProN"/>
                <a:sym typeface="ヒラギノ丸ゴ ProN"/>
              </a:rPr>
            </a:br>
            <a:r>
              <a:rPr dirty="0" err="1">
                <a:solidFill>
                  <a:srgbClr val="011993"/>
                </a:solidFill>
                <a:latin typeface="ヒラギノ丸ゴ ProN"/>
                <a:ea typeface="ヒラギノ丸ゴ ProN"/>
                <a:cs typeface="ヒラギノ丸ゴ ProN"/>
                <a:sym typeface="ヒラギノ丸ゴ ProN"/>
              </a:rPr>
              <a:t>セブンスデーアドベンチストになっている</a:t>
            </a:r>
            <a:endParaRPr dirty="0">
              <a:solidFill>
                <a:srgbClr val="011993"/>
              </a:solidFill>
              <a:latin typeface="ヒラギノ丸ゴ ProN"/>
              <a:ea typeface="ヒラギノ丸ゴ ProN"/>
              <a:cs typeface="ヒラギノ丸ゴ ProN"/>
              <a:sym typeface="ヒラギノ丸ゴ ProN"/>
            </a:endParaRPr>
          </a:p>
        </p:txBody>
      </p:sp>
      <p:pic>
        <p:nvPicPr>
          <p:cNvPr id="1708" name="image30.jpg" descr="http://www.asapministries.org/img/header1.jpg"/>
          <p:cNvPicPr>
            <a:picLocks noChangeAspect="1"/>
          </p:cNvPicPr>
          <p:nvPr/>
        </p:nvPicPr>
        <p:blipFill>
          <a:blip r:embed="rId3">
            <a:extLst/>
          </a:blip>
          <a:stretch>
            <a:fillRect/>
          </a:stretch>
        </p:blipFill>
        <p:spPr>
          <a:xfrm>
            <a:off x="914399" y="838200"/>
            <a:ext cx="1706337" cy="838200"/>
          </a:xfrm>
          <a:prstGeom prst="rect">
            <a:avLst/>
          </a:prstGeom>
          <a:ln w="12700">
            <a:miter lim="400000"/>
          </a:ln>
        </p:spPr>
      </p:pic>
      <p:pic>
        <p:nvPicPr>
          <p:cNvPr id="1709" name="image31.jpg" descr="ASAP"/>
          <p:cNvPicPr>
            <a:picLocks noChangeAspect="1"/>
          </p:cNvPicPr>
          <p:nvPr/>
        </p:nvPicPr>
        <p:blipFill>
          <a:blip r:embed="rId4">
            <a:extLst/>
          </a:blip>
          <a:stretch>
            <a:fillRect/>
          </a:stretch>
        </p:blipFill>
        <p:spPr>
          <a:xfrm>
            <a:off x="2590800" y="838200"/>
            <a:ext cx="4380589" cy="838200"/>
          </a:xfrm>
          <a:prstGeom prst="rect">
            <a:avLst/>
          </a:prstGeom>
          <a:ln w="12700">
            <a:miter lim="400000"/>
          </a:ln>
        </p:spPr>
      </p:pic>
      <p:pic>
        <p:nvPicPr>
          <p:cNvPr id="1710" name="image32.gif" descr="http://4.bp.blogspot.com/_7kdjQ0dmRCg/TNPHVtQvSwI/AAAAAAAAAHk/AaEN1sLTmz0/s1600/VIETNAM.gif"/>
          <p:cNvPicPr>
            <a:picLocks noChangeAspect="1"/>
          </p:cNvPicPr>
          <p:nvPr/>
        </p:nvPicPr>
        <p:blipFill>
          <a:blip r:embed="rId5">
            <a:extLst/>
          </a:blip>
          <a:srcRect l="44116" t="878" r="1011" b="1769"/>
          <a:stretch>
            <a:fillRect/>
          </a:stretch>
        </p:blipFill>
        <p:spPr>
          <a:xfrm>
            <a:off x="8896350" y="838199"/>
            <a:ext cx="2228850" cy="3954408"/>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0" name="image7.jpg" descr="murmansk_skyline"/>
          <p:cNvPicPr>
            <a:picLocks noChangeAspect="1"/>
          </p:cNvPicPr>
          <p:nvPr/>
        </p:nvPicPr>
        <p:blipFill>
          <a:blip r:embed="rId2">
            <a:extLst/>
          </a:blip>
          <a:srcRect l="5556" r="5695"/>
          <a:stretch>
            <a:fillRect/>
          </a:stretch>
        </p:blipFill>
        <p:spPr>
          <a:xfrm>
            <a:off x="0" y="0"/>
            <a:ext cx="12192000" cy="6858000"/>
          </a:xfrm>
          <a:prstGeom prst="rect">
            <a:avLst/>
          </a:prstGeom>
          <a:ln w="12700">
            <a:miter lim="400000"/>
          </a:ln>
        </p:spPr>
      </p:pic>
      <p:sp>
        <p:nvSpPr>
          <p:cNvPr id="1481" name="Shape 1481"/>
          <p:cNvSpPr/>
          <p:nvPr/>
        </p:nvSpPr>
        <p:spPr>
          <a:xfrm>
            <a:off x="902884" y="2995612"/>
            <a:ext cx="10974046" cy="2955290"/>
          </a:xfrm>
          <a:prstGeom prst="rect">
            <a:avLst/>
          </a:prstGeom>
          <a:ln w="12700">
            <a:miter lim="400000"/>
          </a:ln>
          <a:effectLst>
            <a:outerShdw blurRad="50800" dist="50800" dir="5400000" rotWithShape="0">
              <a:srgbClr val="040000"/>
            </a:outerShdw>
          </a:effectLst>
          <a:extLst>
            <a:ext uri="{C572A759-6A51-4108-AA02-DFA0A04FC94B}">
              <ma14:wrappingTextBoxFlag xmlns:ma14="http://schemas.microsoft.com/office/mac/drawingml/2011/main" val="1"/>
            </a:ext>
          </a:extLst>
        </p:spPr>
        <p:txBody>
          <a:bodyPr lIns="45719" rIns="45719">
            <a:normAutofit lnSpcReduction="10000"/>
          </a:bodyPr>
          <a:lstStyle/>
          <a:p>
            <a:pPr marL="411480" indent="-342900">
              <a:spcBef>
                <a:spcPts val="700"/>
              </a:spcBef>
              <a:buClr>
                <a:srgbClr val="1D4775"/>
              </a:buClr>
              <a:buSzPct val="95000"/>
              <a:buFont typeface="Wingdings"/>
              <a:buChar char="▪"/>
              <a:defRPr sz="33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rPr dirty="0"/>
              <a:t>Each morning at 6 a.m. to the Walrus Club for a swim in the frozen lake!　　　　　　　　　　　　　</a:t>
            </a:r>
            <a:r>
              <a:rPr b="1" dirty="0">
                <a:ln w="18415">
                  <a:solidFill>
                    <a:schemeClr val="accent1">
                      <a:lumOff val="25000"/>
                    </a:schemeClr>
                  </a:solidFill>
                </a:ln>
                <a:solidFill>
                  <a:schemeClr val="accent1">
                    <a:lumOff val="25000"/>
                  </a:schemeClr>
                </a:solidFill>
              </a:rPr>
              <a:t>毎朝６</a:t>
            </a:r>
            <a:r>
              <a:rPr b="1" dirty="0" smtClean="0">
                <a:ln w="18415">
                  <a:solidFill>
                    <a:schemeClr val="accent1">
                      <a:lumOff val="25000"/>
                    </a:schemeClr>
                  </a:solidFill>
                </a:ln>
                <a:solidFill>
                  <a:schemeClr val="accent1">
                    <a:lumOff val="25000"/>
                  </a:schemeClr>
                </a:solidFill>
              </a:rPr>
              <a:t>時にワル</a:t>
            </a:r>
            <a:r>
              <a:rPr b="1" dirty="0">
                <a:ln w="18415">
                  <a:solidFill>
                    <a:schemeClr val="accent1">
                      <a:lumOff val="25000"/>
                    </a:schemeClr>
                  </a:solidFill>
                </a:ln>
                <a:solidFill>
                  <a:schemeClr val="accent1">
                    <a:lumOff val="25000"/>
                  </a:schemeClr>
                </a:solidFill>
              </a:rPr>
              <a:t>ラスクラブ</a:t>
            </a:r>
            <a:r>
              <a:rPr b="1" dirty="0" smtClean="0">
                <a:ln w="18415">
                  <a:solidFill>
                    <a:schemeClr val="accent1">
                      <a:lumOff val="25000"/>
                    </a:schemeClr>
                  </a:solidFill>
                </a:ln>
                <a:solidFill>
                  <a:schemeClr val="accent1">
                    <a:lumOff val="25000"/>
                  </a:schemeClr>
                </a:solidFill>
              </a:rPr>
              <a:t>に</a:t>
            </a:r>
            <a:r>
              <a:rPr lang="ja-JP" altLang="en-US" b="1" dirty="0" smtClean="0">
                <a:ln w="18415">
                  <a:solidFill>
                    <a:schemeClr val="accent1">
                      <a:lumOff val="25000"/>
                    </a:schemeClr>
                  </a:solidFill>
                </a:ln>
                <a:solidFill>
                  <a:schemeClr val="accent1">
                    <a:lumOff val="25000"/>
                  </a:schemeClr>
                </a:solidFill>
              </a:rPr>
              <a:t>行き、凍った湖で泳いだ。</a:t>
            </a:r>
            <a:endParaRPr b="1" dirty="0"/>
          </a:p>
          <a:p>
            <a:pPr marL="411480" indent="-342900">
              <a:spcBef>
                <a:spcPts val="700"/>
              </a:spcBef>
              <a:buClr>
                <a:srgbClr val="1D4775"/>
              </a:buClr>
              <a:buSzPct val="95000"/>
              <a:buFont typeface="Wingdings"/>
              <a:buChar char="▪"/>
              <a:defRPr sz="33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rPr dirty="0"/>
              <a:t>Did anyone convert　　　　　　　　　　　　　　　</a:t>
            </a:r>
            <a:r>
              <a:rPr b="1" dirty="0" err="1">
                <a:ln w="18415">
                  <a:solidFill>
                    <a:schemeClr val="accent1">
                      <a:lumOff val="25000"/>
                    </a:schemeClr>
                  </a:solidFill>
                </a:ln>
                <a:solidFill>
                  <a:schemeClr val="accent1">
                    <a:lumOff val="25000"/>
                  </a:schemeClr>
                </a:solidFill>
              </a:rPr>
              <a:t>誰か回心に至ったのでしょうか</a:t>
            </a:r>
            <a:r>
              <a:rPr b="1" dirty="0">
                <a:ln w="18415">
                  <a:solidFill>
                    <a:schemeClr val="accent1">
                      <a:lumOff val="25000"/>
                    </a:schemeClr>
                  </a:solidFill>
                </a:ln>
                <a:solidFill>
                  <a:schemeClr val="accent1">
                    <a:lumOff val="25000"/>
                  </a:schemeClr>
                </a:solidFill>
              </a:rPr>
              <a:t>？</a:t>
            </a:r>
          </a:p>
        </p:txBody>
      </p:sp>
      <p:pic>
        <p:nvPicPr>
          <p:cNvPr id="1482" name="image8.jpg" descr="map"/>
          <p:cNvPicPr>
            <a:picLocks noChangeAspect="1"/>
          </p:cNvPicPr>
          <p:nvPr/>
        </p:nvPicPr>
        <p:blipFill>
          <a:blip r:embed="rId3">
            <a:extLst/>
          </a:blip>
          <a:stretch>
            <a:fillRect/>
          </a:stretch>
        </p:blipFill>
        <p:spPr>
          <a:xfrm>
            <a:off x="1524000" y="0"/>
            <a:ext cx="3505200" cy="2792414"/>
          </a:xfrm>
          <a:prstGeom prst="rect">
            <a:avLst/>
          </a:prstGeom>
          <a:ln w="12700">
            <a:miter lim="400000"/>
          </a:ln>
        </p:spPr>
      </p:pic>
      <p:sp>
        <p:nvSpPr>
          <p:cNvPr id="1483" name="Shape 1483"/>
          <p:cNvSpPr/>
          <p:nvPr/>
        </p:nvSpPr>
        <p:spPr>
          <a:xfrm>
            <a:off x="2209800" y="0"/>
            <a:ext cx="152400" cy="533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lnTo>
                  <a:pt x="0" y="16200"/>
                </a:lnTo>
                <a:close/>
              </a:path>
            </a:pathLst>
          </a:custGeom>
          <a:solidFill>
            <a:srgbClr val="FFFFFF"/>
          </a:solidFill>
          <a:ln>
            <a:solidFill>
              <a:srgbClr val="0E2A08"/>
            </a:solidFill>
            <a:miter/>
          </a:ln>
        </p:spPr>
        <p:txBody>
          <a:bodyPr lIns="45718" tIns="45718" rIns="45718" bIns="45718" anchor="ctr"/>
          <a:lstStyle/>
          <a:p>
            <a:endParaRPr/>
          </a:p>
        </p:txBody>
      </p:sp>
      <p:sp>
        <p:nvSpPr>
          <p:cNvPr id="1484" name="Shape 1484"/>
          <p:cNvSpPr/>
          <p:nvPr/>
        </p:nvSpPr>
        <p:spPr>
          <a:xfrm>
            <a:off x="4994299" y="396875"/>
            <a:ext cx="6882631" cy="1691640"/>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lgn="ctr">
              <a:defRPr sz="4000">
                <a:ln w="18415">
                  <a:solidFill>
                    <a:srgbClr val="FFFFFF"/>
                  </a:solidFill>
                </a:ln>
                <a:solidFill>
                  <a:srgbClr val="FFFF00"/>
                </a:solidFill>
                <a:effectLst>
                  <a:outerShdw blurRad="38100" dist="38100" dir="2700000" rotWithShape="0">
                    <a:srgbClr val="000000">
                      <a:alpha val="43137"/>
                    </a:srgbClr>
                  </a:outerShdw>
                </a:effectLst>
              </a:defRPr>
            </a:pPr>
            <a:r>
              <a:t>Murmansk Church, </a:t>
            </a:r>
          </a:p>
          <a:p>
            <a:pPr algn="ctr">
              <a:defRPr sz="4000">
                <a:ln w="18415">
                  <a:solidFill>
                    <a:srgbClr val="FFFFFF"/>
                  </a:solidFill>
                </a:ln>
                <a:solidFill>
                  <a:srgbClr val="FFFF00"/>
                </a:solidFill>
                <a:effectLst>
                  <a:outerShdw blurRad="38100" dist="38100" dir="2700000" rotWithShape="0">
                    <a:srgbClr val="000000">
                      <a:alpha val="43137"/>
                    </a:srgbClr>
                  </a:outerShdw>
                </a:effectLst>
              </a:defRPr>
            </a:pPr>
            <a:r>
              <a:t>Russia</a:t>
            </a:r>
          </a:p>
          <a:p>
            <a:pPr algn="ctr">
              <a:defRPr sz="4000" b="1">
                <a:ln w="18415">
                  <a:solidFill>
                    <a:srgbClr val="FFFFFF"/>
                  </a:solidFill>
                </a:ln>
                <a:solidFill>
                  <a:srgbClr val="FFFFFF"/>
                </a:solidFill>
                <a:effectLst>
                  <a:outerShdw blurRad="38100" dist="38100" dir="2700000" rotWithShape="0">
                    <a:srgbClr val="000000">
                      <a:alpha val="43137"/>
                    </a:srgbClr>
                  </a:outerShdw>
                </a:effectLst>
                <a:latin typeface="Lucida Sans Unicode"/>
                <a:ea typeface="Lucida Sans Unicode"/>
                <a:cs typeface="Lucida Sans Unicode"/>
                <a:sym typeface="Lucida Sans Unicode"/>
              </a:defRPr>
            </a:pPr>
            <a:r>
              <a:rPr sz="3200">
                <a:ln w="14732">
                  <a:solidFill>
                    <a:srgbClr val="FFFFFF"/>
                  </a:solidFill>
                </a:ln>
              </a:rPr>
              <a:t>ムルマンスク教会、ロシア</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 name="Shape 1712"/>
          <p:cNvSpPr>
            <a:spLocks noGrp="1"/>
          </p:cNvSpPr>
          <p:nvPr>
            <p:ph type="title"/>
          </p:nvPr>
        </p:nvSpPr>
        <p:spPr>
          <a:xfrm>
            <a:off x="508000" y="230188"/>
            <a:ext cx="11176000" cy="1181101"/>
          </a:xfrm>
          <a:prstGeom prst="rect">
            <a:avLst/>
          </a:prstGeom>
        </p:spPr>
        <p:txBody>
          <a:bodyPr/>
          <a:lstStyle/>
          <a:p>
            <a:pPr defTabSz="722312">
              <a:defRPr sz="4000" b="1" spc="-200">
                <a:effectLst>
                  <a:outerShdw blurRad="38100" dist="38100" dir="2700000" rotWithShape="0">
                    <a:srgbClr val="C0C0C0"/>
                  </a:outerShdw>
                </a:effectLst>
              </a:defRPr>
            </a:pPr>
            <a:r>
              <a:t>Bearing fruit means…　　</a:t>
            </a:r>
            <a:r>
              <a:rPr b="0">
                <a:solidFill>
                  <a:srgbClr val="FFFFFF"/>
                </a:solidFill>
                <a:latin typeface="ヒラギノ丸ゴ ProN"/>
                <a:ea typeface="ヒラギノ丸ゴ ProN"/>
                <a:cs typeface="ヒラギノ丸ゴ ProN"/>
                <a:sym typeface="ヒラギノ丸ゴ ProN"/>
              </a:rPr>
              <a:t>実を結ぶとは…</a:t>
            </a:r>
          </a:p>
        </p:txBody>
      </p:sp>
      <p:sp>
        <p:nvSpPr>
          <p:cNvPr id="1713" name="Shape 1713"/>
          <p:cNvSpPr>
            <a:spLocks noGrp="1"/>
          </p:cNvSpPr>
          <p:nvPr>
            <p:ph type="body" idx="1"/>
          </p:nvPr>
        </p:nvSpPr>
        <p:spPr>
          <a:xfrm>
            <a:off x="1905000" y="1767005"/>
            <a:ext cx="8511480" cy="4392965"/>
          </a:xfrm>
          <a:prstGeom prst="rect">
            <a:avLst/>
          </a:prstGeom>
        </p:spPr>
        <p:txBody>
          <a:bodyPr/>
          <a:lstStyle/>
          <a:p>
            <a:pPr marL="0" indent="0" algn="ctr" defTabSz="687600">
              <a:buSzTx/>
              <a:buNone/>
              <a:defRPr b="1">
                <a:ln w="7181">
                  <a:solidFill>
                    <a:srgbClr val="163558"/>
                  </a:solidFill>
                </a:ln>
                <a:solidFill>
                  <a:srgbClr val="7190B3"/>
                </a:solidFill>
                <a:effectLst>
                  <a:outerShdw dist="28651" dir="2640000" rotWithShape="0">
                    <a:srgbClr val="163558"/>
                  </a:outerShdw>
                </a:effectLst>
              </a:defRPr>
            </a:pPr>
            <a:r>
              <a:rPr dirty="0"/>
              <a:t>A Christlike life: the revelation of Jesus from the inside out. Christ in us! </a:t>
            </a:r>
          </a:p>
          <a:p>
            <a:pPr marL="0" indent="0" algn="ctr" defTabSz="687600">
              <a:buSzTx/>
              <a:buNone/>
              <a:defRPr b="1">
                <a:ln w="7181">
                  <a:solidFill>
                    <a:srgbClr val="163558"/>
                  </a:solidFill>
                </a:ln>
                <a:solidFill>
                  <a:srgbClr val="7190B3"/>
                </a:solidFill>
                <a:effectLst>
                  <a:outerShdw dist="28651" dir="2640000" rotWithShape="0">
                    <a:srgbClr val="163558"/>
                  </a:outerShdw>
                </a:effectLst>
              </a:defRPr>
            </a:pPr>
            <a:r>
              <a:rPr dirty="0"/>
              <a:t>The fruit of the Spirit at work!</a:t>
            </a:r>
          </a:p>
          <a:p>
            <a:pPr marL="0" indent="0" algn="ctr" defTabSz="687600">
              <a:buSzTx/>
              <a:buNone/>
              <a:defRPr b="1">
                <a:ln w="7181">
                  <a:solidFill>
                    <a:srgbClr val="163558"/>
                  </a:solidFill>
                </a:ln>
                <a:solidFill>
                  <a:srgbClr val="7190B3"/>
                </a:solidFill>
                <a:effectLst>
                  <a:outerShdw dist="28651" dir="2640000" rotWithShape="0">
                    <a:srgbClr val="163558"/>
                  </a:outerShdw>
                </a:effectLst>
              </a:defRPr>
            </a:pPr>
            <a:endParaRPr dirty="0"/>
          </a:p>
          <a:p>
            <a:pPr marL="0" indent="0" algn="ctr" defTabSz="687600">
              <a:buSzTx/>
              <a:buNone/>
              <a:defRPr>
                <a:ln w="7181">
                  <a:solidFill>
                    <a:srgbClr val="011993"/>
                  </a:solidFill>
                </a:ln>
                <a:solidFill>
                  <a:srgbClr val="011993"/>
                </a:solidFill>
                <a:latin typeface="ヒラギノ丸ゴ ProN"/>
                <a:ea typeface="ヒラギノ丸ゴ ProN"/>
                <a:cs typeface="ヒラギノ丸ゴ ProN"/>
                <a:sym typeface="ヒラギノ丸ゴ ProN"/>
              </a:defRPr>
            </a:pPr>
            <a:r>
              <a:rPr dirty="0"/>
              <a:t>キリストに倣う生活：</a:t>
            </a:r>
          </a:p>
          <a:p>
            <a:pPr marL="0" indent="0" algn="ctr" defTabSz="687600">
              <a:buSzTx/>
              <a:buNone/>
              <a:defRPr>
                <a:ln w="7181">
                  <a:solidFill>
                    <a:srgbClr val="011993"/>
                  </a:solidFill>
                </a:ln>
                <a:solidFill>
                  <a:srgbClr val="011993"/>
                </a:solidFill>
                <a:latin typeface="ヒラギノ丸ゴ ProN"/>
                <a:ea typeface="ヒラギノ丸ゴ ProN"/>
                <a:cs typeface="ヒラギノ丸ゴ ProN"/>
                <a:sym typeface="ヒラギノ丸ゴ ProN"/>
              </a:defRPr>
            </a:pPr>
            <a:r>
              <a:rPr lang="ja-JP" altLang="en-US" dirty="0" smtClean="0"/>
              <a:t>内からも外からも</a:t>
            </a:r>
            <a:r>
              <a:rPr dirty="0" smtClean="0"/>
              <a:t>イエス</a:t>
            </a:r>
            <a:r>
              <a:rPr dirty="0"/>
              <a:t>が表れていること。</a:t>
            </a:r>
          </a:p>
          <a:p>
            <a:pPr marL="0" indent="0" algn="ctr" defTabSz="687600">
              <a:buSzTx/>
              <a:buNone/>
              <a:defRPr>
                <a:ln w="7181">
                  <a:solidFill>
                    <a:srgbClr val="011993"/>
                  </a:solidFill>
                </a:ln>
                <a:solidFill>
                  <a:srgbClr val="011993"/>
                </a:solidFill>
                <a:latin typeface="ヒラギノ丸ゴ ProN"/>
                <a:ea typeface="ヒラギノ丸ゴ ProN"/>
                <a:cs typeface="ヒラギノ丸ゴ ProN"/>
                <a:sym typeface="ヒラギノ丸ゴ ProN"/>
              </a:defRPr>
            </a:pPr>
            <a:r>
              <a:rPr dirty="0"/>
              <a:t>われわれのうちにいるキリスト！</a:t>
            </a:r>
          </a:p>
          <a:p>
            <a:pPr marL="0" indent="0" algn="ctr" defTabSz="687600">
              <a:buSzTx/>
              <a:buNone/>
              <a:defRPr>
                <a:ln w="7181">
                  <a:solidFill>
                    <a:srgbClr val="011993"/>
                  </a:solidFill>
                </a:ln>
                <a:solidFill>
                  <a:srgbClr val="011993"/>
                </a:solidFill>
                <a:latin typeface="ヒラギノ丸ゴ ProN"/>
                <a:ea typeface="ヒラギノ丸ゴ ProN"/>
                <a:cs typeface="ヒラギノ丸ゴ ProN"/>
                <a:sym typeface="ヒラギノ丸ゴ ProN"/>
              </a:defRPr>
            </a:pPr>
            <a:r>
              <a:rPr dirty="0"/>
              <a:t>働かれる聖霊の実！</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 name="Shape 1715"/>
          <p:cNvSpPr>
            <a:spLocks noGrp="1"/>
          </p:cNvSpPr>
          <p:nvPr>
            <p:ph type="body" idx="1"/>
          </p:nvPr>
        </p:nvSpPr>
        <p:spPr>
          <a:xfrm>
            <a:off x="1898966" y="1772816"/>
            <a:ext cx="9309603" cy="4415864"/>
          </a:xfrm>
          <a:prstGeom prst="rect">
            <a:avLst/>
          </a:prstGeom>
        </p:spPr>
        <p:txBody>
          <a:bodyPr/>
          <a:lstStyle/>
          <a:p>
            <a:pPr marL="0" indent="0" defTabSz="914362">
              <a:spcBef>
                <a:spcPts val="900"/>
              </a:spcBef>
              <a:buSzTx/>
              <a:buNone/>
              <a:defRPr sz="4000" b="1">
                <a:ln w="12700">
                  <a:solidFill>
                    <a:srgbClr val="4F8F00"/>
                  </a:solidFill>
                </a:ln>
                <a:solidFill>
                  <a:srgbClr val="4F8F00"/>
                </a:solidFill>
                <a:effectLst>
                  <a:outerShdw dist="38100" dir="2640000" rotWithShape="0">
                    <a:srgbClr val="163558"/>
                  </a:outerShdw>
                </a:effectLst>
              </a:defRPr>
            </a:pPr>
            <a:r>
              <a:rPr dirty="0"/>
              <a:t>A </a:t>
            </a:r>
            <a:r>
              <a:rPr dirty="0" err="1"/>
              <a:t>Christlike</a:t>
            </a:r>
            <a:r>
              <a:rPr dirty="0"/>
              <a:t> burden for the lost: the mission of Jesus. Christ through us!  The gifts of the Spirit at work!</a:t>
            </a:r>
          </a:p>
          <a:p>
            <a:pPr marL="0" indent="0" defTabSz="914362">
              <a:spcBef>
                <a:spcPts val="900"/>
              </a:spcBef>
              <a:buSzTx/>
              <a:buNone/>
              <a:defRPr sz="4000" b="1">
                <a:ln w="12700">
                  <a:solidFill>
                    <a:srgbClr val="4F8F00"/>
                  </a:solidFill>
                </a:ln>
                <a:solidFill>
                  <a:srgbClr val="4F8F00"/>
                </a:solidFill>
                <a:effectLst>
                  <a:outerShdw dist="38100" dir="2640000" rotWithShape="0">
                    <a:srgbClr val="163558"/>
                  </a:outerShdw>
                </a:effectLst>
              </a:defRPr>
            </a:pPr>
            <a:endParaRPr dirty="0"/>
          </a:p>
          <a:p>
            <a:pPr marL="0" indent="0" defTabSz="457200">
              <a:lnSpc>
                <a:spcPct val="100000"/>
              </a:lnSpc>
              <a:spcBef>
                <a:spcPts val="0"/>
              </a:spcBef>
              <a:buSzTx/>
              <a:buNone/>
              <a:defRPr>
                <a:solidFill>
                  <a:srgbClr val="011993"/>
                </a:solidFill>
                <a:latin typeface="ヒラギノ丸ゴ ProN"/>
                <a:ea typeface="ヒラギノ丸ゴ ProN"/>
                <a:cs typeface="ヒラギノ丸ゴ ProN"/>
                <a:sym typeface="ヒラギノ丸ゴ ProN"/>
              </a:defRPr>
            </a:pPr>
            <a:r>
              <a:rPr dirty="0" err="1">
                <a:ln w="10160">
                  <a:solidFill>
                    <a:srgbClr val="011993"/>
                  </a:solidFill>
                </a:ln>
              </a:rPr>
              <a:t>失われた人々に対するキリスト</a:t>
            </a:r>
            <a:r>
              <a:rPr dirty="0" err="1"/>
              <a:t>に倣う</a:t>
            </a:r>
            <a:r>
              <a:rPr dirty="0" err="1">
                <a:ln w="10160">
                  <a:solidFill>
                    <a:srgbClr val="011993"/>
                  </a:solidFill>
                </a:ln>
              </a:rPr>
              <a:t>責任</a:t>
            </a:r>
            <a:r>
              <a:rPr dirty="0">
                <a:ln w="10160">
                  <a:solidFill>
                    <a:srgbClr val="011993"/>
                  </a:solidFill>
                </a:ln>
              </a:rPr>
              <a:t>：</a:t>
            </a:r>
          </a:p>
          <a:p>
            <a:pPr marL="0" indent="0" defTabSz="457200">
              <a:lnSpc>
                <a:spcPct val="100000"/>
              </a:lnSpc>
              <a:spcBef>
                <a:spcPts val="0"/>
              </a:spcBef>
              <a:buSzTx/>
              <a:buNone/>
              <a:defRPr>
                <a:solidFill>
                  <a:srgbClr val="011993"/>
                </a:solidFill>
                <a:latin typeface="ヒラギノ丸ゴ ProN"/>
                <a:ea typeface="ヒラギノ丸ゴ ProN"/>
                <a:cs typeface="ヒラギノ丸ゴ ProN"/>
                <a:sym typeface="ヒラギノ丸ゴ ProN"/>
              </a:defRPr>
            </a:pPr>
            <a:r>
              <a:rPr dirty="0" err="1">
                <a:ln w="10160">
                  <a:solidFill>
                    <a:srgbClr val="011993"/>
                  </a:solidFill>
                </a:ln>
              </a:rPr>
              <a:t>イエスの宣教。われわれを通して働くキリスト</a:t>
            </a:r>
            <a:r>
              <a:rPr dirty="0">
                <a:ln w="10160">
                  <a:solidFill>
                    <a:srgbClr val="011993"/>
                  </a:solidFill>
                </a:ln>
              </a:rPr>
              <a:t>！</a:t>
            </a:r>
          </a:p>
          <a:p>
            <a:pPr marL="0" indent="0" defTabSz="457200">
              <a:lnSpc>
                <a:spcPct val="100000"/>
              </a:lnSpc>
              <a:spcBef>
                <a:spcPts val="0"/>
              </a:spcBef>
              <a:buSzTx/>
              <a:buNone/>
              <a:defRPr>
                <a:solidFill>
                  <a:srgbClr val="011993"/>
                </a:solidFill>
                <a:latin typeface="ヒラギノ丸ゴ ProN"/>
                <a:ea typeface="ヒラギノ丸ゴ ProN"/>
                <a:cs typeface="ヒラギノ丸ゴ ProN"/>
                <a:sym typeface="ヒラギノ丸ゴ ProN"/>
              </a:defRPr>
            </a:pPr>
            <a:r>
              <a:rPr dirty="0" err="1">
                <a:ln w="10160">
                  <a:solidFill>
                    <a:srgbClr val="011993"/>
                  </a:solidFill>
                </a:ln>
              </a:rPr>
              <a:t>働</a:t>
            </a:r>
            <a:r>
              <a:rPr dirty="0" err="1"/>
              <a:t>かれる</a:t>
            </a:r>
            <a:r>
              <a:rPr dirty="0" err="1">
                <a:ln w="10160">
                  <a:solidFill>
                    <a:srgbClr val="011993"/>
                  </a:solidFill>
                </a:ln>
              </a:rPr>
              <a:t>聖霊の賜物</a:t>
            </a:r>
            <a:r>
              <a:rPr dirty="0">
                <a:ln w="10160">
                  <a:solidFill>
                    <a:srgbClr val="011993"/>
                  </a:solidFill>
                </a:ln>
              </a:rPr>
              <a:t>！</a:t>
            </a:r>
          </a:p>
        </p:txBody>
      </p:sp>
      <p:sp>
        <p:nvSpPr>
          <p:cNvPr id="1716" name="Shape 1716"/>
          <p:cNvSpPr>
            <a:spLocks noGrp="1"/>
          </p:cNvSpPr>
          <p:nvPr>
            <p:ph type="title"/>
          </p:nvPr>
        </p:nvSpPr>
        <p:spPr>
          <a:xfrm>
            <a:off x="508000" y="230188"/>
            <a:ext cx="11176000" cy="1181101"/>
          </a:xfrm>
          <a:prstGeom prst="rect">
            <a:avLst/>
          </a:prstGeom>
        </p:spPr>
        <p:txBody>
          <a:bodyPr/>
          <a:lstStyle/>
          <a:p>
            <a:pPr>
              <a:defRPr sz="4000" b="1" spc="-200">
                <a:effectLst>
                  <a:outerShdw blurRad="38100" dist="38100" dir="2700000" rotWithShape="0">
                    <a:srgbClr val="C0C0C0"/>
                  </a:outerShdw>
                </a:effectLst>
              </a:defRPr>
            </a:pPr>
            <a:r>
              <a:t>Bearing fruit means…　　</a:t>
            </a:r>
            <a:r>
              <a:rPr b="0">
                <a:solidFill>
                  <a:srgbClr val="FFFFFF"/>
                </a:solidFill>
                <a:latin typeface="ヒラギノ丸ゴ ProN"/>
                <a:ea typeface="ヒラギノ丸ゴ ProN"/>
                <a:cs typeface="ヒラギノ丸ゴ ProN"/>
                <a:sym typeface="ヒラギノ丸ゴ ProN"/>
              </a:rPr>
              <a:t>実を結ぶとは…</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8" name="image33.jpg" descr="Map showing position of Mulita, Nebobongo and Isiro in relation to overall area of the Congo"/>
          <p:cNvPicPr>
            <a:picLocks noChangeAspect="1"/>
          </p:cNvPicPr>
          <p:nvPr/>
        </p:nvPicPr>
        <p:blipFill>
          <a:blip r:embed="rId2">
            <a:extLst/>
          </a:blip>
          <a:srcRect l="6000" t="7193" r="57610" b="51755"/>
          <a:stretch>
            <a:fillRect/>
          </a:stretch>
        </p:blipFill>
        <p:spPr>
          <a:xfrm>
            <a:off x="7791449" y="2152650"/>
            <a:ext cx="2606676" cy="3352800"/>
          </a:xfrm>
          <a:prstGeom prst="rect">
            <a:avLst/>
          </a:prstGeom>
          <a:ln w="28575">
            <a:solidFill>
              <a:srgbClr val="000000"/>
            </a:solidFill>
            <a:miter/>
          </a:ln>
        </p:spPr>
      </p:pic>
      <p:sp>
        <p:nvSpPr>
          <p:cNvPr id="1719" name="Shape 1719"/>
          <p:cNvSpPr/>
          <p:nvPr/>
        </p:nvSpPr>
        <p:spPr>
          <a:xfrm flipV="1">
            <a:off x="8686800" y="4276328"/>
            <a:ext cx="381001" cy="304801"/>
          </a:xfrm>
          <a:prstGeom prst="line">
            <a:avLst/>
          </a:prstGeom>
          <a:ln w="38100">
            <a:solidFill>
              <a:srgbClr val="000000"/>
            </a:solidFill>
            <a:tailEnd type="triangle"/>
          </a:ln>
        </p:spPr>
        <p:txBody>
          <a:bodyPr lIns="45719" rIns="45719"/>
          <a:lstStyle/>
          <a:p>
            <a:endParaRPr/>
          </a:p>
        </p:txBody>
      </p:sp>
      <p:sp>
        <p:nvSpPr>
          <p:cNvPr id="1720" name="Shape 1720"/>
          <p:cNvSpPr/>
          <p:nvPr/>
        </p:nvSpPr>
        <p:spPr>
          <a:xfrm>
            <a:off x="7781925" y="4555976"/>
            <a:ext cx="1438275" cy="456562"/>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p>
            <a:pPr algn="ctr">
              <a:defRPr sz="2400"/>
            </a:pPr>
            <a:r>
              <a:t>N’dolera</a:t>
            </a:r>
          </a:p>
        </p:txBody>
      </p:sp>
      <p:pic>
        <p:nvPicPr>
          <p:cNvPr id="1721" name="image34.jpg" descr="https://truthspeaker.files.wordpress.com/2011/02/aggie.jpg?w=500"/>
          <p:cNvPicPr>
            <a:picLocks noChangeAspect="1"/>
          </p:cNvPicPr>
          <p:nvPr/>
        </p:nvPicPr>
        <p:blipFill>
          <a:blip r:embed="rId3">
            <a:extLst/>
          </a:blip>
          <a:stretch>
            <a:fillRect/>
          </a:stretch>
        </p:blipFill>
        <p:spPr>
          <a:xfrm>
            <a:off x="1919535" y="2090736"/>
            <a:ext cx="3481140" cy="3481140"/>
          </a:xfrm>
          <a:prstGeom prst="rect">
            <a:avLst/>
          </a:prstGeom>
          <a:ln w="12700">
            <a:miter lim="400000"/>
          </a:ln>
        </p:spPr>
      </p:pic>
      <p:sp>
        <p:nvSpPr>
          <p:cNvPr id="1722" name="Shape 1722"/>
          <p:cNvSpPr>
            <a:spLocks noGrp="1"/>
          </p:cNvSpPr>
          <p:nvPr>
            <p:ph type="title"/>
          </p:nvPr>
        </p:nvSpPr>
        <p:spPr>
          <a:xfrm>
            <a:off x="508000" y="230188"/>
            <a:ext cx="11176000" cy="1296988"/>
          </a:xfrm>
          <a:prstGeom prst="rect">
            <a:avLst/>
          </a:prstGeom>
        </p:spPr>
        <p:txBody>
          <a:bodyPr/>
          <a:lstStyle/>
          <a:p>
            <a:pPr defTabSz="787384">
              <a:defRPr sz="3959" b="1" spc="-197">
                <a:effectLst>
                  <a:outerShdw blurRad="37719" dist="37719" dir="2700000" rotWithShape="0">
                    <a:srgbClr val="C0C0C0"/>
                  </a:outerShdw>
                </a:effectLst>
              </a:defRPr>
            </a:pPr>
            <a:r>
              <a:t>The Story of Svea Flood　</a:t>
            </a:r>
            <a:r>
              <a:rPr b="0">
                <a:solidFill>
                  <a:srgbClr val="FFFFFF"/>
                </a:solidFill>
                <a:latin typeface="ヒラギノ丸ゴ ProN"/>
                <a:ea typeface="ヒラギノ丸ゴ ProN"/>
                <a:cs typeface="ヒラギノ丸ゴ ProN"/>
                <a:sym typeface="ヒラギノ丸ゴ ProN"/>
              </a:rPr>
              <a:t>SVEA洪水にまつわる物語</a:t>
            </a:r>
            <a:r>
              <a:rPr>
                <a:solidFill>
                  <a:srgbClr val="FFFFFF"/>
                </a:solidFill>
              </a:rPr>
              <a:t>　　</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 grpId="1"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 name="Shape 1724"/>
          <p:cNvSpPr>
            <a:spLocks noGrp="1"/>
          </p:cNvSpPr>
          <p:nvPr>
            <p:ph type="body" sz="half" idx="1"/>
          </p:nvPr>
        </p:nvSpPr>
        <p:spPr>
          <a:xfrm>
            <a:off x="508000" y="1779588"/>
            <a:ext cx="5788522" cy="4530527"/>
          </a:xfrm>
          <a:prstGeom prst="rect">
            <a:avLst/>
          </a:prstGeom>
        </p:spPr>
        <p:txBody>
          <a:bodyPr/>
          <a:lstStyle/>
          <a:p>
            <a:pPr>
              <a:buBlip>
                <a:blip r:embed="rId2"/>
              </a:buBlip>
              <a:defRPr b="1"/>
            </a:pPr>
            <a:r>
              <a:rPr dirty="0"/>
              <a:t>110,000 Christians in the  region today　　</a:t>
            </a:r>
            <a:r>
              <a:rPr lang="en-US" altLang="ja-JP" dirty="0"/>
              <a:t/>
            </a:r>
            <a:br>
              <a:rPr lang="en-US" altLang="ja-JP" dirty="0"/>
            </a:br>
            <a:r>
              <a:rPr dirty="0"/>
              <a:t>　　　　　　　　　　　　　　　　　　　　　　　　　　　　　　　　　　　　　　　　　　　　　　　　　　</a:t>
            </a:r>
            <a:r>
              <a:rPr b="0" dirty="0">
                <a:solidFill>
                  <a:srgbClr val="011993"/>
                </a:solidFill>
                <a:latin typeface="ヒラギノ丸ゴ ProN"/>
                <a:ea typeface="ヒラギノ丸ゴ ProN"/>
                <a:cs typeface="ヒラギノ丸ゴ ProN"/>
                <a:sym typeface="ヒラギノ丸ゴ ProN"/>
              </a:rPr>
              <a:t>この地域に</a:t>
            </a:r>
            <a:r>
              <a:rPr b="0" dirty="0">
                <a:solidFill>
                  <a:srgbClr val="011993"/>
                </a:solidFill>
              </a:rPr>
              <a:t>は今日</a:t>
            </a:r>
            <a:r>
              <a:rPr b="0" dirty="0">
                <a:solidFill>
                  <a:srgbClr val="011993"/>
                </a:solidFill>
                <a:latin typeface="ヒラギノ丸ゴ ProN"/>
                <a:ea typeface="ヒラギノ丸ゴ ProN"/>
                <a:cs typeface="ヒラギノ丸ゴ ProN"/>
                <a:sym typeface="ヒラギノ丸ゴ ProN"/>
              </a:rPr>
              <a:t>11万人の</a:t>
            </a:r>
            <a:r>
              <a:rPr lang="en-US" altLang="ja-JP" b="0" dirty="0">
                <a:solidFill>
                  <a:srgbClr val="011993"/>
                </a:solidFill>
                <a:latin typeface="ヒラギノ丸ゴ ProN"/>
                <a:ea typeface="ヒラギノ丸ゴ ProN"/>
                <a:cs typeface="ヒラギノ丸ゴ ProN"/>
                <a:sym typeface="ヒラギノ丸ゴ ProN"/>
              </a:rPr>
              <a:t/>
            </a:r>
            <a:br>
              <a:rPr lang="en-US" altLang="ja-JP" b="0" dirty="0">
                <a:solidFill>
                  <a:srgbClr val="011993"/>
                </a:solidFill>
                <a:latin typeface="ヒラギノ丸ゴ ProN"/>
                <a:ea typeface="ヒラギノ丸ゴ ProN"/>
                <a:cs typeface="ヒラギノ丸ゴ ProN"/>
                <a:sym typeface="ヒラギノ丸ゴ ProN"/>
              </a:rPr>
            </a:br>
            <a:r>
              <a:rPr b="0" dirty="0" err="1">
                <a:solidFill>
                  <a:srgbClr val="011993"/>
                </a:solidFill>
                <a:latin typeface="ヒラギノ丸ゴ ProN"/>
                <a:ea typeface="ヒラギノ丸ゴ ProN"/>
                <a:cs typeface="ヒラギノ丸ゴ ProN"/>
                <a:sym typeface="ヒラギノ丸ゴ ProN"/>
              </a:rPr>
              <a:t>クリスチャンがいる</a:t>
            </a:r>
            <a:endParaRPr b="0" dirty="0">
              <a:solidFill>
                <a:srgbClr val="011993"/>
              </a:solidFill>
              <a:latin typeface="ヒラギノ丸ゴ ProN"/>
              <a:ea typeface="ヒラギノ丸ゴ ProN"/>
              <a:cs typeface="ヒラギノ丸ゴ ProN"/>
              <a:sym typeface="ヒラギノ丸ゴ ProN"/>
            </a:endParaRPr>
          </a:p>
        </p:txBody>
      </p:sp>
      <p:pic>
        <p:nvPicPr>
          <p:cNvPr id="1725" name="image33.jpg" descr="Map showing position of Mulita, Nebobongo and Isiro in relation to overall area of the Congo"/>
          <p:cNvPicPr>
            <a:picLocks noChangeAspect="1"/>
          </p:cNvPicPr>
          <p:nvPr/>
        </p:nvPicPr>
        <p:blipFill>
          <a:blip r:embed="rId3">
            <a:extLst/>
          </a:blip>
          <a:srcRect l="6000" t="7193" r="57610" b="51755"/>
          <a:stretch>
            <a:fillRect/>
          </a:stretch>
        </p:blipFill>
        <p:spPr>
          <a:xfrm>
            <a:off x="8096249" y="1146175"/>
            <a:ext cx="2606676" cy="3352800"/>
          </a:xfrm>
          <a:prstGeom prst="rect">
            <a:avLst/>
          </a:prstGeom>
          <a:ln w="28575">
            <a:solidFill>
              <a:srgbClr val="000000"/>
            </a:solidFill>
            <a:miter/>
          </a:ln>
        </p:spPr>
      </p:pic>
      <p:sp>
        <p:nvSpPr>
          <p:cNvPr id="1726" name="Shape 1726"/>
          <p:cNvSpPr/>
          <p:nvPr/>
        </p:nvSpPr>
        <p:spPr>
          <a:xfrm>
            <a:off x="8186117" y="3547864"/>
            <a:ext cx="1438276" cy="456562"/>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p>
            <a:pPr algn="ctr">
              <a:defRPr sz="2400"/>
            </a:pPr>
            <a:r>
              <a:t>N’dolera</a:t>
            </a:r>
          </a:p>
        </p:txBody>
      </p:sp>
      <p:sp>
        <p:nvSpPr>
          <p:cNvPr id="1727" name="Shape 1727"/>
          <p:cNvSpPr/>
          <p:nvPr/>
        </p:nvSpPr>
        <p:spPr>
          <a:xfrm flipV="1">
            <a:off x="9099376" y="3212975"/>
            <a:ext cx="381001" cy="304801"/>
          </a:xfrm>
          <a:prstGeom prst="line">
            <a:avLst/>
          </a:prstGeom>
          <a:ln w="38100">
            <a:solidFill>
              <a:srgbClr val="000000"/>
            </a:solidFill>
            <a:tailEnd type="triangle"/>
          </a:ln>
        </p:spPr>
        <p:txBody>
          <a:bodyPr lIns="45719" rIns="45719"/>
          <a:lstStyle/>
          <a:p>
            <a:endParaRPr/>
          </a:p>
        </p:txBody>
      </p:sp>
      <p:pic>
        <p:nvPicPr>
          <p:cNvPr id="1728" name="image34.jpg" descr="https://truthspeaker.files.wordpress.com/2011/02/aggie.jpg?w=500"/>
          <p:cNvPicPr>
            <a:picLocks noChangeAspect="1"/>
          </p:cNvPicPr>
          <p:nvPr/>
        </p:nvPicPr>
        <p:blipFill>
          <a:blip r:embed="rId4">
            <a:extLst/>
          </a:blip>
          <a:srcRect l="15553" r="15556"/>
          <a:stretch>
            <a:fillRect/>
          </a:stretch>
        </p:blipFill>
        <p:spPr>
          <a:xfrm>
            <a:off x="6194647" y="3284983"/>
            <a:ext cx="2133601" cy="3097215"/>
          </a:xfrm>
          <a:prstGeom prst="rect">
            <a:avLst/>
          </a:prstGeom>
          <a:ln w="12700">
            <a:miter lim="400000"/>
          </a:ln>
        </p:spPr>
      </p:pic>
      <p:sp>
        <p:nvSpPr>
          <p:cNvPr id="1729" name="Shape 1729"/>
          <p:cNvSpPr>
            <a:spLocks noGrp="1"/>
          </p:cNvSpPr>
          <p:nvPr>
            <p:ph type="title"/>
          </p:nvPr>
        </p:nvSpPr>
        <p:spPr>
          <a:xfrm>
            <a:off x="508000" y="230188"/>
            <a:ext cx="11176000" cy="1296988"/>
          </a:xfrm>
          <a:prstGeom prst="rect">
            <a:avLst/>
          </a:prstGeom>
        </p:spPr>
        <p:txBody>
          <a:bodyPr/>
          <a:lstStyle/>
          <a:p>
            <a:pPr defTabSz="715089">
              <a:defRPr sz="3959" b="1" spc="-197">
                <a:effectLst>
                  <a:outerShdw blurRad="37719" dist="37719" dir="2700000" rotWithShape="0">
                    <a:srgbClr val="C0C0C0"/>
                  </a:outerShdw>
                </a:effectLst>
              </a:defRPr>
            </a:pPr>
            <a:r>
              <a:t>The Story of Svea Flood　</a:t>
            </a:r>
            <a:r>
              <a:rPr b="0">
                <a:solidFill>
                  <a:srgbClr val="FFFFFF"/>
                </a:solidFill>
                <a:latin typeface="ヒラギノ丸ゴ ProN"/>
                <a:ea typeface="ヒラギノ丸ゴ ProN"/>
                <a:cs typeface="ヒラギノ丸ゴ ProN"/>
                <a:sym typeface="ヒラギノ丸ゴ ProN"/>
              </a:rPr>
              <a:t>SVEA洪水にまつわる物語</a:t>
            </a:r>
            <a:r>
              <a:rPr>
                <a:solidFill>
                  <a:srgbClr val="FFFFFF"/>
                </a:solidFill>
              </a:rPr>
              <a:t>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 name="Shape 1731"/>
          <p:cNvSpPr>
            <a:spLocks noGrp="1"/>
          </p:cNvSpPr>
          <p:nvPr>
            <p:ph type="body" sz="half" idx="1"/>
          </p:nvPr>
        </p:nvSpPr>
        <p:spPr>
          <a:xfrm>
            <a:off x="507999" y="1779588"/>
            <a:ext cx="5686647" cy="4704110"/>
          </a:xfrm>
          <a:prstGeom prst="rect">
            <a:avLst/>
          </a:prstGeom>
        </p:spPr>
        <p:txBody>
          <a:bodyPr/>
          <a:lstStyle/>
          <a:p>
            <a:pPr marL="348614" indent="-348614" defTabSz="805814">
              <a:spcBef>
                <a:spcPts val="600"/>
              </a:spcBef>
              <a:buBlip>
                <a:blip r:embed="rId2"/>
              </a:buBlip>
              <a:defRPr sz="2880" b="1"/>
            </a:pPr>
            <a:r>
              <a:rPr dirty="0"/>
              <a:t>“It was </a:t>
            </a:r>
            <a:r>
              <a:rPr dirty="0" err="1"/>
              <a:t>Svea</a:t>
            </a:r>
            <a:r>
              <a:rPr dirty="0"/>
              <a:t> Flood who led me to Jesus Christ. I was the boy who sold eggs to your mother before you were born.”　</a:t>
            </a:r>
            <a:r>
              <a:rPr lang="en-US" altLang="ja-JP" dirty="0"/>
              <a:t/>
            </a:r>
            <a:br>
              <a:rPr lang="en-US" altLang="ja-JP" dirty="0"/>
            </a:br>
            <a:r>
              <a:rPr dirty="0"/>
              <a:t>　　　　　　　　　　　　　　　　　　　　</a:t>
            </a:r>
            <a:r>
              <a:rPr b="0" dirty="0">
                <a:solidFill>
                  <a:srgbClr val="011993"/>
                </a:solidFill>
                <a:latin typeface="ヒラギノ丸ゴ ProN"/>
                <a:ea typeface="ヒラギノ丸ゴ ProN"/>
                <a:cs typeface="ヒラギノ丸ゴ ProN"/>
                <a:sym typeface="ヒラギノ丸ゴ ProN"/>
              </a:rPr>
              <a:t>「</a:t>
            </a:r>
            <a:r>
              <a:rPr b="0" dirty="0" err="1">
                <a:solidFill>
                  <a:srgbClr val="011993"/>
                </a:solidFill>
                <a:latin typeface="ヒラギノ丸ゴ ProN"/>
                <a:ea typeface="ヒラギノ丸ゴ ProN"/>
                <a:cs typeface="ヒラギノ丸ゴ ProN"/>
                <a:sym typeface="ヒラギノ丸ゴ ProN"/>
              </a:rPr>
              <a:t>SVEA洪水がきっかけ</a:t>
            </a:r>
            <a:r>
              <a:rPr lang="ja-JP" altLang="en-US" b="0" dirty="0">
                <a:solidFill>
                  <a:srgbClr val="011993"/>
                </a:solidFill>
                <a:latin typeface="ヒラギノ丸ゴ ProN"/>
                <a:ea typeface="ヒラギノ丸ゴ ProN"/>
                <a:cs typeface="ヒラギノ丸ゴ ProN"/>
                <a:sym typeface="ヒラギノ丸ゴ ProN"/>
              </a:rPr>
              <a:t>で</a:t>
            </a:r>
            <a:r>
              <a:rPr lang="en-US" altLang="ja-JP" b="0" dirty="0">
                <a:solidFill>
                  <a:srgbClr val="011993"/>
                </a:solidFill>
                <a:latin typeface="ヒラギノ丸ゴ ProN"/>
                <a:ea typeface="ヒラギノ丸ゴ ProN"/>
                <a:cs typeface="ヒラギノ丸ゴ ProN"/>
                <a:sym typeface="ヒラギノ丸ゴ ProN"/>
              </a:rPr>
              <a:t/>
            </a:r>
            <a:br>
              <a:rPr lang="en-US" altLang="ja-JP" b="0" dirty="0">
                <a:solidFill>
                  <a:srgbClr val="011993"/>
                </a:solidFill>
                <a:latin typeface="ヒラギノ丸ゴ ProN"/>
                <a:ea typeface="ヒラギノ丸ゴ ProN"/>
                <a:cs typeface="ヒラギノ丸ゴ ProN"/>
                <a:sym typeface="ヒラギノ丸ゴ ProN"/>
              </a:rPr>
            </a:br>
            <a:r>
              <a:rPr b="0" dirty="0" err="1">
                <a:solidFill>
                  <a:srgbClr val="011993"/>
                </a:solidFill>
                <a:latin typeface="ヒラギノ丸ゴ ProN"/>
                <a:ea typeface="ヒラギノ丸ゴ ProN"/>
                <a:cs typeface="ヒラギノ丸ゴ ProN"/>
                <a:sym typeface="ヒラギノ丸ゴ ProN"/>
              </a:rPr>
              <a:t>イエス・キリストに出会い</a:t>
            </a:r>
            <a:r>
              <a:rPr lang="en-US" altLang="ja-JP" b="0" dirty="0">
                <a:solidFill>
                  <a:srgbClr val="011993"/>
                </a:solidFill>
                <a:latin typeface="ヒラギノ丸ゴ ProN"/>
                <a:ea typeface="ヒラギノ丸ゴ ProN"/>
                <a:cs typeface="ヒラギノ丸ゴ ProN"/>
                <a:sym typeface="ヒラギノ丸ゴ ProN"/>
              </a:rPr>
              <a:t/>
            </a:r>
            <a:br>
              <a:rPr lang="en-US" altLang="ja-JP" b="0" dirty="0">
                <a:solidFill>
                  <a:srgbClr val="011993"/>
                </a:solidFill>
                <a:latin typeface="ヒラギノ丸ゴ ProN"/>
                <a:ea typeface="ヒラギノ丸ゴ ProN"/>
                <a:cs typeface="ヒラギノ丸ゴ ProN"/>
                <a:sym typeface="ヒラギノ丸ゴ ProN"/>
              </a:rPr>
            </a:br>
            <a:r>
              <a:rPr b="0" dirty="0" err="1">
                <a:solidFill>
                  <a:srgbClr val="011993"/>
                </a:solidFill>
                <a:latin typeface="ヒラギノ丸ゴ ProN"/>
                <a:ea typeface="ヒラギノ丸ゴ ProN"/>
                <a:cs typeface="ヒラギノ丸ゴ ProN"/>
                <a:sym typeface="ヒラギノ丸ゴ ProN"/>
              </a:rPr>
              <a:t>ました。あなたが生まれる前</a:t>
            </a:r>
            <a:r>
              <a:rPr b="0" dirty="0">
                <a:solidFill>
                  <a:srgbClr val="011993"/>
                </a:solidFill>
                <a:latin typeface="ヒラギノ丸ゴ ProN"/>
                <a:ea typeface="ヒラギノ丸ゴ ProN"/>
                <a:cs typeface="ヒラギノ丸ゴ ProN"/>
                <a:sym typeface="ヒラギノ丸ゴ ProN"/>
              </a:rPr>
              <a:t>、</a:t>
            </a:r>
            <a:r>
              <a:rPr lang="en-US" altLang="ja-JP" b="0" dirty="0">
                <a:solidFill>
                  <a:srgbClr val="011993"/>
                </a:solidFill>
                <a:latin typeface="ヒラギノ丸ゴ ProN"/>
                <a:ea typeface="ヒラギノ丸ゴ ProN"/>
                <a:cs typeface="ヒラギノ丸ゴ ProN"/>
                <a:sym typeface="ヒラギノ丸ゴ ProN"/>
              </a:rPr>
              <a:t/>
            </a:r>
            <a:br>
              <a:rPr lang="en-US" altLang="ja-JP" b="0" dirty="0">
                <a:solidFill>
                  <a:srgbClr val="011993"/>
                </a:solidFill>
                <a:latin typeface="ヒラギノ丸ゴ ProN"/>
                <a:ea typeface="ヒラギノ丸ゴ ProN"/>
                <a:cs typeface="ヒラギノ丸ゴ ProN"/>
                <a:sym typeface="ヒラギノ丸ゴ ProN"/>
              </a:rPr>
            </a:br>
            <a:r>
              <a:rPr b="0" dirty="0" err="1">
                <a:solidFill>
                  <a:srgbClr val="011993"/>
                </a:solidFill>
                <a:latin typeface="ヒラギノ丸ゴ ProN"/>
                <a:ea typeface="ヒラギノ丸ゴ ProN"/>
                <a:cs typeface="ヒラギノ丸ゴ ProN"/>
                <a:sym typeface="ヒラギノ丸ゴ ProN"/>
              </a:rPr>
              <a:t>お母さんに卵を売った少年は</a:t>
            </a:r>
            <a:r>
              <a:rPr lang="en-US" altLang="ja-JP" b="0" dirty="0">
                <a:solidFill>
                  <a:srgbClr val="011993"/>
                </a:solidFill>
                <a:latin typeface="ヒラギノ丸ゴ ProN"/>
                <a:ea typeface="ヒラギノ丸ゴ ProN"/>
                <a:cs typeface="ヒラギノ丸ゴ ProN"/>
                <a:sym typeface="ヒラギノ丸ゴ ProN"/>
              </a:rPr>
              <a:t/>
            </a:r>
            <a:br>
              <a:rPr lang="en-US" altLang="ja-JP" b="0" dirty="0">
                <a:solidFill>
                  <a:srgbClr val="011993"/>
                </a:solidFill>
                <a:latin typeface="ヒラギノ丸ゴ ProN"/>
                <a:ea typeface="ヒラギノ丸ゴ ProN"/>
                <a:cs typeface="ヒラギノ丸ゴ ProN"/>
                <a:sym typeface="ヒラギノ丸ゴ ProN"/>
              </a:rPr>
            </a:br>
            <a:r>
              <a:rPr b="0" dirty="0" err="1">
                <a:solidFill>
                  <a:srgbClr val="011993"/>
                </a:solidFill>
                <a:latin typeface="ヒラギノ丸ゴ ProN"/>
                <a:ea typeface="ヒラギノ丸ゴ ProN"/>
                <a:cs typeface="ヒラギノ丸ゴ ProN"/>
                <a:sym typeface="ヒラギノ丸ゴ ProN"/>
              </a:rPr>
              <a:t>私です</a:t>
            </a:r>
            <a:r>
              <a:rPr b="0" dirty="0">
                <a:solidFill>
                  <a:srgbClr val="011993"/>
                </a:solidFill>
                <a:latin typeface="ヒラギノ丸ゴ ProN"/>
                <a:ea typeface="ヒラギノ丸ゴ ProN"/>
                <a:cs typeface="ヒラギノ丸ゴ ProN"/>
                <a:sym typeface="ヒラギノ丸ゴ ProN"/>
              </a:rPr>
              <a:t>。」</a:t>
            </a:r>
          </a:p>
        </p:txBody>
      </p:sp>
      <p:pic>
        <p:nvPicPr>
          <p:cNvPr id="1732" name="image33.jpg" descr="Map showing position of Mulita, Nebobongo and Isiro in relation to overall area of the Congo"/>
          <p:cNvPicPr>
            <a:picLocks noChangeAspect="1"/>
          </p:cNvPicPr>
          <p:nvPr/>
        </p:nvPicPr>
        <p:blipFill>
          <a:blip r:embed="rId3">
            <a:extLst/>
          </a:blip>
          <a:srcRect l="6000" t="7193" r="57610" b="51755"/>
          <a:stretch>
            <a:fillRect/>
          </a:stretch>
        </p:blipFill>
        <p:spPr>
          <a:xfrm>
            <a:off x="8096249" y="1146175"/>
            <a:ext cx="2606676" cy="3352800"/>
          </a:xfrm>
          <a:prstGeom prst="rect">
            <a:avLst/>
          </a:prstGeom>
          <a:ln w="28575">
            <a:solidFill>
              <a:srgbClr val="000000"/>
            </a:solidFill>
            <a:miter/>
          </a:ln>
        </p:spPr>
      </p:pic>
      <p:sp>
        <p:nvSpPr>
          <p:cNvPr id="1733" name="Shape 1733"/>
          <p:cNvSpPr/>
          <p:nvPr/>
        </p:nvSpPr>
        <p:spPr>
          <a:xfrm>
            <a:off x="8186117" y="3547864"/>
            <a:ext cx="1438276" cy="456562"/>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p>
            <a:pPr algn="ctr">
              <a:defRPr sz="2400"/>
            </a:pPr>
            <a:r>
              <a:t>N’dolera</a:t>
            </a:r>
          </a:p>
        </p:txBody>
      </p:sp>
      <p:sp>
        <p:nvSpPr>
          <p:cNvPr id="1734" name="Shape 1734"/>
          <p:cNvSpPr/>
          <p:nvPr/>
        </p:nvSpPr>
        <p:spPr>
          <a:xfrm flipV="1">
            <a:off x="9099376" y="3212975"/>
            <a:ext cx="381001" cy="304801"/>
          </a:xfrm>
          <a:prstGeom prst="line">
            <a:avLst/>
          </a:prstGeom>
          <a:ln w="38100">
            <a:solidFill>
              <a:srgbClr val="000000"/>
            </a:solidFill>
            <a:tailEnd type="triangle"/>
          </a:ln>
        </p:spPr>
        <p:txBody>
          <a:bodyPr lIns="45719" rIns="45719"/>
          <a:lstStyle/>
          <a:p>
            <a:endParaRPr/>
          </a:p>
        </p:txBody>
      </p:sp>
      <p:pic>
        <p:nvPicPr>
          <p:cNvPr id="1735" name="image34.jpg" descr="https://truthspeaker.files.wordpress.com/2011/02/aggie.jpg?w=500"/>
          <p:cNvPicPr>
            <a:picLocks noChangeAspect="1"/>
          </p:cNvPicPr>
          <p:nvPr/>
        </p:nvPicPr>
        <p:blipFill>
          <a:blip r:embed="rId4">
            <a:extLst/>
          </a:blip>
          <a:srcRect l="15553" r="15556"/>
          <a:stretch>
            <a:fillRect/>
          </a:stretch>
        </p:blipFill>
        <p:spPr>
          <a:xfrm>
            <a:off x="6194647" y="3284983"/>
            <a:ext cx="2133601" cy="3097215"/>
          </a:xfrm>
          <a:prstGeom prst="rect">
            <a:avLst/>
          </a:prstGeom>
          <a:ln w="12700">
            <a:miter lim="400000"/>
          </a:ln>
        </p:spPr>
      </p:pic>
      <p:sp>
        <p:nvSpPr>
          <p:cNvPr id="1736" name="Shape 1736"/>
          <p:cNvSpPr>
            <a:spLocks noGrp="1"/>
          </p:cNvSpPr>
          <p:nvPr>
            <p:ph type="title"/>
          </p:nvPr>
        </p:nvSpPr>
        <p:spPr>
          <a:xfrm>
            <a:off x="508000" y="230188"/>
            <a:ext cx="11176000" cy="1296988"/>
          </a:xfrm>
          <a:prstGeom prst="rect">
            <a:avLst/>
          </a:prstGeom>
        </p:spPr>
        <p:txBody>
          <a:bodyPr/>
          <a:lstStyle/>
          <a:p>
            <a:pPr defTabSz="715089">
              <a:defRPr sz="3959" b="1" spc="-197">
                <a:effectLst>
                  <a:outerShdw blurRad="37719" dist="37719" dir="2700000" rotWithShape="0">
                    <a:srgbClr val="C0C0C0"/>
                  </a:outerShdw>
                </a:effectLst>
              </a:defRPr>
            </a:pPr>
            <a:r>
              <a:t>The Story of Svea Flood　</a:t>
            </a:r>
            <a:r>
              <a:rPr b="0">
                <a:solidFill>
                  <a:srgbClr val="FFFFFF"/>
                </a:solidFill>
                <a:latin typeface="ヒラギノ丸ゴ ProN"/>
                <a:ea typeface="ヒラギノ丸ゴ ProN"/>
                <a:cs typeface="ヒラギノ丸ゴ ProN"/>
                <a:sym typeface="ヒラギノ丸ゴ ProN"/>
              </a:rPr>
              <a:t>SVEA洪水にまつわる物語</a:t>
            </a:r>
            <a:r>
              <a:rPr>
                <a:solidFill>
                  <a:srgbClr val="FFFFFF"/>
                </a:solidFill>
              </a:rPr>
              <a:t>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 name="Shape 1738"/>
          <p:cNvSpPr/>
          <p:nvPr/>
        </p:nvSpPr>
        <p:spPr>
          <a:xfrm>
            <a:off x="1672951" y="3645024"/>
            <a:ext cx="5791201" cy="1818640"/>
          </a:xfrm>
          <a:prstGeom prst="rect">
            <a:avLst/>
          </a:prstGeom>
          <a:ln w="12700">
            <a:miter lim="400000"/>
          </a:ln>
          <a:effectLst>
            <a:outerShdw dist="35921" dir="27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lgn="ctr">
              <a:defRPr sz="4800" b="1">
                <a:ln w="12699">
                  <a:solidFill>
                    <a:srgbClr val="163558"/>
                  </a:solidFill>
                </a:ln>
                <a:solidFill>
                  <a:srgbClr val="7190B3"/>
                </a:solidFill>
                <a:effectLst>
                  <a:outerShdw dist="38100" dir="2640000" rotWithShape="0">
                    <a:srgbClr val="163558"/>
                  </a:outerShdw>
                </a:effectLst>
              </a:defRPr>
            </a:pPr>
            <a:r>
              <a:t>Christlike ministry</a:t>
            </a:r>
          </a:p>
          <a:p>
            <a:pPr algn="ctr">
              <a:defRPr sz="3200">
                <a:ln w="8466">
                  <a:solidFill>
                    <a:srgbClr val="011993"/>
                  </a:solidFill>
                </a:ln>
                <a:solidFill>
                  <a:srgbClr val="011993"/>
                </a:solidFill>
                <a:latin typeface="ヒラギノ丸ゴ ProN"/>
                <a:ea typeface="ヒラギノ丸ゴ ProN"/>
                <a:cs typeface="ヒラギノ丸ゴ ProN"/>
                <a:sym typeface="ヒラギノ丸ゴ ProN"/>
              </a:defRPr>
            </a:pPr>
            <a:r>
              <a:t>キリストにならう伝道</a:t>
            </a:r>
          </a:p>
        </p:txBody>
      </p:sp>
      <p:sp>
        <p:nvSpPr>
          <p:cNvPr id="1739" name="Shape 1739"/>
          <p:cNvSpPr/>
          <p:nvPr/>
        </p:nvSpPr>
        <p:spPr>
          <a:xfrm>
            <a:off x="5447927" y="744537"/>
            <a:ext cx="6044507" cy="1209041"/>
          </a:xfrm>
          <a:prstGeom prst="rect">
            <a:avLst/>
          </a:prstGeom>
          <a:ln w="12700">
            <a:miter lim="400000"/>
          </a:ln>
          <a:effectLst>
            <a:outerShdw dist="35921" dir="27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4800" b="1">
                <a:ln w="12699">
                  <a:solidFill>
                    <a:srgbClr val="163558"/>
                  </a:solidFill>
                </a:ln>
                <a:solidFill>
                  <a:srgbClr val="7190B3"/>
                </a:solidFill>
                <a:effectLst>
                  <a:outerShdw dist="38100" dir="2640000" rotWithShape="0">
                    <a:srgbClr val="163558"/>
                  </a:outerShdw>
                </a:effectLst>
              </a:defRPr>
            </a:pPr>
            <a:r>
              <a:rPr dirty="0" err="1"/>
              <a:t>Christlike</a:t>
            </a:r>
            <a:r>
              <a:rPr dirty="0"/>
              <a:t> life</a:t>
            </a:r>
          </a:p>
          <a:p>
            <a:pPr>
              <a:defRPr sz="3200">
                <a:ln w="8466">
                  <a:solidFill>
                    <a:srgbClr val="011993"/>
                  </a:solidFill>
                </a:ln>
                <a:solidFill>
                  <a:srgbClr val="011993"/>
                </a:solidFill>
                <a:latin typeface="ヒラギノ丸ゴ ProN"/>
                <a:ea typeface="ヒラギノ丸ゴ ProN"/>
                <a:cs typeface="ヒラギノ丸ゴ ProN"/>
                <a:sym typeface="ヒラギノ丸ゴ ProN"/>
              </a:defRPr>
            </a:pPr>
            <a:r>
              <a:rPr dirty="0" err="1"/>
              <a:t>キリストにならう生活</a:t>
            </a:r>
            <a:endParaRPr dirty="0"/>
          </a:p>
        </p:txBody>
      </p:sp>
      <p:pic>
        <p:nvPicPr>
          <p:cNvPr id="1740" name="image35.jpg" descr="C:\Users\clouzete\Documents\RELB 125 Life &amp; Teachings\PP Resources\Christ's Passion\Passion-Christ 2.jpg"/>
          <p:cNvPicPr>
            <a:picLocks noChangeAspect="1"/>
          </p:cNvPicPr>
          <p:nvPr/>
        </p:nvPicPr>
        <p:blipFill>
          <a:blip r:embed="rId2">
            <a:extLst/>
          </a:blip>
          <a:stretch>
            <a:fillRect/>
          </a:stretch>
        </p:blipFill>
        <p:spPr>
          <a:xfrm>
            <a:off x="1055440" y="930449"/>
            <a:ext cx="3905251" cy="2581276"/>
          </a:xfrm>
          <a:prstGeom prst="rect">
            <a:avLst/>
          </a:prstGeom>
          <a:ln w="12700">
            <a:miter lim="400000"/>
          </a:ln>
          <a:effectLst>
            <a:outerShdw blurRad="292100" dist="139700" dir="2700000" rotWithShape="0">
              <a:srgbClr val="333333">
                <a:alpha val="64999"/>
              </a:srgbClr>
            </a:outerShdw>
          </a:effectLst>
        </p:spPr>
      </p:pic>
      <p:pic>
        <p:nvPicPr>
          <p:cNvPr id="1741" name="image36.jpg" descr="C:\Users\clouzete\Documents\RELB 125 Life &amp; Teachings\PP Resources\Artwork - Christ\Shepherd Finds Lost Sheep.jpg"/>
          <p:cNvPicPr>
            <a:picLocks noChangeAspect="1"/>
          </p:cNvPicPr>
          <p:nvPr/>
        </p:nvPicPr>
        <p:blipFill>
          <a:blip r:embed="rId3">
            <a:extLst/>
          </a:blip>
          <a:srcRect t="5841" b="4233"/>
          <a:stretch>
            <a:fillRect/>
          </a:stretch>
        </p:blipFill>
        <p:spPr>
          <a:xfrm>
            <a:off x="7848600" y="2638770"/>
            <a:ext cx="2711897" cy="3841854"/>
          </a:xfrm>
          <a:prstGeom prst="rect">
            <a:avLst/>
          </a:prstGeom>
          <a:ln w="12700">
            <a:miter lim="400000"/>
          </a:ln>
          <a:effectLst>
            <a:outerShdw blurRad="292100" dist="139700" dir="2700000" rotWithShape="0">
              <a:srgbClr val="333333">
                <a:alpha val="64999"/>
              </a:srgbClr>
            </a:outerShdw>
          </a:effectLst>
        </p:spPr>
      </p:pic>
      <p:sp>
        <p:nvSpPr>
          <p:cNvPr id="1742" name="Shape 1742"/>
          <p:cNvSpPr/>
          <p:nvPr/>
        </p:nvSpPr>
        <p:spPr>
          <a:xfrm>
            <a:off x="5807967" y="2675256"/>
            <a:ext cx="1600201" cy="609883"/>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lvl1pPr>
              <a:defRPr sz="3600" b="1">
                <a:ln w="9524">
                  <a:solidFill>
                    <a:srgbClr val="FFFFFF"/>
                  </a:solidFill>
                </a:ln>
                <a:solidFill>
                  <a:schemeClr val="accent5"/>
                </a:solidFill>
                <a:effectLst>
                  <a:outerShdw blurRad="12700" dist="38100" dir="2700000" rotWithShape="0">
                    <a:srgbClr val="FFC27F"/>
                  </a:outerShdw>
                </a:effectLst>
                <a:latin typeface="+mj-lt"/>
                <a:ea typeface="+mj-ea"/>
                <a:cs typeface="+mj-cs"/>
                <a:sym typeface="Arial"/>
              </a:defRPr>
            </a:lvl1pPr>
          </a:lstStyle>
          <a:p>
            <a:r>
              <a:t>and</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73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8" grpId="1" animBg="1" advAuto="0"/>
      <p:bldP spid="1741" grpId="2"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4" name="image35.jpg" descr="C:\Users\clouzete\Documents\RELB 125 Life &amp; Teachings\PP Resources\Christ's Passion\Passion-Christ 2.jpg"/>
          <p:cNvPicPr>
            <a:picLocks noChangeAspect="1"/>
          </p:cNvPicPr>
          <p:nvPr/>
        </p:nvPicPr>
        <p:blipFill>
          <a:blip r:embed="rId2">
            <a:extLst/>
          </a:blip>
          <a:stretch>
            <a:fillRect/>
          </a:stretch>
        </p:blipFill>
        <p:spPr>
          <a:xfrm>
            <a:off x="1055440" y="930449"/>
            <a:ext cx="3905251" cy="2581276"/>
          </a:xfrm>
          <a:prstGeom prst="rect">
            <a:avLst/>
          </a:prstGeom>
          <a:ln w="12700">
            <a:miter lim="400000"/>
          </a:ln>
          <a:effectLst>
            <a:outerShdw blurRad="292100" dist="139700" dir="2700000" rotWithShape="0">
              <a:srgbClr val="333333">
                <a:alpha val="64999"/>
              </a:srgbClr>
            </a:outerShdw>
          </a:effectLst>
        </p:spPr>
      </p:pic>
      <p:pic>
        <p:nvPicPr>
          <p:cNvPr id="1745" name="image36.jpg" descr="C:\Users\clouzete\Documents\RELB 125 Life &amp; Teachings\PP Resources\Artwork - Christ\Shepherd Finds Lost Sheep.jpg"/>
          <p:cNvPicPr>
            <a:picLocks noChangeAspect="1"/>
          </p:cNvPicPr>
          <p:nvPr/>
        </p:nvPicPr>
        <p:blipFill>
          <a:blip r:embed="rId3">
            <a:extLst/>
          </a:blip>
          <a:srcRect t="5841" b="4233"/>
          <a:stretch>
            <a:fillRect/>
          </a:stretch>
        </p:blipFill>
        <p:spPr>
          <a:xfrm>
            <a:off x="7848600" y="2638770"/>
            <a:ext cx="2711897" cy="3841854"/>
          </a:xfrm>
          <a:prstGeom prst="rect">
            <a:avLst/>
          </a:prstGeom>
          <a:ln w="12700">
            <a:miter lim="400000"/>
          </a:ln>
          <a:effectLst>
            <a:outerShdw blurRad="292100" dist="139700" dir="2700000" rotWithShape="0">
              <a:srgbClr val="333333">
                <a:alpha val="64999"/>
              </a:srgbClr>
            </a:outerShdw>
          </a:effectLst>
        </p:spPr>
      </p:pic>
      <p:sp>
        <p:nvSpPr>
          <p:cNvPr id="1746" name="Shape 1746"/>
          <p:cNvSpPr/>
          <p:nvPr/>
        </p:nvSpPr>
        <p:spPr>
          <a:xfrm>
            <a:off x="5807967" y="2675256"/>
            <a:ext cx="1600201" cy="609883"/>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lvl1pPr>
              <a:defRPr sz="3600" b="1">
                <a:ln w="9524">
                  <a:solidFill>
                    <a:srgbClr val="FFFFFF"/>
                  </a:solidFill>
                </a:ln>
                <a:solidFill>
                  <a:schemeClr val="accent5"/>
                </a:solidFill>
                <a:effectLst>
                  <a:outerShdw blurRad="12700" dist="38100" dir="2700000" rotWithShape="0">
                    <a:srgbClr val="FFC27F"/>
                  </a:outerShdw>
                </a:effectLst>
                <a:latin typeface="+mj-lt"/>
                <a:ea typeface="+mj-ea"/>
                <a:cs typeface="+mj-cs"/>
                <a:sym typeface="Arial"/>
              </a:defRPr>
            </a:lvl1pPr>
          </a:lstStyle>
          <a:p>
            <a:r>
              <a:t>and</a:t>
            </a:r>
          </a:p>
        </p:txBody>
      </p:sp>
      <p:sp>
        <p:nvSpPr>
          <p:cNvPr id="1747" name="Shape 1747"/>
          <p:cNvSpPr/>
          <p:nvPr/>
        </p:nvSpPr>
        <p:spPr>
          <a:xfrm>
            <a:off x="-845219" y="5089499"/>
            <a:ext cx="10631859" cy="1145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400" b="1">
                <a:ln w="11218">
                  <a:solidFill>
                    <a:srgbClr val="FFFFFF"/>
                  </a:solidFill>
                </a:ln>
                <a:solidFill>
                  <a:srgbClr val="262626"/>
                </a:solidFill>
                <a:effectLst>
                  <a:outerShdw dist="38100" dir="2700000" rotWithShape="0">
                    <a:schemeClr val="accent5"/>
                  </a:outerShdw>
                </a:effectLst>
              </a:defRPr>
            </a:pPr>
            <a:r>
              <a:t>Could we ever fail?</a:t>
            </a:r>
          </a:p>
          <a:p>
            <a:pPr algn="ctr">
              <a:defRPr sz="3200">
                <a:ln w="8158">
                  <a:solidFill>
                    <a:srgbClr val="011993"/>
                  </a:solidFill>
                </a:ln>
                <a:solidFill>
                  <a:srgbClr val="011993"/>
                </a:solidFill>
                <a:latin typeface="ヒラギノ丸ゴ ProN"/>
                <a:ea typeface="ヒラギノ丸ゴ ProN"/>
                <a:cs typeface="ヒラギノ丸ゴ ProN"/>
                <a:sym typeface="ヒラギノ丸ゴ ProN"/>
              </a:defRPr>
            </a:pPr>
            <a:r>
              <a:t>失敗することなどあるでしょうか？</a:t>
            </a:r>
          </a:p>
        </p:txBody>
      </p:sp>
      <p:sp>
        <p:nvSpPr>
          <p:cNvPr id="1748" name="Shape 1748"/>
          <p:cNvSpPr/>
          <p:nvPr/>
        </p:nvSpPr>
        <p:spPr>
          <a:xfrm>
            <a:off x="1672951" y="3645024"/>
            <a:ext cx="5791201" cy="1818640"/>
          </a:xfrm>
          <a:prstGeom prst="rect">
            <a:avLst/>
          </a:prstGeom>
          <a:ln w="12700">
            <a:miter lim="400000"/>
          </a:ln>
          <a:effectLst>
            <a:outerShdw dist="35921" dir="27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lgn="ctr">
              <a:defRPr sz="4800" b="1">
                <a:ln w="12699">
                  <a:solidFill>
                    <a:srgbClr val="163558"/>
                  </a:solidFill>
                </a:ln>
                <a:solidFill>
                  <a:srgbClr val="7190B3"/>
                </a:solidFill>
                <a:effectLst>
                  <a:outerShdw dist="38100" dir="2640000" rotWithShape="0">
                    <a:srgbClr val="163558"/>
                  </a:outerShdw>
                </a:effectLst>
              </a:defRPr>
            </a:pPr>
            <a:r>
              <a:t>Christlike ministry</a:t>
            </a:r>
          </a:p>
          <a:p>
            <a:pPr algn="ctr">
              <a:defRPr sz="3200">
                <a:ln w="8466">
                  <a:solidFill>
                    <a:srgbClr val="011993"/>
                  </a:solidFill>
                </a:ln>
                <a:solidFill>
                  <a:srgbClr val="011993"/>
                </a:solidFill>
                <a:latin typeface="ヒラギノ丸ゴ ProN"/>
                <a:ea typeface="ヒラギノ丸ゴ ProN"/>
                <a:cs typeface="ヒラギノ丸ゴ ProN"/>
                <a:sym typeface="ヒラギノ丸ゴ ProN"/>
              </a:defRPr>
            </a:pPr>
            <a:r>
              <a:t>キリストにならう伝道</a:t>
            </a:r>
          </a:p>
        </p:txBody>
      </p:sp>
      <p:sp>
        <p:nvSpPr>
          <p:cNvPr id="1749" name="Shape 1749"/>
          <p:cNvSpPr/>
          <p:nvPr/>
        </p:nvSpPr>
        <p:spPr>
          <a:xfrm>
            <a:off x="5447927" y="744537"/>
            <a:ext cx="6044507" cy="1209041"/>
          </a:xfrm>
          <a:prstGeom prst="rect">
            <a:avLst/>
          </a:prstGeom>
          <a:ln w="12700">
            <a:miter lim="400000"/>
          </a:ln>
          <a:effectLst>
            <a:outerShdw dist="35921" dir="27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defRPr sz="4800" b="1">
                <a:ln w="12699">
                  <a:solidFill>
                    <a:srgbClr val="163558"/>
                  </a:solidFill>
                </a:ln>
                <a:solidFill>
                  <a:srgbClr val="7190B3"/>
                </a:solidFill>
                <a:effectLst>
                  <a:outerShdw dist="38100" dir="2640000" rotWithShape="0">
                    <a:srgbClr val="163558"/>
                  </a:outerShdw>
                </a:effectLst>
              </a:defRPr>
            </a:pPr>
            <a:r>
              <a:t>Christlike life</a:t>
            </a:r>
          </a:p>
          <a:p>
            <a:pPr>
              <a:defRPr sz="3200">
                <a:ln w="8466">
                  <a:solidFill>
                    <a:srgbClr val="011993"/>
                  </a:solidFill>
                </a:ln>
                <a:solidFill>
                  <a:srgbClr val="011993"/>
                </a:solidFill>
                <a:latin typeface="ヒラギノ丸ゴ ProN"/>
                <a:ea typeface="ヒラギノ丸ゴ ProN"/>
                <a:cs typeface="ヒラギノ丸ゴ ProN"/>
                <a:sym typeface="ヒラギノ丸ゴ ProN"/>
              </a:defRPr>
            </a:pPr>
            <a:r>
              <a:t>キリストにならう生活</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47"/>
                                        </p:tgtEl>
                                        <p:attrNameLst>
                                          <p:attrName>style.visibility</p:attrName>
                                        </p:attrNameLst>
                                      </p:cBhvr>
                                      <p:to>
                                        <p:strVal val="visible"/>
                                      </p:to>
                                    </p:set>
                                    <p:animEffect transition="in" filter="dissolve">
                                      <p:cBhvr>
                                        <p:cTn id="7" dur="500"/>
                                        <p:tgtEl>
                                          <p:spTgt spid="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7" grpId="1" animBg="1"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 name="image37.png"/>
          <p:cNvPicPr>
            <a:picLocks noChangeAspect="1"/>
          </p:cNvPicPr>
          <p:nvPr/>
        </p:nvPicPr>
        <p:blipFill>
          <a:blip r:embed="rId2">
            <a:extLst/>
          </a:blip>
          <a:srcRect r="50496" b="48466"/>
          <a:stretch>
            <a:fillRect/>
          </a:stretch>
        </p:blipFill>
        <p:spPr>
          <a:xfrm>
            <a:off x="2514600" y="1066799"/>
            <a:ext cx="7162800" cy="5268344"/>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 name="Shape 1753"/>
          <p:cNvSpPr>
            <a:spLocks noGrp="1"/>
          </p:cNvSpPr>
          <p:nvPr>
            <p:ph type="title"/>
          </p:nvPr>
        </p:nvSpPr>
        <p:spPr>
          <a:xfrm>
            <a:off x="468692" y="1905000"/>
            <a:ext cx="7151308" cy="1523496"/>
          </a:xfrm>
          <a:prstGeom prst="rect">
            <a:avLst/>
          </a:prstGeom>
        </p:spPr>
        <p:txBody>
          <a:bodyPr>
            <a:normAutofit fontScale="90000"/>
          </a:bodyPr>
          <a:lstStyle/>
          <a:p>
            <a:pPr defTabSz="648097">
              <a:defRPr sz="3834" spc="-142">
                <a:effectLst>
                  <a:outerShdw blurRad="36068" dist="27050" dir="2700000" rotWithShape="0">
                    <a:srgbClr val="000000">
                      <a:alpha val="40000"/>
                    </a:srgbClr>
                  </a:outerShdw>
                </a:effectLst>
              </a:defRPr>
            </a:pPr>
            <a:r>
              <a:t>Conditions to the Spirit-Filled Life</a:t>
            </a:r>
          </a:p>
          <a:p>
            <a:pPr defTabSz="648097">
              <a:defRPr sz="3834" spc="-142">
                <a:effectLst>
                  <a:outerShdw blurRad="36068" dist="27050" dir="2700000" rotWithShape="0">
                    <a:srgbClr val="000000">
                      <a:alpha val="40000"/>
                    </a:srgbClr>
                  </a:outerShdw>
                </a:effectLst>
              </a:defRPr>
            </a:pPr>
            <a:endParaRPr/>
          </a:p>
          <a:p>
            <a:pPr algn="ctr" defTabSz="648097">
              <a:defRPr sz="3834" spc="-142">
                <a:solidFill>
                  <a:srgbClr val="011993"/>
                </a:solidFill>
                <a:effectLst>
                  <a:outerShdw blurRad="36068" dist="27050" dir="2700000" rotWithShape="0">
                    <a:srgbClr val="000000">
                      <a:alpha val="40000"/>
                    </a:srgbClr>
                  </a:outerShdw>
                </a:effectLst>
                <a:latin typeface="ヒラギノ丸ゴ ProN"/>
                <a:ea typeface="ヒラギノ丸ゴ ProN"/>
                <a:cs typeface="ヒラギノ丸ゴ ProN"/>
                <a:sym typeface="ヒラギノ丸ゴ ProN"/>
              </a:defRPr>
            </a:pPr>
            <a:r>
              <a:t>霊にみたされた人生の条件</a:t>
            </a:r>
          </a:p>
        </p:txBody>
      </p:sp>
      <p:sp>
        <p:nvSpPr>
          <p:cNvPr id="1754" name="Shape 1754"/>
          <p:cNvSpPr>
            <a:spLocks noGrp="1"/>
          </p:cNvSpPr>
          <p:nvPr>
            <p:ph type="body" sz="quarter" idx="1"/>
          </p:nvPr>
        </p:nvSpPr>
        <p:spPr>
          <a:xfrm>
            <a:off x="973665" y="4643735"/>
            <a:ext cx="3904920" cy="1390899"/>
          </a:xfrm>
          <a:prstGeom prst="rect">
            <a:avLst/>
          </a:prstGeom>
        </p:spPr>
        <p:txBody>
          <a:bodyPr/>
          <a:lstStyle/>
          <a:p>
            <a:pPr algn="ctr">
              <a:defRPr sz="3600"/>
            </a:pPr>
            <a:r>
              <a:t>Tomorrow, 19:00</a:t>
            </a:r>
          </a:p>
          <a:p>
            <a:pPr algn="ctr">
              <a:defRPr sz="3600">
                <a:solidFill>
                  <a:srgbClr val="011993"/>
                </a:solidFill>
                <a:latin typeface="ヒラギノ丸ゴ ProN"/>
                <a:ea typeface="ヒラギノ丸ゴ ProN"/>
                <a:cs typeface="ヒラギノ丸ゴ ProN"/>
                <a:sym typeface="ヒラギノ丸ゴ ProN"/>
              </a:defRPr>
            </a:pPr>
            <a:r>
              <a:t>明日　午後７時</a:t>
            </a:r>
          </a:p>
        </p:txBody>
      </p:sp>
      <p:pic>
        <p:nvPicPr>
          <p:cNvPr id="1755" name="image6.jpg" descr="dove-holy-spirit"/>
          <p:cNvPicPr>
            <a:picLocks noChangeAspect="1"/>
          </p:cNvPicPr>
          <p:nvPr/>
        </p:nvPicPr>
        <p:blipFill>
          <a:blip r:embed="rId2">
            <a:extLst/>
          </a:blip>
          <a:srcRect r="29698" b="17856"/>
          <a:stretch>
            <a:fillRect/>
          </a:stretch>
        </p:blipFill>
        <p:spPr>
          <a:xfrm>
            <a:off x="8040758" y="1554865"/>
            <a:ext cx="3236842" cy="3931535"/>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6" name="image7.jpg" descr="murmansk_skyline"/>
          <p:cNvPicPr>
            <a:picLocks noChangeAspect="1"/>
          </p:cNvPicPr>
          <p:nvPr/>
        </p:nvPicPr>
        <p:blipFill>
          <a:blip r:embed="rId2">
            <a:extLst/>
          </a:blip>
          <a:srcRect l="5556" r="5695"/>
          <a:stretch>
            <a:fillRect/>
          </a:stretch>
        </p:blipFill>
        <p:spPr>
          <a:xfrm>
            <a:off x="0" y="-27385"/>
            <a:ext cx="12192000" cy="6885385"/>
          </a:xfrm>
          <a:prstGeom prst="rect">
            <a:avLst/>
          </a:prstGeom>
          <a:ln w="12700">
            <a:miter lim="400000"/>
          </a:ln>
        </p:spPr>
      </p:pic>
      <p:sp>
        <p:nvSpPr>
          <p:cNvPr id="1487" name="Shape 1487"/>
          <p:cNvSpPr/>
          <p:nvPr/>
        </p:nvSpPr>
        <p:spPr>
          <a:xfrm>
            <a:off x="5405011" y="2908483"/>
            <a:ext cx="6636933" cy="3861582"/>
          </a:xfrm>
          <a:prstGeom prst="rect">
            <a:avLst/>
          </a:prstGeom>
          <a:ln w="12700">
            <a:miter lim="400000"/>
          </a:ln>
          <a:effectLst>
            <a:outerShdw blurRad="50800" dist="50800" dir="5400000" rotWithShape="0">
              <a:srgbClr val="040000"/>
            </a:outerShdw>
          </a:effectLst>
          <a:extLst>
            <a:ext uri="{C572A759-6A51-4108-AA02-DFA0A04FC94B}">
              <ma14:wrappingTextBoxFlag xmlns:ma14="http://schemas.microsoft.com/office/mac/drawingml/2011/main" val="1"/>
            </a:ext>
          </a:extLst>
        </p:spPr>
        <p:txBody>
          <a:bodyPr lIns="45719" rIns="45719">
            <a:normAutofit/>
          </a:bodyPr>
          <a:lstStyle/>
          <a:p>
            <a:pPr marL="411480" indent="-342900">
              <a:spcBef>
                <a:spcPts val="700"/>
              </a:spcBef>
              <a:buClr>
                <a:srgbClr val="1D4775"/>
              </a:buClr>
              <a:buSzPct val="95000"/>
              <a:buFont typeface="Wingdings"/>
              <a:buChar char="▪"/>
              <a:defRPr sz="33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rPr dirty="0"/>
              <a:t>80 baptized the first year! Plus it began six more church plants</a:t>
            </a:r>
            <a:r>
              <a:rPr dirty="0" smtClean="0"/>
              <a:t>!</a:t>
            </a:r>
            <a:endParaRPr lang="en-US" altLang="ja-JP" dirty="0"/>
          </a:p>
          <a:p>
            <a:pPr marL="411480" indent="-342900">
              <a:spcBef>
                <a:spcPts val="700"/>
              </a:spcBef>
              <a:buClr>
                <a:srgbClr val="1D4775"/>
              </a:buClr>
              <a:buSzPct val="95000"/>
              <a:buFont typeface="Wingdings"/>
              <a:buChar char="▪"/>
              <a:defRPr sz="3300">
                <a:ln w="18415">
                  <a:solidFill>
                    <a:srgbClr val="FFFFFF"/>
                  </a:solidFill>
                </a:ln>
                <a:solidFill>
                  <a:srgbClr val="FFFFFF"/>
                </a:solidFill>
                <a:effectLst>
                  <a:outerShdw blurRad="63500" dir="3600000" rotWithShape="0">
                    <a:srgbClr val="000000">
                      <a:alpha val="70000"/>
                    </a:srgbClr>
                  </a:outerShdw>
                </a:effectLst>
                <a:latin typeface="Lucida Sans Unicode"/>
                <a:ea typeface="Lucida Sans Unicode"/>
                <a:cs typeface="Lucida Sans Unicode"/>
                <a:sym typeface="Lucida Sans Unicode"/>
              </a:defRPr>
            </a:pPr>
            <a:r>
              <a:rPr b="1" dirty="0">
                <a:ln w="18415">
                  <a:solidFill>
                    <a:schemeClr val="accent1">
                      <a:lumOff val="25000"/>
                    </a:schemeClr>
                  </a:solidFill>
                </a:ln>
                <a:solidFill>
                  <a:schemeClr val="accent1">
                    <a:lumOff val="25000"/>
                  </a:schemeClr>
                </a:solidFill>
              </a:rPr>
              <a:t>初めの年に８０人の</a:t>
            </a:r>
            <a:r>
              <a:rPr b="1" dirty="0" smtClean="0">
                <a:ln w="18415">
                  <a:solidFill>
                    <a:schemeClr val="accent1">
                      <a:lumOff val="25000"/>
                    </a:schemeClr>
                  </a:solidFill>
                </a:ln>
                <a:solidFill>
                  <a:schemeClr val="accent1">
                    <a:lumOff val="25000"/>
                  </a:schemeClr>
                </a:solidFill>
              </a:rPr>
              <a:t>バプテスマ</a:t>
            </a:r>
            <a:r>
              <a:rPr lang="ja-JP" altLang="en-US" b="1" dirty="0" smtClean="0">
                <a:ln w="18415">
                  <a:solidFill>
                    <a:schemeClr val="accent1">
                      <a:lumOff val="25000"/>
                    </a:schemeClr>
                  </a:solidFill>
                </a:ln>
                <a:solidFill>
                  <a:schemeClr val="accent1">
                    <a:lumOff val="25000"/>
                  </a:schemeClr>
                </a:solidFill>
              </a:rPr>
              <a:t>があり、</a:t>
            </a:r>
            <a:r>
              <a:rPr b="1" dirty="0" smtClean="0">
                <a:ln w="18415">
                  <a:solidFill>
                    <a:schemeClr val="accent1">
                      <a:lumOff val="25000"/>
                    </a:schemeClr>
                  </a:solidFill>
                </a:ln>
                <a:solidFill>
                  <a:schemeClr val="accent1">
                    <a:lumOff val="25000"/>
                  </a:schemeClr>
                </a:solidFill>
              </a:rPr>
              <a:t>そして</a:t>
            </a:r>
            <a:r>
              <a:rPr lang="ja-JP" altLang="en-US" b="1" dirty="0" smtClean="0">
                <a:ln w="18415">
                  <a:solidFill>
                    <a:schemeClr val="accent1">
                      <a:lumOff val="25000"/>
                    </a:schemeClr>
                  </a:solidFill>
                </a:ln>
                <a:solidFill>
                  <a:schemeClr val="accent1">
                    <a:lumOff val="25000"/>
                  </a:schemeClr>
                </a:solidFill>
              </a:rPr>
              <a:t>新たに</a:t>
            </a:r>
            <a:r>
              <a:rPr b="1" dirty="0" smtClean="0">
                <a:ln w="18415">
                  <a:solidFill>
                    <a:schemeClr val="accent1">
                      <a:lumOff val="25000"/>
                    </a:schemeClr>
                  </a:solidFill>
                </a:ln>
                <a:solidFill>
                  <a:schemeClr val="accent1">
                    <a:lumOff val="25000"/>
                  </a:schemeClr>
                </a:solidFill>
              </a:rPr>
              <a:t>６</a:t>
            </a:r>
            <a:r>
              <a:rPr b="1" dirty="0">
                <a:ln w="18415">
                  <a:solidFill>
                    <a:schemeClr val="accent1">
                      <a:lumOff val="25000"/>
                    </a:schemeClr>
                  </a:solidFill>
                </a:ln>
                <a:solidFill>
                  <a:srgbClr val="FFDF7F"/>
                </a:solidFill>
              </a:rPr>
              <a:t>つの教会</a:t>
            </a:r>
            <a:r>
              <a:rPr b="1" dirty="0" smtClean="0">
                <a:ln w="18415">
                  <a:solidFill>
                    <a:schemeClr val="accent1">
                      <a:lumOff val="25000"/>
                    </a:schemeClr>
                  </a:solidFill>
                </a:ln>
                <a:solidFill>
                  <a:srgbClr val="FFDF7F"/>
                </a:solidFill>
              </a:rPr>
              <a:t>を建て</a:t>
            </a:r>
            <a:r>
              <a:rPr b="1" dirty="0">
                <a:ln w="18415">
                  <a:solidFill>
                    <a:schemeClr val="accent1">
                      <a:lumOff val="25000"/>
                    </a:schemeClr>
                  </a:solidFill>
                </a:ln>
                <a:solidFill>
                  <a:srgbClr val="FFDF7F"/>
                </a:solidFill>
              </a:rPr>
              <a:t>はじめ</a:t>
            </a:r>
            <a:r>
              <a:rPr b="1" dirty="0">
                <a:ln w="18415">
                  <a:solidFill>
                    <a:srgbClr val="FFDF7F"/>
                  </a:solidFill>
                </a:ln>
                <a:solidFill>
                  <a:srgbClr val="FFDF7F"/>
                </a:solidFill>
              </a:rPr>
              <a:t>た</a:t>
            </a:r>
            <a:r>
              <a:rPr dirty="0">
                <a:ln w="18415">
                  <a:solidFill>
                    <a:srgbClr val="FFFF66"/>
                  </a:solidFill>
                </a:ln>
                <a:solidFill>
                  <a:srgbClr val="FFDF7F"/>
                </a:solidFill>
              </a:rPr>
              <a:t>！</a:t>
            </a:r>
          </a:p>
        </p:txBody>
      </p:sp>
      <p:pic>
        <p:nvPicPr>
          <p:cNvPr id="1488" name="image8.jpg" descr="map"/>
          <p:cNvPicPr>
            <a:picLocks noChangeAspect="1"/>
          </p:cNvPicPr>
          <p:nvPr/>
        </p:nvPicPr>
        <p:blipFill>
          <a:blip r:embed="rId3">
            <a:extLst/>
          </a:blip>
          <a:stretch>
            <a:fillRect/>
          </a:stretch>
        </p:blipFill>
        <p:spPr>
          <a:xfrm>
            <a:off x="1524000" y="0"/>
            <a:ext cx="3505200" cy="2792414"/>
          </a:xfrm>
          <a:prstGeom prst="rect">
            <a:avLst/>
          </a:prstGeom>
          <a:ln w="12700">
            <a:miter lim="400000"/>
          </a:ln>
        </p:spPr>
      </p:pic>
      <p:sp>
        <p:nvSpPr>
          <p:cNvPr id="1489" name="Shape 1489"/>
          <p:cNvSpPr/>
          <p:nvPr/>
        </p:nvSpPr>
        <p:spPr>
          <a:xfrm>
            <a:off x="2209800" y="0"/>
            <a:ext cx="152400" cy="533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lnTo>
                  <a:pt x="0" y="16200"/>
                </a:lnTo>
                <a:close/>
              </a:path>
            </a:pathLst>
          </a:custGeom>
          <a:solidFill>
            <a:srgbClr val="FFFFFF"/>
          </a:solidFill>
          <a:ln>
            <a:solidFill>
              <a:srgbClr val="0E2A08"/>
            </a:solidFill>
            <a:miter/>
          </a:ln>
        </p:spPr>
        <p:txBody>
          <a:bodyPr lIns="45718" tIns="45718" rIns="45718" bIns="45718" anchor="ctr"/>
          <a:lstStyle/>
          <a:p>
            <a:endParaRPr/>
          </a:p>
        </p:txBody>
      </p:sp>
      <p:sp>
        <p:nvSpPr>
          <p:cNvPr id="1490" name="Shape 1490"/>
          <p:cNvSpPr/>
          <p:nvPr/>
        </p:nvSpPr>
        <p:spPr>
          <a:xfrm>
            <a:off x="4994299" y="396875"/>
            <a:ext cx="6882631" cy="1691640"/>
          </a:xfrm>
          <a:prstGeom prst="rect">
            <a:avLst/>
          </a:prstGeom>
          <a:ln w="12700">
            <a:miter lim="400000"/>
          </a:ln>
          <a:effectLst>
            <a:outerShdw blurRad="50800" dist="50800" dir="5400000" rotWithShape="0">
              <a:srgbClr val="000000"/>
            </a:outerShdw>
          </a:effectLst>
          <a:extLst>
            <a:ext uri="{C572A759-6A51-4108-AA02-DFA0A04FC94B}">
              <ma14:wrappingTextBoxFlag xmlns:ma14="http://schemas.microsoft.com/office/mac/drawingml/2011/main" val="1"/>
            </a:ext>
          </a:extLst>
        </p:spPr>
        <p:txBody>
          <a:bodyPr lIns="45719" rIns="45719">
            <a:spAutoFit/>
          </a:bodyPr>
          <a:lstStyle/>
          <a:p>
            <a:pPr algn="ctr">
              <a:defRPr sz="4000">
                <a:ln w="18415">
                  <a:solidFill>
                    <a:srgbClr val="FFFFFF"/>
                  </a:solidFill>
                </a:ln>
                <a:solidFill>
                  <a:srgbClr val="FFFF00"/>
                </a:solidFill>
                <a:effectLst>
                  <a:outerShdw blurRad="38100" dist="38100" dir="2700000" rotWithShape="0">
                    <a:srgbClr val="000000">
                      <a:alpha val="43137"/>
                    </a:srgbClr>
                  </a:outerShdw>
                </a:effectLst>
              </a:defRPr>
            </a:pPr>
            <a:r>
              <a:t>Murmansk Church, </a:t>
            </a:r>
          </a:p>
          <a:p>
            <a:pPr algn="ctr">
              <a:defRPr sz="4000">
                <a:ln w="18415">
                  <a:solidFill>
                    <a:srgbClr val="FFFFFF"/>
                  </a:solidFill>
                </a:ln>
                <a:solidFill>
                  <a:srgbClr val="FFFF00"/>
                </a:solidFill>
                <a:effectLst>
                  <a:outerShdw blurRad="38100" dist="38100" dir="2700000" rotWithShape="0">
                    <a:srgbClr val="000000">
                      <a:alpha val="43137"/>
                    </a:srgbClr>
                  </a:outerShdw>
                </a:effectLst>
              </a:defRPr>
            </a:pPr>
            <a:r>
              <a:t>Russia</a:t>
            </a:r>
          </a:p>
          <a:p>
            <a:pPr algn="ctr">
              <a:defRPr sz="4000">
                <a:ln w="18415">
                  <a:solidFill>
                    <a:srgbClr val="FFFFFF"/>
                  </a:solidFill>
                </a:ln>
                <a:solidFill>
                  <a:srgbClr val="FFFFFF"/>
                </a:solidFill>
                <a:effectLst>
                  <a:outerShdw blurRad="38100" dist="38100" dir="2700000" rotWithShape="0">
                    <a:srgbClr val="000000">
                      <a:alpha val="43137"/>
                    </a:srgbClr>
                  </a:outerShdw>
                </a:effectLst>
                <a:latin typeface="ヒラギノ丸ゴ ProN"/>
                <a:ea typeface="ヒラギノ丸ゴ ProN"/>
                <a:cs typeface="ヒラギノ丸ゴ ProN"/>
                <a:sym typeface="ヒラギノ丸ゴ ProN"/>
              </a:defRPr>
            </a:pPr>
            <a:r>
              <a:rPr sz="3200">
                <a:ln w="14732">
                  <a:solidFill>
                    <a:srgbClr val="FFFFFF"/>
                  </a:solidFill>
                </a:ln>
              </a:rPr>
              <a:t>ムルマンスク教会、ロシア</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 name="Shape 1492"/>
          <p:cNvSpPr>
            <a:spLocks noGrp="1"/>
          </p:cNvSpPr>
          <p:nvPr>
            <p:ph type="body" sz="half" idx="1"/>
          </p:nvPr>
        </p:nvSpPr>
        <p:spPr>
          <a:xfrm>
            <a:off x="983431" y="1268759"/>
            <a:ext cx="4680522" cy="5085953"/>
          </a:xfrm>
          <a:prstGeom prst="rect">
            <a:avLst/>
          </a:prstGeom>
        </p:spPr>
        <p:txBody>
          <a:bodyPr/>
          <a:lstStyle/>
          <a:p>
            <a:pPr marL="0" indent="0" defTabSz="658341">
              <a:spcBef>
                <a:spcPts val="500"/>
              </a:spcBef>
              <a:buSzTx/>
              <a:buNone/>
              <a:defRPr sz="2800" b="1"/>
            </a:pPr>
            <a:r>
              <a:t>“‘But you shall be baptized with the Holy Spirit not many days from now’…. </a:t>
            </a:r>
          </a:p>
          <a:p>
            <a:pPr marL="0" indent="0" defTabSz="658341">
              <a:spcBef>
                <a:spcPts val="500"/>
              </a:spcBef>
              <a:buSzTx/>
              <a:buNone/>
              <a:defRPr sz="2800" b="1">
                <a:ln w="6583">
                  <a:solidFill>
                    <a:srgbClr val="163558"/>
                  </a:solidFill>
                </a:ln>
                <a:solidFill>
                  <a:srgbClr val="7190B3"/>
                </a:solidFill>
                <a:effectLst>
                  <a:outerShdw dist="27432" dir="2640000" rotWithShape="0">
                    <a:srgbClr val="163558"/>
                  </a:outerShdw>
                </a:effectLst>
              </a:defRPr>
            </a:pPr>
            <a:r>
              <a:t>Ac ts 1:5</a:t>
            </a:r>
          </a:p>
          <a:p>
            <a:pPr marL="0" indent="0" defTabSz="658341">
              <a:spcBef>
                <a:spcPts val="500"/>
              </a:spcBef>
              <a:buSzTx/>
              <a:buNone/>
              <a:defRPr sz="2800" b="1">
                <a:ln w="6583">
                  <a:solidFill>
                    <a:srgbClr val="163558"/>
                  </a:solidFill>
                </a:ln>
                <a:solidFill>
                  <a:srgbClr val="7190B3"/>
                </a:solidFill>
                <a:effectLst>
                  <a:outerShdw dist="27432" dir="2640000" rotWithShape="0">
                    <a:srgbClr val="163558"/>
                  </a:outerShdw>
                </a:effectLst>
              </a:defRPr>
            </a:pPr>
            <a:endParaRPr/>
          </a:p>
          <a:p>
            <a:pPr marL="0" indent="0" defTabSz="658341">
              <a:spcBef>
                <a:spcPts val="500"/>
              </a:spcBef>
              <a:buSzTx/>
              <a:buNone/>
              <a:defRPr>
                <a:ln w="7523">
                  <a:solidFill>
                    <a:srgbClr val="011993"/>
                  </a:solidFill>
                </a:ln>
                <a:solidFill>
                  <a:srgbClr val="011993"/>
                </a:solidFill>
                <a:effectLst>
                  <a:outerShdw dist="27432" dir="2640000" rotWithShape="0">
                    <a:srgbClr val="163558"/>
                  </a:outerShdw>
                </a:effectLst>
                <a:latin typeface="ヒラギノ丸ゴ ProN"/>
                <a:ea typeface="ヒラギノ丸ゴ ProN"/>
                <a:cs typeface="ヒラギノ丸ゴ ProN"/>
                <a:sym typeface="ヒラギノ丸ゴ ProN"/>
              </a:defRPr>
            </a:pPr>
            <a:r>
              <a:t>あなたがたは間もなく聖霊によって、バプテスマを授けられるであろう…使徒行伝1:5</a:t>
            </a:r>
          </a:p>
        </p:txBody>
      </p:sp>
      <p:pic>
        <p:nvPicPr>
          <p:cNvPr id="1493" name="image9.jpeg" descr="0613146"/>
          <p:cNvPicPr>
            <a:picLocks noChangeAspect="1"/>
          </p:cNvPicPr>
          <p:nvPr/>
        </p:nvPicPr>
        <p:blipFill>
          <a:blip r:embed="rId2">
            <a:extLst/>
          </a:blip>
          <a:srcRect b="11200"/>
          <a:stretch>
            <a:fillRect/>
          </a:stretch>
        </p:blipFill>
        <p:spPr>
          <a:xfrm>
            <a:off x="6345237" y="1266825"/>
            <a:ext cx="4398963" cy="5210175"/>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 name="Shape 1495"/>
          <p:cNvSpPr>
            <a:spLocks noGrp="1"/>
          </p:cNvSpPr>
          <p:nvPr>
            <p:ph type="body" sz="half" idx="1"/>
          </p:nvPr>
        </p:nvSpPr>
        <p:spPr>
          <a:xfrm>
            <a:off x="309786" y="1268759"/>
            <a:ext cx="5558831" cy="5206307"/>
          </a:xfrm>
          <a:prstGeom prst="rect">
            <a:avLst/>
          </a:prstGeom>
        </p:spPr>
        <p:txBody>
          <a:bodyPr>
            <a:normAutofit/>
          </a:bodyPr>
          <a:lstStyle/>
          <a:p>
            <a:pPr marL="0" indent="0" defTabSz="585374">
              <a:spcBef>
                <a:spcPts val="400"/>
              </a:spcBef>
              <a:buSzTx/>
              <a:buNone/>
              <a:defRPr sz="2716" b="1"/>
            </a:pPr>
            <a:r>
              <a:rPr dirty="0"/>
              <a:t>“‘You shall receive power when the Holy Spirit has come upon you; and you shall be My witnesses [in all the world].’</a:t>
            </a:r>
            <a:r>
              <a:rPr dirty="0" smtClean="0"/>
              <a:t>”</a:t>
            </a:r>
            <a:r>
              <a:rPr dirty="0"/>
              <a:t>	</a:t>
            </a:r>
            <a:endParaRPr dirty="0"/>
          </a:p>
          <a:p>
            <a:pPr marL="0" indent="0" defTabSz="585374">
              <a:spcBef>
                <a:spcPts val="400"/>
              </a:spcBef>
              <a:buSzTx/>
              <a:buNone/>
              <a:defRPr sz="3104">
                <a:ln w="5948">
                  <a:solidFill>
                    <a:srgbClr val="011993"/>
                  </a:solidFill>
                </a:ln>
                <a:solidFill>
                  <a:srgbClr val="011993"/>
                </a:solidFill>
                <a:effectLst>
                  <a:outerShdw dist="24391" dir="2640000" rotWithShape="0">
                    <a:srgbClr val="163558"/>
                  </a:outerShdw>
                </a:effectLst>
                <a:latin typeface="ヒラギノ丸ゴ ProN"/>
                <a:ea typeface="ヒラギノ丸ゴ ProN"/>
                <a:cs typeface="ヒラギノ丸ゴ ProN"/>
                <a:sym typeface="ヒラギノ丸ゴ ProN"/>
              </a:defRPr>
            </a:pPr>
            <a:r>
              <a:rPr dirty="0"/>
              <a:t>ただ、聖霊があなたがたにくだ時、あなたがたは力を受けて …（世界中で）わたしの証人となるであ</a:t>
            </a:r>
            <a:r>
              <a:rPr dirty="0" smtClean="0"/>
              <a:t>ろう</a:t>
            </a:r>
            <a:r>
              <a:rPr lang="en-US" dirty="0" smtClean="0"/>
              <a:t>.</a:t>
            </a:r>
          </a:p>
          <a:p>
            <a:pPr marL="0" indent="0" defTabSz="585374">
              <a:spcBef>
                <a:spcPts val="400"/>
              </a:spcBef>
              <a:buSzTx/>
              <a:buNone/>
              <a:defRPr sz="3104">
                <a:ln w="5948">
                  <a:solidFill>
                    <a:srgbClr val="011993"/>
                  </a:solidFill>
                </a:ln>
                <a:solidFill>
                  <a:srgbClr val="011993"/>
                </a:solidFill>
                <a:effectLst>
                  <a:outerShdw dist="24391" dir="2640000" rotWithShape="0">
                    <a:srgbClr val="163558"/>
                  </a:outerShdw>
                </a:effectLst>
                <a:latin typeface="ヒラギノ丸ゴ ProN"/>
                <a:ea typeface="ヒラギノ丸ゴ ProN"/>
                <a:cs typeface="ヒラギノ丸ゴ ProN"/>
                <a:sym typeface="ヒラギノ丸ゴ ProN"/>
              </a:defRPr>
            </a:pPr>
            <a:r>
              <a:rPr dirty="0"/>
              <a:t>　　　　　　　　　　　　</a:t>
            </a:r>
            <a:r>
              <a:rPr dirty="0" smtClean="0"/>
              <a:t>Acts1</a:t>
            </a:r>
            <a:r>
              <a:rPr dirty="0"/>
              <a:t>:8</a:t>
            </a:r>
          </a:p>
        </p:txBody>
      </p:sp>
      <p:pic>
        <p:nvPicPr>
          <p:cNvPr id="1496" name="image9.jpeg" descr="0613146"/>
          <p:cNvPicPr>
            <a:picLocks noChangeAspect="1"/>
          </p:cNvPicPr>
          <p:nvPr/>
        </p:nvPicPr>
        <p:blipFill>
          <a:blip r:embed="rId2">
            <a:extLst/>
          </a:blip>
          <a:srcRect b="11200"/>
          <a:stretch>
            <a:fillRect/>
          </a:stretch>
        </p:blipFill>
        <p:spPr>
          <a:xfrm>
            <a:off x="6345237" y="1266825"/>
            <a:ext cx="4398963" cy="5210175"/>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1_White Template with yellow-magenta Segoe_TP10286788">
  <a:themeElements>
    <a:clrScheme name="1_White Template with yellow-magenta Segoe_TP10286788">
      <a:dk1>
        <a:srgbClr val="000000"/>
      </a:dk1>
      <a:lt1>
        <a:srgbClr val="FFFFFF"/>
      </a:lt1>
      <a:dk2>
        <a:srgbClr val="A7A7A7"/>
      </a:dk2>
      <a:lt2>
        <a:srgbClr val="535353"/>
      </a:lt2>
      <a:accent1>
        <a:srgbClr val="FFC000"/>
      </a:accent1>
      <a:accent2>
        <a:srgbClr val="3497AE"/>
      </a:accent2>
      <a:accent3>
        <a:srgbClr val="DF8045"/>
      </a:accent3>
      <a:accent4>
        <a:srgbClr val="7DCC2E"/>
      </a:accent4>
      <a:accent5>
        <a:srgbClr val="FF9929"/>
      </a:accent5>
      <a:accent6>
        <a:srgbClr val="A061C3"/>
      </a:accent6>
      <a:hlink>
        <a:srgbClr val="0000FF"/>
      </a:hlink>
      <a:folHlink>
        <a:srgbClr val="FF00FF"/>
      </a:folHlink>
    </a:clrScheme>
    <a:fontScheme name="1_White Template with yellow-magenta Segoe_TP10286788">
      <a:majorFont>
        <a:latin typeface="Arial"/>
        <a:ea typeface="Arial"/>
        <a:cs typeface="Arial"/>
      </a:majorFont>
      <a:minorFont>
        <a:latin typeface="Calibri"/>
        <a:ea typeface="Calibri"/>
        <a:cs typeface="Calibri"/>
      </a:minorFont>
    </a:fontScheme>
    <a:fmtScheme name="1_White Template with yellow-magenta Segoe_TP1028678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Template with yellow-magenta Segoe_TP10286788">
  <a:themeElements>
    <a:clrScheme name="1_White Template with yellow-magenta Segoe_TP10286788">
      <a:dk1>
        <a:srgbClr val="000000"/>
      </a:dk1>
      <a:lt1>
        <a:srgbClr val="FFFFFF"/>
      </a:lt1>
      <a:dk2>
        <a:srgbClr val="A7A7A7"/>
      </a:dk2>
      <a:lt2>
        <a:srgbClr val="535353"/>
      </a:lt2>
      <a:accent1>
        <a:srgbClr val="FFC000"/>
      </a:accent1>
      <a:accent2>
        <a:srgbClr val="3497AE"/>
      </a:accent2>
      <a:accent3>
        <a:srgbClr val="DF8045"/>
      </a:accent3>
      <a:accent4>
        <a:srgbClr val="7DCC2E"/>
      </a:accent4>
      <a:accent5>
        <a:srgbClr val="FF9929"/>
      </a:accent5>
      <a:accent6>
        <a:srgbClr val="A061C3"/>
      </a:accent6>
      <a:hlink>
        <a:srgbClr val="0000FF"/>
      </a:hlink>
      <a:folHlink>
        <a:srgbClr val="FF00FF"/>
      </a:folHlink>
    </a:clrScheme>
    <a:fontScheme name="1_White Template with yellow-magenta Segoe_TP10286788">
      <a:majorFont>
        <a:latin typeface="Arial"/>
        <a:ea typeface="Arial"/>
        <a:cs typeface="Arial"/>
      </a:majorFont>
      <a:minorFont>
        <a:latin typeface="Calibri"/>
        <a:ea typeface="Calibri"/>
        <a:cs typeface="Calibri"/>
      </a:minorFont>
    </a:fontScheme>
    <a:fmtScheme name="1_White Template with yellow-magenta Segoe_TP1028678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147</TotalTime>
  <Words>2279</Words>
  <Application>Microsoft Macintosh PowerPoint</Application>
  <PresentationFormat>ユーザー設定</PresentationFormat>
  <Paragraphs>308</Paragraphs>
  <Slides>68</Slides>
  <Notes>2</Notes>
  <HiddenSlides>0</HiddenSlides>
  <MMClips>0</MMClips>
  <ScaleCrop>false</ScaleCrop>
  <HeadingPairs>
    <vt:vector size="4" baseType="variant">
      <vt:variant>
        <vt:lpstr>テーマ</vt:lpstr>
      </vt:variant>
      <vt:variant>
        <vt:i4>1</vt:i4>
      </vt:variant>
      <vt:variant>
        <vt:lpstr>スライド タイトル</vt:lpstr>
      </vt:variant>
      <vt:variant>
        <vt:i4>68</vt:i4>
      </vt:variant>
    </vt:vector>
  </HeadingPairs>
  <TitlesOfParts>
    <vt:vector size="69" baseType="lpstr">
      <vt:lpstr>1_White Template with yellow-magenta Segoe_TP10286788</vt:lpstr>
      <vt:lpstr>Week of Spiritual Renewal LIVING BY THE SPIRIT リバイバルウィーク 霊のうちに生きる</vt:lpstr>
      <vt:lpstr>Message # 4</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When the Holy Spirit came on the disciples…　　　　　　聖霊が弟子たちに下ると…</vt:lpstr>
      <vt:lpstr>When the Holy Spirit came on the disciples…　　　　　　聖霊が弟子たちに下ると…</vt:lpstr>
      <vt:lpstr>PowerPoint プレゼンテーション</vt:lpstr>
      <vt:lpstr>PowerPoint プレゼンテーション</vt:lpstr>
      <vt:lpstr>PowerPoint プレゼンテーション</vt:lpstr>
      <vt:lpstr>PowerPoint プレゼンテーション</vt:lpstr>
      <vt:lpstr>The key was understanding Calvary!　　　　　 鍵はカルバリーの理解であった！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How would the Holy Spirit manifest  Himself in the church? 聖霊はどのように教会の中にその存在を現すのか？</vt:lpstr>
      <vt:lpstr>The Bible teaches this is in two ways： 聖書は、ふた通りあると教える</vt:lpstr>
      <vt:lpstr>What are the gifts of the Spirit?　聖霊の賜物とは何か？</vt:lpstr>
      <vt:lpstr>What are the gifts of the Spirit?　聖霊の賜物とは何か？</vt:lpstr>
      <vt:lpstr>PowerPoint プレゼンテーション</vt:lpstr>
      <vt:lpstr>PowerPoint プレゼンテーション</vt:lpstr>
      <vt:lpstr>Fruit: direct result of the source 実とは：源となるものの直接的な成果</vt:lpstr>
      <vt:lpstr>Fruit: direct result of the source 実とは：源となるものの直接的な成果</vt:lpstr>
      <vt:lpstr>Fruit: direct result of the source 実とは：源となるものの直接的な成果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The Process of Fruit-Bearing:　実を結ぶ過程</vt:lpstr>
      <vt:lpstr>The Process of Fruit-Bearing:　実を結ぶ過程</vt:lpstr>
      <vt:lpstr>PowerPoint プレゼンテーション</vt:lpstr>
      <vt:lpstr>PowerPoint プレゼンテーション</vt:lpstr>
      <vt:lpstr>The Process of Fruit-Bearing:　実を結ぶ過程</vt:lpstr>
      <vt:lpstr>PowerPoint プレゼンテーション</vt:lpstr>
      <vt:lpstr>The Great Surgeon　偉大なる外科医</vt:lpstr>
      <vt:lpstr>The Process of Fruit-Bearing:　実を結ぶ過程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Bearing fruit means…　　実を結ぶとは…</vt:lpstr>
      <vt:lpstr>Bearing fruit means…　　実を結ぶとは…</vt:lpstr>
      <vt:lpstr>The Story of Svea Flood　SVEA洪水にまつわる物語　　</vt:lpstr>
      <vt:lpstr>The Story of Svea Flood　SVEA洪水にまつわる物語　　</vt:lpstr>
      <vt:lpstr>The Story of Svea Flood　SVEA洪水にまつわる物語　　</vt:lpstr>
      <vt:lpstr>PowerPoint プレゼンテーション</vt:lpstr>
      <vt:lpstr>PowerPoint プレゼンテーション</vt:lpstr>
      <vt:lpstr>PowerPoint プレゼンテーション</vt:lpstr>
      <vt:lpstr>Conditions to the Spirit-Filled Life  霊にみたされた人生の条件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of Spiritual Renewal LIVING BY THE SPIRIT リバイバルウィーク 霊のうちに生きる</dc:title>
  <cp:lastModifiedBy>西野 俊宏</cp:lastModifiedBy>
  <cp:revision>19</cp:revision>
  <dcterms:modified xsi:type="dcterms:W3CDTF">2017-04-17T23:59:35Z</dcterms:modified>
</cp:coreProperties>
</file>