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5" r:id="rId1"/>
  </p:sldMasterIdLst>
  <p:notesMasterIdLst>
    <p:notesMasterId r:id="rId61"/>
  </p:notesMasterIdLst>
  <p:handoutMasterIdLst>
    <p:handoutMasterId r:id="rId62"/>
  </p:handoutMasterIdLst>
  <p:sldIdLst>
    <p:sldId id="1105" r:id="rId2"/>
    <p:sldId id="817" r:id="rId3"/>
    <p:sldId id="1034" r:id="rId4"/>
    <p:sldId id="1049" r:id="rId5"/>
    <p:sldId id="1035" r:id="rId6"/>
    <p:sldId id="822" r:id="rId7"/>
    <p:sldId id="1050" r:id="rId8"/>
    <p:sldId id="1051" r:id="rId9"/>
    <p:sldId id="906" r:id="rId10"/>
    <p:sldId id="803" r:id="rId11"/>
    <p:sldId id="1097" r:id="rId12"/>
    <p:sldId id="939" r:id="rId13"/>
    <p:sldId id="949" r:id="rId14"/>
    <p:sldId id="804" r:id="rId15"/>
    <p:sldId id="891" r:id="rId16"/>
    <p:sldId id="1073" r:id="rId17"/>
    <p:sldId id="702" r:id="rId18"/>
    <p:sldId id="1074" r:id="rId19"/>
    <p:sldId id="805" r:id="rId20"/>
    <p:sldId id="1075" r:id="rId21"/>
    <p:sldId id="1096" r:id="rId22"/>
    <p:sldId id="892" r:id="rId23"/>
    <p:sldId id="1098" r:id="rId24"/>
    <p:sldId id="940" r:id="rId25"/>
    <p:sldId id="1076" r:id="rId26"/>
    <p:sldId id="950" r:id="rId27"/>
    <p:sldId id="808" r:id="rId28"/>
    <p:sldId id="706" r:id="rId29"/>
    <p:sldId id="809" r:id="rId30"/>
    <p:sldId id="941" r:id="rId31"/>
    <p:sldId id="1077" r:id="rId32"/>
    <p:sldId id="738" r:id="rId33"/>
    <p:sldId id="1095" r:id="rId34"/>
    <p:sldId id="1099" r:id="rId35"/>
    <p:sldId id="1004" r:id="rId36"/>
    <p:sldId id="1100" r:id="rId37"/>
    <p:sldId id="1079" r:id="rId38"/>
    <p:sldId id="1080" r:id="rId39"/>
    <p:sldId id="1081" r:id="rId40"/>
    <p:sldId id="1084" r:id="rId41"/>
    <p:sldId id="1085" r:id="rId42"/>
    <p:sldId id="1101" r:id="rId43"/>
    <p:sldId id="1086" r:id="rId44"/>
    <p:sldId id="886" r:id="rId45"/>
    <p:sldId id="1102" r:id="rId46"/>
    <p:sldId id="1103" r:id="rId47"/>
    <p:sldId id="890" r:id="rId48"/>
    <p:sldId id="859" r:id="rId49"/>
    <p:sldId id="889" r:id="rId50"/>
    <p:sldId id="1104" r:id="rId51"/>
    <p:sldId id="930" r:id="rId52"/>
    <p:sldId id="1083" r:id="rId53"/>
    <p:sldId id="931" r:id="rId54"/>
    <p:sldId id="858" r:id="rId55"/>
    <p:sldId id="932" r:id="rId56"/>
    <p:sldId id="937" r:id="rId57"/>
    <p:sldId id="935" r:id="rId58"/>
    <p:sldId id="1106" r:id="rId59"/>
    <p:sldId id="1107" r:id="rId60"/>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575"/>
    <a:srgbClr val="000000"/>
    <a:srgbClr val="602000"/>
    <a:srgbClr val="800000"/>
    <a:srgbClr val="009900"/>
    <a:srgbClr val="008000"/>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67" autoAdjust="0"/>
    <p:restoredTop sz="94660" autoAdjust="0"/>
  </p:normalViewPr>
  <p:slideViewPr>
    <p:cSldViewPr>
      <p:cViewPr varScale="1">
        <p:scale>
          <a:sx n="90" d="100"/>
          <a:sy n="90" d="100"/>
        </p:scale>
        <p:origin x="-960" y="-11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0" d="100"/>
          <a:sy n="40" d="100"/>
        </p:scale>
        <p:origin x="-139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pPr>
              <a:defRPr/>
            </a:pPr>
            <a:fld id="{0261E65F-C095-4DE3-9CF3-566BEA08A3AE}" type="datetimeFigureOut">
              <a:rPr lang="en-US"/>
              <a:pPr>
                <a:defRPr/>
              </a:pPr>
              <a:t>17/04/19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vl1pPr>
          </a:lstStyle>
          <a:p>
            <a:fld id="{9F8DC06E-B18B-4719-96B3-D93335526212}" type="slidenum">
              <a:rPr lang="en-US" altLang="en-US"/>
              <a:pPr/>
              <a:t>‹#›</a:t>
            </a:fld>
            <a:endParaRPr lang="en-US" altLang="en-US"/>
          </a:p>
        </p:txBody>
      </p:sp>
    </p:spTree>
    <p:extLst>
      <p:ext uri="{BB962C8B-B14F-4D97-AF65-F5344CB8AC3E}">
        <p14:creationId xmlns:p14="http://schemas.microsoft.com/office/powerpoint/2010/main" val="315625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solidFill>
                  <a:schemeClr val="bg1"/>
                </a:solidFill>
                <a:effectLst>
                  <a:outerShdw blurRad="38100" dist="38100" dir="2700000" algn="tl">
                    <a:srgbClr val="C0C0C0"/>
                  </a:outerShdw>
                </a:effectLst>
                <a:latin typeface="Arial" charset="0"/>
              </a:defRPr>
            </a:lvl1pPr>
          </a:lstStyle>
          <a:p>
            <a:pPr>
              <a:defRPr/>
            </a:pPr>
            <a:endParaRPr lang="en-US"/>
          </a:p>
        </p:txBody>
      </p:sp>
      <p:sp>
        <p:nvSpPr>
          <p:cNvPr id="4099"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solidFill>
                  <a:schemeClr val="bg1"/>
                </a:solidFill>
                <a:effectLst>
                  <a:outerShdw blurRad="38100" dist="38100" dir="2700000" algn="tl">
                    <a:srgbClr val="C0C0C0"/>
                  </a:outerShdw>
                </a:effectLst>
                <a:latin typeface="Arial" charset="0"/>
              </a:defRPr>
            </a:lvl1pPr>
          </a:lstStyle>
          <a:p>
            <a:pPr>
              <a:defRPr/>
            </a:pPr>
            <a:endParaRPr lang="en-US"/>
          </a:p>
        </p:txBody>
      </p:sp>
      <p:sp>
        <p:nvSpPr>
          <p:cNvPr id="12698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solidFill>
                  <a:schemeClr val="bg1"/>
                </a:solidFill>
                <a:effectLst>
                  <a:outerShdw blurRad="38100" dist="38100" dir="2700000" algn="tl">
                    <a:srgbClr val="C0C0C0"/>
                  </a:outerShdw>
                </a:effectLst>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solidFill>
                  <a:schemeClr val="bg1"/>
                </a:solidFill>
                <a:effectLst>
                  <a:outerShdw blurRad="38100" dist="38100" dir="2700000" algn="tl">
                    <a:srgbClr val="C0C0C0"/>
                  </a:outerShdw>
                </a:effectLst>
                <a:latin typeface="Arial" panose="020B0604020202020204" pitchFamily="34" charset="0"/>
              </a:defRPr>
            </a:lvl1pPr>
          </a:lstStyle>
          <a:p>
            <a:fld id="{BA2D37B9-8134-4D91-8BEC-D2A1ECA96E7E}" type="slidenum">
              <a:rPr lang="en-US" altLang="en-US"/>
              <a:pPr/>
              <a:t>‹#›</a:t>
            </a:fld>
            <a:endParaRPr lang="en-US" altLang="en-US"/>
          </a:p>
        </p:txBody>
      </p:sp>
    </p:spTree>
    <p:extLst>
      <p:ext uri="{BB962C8B-B14F-4D97-AF65-F5344CB8AC3E}">
        <p14:creationId xmlns:p14="http://schemas.microsoft.com/office/powerpoint/2010/main" val="1189632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BA2D37B9-8134-4D91-8BEC-D2A1ECA96E7E}" type="slidenum">
              <a:rPr lang="en-US" altLang="en-US" smtClean="0"/>
              <a:pPr/>
              <a:t>13</a:t>
            </a:fld>
            <a:endParaRPr lang="en-US" altLang="en-US"/>
          </a:p>
        </p:txBody>
      </p:sp>
    </p:spTree>
    <p:extLst>
      <p:ext uri="{BB962C8B-B14F-4D97-AF65-F5344CB8AC3E}">
        <p14:creationId xmlns:p14="http://schemas.microsoft.com/office/powerpoint/2010/main" val="2667844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5" name="Oval 4"/>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14" name="Title 13"/>
          <p:cNvSpPr>
            <a:spLocks noGrp="1"/>
          </p:cNvSpPr>
          <p:nvPr>
            <p:ph type="ctrTitle"/>
          </p:nvPr>
        </p:nvSpPr>
        <p:spPr>
          <a:xfrm>
            <a:off x="1910080" y="359898"/>
            <a:ext cx="987552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lstStyle>
          <a:p>
            <a:fld id="{129BA7B5-5B2F-4BD6-A81B-9AE49D682668}" type="slidenum">
              <a:rPr lang="en-US" altLang="en-US"/>
              <a:pPr/>
              <a:t>‹#›</a:t>
            </a:fld>
            <a:endParaRPr lang="en-US" altLang="en-US"/>
          </a:p>
        </p:txBody>
      </p:sp>
    </p:spTree>
    <p:extLst>
      <p:ext uri="{BB962C8B-B14F-4D97-AF65-F5344CB8AC3E}">
        <p14:creationId xmlns:p14="http://schemas.microsoft.com/office/powerpoint/2010/main" val="428539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2EE5A2FD-6A28-48AF-BE71-7F46BD915721}" type="slidenum">
              <a:rPr lang="en-US" altLang="en-US"/>
              <a:pPr/>
              <a:t>‹#›</a:t>
            </a:fld>
            <a:endParaRPr lang="en-US" altLang="en-US"/>
          </a:p>
        </p:txBody>
      </p:sp>
    </p:spTree>
    <p:extLst>
      <p:ext uri="{BB962C8B-B14F-4D97-AF65-F5344CB8AC3E}">
        <p14:creationId xmlns:p14="http://schemas.microsoft.com/office/powerpoint/2010/main" val="102349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274641"/>
            <a:ext cx="7416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79BAD806-AEE3-4118-9C19-46E2682CC909}" type="slidenum">
              <a:rPr lang="en-US" altLang="en-US"/>
              <a:pPr/>
              <a:t>‹#›</a:t>
            </a:fld>
            <a:endParaRPr lang="en-US" altLang="en-US"/>
          </a:p>
        </p:txBody>
      </p:sp>
    </p:spTree>
    <p:extLst>
      <p:ext uri="{BB962C8B-B14F-4D97-AF65-F5344CB8AC3E}">
        <p14:creationId xmlns:p14="http://schemas.microsoft.com/office/powerpoint/2010/main" val="208365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fld id="{FE7088FB-909B-4FE1-91FB-F350FABEA4C3}" type="slidenum">
              <a:rPr lang="en-US" altLang="en-US"/>
              <a:pPr/>
              <a:t>‹#›</a:t>
            </a:fld>
            <a:endParaRPr lang="en-US" altLang="en-US"/>
          </a:p>
        </p:txBody>
      </p:sp>
    </p:spTree>
    <p:extLst>
      <p:ext uri="{BB962C8B-B14F-4D97-AF65-F5344CB8AC3E}">
        <p14:creationId xmlns:p14="http://schemas.microsoft.com/office/powerpoint/2010/main" val="314353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3048000" y="0"/>
            <a:ext cx="1016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Oval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7" name="Oval 6"/>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E0AEEC04-ED1F-4074-909E-A3B31EDF1A75}" type="slidenum">
              <a:rPr lang="en-US" altLang="en-US"/>
              <a:pPr/>
              <a:t>‹#›</a:t>
            </a:fld>
            <a:endParaRPr lang="en-US" altLang="en-US"/>
          </a:p>
        </p:txBody>
      </p:sp>
    </p:spTree>
    <p:extLst>
      <p:ext uri="{BB962C8B-B14F-4D97-AF65-F5344CB8AC3E}">
        <p14:creationId xmlns:p14="http://schemas.microsoft.com/office/powerpoint/2010/main" val="92760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fld id="{B764FA02-53E8-44D2-B5A1-63A9B799F548}" type="slidenum">
              <a:rPr lang="en-US" altLang="en-US"/>
              <a:pPr/>
              <a:t>‹#›</a:t>
            </a:fld>
            <a:endParaRPr lang="en-US" altLang="en-US"/>
          </a:p>
        </p:txBody>
      </p:sp>
    </p:spTree>
    <p:extLst>
      <p:ext uri="{BB962C8B-B14F-4D97-AF65-F5344CB8AC3E}">
        <p14:creationId xmlns:p14="http://schemas.microsoft.com/office/powerpoint/2010/main" val="1160394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BC92DAB0-F63D-4567-90E9-2890A5A583BA}" type="slidenum">
              <a:rPr lang="en-US" altLang="en-US"/>
              <a:pPr/>
              <a:t>‹#›</a:t>
            </a:fld>
            <a:endParaRPr lang="en-US" altLang="en-US"/>
          </a:p>
        </p:txBody>
      </p:sp>
    </p:spTree>
    <p:extLst>
      <p:ext uri="{BB962C8B-B14F-4D97-AF65-F5344CB8AC3E}">
        <p14:creationId xmlns:p14="http://schemas.microsoft.com/office/powerpoint/2010/main" val="231308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fld id="{B5E8DDAC-32B4-4612-957C-6D4EC30DAD3F}" type="slidenum">
              <a:rPr lang="en-US" altLang="en-US"/>
              <a:pPr/>
              <a:t>‹#›</a:t>
            </a:fld>
            <a:endParaRPr lang="en-US" altLang="en-US"/>
          </a:p>
        </p:txBody>
      </p:sp>
    </p:spTree>
    <p:extLst>
      <p:ext uri="{BB962C8B-B14F-4D97-AF65-F5344CB8AC3E}">
        <p14:creationId xmlns:p14="http://schemas.microsoft.com/office/powerpoint/2010/main" val="100548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Rectangle 2"/>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C92EB922-1256-4307-8A31-D67CE44686F8}" type="slidenum">
              <a:rPr lang="en-US" altLang="en-US"/>
              <a:pPr/>
              <a:t>‹#›</a:t>
            </a:fld>
            <a:endParaRPr lang="en-US" altLang="en-US"/>
          </a:p>
        </p:txBody>
      </p:sp>
    </p:spTree>
    <p:extLst>
      <p:ext uri="{BB962C8B-B14F-4D97-AF65-F5344CB8AC3E}">
        <p14:creationId xmlns:p14="http://schemas.microsoft.com/office/powerpoint/2010/main" val="3540807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F1C5A083-5614-4BE8-ABB2-558FFE9D2DBB}" type="slidenum">
              <a:rPr lang="en-US" altLang="en-US"/>
              <a:pPr/>
              <a:t>‹#›</a:t>
            </a:fld>
            <a:endParaRPr lang="en-US" altLang="en-US"/>
          </a:p>
        </p:txBody>
      </p:sp>
    </p:spTree>
    <p:extLst>
      <p:ext uri="{BB962C8B-B14F-4D97-AF65-F5344CB8AC3E}">
        <p14:creationId xmlns:p14="http://schemas.microsoft.com/office/powerpoint/2010/main" val="186565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5"/>
          <p:cNvSpPr/>
          <p:nvPr/>
        </p:nvSpPr>
        <p:spPr>
          <a:xfrm rot="19468671">
            <a:off x="529167" y="954089"/>
            <a:ext cx="9144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7" name="Flowchart: Process 6"/>
          <p:cNvSpPr/>
          <p:nvPr/>
        </p:nvSpPr>
        <p:spPr>
          <a:xfrm rot="2103354" flipH="1">
            <a:off x="6671734" y="936625"/>
            <a:ext cx="865717"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fld id="{BF9EA6C7-BF59-45B0-A3F4-82F92B747963}" type="slidenum">
              <a:rPr lang="en-US" altLang="en-US"/>
              <a:pPr/>
              <a:t>‹#›</a:t>
            </a:fld>
            <a:endParaRPr lang="en-US" altLang="en-US"/>
          </a:p>
        </p:txBody>
      </p:sp>
    </p:spTree>
    <p:extLst>
      <p:ext uri="{BB962C8B-B14F-4D97-AF65-F5344CB8AC3E}">
        <p14:creationId xmlns:p14="http://schemas.microsoft.com/office/powerpoint/2010/main" val="27395050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Oval 7"/>
          <p:cNvSpPr/>
          <p:nvPr/>
        </p:nvSpPr>
        <p:spPr>
          <a:xfrm>
            <a:off x="224367" y="20639"/>
            <a:ext cx="2271184"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2" name="Rectangle 11"/>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Title Placeholder 4"/>
          <p:cNvSpPr>
            <a:spLocks noGrp="1"/>
          </p:cNvSpPr>
          <p:nvPr>
            <p:ph type="title"/>
          </p:nvPr>
        </p:nvSpPr>
        <p:spPr>
          <a:xfrm>
            <a:off x="1913467" y="274638"/>
            <a:ext cx="9999133"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913467" y="1447800"/>
            <a:ext cx="99991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11485033" y="6305550"/>
            <a:ext cx="6096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fld id="{23AB2DFC-8328-4D94-BD48-FE507C24340F}" type="slidenum">
              <a:rPr lang="en-US" altLang="en-US"/>
              <a:pPr/>
              <a:t>‹#›</a:t>
            </a:fld>
            <a:endParaRPr lang="en-US" altLang="en-US"/>
          </a:p>
        </p:txBody>
      </p:sp>
      <p:sp>
        <p:nvSpPr>
          <p:cNvPr id="15" name="Rectangle 14"/>
          <p:cNvSpPr/>
          <p:nvPr/>
        </p:nvSpPr>
        <p:spPr bwMode="invGray">
          <a:xfrm>
            <a:off x="1352551" y="0"/>
            <a:ext cx="97367"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104" r:id="rId1"/>
    <p:sldLayoutId id="2147484099" r:id="rId2"/>
    <p:sldLayoutId id="2147484105" r:id="rId3"/>
    <p:sldLayoutId id="2147484100" r:id="rId4"/>
    <p:sldLayoutId id="2147484106" r:id="rId5"/>
    <p:sldLayoutId id="2147484101" r:id="rId6"/>
    <p:sldLayoutId id="2147484107" r:id="rId7"/>
    <p:sldLayoutId id="2147484108" r:id="rId8"/>
    <p:sldLayoutId id="2147484109" r:id="rId9"/>
    <p:sldLayoutId id="2147484102" r:id="rId10"/>
    <p:sldLayoutId id="2147484103"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calvarytv.org/blog/uploaded_images/evan_roberts-753935.jpg" TargetMode="Externa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google.com/url?sa=i&amp;rct=j&amp;q=people+praying+together&amp;source=images&amp;cd=&amp;cad=rja&amp;docid=yJ3WsMd7FonO3M&amp;tbnid=x8rFiM6mhaFIRM:&amp;ved=0CAUQjRw&amp;url=http://scottdodge.blogspot.com/2011/12/prayer-making-our-words-match-our.html&amp;ei=HlRLUdbhF6iy2gWNo4HADQ&amp;bvm=bv.44158598,d.dmQ&amp;psig=AFQjCNEbuFdsaQZefQ6QAaftzxJIdgrv4w&amp;ust=1363977585616197" TargetMode="External"/><Relationship Id="rId3" Type="http://schemas.openxmlformats.org/officeDocument/2006/relationships/image" Target="../media/image1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p:cNvSpPr>
          <p:nvPr>
            <p:ph type="ctrTitle"/>
          </p:nvPr>
        </p:nvSpPr>
        <p:spPr>
          <a:xfrm>
            <a:off x="1600200" y="909637"/>
            <a:ext cx="6248400" cy="2671763"/>
          </a:xfrm>
        </p:spPr>
        <p:txBody>
          <a:bodyPr vert="horz" wrap="square" numCol="1" anchor="t" anchorCtr="0" compatLnSpc="1">
            <a:prstTxWarp prst="textNoShape">
              <a:avLst/>
            </a:prstTxWarp>
            <a:noAutofit/>
          </a:bodyPr>
          <a:lstStyle/>
          <a:p>
            <a:pPr defTabSz="657225" eaLnBrk="1" hangingPunct="1">
              <a:defRPr/>
            </a:pPr>
            <a:r>
              <a:rPr lang="en-US" altLang="zh-TW" sz="3600" dirty="0" smtClean="0">
                <a:effectLst>
                  <a:outerShdw blurRad="38100" dist="38100" dir="2700000" algn="tl">
                    <a:srgbClr val="C0C0C0"/>
                  </a:outerShdw>
                </a:effectLst>
              </a:rPr>
              <a:t>Week of Spiritual Renewal</a:t>
            </a:r>
            <a:r>
              <a:rPr lang="en-US" altLang="zh-TW" sz="4000" b="1" dirty="0" smtClean="0">
                <a:effectLst>
                  <a:outerShdw blurRad="38100" dist="38100" dir="2700000" algn="tl">
                    <a:srgbClr val="C0C0C0"/>
                  </a:outerShdw>
                </a:effectLst>
              </a:rPr>
              <a:t/>
            </a:r>
            <a:br>
              <a:rPr lang="en-US" altLang="zh-TW" sz="4000" b="1" dirty="0" smtClean="0">
                <a:effectLst>
                  <a:outerShdw blurRad="38100" dist="38100" dir="2700000" algn="tl">
                    <a:srgbClr val="C0C0C0"/>
                  </a:outerShdw>
                </a:effectLst>
              </a:rPr>
            </a:br>
            <a:r>
              <a:rPr lang="en-US" altLang="zh-TW" sz="4000" b="1" dirty="0" smtClean="0">
                <a:effectLst>
                  <a:outerShdw blurRad="38100" dist="38100" dir="2700000" algn="tl">
                    <a:srgbClr val="C0C0C0"/>
                  </a:outerShdw>
                </a:effectLst>
              </a:rPr>
              <a:t>LIVING BY THE SPIRIT</a:t>
            </a:r>
            <a:br>
              <a:rPr lang="en-US" altLang="zh-TW" sz="4000" b="1" dirty="0" smtClean="0">
                <a:effectLst>
                  <a:outerShdw blurRad="38100" dist="38100" dir="2700000" algn="tl">
                    <a:srgbClr val="C0C0C0"/>
                  </a:outerShdw>
                </a:effectLst>
              </a:rPr>
            </a:br>
            <a:r>
              <a:rPr lang="ja-JP" altLang="en-US" sz="4000" b="1" dirty="0" smtClean="0">
                <a:effectLst>
                  <a:outerShdw blurRad="38100" dist="38100" dir="2700000" algn="tl">
                    <a:srgbClr val="C0C0C0"/>
                  </a:outerShdw>
                </a:effectLst>
              </a:rPr>
              <a:t>リバイバル週間</a:t>
            </a:r>
            <a:r>
              <a:rPr lang="en-US" altLang="ja-JP" sz="4000" b="1" dirty="0" smtClean="0">
                <a:effectLst>
                  <a:outerShdw blurRad="38100" dist="38100" dir="2700000" algn="tl">
                    <a:srgbClr val="C0C0C0"/>
                  </a:outerShdw>
                </a:effectLst>
              </a:rPr>
              <a:t/>
            </a:r>
            <a:br>
              <a:rPr lang="en-US" altLang="ja-JP" sz="4000" b="1" dirty="0" smtClean="0">
                <a:effectLst>
                  <a:outerShdw blurRad="38100" dist="38100" dir="2700000" algn="tl">
                    <a:srgbClr val="C0C0C0"/>
                  </a:outerShdw>
                </a:effectLst>
              </a:rPr>
            </a:br>
            <a:r>
              <a:rPr lang="ja-JP" altLang="en-US" sz="4000" b="1" dirty="0" smtClean="0">
                <a:effectLst>
                  <a:outerShdw blurRad="38100" dist="38100" dir="2700000" algn="tl">
                    <a:srgbClr val="C0C0C0"/>
                  </a:outerShdw>
                </a:effectLst>
              </a:rPr>
              <a:t>霊</a:t>
            </a:r>
            <a:r>
              <a:rPr lang="ja-JP" altLang="en-US" sz="4000" b="1" dirty="0" smtClean="0">
                <a:effectLst>
                  <a:outerShdw blurRad="38100" dist="38100" dir="2700000" algn="tl">
                    <a:srgbClr val="C0C0C0"/>
                  </a:outerShdw>
                </a:effectLst>
              </a:rPr>
              <a:t>のうちに生きる</a:t>
            </a:r>
            <a:endParaRPr lang="zh-HK" sz="3200" b="1" dirty="0" smtClean="0">
              <a:effectLst>
                <a:outerShdw blurRad="38100" dist="38100" dir="2700000" algn="tl">
                  <a:srgbClr val="C0C0C0"/>
                </a:outerShdw>
              </a:effectLst>
              <a:ea typeface="新細明體" charset="-120"/>
            </a:endParaRPr>
          </a:p>
        </p:txBody>
      </p:sp>
      <p:sp>
        <p:nvSpPr>
          <p:cNvPr id="32771" name="Shape 469"/>
          <p:cNvSpPr>
            <a:spLocks noGrp="1"/>
          </p:cNvSpPr>
          <p:nvPr>
            <p:ph type="subTitle" sz="quarter" idx="1"/>
          </p:nvPr>
        </p:nvSpPr>
        <p:spPr>
          <a:xfrm>
            <a:off x="1600200" y="4191000"/>
            <a:ext cx="6248400" cy="990600"/>
          </a:xfrm>
        </p:spPr>
        <p:txBody>
          <a:bodyPr>
            <a:normAutofit/>
          </a:bodyPr>
          <a:lstStyle/>
          <a:p>
            <a:pPr defTabSz="365125" eaLnBrk="1" hangingPunct="1">
              <a:spcBef>
                <a:spcPct val="0"/>
              </a:spcBef>
            </a:pPr>
            <a:r>
              <a:rPr lang="zh-TW" altLang="zh-HK" sz="2400" dirty="0" smtClean="0">
                <a:ea typeface="新細明體" charset="-120"/>
              </a:rPr>
              <a:t>Dr. Ron E. M. Clouzet</a:t>
            </a:r>
            <a:r>
              <a:rPr lang="en-US" altLang="zh-TW" sz="2400" dirty="0" smtClean="0">
                <a:ea typeface="新細明體" charset="-120"/>
              </a:rPr>
              <a:t>, </a:t>
            </a:r>
            <a:r>
              <a:rPr lang="zh-TW" altLang="zh-HK" sz="2400" dirty="0" smtClean="0">
                <a:ea typeface="新細明體" charset="-120"/>
              </a:rPr>
              <a:t>NSD Ministerial </a:t>
            </a:r>
            <a:r>
              <a:rPr lang="en-US" altLang="zh-TW" sz="2400" dirty="0" smtClean="0">
                <a:ea typeface="新細明體" charset="-120"/>
              </a:rPr>
              <a:t>Secretary</a:t>
            </a:r>
            <a:endParaRPr lang="zh-HK" sz="2400" dirty="0" smtClean="0">
              <a:ea typeface="新細明體" charset="-120"/>
            </a:endParaRPr>
          </a:p>
          <a:p>
            <a:pPr defTabSz="365125" eaLnBrk="1" hangingPunct="1">
              <a:spcBef>
                <a:spcPct val="0"/>
              </a:spcBef>
            </a:pPr>
            <a:endParaRPr lang="zh-HK" altLang="zh-TW" sz="2400" dirty="0" smtClean="0">
              <a:ea typeface="新細明體" charset="-120"/>
            </a:endParaRPr>
          </a:p>
          <a:p>
            <a:pPr defTabSz="365125" eaLnBrk="1" hangingPunct="1">
              <a:spcBef>
                <a:spcPct val="0"/>
              </a:spcBef>
            </a:pPr>
            <a:endParaRPr lang="zh-HK" altLang="zh-TW" sz="2400" dirty="0" smtClean="0">
              <a:ea typeface="新細明體" charset="-120"/>
            </a:endParaRPr>
          </a:p>
          <a:p>
            <a:pPr defTabSz="365125" eaLnBrk="1" hangingPunct="1">
              <a:spcBef>
                <a:spcPct val="0"/>
              </a:spcBef>
            </a:pPr>
            <a:endParaRPr lang="zh-TW" altLang="zh-HK" sz="2400" dirty="0" smtClean="0">
              <a:ea typeface="新細明體" charset="-120"/>
            </a:endParaRPr>
          </a:p>
        </p:txBody>
      </p:sp>
      <p:sp>
        <p:nvSpPr>
          <p:cNvPr id="5" name="Shape 469"/>
          <p:cNvSpPr txBox="1">
            <a:spLocks/>
          </p:cNvSpPr>
          <p:nvPr/>
        </p:nvSpPr>
        <p:spPr bwMode="auto">
          <a:xfrm>
            <a:off x="1600200" y="5370513"/>
            <a:ext cx="5894387"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45720" numCol="1" anchor="t" anchorCtr="0" compatLnSpc="1">
            <a:prstTxWarp prst="textNoShape">
              <a:avLst/>
            </a:prstTxWarp>
            <a:normAutofit lnSpcReduction="10000"/>
          </a:bodyPr>
          <a:lstStyle>
            <a:lvl1pPr marL="27432" indent="0" algn="l" rtl="0" eaLnBrk="0" fontAlgn="base" hangingPunct="0">
              <a:spcBef>
                <a:spcPts val="600"/>
              </a:spcBef>
              <a:spcAft>
                <a:spcPct val="0"/>
              </a:spcAft>
              <a:buClr>
                <a:schemeClr val="accent1"/>
              </a:buClr>
              <a:buSzPct val="80000"/>
              <a:buFont typeface="Wingdings 2" panose="05020102010507070707" pitchFamily="18" charset="2"/>
              <a:buNone/>
              <a:defRPr sz="2600" kern="1200">
                <a:solidFill>
                  <a:schemeClr val="tx2">
                    <a:shade val="30000"/>
                    <a:satMod val="150000"/>
                  </a:schemeClr>
                </a:solidFill>
                <a:latin typeface="+mn-lt"/>
                <a:ea typeface="+mn-ea"/>
                <a:cs typeface="+mn-cs"/>
              </a:defRPr>
            </a:lvl1pPr>
            <a:lvl2pPr marL="457200" indent="0" algn="ctr" rtl="0" eaLnBrk="0" fontAlgn="base" hangingPunct="0">
              <a:spcBef>
                <a:spcPts val="550"/>
              </a:spcBef>
              <a:spcAft>
                <a:spcPct val="0"/>
              </a:spcAft>
              <a:buClr>
                <a:schemeClr val="accent1"/>
              </a:buClr>
              <a:buFont typeface="Verdana" panose="020B0604030504040204" pitchFamily="34" charset="0"/>
              <a:buNone/>
              <a:defRPr sz="2800" kern="1200">
                <a:solidFill>
                  <a:schemeClr val="tx1"/>
                </a:solidFill>
                <a:latin typeface="+mn-lt"/>
                <a:ea typeface="+mn-ea"/>
                <a:cs typeface="+mn-cs"/>
              </a:defRPr>
            </a:lvl2pPr>
            <a:lvl3pPr marL="914400" indent="0" algn="ctr" rtl="0" eaLnBrk="0" fontAlgn="base" hangingPunct="0">
              <a:spcBef>
                <a:spcPct val="20000"/>
              </a:spcBef>
              <a:spcAft>
                <a:spcPct val="0"/>
              </a:spcAft>
              <a:buClr>
                <a:schemeClr val="accent2"/>
              </a:buClr>
              <a:buFont typeface="Wingdings 2" panose="05020102010507070707" pitchFamily="18" charset="2"/>
              <a:buNone/>
              <a:defRPr sz="24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C32D2E"/>
              </a:buClr>
              <a:buFont typeface="Wingdings 2" panose="05020102010507070707" pitchFamily="18" charset="2"/>
              <a:buNone/>
              <a:defRPr sz="2000" kern="1200">
                <a:solidFill>
                  <a:schemeClr val="tx1"/>
                </a:solidFill>
                <a:latin typeface="+mn-lt"/>
                <a:ea typeface="+mn-ea"/>
                <a:cs typeface="+mn-cs"/>
              </a:defRPr>
            </a:lvl4pPr>
            <a:lvl5pPr marL="1828800" indent="0" algn="ctr" rtl="0" eaLnBrk="0" fontAlgn="base" hangingPunct="0">
              <a:spcBef>
                <a:spcPct val="20000"/>
              </a:spcBef>
              <a:spcAft>
                <a:spcPct val="0"/>
              </a:spcAft>
              <a:buClr>
                <a:srgbClr val="84AA33"/>
              </a:buClr>
              <a:buFont typeface="Wingdings 2" panose="05020102010507070707" pitchFamily="18" charset="2"/>
              <a:buNone/>
              <a:defRPr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defTabSz="365125" eaLnBrk="1" hangingPunct="1">
              <a:spcBef>
                <a:spcPct val="0"/>
              </a:spcBef>
            </a:pPr>
            <a:r>
              <a:rPr lang="en-US" altLang="zh-TW" sz="4000" b="1" dirty="0" smtClean="0">
                <a:ea typeface="新細明體" charset="-120"/>
              </a:rPr>
              <a:t>WELCOME</a:t>
            </a:r>
            <a:r>
              <a:rPr lang="en-US" altLang="zh-TW" sz="4000" b="1" dirty="0" smtClean="0">
                <a:ea typeface="新細明體" charset="-120"/>
              </a:rPr>
              <a:t>!</a:t>
            </a:r>
            <a:r>
              <a:rPr lang="ja-JP" altLang="en-US" sz="4000" b="1" dirty="0" smtClean="0">
                <a:ea typeface="新細明體" charset="-120"/>
              </a:rPr>
              <a:t>　</a:t>
            </a:r>
            <a:endParaRPr lang="en-US" altLang="ja-JP" sz="4000" b="1" dirty="0" smtClean="0">
              <a:ea typeface="新細明體" charset="-120"/>
            </a:endParaRPr>
          </a:p>
          <a:p>
            <a:pPr defTabSz="365125" eaLnBrk="1" hangingPunct="1">
              <a:spcBef>
                <a:spcPct val="0"/>
              </a:spcBef>
            </a:pPr>
            <a:r>
              <a:rPr lang="ja-JP" altLang="en-US" sz="4000" b="1" dirty="0" smtClean="0">
                <a:ea typeface="新細明體" charset="-120"/>
              </a:rPr>
              <a:t>ようこそ！</a:t>
            </a:r>
            <a:endParaRPr lang="zh-HK" sz="4000" b="1" dirty="0" smtClean="0">
              <a:ea typeface="新細明體" charset="-120"/>
            </a:endParaRPr>
          </a:p>
          <a:p>
            <a:pPr defTabSz="365125" eaLnBrk="1" hangingPunct="1">
              <a:spcBef>
                <a:spcPct val="0"/>
              </a:spcBef>
            </a:pPr>
            <a:endParaRPr lang="zh-HK" altLang="zh-TW" sz="4000" b="1" dirty="0" smtClean="0">
              <a:ea typeface="新細明體" charset="-120"/>
            </a:endParaRPr>
          </a:p>
          <a:p>
            <a:pPr defTabSz="365125" eaLnBrk="1" hangingPunct="1">
              <a:spcBef>
                <a:spcPct val="0"/>
              </a:spcBef>
            </a:pPr>
            <a:endParaRPr lang="zh-HK" altLang="zh-TW" sz="4000" b="1" dirty="0" smtClean="0">
              <a:ea typeface="新細明體" charset="-120"/>
            </a:endParaRPr>
          </a:p>
          <a:p>
            <a:pPr defTabSz="365125" eaLnBrk="1" hangingPunct="1">
              <a:spcBef>
                <a:spcPct val="0"/>
              </a:spcBef>
            </a:pPr>
            <a:endParaRPr lang="zh-TW" altLang="zh-HK" sz="4000" b="1" dirty="0" smtClean="0">
              <a:ea typeface="新細明體" charset="-120"/>
            </a:endParaRPr>
          </a:p>
        </p:txBody>
      </p:sp>
      <p:pic>
        <p:nvPicPr>
          <p:cNvPr id="7" name="Picture 4" descr="dove-holy-spirit"/>
          <p:cNvPicPr>
            <a:picLocks noChangeAspect="1" noChangeArrowheads="1"/>
          </p:cNvPicPr>
          <p:nvPr/>
        </p:nvPicPr>
        <p:blipFill>
          <a:blip r:embed="rId2"/>
          <a:srcRect r="29698" b="17857"/>
          <a:stretch>
            <a:fillRect/>
          </a:stretch>
        </p:blipFill>
        <p:spPr bwMode="auto">
          <a:xfrm>
            <a:off x="8077200" y="1066800"/>
            <a:ext cx="3450462" cy="419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55554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2" name="Rectangle 2"/>
          <p:cNvSpPr>
            <a:spLocks noGrp="1" noRot="1" noChangeArrowheads="1"/>
          </p:cNvSpPr>
          <p:nvPr>
            <p:ph type="title"/>
          </p:nvPr>
        </p:nvSpPr>
        <p:spPr>
          <a:xfrm>
            <a:off x="2743200" y="381000"/>
            <a:ext cx="9677400" cy="855663"/>
          </a:xfrm>
        </p:spPr>
        <p:txBody>
          <a:bodyPr>
            <a:noAutofit/>
          </a:bodyPr>
          <a:lstStyle/>
          <a:p>
            <a:pPr eaLnBrk="1" fontAlgn="auto" hangingPunct="1">
              <a:spcAft>
                <a:spcPts val="0"/>
              </a:spcAft>
              <a:defRPr/>
            </a:pPr>
            <a:r>
              <a:rPr lang="en-US" sz="4000" b="1" dirty="0">
                <a:solidFill>
                  <a:schemeClr val="tx2">
                    <a:satMod val="130000"/>
                  </a:schemeClr>
                </a:solidFill>
              </a:rPr>
              <a:t>Conditions for the </a:t>
            </a:r>
            <a:r>
              <a:rPr lang="en-US" sz="4000" b="1" dirty="0" smtClean="0">
                <a:solidFill>
                  <a:schemeClr val="tx2">
                    <a:satMod val="130000"/>
                  </a:schemeClr>
                </a:solidFill>
              </a:rPr>
              <a:t>Reception</a:t>
            </a:r>
            <a:br>
              <a:rPr lang="en-US" sz="4000" b="1" dirty="0" smtClean="0">
                <a:solidFill>
                  <a:schemeClr val="tx2">
                    <a:satMod val="130000"/>
                  </a:schemeClr>
                </a:solidFill>
              </a:rPr>
            </a:br>
            <a:r>
              <a:rPr lang="ja-JP" altLang="en-US" sz="4000" b="1" dirty="0" smtClean="0">
                <a:solidFill>
                  <a:schemeClr val="tx2">
                    <a:satMod val="130000"/>
                  </a:schemeClr>
                </a:solidFill>
              </a:rPr>
              <a:t>受け入れ条件</a:t>
            </a:r>
            <a:r>
              <a:rPr lang="zh-TW" altLang="en-US" sz="4000" b="1" dirty="0" smtClean="0">
                <a:solidFill>
                  <a:schemeClr val="tx2">
                    <a:satMod val="130000"/>
                  </a:schemeClr>
                </a:solidFill>
              </a:rPr>
              <a:t> </a:t>
            </a:r>
            <a:r>
              <a:rPr lang="en-US" altLang="zh-TW" sz="4000" b="1" dirty="0" smtClean="0">
                <a:solidFill>
                  <a:schemeClr val="tx2">
                    <a:satMod val="130000"/>
                  </a:schemeClr>
                </a:solidFill>
              </a:rPr>
              <a:t/>
            </a:r>
            <a:br>
              <a:rPr lang="en-US" altLang="zh-TW" sz="4000" b="1" dirty="0" smtClean="0">
                <a:solidFill>
                  <a:schemeClr val="tx2">
                    <a:satMod val="130000"/>
                  </a:schemeClr>
                </a:solidFill>
              </a:rPr>
            </a:br>
            <a:endParaRPr lang="en-US" sz="4000" b="1" dirty="0">
              <a:solidFill>
                <a:schemeClr val="tx2">
                  <a:satMod val="130000"/>
                </a:schemeClr>
              </a:solidFill>
            </a:endParaRPr>
          </a:p>
        </p:txBody>
      </p:sp>
      <p:sp>
        <p:nvSpPr>
          <p:cNvPr id="2" name="Content Placeholder 1"/>
          <p:cNvSpPr>
            <a:spLocks noGrp="1"/>
          </p:cNvSpPr>
          <p:nvPr>
            <p:ph idx="1"/>
          </p:nvPr>
        </p:nvSpPr>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2" name="Rectangle 2"/>
          <p:cNvSpPr>
            <a:spLocks noGrp="1" noRot="1" noChangeArrowheads="1"/>
          </p:cNvSpPr>
          <p:nvPr>
            <p:ph type="title"/>
          </p:nvPr>
        </p:nvSpPr>
        <p:spPr>
          <a:xfrm>
            <a:off x="2743200" y="381000"/>
            <a:ext cx="9677400" cy="855663"/>
          </a:xfrm>
        </p:spPr>
        <p:txBody>
          <a:bodyPr>
            <a:noAutofit/>
          </a:bodyPr>
          <a:lstStyle/>
          <a:p>
            <a:pPr eaLnBrk="1" fontAlgn="auto" hangingPunct="1">
              <a:spcAft>
                <a:spcPts val="0"/>
              </a:spcAft>
              <a:defRPr/>
            </a:pPr>
            <a:r>
              <a:rPr lang="en-US" sz="4000" b="1" dirty="0">
                <a:solidFill>
                  <a:schemeClr val="tx2">
                    <a:satMod val="130000"/>
                  </a:schemeClr>
                </a:solidFill>
              </a:rPr>
              <a:t>Conditions for the </a:t>
            </a:r>
            <a:r>
              <a:rPr lang="en-US" sz="4000" b="1" dirty="0" smtClean="0">
                <a:solidFill>
                  <a:schemeClr val="tx2">
                    <a:satMod val="130000"/>
                  </a:schemeClr>
                </a:solidFill>
              </a:rPr>
              <a:t>Reception</a:t>
            </a:r>
            <a:br>
              <a:rPr lang="en-US" sz="4000" b="1" dirty="0" smtClean="0">
                <a:solidFill>
                  <a:schemeClr val="tx2">
                    <a:satMod val="130000"/>
                  </a:schemeClr>
                </a:solidFill>
              </a:rPr>
            </a:br>
            <a:r>
              <a:rPr lang="ja-JP" altLang="en-US" sz="4000" b="1" dirty="0" smtClean="0">
                <a:solidFill>
                  <a:schemeClr val="tx2">
                    <a:satMod val="130000"/>
                  </a:schemeClr>
                </a:solidFill>
              </a:rPr>
              <a:t>受け入れ条件</a:t>
            </a:r>
            <a:r>
              <a:rPr lang="zh-TW" altLang="en-US" sz="4000" b="1" dirty="0" smtClean="0">
                <a:solidFill>
                  <a:schemeClr val="tx2">
                    <a:satMod val="130000"/>
                  </a:schemeClr>
                </a:solidFill>
              </a:rPr>
              <a:t> </a:t>
            </a:r>
            <a:r>
              <a:rPr lang="en-US" altLang="zh-TW" sz="4000" b="1" dirty="0" smtClean="0">
                <a:solidFill>
                  <a:schemeClr val="tx2">
                    <a:satMod val="130000"/>
                  </a:schemeClr>
                </a:solidFill>
              </a:rPr>
              <a:t/>
            </a:r>
            <a:br>
              <a:rPr lang="en-US" altLang="zh-TW" sz="4000" b="1" dirty="0" smtClean="0">
                <a:solidFill>
                  <a:schemeClr val="tx2">
                    <a:satMod val="130000"/>
                  </a:schemeClr>
                </a:solidFill>
              </a:rPr>
            </a:br>
            <a:endParaRPr lang="en-US" sz="4000" b="1" dirty="0">
              <a:solidFill>
                <a:schemeClr val="tx2">
                  <a:satMod val="130000"/>
                </a:schemeClr>
              </a:solidFill>
            </a:endParaRPr>
          </a:p>
        </p:txBody>
      </p:sp>
      <p:sp>
        <p:nvSpPr>
          <p:cNvPr id="52227" name="Content Placeholder 3"/>
          <p:cNvSpPr>
            <a:spLocks noGrp="1"/>
          </p:cNvSpPr>
          <p:nvPr>
            <p:ph idx="1"/>
          </p:nvPr>
        </p:nvSpPr>
        <p:spPr>
          <a:xfrm>
            <a:off x="2133599" y="1447800"/>
            <a:ext cx="9067801" cy="685800"/>
          </a:xfrm>
        </p:spPr>
        <p:txBody>
          <a:bodyPr/>
          <a:lstStyle/>
          <a:p>
            <a:pPr marL="596900" indent="-514350" eaLnBrk="1" hangingPunct="1">
              <a:buFont typeface="Gill Sans MT" panose="020B0502020104020203" pitchFamily="34" charset="0"/>
              <a:buAutoNum type="arabicPeriod"/>
            </a:pPr>
            <a:r>
              <a:rPr lang="en-US" altLang="en-US" b="1" dirty="0" smtClean="0"/>
              <a:t>Deep Repentance 		Acts 2:37, 38</a:t>
            </a:r>
            <a:br>
              <a:rPr lang="en-US" altLang="en-US" b="1" dirty="0" smtClean="0"/>
            </a:br>
            <a:r>
              <a:rPr lang="ja-JP" altLang="en-US" b="1" dirty="0" smtClean="0"/>
              <a:t>心の底からの悔い改め　使徒言行録</a:t>
            </a:r>
            <a:r>
              <a:rPr lang="en-US" altLang="ja-JP" b="1" dirty="0" smtClean="0"/>
              <a:t>2:37,38</a:t>
            </a:r>
            <a:endParaRPr lang="en-US" altLang="en-US" b="1" dirty="0" smtClean="0"/>
          </a:p>
          <a:p>
            <a:pPr marL="82550" indent="0" eaLnBrk="1" hangingPunct="1">
              <a:buNone/>
            </a:pPr>
            <a:endParaRPr lang="en-US" altLang="en-US" b="1" dirty="0" smtClean="0"/>
          </a:p>
          <a:p>
            <a:pPr marL="82550" indent="0" eaLnBrk="1" hangingPunct="1">
              <a:buNone/>
            </a:pPr>
            <a:endParaRPr lang="en-US" altLang="en-US" b="1" dirty="0" smtClean="0"/>
          </a:p>
          <a:p>
            <a:pPr marL="82550" indent="0" eaLnBrk="1" hangingPunct="1">
              <a:buNone/>
            </a:pPr>
            <a:endParaRPr lang="en-US" altLang="en-US" b="1" dirty="0" smtClean="0"/>
          </a:p>
          <a:p>
            <a:pPr marL="82550" indent="0" eaLnBrk="1" hangingPunct="1">
              <a:buNone/>
            </a:pPr>
            <a:r>
              <a:rPr lang="zh-TW" altLang="en-US" b="1" dirty="0" smtClean="0"/>
              <a:t>     </a:t>
            </a:r>
            <a:endParaRPr lang="en-US" altLang="en-US" b="1" dirty="0" smtClean="0"/>
          </a:p>
        </p:txBody>
      </p:sp>
    </p:spTree>
    <p:extLst>
      <p:ext uri="{BB962C8B-B14F-4D97-AF65-F5344CB8AC3E}">
        <p14:creationId xmlns:p14="http://schemas.microsoft.com/office/powerpoint/2010/main" val="39857924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Box 3"/>
          <p:cNvSpPr txBox="1">
            <a:spLocks noChangeArrowheads="1"/>
          </p:cNvSpPr>
          <p:nvPr/>
        </p:nvSpPr>
        <p:spPr bwMode="auto">
          <a:xfrm>
            <a:off x="1981200" y="1066800"/>
            <a:ext cx="5029200" cy="5016758"/>
          </a:xfrm>
          <a:prstGeom prst="rect">
            <a:avLst/>
          </a:prstGeom>
          <a:noFill/>
          <a:ln w="9525">
            <a:noFill/>
            <a:miter lim="800000"/>
            <a:headEnd/>
            <a:tailEnd/>
          </a:ln>
          <a:effectLst/>
        </p:spPr>
        <p:txBody>
          <a:bodyPr wrap="square">
            <a:spAutoFit/>
          </a:bodyPr>
          <a:lstStyle/>
          <a:p>
            <a:pPr>
              <a:defRPr/>
            </a:pPr>
            <a:r>
              <a:rPr lang="en-US" sz="3200" dirty="0">
                <a:latin typeface="+mn-lt"/>
              </a:rPr>
              <a:t>“‘Repent, and let each of you be baptized…; and you shall receive the gift of the Holy Spirit.’”</a:t>
            </a:r>
          </a:p>
          <a:p>
            <a:pPr algn="r">
              <a:defRPr/>
            </a:pPr>
            <a:r>
              <a:rPr lang="en-US" sz="3200" dirty="0">
                <a:solidFill>
                  <a:schemeClr val="accent6"/>
                </a:solidFill>
                <a:latin typeface="+mn-lt"/>
              </a:rPr>
              <a:t>Acts </a:t>
            </a:r>
            <a:r>
              <a:rPr lang="en-US" sz="3200" dirty="0" smtClean="0">
                <a:solidFill>
                  <a:schemeClr val="accent6"/>
                </a:solidFill>
                <a:latin typeface="+mn-lt"/>
              </a:rPr>
              <a:t>2:38</a:t>
            </a:r>
          </a:p>
          <a:p>
            <a:pPr>
              <a:defRPr/>
            </a:pPr>
            <a:r>
              <a:rPr lang="ja-JP" altLang="en-US" sz="3200" dirty="0" smtClean="0">
                <a:latin typeface="+mn-lt"/>
              </a:rPr>
              <a:t>悔い改めなさい。めいめい、</a:t>
            </a:r>
            <a:r>
              <a:rPr lang="en-US" altLang="ja-JP" sz="3200" dirty="0" smtClean="0">
                <a:latin typeface="+mn-lt"/>
              </a:rPr>
              <a:t>…</a:t>
            </a:r>
            <a:r>
              <a:rPr lang="ja-JP" altLang="en-US" sz="3200" dirty="0" smtClean="0">
                <a:latin typeface="+mn-lt"/>
              </a:rPr>
              <a:t>洗礼を受け、</a:t>
            </a:r>
            <a:r>
              <a:rPr lang="en-US" altLang="ja-JP" sz="3200" dirty="0" smtClean="0">
                <a:latin typeface="+mn-lt"/>
              </a:rPr>
              <a:t>…</a:t>
            </a:r>
            <a:r>
              <a:rPr lang="ja-JP" altLang="en-US" sz="3200" dirty="0" smtClean="0">
                <a:latin typeface="+mn-lt"/>
              </a:rPr>
              <a:t>賜物として聖霊を受けます。</a:t>
            </a:r>
            <a:r>
              <a:rPr lang="ja-JP" altLang="en-US" sz="3200" dirty="0" smtClean="0">
                <a:solidFill>
                  <a:schemeClr val="accent6"/>
                </a:solidFill>
                <a:latin typeface="+mn-lt"/>
              </a:rPr>
              <a:t>　使徒言行録 </a:t>
            </a:r>
            <a:r>
              <a:rPr lang="en-US" altLang="ja-JP" sz="3200" dirty="0" smtClean="0">
                <a:solidFill>
                  <a:schemeClr val="accent6"/>
                </a:solidFill>
                <a:latin typeface="+mn-lt"/>
              </a:rPr>
              <a:t>2:38</a:t>
            </a:r>
            <a:endParaRPr lang="en-US" sz="3200" dirty="0" smtClean="0">
              <a:solidFill>
                <a:schemeClr val="accent6"/>
              </a:solidFill>
              <a:latin typeface="+mn-lt"/>
            </a:endParaRPr>
          </a:p>
          <a:p>
            <a:pPr algn="r">
              <a:defRPr/>
            </a:pPr>
            <a:endParaRPr lang="es-AR" sz="3200" dirty="0">
              <a:solidFill>
                <a:schemeClr val="accent6"/>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Repentance</a:t>
            </a:r>
            <a:r>
              <a:rPr lang="ja-JP" altLang="en-US" dirty="0"/>
              <a:t> </a:t>
            </a:r>
            <a:r>
              <a:rPr lang="ja-JP" altLang="en-US" dirty="0" smtClean="0"/>
              <a:t>悔い改め</a:t>
            </a:r>
            <a:endParaRPr lang="en-US" dirty="0"/>
          </a:p>
        </p:txBody>
      </p:sp>
      <p:sp>
        <p:nvSpPr>
          <p:cNvPr id="54275" name="Content Placeholder 2"/>
          <p:cNvSpPr>
            <a:spLocks noGrp="1"/>
          </p:cNvSpPr>
          <p:nvPr>
            <p:ph idx="1"/>
          </p:nvPr>
        </p:nvSpPr>
        <p:spPr>
          <a:xfrm>
            <a:off x="1828800" y="1447800"/>
            <a:ext cx="9829799" cy="2971800"/>
          </a:xfrm>
        </p:spPr>
        <p:txBody>
          <a:bodyPr/>
          <a:lstStyle/>
          <a:p>
            <a:pPr marL="82550" indent="0">
              <a:buNone/>
            </a:pPr>
            <a:r>
              <a:rPr lang="en-US" altLang="en-US" b="1" dirty="0" smtClean="0"/>
              <a:t>Heb. </a:t>
            </a:r>
            <a:r>
              <a:rPr lang="en-US" altLang="en-US" b="1" i="1" dirty="0" err="1" smtClean="0"/>
              <a:t>nacham</a:t>
            </a:r>
            <a:r>
              <a:rPr lang="en-US" altLang="en-US" b="1" i="1" dirty="0" smtClean="0"/>
              <a:t> = </a:t>
            </a:r>
            <a:r>
              <a:rPr lang="en-US" altLang="en-US" b="1" dirty="0" smtClean="0"/>
              <a:t>to sigh</a:t>
            </a:r>
            <a:r>
              <a:rPr lang="zh-TW" altLang="en-US" b="1" dirty="0" smtClean="0"/>
              <a:t>     </a:t>
            </a:r>
            <a:endParaRPr lang="en-US" altLang="zh-TW" b="1" dirty="0" smtClean="0"/>
          </a:p>
          <a:p>
            <a:pPr marL="82550" indent="0">
              <a:buNone/>
            </a:pPr>
            <a:r>
              <a:rPr lang="en-US" altLang="en-US" dirty="0" smtClean="0"/>
              <a:t>To long for change, to fully see one’s guilt and sin, to recognize God’s purpose for us and how far we’ve fallen from it, to yearn for a decided turn-around cost what it may, to determine we shall be different!</a:t>
            </a:r>
          </a:p>
          <a:p>
            <a:pPr marL="82550" indent="0">
              <a:buNone/>
            </a:pPr>
            <a:r>
              <a:rPr lang="ja-JP" altLang="en-US" dirty="0" smtClean="0"/>
              <a:t>ヘブル語で「ため息をつく」</a:t>
            </a:r>
            <a:endParaRPr lang="en-US" altLang="ja-JP" dirty="0" smtClean="0"/>
          </a:p>
          <a:p>
            <a:pPr marL="82550" indent="0">
              <a:buNone/>
            </a:pPr>
            <a:r>
              <a:rPr lang="ja-JP" altLang="en-US" dirty="0" smtClean="0"/>
              <a:t>変化を望み、己の罪悪感と罪を完全に見さだめ、神の我々へ対する目的とそこからの堕落の</a:t>
            </a:r>
            <a:r>
              <a:rPr lang="ja-JP" altLang="en-US" dirty="0"/>
              <a:t>深さ</a:t>
            </a:r>
            <a:r>
              <a:rPr lang="ja-JP" altLang="en-US" dirty="0" smtClean="0"/>
              <a:t>を認め、どんなに掛かろうと振り返りを切望し、断固として人とは違うと誓う。</a:t>
            </a:r>
            <a:endParaRPr lang="en-US" altLang="en-US" dirty="0" smtClean="0"/>
          </a:p>
          <a:p>
            <a:pPr marL="82550" indent="0">
              <a:buNone/>
            </a:pPr>
            <a:endParaRPr lang="en-US" altLang="en-US"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Content Placeholder 3"/>
          <p:cNvSpPr>
            <a:spLocks noGrp="1"/>
          </p:cNvSpPr>
          <p:nvPr>
            <p:ph idx="1"/>
          </p:nvPr>
        </p:nvSpPr>
        <p:spPr>
          <a:xfrm>
            <a:off x="2133600" y="1447800"/>
            <a:ext cx="8763000" cy="1310898"/>
          </a:xfrm>
        </p:spPr>
        <p:txBody>
          <a:bodyPr/>
          <a:lstStyle/>
          <a:p>
            <a:pPr marL="596900" indent="-514350" eaLnBrk="1" hangingPunct="1">
              <a:buFont typeface="Gill Sans MT" panose="020B0502020104020203" pitchFamily="34" charset="0"/>
              <a:buAutoNum type="arabicPeriod"/>
            </a:pPr>
            <a:r>
              <a:rPr lang="en-US" altLang="en-US" dirty="0" smtClean="0"/>
              <a:t>Deep Repentance 			Acts 2:37, 38</a:t>
            </a:r>
            <a:br>
              <a:rPr lang="en-US" altLang="en-US" dirty="0" smtClean="0"/>
            </a:br>
            <a:r>
              <a:rPr lang="ja-JP" altLang="en-US" dirty="0"/>
              <a:t>心</a:t>
            </a:r>
            <a:r>
              <a:rPr lang="ja-JP" altLang="en-US" dirty="0" smtClean="0"/>
              <a:t>の底からの悔い改め</a:t>
            </a:r>
            <a:r>
              <a:rPr lang="ja-JP" altLang="en-US" dirty="0"/>
              <a:t>　使徒言行録</a:t>
            </a:r>
            <a:r>
              <a:rPr lang="en-US" altLang="ja-JP" dirty="0"/>
              <a:t>2:37,38</a:t>
            </a:r>
            <a:endParaRPr lang="en-US" altLang="en-US" dirty="0" smtClean="0"/>
          </a:p>
          <a:p>
            <a:pPr marL="82550" indent="0" eaLnBrk="1" hangingPunct="1">
              <a:buNone/>
            </a:pPr>
            <a:endParaRPr lang="en-US" altLang="en-US" dirty="0"/>
          </a:p>
          <a:p>
            <a:pPr marL="596900" indent="-514350" eaLnBrk="1" hangingPunct="1">
              <a:buFont typeface="+mj-lt"/>
              <a:buAutoNum type="arabicPeriod" startAt="2"/>
            </a:pPr>
            <a:r>
              <a:rPr lang="en-US" altLang="en-US" b="1" dirty="0" smtClean="0"/>
              <a:t>Implicit Trust			Gal 3:2, 14</a:t>
            </a:r>
            <a:br>
              <a:rPr lang="en-US" altLang="en-US" b="1" dirty="0" smtClean="0"/>
            </a:br>
            <a:r>
              <a:rPr lang="ja-JP" altLang="en-US" b="1" dirty="0" smtClean="0"/>
              <a:t>暗黙の信頼　　　　　　　ガラテヤ </a:t>
            </a:r>
            <a:r>
              <a:rPr lang="en-US" altLang="ja-JP" b="1" dirty="0" smtClean="0"/>
              <a:t>3:2,14</a:t>
            </a:r>
            <a:endParaRPr lang="en-US" altLang="en-US" b="1" dirty="0" smtClean="0"/>
          </a:p>
          <a:p>
            <a:pPr marL="82550" indent="0" eaLnBrk="1" hangingPunct="1">
              <a:buNone/>
            </a:pPr>
            <a:r>
              <a:rPr lang="zh-TW" altLang="en-US" b="1" dirty="0" smtClean="0"/>
              <a:t>     </a:t>
            </a:r>
            <a:endParaRPr lang="en-US" altLang="en-US" b="1" dirty="0"/>
          </a:p>
          <a:p>
            <a:pPr marL="596900" indent="-514350" eaLnBrk="1" hangingPunct="1">
              <a:buFont typeface="+mj-lt"/>
              <a:buAutoNum type="arabicPeriod" startAt="2"/>
            </a:pPr>
            <a:endParaRPr lang="en-US" altLang="en-US" b="1" dirty="0" smtClean="0"/>
          </a:p>
        </p:txBody>
      </p:sp>
      <p:sp>
        <p:nvSpPr>
          <p:cNvPr id="5" name="Rectangle 2"/>
          <p:cNvSpPr>
            <a:spLocks noGrp="1" noRot="1" noChangeArrowheads="1"/>
          </p:cNvSpPr>
          <p:nvPr>
            <p:ph type="title"/>
          </p:nvPr>
        </p:nvSpPr>
        <p:spPr>
          <a:xfrm>
            <a:off x="2733676" y="381000"/>
            <a:ext cx="9246514" cy="855663"/>
          </a:xfrm>
        </p:spPr>
        <p:txBody>
          <a:bodyPr>
            <a:noAutofit/>
          </a:bodyPr>
          <a:lstStyle/>
          <a:p>
            <a:pPr eaLnBrk="1" fontAlgn="auto" hangingPunct="1">
              <a:spcAft>
                <a:spcPts val="0"/>
              </a:spcAft>
              <a:defRPr/>
            </a:pPr>
            <a:r>
              <a:rPr lang="en-US" sz="4000" b="1" dirty="0">
                <a:solidFill>
                  <a:schemeClr val="tx2">
                    <a:satMod val="130000"/>
                  </a:schemeClr>
                </a:solidFill>
              </a:rPr>
              <a:t>Conditions for the </a:t>
            </a:r>
            <a:r>
              <a:rPr lang="en-US" sz="4000" b="1" dirty="0" smtClean="0">
                <a:solidFill>
                  <a:schemeClr val="tx2">
                    <a:satMod val="130000"/>
                  </a:schemeClr>
                </a:solidFill>
              </a:rPr>
              <a:t>Reception</a:t>
            </a:r>
            <a:br>
              <a:rPr lang="en-US" sz="4000" b="1" dirty="0" smtClean="0">
                <a:solidFill>
                  <a:schemeClr val="tx2">
                    <a:satMod val="130000"/>
                  </a:schemeClr>
                </a:solidFill>
              </a:rPr>
            </a:br>
            <a:r>
              <a:rPr lang="ja-JP" altLang="en-US" sz="4000" b="1" dirty="0">
                <a:solidFill>
                  <a:schemeClr val="tx2">
                    <a:satMod val="130000"/>
                  </a:schemeClr>
                </a:solidFill>
              </a:rPr>
              <a:t>受け入れ条件</a:t>
            </a:r>
            <a:r>
              <a:rPr lang="en-US" altLang="zh-TW" sz="4000" b="1" dirty="0" smtClean="0">
                <a:solidFill>
                  <a:schemeClr val="tx2">
                    <a:satMod val="130000"/>
                  </a:schemeClr>
                </a:solidFill>
              </a:rPr>
              <a:t/>
            </a:r>
            <a:br>
              <a:rPr lang="en-US" altLang="zh-TW" sz="4000" b="1" dirty="0" smtClean="0">
                <a:solidFill>
                  <a:schemeClr val="tx2">
                    <a:satMod val="130000"/>
                  </a:schemeClr>
                </a:solidFill>
              </a:rPr>
            </a:br>
            <a:endParaRPr lang="en-US" sz="4000" b="1" dirty="0">
              <a:solidFill>
                <a:schemeClr val="tx2">
                  <a:satMod val="13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81200" y="1179513"/>
            <a:ext cx="5334000" cy="5509200"/>
          </a:xfrm>
          <a:prstGeom prst="rect">
            <a:avLst/>
          </a:prstGeom>
          <a:noFill/>
          <a:ln w="9525">
            <a:noFill/>
            <a:miter lim="800000"/>
            <a:headEnd/>
            <a:tailEnd/>
          </a:ln>
          <a:effectLst/>
        </p:spPr>
        <p:txBody>
          <a:bodyPr wrap="square">
            <a:spAutoFit/>
          </a:bodyPr>
          <a:lstStyle/>
          <a:p>
            <a:pPr>
              <a:defRPr/>
            </a:pPr>
            <a:r>
              <a:rPr lang="en-US" sz="3200" dirty="0">
                <a:latin typeface="+mn-lt"/>
              </a:rPr>
              <a:t>“This is the only thing </a:t>
            </a:r>
            <a:r>
              <a:rPr lang="en-US" sz="3200" dirty="0" smtClean="0">
                <a:latin typeface="+mn-lt"/>
              </a:rPr>
              <a:t>I </a:t>
            </a:r>
            <a:r>
              <a:rPr lang="en-US" sz="3200" dirty="0">
                <a:latin typeface="+mn-lt"/>
              </a:rPr>
              <a:t>want to find out from you: did you receive the Spirit by the works of the Law, or by hearing with faith</a:t>
            </a:r>
            <a:r>
              <a:rPr lang="en-US" sz="3200" dirty="0" smtClean="0">
                <a:latin typeface="+mn-lt"/>
              </a:rPr>
              <a:t>?...</a:t>
            </a:r>
          </a:p>
          <a:p>
            <a:pPr>
              <a:defRPr/>
            </a:pPr>
            <a:r>
              <a:rPr lang="ja-JP" altLang="en-US" sz="3200" dirty="0" smtClean="0">
                <a:latin typeface="+mn-lt"/>
              </a:rPr>
              <a:t>あなたがたに一つだけ確かめたい。あなたがたが“霊”を受けたのは律法を行ったからですか。それとも、福音を聞いて信じたからですか。</a:t>
            </a:r>
            <a:endParaRPr lang="es-AR" sz="3200" dirty="0">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81200" y="1179513"/>
            <a:ext cx="5257800" cy="3539430"/>
          </a:xfrm>
          <a:prstGeom prst="rect">
            <a:avLst/>
          </a:prstGeom>
          <a:noFill/>
          <a:ln w="9525">
            <a:noFill/>
            <a:miter lim="800000"/>
            <a:headEnd/>
            <a:tailEnd/>
          </a:ln>
          <a:effectLst/>
        </p:spPr>
        <p:txBody>
          <a:bodyPr wrap="square">
            <a:spAutoFit/>
          </a:bodyPr>
          <a:lstStyle/>
          <a:p>
            <a:pPr>
              <a:defRPr/>
            </a:pPr>
            <a:r>
              <a:rPr lang="en-US" sz="3200" dirty="0" smtClean="0">
                <a:latin typeface="+mn-lt"/>
              </a:rPr>
              <a:t>“We </a:t>
            </a:r>
            <a:r>
              <a:rPr lang="en-US" sz="3200" dirty="0">
                <a:latin typeface="+mn-lt"/>
              </a:rPr>
              <a:t>[should] receive the promise of the Spirit through faith.”</a:t>
            </a:r>
          </a:p>
          <a:p>
            <a:pPr algn="r">
              <a:defRPr/>
            </a:pPr>
            <a:r>
              <a:rPr lang="en-US" sz="3200" dirty="0">
                <a:solidFill>
                  <a:schemeClr val="accent6"/>
                </a:solidFill>
                <a:latin typeface="+mn-lt"/>
              </a:rPr>
              <a:t>Galatians 3:2, </a:t>
            </a:r>
            <a:r>
              <a:rPr lang="en-US" sz="3200" dirty="0" smtClean="0">
                <a:solidFill>
                  <a:schemeClr val="accent6"/>
                </a:solidFill>
                <a:latin typeface="+mn-lt"/>
              </a:rPr>
              <a:t>14</a:t>
            </a:r>
          </a:p>
          <a:p>
            <a:pPr>
              <a:defRPr/>
            </a:pPr>
            <a:r>
              <a:rPr lang="ja-JP" altLang="en-US" sz="3200" dirty="0" smtClean="0">
                <a:latin typeface="+mn-lt"/>
              </a:rPr>
              <a:t>わたしたちが、約束された“霊”を信仰によって受けるため</a:t>
            </a:r>
            <a:r>
              <a:rPr lang="en-US" altLang="ja-JP" sz="3200" dirty="0" smtClean="0">
                <a:latin typeface="+mn-lt"/>
              </a:rPr>
              <a:t>… </a:t>
            </a:r>
            <a:r>
              <a:rPr lang="en-US" altLang="ja-JP" sz="3200" dirty="0" smtClean="0">
                <a:solidFill>
                  <a:schemeClr val="accent6"/>
                </a:solidFill>
                <a:latin typeface="+mn-lt"/>
              </a:rPr>
              <a:t> </a:t>
            </a:r>
            <a:r>
              <a:rPr lang="ja-JP" altLang="en-US" sz="3200" dirty="0" smtClean="0">
                <a:solidFill>
                  <a:schemeClr val="accent6"/>
                </a:solidFill>
                <a:latin typeface="+mn-lt"/>
              </a:rPr>
              <a:t>使徒言行録 </a:t>
            </a:r>
            <a:r>
              <a:rPr lang="en-US" altLang="ja-JP" sz="3200" dirty="0" smtClean="0">
                <a:solidFill>
                  <a:schemeClr val="accent6"/>
                </a:solidFill>
                <a:latin typeface="+mn-lt"/>
              </a:rPr>
              <a:t>3:2,14</a:t>
            </a:r>
            <a:endParaRPr lang="es-AR" sz="3200" dirty="0">
              <a:solidFill>
                <a:schemeClr val="accent6"/>
              </a:solidFill>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4225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rrowheads="1"/>
          </p:cNvSpPr>
          <p:nvPr>
            <p:ph type="title"/>
          </p:nvPr>
        </p:nvSpPr>
        <p:spPr>
          <a:xfrm>
            <a:off x="1981200" y="76200"/>
            <a:ext cx="6705600" cy="1143000"/>
          </a:xfrm>
        </p:spPr>
        <p:txBody>
          <a:bodyPr>
            <a:normAutofit/>
          </a:bodyPr>
          <a:lstStyle/>
          <a:p>
            <a:pPr eaLnBrk="1" fontAlgn="auto" hangingPunct="1">
              <a:spcAft>
                <a:spcPts val="0"/>
              </a:spcAft>
              <a:defRPr/>
            </a:pPr>
            <a:r>
              <a:rPr lang="en-US" sz="4000" b="1" dirty="0">
                <a:solidFill>
                  <a:schemeClr val="tx2">
                    <a:satMod val="130000"/>
                  </a:schemeClr>
                </a:solidFill>
              </a:rPr>
              <a:t>Faith vs. </a:t>
            </a:r>
            <a:r>
              <a:rPr lang="en-US" sz="4000" b="1" dirty="0" smtClean="0">
                <a:solidFill>
                  <a:schemeClr val="tx2">
                    <a:satMod val="130000"/>
                  </a:schemeClr>
                </a:solidFill>
              </a:rPr>
              <a:t>Feeling</a:t>
            </a:r>
            <a:r>
              <a:rPr lang="ja-JP" altLang="en-US" sz="4000" b="1" dirty="0" smtClean="0">
                <a:solidFill>
                  <a:schemeClr val="tx2">
                    <a:satMod val="130000"/>
                  </a:schemeClr>
                </a:solidFill>
              </a:rPr>
              <a:t>信仰と感情</a:t>
            </a:r>
            <a:endParaRPr lang="es-AR" sz="4000" b="1" dirty="0">
              <a:solidFill>
                <a:schemeClr val="tx2">
                  <a:satMod val="130000"/>
                </a:schemeClr>
              </a:solidFill>
            </a:endParaRPr>
          </a:p>
        </p:txBody>
      </p:sp>
      <p:sp>
        <p:nvSpPr>
          <p:cNvPr id="594947" name="Text Box 3"/>
          <p:cNvSpPr txBox="1">
            <a:spLocks noChangeArrowheads="1"/>
          </p:cNvSpPr>
          <p:nvPr/>
        </p:nvSpPr>
        <p:spPr bwMode="auto">
          <a:xfrm>
            <a:off x="1981200" y="1155700"/>
            <a:ext cx="6934200" cy="5509200"/>
          </a:xfrm>
          <a:prstGeom prst="rect">
            <a:avLst/>
          </a:prstGeom>
          <a:noFill/>
          <a:ln w="9525">
            <a:noFill/>
            <a:miter lim="800000"/>
            <a:headEnd/>
            <a:tailEnd/>
          </a:ln>
          <a:effectLst/>
        </p:spPr>
        <p:txBody>
          <a:bodyPr wrap="square">
            <a:spAutoFit/>
          </a:bodyPr>
          <a:lstStyle/>
          <a:p>
            <a:pPr>
              <a:defRPr/>
            </a:pPr>
            <a:r>
              <a:rPr lang="en-US" sz="3200" dirty="0">
                <a:latin typeface="+mn-lt"/>
              </a:rPr>
              <a:t>“</a:t>
            </a:r>
            <a:r>
              <a:rPr lang="es-AR" sz="3200" dirty="0" err="1">
                <a:latin typeface="+mn-lt"/>
              </a:rPr>
              <a:t>Feeling</a:t>
            </a:r>
            <a:r>
              <a:rPr lang="es-AR" sz="3200" dirty="0">
                <a:latin typeface="+mn-lt"/>
              </a:rPr>
              <a:t> </a:t>
            </a:r>
            <a:r>
              <a:rPr lang="es-AR" sz="3200" dirty="0" err="1">
                <a:latin typeface="+mn-lt"/>
              </a:rPr>
              <a:t>is</a:t>
            </a:r>
            <a:r>
              <a:rPr lang="es-AR" sz="3200" dirty="0">
                <a:latin typeface="+mn-lt"/>
              </a:rPr>
              <a:t> </a:t>
            </a:r>
            <a:r>
              <a:rPr lang="es-AR" sz="3200" dirty="0" err="1">
                <a:latin typeface="+mn-lt"/>
              </a:rPr>
              <a:t>not</a:t>
            </a:r>
            <a:r>
              <a:rPr lang="es-AR" sz="3200" dirty="0">
                <a:latin typeface="+mn-lt"/>
              </a:rPr>
              <a:t> </a:t>
            </a:r>
            <a:r>
              <a:rPr lang="es-AR" sz="3200" dirty="0" err="1">
                <a:latin typeface="+mn-lt"/>
              </a:rPr>
              <a:t>faith</a:t>
            </a:r>
            <a:r>
              <a:rPr lang="es-AR" sz="3200" dirty="0">
                <a:latin typeface="+mn-lt"/>
              </a:rPr>
              <a:t>;…Faith </a:t>
            </a:r>
            <a:r>
              <a:rPr lang="es-AR" sz="3200" dirty="0" err="1">
                <a:latin typeface="+mn-lt"/>
              </a:rPr>
              <a:t>is</a:t>
            </a:r>
            <a:r>
              <a:rPr lang="es-AR" sz="3200" dirty="0">
                <a:latin typeface="+mn-lt"/>
              </a:rPr>
              <a:t> </a:t>
            </a:r>
            <a:r>
              <a:rPr lang="es-AR" sz="3200" dirty="0" err="1" smtClean="0">
                <a:latin typeface="+mn-lt"/>
              </a:rPr>
              <a:t>ours</a:t>
            </a:r>
            <a:r>
              <a:rPr lang="es-AR" sz="3200" dirty="0" smtClean="0">
                <a:latin typeface="+mn-lt"/>
              </a:rPr>
              <a:t> </a:t>
            </a:r>
            <a:r>
              <a:rPr lang="es-AR" sz="3200" dirty="0">
                <a:latin typeface="+mn-lt"/>
              </a:rPr>
              <a:t>to </a:t>
            </a:r>
            <a:r>
              <a:rPr lang="es-AR" sz="3200" dirty="0" err="1">
                <a:latin typeface="+mn-lt"/>
              </a:rPr>
              <a:t>exercise</a:t>
            </a:r>
            <a:r>
              <a:rPr lang="es-AR" sz="3200" dirty="0">
                <a:latin typeface="+mn-lt"/>
              </a:rPr>
              <a:t>, </a:t>
            </a:r>
            <a:r>
              <a:rPr lang="es-AR" sz="3200" dirty="0" err="1">
                <a:latin typeface="+mn-lt"/>
              </a:rPr>
              <a:t>but</a:t>
            </a:r>
            <a:r>
              <a:rPr lang="es-AR" sz="3200" dirty="0">
                <a:latin typeface="+mn-lt"/>
              </a:rPr>
              <a:t> </a:t>
            </a:r>
            <a:r>
              <a:rPr lang="es-AR" sz="3200" dirty="0" err="1">
                <a:latin typeface="+mn-lt"/>
              </a:rPr>
              <a:t>joyful</a:t>
            </a:r>
            <a:r>
              <a:rPr lang="es-AR" sz="3200" dirty="0">
                <a:latin typeface="+mn-lt"/>
              </a:rPr>
              <a:t> </a:t>
            </a:r>
            <a:r>
              <a:rPr lang="es-AR" sz="3200" dirty="0" err="1" smtClean="0">
                <a:latin typeface="+mn-lt"/>
              </a:rPr>
              <a:t>feeling</a:t>
            </a:r>
            <a:r>
              <a:rPr lang="es-AR" sz="3200" dirty="0" smtClean="0">
                <a:latin typeface="+mn-lt"/>
              </a:rPr>
              <a:t> </a:t>
            </a:r>
            <a:r>
              <a:rPr lang="es-AR" sz="3200" dirty="0">
                <a:latin typeface="+mn-lt"/>
              </a:rPr>
              <a:t>and </a:t>
            </a:r>
            <a:r>
              <a:rPr lang="es-AR" sz="3200" dirty="0" err="1">
                <a:latin typeface="+mn-lt"/>
              </a:rPr>
              <a:t>the</a:t>
            </a:r>
            <a:r>
              <a:rPr lang="es-AR" sz="3200" dirty="0">
                <a:latin typeface="+mn-lt"/>
              </a:rPr>
              <a:t> </a:t>
            </a:r>
            <a:r>
              <a:rPr lang="es-AR" sz="3200" dirty="0" err="1">
                <a:latin typeface="+mn-lt"/>
              </a:rPr>
              <a:t>blessing</a:t>
            </a:r>
            <a:r>
              <a:rPr lang="es-AR" sz="3200" dirty="0">
                <a:latin typeface="+mn-lt"/>
              </a:rPr>
              <a:t> </a:t>
            </a:r>
            <a:r>
              <a:rPr lang="es-AR" sz="3200" dirty="0" smtClean="0">
                <a:latin typeface="+mn-lt"/>
              </a:rPr>
              <a:t>[of </a:t>
            </a:r>
            <a:r>
              <a:rPr lang="es-AR" sz="3200" dirty="0" err="1" smtClean="0">
                <a:latin typeface="+mn-lt"/>
              </a:rPr>
              <a:t>the</a:t>
            </a:r>
            <a:r>
              <a:rPr lang="es-AR" sz="3200" dirty="0" smtClean="0">
                <a:latin typeface="+mn-lt"/>
              </a:rPr>
              <a:t> </a:t>
            </a:r>
            <a:r>
              <a:rPr lang="es-AR" sz="3200" dirty="0" err="1" smtClean="0">
                <a:latin typeface="+mn-lt"/>
              </a:rPr>
              <a:t>Spirit</a:t>
            </a:r>
            <a:r>
              <a:rPr lang="es-AR" sz="3200" dirty="0" smtClean="0">
                <a:latin typeface="+mn-lt"/>
              </a:rPr>
              <a:t>] are </a:t>
            </a:r>
            <a:r>
              <a:rPr lang="es-AR" sz="3200" dirty="0" err="1">
                <a:latin typeface="+mn-lt"/>
              </a:rPr>
              <a:t>God's</a:t>
            </a:r>
            <a:r>
              <a:rPr lang="es-AR" sz="3200" dirty="0">
                <a:latin typeface="+mn-lt"/>
              </a:rPr>
              <a:t> </a:t>
            </a:r>
            <a:r>
              <a:rPr lang="es-AR" sz="3200" dirty="0" smtClean="0">
                <a:latin typeface="+mn-lt"/>
              </a:rPr>
              <a:t>to </a:t>
            </a:r>
            <a:r>
              <a:rPr lang="es-AR" sz="3200" dirty="0" err="1">
                <a:latin typeface="+mn-lt"/>
              </a:rPr>
              <a:t>give</a:t>
            </a:r>
            <a:r>
              <a:rPr lang="en-US" sz="3200" dirty="0">
                <a:latin typeface="+mn-lt"/>
              </a:rPr>
              <a:t>…</a:t>
            </a:r>
            <a:r>
              <a:rPr lang="es-AR" sz="3200" dirty="0">
                <a:latin typeface="+mn-lt"/>
              </a:rPr>
              <a:t>True </a:t>
            </a:r>
            <a:r>
              <a:rPr lang="es-AR" sz="3200" dirty="0" err="1">
                <a:latin typeface="+mn-lt"/>
              </a:rPr>
              <a:t>faith</a:t>
            </a:r>
            <a:r>
              <a:rPr lang="es-AR" sz="3200" dirty="0">
                <a:latin typeface="+mn-lt"/>
              </a:rPr>
              <a:t> </a:t>
            </a:r>
            <a:r>
              <a:rPr lang="es-AR" sz="3200" dirty="0" err="1">
                <a:latin typeface="+mn-lt"/>
              </a:rPr>
              <a:t>lays</a:t>
            </a:r>
            <a:r>
              <a:rPr lang="es-AR" sz="3200" dirty="0">
                <a:latin typeface="+mn-lt"/>
              </a:rPr>
              <a:t> </a:t>
            </a:r>
            <a:r>
              <a:rPr lang="es-AR" sz="3200" dirty="0" err="1">
                <a:latin typeface="+mn-lt"/>
              </a:rPr>
              <a:t>hold</a:t>
            </a:r>
            <a:r>
              <a:rPr lang="es-AR" sz="3200" dirty="0">
                <a:latin typeface="+mn-lt"/>
              </a:rPr>
              <a:t> of and </a:t>
            </a:r>
            <a:r>
              <a:rPr lang="es-AR" sz="3200" dirty="0" err="1">
                <a:latin typeface="+mn-lt"/>
              </a:rPr>
              <a:t>claims</a:t>
            </a:r>
            <a:r>
              <a:rPr lang="es-AR" sz="3200" dirty="0">
                <a:latin typeface="+mn-lt"/>
              </a:rPr>
              <a:t> </a:t>
            </a:r>
            <a:r>
              <a:rPr lang="es-AR" sz="3200" dirty="0" err="1">
                <a:latin typeface="+mn-lt"/>
              </a:rPr>
              <a:t>the</a:t>
            </a:r>
            <a:r>
              <a:rPr lang="en-US" sz="3200" dirty="0">
                <a:latin typeface="+mn-lt"/>
              </a:rPr>
              <a:t> </a:t>
            </a:r>
            <a:r>
              <a:rPr lang="es-AR" sz="3200" dirty="0" err="1">
                <a:latin typeface="+mn-lt"/>
              </a:rPr>
              <a:t>promised</a:t>
            </a:r>
            <a:r>
              <a:rPr lang="es-AR" sz="3200" dirty="0">
                <a:latin typeface="+mn-lt"/>
              </a:rPr>
              <a:t> </a:t>
            </a:r>
            <a:r>
              <a:rPr lang="es-AR" sz="3200" dirty="0" err="1">
                <a:latin typeface="+mn-lt"/>
              </a:rPr>
              <a:t>blessing</a:t>
            </a:r>
            <a:r>
              <a:rPr lang="es-AR" sz="3200" dirty="0">
                <a:latin typeface="+mn-lt"/>
              </a:rPr>
              <a:t> </a:t>
            </a:r>
            <a:r>
              <a:rPr lang="es-AR" sz="3200" dirty="0" err="1">
                <a:latin typeface="+mn-lt"/>
              </a:rPr>
              <a:t>before</a:t>
            </a:r>
            <a:r>
              <a:rPr lang="es-AR" sz="3200" dirty="0">
                <a:latin typeface="+mn-lt"/>
              </a:rPr>
              <a:t> </a:t>
            </a:r>
            <a:r>
              <a:rPr lang="es-AR" sz="3200" dirty="0" err="1">
                <a:latin typeface="+mn-lt"/>
              </a:rPr>
              <a:t>it</a:t>
            </a:r>
            <a:r>
              <a:rPr lang="es-AR" sz="3200" dirty="0">
                <a:latin typeface="+mn-lt"/>
              </a:rPr>
              <a:t> </a:t>
            </a:r>
            <a:r>
              <a:rPr lang="es-AR" sz="3200" dirty="0" err="1">
                <a:latin typeface="+mn-lt"/>
              </a:rPr>
              <a:t>is</a:t>
            </a:r>
            <a:r>
              <a:rPr lang="es-AR" sz="3200" dirty="0">
                <a:latin typeface="+mn-lt"/>
              </a:rPr>
              <a:t> </a:t>
            </a:r>
            <a:r>
              <a:rPr lang="es-AR" sz="3200" dirty="0" err="1">
                <a:latin typeface="+mn-lt"/>
              </a:rPr>
              <a:t>realized</a:t>
            </a:r>
            <a:r>
              <a:rPr lang="es-AR" sz="3200" dirty="0">
                <a:latin typeface="+mn-lt"/>
              </a:rPr>
              <a:t> and </a:t>
            </a:r>
            <a:r>
              <a:rPr lang="es-AR" sz="3200" dirty="0" err="1">
                <a:latin typeface="+mn-lt"/>
              </a:rPr>
              <a:t>felt</a:t>
            </a:r>
            <a:r>
              <a:rPr lang="en-US" sz="3200" dirty="0">
                <a:latin typeface="+mn-lt"/>
              </a:rPr>
              <a:t>... </a:t>
            </a:r>
            <a:endParaRPr lang="en-US" sz="3200" dirty="0" smtClean="0">
              <a:latin typeface="+mn-lt"/>
            </a:endParaRPr>
          </a:p>
          <a:p>
            <a:pPr>
              <a:defRPr/>
            </a:pPr>
            <a:r>
              <a:rPr lang="ja-JP" altLang="en-US" sz="3200" dirty="0" smtClean="0">
                <a:latin typeface="+mn-lt"/>
              </a:rPr>
              <a:t>感情は信仰ではない</a:t>
            </a:r>
            <a:r>
              <a:rPr lang="en-US" altLang="ja-JP" sz="3200" dirty="0" smtClean="0">
                <a:latin typeface="+mn-lt"/>
              </a:rPr>
              <a:t>….</a:t>
            </a:r>
            <a:r>
              <a:rPr lang="ja-JP" altLang="en-US" sz="3200" dirty="0" smtClean="0">
                <a:latin typeface="+mn-lt"/>
              </a:rPr>
              <a:t>信仰は私たちが行使するが、喜びと聖霊の祝福は神が与える</a:t>
            </a:r>
            <a:r>
              <a:rPr lang="en-US" altLang="ja-JP" sz="3200" dirty="0" smtClean="0">
                <a:latin typeface="+mn-lt"/>
              </a:rPr>
              <a:t>…..</a:t>
            </a:r>
            <a:r>
              <a:rPr lang="ja-JP" altLang="en-US" sz="3200" dirty="0" smtClean="0">
                <a:latin typeface="+mn-lt"/>
              </a:rPr>
              <a:t>真の信仰は約束された祝福を気づき感じる前につかみとる。</a:t>
            </a:r>
            <a:endParaRPr lang="en-US" sz="3200" dirty="0">
              <a:latin typeface="+mn-lt"/>
            </a:endParaRPr>
          </a:p>
        </p:txBody>
      </p:sp>
      <p:pic>
        <p:nvPicPr>
          <p:cNvPr id="5" name="Picture 4" descr="0613084"/>
          <p:cNvPicPr>
            <a:picLocks noChangeAspect="1" noChangeArrowheads="1"/>
          </p:cNvPicPr>
          <p:nvPr/>
        </p:nvPicPr>
        <p:blipFill rotWithShape="1">
          <a:blip r:embed="rId2" cstate="print"/>
          <a:srcRect l="21728" t="8000" r="20688" b="35300"/>
          <a:stretch/>
        </p:blipFill>
        <p:spPr bwMode="auto">
          <a:xfrm>
            <a:off x="9067800" y="533400"/>
            <a:ext cx="1981200" cy="2605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7" name="Text Box 3"/>
          <p:cNvSpPr txBox="1">
            <a:spLocks noChangeArrowheads="1"/>
          </p:cNvSpPr>
          <p:nvPr/>
        </p:nvSpPr>
        <p:spPr bwMode="auto">
          <a:xfrm>
            <a:off x="1981200" y="1155700"/>
            <a:ext cx="6781800" cy="4524315"/>
          </a:xfrm>
          <a:prstGeom prst="rect">
            <a:avLst/>
          </a:prstGeom>
          <a:noFill/>
          <a:ln w="9525">
            <a:noFill/>
            <a:miter lim="800000"/>
            <a:headEnd/>
            <a:tailEnd/>
          </a:ln>
          <a:effectLst/>
        </p:spPr>
        <p:txBody>
          <a:bodyPr wrap="square">
            <a:spAutoFit/>
          </a:bodyPr>
          <a:lstStyle/>
          <a:p>
            <a:pPr>
              <a:defRPr/>
            </a:pPr>
            <a:r>
              <a:rPr lang="en-US" sz="3200" dirty="0" smtClean="0">
                <a:latin typeface="+mn-lt"/>
              </a:rPr>
              <a:t>“</a:t>
            </a:r>
            <a:r>
              <a:rPr lang="es-AR" sz="3200" dirty="0" err="1" smtClean="0">
                <a:latin typeface="+mn-lt"/>
              </a:rPr>
              <a:t>Here</a:t>
            </a:r>
            <a:r>
              <a:rPr lang="es-AR" sz="3200" dirty="0" smtClean="0">
                <a:latin typeface="+mn-lt"/>
              </a:rPr>
              <a:t> </a:t>
            </a:r>
            <a:r>
              <a:rPr lang="es-AR" sz="3200" dirty="0" err="1">
                <a:latin typeface="+mn-lt"/>
              </a:rPr>
              <a:t>is</a:t>
            </a:r>
            <a:r>
              <a:rPr lang="es-AR" sz="3200" dirty="0">
                <a:latin typeface="+mn-lt"/>
              </a:rPr>
              <a:t> </a:t>
            </a:r>
            <a:r>
              <a:rPr lang="es-AR" sz="3200" dirty="0" err="1">
                <a:latin typeface="+mn-lt"/>
              </a:rPr>
              <a:t>faith</a:t>
            </a:r>
            <a:r>
              <a:rPr lang="es-AR" sz="3200" dirty="0">
                <a:latin typeface="+mn-lt"/>
              </a:rPr>
              <a:t>, </a:t>
            </a:r>
            <a:r>
              <a:rPr lang="es-AR" sz="3200" dirty="0" err="1">
                <a:latin typeface="+mn-lt"/>
              </a:rPr>
              <a:t>naked</a:t>
            </a:r>
            <a:r>
              <a:rPr lang="es-AR" sz="3200" dirty="0">
                <a:latin typeface="+mn-lt"/>
              </a:rPr>
              <a:t> </a:t>
            </a:r>
            <a:r>
              <a:rPr lang="es-AR" sz="3200" dirty="0" err="1">
                <a:latin typeface="+mn-lt"/>
              </a:rPr>
              <a:t>faith</a:t>
            </a:r>
            <a:r>
              <a:rPr lang="es-AR" sz="3200" dirty="0">
                <a:latin typeface="+mn-lt"/>
              </a:rPr>
              <a:t>, to </a:t>
            </a:r>
            <a:r>
              <a:rPr lang="es-AR" sz="3200" dirty="0" err="1">
                <a:latin typeface="+mn-lt"/>
              </a:rPr>
              <a:t>believe</a:t>
            </a:r>
            <a:r>
              <a:rPr lang="es-AR" sz="3200" dirty="0">
                <a:latin typeface="+mn-lt"/>
              </a:rPr>
              <a:t> </a:t>
            </a:r>
            <a:r>
              <a:rPr lang="es-AR" sz="3200" dirty="0" err="1">
                <a:latin typeface="+mn-lt"/>
              </a:rPr>
              <a:t>that</a:t>
            </a:r>
            <a:r>
              <a:rPr lang="es-AR" sz="3200" dirty="0">
                <a:latin typeface="+mn-lt"/>
              </a:rPr>
              <a:t> </a:t>
            </a:r>
            <a:r>
              <a:rPr lang="es-AR" sz="3200" dirty="0" err="1">
                <a:latin typeface="+mn-lt"/>
              </a:rPr>
              <a:t>we</a:t>
            </a:r>
            <a:r>
              <a:rPr lang="es-AR" sz="3200" dirty="0">
                <a:latin typeface="+mn-lt"/>
              </a:rPr>
              <a:t> </a:t>
            </a:r>
            <a:r>
              <a:rPr lang="es-AR" sz="3200" dirty="0" err="1">
                <a:latin typeface="+mn-lt"/>
              </a:rPr>
              <a:t>receive</a:t>
            </a:r>
            <a:r>
              <a:rPr lang="es-AR" sz="3200" dirty="0">
                <a:latin typeface="+mn-lt"/>
              </a:rPr>
              <a:t> </a:t>
            </a:r>
            <a:r>
              <a:rPr lang="es-AR" sz="3200" dirty="0" err="1">
                <a:latin typeface="+mn-lt"/>
              </a:rPr>
              <a:t>the</a:t>
            </a:r>
            <a:r>
              <a:rPr lang="es-AR" sz="3200" dirty="0">
                <a:latin typeface="+mn-lt"/>
              </a:rPr>
              <a:t> </a:t>
            </a:r>
            <a:r>
              <a:rPr lang="es-AR" sz="3200" dirty="0" err="1">
                <a:latin typeface="+mn-lt"/>
              </a:rPr>
              <a:t>blessing</a:t>
            </a:r>
            <a:r>
              <a:rPr lang="es-AR" sz="3200" dirty="0">
                <a:latin typeface="+mn-lt"/>
              </a:rPr>
              <a:t>, </a:t>
            </a:r>
            <a:r>
              <a:rPr lang="es-AR" sz="3200" dirty="0" err="1">
                <a:latin typeface="+mn-lt"/>
              </a:rPr>
              <a:t>even</a:t>
            </a:r>
            <a:r>
              <a:rPr lang="es-AR" sz="3200" dirty="0">
                <a:latin typeface="+mn-lt"/>
              </a:rPr>
              <a:t> </a:t>
            </a:r>
            <a:r>
              <a:rPr lang="es-AR" sz="3200" dirty="0" err="1">
                <a:latin typeface="+mn-lt"/>
              </a:rPr>
              <a:t>before</a:t>
            </a:r>
            <a:r>
              <a:rPr lang="es-AR" sz="3200" dirty="0">
                <a:latin typeface="+mn-lt"/>
              </a:rPr>
              <a:t> </a:t>
            </a:r>
            <a:r>
              <a:rPr lang="es-AR" sz="3200" dirty="0" err="1">
                <a:latin typeface="+mn-lt"/>
              </a:rPr>
              <a:t>we</a:t>
            </a:r>
            <a:r>
              <a:rPr lang="es-AR" sz="3200" dirty="0">
                <a:latin typeface="+mn-lt"/>
              </a:rPr>
              <a:t> </a:t>
            </a:r>
            <a:r>
              <a:rPr lang="es-AR" sz="3200" dirty="0" err="1">
                <a:latin typeface="+mn-lt"/>
              </a:rPr>
              <a:t>realize</a:t>
            </a:r>
            <a:r>
              <a:rPr lang="es-AR" sz="3200" dirty="0">
                <a:latin typeface="+mn-lt"/>
              </a:rPr>
              <a:t> </a:t>
            </a:r>
            <a:r>
              <a:rPr lang="es-AR" sz="3200" dirty="0" err="1">
                <a:latin typeface="+mn-lt"/>
              </a:rPr>
              <a:t>it</a:t>
            </a:r>
            <a:r>
              <a:rPr lang="es-AR" sz="3200" dirty="0">
                <a:latin typeface="+mn-lt"/>
              </a:rPr>
              <a:t>. </a:t>
            </a:r>
            <a:r>
              <a:rPr lang="es-AR" sz="3200" dirty="0" err="1">
                <a:latin typeface="+mn-lt"/>
              </a:rPr>
              <a:t>When</a:t>
            </a:r>
            <a:r>
              <a:rPr lang="es-AR" sz="3200" dirty="0">
                <a:latin typeface="+mn-lt"/>
              </a:rPr>
              <a:t> </a:t>
            </a:r>
            <a:r>
              <a:rPr lang="es-AR" sz="3200" dirty="0" err="1">
                <a:latin typeface="+mn-lt"/>
              </a:rPr>
              <a:t>the</a:t>
            </a:r>
            <a:r>
              <a:rPr lang="es-AR" sz="3200" dirty="0">
                <a:latin typeface="+mn-lt"/>
              </a:rPr>
              <a:t> </a:t>
            </a:r>
            <a:r>
              <a:rPr lang="es-AR" sz="3200" dirty="0" err="1">
                <a:latin typeface="+mn-lt"/>
              </a:rPr>
              <a:t>promised</a:t>
            </a:r>
            <a:r>
              <a:rPr lang="es-AR" sz="3200" dirty="0">
                <a:latin typeface="+mn-lt"/>
              </a:rPr>
              <a:t> </a:t>
            </a:r>
            <a:r>
              <a:rPr lang="es-AR" sz="3200" dirty="0" err="1">
                <a:latin typeface="+mn-lt"/>
              </a:rPr>
              <a:t>blessing</a:t>
            </a:r>
            <a:r>
              <a:rPr lang="en-US" sz="3200" dirty="0">
                <a:latin typeface="+mn-lt"/>
              </a:rPr>
              <a:t> </a:t>
            </a:r>
            <a:r>
              <a:rPr lang="es-AR" sz="3200" dirty="0">
                <a:latin typeface="+mn-lt"/>
              </a:rPr>
              <a:t>is realized and enjoyed, faith is swallowed up. </a:t>
            </a:r>
            <a:endParaRPr lang="es-AR" sz="3200" dirty="0" smtClean="0">
              <a:latin typeface="+mn-lt"/>
            </a:endParaRPr>
          </a:p>
          <a:p>
            <a:pPr>
              <a:defRPr/>
            </a:pPr>
            <a:r>
              <a:rPr lang="ja-JP" altLang="en-US" sz="3200" dirty="0" smtClean="0">
                <a:latin typeface="+mn-lt"/>
              </a:rPr>
              <a:t>祝福を気づく前に受けられると信じる事、ここに信仰、真の信仰がある。約束の祝福に気づき、愉しむ時、信仰は飲み込まれてしまう。</a:t>
            </a:r>
            <a:endParaRPr lang="es-AR" sz="3200" dirty="0">
              <a:latin typeface="+mn-lt"/>
            </a:endParaRPr>
          </a:p>
        </p:txBody>
      </p:sp>
      <p:pic>
        <p:nvPicPr>
          <p:cNvPr id="5" name="Picture 4" descr="0613084"/>
          <p:cNvPicPr>
            <a:picLocks noChangeAspect="1" noChangeArrowheads="1"/>
          </p:cNvPicPr>
          <p:nvPr/>
        </p:nvPicPr>
        <p:blipFill rotWithShape="1">
          <a:blip r:embed="rId2" cstate="print"/>
          <a:srcRect l="21728" t="8000" r="20688" b="35300"/>
          <a:stretch/>
        </p:blipFill>
        <p:spPr bwMode="auto">
          <a:xfrm>
            <a:off x="9067800" y="533400"/>
            <a:ext cx="1981200" cy="2605363"/>
          </a:xfrm>
          <a:prstGeom prst="rect">
            <a:avLst/>
          </a:prstGeom>
          <a:ln>
            <a:noFill/>
          </a:ln>
          <a:effectLst>
            <a:outerShdw blurRad="292100" dist="139700" dir="2700000" algn="tl" rotWithShape="0">
              <a:srgbClr val="333333">
                <a:alpha val="65000"/>
              </a:srgbClr>
            </a:outerShdw>
          </a:effectLst>
        </p:spPr>
      </p:pic>
      <p:sp>
        <p:nvSpPr>
          <p:cNvPr id="6" name="Rectangle 2"/>
          <p:cNvSpPr>
            <a:spLocks noGrp="1" noRot="1" noChangeArrowheads="1"/>
          </p:cNvSpPr>
          <p:nvPr>
            <p:ph type="title"/>
          </p:nvPr>
        </p:nvSpPr>
        <p:spPr>
          <a:xfrm>
            <a:off x="1981200" y="76200"/>
            <a:ext cx="6781800" cy="1143000"/>
          </a:xfrm>
        </p:spPr>
        <p:txBody>
          <a:bodyPr>
            <a:normAutofit/>
          </a:bodyPr>
          <a:lstStyle/>
          <a:p>
            <a:pPr eaLnBrk="1" fontAlgn="auto" hangingPunct="1">
              <a:spcAft>
                <a:spcPts val="0"/>
              </a:spcAft>
              <a:defRPr/>
            </a:pPr>
            <a:r>
              <a:rPr lang="en-US" sz="4000" b="1" dirty="0">
                <a:solidFill>
                  <a:schemeClr val="tx2">
                    <a:satMod val="130000"/>
                  </a:schemeClr>
                </a:solidFill>
              </a:rPr>
              <a:t>Faith vs. </a:t>
            </a:r>
            <a:r>
              <a:rPr lang="en-US" sz="4000" b="1" dirty="0" smtClean="0">
                <a:solidFill>
                  <a:schemeClr val="tx2">
                    <a:satMod val="130000"/>
                  </a:schemeClr>
                </a:solidFill>
              </a:rPr>
              <a:t>Feeling</a:t>
            </a:r>
            <a:r>
              <a:rPr lang="ja-JP" altLang="en-US" sz="4000" b="1" dirty="0">
                <a:solidFill>
                  <a:schemeClr val="tx2">
                    <a:satMod val="130000"/>
                  </a:schemeClr>
                </a:solidFill>
              </a:rPr>
              <a:t>信仰と感情</a:t>
            </a:r>
            <a:endParaRPr lang="es-AR" sz="4000" b="1" dirty="0">
              <a:solidFill>
                <a:schemeClr val="tx2">
                  <a:satMod val="130000"/>
                </a:schemeClr>
              </a:solidFill>
            </a:endParaRPr>
          </a:p>
        </p:txBody>
      </p:sp>
    </p:spTree>
    <p:extLst>
      <p:ext uri="{BB962C8B-B14F-4D97-AF65-F5344CB8AC3E}">
        <p14:creationId xmlns:p14="http://schemas.microsoft.com/office/powerpoint/2010/main" val="2782339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7" name="Text Box 3"/>
          <p:cNvSpPr txBox="1">
            <a:spLocks noChangeArrowheads="1"/>
          </p:cNvSpPr>
          <p:nvPr/>
        </p:nvSpPr>
        <p:spPr bwMode="auto">
          <a:xfrm>
            <a:off x="1981200" y="1155701"/>
            <a:ext cx="6705600" cy="4031873"/>
          </a:xfrm>
          <a:prstGeom prst="rect">
            <a:avLst/>
          </a:prstGeom>
          <a:noFill/>
          <a:ln w="9525">
            <a:noFill/>
            <a:miter lim="800000"/>
            <a:headEnd/>
            <a:tailEnd/>
          </a:ln>
          <a:effectLst/>
        </p:spPr>
        <p:txBody>
          <a:bodyPr wrap="square">
            <a:spAutoFit/>
          </a:bodyPr>
          <a:lstStyle/>
          <a:p>
            <a:pPr>
              <a:defRPr/>
            </a:pPr>
            <a:r>
              <a:rPr lang="en-US" sz="3200" dirty="0">
                <a:latin typeface="+mn-lt"/>
              </a:rPr>
              <a:t>“But many suppose they have </a:t>
            </a:r>
            <a:r>
              <a:rPr lang="en-US" sz="3200" dirty="0" smtClean="0">
                <a:latin typeface="+mn-lt"/>
              </a:rPr>
              <a:t>much </a:t>
            </a:r>
            <a:r>
              <a:rPr lang="en-US" sz="3200" dirty="0">
                <a:latin typeface="+mn-lt"/>
              </a:rPr>
              <a:t>faith when sharing largely </a:t>
            </a:r>
            <a:r>
              <a:rPr lang="en-US" sz="3200" dirty="0" smtClean="0">
                <a:latin typeface="+mn-lt"/>
              </a:rPr>
              <a:t>of </a:t>
            </a:r>
            <a:r>
              <a:rPr lang="en-US" sz="3200" dirty="0">
                <a:latin typeface="+mn-lt"/>
              </a:rPr>
              <a:t>the Holy Spirit and that </a:t>
            </a:r>
            <a:r>
              <a:rPr lang="en-US" sz="3200" dirty="0" smtClean="0">
                <a:latin typeface="+mn-lt"/>
              </a:rPr>
              <a:t>they </a:t>
            </a:r>
            <a:r>
              <a:rPr lang="en-US" sz="3200" dirty="0">
                <a:latin typeface="+mn-lt"/>
              </a:rPr>
              <a:t>cannot have faith unless they feel the power of the Spirit. </a:t>
            </a:r>
            <a:endParaRPr lang="en-US" sz="3200" dirty="0" smtClean="0">
              <a:latin typeface="+mn-lt"/>
            </a:endParaRPr>
          </a:p>
          <a:p>
            <a:pPr>
              <a:defRPr/>
            </a:pPr>
            <a:r>
              <a:rPr lang="ja-JP" altLang="en-US" sz="3200" dirty="0" smtClean="0">
                <a:latin typeface="+mn-lt"/>
              </a:rPr>
              <a:t>しかし多くのものは聖霊から満ちあふれているとき信仰深いと考え、聖霊の力を感じなければ信仰を持てないと思い込む。</a:t>
            </a:r>
            <a:endParaRPr lang="en-US" sz="3200" dirty="0">
              <a:latin typeface="+mn-lt"/>
            </a:endParaRPr>
          </a:p>
        </p:txBody>
      </p:sp>
      <p:pic>
        <p:nvPicPr>
          <p:cNvPr id="5" name="Picture 4" descr="0613084"/>
          <p:cNvPicPr>
            <a:picLocks noChangeAspect="1" noChangeArrowheads="1"/>
          </p:cNvPicPr>
          <p:nvPr/>
        </p:nvPicPr>
        <p:blipFill rotWithShape="1">
          <a:blip r:embed="rId2" cstate="print"/>
          <a:srcRect l="21728" t="8000" r="20688" b="35300"/>
          <a:stretch/>
        </p:blipFill>
        <p:spPr bwMode="auto">
          <a:xfrm>
            <a:off x="9067800" y="533400"/>
            <a:ext cx="1981200" cy="2605363"/>
          </a:xfrm>
          <a:prstGeom prst="rect">
            <a:avLst/>
          </a:prstGeom>
          <a:ln>
            <a:noFill/>
          </a:ln>
          <a:effectLst>
            <a:outerShdw blurRad="292100" dist="139700" dir="2700000" algn="tl" rotWithShape="0">
              <a:srgbClr val="333333">
                <a:alpha val="65000"/>
              </a:srgbClr>
            </a:outerShdw>
          </a:effectLst>
        </p:spPr>
      </p:pic>
      <p:sp>
        <p:nvSpPr>
          <p:cNvPr id="6" name="Rectangle 2"/>
          <p:cNvSpPr>
            <a:spLocks noGrp="1" noRot="1" noChangeArrowheads="1"/>
          </p:cNvSpPr>
          <p:nvPr>
            <p:ph type="title"/>
          </p:nvPr>
        </p:nvSpPr>
        <p:spPr>
          <a:xfrm>
            <a:off x="1981200" y="76200"/>
            <a:ext cx="6705600" cy="1143000"/>
          </a:xfrm>
        </p:spPr>
        <p:txBody>
          <a:bodyPr>
            <a:normAutofit/>
          </a:bodyPr>
          <a:lstStyle/>
          <a:p>
            <a:pPr eaLnBrk="1" fontAlgn="auto" hangingPunct="1">
              <a:spcAft>
                <a:spcPts val="0"/>
              </a:spcAft>
              <a:defRPr/>
            </a:pPr>
            <a:r>
              <a:rPr lang="en-US" sz="4000" b="1" dirty="0">
                <a:solidFill>
                  <a:schemeClr val="tx2">
                    <a:satMod val="130000"/>
                  </a:schemeClr>
                </a:solidFill>
              </a:rPr>
              <a:t>Faith vs. </a:t>
            </a:r>
            <a:r>
              <a:rPr lang="en-US" sz="4000" b="1" dirty="0" smtClean="0">
                <a:solidFill>
                  <a:schemeClr val="tx2">
                    <a:satMod val="130000"/>
                  </a:schemeClr>
                </a:solidFill>
              </a:rPr>
              <a:t>Feeling</a:t>
            </a:r>
            <a:r>
              <a:rPr lang="ja-JP" altLang="en-US" sz="4000" b="1" dirty="0">
                <a:solidFill>
                  <a:schemeClr val="tx2">
                    <a:satMod val="130000"/>
                  </a:schemeClr>
                </a:solidFill>
              </a:rPr>
              <a:t>信仰と感情</a:t>
            </a:r>
            <a:endParaRPr lang="es-AR" sz="4000" b="1" dirty="0">
              <a:solidFill>
                <a:schemeClr val="tx2">
                  <a:satMod val="13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2667000"/>
            <a:ext cx="5410200" cy="3200400"/>
          </a:xfrm>
        </p:spPr>
        <p:txBody>
          <a:bodyPr>
            <a:normAutofit fontScale="90000"/>
          </a:bodyPr>
          <a:lstStyle/>
          <a:p>
            <a:pPr eaLnBrk="1" fontAlgn="auto" hangingPunct="1">
              <a:spcAft>
                <a:spcPts val="0"/>
              </a:spcAft>
              <a:defRPr/>
            </a:pPr>
            <a:r>
              <a:rPr lang="en-US" sz="4800" b="1" dirty="0">
                <a:solidFill>
                  <a:schemeClr val="tx2">
                    <a:satMod val="130000"/>
                  </a:schemeClr>
                </a:solidFill>
              </a:rPr>
              <a:t>Conditions for the Spirit-Filled </a:t>
            </a:r>
            <a:r>
              <a:rPr lang="en-US" sz="4800" b="1" dirty="0" smtClean="0">
                <a:solidFill>
                  <a:schemeClr val="tx2">
                    <a:satMod val="130000"/>
                  </a:schemeClr>
                </a:solidFill>
              </a:rPr>
              <a:t>Life</a:t>
            </a:r>
            <a:r>
              <a:rPr lang="en-US" sz="4800" b="1" dirty="0">
                <a:solidFill>
                  <a:schemeClr val="tx2">
                    <a:satMod val="130000"/>
                  </a:schemeClr>
                </a:solidFill>
              </a:rPr>
              <a:t/>
            </a:r>
            <a:br>
              <a:rPr lang="en-US" sz="4800" b="1" dirty="0">
                <a:solidFill>
                  <a:schemeClr val="tx2">
                    <a:satMod val="130000"/>
                  </a:schemeClr>
                </a:solidFill>
              </a:rPr>
            </a:br>
            <a:r>
              <a:rPr lang="ja-JP" altLang="en-US" sz="4800" b="1" dirty="0" smtClean="0">
                <a:solidFill>
                  <a:schemeClr val="tx2">
                    <a:satMod val="130000"/>
                  </a:schemeClr>
                </a:solidFill>
              </a:rPr>
              <a:t>霊に充たされた人生の条件</a:t>
            </a:r>
            <a:r>
              <a:rPr lang="en-US" sz="4800" b="1" dirty="0" smtClean="0">
                <a:solidFill>
                  <a:schemeClr val="tx2">
                    <a:satMod val="130000"/>
                  </a:schemeClr>
                </a:solidFill>
              </a:rPr>
              <a:t/>
            </a:r>
            <a:br>
              <a:rPr lang="en-US" sz="4800" b="1" dirty="0" smtClean="0">
                <a:solidFill>
                  <a:schemeClr val="tx2">
                    <a:satMod val="130000"/>
                  </a:schemeClr>
                </a:solidFill>
              </a:rPr>
            </a:br>
            <a:endParaRPr lang="en-US" sz="4800" b="1" dirty="0">
              <a:solidFill>
                <a:schemeClr val="tx2">
                  <a:satMod val="130000"/>
                </a:schemeClr>
              </a:solidFill>
            </a:endParaRPr>
          </a:p>
        </p:txBody>
      </p:sp>
      <p:sp>
        <p:nvSpPr>
          <p:cNvPr id="3" name="Subtitle 2"/>
          <p:cNvSpPr>
            <a:spLocks noGrp="1"/>
          </p:cNvSpPr>
          <p:nvPr>
            <p:ph type="subTitle" idx="1"/>
          </p:nvPr>
        </p:nvSpPr>
        <p:spPr>
          <a:xfrm>
            <a:off x="5791200" y="1371600"/>
            <a:ext cx="5105400" cy="731838"/>
          </a:xfrm>
        </p:spPr>
        <p:txBody>
          <a:bodyPr>
            <a:normAutofit/>
          </a:bodyPr>
          <a:lstStyle/>
          <a:p>
            <a:pPr eaLnBrk="1" fontAlgn="auto" hangingPunct="1">
              <a:spcAft>
                <a:spcPts val="0"/>
              </a:spcAft>
              <a:defRPr/>
            </a:pPr>
            <a:r>
              <a:rPr lang="en-US" altLang="zh-HK" sz="4000" dirty="0" smtClean="0">
                <a:solidFill>
                  <a:schemeClr val="accent6"/>
                </a:solidFill>
              </a:rPr>
              <a:t>Message # 5</a:t>
            </a:r>
            <a:endParaRPr lang="en-US" altLang="zh-HK" sz="4000" dirty="0">
              <a:solidFill>
                <a:schemeClr val="accent6"/>
              </a:solidFill>
            </a:endParaRPr>
          </a:p>
          <a:p>
            <a:pPr eaLnBrk="1" fontAlgn="auto" hangingPunct="1">
              <a:spcAft>
                <a:spcPts val="0"/>
              </a:spcAft>
              <a:defRPr/>
            </a:pPr>
            <a:endParaRPr lang="en-US" sz="4000" dirty="0">
              <a:solidFill>
                <a:schemeClr val="accent6"/>
              </a:solidFill>
            </a:endParaRPr>
          </a:p>
        </p:txBody>
      </p:sp>
      <p:pic>
        <p:nvPicPr>
          <p:cNvPr id="6" name="Picture 4" descr="dove-holy-spirit"/>
          <p:cNvPicPr>
            <a:picLocks noChangeAspect="1" noChangeArrowheads="1"/>
          </p:cNvPicPr>
          <p:nvPr/>
        </p:nvPicPr>
        <p:blipFill>
          <a:blip r:embed="rId2"/>
          <a:srcRect r="29698" b="17857"/>
          <a:stretch>
            <a:fillRect/>
          </a:stretch>
        </p:blipFill>
        <p:spPr bwMode="auto">
          <a:xfrm>
            <a:off x="1828800" y="1066800"/>
            <a:ext cx="3450462" cy="4191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7" name="Text Box 3"/>
          <p:cNvSpPr txBox="1">
            <a:spLocks noChangeArrowheads="1"/>
          </p:cNvSpPr>
          <p:nvPr/>
        </p:nvSpPr>
        <p:spPr bwMode="auto">
          <a:xfrm>
            <a:off x="1981200" y="1155701"/>
            <a:ext cx="6781800" cy="4524315"/>
          </a:xfrm>
          <a:prstGeom prst="rect">
            <a:avLst/>
          </a:prstGeom>
          <a:noFill/>
          <a:ln w="9525">
            <a:noFill/>
            <a:miter lim="800000"/>
            <a:headEnd/>
            <a:tailEnd/>
          </a:ln>
          <a:effectLst/>
        </p:spPr>
        <p:txBody>
          <a:bodyPr wrap="square">
            <a:spAutoFit/>
          </a:bodyPr>
          <a:lstStyle/>
          <a:p>
            <a:pPr>
              <a:defRPr/>
            </a:pPr>
            <a:r>
              <a:rPr lang="en-US" sz="3200" dirty="0" smtClean="0">
                <a:latin typeface="+mn-lt"/>
              </a:rPr>
              <a:t>“Such </a:t>
            </a:r>
            <a:r>
              <a:rPr lang="en-US" sz="3200" dirty="0">
                <a:latin typeface="+mn-lt"/>
              </a:rPr>
              <a:t>confound faith with the blessing that comes through faith. The very time to exercise faith is when we feel destitute </a:t>
            </a:r>
            <a:r>
              <a:rPr lang="en-US" sz="3200" dirty="0" smtClean="0">
                <a:latin typeface="+mn-lt"/>
              </a:rPr>
              <a:t> of </a:t>
            </a:r>
            <a:r>
              <a:rPr lang="en-US" sz="3200" dirty="0">
                <a:latin typeface="+mn-lt"/>
              </a:rPr>
              <a:t>the Spirit.”</a:t>
            </a:r>
          </a:p>
          <a:p>
            <a:pPr algn="r">
              <a:defRPr/>
            </a:pPr>
            <a:r>
              <a:rPr lang="en-US" sz="3200" i="1" dirty="0">
                <a:solidFill>
                  <a:schemeClr val="accent6"/>
                </a:solidFill>
                <a:latin typeface="+mn-lt"/>
              </a:rPr>
              <a:t>Early Writings</a:t>
            </a:r>
            <a:r>
              <a:rPr lang="en-US" sz="3200" dirty="0">
                <a:solidFill>
                  <a:schemeClr val="accent6"/>
                </a:solidFill>
                <a:latin typeface="+mn-lt"/>
              </a:rPr>
              <a:t>, </a:t>
            </a:r>
            <a:r>
              <a:rPr lang="en-US" sz="3200" dirty="0" smtClean="0">
                <a:solidFill>
                  <a:schemeClr val="accent6"/>
                </a:solidFill>
                <a:latin typeface="+mn-lt"/>
              </a:rPr>
              <a:t>72</a:t>
            </a:r>
          </a:p>
          <a:p>
            <a:pPr algn="r">
              <a:defRPr/>
            </a:pPr>
            <a:r>
              <a:rPr lang="ja-JP" altLang="en-US" sz="3200" dirty="0" smtClean="0">
                <a:latin typeface="+mn-lt"/>
              </a:rPr>
              <a:t>それは信仰と信仰による祝福を混同している。信仰が必要なのは霊に渇望している時ほど重要である。</a:t>
            </a:r>
            <a:r>
              <a:rPr lang="ja-JP" altLang="en-US" sz="3200" dirty="0" smtClean="0">
                <a:solidFill>
                  <a:schemeClr val="accent6"/>
                </a:solidFill>
                <a:latin typeface="+mn-lt"/>
              </a:rPr>
              <a:t>　初代文集 英文</a:t>
            </a:r>
            <a:r>
              <a:rPr lang="en-US" altLang="ja-JP" sz="3200" dirty="0" smtClean="0">
                <a:solidFill>
                  <a:schemeClr val="accent6"/>
                </a:solidFill>
                <a:latin typeface="+mn-lt"/>
              </a:rPr>
              <a:t>72</a:t>
            </a:r>
            <a:endParaRPr lang="en-US" sz="3200" dirty="0">
              <a:solidFill>
                <a:schemeClr val="accent6"/>
              </a:solidFill>
              <a:latin typeface="+mn-lt"/>
            </a:endParaRPr>
          </a:p>
        </p:txBody>
      </p:sp>
      <p:pic>
        <p:nvPicPr>
          <p:cNvPr id="5" name="Picture 4" descr="0613084"/>
          <p:cNvPicPr>
            <a:picLocks noChangeAspect="1" noChangeArrowheads="1"/>
          </p:cNvPicPr>
          <p:nvPr/>
        </p:nvPicPr>
        <p:blipFill rotWithShape="1">
          <a:blip r:embed="rId2" cstate="print"/>
          <a:srcRect l="21728" t="8000" r="20688" b="35300"/>
          <a:stretch/>
        </p:blipFill>
        <p:spPr bwMode="auto">
          <a:xfrm>
            <a:off x="9067800" y="533400"/>
            <a:ext cx="1981200" cy="2605363"/>
          </a:xfrm>
          <a:prstGeom prst="rect">
            <a:avLst/>
          </a:prstGeom>
          <a:ln>
            <a:noFill/>
          </a:ln>
          <a:effectLst>
            <a:outerShdw blurRad="292100" dist="139700" dir="2700000" algn="tl" rotWithShape="0">
              <a:srgbClr val="333333">
                <a:alpha val="65000"/>
              </a:srgbClr>
            </a:outerShdw>
          </a:effectLst>
        </p:spPr>
      </p:pic>
      <p:sp>
        <p:nvSpPr>
          <p:cNvPr id="6" name="Rectangle 2"/>
          <p:cNvSpPr>
            <a:spLocks noGrp="1" noRot="1" noChangeArrowheads="1"/>
          </p:cNvSpPr>
          <p:nvPr>
            <p:ph type="title"/>
          </p:nvPr>
        </p:nvSpPr>
        <p:spPr>
          <a:xfrm>
            <a:off x="1981200" y="76200"/>
            <a:ext cx="6705600" cy="1143000"/>
          </a:xfrm>
        </p:spPr>
        <p:txBody>
          <a:bodyPr>
            <a:normAutofit/>
          </a:bodyPr>
          <a:lstStyle/>
          <a:p>
            <a:pPr eaLnBrk="1" fontAlgn="auto" hangingPunct="1">
              <a:spcAft>
                <a:spcPts val="0"/>
              </a:spcAft>
              <a:defRPr/>
            </a:pPr>
            <a:r>
              <a:rPr lang="en-US" sz="4000" b="1" dirty="0">
                <a:solidFill>
                  <a:schemeClr val="tx2">
                    <a:satMod val="130000"/>
                  </a:schemeClr>
                </a:solidFill>
              </a:rPr>
              <a:t>Faith vs. </a:t>
            </a:r>
            <a:r>
              <a:rPr lang="en-US" sz="4000" b="1" dirty="0" smtClean="0">
                <a:solidFill>
                  <a:schemeClr val="tx2">
                    <a:satMod val="130000"/>
                  </a:schemeClr>
                </a:solidFill>
              </a:rPr>
              <a:t>Feeling</a:t>
            </a:r>
            <a:r>
              <a:rPr lang="ja-JP" altLang="en-US" sz="4000" b="1" dirty="0">
                <a:solidFill>
                  <a:schemeClr val="tx2">
                    <a:satMod val="130000"/>
                  </a:schemeClr>
                </a:solidFill>
              </a:rPr>
              <a:t>信仰と感情</a:t>
            </a:r>
            <a:endParaRPr lang="es-AR" sz="4000" b="1" dirty="0">
              <a:solidFill>
                <a:schemeClr val="tx2">
                  <a:satMod val="130000"/>
                </a:schemeClr>
              </a:solidFill>
            </a:endParaRPr>
          </a:p>
        </p:txBody>
      </p:sp>
    </p:spTree>
    <p:extLst>
      <p:ext uri="{BB962C8B-B14F-4D97-AF65-F5344CB8AC3E}">
        <p14:creationId xmlns:p14="http://schemas.microsoft.com/office/powerpoint/2010/main" val="1626428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Content Placeholder 3"/>
          <p:cNvSpPr>
            <a:spLocks noGrp="1"/>
          </p:cNvSpPr>
          <p:nvPr>
            <p:ph idx="1"/>
          </p:nvPr>
        </p:nvSpPr>
        <p:spPr>
          <a:xfrm>
            <a:off x="2133600" y="1447800"/>
            <a:ext cx="8763000" cy="3505200"/>
          </a:xfrm>
        </p:spPr>
        <p:txBody>
          <a:bodyPr/>
          <a:lstStyle/>
          <a:p>
            <a:pPr marL="596900" indent="-514350" eaLnBrk="1" hangingPunct="1">
              <a:buFont typeface="Gill Sans MT" panose="020B0502020104020203" pitchFamily="34" charset="0"/>
              <a:buAutoNum type="arabicPeriod"/>
            </a:pPr>
            <a:r>
              <a:rPr lang="en-US" altLang="en-US" dirty="0" smtClean="0"/>
              <a:t>Deep Repentance 			Acts 2:37, 38</a:t>
            </a:r>
            <a:br>
              <a:rPr lang="en-US" altLang="en-US" dirty="0" smtClean="0"/>
            </a:br>
            <a:r>
              <a:rPr lang="ja-JP" altLang="en-US" sz="2800" dirty="0"/>
              <a:t>心の底からの悔い改め　使徒言行録</a:t>
            </a:r>
            <a:r>
              <a:rPr lang="en-US" altLang="ja-JP" sz="2800" dirty="0"/>
              <a:t>2:37,38</a:t>
            </a:r>
            <a:endParaRPr lang="en-US" altLang="en-US" sz="2800" dirty="0" smtClean="0"/>
          </a:p>
          <a:p>
            <a:pPr marL="596900" indent="-514350" eaLnBrk="1" hangingPunct="1">
              <a:buFont typeface="+mj-lt"/>
              <a:buAutoNum type="arabicPeriod" startAt="2"/>
            </a:pPr>
            <a:r>
              <a:rPr lang="en-US" altLang="en-US" dirty="0" smtClean="0"/>
              <a:t>Implicit Trust				Gal 3:2, 14</a:t>
            </a:r>
          </a:p>
          <a:p>
            <a:pPr marL="82550" indent="0" eaLnBrk="1" hangingPunct="1">
              <a:buNone/>
            </a:pPr>
            <a:r>
              <a:rPr lang="ja-JP" altLang="en-US" b="1" dirty="0" smtClean="0"/>
              <a:t>    </a:t>
            </a:r>
            <a:r>
              <a:rPr lang="ja-JP" altLang="en-US" sz="2800" dirty="0" smtClean="0"/>
              <a:t>暗黙</a:t>
            </a:r>
            <a:r>
              <a:rPr lang="ja-JP" altLang="en-US" sz="2800" dirty="0"/>
              <a:t>の信頼　　　　　　　ガラテヤ </a:t>
            </a:r>
            <a:r>
              <a:rPr lang="en-US" altLang="ja-JP" sz="2800" dirty="0"/>
              <a:t>3:2,14</a:t>
            </a:r>
            <a:endParaRPr lang="en-US" altLang="en-US" sz="2800" dirty="0" smtClean="0"/>
          </a:p>
          <a:p>
            <a:pPr marL="596900" indent="-514350" eaLnBrk="1" hangingPunct="1">
              <a:buFont typeface="+mj-lt"/>
              <a:buAutoNum type="arabicPeriod" startAt="3"/>
            </a:pPr>
            <a:r>
              <a:rPr lang="en-US" altLang="en-US" b="1" dirty="0" smtClean="0"/>
              <a:t>Obedience				Acts 5:32</a:t>
            </a:r>
            <a:br>
              <a:rPr lang="en-US" altLang="en-US" b="1" dirty="0" smtClean="0"/>
            </a:br>
            <a:r>
              <a:rPr lang="ja-JP" altLang="en-US" b="1" dirty="0" smtClean="0"/>
              <a:t>服従　　　　　　　　　　使徒言行録</a:t>
            </a:r>
            <a:r>
              <a:rPr lang="en-US" altLang="ja-JP" b="1" dirty="0" smtClean="0"/>
              <a:t>5:32</a:t>
            </a:r>
            <a:endParaRPr lang="en-US" altLang="en-US" b="1" dirty="0" smtClean="0"/>
          </a:p>
          <a:p>
            <a:pPr marL="82550" indent="0" eaLnBrk="1" hangingPunct="1">
              <a:buNone/>
            </a:pPr>
            <a:endParaRPr lang="en-US" altLang="en-US" b="1" dirty="0"/>
          </a:p>
          <a:p>
            <a:pPr marL="82550" indent="0" eaLnBrk="1" hangingPunct="1">
              <a:buNone/>
            </a:pPr>
            <a:endParaRPr lang="en-US" altLang="en-US" dirty="0"/>
          </a:p>
          <a:p>
            <a:pPr marL="596900" indent="-514350" eaLnBrk="1" hangingPunct="1">
              <a:buFont typeface="+mj-lt"/>
              <a:buAutoNum type="arabicPeriod" startAt="2"/>
            </a:pPr>
            <a:endParaRPr lang="en-US" altLang="en-US" b="1" dirty="0" smtClean="0"/>
          </a:p>
        </p:txBody>
      </p:sp>
      <p:sp>
        <p:nvSpPr>
          <p:cNvPr id="5" name="Rectangle 2"/>
          <p:cNvSpPr>
            <a:spLocks noGrp="1" noRot="1" noChangeArrowheads="1"/>
          </p:cNvSpPr>
          <p:nvPr>
            <p:ph type="title"/>
          </p:nvPr>
        </p:nvSpPr>
        <p:spPr>
          <a:xfrm>
            <a:off x="2733676" y="381000"/>
            <a:ext cx="9246514" cy="855663"/>
          </a:xfrm>
        </p:spPr>
        <p:txBody>
          <a:bodyPr>
            <a:noAutofit/>
          </a:bodyPr>
          <a:lstStyle/>
          <a:p>
            <a:pPr eaLnBrk="1" fontAlgn="auto" hangingPunct="1">
              <a:spcAft>
                <a:spcPts val="0"/>
              </a:spcAft>
              <a:defRPr/>
            </a:pPr>
            <a:r>
              <a:rPr lang="en-US" sz="4000" b="1" dirty="0">
                <a:solidFill>
                  <a:schemeClr val="tx2">
                    <a:satMod val="130000"/>
                  </a:schemeClr>
                </a:solidFill>
              </a:rPr>
              <a:t>Conditions for the </a:t>
            </a:r>
            <a:r>
              <a:rPr lang="en-US" sz="4000" b="1" dirty="0" smtClean="0">
                <a:solidFill>
                  <a:schemeClr val="tx2">
                    <a:satMod val="130000"/>
                  </a:schemeClr>
                </a:solidFill>
              </a:rPr>
              <a:t>Reception</a:t>
            </a:r>
            <a:r>
              <a:rPr lang="zh-TW" altLang="en-US" sz="4000" b="1" dirty="0" smtClean="0">
                <a:solidFill>
                  <a:schemeClr val="tx2">
                    <a:satMod val="130000"/>
                  </a:schemeClr>
                </a:solidFill>
              </a:rPr>
              <a:t> </a:t>
            </a:r>
            <a:r>
              <a:rPr lang="en-US" altLang="zh-TW" sz="4000" b="1" dirty="0" smtClean="0">
                <a:solidFill>
                  <a:schemeClr val="tx2">
                    <a:satMod val="130000"/>
                  </a:schemeClr>
                </a:solidFill>
              </a:rPr>
              <a:t/>
            </a:r>
            <a:br>
              <a:rPr lang="en-US" altLang="zh-TW" sz="4000" b="1" dirty="0" smtClean="0">
                <a:solidFill>
                  <a:schemeClr val="tx2">
                    <a:satMod val="130000"/>
                  </a:schemeClr>
                </a:solidFill>
              </a:rPr>
            </a:br>
            <a:endParaRPr lang="en-US" sz="4000" b="1" dirty="0">
              <a:solidFill>
                <a:schemeClr val="tx2">
                  <a:satMod val="130000"/>
                </a:schemeClr>
              </a:solidFill>
            </a:endParaRPr>
          </a:p>
        </p:txBody>
      </p:sp>
    </p:spTree>
    <p:extLst>
      <p:ext uri="{BB962C8B-B14F-4D97-AF65-F5344CB8AC3E}">
        <p14:creationId xmlns:p14="http://schemas.microsoft.com/office/powerpoint/2010/main" val="22154870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057400" y="990600"/>
            <a:ext cx="5486400" cy="5016758"/>
          </a:xfrm>
          <a:prstGeom prst="rect">
            <a:avLst/>
          </a:prstGeom>
          <a:noFill/>
          <a:ln w="9525">
            <a:noFill/>
            <a:miter lim="800000"/>
            <a:headEnd/>
            <a:tailEnd/>
          </a:ln>
          <a:effectLst/>
        </p:spPr>
        <p:txBody>
          <a:bodyPr wrap="square">
            <a:spAutoFit/>
          </a:bodyPr>
          <a:lstStyle/>
          <a:p>
            <a:pPr>
              <a:defRPr/>
            </a:pPr>
            <a:r>
              <a:rPr lang="en-US" sz="3200" dirty="0">
                <a:latin typeface="+mn-lt"/>
              </a:rPr>
              <a:t>“And we are witnesses of these things; and so is the Holy Spirit, whom God has given to those who obey Him.”</a:t>
            </a:r>
          </a:p>
          <a:p>
            <a:pPr algn="r">
              <a:defRPr/>
            </a:pPr>
            <a:r>
              <a:rPr lang="en-US" sz="3200" dirty="0">
                <a:solidFill>
                  <a:schemeClr val="accent6"/>
                </a:solidFill>
                <a:latin typeface="+mn-lt"/>
              </a:rPr>
              <a:t>Acts </a:t>
            </a:r>
            <a:r>
              <a:rPr lang="en-US" sz="3200" dirty="0" smtClean="0">
                <a:solidFill>
                  <a:schemeClr val="accent6"/>
                </a:solidFill>
                <a:latin typeface="+mn-lt"/>
              </a:rPr>
              <a:t>5:32</a:t>
            </a:r>
          </a:p>
          <a:p>
            <a:pPr>
              <a:defRPr/>
            </a:pPr>
            <a:r>
              <a:rPr lang="ja-JP" altLang="en-US" sz="3200" dirty="0" smtClean="0">
                <a:latin typeface="+mn-lt"/>
              </a:rPr>
              <a:t>私たちはこの事実の証人であり、また、神が</a:t>
            </a:r>
            <a:r>
              <a:rPr lang="ja-JP" altLang="en-US" sz="3200" dirty="0" err="1" smtClean="0">
                <a:latin typeface="+mn-lt"/>
              </a:rPr>
              <a:t>御自分にに従う</a:t>
            </a:r>
            <a:r>
              <a:rPr lang="ja-JP" altLang="en-US" sz="3200" dirty="0" smtClean="0">
                <a:latin typeface="+mn-lt"/>
              </a:rPr>
              <a:t>人々にお与えになった聖霊もこのことを証ししておられます。</a:t>
            </a:r>
            <a:r>
              <a:rPr lang="ja-JP" altLang="en-US" sz="3200" dirty="0" smtClean="0">
                <a:solidFill>
                  <a:schemeClr val="accent6"/>
                </a:solidFill>
                <a:latin typeface="+mn-lt"/>
              </a:rPr>
              <a:t>　使徒言行録 </a:t>
            </a:r>
            <a:r>
              <a:rPr lang="en-US" altLang="ja-JP" sz="3200" dirty="0" smtClean="0">
                <a:solidFill>
                  <a:schemeClr val="accent6"/>
                </a:solidFill>
                <a:latin typeface="+mn-lt"/>
              </a:rPr>
              <a:t>5:32</a:t>
            </a:r>
            <a:endParaRPr lang="es-AR" sz="3200" dirty="0">
              <a:solidFill>
                <a:schemeClr val="accent6"/>
              </a:solidFill>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Content Placeholder 3"/>
          <p:cNvSpPr>
            <a:spLocks noGrp="1"/>
          </p:cNvSpPr>
          <p:nvPr>
            <p:ph idx="1"/>
          </p:nvPr>
        </p:nvSpPr>
        <p:spPr>
          <a:xfrm>
            <a:off x="2133600" y="1447800"/>
            <a:ext cx="8763000" cy="3505200"/>
          </a:xfrm>
        </p:spPr>
        <p:txBody>
          <a:bodyPr/>
          <a:lstStyle/>
          <a:p>
            <a:pPr marL="596900" indent="-514350" eaLnBrk="1" hangingPunct="1">
              <a:buFont typeface="Gill Sans MT" panose="020B0502020104020203" pitchFamily="34" charset="0"/>
              <a:buAutoNum type="arabicPeriod"/>
            </a:pPr>
            <a:r>
              <a:rPr lang="en-US" altLang="en-US" dirty="0" smtClean="0"/>
              <a:t>Deep Repentance 			Acts 2:37, 38</a:t>
            </a:r>
          </a:p>
          <a:p>
            <a:pPr marL="82550" indent="0" eaLnBrk="1" hangingPunct="1">
              <a:buNone/>
            </a:pPr>
            <a:endParaRPr lang="en-US" altLang="en-US" dirty="0"/>
          </a:p>
          <a:p>
            <a:pPr marL="596900" indent="-514350" eaLnBrk="1" hangingPunct="1">
              <a:buFont typeface="+mj-lt"/>
              <a:buAutoNum type="arabicPeriod" startAt="2"/>
            </a:pPr>
            <a:r>
              <a:rPr lang="en-US" altLang="en-US" dirty="0" smtClean="0"/>
              <a:t>Implicit Trust				Gal 3:2, 14</a:t>
            </a:r>
          </a:p>
          <a:p>
            <a:pPr marL="82550" indent="0" eaLnBrk="1" hangingPunct="1">
              <a:buNone/>
            </a:pPr>
            <a:endParaRPr lang="en-US" altLang="en-US" dirty="0" smtClean="0"/>
          </a:p>
          <a:p>
            <a:pPr marL="596900" indent="-514350" eaLnBrk="1" hangingPunct="1">
              <a:buFont typeface="+mj-lt"/>
              <a:buAutoNum type="arabicPeriod" startAt="3"/>
            </a:pPr>
            <a:r>
              <a:rPr lang="en-US" altLang="en-US" dirty="0" smtClean="0"/>
              <a:t>Obedience				Acts 5:32</a:t>
            </a:r>
          </a:p>
          <a:p>
            <a:pPr marL="82550" indent="0" eaLnBrk="1" hangingPunct="1">
              <a:buNone/>
            </a:pPr>
            <a:endParaRPr lang="en-US" altLang="en-US" dirty="0" smtClean="0"/>
          </a:p>
          <a:p>
            <a:pPr marL="596900" indent="-514350" eaLnBrk="1" hangingPunct="1">
              <a:buFont typeface="+mj-lt"/>
              <a:buAutoNum type="arabicPeriod" startAt="4"/>
            </a:pPr>
            <a:r>
              <a:rPr lang="en-US" altLang="en-US" b="1" dirty="0" smtClean="0"/>
              <a:t>A Burden to Share		Luke 11:1-13</a:t>
            </a:r>
            <a:br>
              <a:rPr lang="en-US" altLang="en-US" b="1" dirty="0" smtClean="0"/>
            </a:br>
            <a:r>
              <a:rPr lang="ja-JP" altLang="en-US" b="1" dirty="0" smtClean="0"/>
              <a:t>分かち合うための重荷　　ルカ </a:t>
            </a:r>
            <a:r>
              <a:rPr lang="en-US" altLang="ja-JP" b="1" dirty="0" smtClean="0"/>
              <a:t>11:1-13</a:t>
            </a:r>
            <a:endParaRPr lang="en-US" altLang="en-US" b="1" dirty="0" smtClean="0"/>
          </a:p>
          <a:p>
            <a:pPr marL="82550" indent="0" eaLnBrk="1" hangingPunct="1">
              <a:buNone/>
            </a:pPr>
            <a:endParaRPr lang="en-US" altLang="en-US" b="1" dirty="0"/>
          </a:p>
          <a:p>
            <a:pPr marL="596900" indent="-514350" eaLnBrk="1" hangingPunct="1">
              <a:buFont typeface="+mj-lt"/>
              <a:buAutoNum type="arabicPeriod"/>
            </a:pPr>
            <a:endParaRPr lang="en-US" altLang="en-US" b="1" dirty="0"/>
          </a:p>
          <a:p>
            <a:pPr marL="82550" indent="0" eaLnBrk="1" hangingPunct="1">
              <a:buNone/>
            </a:pPr>
            <a:endParaRPr lang="en-US" altLang="en-US" dirty="0"/>
          </a:p>
          <a:p>
            <a:pPr marL="596900" indent="-514350" eaLnBrk="1" hangingPunct="1">
              <a:buFont typeface="+mj-lt"/>
              <a:buAutoNum type="arabicPeriod" startAt="2"/>
            </a:pPr>
            <a:endParaRPr lang="en-US" altLang="en-US" b="1" dirty="0" smtClean="0"/>
          </a:p>
        </p:txBody>
      </p:sp>
      <p:sp>
        <p:nvSpPr>
          <p:cNvPr id="5" name="Rectangle 2"/>
          <p:cNvSpPr>
            <a:spLocks noGrp="1" noRot="1" noChangeArrowheads="1"/>
          </p:cNvSpPr>
          <p:nvPr>
            <p:ph type="title"/>
          </p:nvPr>
        </p:nvSpPr>
        <p:spPr>
          <a:xfrm>
            <a:off x="2733676" y="381000"/>
            <a:ext cx="9246514" cy="855663"/>
          </a:xfrm>
        </p:spPr>
        <p:txBody>
          <a:bodyPr>
            <a:noAutofit/>
          </a:bodyPr>
          <a:lstStyle/>
          <a:p>
            <a:pPr eaLnBrk="1" fontAlgn="auto" hangingPunct="1">
              <a:spcAft>
                <a:spcPts val="0"/>
              </a:spcAft>
              <a:defRPr/>
            </a:pPr>
            <a:r>
              <a:rPr lang="en-US" sz="4000" b="1" dirty="0">
                <a:solidFill>
                  <a:schemeClr val="tx2">
                    <a:satMod val="130000"/>
                  </a:schemeClr>
                </a:solidFill>
              </a:rPr>
              <a:t>Conditions for the </a:t>
            </a:r>
            <a:r>
              <a:rPr lang="en-US" sz="4000" b="1" dirty="0" smtClean="0">
                <a:solidFill>
                  <a:schemeClr val="tx2">
                    <a:satMod val="130000"/>
                  </a:schemeClr>
                </a:solidFill>
              </a:rPr>
              <a:t>Reception</a:t>
            </a:r>
            <a:r>
              <a:rPr lang="zh-TW" altLang="en-US" sz="4000" b="1" dirty="0" smtClean="0">
                <a:solidFill>
                  <a:schemeClr val="tx2">
                    <a:satMod val="130000"/>
                  </a:schemeClr>
                </a:solidFill>
              </a:rPr>
              <a:t> </a:t>
            </a:r>
            <a:r>
              <a:rPr lang="en-US" altLang="zh-TW" sz="4000" b="1" dirty="0" smtClean="0">
                <a:solidFill>
                  <a:schemeClr val="tx2">
                    <a:satMod val="130000"/>
                  </a:schemeClr>
                </a:solidFill>
              </a:rPr>
              <a:t/>
            </a:r>
            <a:br>
              <a:rPr lang="en-US" altLang="zh-TW" sz="4000" b="1" dirty="0" smtClean="0">
                <a:solidFill>
                  <a:schemeClr val="tx2">
                    <a:satMod val="130000"/>
                  </a:schemeClr>
                </a:solidFill>
              </a:rPr>
            </a:br>
            <a:endParaRPr lang="en-US" sz="4000" b="1" dirty="0">
              <a:solidFill>
                <a:schemeClr val="tx2">
                  <a:satMod val="130000"/>
                </a:schemeClr>
              </a:solidFill>
            </a:endParaRPr>
          </a:p>
        </p:txBody>
      </p:sp>
    </p:spTree>
    <p:extLst>
      <p:ext uri="{BB962C8B-B14F-4D97-AF65-F5344CB8AC3E}">
        <p14:creationId xmlns:p14="http://schemas.microsoft.com/office/powerpoint/2010/main" val="860704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81200" y="1003042"/>
            <a:ext cx="5410200" cy="5016758"/>
          </a:xfrm>
          <a:prstGeom prst="rect">
            <a:avLst/>
          </a:prstGeom>
          <a:noFill/>
          <a:ln w="9525">
            <a:noFill/>
            <a:miter lim="800000"/>
            <a:headEnd/>
            <a:tailEnd/>
          </a:ln>
          <a:effectLst/>
        </p:spPr>
        <p:txBody>
          <a:bodyPr wrap="square">
            <a:spAutoFit/>
          </a:bodyPr>
          <a:lstStyle/>
          <a:p>
            <a:pPr>
              <a:defRPr/>
            </a:pPr>
            <a:r>
              <a:rPr lang="en-US" sz="3200" dirty="0">
                <a:latin typeface="+mn-lt"/>
              </a:rPr>
              <a:t>“‘Friend, lend me three loaves; for a friend of mine has come to me on his journey, and I have nothing to set before him</a:t>
            </a:r>
            <a:r>
              <a:rPr lang="en-US" sz="3200" dirty="0" smtClean="0">
                <a:latin typeface="+mn-lt"/>
              </a:rPr>
              <a:t>’;…</a:t>
            </a:r>
            <a:br>
              <a:rPr lang="en-US" sz="3200" dirty="0" smtClean="0">
                <a:latin typeface="+mn-lt"/>
              </a:rPr>
            </a:br>
            <a:r>
              <a:rPr lang="ja-JP" altLang="en-US" sz="3200" dirty="0" smtClean="0">
                <a:latin typeface="+mn-lt"/>
              </a:rPr>
              <a:t>友</a:t>
            </a:r>
            <a:r>
              <a:rPr lang="ja-JP" altLang="en-US" sz="3200" dirty="0" err="1" smtClean="0">
                <a:latin typeface="+mn-lt"/>
              </a:rPr>
              <a:t>よ</a:t>
            </a:r>
            <a:r>
              <a:rPr lang="ja-JP" altLang="en-US" sz="3200" dirty="0" smtClean="0">
                <a:latin typeface="+mn-lt"/>
              </a:rPr>
              <a:t>パンを三つ貸してください。旅行中の友達がわたしのところに立ち寄ったが、何も出すものがないのです。</a:t>
            </a:r>
            <a:r>
              <a:rPr lang="en-US" sz="3200" dirty="0" smtClean="0">
                <a:latin typeface="+mn-lt"/>
              </a:rPr>
              <a:t/>
            </a:r>
            <a:br>
              <a:rPr lang="en-US" sz="3200" dirty="0" smtClean="0">
                <a:latin typeface="+mn-lt"/>
              </a:rPr>
            </a:br>
            <a:endParaRPr lang="es-AR" sz="3200" dirty="0">
              <a:solidFill>
                <a:schemeClr val="accent6"/>
              </a:solidFill>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81200" y="990600"/>
            <a:ext cx="5410200" cy="5016758"/>
          </a:xfrm>
          <a:prstGeom prst="rect">
            <a:avLst/>
          </a:prstGeom>
          <a:noFill/>
          <a:ln w="9525">
            <a:noFill/>
            <a:miter lim="800000"/>
            <a:headEnd/>
            <a:tailEnd/>
          </a:ln>
          <a:effectLst/>
        </p:spPr>
        <p:txBody>
          <a:bodyPr wrap="square">
            <a:spAutoFit/>
          </a:bodyPr>
          <a:lstStyle/>
          <a:p>
            <a:pPr>
              <a:defRPr/>
            </a:pPr>
            <a:r>
              <a:rPr lang="en-US" sz="3200" dirty="0" smtClean="0">
                <a:latin typeface="+mn-lt"/>
              </a:rPr>
              <a:t>“‘So </a:t>
            </a:r>
            <a:r>
              <a:rPr lang="en-US" sz="3200" dirty="0">
                <a:latin typeface="+mn-lt"/>
              </a:rPr>
              <a:t>I say to you, ask, and it will be given to you…How much more will your heavenly Father give the Holy </a:t>
            </a:r>
            <a:r>
              <a:rPr lang="en-US" sz="3200" dirty="0" smtClean="0">
                <a:latin typeface="+mn-lt"/>
              </a:rPr>
              <a:t>Spirit to those who ask Him!’”</a:t>
            </a:r>
            <a:endParaRPr lang="en-US" sz="3200" dirty="0">
              <a:latin typeface="+mn-lt"/>
            </a:endParaRPr>
          </a:p>
          <a:p>
            <a:pPr algn="r">
              <a:defRPr/>
            </a:pPr>
            <a:r>
              <a:rPr lang="en-US" sz="3200" dirty="0">
                <a:solidFill>
                  <a:schemeClr val="accent6"/>
                </a:solidFill>
                <a:latin typeface="+mn-lt"/>
              </a:rPr>
              <a:t>Luke 11:5, 6, 9, </a:t>
            </a:r>
            <a:r>
              <a:rPr lang="en-US" sz="3200" dirty="0" smtClean="0">
                <a:solidFill>
                  <a:schemeClr val="accent6"/>
                </a:solidFill>
                <a:latin typeface="+mn-lt"/>
              </a:rPr>
              <a:t>13</a:t>
            </a:r>
          </a:p>
          <a:p>
            <a:pPr algn="r">
              <a:defRPr/>
            </a:pPr>
            <a:r>
              <a:rPr lang="ja-JP" altLang="en-US" sz="3200" dirty="0" smtClean="0">
                <a:latin typeface="+mn-lt"/>
              </a:rPr>
              <a:t>そこでわたしは言っておく。</a:t>
            </a:r>
            <a:r>
              <a:rPr lang="en-US" altLang="ja-JP" sz="3200" dirty="0" smtClean="0">
                <a:latin typeface="+mn-lt"/>
              </a:rPr>
              <a:t>….</a:t>
            </a:r>
            <a:r>
              <a:rPr lang="ja-JP" altLang="en-US" sz="3200" dirty="0" smtClean="0">
                <a:latin typeface="+mn-lt"/>
              </a:rPr>
              <a:t>まして天の父は求める者に聖霊を与えて下さる。</a:t>
            </a:r>
            <a:endParaRPr lang="en-US" altLang="ja-JP" sz="3200" dirty="0" smtClean="0">
              <a:latin typeface="+mn-lt"/>
            </a:endParaRPr>
          </a:p>
          <a:p>
            <a:pPr algn="r">
              <a:defRPr/>
            </a:pPr>
            <a:r>
              <a:rPr lang="ja-JP" altLang="en-US" sz="3200" dirty="0" smtClean="0">
                <a:solidFill>
                  <a:schemeClr val="accent6"/>
                </a:solidFill>
                <a:latin typeface="+mn-lt"/>
              </a:rPr>
              <a:t>ルカ </a:t>
            </a:r>
            <a:r>
              <a:rPr lang="en-US" altLang="ja-JP" sz="3200" dirty="0" smtClean="0">
                <a:solidFill>
                  <a:schemeClr val="accent6"/>
                </a:solidFill>
                <a:latin typeface="+mn-lt"/>
              </a:rPr>
              <a:t>11:5,6,9,13</a:t>
            </a:r>
            <a:endParaRPr lang="es-AR" sz="3200" dirty="0">
              <a:solidFill>
                <a:schemeClr val="accent6"/>
              </a:solidFill>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77200" y="1160144"/>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161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1752600" y="914400"/>
            <a:ext cx="5249333" cy="2438400"/>
          </a:xfrm>
        </p:spPr>
        <p:txBody>
          <a:bodyPr/>
          <a:lstStyle/>
          <a:p>
            <a:r>
              <a:rPr lang="es-AR" altLang="en-US" dirty="0" err="1" smtClean="0"/>
              <a:t>Heb</a:t>
            </a:r>
            <a:r>
              <a:rPr lang="es-AR" altLang="en-US" dirty="0" smtClean="0"/>
              <a:t>.  </a:t>
            </a:r>
            <a:r>
              <a:rPr lang="es-AR" altLang="en-US" i="1" dirty="0" smtClean="0"/>
              <a:t>am haretz = </a:t>
            </a:r>
            <a:r>
              <a:rPr lang="es-AR" altLang="en-US" dirty="0" smtClean="0"/>
              <a:t>“people of the land”</a:t>
            </a:r>
            <a:br>
              <a:rPr lang="es-AR" altLang="en-US" dirty="0" smtClean="0"/>
            </a:br>
            <a:r>
              <a:rPr lang="ja-JP" altLang="en-US" dirty="0" smtClean="0"/>
              <a:t>土地の人</a:t>
            </a:r>
            <a:endParaRPr lang="es-AR" altLang="en-US" dirty="0" smtClean="0"/>
          </a:p>
          <a:p>
            <a:r>
              <a:rPr lang="es-AR" altLang="en-US" dirty="0" smtClean="0"/>
              <a:t>Two levels; small window</a:t>
            </a:r>
            <a:br>
              <a:rPr lang="es-AR" altLang="en-US" dirty="0" smtClean="0"/>
            </a:br>
            <a:r>
              <a:rPr lang="en-US" altLang="ja-JP" dirty="0" smtClean="0"/>
              <a:t>2</a:t>
            </a:r>
            <a:r>
              <a:rPr lang="ja-JP" altLang="en-US" dirty="0" smtClean="0"/>
              <a:t>階建て、窓が小さい</a:t>
            </a:r>
            <a:endParaRPr lang="es-AR" altLang="en-US" dirty="0" smtClean="0"/>
          </a:p>
          <a:p>
            <a:r>
              <a:rPr lang="es-AR" altLang="en-US" dirty="0" smtClean="0"/>
              <a:t>Entrance had to be secured</a:t>
            </a:r>
            <a:br>
              <a:rPr lang="es-AR" altLang="en-US" dirty="0" smtClean="0"/>
            </a:br>
            <a:r>
              <a:rPr lang="ja-JP" altLang="en-US" dirty="0" smtClean="0"/>
              <a:t>入り口は鍵をかけなければいけない</a:t>
            </a:r>
            <a:endParaRPr lang="es-AR" altLang="en-US" dirty="0" smtClean="0"/>
          </a:p>
        </p:txBody>
      </p:sp>
      <p:pic>
        <p:nvPicPr>
          <p:cNvPr id="63491" name="Picture 4" descr="http://servicioskoinonia.org/cerezo/dibujosC/41ordinarioC17.jpg"/>
          <p:cNvPicPr>
            <a:picLocks noChangeAspect="1" noChangeArrowheads="1"/>
          </p:cNvPicPr>
          <p:nvPr/>
        </p:nvPicPr>
        <p:blipFill>
          <a:blip r:embed="rId2" cstate="print">
            <a:extLst>
              <a:ext uri="{28A0092B-C50C-407E-A947-70E740481C1C}">
                <a14:useLocalDpi xmlns:a14="http://schemas.microsoft.com/office/drawing/2010/main" val="0"/>
              </a:ext>
            </a:extLst>
          </a:blip>
          <a:srcRect l="7260" r="6770"/>
          <a:stretch>
            <a:fillRect/>
          </a:stretch>
        </p:blipFill>
        <p:spPr bwMode="auto">
          <a:xfrm>
            <a:off x="7239000" y="281390"/>
            <a:ext cx="3971925" cy="602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1752600" y="3505200"/>
            <a:ext cx="524933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550" indent="0">
              <a:buNone/>
            </a:pPr>
            <a:endParaRPr lang="es-AR" altLang="en-US"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Rot="1" noChangeArrowheads="1"/>
          </p:cNvSpPr>
          <p:nvPr>
            <p:ph type="title"/>
          </p:nvPr>
        </p:nvSpPr>
        <p:spPr>
          <a:xfrm>
            <a:off x="1905000" y="76200"/>
            <a:ext cx="6208363" cy="1143000"/>
          </a:xfrm>
        </p:spPr>
        <p:txBody>
          <a:bodyPr>
            <a:normAutofit fontScale="90000"/>
          </a:bodyPr>
          <a:lstStyle/>
          <a:p>
            <a:pPr algn="ctr" eaLnBrk="1" fontAlgn="auto" hangingPunct="1">
              <a:spcAft>
                <a:spcPts val="0"/>
              </a:spcAft>
              <a:defRPr/>
            </a:pPr>
            <a:r>
              <a:rPr lang="en-US" dirty="0" smtClean="0">
                <a:solidFill>
                  <a:schemeClr val="tx2">
                    <a:satMod val="130000"/>
                  </a:schemeClr>
                </a:solidFill>
              </a:rPr>
              <a:t>Evan Roberts</a:t>
            </a:r>
            <a:r>
              <a:rPr lang="ja-JP" altLang="en-US" dirty="0" smtClean="0">
                <a:solidFill>
                  <a:schemeClr val="tx2">
                    <a:satMod val="130000"/>
                  </a:schemeClr>
                </a:solidFill>
              </a:rPr>
              <a:t>　エバン・ロバーツ</a:t>
            </a:r>
            <a:endParaRPr lang="en-US" dirty="0" smtClean="0">
              <a:solidFill>
                <a:schemeClr val="tx2">
                  <a:satMod val="130000"/>
                </a:schemeClr>
              </a:solidFill>
            </a:endParaRPr>
          </a:p>
        </p:txBody>
      </p:sp>
      <p:sp>
        <p:nvSpPr>
          <p:cNvPr id="598019" name="Text Box 3"/>
          <p:cNvSpPr txBox="1">
            <a:spLocks noChangeArrowheads="1"/>
          </p:cNvSpPr>
          <p:nvPr/>
        </p:nvSpPr>
        <p:spPr bwMode="auto">
          <a:xfrm>
            <a:off x="1752601" y="990600"/>
            <a:ext cx="6629400" cy="5109091"/>
          </a:xfrm>
          <a:prstGeom prst="rect">
            <a:avLst/>
          </a:prstGeom>
          <a:noFill/>
          <a:ln w="9525">
            <a:noFill/>
            <a:miter lim="800000"/>
            <a:headEnd/>
            <a:tailEnd/>
          </a:ln>
          <a:effectLst/>
        </p:spPr>
        <p:txBody>
          <a:bodyPr wrap="square">
            <a:spAutoFit/>
          </a:bodyPr>
          <a:lstStyle/>
          <a:p>
            <a:pPr>
              <a:defRPr/>
            </a:pPr>
            <a:r>
              <a:rPr lang="en-US" sz="3200" dirty="0">
                <a:ln w="1905"/>
                <a:solidFill>
                  <a:schemeClr val="accent5">
                    <a:lumMod val="50000"/>
                  </a:schemeClr>
                </a:solidFill>
                <a:effectLst>
                  <a:innerShdw blurRad="69850" dist="43180" dir="5400000">
                    <a:srgbClr val="000000">
                      <a:alpha val="65000"/>
                    </a:srgbClr>
                  </a:innerShdw>
                </a:effectLst>
                <a:latin typeface="+mn-lt"/>
              </a:rPr>
              <a:t>“I felt ablaze with a desire to go through the length and breadth of Wales to tell of the Savior; and had it been possible, I was willing to pay God for doing so.”		</a:t>
            </a:r>
          </a:p>
          <a:p>
            <a:pPr algn="r">
              <a:defRPr/>
            </a:pPr>
            <a:r>
              <a:rPr lang="en-US" sz="3200" dirty="0">
                <a:ln w="1905"/>
                <a:solidFill>
                  <a:srgbClr val="002060"/>
                </a:solidFill>
                <a:effectLst>
                  <a:innerShdw blurRad="69850" dist="43180" dir="5400000">
                    <a:srgbClr val="000000">
                      <a:alpha val="65000"/>
                    </a:srgbClr>
                  </a:innerShdw>
                </a:effectLst>
                <a:latin typeface="+mn-lt"/>
              </a:rPr>
              <a:t>Brian H. </a:t>
            </a:r>
            <a:r>
              <a:rPr lang="en-US" sz="3200" dirty="0" smtClean="0">
                <a:ln w="1905"/>
                <a:solidFill>
                  <a:srgbClr val="002060"/>
                </a:solidFill>
                <a:effectLst>
                  <a:innerShdw blurRad="69850" dist="43180" dir="5400000">
                    <a:srgbClr val="000000">
                      <a:alpha val="65000"/>
                    </a:srgbClr>
                  </a:innerShdw>
                </a:effectLst>
                <a:latin typeface="+mn-lt"/>
              </a:rPr>
              <a:t>Edwards,</a:t>
            </a:r>
          </a:p>
          <a:p>
            <a:pPr algn="r">
              <a:defRPr/>
            </a:pPr>
            <a:r>
              <a:rPr lang="en-US" sz="3200" i="1" dirty="0" smtClean="0">
                <a:ln w="1905"/>
                <a:solidFill>
                  <a:srgbClr val="002060"/>
                </a:solidFill>
                <a:effectLst>
                  <a:innerShdw blurRad="69850" dist="43180" dir="5400000">
                    <a:srgbClr val="000000">
                      <a:alpha val="65000"/>
                    </a:srgbClr>
                  </a:innerShdw>
                </a:effectLst>
                <a:latin typeface="+mn-lt"/>
              </a:rPr>
              <a:t>Revival</a:t>
            </a:r>
            <a:r>
              <a:rPr lang="en-US" sz="3200" i="1" dirty="0">
                <a:ln w="1905"/>
                <a:solidFill>
                  <a:srgbClr val="002060"/>
                </a:solidFill>
                <a:effectLst>
                  <a:innerShdw blurRad="69850" dist="43180" dir="5400000">
                    <a:srgbClr val="000000">
                      <a:alpha val="65000"/>
                    </a:srgbClr>
                  </a:innerShdw>
                </a:effectLst>
                <a:latin typeface="+mn-lt"/>
              </a:rPr>
              <a:t>! A People Saturated with God</a:t>
            </a:r>
            <a:r>
              <a:rPr lang="en-US" sz="3200" dirty="0">
                <a:ln w="1905"/>
                <a:solidFill>
                  <a:srgbClr val="002060"/>
                </a:solidFill>
                <a:effectLst>
                  <a:innerShdw blurRad="69850" dist="43180" dir="5400000">
                    <a:srgbClr val="000000">
                      <a:alpha val="65000"/>
                    </a:srgbClr>
                  </a:innerShdw>
                </a:effectLst>
                <a:latin typeface="+mn-lt"/>
              </a:rPr>
              <a:t>, </a:t>
            </a:r>
            <a:r>
              <a:rPr lang="en-US" sz="3200" dirty="0" smtClean="0">
                <a:ln w="1905"/>
                <a:solidFill>
                  <a:srgbClr val="002060"/>
                </a:solidFill>
                <a:effectLst>
                  <a:innerShdw blurRad="69850" dist="43180" dir="5400000">
                    <a:srgbClr val="000000">
                      <a:alpha val="65000"/>
                    </a:srgbClr>
                  </a:innerShdw>
                </a:effectLst>
                <a:latin typeface="+mn-lt"/>
              </a:rPr>
              <a:t>152</a:t>
            </a:r>
          </a:p>
          <a:p>
            <a:pPr algn="r">
              <a:defRPr/>
            </a:pPr>
            <a:r>
              <a:rPr lang="ja-JP" altLang="en-US" dirty="0" smtClean="0">
                <a:ln w="1905"/>
                <a:solidFill>
                  <a:srgbClr val="002060"/>
                </a:solidFill>
                <a:effectLst>
                  <a:innerShdw blurRad="69850" dist="43180" dir="5400000">
                    <a:srgbClr val="000000">
                      <a:alpha val="65000"/>
                    </a:srgbClr>
                  </a:innerShdw>
                </a:effectLst>
                <a:latin typeface="+mn-lt"/>
              </a:rPr>
              <a:t>わたしは救い主の事を伝えるためウェールズのすみずみまですべてへ行く強い希望に燃えた。可能だったらわたしは神にお金を払ってでもそうしたであろう。</a:t>
            </a:r>
            <a:endParaRPr lang="en-US" altLang="ja-JP" dirty="0" smtClean="0">
              <a:ln w="1905"/>
              <a:solidFill>
                <a:srgbClr val="002060"/>
              </a:solidFill>
              <a:effectLst>
                <a:innerShdw blurRad="69850" dist="43180" dir="5400000">
                  <a:srgbClr val="000000">
                    <a:alpha val="65000"/>
                  </a:srgbClr>
                </a:innerShdw>
              </a:effectLst>
              <a:latin typeface="+mn-lt"/>
            </a:endParaRPr>
          </a:p>
          <a:p>
            <a:pPr algn="r">
              <a:defRPr/>
            </a:pPr>
            <a:r>
              <a:rPr lang="ja-JP" altLang="en-US" sz="2000" dirty="0" smtClean="0">
                <a:ln w="1905"/>
                <a:solidFill>
                  <a:srgbClr val="002060"/>
                </a:solidFill>
                <a:effectLst>
                  <a:innerShdw blurRad="69850" dist="43180" dir="5400000">
                    <a:srgbClr val="000000">
                      <a:alpha val="65000"/>
                    </a:srgbClr>
                  </a:innerShdw>
                </a:effectLst>
                <a:latin typeface="+mn-lt"/>
              </a:rPr>
              <a:t>ブライアン ・エドワーズ</a:t>
            </a:r>
            <a:endParaRPr lang="en-US" altLang="ja-JP" sz="2000" dirty="0" smtClean="0">
              <a:ln w="1905"/>
              <a:solidFill>
                <a:srgbClr val="002060"/>
              </a:solidFill>
              <a:effectLst>
                <a:innerShdw blurRad="69850" dist="43180" dir="5400000">
                  <a:srgbClr val="000000">
                    <a:alpha val="65000"/>
                  </a:srgbClr>
                </a:innerShdw>
              </a:effectLst>
              <a:latin typeface="+mn-lt"/>
            </a:endParaRPr>
          </a:p>
          <a:p>
            <a:pPr algn="r">
              <a:defRPr/>
            </a:pPr>
            <a:r>
              <a:rPr lang="ja-JP" altLang="en-US" sz="2000" dirty="0" smtClean="0">
                <a:ln w="1905"/>
                <a:solidFill>
                  <a:srgbClr val="002060"/>
                </a:solidFill>
                <a:effectLst>
                  <a:innerShdw blurRad="69850" dist="43180" dir="5400000">
                    <a:srgbClr val="000000">
                      <a:alpha val="65000"/>
                    </a:srgbClr>
                  </a:innerShdw>
                </a:effectLst>
                <a:latin typeface="+mn-lt"/>
              </a:rPr>
              <a:t>リバイバル！神に満ちあふれた人々</a:t>
            </a:r>
            <a:endParaRPr lang="en-US" sz="3200" dirty="0">
              <a:ln w="1905"/>
              <a:solidFill>
                <a:srgbClr val="002060"/>
              </a:solidFill>
              <a:effectLst>
                <a:innerShdw blurRad="69850" dist="43180" dir="5400000">
                  <a:srgbClr val="000000">
                    <a:alpha val="65000"/>
                  </a:srgbClr>
                </a:innerShdw>
              </a:effectLst>
              <a:latin typeface="+mn-lt"/>
            </a:endParaRPr>
          </a:p>
        </p:txBody>
      </p:sp>
      <p:pic>
        <p:nvPicPr>
          <p:cNvPr id="6" name="Picture 2" descr="http://calvarytv.org/blog/uploaded_images/evan_roberts-753901.jpg">
            <a:hlinkClick r:id="rId2"/>
          </p:cNvPr>
          <p:cNvPicPr>
            <a:picLocks noChangeAspect="1" noChangeArrowheads="1"/>
          </p:cNvPicPr>
          <p:nvPr/>
        </p:nvPicPr>
        <p:blipFill>
          <a:blip r:embed="rId3" cstate="print"/>
          <a:srcRect/>
          <a:stretch>
            <a:fillRect/>
          </a:stretch>
        </p:blipFill>
        <p:spPr bwMode="auto">
          <a:xfrm>
            <a:off x="8763000" y="457200"/>
            <a:ext cx="2514600" cy="3439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9"/>
                                          </p:stCondLst>
                                        </p:cTn>
                                        <p:tgtEl>
                                          <p:spTgt spid="5980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8153400" y="381000"/>
            <a:ext cx="3505200" cy="3416320"/>
          </a:xfrm>
          <a:prstGeom prst="rect">
            <a:avLst/>
          </a:prstGeom>
          <a:solidFill>
            <a:schemeClr val="bg2"/>
          </a:solidFill>
          <a:ln w="9525">
            <a:noFill/>
            <a:miter lim="800000"/>
            <a:headEnd/>
            <a:tailEnd/>
          </a:ln>
          <a:effectLst>
            <a:outerShdw blurRad="50800" dist="50800" dir="5400000" algn="ctr" rotWithShape="0">
              <a:schemeClr val="tx1"/>
            </a:outerShdw>
          </a:effectLst>
        </p:spPr>
        <p:txBody>
          <a:bodyPr wrap="square">
            <a:spAutoFit/>
          </a:bodyPr>
          <a:lstStyle/>
          <a:p>
            <a:r>
              <a:rPr lang="ja-JP" alt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聖霊は隣人にあげるためにいのちのパンを乞い求めるすべての人々に来る。</a:t>
            </a:r>
            <a:endParaRPr lang="en-US" altLang="ja-JP"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ja-JP" alt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教会への証</a:t>
            </a:r>
            <a:r>
              <a:rPr lang="en-US" altLang="ja-JP"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6 90</a:t>
            </a:r>
            <a:endParaRPr lang="en-US" altLang="zh-HK"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Box 2"/>
          <p:cNvSpPr txBox="1">
            <a:spLocks noChangeArrowheads="1"/>
          </p:cNvSpPr>
          <p:nvPr/>
        </p:nvSpPr>
        <p:spPr bwMode="auto">
          <a:xfrm>
            <a:off x="1981200" y="381000"/>
            <a:ext cx="5715000" cy="2862322"/>
          </a:xfrm>
          <a:prstGeom prst="rect">
            <a:avLst/>
          </a:prstGeom>
          <a:solidFill>
            <a:schemeClr val="bg2"/>
          </a:solidFill>
          <a:ln w="9525">
            <a:noFill/>
            <a:miter lim="800000"/>
            <a:headEnd/>
            <a:tailEnd/>
          </a:ln>
          <a:effectLst>
            <a:outerShdw blurRad="50800" dist="50800" dir="5400000" algn="ctr" rotWithShape="0">
              <a:schemeClr val="tx1"/>
            </a:outerShdw>
          </a:effectLst>
        </p:spPr>
        <p:txBody>
          <a:bodyPr wrap="square">
            <a:spAutoFit/>
          </a:bodyPr>
          <a:lstStyle/>
          <a:p>
            <a:pPr algn="ctr">
              <a:defRPr/>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“The Holy Spirit will come to all who are begging for the bread of life to give to their neighbors.”</a:t>
            </a:r>
          </a:p>
          <a:p>
            <a:pPr algn="ctr">
              <a:defRPr/>
            </a:pPr>
            <a:endParaRPr lang="en-US"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a:p>
            <a:pPr algn="ctr">
              <a:defRPr/>
            </a:pPr>
            <a:r>
              <a:rPr lang="en-US" sz="32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Testimonies</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vol.6, 90</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710" b="11916"/>
          <a:stretch/>
        </p:blipFill>
        <p:spPr>
          <a:xfrm>
            <a:off x="1981200" y="3429000"/>
            <a:ext cx="5715000"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Content Placeholder 3"/>
          <p:cNvSpPr>
            <a:spLocks noGrp="1"/>
          </p:cNvSpPr>
          <p:nvPr>
            <p:ph idx="1"/>
          </p:nvPr>
        </p:nvSpPr>
        <p:spPr>
          <a:xfrm>
            <a:off x="2133600" y="1447801"/>
            <a:ext cx="9296400" cy="768458"/>
          </a:xfrm>
        </p:spPr>
        <p:txBody>
          <a:bodyPr/>
          <a:lstStyle/>
          <a:p>
            <a:pPr marL="596900" indent="-514350" eaLnBrk="1" hangingPunct="1">
              <a:buFont typeface="+mj-lt"/>
              <a:buAutoNum type="arabicPeriod" startAt="5"/>
            </a:pPr>
            <a:r>
              <a:rPr lang="en-US" altLang="en-US" b="1" dirty="0" smtClean="0"/>
              <a:t>Persistent Intercession	Luke 11:1-13</a:t>
            </a:r>
            <a:br>
              <a:rPr lang="en-US" altLang="en-US" b="1" dirty="0" smtClean="0"/>
            </a:br>
            <a:r>
              <a:rPr lang="ja-JP" altLang="en-US" b="1" dirty="0" smtClean="0"/>
              <a:t>永続的な執り成し              ルカ </a:t>
            </a:r>
            <a:r>
              <a:rPr lang="en-US" altLang="ja-JP" b="1" dirty="0" smtClean="0"/>
              <a:t>11:1-13</a:t>
            </a:r>
            <a:endParaRPr lang="en-US" altLang="en-US" b="1" dirty="0" smtClean="0"/>
          </a:p>
          <a:p>
            <a:pPr marL="82550" indent="0" eaLnBrk="1" hangingPunct="1">
              <a:buNone/>
            </a:pPr>
            <a:endParaRPr lang="en-US" altLang="en-US" b="1" dirty="0" smtClean="0"/>
          </a:p>
        </p:txBody>
      </p:sp>
      <p:sp>
        <p:nvSpPr>
          <p:cNvPr id="5" name="Rectangle 2"/>
          <p:cNvSpPr>
            <a:spLocks noGrp="1" noRot="1" noChangeArrowheads="1"/>
          </p:cNvSpPr>
          <p:nvPr>
            <p:ph type="title"/>
          </p:nvPr>
        </p:nvSpPr>
        <p:spPr>
          <a:xfrm>
            <a:off x="2743200" y="381000"/>
            <a:ext cx="9246514" cy="855663"/>
          </a:xfrm>
        </p:spPr>
        <p:txBody>
          <a:bodyPr>
            <a:noAutofit/>
          </a:bodyPr>
          <a:lstStyle/>
          <a:p>
            <a:pPr eaLnBrk="1" fontAlgn="auto" hangingPunct="1">
              <a:spcAft>
                <a:spcPts val="0"/>
              </a:spcAft>
              <a:defRPr/>
            </a:pPr>
            <a:r>
              <a:rPr lang="en-US" sz="4000" b="1" dirty="0">
                <a:solidFill>
                  <a:schemeClr val="tx2">
                    <a:satMod val="130000"/>
                  </a:schemeClr>
                </a:solidFill>
              </a:rPr>
              <a:t>Conditions for the </a:t>
            </a:r>
            <a:r>
              <a:rPr lang="en-US" sz="4000" b="1" dirty="0" smtClean="0">
                <a:solidFill>
                  <a:schemeClr val="tx2">
                    <a:satMod val="130000"/>
                  </a:schemeClr>
                </a:solidFill>
              </a:rPr>
              <a:t>Reception</a:t>
            </a:r>
            <a:r>
              <a:rPr lang="zh-TW" altLang="en-US" sz="4000" b="1" dirty="0" smtClean="0">
                <a:solidFill>
                  <a:schemeClr val="tx2">
                    <a:satMod val="130000"/>
                  </a:schemeClr>
                </a:solidFill>
              </a:rPr>
              <a:t> </a:t>
            </a:r>
            <a:r>
              <a:rPr lang="en-US" altLang="zh-TW" sz="4000" b="1" dirty="0" smtClean="0">
                <a:solidFill>
                  <a:schemeClr val="tx2">
                    <a:satMod val="130000"/>
                  </a:schemeClr>
                </a:solidFill>
              </a:rPr>
              <a:t/>
            </a:r>
            <a:br>
              <a:rPr lang="en-US" altLang="zh-TW" sz="4000" b="1" dirty="0" smtClean="0">
                <a:solidFill>
                  <a:schemeClr val="tx2">
                    <a:satMod val="130000"/>
                  </a:schemeClr>
                </a:solidFill>
              </a:rPr>
            </a:br>
            <a:endParaRPr lang="en-US" sz="4000" b="1" dirty="0">
              <a:solidFill>
                <a:schemeClr val="tx2">
                  <a:satMod val="13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447800"/>
            <a:ext cx="6925733" cy="1917915"/>
          </a:xfrm>
        </p:spPr>
        <p:txBody>
          <a:bodyPr/>
          <a:lstStyle/>
          <a:p>
            <a:r>
              <a:rPr lang="en-US" altLang="en-US" sz="3200" dirty="0" smtClean="0"/>
              <a:t>A former </a:t>
            </a:r>
            <a:r>
              <a:rPr lang="en-US" altLang="en-US" sz="3200" dirty="0"/>
              <a:t>Muslim from </a:t>
            </a:r>
            <a:r>
              <a:rPr lang="en-US" altLang="en-US" sz="3200" dirty="0" smtClean="0"/>
              <a:t>Malawi</a:t>
            </a:r>
          </a:p>
          <a:p>
            <a:r>
              <a:rPr lang="ja-JP" altLang="en-US" sz="3200" dirty="0" smtClean="0"/>
              <a:t>マラウイ出身の元イスラム教徒</a:t>
            </a:r>
            <a:endParaRPr lang="en-US" altLang="en-US" sz="3200" dirty="0" smtClean="0"/>
          </a:p>
          <a:p>
            <a:pPr>
              <a:buNone/>
            </a:pPr>
            <a:r>
              <a:rPr lang="zh-TW" altLang="en-US" b="1" dirty="0" smtClean="0"/>
              <a:t>  </a:t>
            </a:r>
            <a:endParaRPr lang="en-US" altLang="en-US" sz="3200" b="1" dirty="0" smtClean="0"/>
          </a:p>
          <a:p>
            <a:r>
              <a:rPr lang="en-US" altLang="en-US" sz="3200" dirty="0" smtClean="0"/>
              <a:t>He’s been stoned, burnt, poisoned</a:t>
            </a:r>
          </a:p>
          <a:p>
            <a:pPr>
              <a:buNone/>
            </a:pPr>
            <a:r>
              <a:rPr lang="en-US" altLang="zh-TW" b="1" dirty="0" smtClean="0"/>
              <a:t>	</a:t>
            </a:r>
            <a:r>
              <a:rPr lang="ja-JP" altLang="en-US" b="1" dirty="0" smtClean="0"/>
              <a:t>彼は石を投げられ、火に焼かれ、毒を盛られたことがある</a:t>
            </a:r>
            <a:endParaRPr lang="en-US" altLang="en-US" b="1" dirty="0" smtClean="0"/>
          </a:p>
          <a:p>
            <a:r>
              <a:rPr lang="en-US" altLang="en-US" dirty="0" smtClean="0"/>
              <a:t>A</a:t>
            </a:r>
            <a:r>
              <a:rPr lang="en-US" altLang="en-US" sz="3200" dirty="0" smtClean="0"/>
              <a:t>ccused </a:t>
            </a:r>
            <a:r>
              <a:rPr lang="en-US" altLang="en-US" sz="3200" dirty="0"/>
              <a:t>of murdering </a:t>
            </a:r>
            <a:r>
              <a:rPr lang="en-US" altLang="en-US" sz="3200" dirty="0" smtClean="0"/>
              <a:t>the </a:t>
            </a:r>
            <a:r>
              <a:rPr lang="en-US" altLang="en-US" sz="3200" dirty="0"/>
              <a:t>mayor</a:t>
            </a:r>
            <a:r>
              <a:rPr lang="en-US" altLang="en-US" sz="3200" dirty="0" smtClean="0"/>
              <a:t>…</a:t>
            </a:r>
          </a:p>
          <a:p>
            <a:r>
              <a:rPr lang="ja-JP" altLang="en-US" sz="3200" dirty="0" smtClean="0"/>
              <a:t>市長殺害の容疑をかけられ</a:t>
            </a:r>
            <a:r>
              <a:rPr lang="en-US" altLang="ja-JP" sz="3200" dirty="0" smtClean="0"/>
              <a:t>…..</a:t>
            </a:r>
            <a:endParaRPr lang="en-US" altLang="en-US" sz="3200" dirty="0" smtClean="0"/>
          </a:p>
          <a:p>
            <a:pPr>
              <a:buNone/>
            </a:pPr>
            <a:r>
              <a:rPr lang="en-US" altLang="zh-TW" b="1" dirty="0" smtClean="0"/>
              <a:t>	</a:t>
            </a:r>
            <a:endParaRPr lang="en-US" altLang="en-US" b="1" dirty="0" smtClean="0"/>
          </a:p>
          <a:p>
            <a:endParaRPr lang="en-US" altLang="en-US" sz="3200" b="1" dirty="0" smtClean="0"/>
          </a:p>
          <a:p>
            <a:pPr marL="82550" indent="0">
              <a:buNone/>
            </a:pPr>
            <a:r>
              <a:rPr lang="zh-TW" altLang="en-US" b="1" dirty="0" smtClean="0"/>
              <a:t>   </a:t>
            </a:r>
            <a:endParaRPr lang="en-US" altLang="en-US" sz="3200" b="1" dirty="0"/>
          </a:p>
        </p:txBody>
      </p:sp>
      <p:sp>
        <p:nvSpPr>
          <p:cNvPr id="2" name="Title 1"/>
          <p:cNvSpPr>
            <a:spLocks noGrp="1"/>
          </p:cNvSpPr>
          <p:nvPr>
            <p:ph type="title"/>
          </p:nvPr>
        </p:nvSpPr>
        <p:spPr/>
        <p:txBody>
          <a:bodyPr/>
          <a:lstStyle/>
          <a:p>
            <a:pPr>
              <a:defRPr/>
            </a:pPr>
            <a:r>
              <a:rPr lang="en-US" dirty="0" smtClean="0">
                <a:solidFill>
                  <a:schemeClr val="bg2">
                    <a:lumMod val="50000"/>
                  </a:schemeClr>
                </a:solidFill>
              </a:rPr>
              <a:t>Golden </a:t>
            </a:r>
            <a:r>
              <a:rPr lang="en-US" dirty="0" err="1" smtClean="0">
                <a:solidFill>
                  <a:schemeClr val="bg2">
                    <a:lumMod val="50000"/>
                  </a:schemeClr>
                </a:solidFill>
              </a:rPr>
              <a:t>Lapani</a:t>
            </a:r>
            <a:r>
              <a:rPr lang="ja-JP" altLang="en-US" dirty="0">
                <a:solidFill>
                  <a:schemeClr val="bg2">
                    <a:lumMod val="50000"/>
                  </a:schemeClr>
                </a:solidFill>
              </a:rPr>
              <a:t> </a:t>
            </a:r>
            <a:r>
              <a:rPr lang="ja-JP" altLang="en-US" dirty="0" smtClean="0">
                <a:solidFill>
                  <a:schemeClr val="bg2">
                    <a:lumMod val="50000"/>
                  </a:schemeClr>
                </a:solidFill>
              </a:rPr>
              <a:t>ゴールデン・ラパニ</a:t>
            </a:r>
            <a:endParaRPr lang="en-US" sz="4000" dirty="0">
              <a:solidFill>
                <a:schemeClr val="bg2">
                  <a:lumMod val="50000"/>
                </a:schemeClr>
              </a:solidFill>
            </a:endParaRPr>
          </a:p>
        </p:txBody>
      </p:sp>
      <p:pic>
        <p:nvPicPr>
          <p:cNvPr id="5" name="Picture 2"/>
          <p:cNvPicPr>
            <a:picLocks noChangeAspect="1" noChangeArrowheads="1"/>
          </p:cNvPicPr>
          <p:nvPr/>
        </p:nvPicPr>
        <p:blipFill>
          <a:blip r:embed="rId2" cstate="print">
            <a:lum bright="30000" contrast="20000"/>
          </a:blip>
          <a:srcRect r="49536" b="28193"/>
          <a:stretch>
            <a:fillRect/>
          </a:stretch>
        </p:blipFill>
        <p:spPr bwMode="auto">
          <a:xfrm>
            <a:off x="9067800" y="1524000"/>
            <a:ext cx="2133600"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146702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81200" y="990600"/>
            <a:ext cx="5181600" cy="4524315"/>
          </a:xfrm>
          <a:prstGeom prst="rect">
            <a:avLst/>
          </a:prstGeom>
          <a:noFill/>
          <a:ln w="9525">
            <a:noFill/>
            <a:miter lim="800000"/>
            <a:headEnd/>
            <a:tailEnd/>
          </a:ln>
          <a:effectLst/>
        </p:spPr>
        <p:txBody>
          <a:bodyPr wrap="square">
            <a:spAutoFit/>
          </a:bodyPr>
          <a:lstStyle/>
          <a:p>
            <a:pPr>
              <a:defRPr/>
            </a:pPr>
            <a:r>
              <a:rPr lang="en-US" sz="3200" dirty="0">
                <a:latin typeface="+mn-lt"/>
              </a:rPr>
              <a:t>“I say to you [regarding the neighbor’s refusal to give him bread], though he will not rise and give to him because he is his friend, </a:t>
            </a:r>
            <a:endParaRPr lang="en-US" sz="3200" dirty="0" smtClean="0">
              <a:latin typeface="+mn-lt"/>
            </a:endParaRPr>
          </a:p>
          <a:p>
            <a:pPr>
              <a:defRPr/>
            </a:pPr>
            <a:r>
              <a:rPr lang="ja-JP" altLang="en-US" sz="3200" dirty="0" smtClean="0">
                <a:latin typeface="+mn-lt"/>
              </a:rPr>
              <a:t>しかし、言っておく。その人は、友達だからということでは起きて何か与えるようなことはしなくても</a:t>
            </a:r>
            <a:endParaRPr lang="es-AR" sz="3200" dirty="0">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81200" y="990600"/>
            <a:ext cx="5181600" cy="3539430"/>
          </a:xfrm>
          <a:prstGeom prst="rect">
            <a:avLst/>
          </a:prstGeom>
          <a:noFill/>
          <a:ln w="9525">
            <a:noFill/>
            <a:miter lim="800000"/>
            <a:headEnd/>
            <a:tailEnd/>
          </a:ln>
          <a:effectLst/>
        </p:spPr>
        <p:txBody>
          <a:bodyPr wrap="square">
            <a:spAutoFit/>
          </a:bodyPr>
          <a:lstStyle/>
          <a:p>
            <a:pPr>
              <a:defRPr/>
            </a:pPr>
            <a:r>
              <a:rPr lang="en-US" sz="3200" dirty="0" smtClean="0">
                <a:latin typeface="+mn-lt"/>
              </a:rPr>
              <a:t>“yet </a:t>
            </a:r>
            <a:r>
              <a:rPr lang="en-US" sz="3200" dirty="0">
                <a:latin typeface="+mn-lt"/>
              </a:rPr>
              <a:t>because of his </a:t>
            </a:r>
            <a:r>
              <a:rPr lang="en-US" sz="3200" dirty="0" smtClean="0">
                <a:latin typeface="+mn-lt"/>
              </a:rPr>
              <a:t>persist-</a:t>
            </a:r>
            <a:r>
              <a:rPr lang="en-US" sz="3200" dirty="0" err="1" smtClean="0">
                <a:latin typeface="+mn-lt"/>
              </a:rPr>
              <a:t>ence</a:t>
            </a:r>
            <a:r>
              <a:rPr lang="en-US" sz="3200" dirty="0" smtClean="0">
                <a:latin typeface="+mn-lt"/>
              </a:rPr>
              <a:t> </a:t>
            </a:r>
            <a:r>
              <a:rPr lang="en-US" sz="3200" dirty="0">
                <a:latin typeface="+mn-lt"/>
              </a:rPr>
              <a:t>he will rise and give him as many as he needs.”</a:t>
            </a:r>
          </a:p>
          <a:p>
            <a:pPr algn="r">
              <a:defRPr/>
            </a:pPr>
            <a:r>
              <a:rPr lang="en-US" sz="3200" dirty="0" smtClean="0">
                <a:solidFill>
                  <a:schemeClr val="accent6"/>
                </a:solidFill>
                <a:latin typeface="+mn-lt"/>
              </a:rPr>
              <a:t>Luke 11:8</a:t>
            </a:r>
          </a:p>
          <a:p>
            <a:pPr>
              <a:defRPr/>
            </a:pPr>
            <a:r>
              <a:rPr lang="ja-JP" altLang="en-US" sz="3200" dirty="0" smtClean="0">
                <a:latin typeface="+mn-lt"/>
              </a:rPr>
              <a:t>しつように頼めば、起きてきて必要なものは何でも与えるであろう。</a:t>
            </a:r>
            <a:r>
              <a:rPr lang="ja-JP" altLang="en-US" sz="3200" dirty="0" smtClean="0">
                <a:solidFill>
                  <a:schemeClr val="accent6"/>
                </a:solidFill>
                <a:latin typeface="+mn-lt"/>
              </a:rPr>
              <a:t>　ルカ</a:t>
            </a:r>
            <a:r>
              <a:rPr lang="en-US" altLang="ja-JP" sz="3200" dirty="0" smtClean="0">
                <a:solidFill>
                  <a:schemeClr val="accent6"/>
                </a:solidFill>
                <a:latin typeface="+mn-lt"/>
              </a:rPr>
              <a:t>11:8</a:t>
            </a:r>
            <a:endParaRPr lang="es-AR" sz="3200" dirty="0">
              <a:solidFill>
                <a:schemeClr val="accent6"/>
              </a:solidFill>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4841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a:xfrm>
            <a:off x="2362200" y="304800"/>
            <a:ext cx="6096000" cy="1371600"/>
          </a:xfrm>
        </p:spPr>
        <p:txBody>
          <a:bodyPr/>
          <a:lstStyle/>
          <a:p>
            <a:pPr algn="ctr" eaLnBrk="1" fontAlgn="auto" hangingPunct="1">
              <a:spcAft>
                <a:spcPts val="0"/>
              </a:spcAft>
              <a:defRPr/>
            </a:pPr>
            <a:r>
              <a:rPr lang="en-US" sz="4000" dirty="0">
                <a:solidFill>
                  <a:schemeClr val="tx2">
                    <a:lumMod val="60000"/>
                    <a:lumOff val="40000"/>
                  </a:schemeClr>
                </a:solidFill>
                <a:effectLst>
                  <a:outerShdw blurRad="38100" dist="38100" dir="2700000" algn="tl">
                    <a:srgbClr val="000000">
                      <a:alpha val="43137"/>
                    </a:srgbClr>
                  </a:outerShdw>
                </a:effectLst>
              </a:rPr>
              <a:t>Corrie ten </a:t>
            </a:r>
            <a:r>
              <a:rPr lang="en-US" sz="4000" dirty="0" smtClean="0">
                <a:solidFill>
                  <a:schemeClr val="tx2">
                    <a:lumMod val="60000"/>
                    <a:lumOff val="40000"/>
                  </a:schemeClr>
                </a:solidFill>
                <a:effectLst>
                  <a:outerShdw blurRad="38100" dist="38100" dir="2700000" algn="tl">
                    <a:srgbClr val="000000">
                      <a:alpha val="43137"/>
                    </a:srgbClr>
                  </a:outerShdw>
                </a:effectLst>
              </a:rPr>
              <a:t>Boom </a:t>
            </a:r>
            <a:r>
              <a:rPr lang="ja-JP" altLang="en-US" sz="4000" dirty="0" smtClean="0">
                <a:solidFill>
                  <a:schemeClr val="tx2">
                    <a:lumMod val="60000"/>
                    <a:lumOff val="40000"/>
                  </a:schemeClr>
                </a:solidFill>
                <a:effectLst>
                  <a:outerShdw blurRad="38100" dist="38100" dir="2700000" algn="tl">
                    <a:srgbClr val="000000">
                      <a:alpha val="43137"/>
                    </a:srgbClr>
                  </a:outerShdw>
                </a:effectLst>
              </a:rPr>
              <a:t>コリーテンブーム</a:t>
            </a:r>
            <a:endParaRPr lang="en-US" sz="4000" dirty="0">
              <a:solidFill>
                <a:schemeClr val="tx2">
                  <a:lumMod val="60000"/>
                  <a:lumOff val="40000"/>
                </a:schemeClr>
              </a:solidFill>
              <a:effectLst>
                <a:outerShdw blurRad="38100" dist="38100" dir="2700000" algn="tl">
                  <a:srgbClr val="000000">
                    <a:alpha val="43137"/>
                  </a:srgbClr>
                </a:outerShdw>
              </a:effectLst>
            </a:endParaRPr>
          </a:p>
        </p:txBody>
      </p:sp>
      <p:sp>
        <p:nvSpPr>
          <p:cNvPr id="700424" name="Rectangle 8"/>
          <p:cNvSpPr>
            <a:spLocks noGrp="1" noChangeArrowheads="1"/>
          </p:cNvSpPr>
          <p:nvPr>
            <p:ph idx="1"/>
          </p:nvPr>
        </p:nvSpPr>
        <p:spPr>
          <a:xfrm>
            <a:off x="1981200" y="1600200"/>
            <a:ext cx="6553200" cy="4724400"/>
          </a:xfrm>
        </p:spPr>
        <p:txBody>
          <a:bodyPr/>
          <a:lstStyle/>
          <a:p>
            <a:pPr eaLnBrk="1" hangingPunct="1">
              <a:lnSpc>
                <a:spcPct val="90000"/>
              </a:lnSpc>
            </a:pPr>
            <a:r>
              <a:rPr lang="en-US" altLang="en-US" dirty="0" smtClean="0"/>
              <a:t>“</a:t>
            </a:r>
            <a:r>
              <a:rPr lang="en-US" altLang="en-US" dirty="0" err="1" smtClean="0"/>
              <a:t>Lort</a:t>
            </a:r>
            <a:r>
              <a:rPr lang="en-US" altLang="en-US" dirty="0" smtClean="0"/>
              <a:t>, You must do something!  There is no time to waste!”</a:t>
            </a:r>
            <a:br>
              <a:rPr lang="en-US" altLang="en-US" dirty="0" smtClean="0"/>
            </a:br>
            <a:r>
              <a:rPr lang="ja-JP" altLang="en-US" dirty="0" smtClean="0"/>
              <a:t>神様なんとかしてください。時間がないのです。</a:t>
            </a:r>
            <a:endParaRPr lang="en-US" altLang="en-US" dirty="0" smtClean="0"/>
          </a:p>
          <a:p>
            <a:pPr eaLnBrk="1" hangingPunct="1">
              <a:lnSpc>
                <a:spcPct val="90000"/>
              </a:lnSpc>
              <a:buNone/>
            </a:pPr>
            <a:r>
              <a:rPr lang="en-US" altLang="zh-TW" b="1" dirty="0" smtClean="0"/>
              <a:t>	</a:t>
            </a:r>
          </a:p>
          <a:p>
            <a:pPr eaLnBrk="1" hangingPunct="1">
              <a:lnSpc>
                <a:spcPct val="90000"/>
              </a:lnSpc>
              <a:buNone/>
            </a:pPr>
            <a:endParaRPr lang="en-US" altLang="en-US" b="1" dirty="0"/>
          </a:p>
          <a:p>
            <a:pPr eaLnBrk="1" hangingPunct="1">
              <a:lnSpc>
                <a:spcPct val="90000"/>
              </a:lnSpc>
            </a:pPr>
            <a:r>
              <a:rPr lang="en-US" altLang="en-US" dirty="0" smtClean="0"/>
              <a:t>She would quote God’s own word back to Him</a:t>
            </a:r>
            <a:br>
              <a:rPr lang="en-US" altLang="en-US" dirty="0" smtClean="0"/>
            </a:br>
            <a:r>
              <a:rPr lang="ja-JP" altLang="en-US" dirty="0" smtClean="0"/>
              <a:t>彼女は神の言われたことを神に対して言い返した</a:t>
            </a:r>
            <a:endParaRPr lang="en-US" altLang="en-US" dirty="0" smtClean="0"/>
          </a:p>
          <a:p>
            <a:pPr marL="82550" indent="0" eaLnBrk="1" hangingPunct="1">
              <a:lnSpc>
                <a:spcPct val="90000"/>
              </a:lnSpc>
              <a:buNone/>
            </a:pPr>
            <a:r>
              <a:rPr lang="zh-TW" altLang="en-US" b="1" dirty="0" smtClean="0"/>
              <a:t>   </a:t>
            </a:r>
            <a:endParaRPr lang="en-US" altLang="en-US" b="1" dirty="0" smtClean="0"/>
          </a:p>
        </p:txBody>
      </p:sp>
      <p:pic>
        <p:nvPicPr>
          <p:cNvPr id="2050" name="Picture 2" descr="Image result for corrie ten b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06" t="3275" r="9184" b="16479"/>
          <a:stretch/>
        </p:blipFill>
        <p:spPr bwMode="auto">
          <a:xfrm>
            <a:off x="8789438" y="1600200"/>
            <a:ext cx="2183362"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a:xfrm>
            <a:off x="2362200" y="304800"/>
            <a:ext cx="6096000" cy="1371600"/>
          </a:xfrm>
        </p:spPr>
        <p:txBody>
          <a:bodyPr/>
          <a:lstStyle/>
          <a:p>
            <a:pPr algn="ctr" eaLnBrk="1" fontAlgn="auto" hangingPunct="1">
              <a:spcAft>
                <a:spcPts val="0"/>
              </a:spcAft>
              <a:defRPr/>
            </a:pPr>
            <a:r>
              <a:rPr lang="en-US" sz="4000" dirty="0">
                <a:solidFill>
                  <a:schemeClr val="tx2">
                    <a:lumMod val="60000"/>
                    <a:lumOff val="40000"/>
                  </a:schemeClr>
                </a:solidFill>
                <a:effectLst>
                  <a:outerShdw blurRad="38100" dist="38100" dir="2700000" algn="tl">
                    <a:srgbClr val="000000">
                      <a:alpha val="43137"/>
                    </a:srgbClr>
                  </a:outerShdw>
                </a:effectLst>
              </a:rPr>
              <a:t>Corrie ten </a:t>
            </a:r>
            <a:r>
              <a:rPr lang="en-US" sz="4000" dirty="0" smtClean="0">
                <a:solidFill>
                  <a:schemeClr val="tx2">
                    <a:lumMod val="60000"/>
                    <a:lumOff val="40000"/>
                  </a:schemeClr>
                </a:solidFill>
                <a:effectLst>
                  <a:outerShdw blurRad="38100" dist="38100" dir="2700000" algn="tl">
                    <a:srgbClr val="000000">
                      <a:alpha val="43137"/>
                    </a:srgbClr>
                  </a:outerShdw>
                </a:effectLst>
              </a:rPr>
              <a:t>Boom</a:t>
            </a:r>
            <a:r>
              <a:rPr lang="ja-JP" altLang="en-US" sz="4000" dirty="0" smtClean="0">
                <a:solidFill>
                  <a:schemeClr val="tx2">
                    <a:lumMod val="60000"/>
                    <a:lumOff val="40000"/>
                  </a:schemeClr>
                </a:solidFill>
                <a:effectLst>
                  <a:outerShdw blurRad="38100" dist="38100" dir="2700000" algn="tl">
                    <a:srgbClr val="000000">
                      <a:alpha val="43137"/>
                    </a:srgbClr>
                  </a:outerShdw>
                </a:effectLst>
              </a:rPr>
              <a:t>ｺﾘｰﾃﾝﾌﾞｰﾑ</a:t>
            </a:r>
            <a:endParaRPr lang="en-US" sz="4000" dirty="0">
              <a:solidFill>
                <a:schemeClr val="tx2">
                  <a:lumMod val="60000"/>
                  <a:lumOff val="40000"/>
                </a:schemeClr>
              </a:solidFill>
              <a:effectLst>
                <a:outerShdw blurRad="38100" dist="38100" dir="2700000" algn="tl">
                  <a:srgbClr val="000000">
                    <a:alpha val="43137"/>
                  </a:srgbClr>
                </a:outerShdw>
              </a:effectLst>
            </a:endParaRPr>
          </a:p>
        </p:txBody>
      </p:sp>
      <p:sp>
        <p:nvSpPr>
          <p:cNvPr id="700424" name="Rectangle 8"/>
          <p:cNvSpPr>
            <a:spLocks noGrp="1" noChangeArrowheads="1"/>
          </p:cNvSpPr>
          <p:nvPr>
            <p:ph idx="1"/>
          </p:nvPr>
        </p:nvSpPr>
        <p:spPr>
          <a:xfrm>
            <a:off x="1981200" y="1600200"/>
            <a:ext cx="6553200" cy="4724400"/>
          </a:xfrm>
        </p:spPr>
        <p:txBody>
          <a:bodyPr/>
          <a:lstStyle/>
          <a:p>
            <a:pPr eaLnBrk="1" hangingPunct="1">
              <a:lnSpc>
                <a:spcPct val="90000"/>
              </a:lnSpc>
            </a:pPr>
            <a:r>
              <a:rPr lang="en-US" altLang="en-US" dirty="0" smtClean="0"/>
              <a:t>Like a lawyer, she’d find the exact passage to prove her point</a:t>
            </a:r>
          </a:p>
          <a:p>
            <a:pPr eaLnBrk="1" hangingPunct="1">
              <a:lnSpc>
                <a:spcPct val="90000"/>
              </a:lnSpc>
            </a:pPr>
            <a:r>
              <a:rPr lang="ja-JP" altLang="en-US" dirty="0" smtClean="0"/>
              <a:t>弁護士のように自分の考えを支える</a:t>
            </a:r>
            <a:r>
              <a:rPr lang="ja-JP" altLang="en-US" dirty="0" err="1" smtClean="0"/>
              <a:t>み</a:t>
            </a:r>
            <a:r>
              <a:rPr lang="ja-JP" altLang="en-US" dirty="0" smtClean="0"/>
              <a:t>言葉をピンポイントで見いだした。</a:t>
            </a:r>
            <a:endParaRPr lang="en-US" altLang="en-US" dirty="0" smtClean="0"/>
          </a:p>
          <a:p>
            <a:pPr eaLnBrk="1" hangingPunct="1">
              <a:lnSpc>
                <a:spcPct val="90000"/>
              </a:lnSpc>
              <a:buNone/>
            </a:pPr>
            <a:r>
              <a:rPr lang="en-US" altLang="zh-TW" b="1" dirty="0" smtClean="0"/>
              <a:t>	</a:t>
            </a:r>
            <a:endParaRPr lang="en-US" altLang="en-US" b="1" dirty="0" smtClean="0"/>
          </a:p>
          <a:p>
            <a:pPr eaLnBrk="1" hangingPunct="1">
              <a:lnSpc>
                <a:spcPct val="90000"/>
              </a:lnSpc>
            </a:pPr>
            <a:endParaRPr lang="en-US" altLang="en-US" b="1" dirty="0" smtClean="0"/>
          </a:p>
          <a:p>
            <a:pPr eaLnBrk="1" hangingPunct="1">
              <a:lnSpc>
                <a:spcPct val="90000"/>
              </a:lnSpc>
            </a:pPr>
            <a:r>
              <a:rPr lang="en-US" altLang="en-US" dirty="0" smtClean="0"/>
              <a:t>With her Bible up in the air:  “Here, </a:t>
            </a:r>
            <a:r>
              <a:rPr lang="en-US" altLang="en-US" dirty="0" err="1" smtClean="0"/>
              <a:t>Lort</a:t>
            </a:r>
            <a:r>
              <a:rPr lang="en-US" altLang="en-US" dirty="0" err="1" smtClean="0">
                <a:cs typeface="Arial" panose="020B0604020202020204" pitchFamily="34" charset="0"/>
              </a:rPr>
              <a:t>─</a:t>
            </a:r>
            <a:r>
              <a:rPr lang="en-US" altLang="en-US" dirty="0" err="1" smtClean="0"/>
              <a:t>read</a:t>
            </a:r>
            <a:r>
              <a:rPr lang="en-US" altLang="en-US" dirty="0" smtClean="0"/>
              <a:t> it Yourself!”</a:t>
            </a:r>
            <a:br>
              <a:rPr lang="en-US" altLang="en-US" dirty="0" smtClean="0"/>
            </a:br>
            <a:r>
              <a:rPr lang="ja-JP" altLang="en-US" dirty="0" smtClean="0"/>
              <a:t>聖書を掲げ「主よ、ご自身で読んでみてください」と叫んだ。</a:t>
            </a:r>
            <a:endParaRPr lang="en-US" altLang="en-US" dirty="0" smtClean="0"/>
          </a:p>
          <a:p>
            <a:pPr eaLnBrk="1" hangingPunct="1">
              <a:lnSpc>
                <a:spcPct val="90000"/>
              </a:lnSpc>
              <a:buNone/>
            </a:pPr>
            <a:r>
              <a:rPr lang="en-US" altLang="zh-TW" b="1" dirty="0" smtClean="0"/>
              <a:t>	</a:t>
            </a:r>
            <a:endParaRPr lang="en-US" altLang="en-US" b="1" dirty="0" smtClean="0"/>
          </a:p>
          <a:p>
            <a:pPr eaLnBrk="1" hangingPunct="1">
              <a:lnSpc>
                <a:spcPct val="90000"/>
              </a:lnSpc>
            </a:pPr>
            <a:endParaRPr lang="en-US" altLang="en-US" b="1" dirty="0" smtClean="0"/>
          </a:p>
        </p:txBody>
      </p:sp>
      <p:pic>
        <p:nvPicPr>
          <p:cNvPr id="2050" name="Picture 2" descr="Image result for corrie ten b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606" t="3275" r="9184" b="16479"/>
          <a:stretch/>
        </p:blipFill>
        <p:spPr bwMode="auto">
          <a:xfrm>
            <a:off x="8789438" y="1600200"/>
            <a:ext cx="2183362"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Content Placeholder 3"/>
          <p:cNvSpPr>
            <a:spLocks noGrp="1"/>
          </p:cNvSpPr>
          <p:nvPr>
            <p:ph idx="1"/>
          </p:nvPr>
        </p:nvSpPr>
        <p:spPr>
          <a:xfrm>
            <a:off x="2133600" y="1447801"/>
            <a:ext cx="9296400" cy="768458"/>
          </a:xfrm>
        </p:spPr>
        <p:txBody>
          <a:bodyPr/>
          <a:lstStyle/>
          <a:p>
            <a:pPr marL="596900" indent="-514350" eaLnBrk="1" hangingPunct="1">
              <a:buFont typeface="+mj-lt"/>
              <a:buAutoNum type="arabicPeriod" startAt="5"/>
            </a:pPr>
            <a:r>
              <a:rPr lang="en-US" altLang="en-US" dirty="0" smtClean="0"/>
              <a:t>Persistent Intercession		Luke 11:1-13</a:t>
            </a:r>
            <a:br>
              <a:rPr lang="en-US" altLang="en-US" dirty="0" smtClean="0"/>
            </a:br>
            <a:r>
              <a:rPr lang="ja-JP" altLang="en-US" sz="2800" dirty="0"/>
              <a:t>永続的な執り成し              </a:t>
            </a:r>
            <a:r>
              <a:rPr lang="ja-JP" altLang="en-US" sz="2800" dirty="0" smtClean="0"/>
              <a:t>　　ルカ </a:t>
            </a:r>
            <a:r>
              <a:rPr lang="en-US" altLang="ja-JP" sz="2800" dirty="0"/>
              <a:t>11:1-13</a:t>
            </a:r>
            <a:endParaRPr lang="en-US" altLang="en-US" sz="2800" dirty="0" smtClean="0"/>
          </a:p>
          <a:p>
            <a:pPr marL="82550" indent="0" eaLnBrk="1" hangingPunct="1">
              <a:buNone/>
            </a:pPr>
            <a:endParaRPr lang="en-US" altLang="en-US" dirty="0" smtClean="0"/>
          </a:p>
          <a:p>
            <a:pPr marL="596900" indent="-514350" eaLnBrk="1" hangingPunct="1">
              <a:buFont typeface="+mj-lt"/>
              <a:buAutoNum type="arabicPeriod" startAt="6"/>
            </a:pPr>
            <a:r>
              <a:rPr lang="en-US" altLang="en-US" b="1" dirty="0"/>
              <a:t>Honor the Body </a:t>
            </a:r>
            <a:r>
              <a:rPr lang="en-US" altLang="en-US" b="1" dirty="0" smtClean="0"/>
              <a:t>Temple	1 </a:t>
            </a:r>
            <a:r>
              <a:rPr lang="en-US" altLang="en-US" b="1" dirty="0" err="1"/>
              <a:t>Cor</a:t>
            </a:r>
            <a:r>
              <a:rPr lang="en-US" altLang="en-US" b="1" dirty="0"/>
              <a:t> 6:19, </a:t>
            </a:r>
            <a:r>
              <a:rPr lang="en-US" altLang="en-US" b="1" dirty="0" smtClean="0"/>
              <a:t>20</a:t>
            </a:r>
            <a:br>
              <a:rPr lang="en-US" altLang="en-US" b="1" dirty="0" smtClean="0"/>
            </a:br>
            <a:r>
              <a:rPr lang="ja-JP" altLang="en-US" b="1" dirty="0" smtClean="0"/>
              <a:t>体なる宮を敬う                   コリント </a:t>
            </a:r>
            <a:r>
              <a:rPr lang="en-US" altLang="ja-JP" b="1" dirty="0" smtClean="0"/>
              <a:t>1 6:19,20</a:t>
            </a:r>
            <a:endParaRPr lang="en-US" altLang="en-US" b="1" dirty="0" smtClean="0"/>
          </a:p>
          <a:p>
            <a:pPr marL="82550" indent="0" eaLnBrk="1" hangingPunct="1">
              <a:buNone/>
            </a:pPr>
            <a:r>
              <a:rPr lang="zh-TW" altLang="en-US" b="1" dirty="0" smtClean="0"/>
              <a:t>     </a:t>
            </a:r>
            <a:endParaRPr lang="en-US" altLang="en-US" b="1" dirty="0"/>
          </a:p>
          <a:p>
            <a:pPr marL="596900" indent="-514350" eaLnBrk="1" hangingPunct="1">
              <a:buFont typeface="+mj-lt"/>
              <a:buAutoNum type="arabicPeriod"/>
            </a:pPr>
            <a:endParaRPr lang="en-US" altLang="en-US" dirty="0" smtClean="0"/>
          </a:p>
          <a:p>
            <a:pPr marL="596900" indent="-514350" eaLnBrk="1" hangingPunct="1">
              <a:buFont typeface="+mj-lt"/>
              <a:buAutoNum type="arabicPeriod"/>
            </a:pPr>
            <a:endParaRPr lang="en-US" altLang="en-US" dirty="0" smtClean="0"/>
          </a:p>
        </p:txBody>
      </p:sp>
      <p:sp>
        <p:nvSpPr>
          <p:cNvPr id="5" name="Rectangle 2"/>
          <p:cNvSpPr>
            <a:spLocks noGrp="1" noRot="1" noChangeArrowheads="1"/>
          </p:cNvSpPr>
          <p:nvPr>
            <p:ph type="title"/>
          </p:nvPr>
        </p:nvSpPr>
        <p:spPr>
          <a:xfrm>
            <a:off x="2743200" y="381000"/>
            <a:ext cx="9246514" cy="855663"/>
          </a:xfrm>
        </p:spPr>
        <p:txBody>
          <a:bodyPr>
            <a:noAutofit/>
          </a:bodyPr>
          <a:lstStyle/>
          <a:p>
            <a:pPr eaLnBrk="1" fontAlgn="auto" hangingPunct="1">
              <a:spcAft>
                <a:spcPts val="0"/>
              </a:spcAft>
              <a:defRPr/>
            </a:pPr>
            <a:r>
              <a:rPr lang="en-US" sz="4000" b="1" dirty="0">
                <a:solidFill>
                  <a:schemeClr val="tx2">
                    <a:satMod val="130000"/>
                  </a:schemeClr>
                </a:solidFill>
              </a:rPr>
              <a:t>Conditions for the </a:t>
            </a:r>
            <a:r>
              <a:rPr lang="en-US" sz="4000" b="1" dirty="0" smtClean="0">
                <a:solidFill>
                  <a:schemeClr val="tx2">
                    <a:satMod val="130000"/>
                  </a:schemeClr>
                </a:solidFill>
              </a:rPr>
              <a:t>Reception</a:t>
            </a:r>
            <a:r>
              <a:rPr lang="zh-TW" altLang="en-US" sz="4000" b="1" dirty="0" smtClean="0">
                <a:solidFill>
                  <a:schemeClr val="tx2">
                    <a:satMod val="130000"/>
                  </a:schemeClr>
                </a:solidFill>
              </a:rPr>
              <a:t> </a:t>
            </a:r>
            <a:r>
              <a:rPr lang="en-US" altLang="zh-TW" sz="4000" b="1" dirty="0" smtClean="0">
                <a:solidFill>
                  <a:schemeClr val="tx2">
                    <a:satMod val="130000"/>
                  </a:schemeClr>
                </a:solidFill>
              </a:rPr>
              <a:t/>
            </a:r>
            <a:br>
              <a:rPr lang="en-US" altLang="zh-TW" sz="4000" b="1" dirty="0" smtClean="0">
                <a:solidFill>
                  <a:schemeClr val="tx2">
                    <a:satMod val="130000"/>
                  </a:schemeClr>
                </a:solidFill>
              </a:rPr>
            </a:br>
            <a:endParaRPr lang="en-US" sz="4000" b="1" dirty="0">
              <a:solidFill>
                <a:schemeClr val="tx2">
                  <a:satMod val="130000"/>
                </a:schemeClr>
              </a:solidFill>
            </a:endParaRPr>
          </a:p>
        </p:txBody>
      </p:sp>
    </p:spTree>
    <p:extLst>
      <p:ext uri="{BB962C8B-B14F-4D97-AF65-F5344CB8AC3E}">
        <p14:creationId xmlns:p14="http://schemas.microsoft.com/office/powerpoint/2010/main" val="14891831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81200" y="1066800"/>
            <a:ext cx="5334000" cy="5016758"/>
          </a:xfrm>
          <a:prstGeom prst="rect">
            <a:avLst/>
          </a:prstGeom>
          <a:noFill/>
          <a:ln w="9525">
            <a:noFill/>
            <a:miter lim="800000"/>
            <a:headEnd/>
            <a:tailEnd/>
          </a:ln>
          <a:effectLst/>
        </p:spPr>
        <p:txBody>
          <a:bodyPr wrap="square">
            <a:spAutoFit/>
          </a:bodyPr>
          <a:lstStyle/>
          <a:p>
            <a:pPr>
              <a:defRPr/>
            </a:pPr>
            <a:r>
              <a:rPr lang="en-US" sz="3200" dirty="0">
                <a:latin typeface="+mn-lt"/>
              </a:rPr>
              <a:t>“The body is not for immorality, but for the Lord, and the Lord is for the </a:t>
            </a:r>
            <a:r>
              <a:rPr lang="en-US" sz="3200" dirty="0" smtClean="0">
                <a:latin typeface="+mn-lt"/>
              </a:rPr>
              <a:t>body …</a:t>
            </a:r>
            <a:br>
              <a:rPr lang="en-US" sz="3200" dirty="0" smtClean="0">
                <a:latin typeface="+mn-lt"/>
              </a:rPr>
            </a:br>
            <a:r>
              <a:rPr lang="ja-JP" altLang="en-US" sz="3200" dirty="0" smtClean="0">
                <a:latin typeface="+mn-lt"/>
              </a:rPr>
              <a:t>体はみだらな行いのためではなく、主のためにあり、主は体のためにあるのです。</a:t>
            </a:r>
            <a:r>
              <a:rPr lang="en-US" sz="3200" dirty="0" smtClean="0">
                <a:latin typeface="+mn-lt"/>
              </a:rPr>
              <a:t/>
            </a:r>
            <a:br>
              <a:rPr lang="en-US" sz="3200" dirty="0" smtClean="0">
                <a:latin typeface="+mn-lt"/>
              </a:rPr>
            </a:br>
            <a:endParaRPr lang="en-US" sz="3200" dirty="0" smtClean="0">
              <a:latin typeface="+mn-lt"/>
            </a:endParaRPr>
          </a:p>
          <a:p>
            <a:pPr>
              <a:defRPr/>
            </a:pPr>
            <a:endParaRPr lang="en-US" altLang="zh-TW" sz="3200" b="1" dirty="0">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0237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05000" y="1123176"/>
            <a:ext cx="5334000" cy="5201424"/>
          </a:xfrm>
          <a:prstGeom prst="rect">
            <a:avLst/>
          </a:prstGeom>
          <a:noFill/>
          <a:ln w="9525">
            <a:noFill/>
            <a:miter lim="800000"/>
            <a:headEnd/>
            <a:tailEnd/>
          </a:ln>
          <a:effectLst/>
        </p:spPr>
        <p:txBody>
          <a:bodyPr wrap="square">
            <a:spAutoFit/>
          </a:bodyPr>
          <a:lstStyle/>
          <a:p>
            <a:pPr>
              <a:defRPr/>
            </a:pPr>
            <a:r>
              <a:rPr lang="en-US" sz="3200" dirty="0" smtClean="0">
                <a:latin typeface="+mn-lt"/>
              </a:rPr>
              <a:t>“Do </a:t>
            </a:r>
            <a:r>
              <a:rPr lang="en-US" sz="3200" dirty="0">
                <a:latin typeface="+mn-lt"/>
              </a:rPr>
              <a:t>you not know that your bodies are members of Christ? Shall I then take away the members of Christ and make them members of a prostitute? May it never be</a:t>
            </a:r>
            <a:r>
              <a:rPr lang="en-US" sz="3200" dirty="0" smtClean="0">
                <a:latin typeface="+mn-lt"/>
              </a:rPr>
              <a:t>!...</a:t>
            </a:r>
            <a:br>
              <a:rPr lang="en-US" sz="3200" dirty="0" smtClean="0">
                <a:latin typeface="+mn-lt"/>
              </a:rPr>
            </a:br>
            <a:r>
              <a:rPr lang="ja-JP" altLang="en-US" sz="2800" dirty="0" smtClean="0">
                <a:latin typeface="+mn-lt"/>
              </a:rPr>
              <a:t>あなたがたは、自分の体がキリストの体の一部だとは知らないのか。キリストの体の一部を娼婦の体の一部としてもよいのか。決してそうではない。</a:t>
            </a:r>
            <a:endParaRPr lang="en-US" sz="2800" dirty="0" smtClean="0">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764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05000" y="1143000"/>
            <a:ext cx="5334000" cy="5509200"/>
          </a:xfrm>
          <a:prstGeom prst="rect">
            <a:avLst/>
          </a:prstGeom>
          <a:noFill/>
          <a:ln w="9525">
            <a:noFill/>
            <a:miter lim="800000"/>
            <a:headEnd/>
            <a:tailEnd/>
          </a:ln>
          <a:effectLst/>
        </p:spPr>
        <p:txBody>
          <a:bodyPr wrap="square">
            <a:spAutoFit/>
          </a:bodyPr>
          <a:lstStyle/>
          <a:p>
            <a:pPr>
              <a:defRPr/>
            </a:pPr>
            <a:r>
              <a:rPr lang="en-US" sz="3200" dirty="0">
                <a:latin typeface="+mn-lt"/>
              </a:rPr>
              <a:t>“Flee immorality. Every other sin that a man commits is outside the body, but the immoral man sins against his own body. </a:t>
            </a:r>
            <a:endParaRPr lang="en-US" sz="3200" dirty="0" smtClean="0">
              <a:latin typeface="+mn-lt"/>
            </a:endParaRPr>
          </a:p>
          <a:p>
            <a:pPr>
              <a:defRPr/>
            </a:pPr>
            <a:r>
              <a:rPr lang="ja-JP" altLang="en-US" sz="3200" dirty="0" smtClean="0">
                <a:latin typeface="+mn-lt"/>
              </a:rPr>
              <a:t>みだらな行いを避けなさい。人が犯す罪はすべて体の外にあります。しかし、みだらな行いをする者は、自分の体に対して罪を犯しているのです。</a:t>
            </a:r>
            <a:endParaRPr lang="en-US" sz="3200" dirty="0">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59922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05000" y="1143000"/>
            <a:ext cx="5334000" cy="5509200"/>
          </a:xfrm>
          <a:prstGeom prst="rect">
            <a:avLst/>
          </a:prstGeom>
          <a:noFill/>
          <a:ln w="9525">
            <a:noFill/>
            <a:miter lim="800000"/>
            <a:headEnd/>
            <a:tailEnd/>
          </a:ln>
          <a:effectLst/>
        </p:spPr>
        <p:txBody>
          <a:bodyPr wrap="square">
            <a:spAutoFit/>
          </a:bodyPr>
          <a:lstStyle/>
          <a:p>
            <a:pPr lvl="0">
              <a:defRPr/>
            </a:pPr>
            <a:r>
              <a:rPr lang="en-US" sz="3200" dirty="0" smtClean="0">
                <a:latin typeface="+mn-lt"/>
              </a:rPr>
              <a:t>“</a:t>
            </a:r>
            <a:r>
              <a:rPr lang="en-US" sz="3200" dirty="0">
                <a:solidFill>
                  <a:prstClr val="black"/>
                </a:solidFill>
                <a:latin typeface="Gill Sans MT"/>
              </a:rPr>
              <a:t>Or do you not know that your body is a temple of the Holy Spirit who is in you, whom you have from God, and that you are not your own? </a:t>
            </a:r>
            <a:endParaRPr lang="en-US" sz="3200" dirty="0" smtClean="0">
              <a:solidFill>
                <a:prstClr val="black"/>
              </a:solidFill>
              <a:latin typeface="Gill Sans MT"/>
            </a:endParaRPr>
          </a:p>
          <a:p>
            <a:pPr lvl="0">
              <a:defRPr/>
            </a:pPr>
            <a:r>
              <a:rPr lang="ja-JP" altLang="en-US" sz="3200" dirty="0" smtClean="0">
                <a:latin typeface="Gill Sans MT"/>
              </a:rPr>
              <a:t>知らないのですか。あなたがたの体は、神からいただいた聖霊が宿ってくださる神殿であり、あなたがたはもはや自分自身のものではないのです。</a:t>
            </a:r>
            <a:endParaRPr lang="es-AR" sz="3200" dirty="0">
              <a:latin typeface="Gill Sans M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898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05000" y="1143000"/>
            <a:ext cx="5486400" cy="4031873"/>
          </a:xfrm>
          <a:prstGeom prst="rect">
            <a:avLst/>
          </a:prstGeom>
          <a:noFill/>
          <a:ln w="9525">
            <a:noFill/>
            <a:miter lim="800000"/>
            <a:headEnd/>
            <a:tailEnd/>
          </a:ln>
          <a:effectLst/>
        </p:spPr>
        <p:txBody>
          <a:bodyPr wrap="square">
            <a:spAutoFit/>
          </a:bodyPr>
          <a:lstStyle/>
          <a:p>
            <a:pPr lvl="0">
              <a:defRPr/>
            </a:pPr>
            <a:r>
              <a:rPr lang="en-US" sz="3200" dirty="0" smtClean="0">
                <a:latin typeface="+mn-lt"/>
              </a:rPr>
              <a:t>“</a:t>
            </a:r>
            <a:r>
              <a:rPr lang="en-US" sz="3200" dirty="0" smtClean="0">
                <a:solidFill>
                  <a:prstClr val="black"/>
                </a:solidFill>
                <a:latin typeface="Gill Sans MT"/>
              </a:rPr>
              <a:t>For </a:t>
            </a:r>
            <a:r>
              <a:rPr lang="en-US" sz="3200" dirty="0">
                <a:solidFill>
                  <a:prstClr val="black"/>
                </a:solidFill>
                <a:latin typeface="Gill Sans MT"/>
              </a:rPr>
              <a:t>you have been bought with a price: </a:t>
            </a:r>
            <a:r>
              <a:rPr lang="en-US" sz="3200" dirty="0" smtClean="0">
                <a:solidFill>
                  <a:prstClr val="black"/>
                </a:solidFill>
                <a:latin typeface="Gill Sans MT"/>
              </a:rPr>
              <a:t>therefore </a:t>
            </a:r>
            <a:r>
              <a:rPr lang="en-US" sz="3200" dirty="0">
                <a:solidFill>
                  <a:prstClr val="black"/>
                </a:solidFill>
                <a:latin typeface="Gill Sans MT"/>
              </a:rPr>
              <a:t>glorify God in your body.”</a:t>
            </a:r>
          </a:p>
          <a:p>
            <a:pPr lvl="0" algn="r">
              <a:defRPr/>
            </a:pPr>
            <a:r>
              <a:rPr lang="en-US" sz="3200" dirty="0">
                <a:solidFill>
                  <a:srgbClr val="475A8D"/>
                </a:solidFill>
                <a:latin typeface="Gill Sans MT"/>
              </a:rPr>
              <a:t>1 Corinthians </a:t>
            </a:r>
            <a:r>
              <a:rPr lang="en-US" sz="3200" dirty="0" smtClean="0">
                <a:solidFill>
                  <a:srgbClr val="475A8D"/>
                </a:solidFill>
                <a:latin typeface="Gill Sans MT"/>
              </a:rPr>
              <a:t>6:13-20</a:t>
            </a:r>
          </a:p>
          <a:p>
            <a:pPr lvl="0" algn="r">
              <a:defRPr/>
            </a:pPr>
            <a:r>
              <a:rPr lang="ja-JP" altLang="en-US" sz="3200" dirty="0" smtClean="0">
                <a:latin typeface="Gill Sans MT"/>
              </a:rPr>
              <a:t>あなた方は代価を払って買い取られたのです。だから、自分の体で神の栄光を現しなさい。</a:t>
            </a:r>
            <a:r>
              <a:rPr lang="ja-JP" altLang="en-US" sz="3200" dirty="0" smtClean="0">
                <a:solidFill>
                  <a:srgbClr val="475A8D"/>
                </a:solidFill>
                <a:latin typeface="Gill Sans MT"/>
              </a:rPr>
              <a:t>コリント </a:t>
            </a:r>
            <a:r>
              <a:rPr lang="en-US" altLang="ja-JP" sz="3200" dirty="0" smtClean="0">
                <a:solidFill>
                  <a:srgbClr val="475A8D"/>
                </a:solidFill>
                <a:latin typeface="Gill Sans MT"/>
              </a:rPr>
              <a:t>I 6:13-20</a:t>
            </a:r>
            <a:endParaRPr lang="es-AR" sz="3200" dirty="0">
              <a:solidFill>
                <a:srgbClr val="475A8D"/>
              </a:solidFill>
              <a:latin typeface="Gill Sans M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1882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3467" y="1447800"/>
            <a:ext cx="7001933" cy="2364783"/>
          </a:xfrm>
        </p:spPr>
        <p:txBody>
          <a:bodyPr/>
          <a:lstStyle/>
          <a:p>
            <a:r>
              <a:rPr lang="en-US" altLang="en-US" sz="3200" dirty="0" smtClean="0"/>
              <a:t>A </a:t>
            </a:r>
            <a:r>
              <a:rPr lang="en-US" altLang="en-US" sz="3200" dirty="0"/>
              <a:t>science teacher turned </a:t>
            </a:r>
            <a:r>
              <a:rPr lang="en-US" altLang="en-US" sz="3200" dirty="0" smtClean="0"/>
              <a:t>farmer</a:t>
            </a:r>
          </a:p>
          <a:p>
            <a:pPr>
              <a:buNone/>
            </a:pPr>
            <a:r>
              <a:rPr lang="zh-TW" altLang="en-US" b="1" dirty="0" smtClean="0"/>
              <a:t>  </a:t>
            </a:r>
            <a:r>
              <a:rPr lang="ja-JP" altLang="en-US" b="1" dirty="0" smtClean="0"/>
              <a:t>農業に転じたもと理科教師</a:t>
            </a:r>
            <a:endParaRPr lang="en-US" altLang="en-US" b="1" dirty="0" smtClean="0"/>
          </a:p>
          <a:p>
            <a:pPr marL="82550" indent="0">
              <a:lnSpc>
                <a:spcPts val="100"/>
              </a:lnSpc>
              <a:buNone/>
            </a:pPr>
            <a:endParaRPr lang="en-US" altLang="en-US" sz="3200" b="1" dirty="0"/>
          </a:p>
          <a:p>
            <a:r>
              <a:rPr lang="en-US" altLang="en-US" sz="3200" dirty="0"/>
              <a:t>Meets village leaders, </a:t>
            </a:r>
            <a:r>
              <a:rPr lang="en-US" altLang="en-US" sz="3200" dirty="0" smtClean="0"/>
              <a:t>implements plan:</a:t>
            </a:r>
          </a:p>
          <a:p>
            <a:pPr lvl="1"/>
            <a:r>
              <a:rPr lang="en-US" altLang="en-US" sz="2800" dirty="0" smtClean="0"/>
              <a:t>Clothes</a:t>
            </a:r>
            <a:r>
              <a:rPr lang="en-US" altLang="en-US" sz="2800" dirty="0"/>
              <a:t>, medicine, </a:t>
            </a:r>
            <a:r>
              <a:rPr lang="en-US" altLang="en-US" sz="2800" dirty="0" smtClean="0"/>
              <a:t>food</a:t>
            </a:r>
            <a:endParaRPr lang="en-US" altLang="en-US" sz="2800" dirty="0"/>
          </a:p>
          <a:p>
            <a:pPr lvl="1"/>
            <a:r>
              <a:rPr lang="en-US" altLang="en-US" sz="2800" dirty="0" smtClean="0"/>
              <a:t>Visitation</a:t>
            </a:r>
            <a:r>
              <a:rPr lang="en-US" altLang="en-US" sz="2800" dirty="0"/>
              <a:t>, prayer, Bible </a:t>
            </a:r>
            <a:r>
              <a:rPr lang="en-US" altLang="en-US" sz="2800" dirty="0" smtClean="0"/>
              <a:t>studies</a:t>
            </a:r>
          </a:p>
          <a:p>
            <a:r>
              <a:rPr lang="ja-JP" altLang="en-US" dirty="0" smtClean="0"/>
              <a:t>村の長老達と会い、次の計画を実行する</a:t>
            </a:r>
            <a:endParaRPr lang="en-US" altLang="ja-JP" dirty="0" smtClean="0"/>
          </a:p>
          <a:p>
            <a:pPr lvl="1"/>
            <a:r>
              <a:rPr lang="ja-JP" altLang="en-US" dirty="0" smtClean="0"/>
              <a:t>衣類、薬、食べ物</a:t>
            </a:r>
            <a:endParaRPr lang="en-US" altLang="ja-JP" dirty="0" smtClean="0"/>
          </a:p>
          <a:p>
            <a:pPr lvl="1"/>
            <a:r>
              <a:rPr lang="ja-JP" altLang="en-US" dirty="0" smtClean="0"/>
              <a:t>訪問、祈り、聖書研究</a:t>
            </a:r>
            <a:endParaRPr lang="en-US" altLang="en-US" dirty="0"/>
          </a:p>
          <a:p>
            <a:pPr marL="82550" indent="0">
              <a:buNone/>
            </a:pPr>
            <a:r>
              <a:rPr lang="zh-TW" altLang="en-US" b="1" dirty="0" smtClean="0"/>
              <a:t>  </a:t>
            </a:r>
            <a:endParaRPr lang="en-US" altLang="en-US" sz="2800" b="1" dirty="0"/>
          </a:p>
        </p:txBody>
      </p:sp>
      <p:sp>
        <p:nvSpPr>
          <p:cNvPr id="7" name="Title 1"/>
          <p:cNvSpPr>
            <a:spLocks noGrp="1"/>
          </p:cNvSpPr>
          <p:nvPr>
            <p:ph type="title"/>
          </p:nvPr>
        </p:nvSpPr>
        <p:spPr>
          <a:xfrm>
            <a:off x="1913467" y="274638"/>
            <a:ext cx="9999133" cy="1143000"/>
          </a:xfrm>
        </p:spPr>
        <p:txBody>
          <a:bodyPr/>
          <a:lstStyle/>
          <a:p>
            <a:pPr>
              <a:defRPr/>
            </a:pPr>
            <a:r>
              <a:rPr lang="en-US" dirty="0" smtClean="0">
                <a:solidFill>
                  <a:schemeClr val="bg2">
                    <a:lumMod val="50000"/>
                  </a:schemeClr>
                </a:solidFill>
              </a:rPr>
              <a:t>Golden </a:t>
            </a:r>
            <a:r>
              <a:rPr lang="en-US" dirty="0" err="1" smtClean="0">
                <a:solidFill>
                  <a:schemeClr val="bg2">
                    <a:lumMod val="50000"/>
                  </a:schemeClr>
                </a:solidFill>
              </a:rPr>
              <a:t>Lapani</a:t>
            </a:r>
            <a:r>
              <a:rPr lang="ja-JP" altLang="en-US" dirty="0">
                <a:solidFill>
                  <a:schemeClr val="bg2">
                    <a:lumMod val="50000"/>
                  </a:schemeClr>
                </a:solidFill>
              </a:rPr>
              <a:t>ゴールデン・ラパニ</a:t>
            </a:r>
            <a:endParaRPr lang="en-US" sz="4000" dirty="0">
              <a:solidFill>
                <a:schemeClr val="bg2">
                  <a:lumMod val="50000"/>
                </a:schemeClr>
              </a:solidFill>
            </a:endParaRPr>
          </a:p>
        </p:txBody>
      </p:sp>
      <p:pic>
        <p:nvPicPr>
          <p:cNvPr id="6" name="Picture 2"/>
          <p:cNvPicPr>
            <a:picLocks noChangeAspect="1" noChangeArrowheads="1"/>
          </p:cNvPicPr>
          <p:nvPr/>
        </p:nvPicPr>
        <p:blipFill>
          <a:blip r:embed="rId2" cstate="print">
            <a:lum bright="30000" contrast="20000"/>
          </a:blip>
          <a:srcRect r="49536" b="28193"/>
          <a:stretch>
            <a:fillRect/>
          </a:stretch>
        </p:blipFill>
        <p:spPr bwMode="auto">
          <a:xfrm>
            <a:off x="9067800" y="1524000"/>
            <a:ext cx="2133600"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51458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057401" y="381000"/>
            <a:ext cx="5514975" cy="6039814"/>
          </a:xfrm>
          <a:prstGeom prst="rect">
            <a:avLst/>
          </a:prstGeom>
        </p:spPr>
      </p:pic>
      <p:sp>
        <p:nvSpPr>
          <p:cNvPr id="5" name="Content Placeholder 4"/>
          <p:cNvSpPr>
            <a:spLocks noGrp="1"/>
          </p:cNvSpPr>
          <p:nvPr>
            <p:ph idx="1"/>
          </p:nvPr>
        </p:nvSpPr>
        <p:spPr>
          <a:xfrm>
            <a:off x="8001000" y="381000"/>
            <a:ext cx="3505200" cy="3581400"/>
          </a:xfrm>
        </p:spPr>
        <p:txBody>
          <a:bodyPr/>
          <a:lstStyle/>
          <a:p>
            <a:pPr marL="82550" indent="0" algn="ctr">
              <a:buNone/>
            </a:pPr>
            <a:r>
              <a:rPr lang="en-US" sz="4000" dirty="0"/>
              <a:t>Research shows our brains retain everything</a:t>
            </a:r>
            <a:r>
              <a:rPr lang="en-US" sz="4000" dirty="0" smtClean="0"/>
              <a:t>!</a:t>
            </a:r>
          </a:p>
          <a:p>
            <a:pPr marL="82550" indent="0" algn="ctr">
              <a:buNone/>
            </a:pPr>
            <a:r>
              <a:rPr lang="ja-JP" altLang="en-US" sz="4000" dirty="0" smtClean="0"/>
              <a:t>研究で私たちの脳はすべてを保持していることがわかっている！</a:t>
            </a:r>
            <a:endParaRPr lang="en-US" sz="4000" dirty="0"/>
          </a:p>
        </p:txBody>
      </p:sp>
    </p:spTree>
    <p:extLst>
      <p:ext uri="{BB962C8B-B14F-4D97-AF65-F5344CB8AC3E}">
        <p14:creationId xmlns:p14="http://schemas.microsoft.com/office/powerpoint/2010/main" val="137619516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05000" y="1137583"/>
            <a:ext cx="5562600" cy="5016758"/>
          </a:xfrm>
          <a:prstGeom prst="rect">
            <a:avLst/>
          </a:prstGeom>
          <a:noFill/>
          <a:ln w="9525">
            <a:noFill/>
            <a:miter lim="800000"/>
            <a:headEnd/>
            <a:tailEnd/>
          </a:ln>
          <a:effectLst/>
        </p:spPr>
        <p:txBody>
          <a:bodyPr wrap="square">
            <a:spAutoFit/>
          </a:bodyPr>
          <a:lstStyle/>
          <a:p>
            <a:pPr>
              <a:defRPr/>
            </a:pPr>
            <a:r>
              <a:rPr lang="en-US" sz="3200" dirty="0">
                <a:latin typeface="+mn-lt"/>
              </a:rPr>
              <a:t>“The lamp of the body is the eye. If therefore your eye is good, your whole body will be full of light. </a:t>
            </a:r>
            <a:r>
              <a:rPr lang="en-US" sz="3200" dirty="0" smtClean="0">
                <a:latin typeface="+mn-lt"/>
              </a:rPr>
              <a:t/>
            </a:r>
            <a:br>
              <a:rPr lang="en-US" sz="3200" dirty="0" smtClean="0">
                <a:latin typeface="+mn-lt"/>
              </a:rPr>
            </a:br>
            <a:r>
              <a:rPr lang="ja-JP" altLang="en-US" sz="3200" dirty="0" smtClean="0">
                <a:latin typeface="+mn-lt"/>
              </a:rPr>
              <a:t>体のともし火は目である。目が澄んでいれば、あなたの全身が明るいが、</a:t>
            </a:r>
            <a:endParaRPr lang="en-US" sz="3200" dirty="0" smtClean="0">
              <a:latin typeface="+mn-lt"/>
            </a:endParaRPr>
          </a:p>
          <a:p>
            <a:pPr>
              <a:defRPr/>
            </a:pPr>
            <a:endParaRPr lang="en-US" altLang="zh-TW" sz="3200" b="1" dirty="0" smtClean="0"/>
          </a:p>
          <a:p>
            <a:pPr>
              <a:defRPr/>
            </a:pPr>
            <a:endParaRPr lang="en-US" altLang="zh-TW" sz="3200" b="1" dirty="0"/>
          </a:p>
          <a:p>
            <a:pPr>
              <a:defRPr/>
            </a:pPr>
            <a:endParaRPr lang="en-US" altLang="zh-TW" sz="3200" b="1" dirty="0" smtClean="0"/>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34355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05000" y="1137583"/>
            <a:ext cx="5562600" cy="4339650"/>
          </a:xfrm>
          <a:prstGeom prst="rect">
            <a:avLst/>
          </a:prstGeom>
          <a:noFill/>
          <a:ln w="9525">
            <a:noFill/>
            <a:miter lim="800000"/>
            <a:headEnd/>
            <a:tailEnd/>
          </a:ln>
          <a:effectLst/>
        </p:spPr>
        <p:txBody>
          <a:bodyPr wrap="square">
            <a:spAutoFit/>
          </a:bodyPr>
          <a:lstStyle/>
          <a:p>
            <a:pPr>
              <a:defRPr/>
            </a:pPr>
            <a:r>
              <a:rPr lang="en-US" sz="3200" dirty="0" smtClean="0">
                <a:latin typeface="+mn-lt"/>
              </a:rPr>
              <a:t>“But </a:t>
            </a:r>
            <a:r>
              <a:rPr lang="en-US" sz="3200" dirty="0">
                <a:latin typeface="+mn-lt"/>
              </a:rPr>
              <a:t>if your eye is bad, your whole body will be full of darkness</a:t>
            </a:r>
            <a:r>
              <a:rPr lang="en-US" sz="3200" dirty="0" smtClean="0">
                <a:latin typeface="+mn-lt"/>
              </a:rPr>
              <a:t>.”  </a:t>
            </a:r>
          </a:p>
          <a:p>
            <a:pPr algn="r">
              <a:defRPr/>
            </a:pPr>
            <a:r>
              <a:rPr lang="en-US" sz="3200" dirty="0" smtClean="0">
                <a:solidFill>
                  <a:schemeClr val="accent6"/>
                </a:solidFill>
                <a:latin typeface="+mn-lt"/>
              </a:rPr>
              <a:t>Matthew </a:t>
            </a:r>
            <a:r>
              <a:rPr lang="en-US" sz="3200" dirty="0">
                <a:solidFill>
                  <a:schemeClr val="accent6"/>
                </a:solidFill>
                <a:latin typeface="+mn-lt"/>
              </a:rPr>
              <a:t>6:22, </a:t>
            </a:r>
            <a:r>
              <a:rPr lang="en-US" sz="3200" dirty="0" smtClean="0">
                <a:solidFill>
                  <a:schemeClr val="accent6"/>
                </a:solidFill>
                <a:latin typeface="+mn-lt"/>
              </a:rPr>
              <a:t>23</a:t>
            </a:r>
            <a:br>
              <a:rPr lang="en-US" sz="3200" dirty="0" smtClean="0">
                <a:solidFill>
                  <a:schemeClr val="accent6"/>
                </a:solidFill>
                <a:latin typeface="+mn-lt"/>
              </a:rPr>
            </a:br>
            <a:r>
              <a:rPr lang="ja-JP" altLang="en-US" sz="3200" dirty="0" smtClean="0">
                <a:latin typeface="+mn-lt"/>
              </a:rPr>
              <a:t>濁っていれば、全身が暗い。</a:t>
            </a:r>
            <a:r>
              <a:rPr lang="en-US" altLang="ja-JP" sz="3200" dirty="0" smtClean="0">
                <a:solidFill>
                  <a:schemeClr val="accent6"/>
                </a:solidFill>
                <a:latin typeface="+mn-lt"/>
              </a:rPr>
              <a:t/>
            </a:r>
            <a:br>
              <a:rPr lang="en-US" altLang="ja-JP" sz="3200" dirty="0" smtClean="0">
                <a:solidFill>
                  <a:schemeClr val="accent6"/>
                </a:solidFill>
                <a:latin typeface="+mn-lt"/>
              </a:rPr>
            </a:br>
            <a:r>
              <a:rPr lang="ja-JP" altLang="en-US" sz="3200" dirty="0" smtClean="0">
                <a:solidFill>
                  <a:schemeClr val="accent6"/>
                </a:solidFill>
                <a:latin typeface="+mn-lt"/>
              </a:rPr>
              <a:t>マタイ </a:t>
            </a:r>
            <a:r>
              <a:rPr lang="en-US" altLang="ja-JP" sz="3200" dirty="0" smtClean="0">
                <a:solidFill>
                  <a:schemeClr val="accent6"/>
                </a:solidFill>
                <a:latin typeface="+mn-lt"/>
              </a:rPr>
              <a:t>6:22,23</a:t>
            </a:r>
            <a:endParaRPr lang="en-US" sz="3200" dirty="0" smtClean="0">
              <a:solidFill>
                <a:schemeClr val="accent6"/>
              </a:solidFill>
              <a:latin typeface="+mn-lt"/>
            </a:endParaRPr>
          </a:p>
          <a:p>
            <a:endParaRPr lang="en-US" altLang="zh-TW" sz="2800" b="1" dirty="0" smtClean="0"/>
          </a:p>
          <a:p>
            <a:endParaRPr lang="en-US" altLang="zh-TW" sz="2800" b="1" dirty="0"/>
          </a:p>
          <a:p>
            <a:endParaRPr lang="en-US" altLang="zh-TW" sz="2800" b="1" dirty="0" smtClean="0"/>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4518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4800600" cy="3459162"/>
          </a:xfrm>
        </p:spPr>
        <p:txBody>
          <a:bodyPr>
            <a:normAutofit fontScale="90000"/>
          </a:bodyPr>
          <a:lstStyle/>
          <a:p>
            <a:pPr>
              <a:defRPr/>
            </a:pPr>
            <a:r>
              <a:rPr lang="en-US" sz="4000" dirty="0" smtClean="0"/>
              <a:t>We’re being bombarded with stimuli to neutralize the work of the Spirit!</a:t>
            </a:r>
            <a:br>
              <a:rPr lang="en-US" sz="4000" dirty="0" smtClean="0"/>
            </a:br>
            <a:r>
              <a:rPr lang="ja-JP" altLang="en-US" sz="4000" dirty="0" smtClean="0"/>
              <a:t>私たちは常に聖霊の働きを中和する刺激を浴びせられている。</a:t>
            </a:r>
            <a:endParaRPr lang="en-US" sz="4000" dirty="0"/>
          </a:p>
        </p:txBody>
      </p:sp>
      <p:pic>
        <p:nvPicPr>
          <p:cNvPr id="141314" name="Picture 2" descr="http://topnews.in/health/files/brain_teenmentalhealthblog111.jpg"/>
          <p:cNvPicPr>
            <a:picLocks noChangeAspect="1" noChangeArrowheads="1"/>
          </p:cNvPicPr>
          <p:nvPr/>
        </p:nvPicPr>
        <p:blipFill>
          <a:blip r:embed="rId2" cstate="print"/>
          <a:srcRect/>
          <a:stretch>
            <a:fillRect/>
          </a:stretch>
        </p:blipFill>
        <p:spPr bwMode="auto">
          <a:xfrm>
            <a:off x="7235825" y="1219200"/>
            <a:ext cx="3965575"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057400" y="3657600"/>
            <a:ext cx="4800600" cy="2180095"/>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defRPr/>
            </a:pPr>
            <a:endParaRPr lang="en-US" sz="4000" b="1" dirty="0"/>
          </a:p>
        </p:txBody>
      </p:sp>
    </p:spTree>
    <p:extLst>
      <p:ext uri="{BB962C8B-B14F-4D97-AF65-F5344CB8AC3E}">
        <p14:creationId xmlns:p14="http://schemas.microsoft.com/office/powerpoint/2010/main" val="36061846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a:xfrm>
            <a:off x="2286000" y="228600"/>
            <a:ext cx="9999133" cy="1143000"/>
          </a:xfrm>
        </p:spPr>
        <p:txBody>
          <a:bodyPr>
            <a:noAutofit/>
          </a:bodyPr>
          <a:lstStyle/>
          <a:p>
            <a:pPr>
              <a:defRPr/>
            </a:pPr>
            <a:r>
              <a:rPr lang="es-AR" sz="3600" b="1" dirty="0" smtClean="0">
                <a:solidFill>
                  <a:schemeClr val="tx2"/>
                </a:solidFill>
                <a:cs typeface="Tunga" pitchFamily="34" charset="0"/>
              </a:rPr>
              <a:t>The Teaching of the NT:</a:t>
            </a:r>
            <a:r>
              <a:rPr lang="zh-TW" altLang="en-US" sz="3600" b="1" dirty="0" smtClean="0">
                <a:solidFill>
                  <a:schemeClr val="tx2"/>
                </a:solidFill>
                <a:cs typeface="Tunga" pitchFamily="34" charset="0"/>
              </a:rPr>
              <a:t> </a:t>
            </a:r>
            <a:r>
              <a:rPr lang="en-US" altLang="zh-TW" sz="3600" b="1" dirty="0" smtClean="0">
                <a:solidFill>
                  <a:schemeClr val="tx2"/>
                </a:solidFill>
                <a:cs typeface="Tunga" pitchFamily="34" charset="0"/>
              </a:rPr>
              <a:t/>
            </a:r>
            <a:br>
              <a:rPr lang="en-US" altLang="zh-TW" sz="3600" b="1" dirty="0" smtClean="0">
                <a:solidFill>
                  <a:schemeClr val="tx2"/>
                </a:solidFill>
                <a:cs typeface="Tunga" pitchFamily="34" charset="0"/>
              </a:rPr>
            </a:br>
            <a:r>
              <a:rPr lang="ja-JP" altLang="en-US" sz="3600" b="1" dirty="0" smtClean="0">
                <a:solidFill>
                  <a:schemeClr val="tx2"/>
                </a:solidFill>
                <a:cs typeface="Tunga" pitchFamily="34" charset="0"/>
              </a:rPr>
              <a:t>新約聖書の教え</a:t>
            </a:r>
            <a:r>
              <a:rPr lang="zh-TW" altLang="en-US" sz="3600" b="1" dirty="0" smtClean="0">
                <a:solidFill>
                  <a:schemeClr val="tx2"/>
                </a:solidFill>
                <a:cs typeface="Tunga" pitchFamily="34" charset="0"/>
              </a:rPr>
              <a:t>  </a:t>
            </a:r>
            <a:r>
              <a:rPr lang="en-US" altLang="zh-TW" sz="3600" b="1" dirty="0" smtClean="0">
                <a:solidFill>
                  <a:schemeClr val="tx2"/>
                </a:solidFill>
                <a:cs typeface="Tunga" pitchFamily="34" charset="0"/>
              </a:rPr>
              <a:t/>
            </a:r>
            <a:br>
              <a:rPr lang="en-US" altLang="zh-TW" sz="3600" b="1" dirty="0" smtClean="0">
                <a:solidFill>
                  <a:schemeClr val="tx2"/>
                </a:solidFill>
                <a:cs typeface="Tunga" pitchFamily="34" charset="0"/>
              </a:rPr>
            </a:br>
            <a:endParaRPr lang="es-AR" sz="3600" b="1" dirty="0" smtClean="0">
              <a:solidFill>
                <a:schemeClr val="tx2"/>
              </a:solidFill>
              <a:cs typeface="Tunga" pitchFamily="34" charset="0"/>
            </a:endParaRPr>
          </a:p>
        </p:txBody>
      </p:sp>
      <p:sp>
        <p:nvSpPr>
          <p:cNvPr id="3" name="Content Placeholder 2"/>
          <p:cNvSpPr>
            <a:spLocks noGrp="1"/>
          </p:cNvSpPr>
          <p:nvPr>
            <p:ph idx="1"/>
          </p:nvPr>
        </p:nvSpPr>
        <p:spPr>
          <a:xfrm>
            <a:off x="1913467" y="1676400"/>
            <a:ext cx="9592733" cy="3810000"/>
          </a:xfrm>
        </p:spPr>
        <p:txBody>
          <a:bodyPr>
            <a:noAutofit/>
          </a:bodyPr>
          <a:lstStyle/>
          <a:p>
            <a:pPr fontAlgn="auto">
              <a:spcAft>
                <a:spcPts val="0"/>
              </a:spcAft>
              <a:buClr>
                <a:schemeClr val="accent5"/>
              </a:buClr>
              <a:defRPr/>
            </a:pPr>
            <a:r>
              <a:rPr lang="es-AR" dirty="0" smtClean="0">
                <a:solidFill>
                  <a:schemeClr val="tx2"/>
                </a:solidFill>
              </a:rPr>
              <a:t>Rev 14:7</a:t>
            </a:r>
            <a:r>
              <a:rPr lang="es-AR" dirty="0">
                <a:solidFill>
                  <a:schemeClr val="tx2"/>
                </a:solidFill>
              </a:rPr>
              <a:t> </a:t>
            </a:r>
            <a:r>
              <a:rPr lang="es-AR" dirty="0" smtClean="0">
                <a:solidFill>
                  <a:schemeClr val="tx2"/>
                </a:solidFill>
              </a:rPr>
              <a:t> 	</a:t>
            </a:r>
            <a:r>
              <a:rPr lang="zh-TW" altLang="en-US" dirty="0" smtClean="0">
                <a:solidFill>
                  <a:schemeClr val="tx2"/>
                </a:solidFill>
              </a:rPr>
              <a:t> </a:t>
            </a:r>
            <a:r>
              <a:rPr lang="en-US" altLang="zh-TW" dirty="0" smtClean="0">
                <a:solidFill>
                  <a:schemeClr val="tx2"/>
                </a:solidFill>
              </a:rPr>
              <a:t>	</a:t>
            </a:r>
            <a:r>
              <a:rPr lang="es-AR" dirty="0" smtClean="0"/>
              <a:t>Fear God/give glory to Him</a:t>
            </a:r>
            <a:br>
              <a:rPr lang="es-AR" dirty="0" smtClean="0"/>
            </a:br>
            <a:r>
              <a:rPr lang="ja-JP" altLang="en-US" dirty="0" smtClean="0"/>
              <a:t>黙示録</a:t>
            </a:r>
            <a:r>
              <a:rPr lang="en-US" altLang="ja-JP" dirty="0" smtClean="0"/>
              <a:t>14:7             </a:t>
            </a:r>
            <a:r>
              <a:rPr lang="ja-JP" altLang="en-US" dirty="0" smtClean="0"/>
              <a:t>神を畏れ</a:t>
            </a:r>
            <a:r>
              <a:rPr lang="en-US" altLang="ja-JP" dirty="0" smtClean="0"/>
              <a:t>/</a:t>
            </a:r>
            <a:r>
              <a:rPr lang="ja-JP" altLang="en-US" dirty="0" smtClean="0"/>
              <a:t>栄光をたたえ</a:t>
            </a:r>
            <a:endParaRPr lang="es-AR" dirty="0" smtClean="0"/>
          </a:p>
          <a:p>
            <a:pPr fontAlgn="auto">
              <a:spcAft>
                <a:spcPts val="0"/>
              </a:spcAft>
              <a:buClr>
                <a:schemeClr val="accent5"/>
              </a:buClr>
              <a:buNone/>
              <a:defRPr/>
            </a:pPr>
            <a:r>
              <a:rPr lang="es-AR" altLang="zh-TW" b="1" dirty="0" smtClean="0">
                <a:solidFill>
                  <a:schemeClr val="tx2"/>
                </a:solidFill>
              </a:rPr>
              <a:t>	</a:t>
            </a:r>
          </a:p>
          <a:p>
            <a:pPr fontAlgn="auto">
              <a:spcAft>
                <a:spcPts val="0"/>
              </a:spcAft>
              <a:buClr>
                <a:schemeClr val="accent5"/>
              </a:buClr>
              <a:defRPr/>
            </a:pPr>
            <a:r>
              <a:rPr lang="es-AR" dirty="0" smtClean="0">
                <a:solidFill>
                  <a:schemeClr val="tx2"/>
                </a:solidFill>
              </a:rPr>
              <a:t>1 Cor 6:19, 20</a:t>
            </a:r>
            <a:r>
              <a:rPr lang="es-AR" dirty="0" smtClean="0"/>
              <a:t>	 	Glorify God in your body since it</a:t>
            </a:r>
            <a:r>
              <a:rPr lang="es-AR" dirty="0"/>
              <a:t> </a:t>
            </a:r>
            <a:r>
              <a:rPr lang="es-AR" dirty="0" smtClean="0"/>
              <a:t>				is the temple of the Holy Spirit</a:t>
            </a:r>
            <a:br>
              <a:rPr lang="es-AR" dirty="0" smtClean="0"/>
            </a:br>
            <a:r>
              <a:rPr lang="ja-JP" altLang="en-US" dirty="0" smtClean="0"/>
              <a:t>コリント </a:t>
            </a:r>
            <a:r>
              <a:rPr lang="en-US" altLang="ja-JP" dirty="0" smtClean="0"/>
              <a:t>I 6:19,20 </a:t>
            </a:r>
            <a:r>
              <a:rPr lang="ja-JP" altLang="en-US" dirty="0" smtClean="0"/>
              <a:t>聖霊の宮である体で神に栄光を帰す</a:t>
            </a:r>
            <a:r>
              <a:rPr lang="es-AR" dirty="0" smtClean="0"/>
              <a:t/>
            </a:r>
            <a:br>
              <a:rPr lang="es-AR" dirty="0" smtClean="0"/>
            </a:br>
            <a:endParaRPr lang="es-AR" dirty="0" smtClean="0"/>
          </a:p>
          <a:p>
            <a:pPr fontAlgn="auto">
              <a:spcAft>
                <a:spcPts val="0"/>
              </a:spcAft>
              <a:buClr>
                <a:schemeClr val="accent5"/>
              </a:buClr>
              <a:buNone/>
              <a:defRPr/>
            </a:pPr>
            <a:r>
              <a:rPr lang="en-US" altLang="zh-TW" b="1" dirty="0" smtClean="0">
                <a:solidFill>
                  <a:schemeClr val="tx2"/>
                </a:solidFill>
              </a:rPr>
              <a:t>	</a:t>
            </a:r>
            <a:endParaRPr lang="es-AR" b="1"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1"/>
          <p:cNvSpPr>
            <a:spLocks noGrp="1"/>
          </p:cNvSpPr>
          <p:nvPr>
            <p:ph type="title"/>
          </p:nvPr>
        </p:nvSpPr>
        <p:spPr>
          <a:xfrm>
            <a:off x="2286000" y="228600"/>
            <a:ext cx="9999133" cy="1143000"/>
          </a:xfrm>
        </p:spPr>
        <p:txBody>
          <a:bodyPr>
            <a:noAutofit/>
          </a:bodyPr>
          <a:lstStyle/>
          <a:p>
            <a:pPr>
              <a:defRPr/>
            </a:pPr>
            <a:r>
              <a:rPr lang="es-AR" sz="3600" b="1" dirty="0" smtClean="0">
                <a:solidFill>
                  <a:schemeClr val="tx2"/>
                </a:solidFill>
                <a:cs typeface="Tunga" pitchFamily="34" charset="0"/>
              </a:rPr>
              <a:t>The Teaching of the NT:</a:t>
            </a:r>
            <a:r>
              <a:rPr lang="zh-TW" altLang="en-US" sz="3600" b="1" dirty="0" smtClean="0">
                <a:solidFill>
                  <a:schemeClr val="tx2"/>
                </a:solidFill>
                <a:cs typeface="Tunga" pitchFamily="34" charset="0"/>
              </a:rPr>
              <a:t>   </a:t>
            </a:r>
            <a:r>
              <a:rPr lang="en-US" altLang="zh-TW" sz="3600" b="1" dirty="0" smtClean="0">
                <a:solidFill>
                  <a:schemeClr val="tx2"/>
                </a:solidFill>
                <a:cs typeface="Tunga" pitchFamily="34" charset="0"/>
              </a:rPr>
              <a:t/>
            </a:r>
            <a:br>
              <a:rPr lang="en-US" altLang="zh-TW" sz="3600" b="1" dirty="0" smtClean="0">
                <a:solidFill>
                  <a:schemeClr val="tx2"/>
                </a:solidFill>
                <a:cs typeface="Tunga" pitchFamily="34" charset="0"/>
              </a:rPr>
            </a:br>
            <a:r>
              <a:rPr lang="ja-JP" altLang="en-US" sz="3600" b="1" dirty="0" smtClean="0">
                <a:solidFill>
                  <a:schemeClr val="tx2"/>
                </a:solidFill>
                <a:cs typeface="Tunga" pitchFamily="34" charset="0"/>
              </a:rPr>
              <a:t>新約聖書の教え</a:t>
            </a:r>
            <a:r>
              <a:rPr lang="en-US" altLang="zh-TW" sz="3600" b="1" dirty="0" smtClean="0">
                <a:solidFill>
                  <a:schemeClr val="tx2"/>
                </a:solidFill>
                <a:cs typeface="Tunga" pitchFamily="34" charset="0"/>
              </a:rPr>
              <a:t/>
            </a:r>
            <a:br>
              <a:rPr lang="en-US" altLang="zh-TW" sz="3600" b="1" dirty="0" smtClean="0">
                <a:solidFill>
                  <a:schemeClr val="tx2"/>
                </a:solidFill>
                <a:cs typeface="Tunga" pitchFamily="34" charset="0"/>
              </a:rPr>
            </a:br>
            <a:endParaRPr lang="es-AR" sz="3600" b="1" dirty="0" smtClean="0">
              <a:solidFill>
                <a:schemeClr val="tx2"/>
              </a:solidFill>
              <a:cs typeface="Tunga" pitchFamily="34" charset="0"/>
            </a:endParaRPr>
          </a:p>
        </p:txBody>
      </p:sp>
      <p:sp>
        <p:nvSpPr>
          <p:cNvPr id="3" name="Content Placeholder 2"/>
          <p:cNvSpPr>
            <a:spLocks noGrp="1"/>
          </p:cNvSpPr>
          <p:nvPr>
            <p:ph idx="1"/>
          </p:nvPr>
        </p:nvSpPr>
        <p:spPr>
          <a:xfrm>
            <a:off x="1913467" y="1676400"/>
            <a:ext cx="9592733" cy="2590800"/>
          </a:xfrm>
        </p:spPr>
        <p:txBody>
          <a:bodyPr>
            <a:noAutofit/>
          </a:bodyPr>
          <a:lstStyle/>
          <a:p>
            <a:pPr fontAlgn="auto">
              <a:spcAft>
                <a:spcPts val="0"/>
              </a:spcAft>
              <a:buClr>
                <a:schemeClr val="accent5"/>
              </a:buClr>
              <a:defRPr/>
            </a:pPr>
            <a:r>
              <a:rPr lang="es-AR" dirty="0" err="1" smtClean="0">
                <a:solidFill>
                  <a:schemeClr val="tx2"/>
                </a:solidFill>
              </a:rPr>
              <a:t>Jude</a:t>
            </a:r>
            <a:r>
              <a:rPr lang="es-AR" dirty="0" smtClean="0">
                <a:solidFill>
                  <a:schemeClr val="tx2"/>
                </a:solidFill>
              </a:rPr>
              <a:t> 19</a:t>
            </a:r>
            <a:r>
              <a:rPr lang="es-AR" dirty="0" smtClean="0"/>
              <a:t>		</a:t>
            </a:r>
            <a:r>
              <a:rPr lang="zh-TW" altLang="en-US" dirty="0" smtClean="0"/>
              <a:t> </a:t>
            </a:r>
            <a:r>
              <a:rPr lang="en-US" altLang="zh-TW" dirty="0" smtClean="0"/>
              <a:t>	</a:t>
            </a:r>
            <a:r>
              <a:rPr lang="es-AR" dirty="0" smtClean="0"/>
              <a:t>Those devoid of the Spirit follow 				after their ungodly lusts</a:t>
            </a:r>
            <a:br>
              <a:rPr lang="es-AR" dirty="0" smtClean="0"/>
            </a:br>
            <a:r>
              <a:rPr lang="ja-JP" altLang="en-US" dirty="0" smtClean="0"/>
              <a:t>ユダ </a:t>
            </a:r>
            <a:r>
              <a:rPr lang="en-US" altLang="ja-JP" dirty="0" smtClean="0"/>
              <a:t>19                 </a:t>
            </a:r>
            <a:r>
              <a:rPr lang="ja-JP" altLang="en-US" dirty="0" smtClean="0"/>
              <a:t>霊に欠けるものは不信心な欲望のままふるまう</a:t>
            </a:r>
            <a:endParaRPr lang="es-AR" dirty="0" smtClean="0"/>
          </a:p>
          <a:p>
            <a:pPr fontAlgn="auto">
              <a:spcAft>
                <a:spcPts val="0"/>
              </a:spcAft>
              <a:buClr>
                <a:schemeClr val="accent5"/>
              </a:buClr>
              <a:buNone/>
              <a:defRPr/>
            </a:pPr>
            <a:r>
              <a:rPr lang="es-AR" altLang="zh-TW" b="1" dirty="0" smtClean="0">
                <a:solidFill>
                  <a:schemeClr val="tx2"/>
                </a:solidFill>
              </a:rPr>
              <a:t>	</a:t>
            </a:r>
            <a:endParaRPr lang="es-AR" b="1" dirty="0" smtClean="0"/>
          </a:p>
        </p:txBody>
      </p:sp>
      <p:sp>
        <p:nvSpPr>
          <p:cNvPr id="4" name="Content Placeholder 2"/>
          <p:cNvSpPr txBox="1">
            <a:spLocks/>
          </p:cNvSpPr>
          <p:nvPr/>
        </p:nvSpPr>
        <p:spPr bwMode="auto">
          <a:xfrm>
            <a:off x="1219200" y="4114800"/>
            <a:ext cx="9999133" cy="255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fontAlgn="auto">
              <a:spcAft>
                <a:spcPts val="0"/>
              </a:spcAft>
              <a:buClr>
                <a:schemeClr val="accent5"/>
              </a:buClr>
              <a:buNone/>
              <a:defRPr/>
            </a:pPr>
            <a:endParaRPr lang="es-AR" dirty="0" smtClean="0"/>
          </a:p>
        </p:txBody>
      </p:sp>
    </p:spTree>
    <p:extLst>
      <p:ext uri="{BB962C8B-B14F-4D97-AF65-F5344CB8AC3E}">
        <p14:creationId xmlns:p14="http://schemas.microsoft.com/office/powerpoint/2010/main" val="3563318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Content Placeholder 3"/>
          <p:cNvSpPr>
            <a:spLocks noGrp="1"/>
          </p:cNvSpPr>
          <p:nvPr>
            <p:ph idx="1"/>
          </p:nvPr>
        </p:nvSpPr>
        <p:spPr>
          <a:xfrm>
            <a:off x="2133600" y="1447801"/>
            <a:ext cx="9296400" cy="768458"/>
          </a:xfrm>
        </p:spPr>
        <p:txBody>
          <a:bodyPr/>
          <a:lstStyle/>
          <a:p>
            <a:pPr marL="596900" indent="-514350" eaLnBrk="1" hangingPunct="1">
              <a:buFont typeface="+mj-lt"/>
              <a:buAutoNum type="arabicPeriod" startAt="5"/>
            </a:pPr>
            <a:r>
              <a:rPr lang="en-US" altLang="en-US" dirty="0" smtClean="0"/>
              <a:t>Persistent Intercession		Luke 11:1-13</a:t>
            </a:r>
            <a:br>
              <a:rPr lang="en-US" altLang="en-US" dirty="0" smtClean="0"/>
            </a:br>
            <a:r>
              <a:rPr lang="ja-JP" altLang="en-US" sz="2800" dirty="0"/>
              <a:t>永続的な執り成し              </a:t>
            </a:r>
            <a:r>
              <a:rPr lang="ja-JP" altLang="en-US" sz="2800" dirty="0" smtClean="0"/>
              <a:t>      ルカ </a:t>
            </a:r>
            <a:r>
              <a:rPr lang="en-US" altLang="ja-JP" sz="2800" dirty="0"/>
              <a:t>11:1-13</a:t>
            </a:r>
            <a:endParaRPr lang="en-US" altLang="en-US" sz="2800" dirty="0" smtClean="0"/>
          </a:p>
          <a:p>
            <a:pPr marL="82550" indent="0" eaLnBrk="1" hangingPunct="1">
              <a:buNone/>
            </a:pPr>
            <a:endParaRPr lang="en-US" altLang="en-US" dirty="0" smtClean="0"/>
          </a:p>
          <a:p>
            <a:pPr marL="596900" indent="-514350" eaLnBrk="1" hangingPunct="1">
              <a:buFont typeface="+mj-lt"/>
              <a:buAutoNum type="arabicPeriod" startAt="6"/>
            </a:pPr>
            <a:r>
              <a:rPr lang="en-US" altLang="en-US" dirty="0"/>
              <a:t>Honor the Body </a:t>
            </a:r>
            <a:r>
              <a:rPr lang="en-US" altLang="en-US" dirty="0" smtClean="0"/>
              <a:t>Temple		1 </a:t>
            </a:r>
            <a:r>
              <a:rPr lang="en-US" altLang="en-US" dirty="0" err="1"/>
              <a:t>Cor</a:t>
            </a:r>
            <a:r>
              <a:rPr lang="en-US" altLang="en-US" dirty="0"/>
              <a:t> 6:19, </a:t>
            </a:r>
            <a:r>
              <a:rPr lang="en-US" altLang="en-US" dirty="0" smtClean="0"/>
              <a:t>20</a:t>
            </a:r>
            <a:br>
              <a:rPr lang="en-US" altLang="en-US" dirty="0" smtClean="0"/>
            </a:br>
            <a:r>
              <a:rPr lang="ja-JP" altLang="en-US" sz="2800" dirty="0"/>
              <a:t>体なる宮を敬う                   コリント </a:t>
            </a:r>
            <a:r>
              <a:rPr lang="en-US" altLang="ja-JP" sz="2800" dirty="0"/>
              <a:t>1 6:19,20</a:t>
            </a:r>
            <a:endParaRPr lang="en-US" altLang="en-US" sz="2800" dirty="0" smtClean="0"/>
          </a:p>
          <a:p>
            <a:pPr marL="82550" indent="0" eaLnBrk="1" hangingPunct="1">
              <a:buNone/>
            </a:pPr>
            <a:endParaRPr lang="en-US" altLang="en-US" dirty="0" smtClean="0"/>
          </a:p>
          <a:p>
            <a:pPr marL="596900" indent="-514350" eaLnBrk="1" hangingPunct="1">
              <a:buFont typeface="+mj-lt"/>
              <a:buAutoNum type="arabicPeriod" startAt="7"/>
            </a:pPr>
            <a:r>
              <a:rPr lang="en-US" altLang="en-US" b="1" dirty="0"/>
              <a:t>For Christ to Abide		1 John </a:t>
            </a:r>
            <a:r>
              <a:rPr lang="en-US" altLang="en-US" b="1" dirty="0" smtClean="0"/>
              <a:t>3:24</a:t>
            </a:r>
            <a:br>
              <a:rPr lang="en-US" altLang="en-US" b="1" dirty="0" smtClean="0"/>
            </a:br>
            <a:r>
              <a:rPr lang="ja-JP" altLang="en-US" b="1" dirty="0" smtClean="0"/>
              <a:t>神が内にとどまる               ヨハネ </a:t>
            </a:r>
            <a:r>
              <a:rPr lang="en-US" altLang="ja-JP" b="1" dirty="0" smtClean="0"/>
              <a:t>I 3:24</a:t>
            </a:r>
            <a:endParaRPr lang="en-US" altLang="en-US" b="1" dirty="0" smtClean="0"/>
          </a:p>
          <a:p>
            <a:pPr marL="82550" indent="0" eaLnBrk="1" hangingPunct="1">
              <a:buNone/>
            </a:pPr>
            <a:endParaRPr lang="en-US" altLang="en-US" b="1" dirty="0"/>
          </a:p>
          <a:p>
            <a:pPr marL="596900" indent="-514350" eaLnBrk="1" hangingPunct="1">
              <a:buFont typeface="+mj-lt"/>
              <a:buAutoNum type="arabicPeriod"/>
            </a:pPr>
            <a:endParaRPr lang="en-US" altLang="en-US" b="1" dirty="0"/>
          </a:p>
          <a:p>
            <a:pPr marL="596900" indent="-514350" eaLnBrk="1" hangingPunct="1">
              <a:buFont typeface="+mj-lt"/>
              <a:buAutoNum type="arabicPeriod"/>
            </a:pPr>
            <a:endParaRPr lang="en-US" altLang="en-US" dirty="0"/>
          </a:p>
          <a:p>
            <a:pPr marL="596900" indent="-514350" eaLnBrk="1" hangingPunct="1">
              <a:buFont typeface="+mj-lt"/>
              <a:buAutoNum type="arabicPeriod"/>
            </a:pPr>
            <a:endParaRPr lang="en-US" altLang="en-US" b="1" dirty="0"/>
          </a:p>
          <a:p>
            <a:pPr marL="596900" indent="-514350" eaLnBrk="1" hangingPunct="1">
              <a:buFont typeface="+mj-lt"/>
              <a:buAutoNum type="arabicPeriod"/>
            </a:pPr>
            <a:endParaRPr lang="en-US" altLang="en-US" dirty="0" smtClean="0"/>
          </a:p>
          <a:p>
            <a:pPr marL="596900" indent="-514350" eaLnBrk="1" hangingPunct="1">
              <a:buFont typeface="+mj-lt"/>
              <a:buAutoNum type="arabicPeriod"/>
            </a:pPr>
            <a:endParaRPr lang="en-US" altLang="en-US" dirty="0" smtClean="0"/>
          </a:p>
        </p:txBody>
      </p:sp>
      <p:sp>
        <p:nvSpPr>
          <p:cNvPr id="5" name="Rectangle 2"/>
          <p:cNvSpPr>
            <a:spLocks noGrp="1" noRot="1" noChangeArrowheads="1"/>
          </p:cNvSpPr>
          <p:nvPr>
            <p:ph type="title"/>
          </p:nvPr>
        </p:nvSpPr>
        <p:spPr>
          <a:xfrm>
            <a:off x="2743200" y="381000"/>
            <a:ext cx="9246514" cy="855663"/>
          </a:xfrm>
        </p:spPr>
        <p:txBody>
          <a:bodyPr>
            <a:noAutofit/>
          </a:bodyPr>
          <a:lstStyle/>
          <a:p>
            <a:pPr eaLnBrk="1" fontAlgn="auto" hangingPunct="1">
              <a:spcAft>
                <a:spcPts val="0"/>
              </a:spcAft>
              <a:defRPr/>
            </a:pPr>
            <a:r>
              <a:rPr lang="en-US" sz="4000" b="1" dirty="0">
                <a:solidFill>
                  <a:schemeClr val="tx2">
                    <a:satMod val="130000"/>
                  </a:schemeClr>
                </a:solidFill>
              </a:rPr>
              <a:t>Conditions for the </a:t>
            </a:r>
            <a:r>
              <a:rPr lang="en-US" sz="4000" b="1" dirty="0" smtClean="0">
                <a:solidFill>
                  <a:schemeClr val="tx2">
                    <a:satMod val="130000"/>
                  </a:schemeClr>
                </a:solidFill>
              </a:rPr>
              <a:t>Reception</a:t>
            </a:r>
            <a:r>
              <a:rPr lang="zh-TW" altLang="en-US" sz="4000" b="1" dirty="0" smtClean="0">
                <a:solidFill>
                  <a:schemeClr val="tx2">
                    <a:satMod val="130000"/>
                  </a:schemeClr>
                </a:solidFill>
              </a:rPr>
              <a:t> </a:t>
            </a:r>
            <a:r>
              <a:rPr lang="en-US" altLang="zh-TW" sz="4000" b="1" dirty="0" smtClean="0">
                <a:solidFill>
                  <a:schemeClr val="tx2">
                    <a:satMod val="130000"/>
                  </a:schemeClr>
                </a:solidFill>
              </a:rPr>
              <a:t/>
            </a:r>
            <a:br>
              <a:rPr lang="en-US" altLang="zh-TW" sz="4000" b="1" dirty="0" smtClean="0">
                <a:solidFill>
                  <a:schemeClr val="tx2">
                    <a:satMod val="130000"/>
                  </a:schemeClr>
                </a:solidFill>
              </a:rPr>
            </a:br>
            <a:endParaRPr lang="en-US" sz="4000" b="1" dirty="0">
              <a:solidFill>
                <a:schemeClr val="tx2">
                  <a:satMod val="130000"/>
                </a:schemeClr>
              </a:solidFill>
            </a:endParaRPr>
          </a:p>
        </p:txBody>
      </p:sp>
    </p:spTree>
    <p:extLst>
      <p:ext uri="{BB962C8B-B14F-4D97-AF65-F5344CB8AC3E}">
        <p14:creationId xmlns:p14="http://schemas.microsoft.com/office/powerpoint/2010/main" val="33182331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05000" y="1143000"/>
            <a:ext cx="5715000" cy="4031873"/>
          </a:xfrm>
          <a:prstGeom prst="rect">
            <a:avLst/>
          </a:prstGeom>
          <a:noFill/>
          <a:ln w="9525">
            <a:noFill/>
            <a:miter lim="800000"/>
            <a:headEnd/>
            <a:tailEnd/>
          </a:ln>
          <a:effectLst/>
        </p:spPr>
        <p:txBody>
          <a:bodyPr wrap="square">
            <a:spAutoFit/>
          </a:bodyPr>
          <a:lstStyle/>
          <a:p>
            <a:pPr>
              <a:defRPr/>
            </a:pPr>
            <a:r>
              <a:rPr lang="en-US" sz="3200" dirty="0">
                <a:latin typeface="+mn-lt"/>
              </a:rPr>
              <a:t>“We know by this that He abides in us, by the Spirit whom He has given us.”</a:t>
            </a:r>
          </a:p>
          <a:p>
            <a:pPr algn="r">
              <a:defRPr/>
            </a:pPr>
            <a:r>
              <a:rPr lang="en-US" sz="3200" dirty="0" smtClean="0">
                <a:solidFill>
                  <a:schemeClr val="accent6"/>
                </a:solidFill>
                <a:latin typeface="+mn-lt"/>
              </a:rPr>
              <a:t>1 </a:t>
            </a:r>
            <a:r>
              <a:rPr lang="en-US" sz="3200" dirty="0">
                <a:solidFill>
                  <a:schemeClr val="accent6"/>
                </a:solidFill>
                <a:latin typeface="+mn-lt"/>
              </a:rPr>
              <a:t>John </a:t>
            </a:r>
            <a:r>
              <a:rPr lang="en-US" sz="3200" dirty="0" smtClean="0">
                <a:solidFill>
                  <a:schemeClr val="accent6"/>
                </a:solidFill>
                <a:latin typeface="+mn-lt"/>
              </a:rPr>
              <a:t>3:24</a:t>
            </a:r>
            <a:br>
              <a:rPr lang="en-US" sz="3200" dirty="0" smtClean="0">
                <a:solidFill>
                  <a:schemeClr val="accent6"/>
                </a:solidFill>
                <a:latin typeface="+mn-lt"/>
              </a:rPr>
            </a:br>
            <a:r>
              <a:rPr lang="ja-JP" altLang="en-US" sz="3200" dirty="0" smtClean="0">
                <a:latin typeface="+mn-lt"/>
              </a:rPr>
              <a:t>神がわたしたちの内にとどまってくださることは、神が与えてくださった“霊”によりわかります。</a:t>
            </a:r>
            <a:r>
              <a:rPr lang="ja-JP" altLang="en-US" sz="3200" dirty="0" smtClean="0">
                <a:solidFill>
                  <a:schemeClr val="accent6"/>
                </a:solidFill>
                <a:latin typeface="+mn-lt"/>
              </a:rPr>
              <a:t>ヨハネ </a:t>
            </a:r>
            <a:r>
              <a:rPr lang="en-US" altLang="ja-JP" sz="3200" dirty="0" smtClean="0">
                <a:solidFill>
                  <a:schemeClr val="accent6"/>
                </a:solidFill>
                <a:latin typeface="+mn-lt"/>
              </a:rPr>
              <a:t>I 3:24</a:t>
            </a:r>
            <a:endParaRPr lang="es-AR" sz="3200" dirty="0">
              <a:solidFill>
                <a:schemeClr val="accent6"/>
              </a:solidFill>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533400"/>
            <a:ext cx="7530885" cy="1143000"/>
          </a:xfrm>
        </p:spPr>
        <p:txBody>
          <a:bodyPr>
            <a:normAutofit fontScale="90000"/>
          </a:bodyPr>
          <a:lstStyle/>
          <a:p>
            <a:pPr algn="ctr">
              <a:defRPr/>
            </a:pPr>
            <a:r>
              <a:rPr lang="en-US" dirty="0" smtClean="0"/>
              <a:t>Praying for the Demon-Possessed…</a:t>
            </a:r>
            <a:br>
              <a:rPr lang="en-US" dirty="0" smtClean="0"/>
            </a:br>
            <a:r>
              <a:rPr lang="ja-JP" altLang="en-US" dirty="0" smtClean="0"/>
              <a:t>悪霊に取り憑かれた者のため祈り</a:t>
            </a:r>
            <a:r>
              <a:rPr lang="en-US" dirty="0" smtClean="0"/>
              <a:t/>
            </a:r>
            <a:br>
              <a:rPr lang="en-US" dirty="0" smtClean="0"/>
            </a:br>
            <a:r>
              <a:rPr lang="en-US" dirty="0" smtClean="0"/>
              <a:t/>
            </a:r>
            <a:br>
              <a:rPr lang="en-US" dirty="0" smtClean="0"/>
            </a:br>
            <a:endParaRPr lang="en-US" sz="4400" dirty="0"/>
          </a:p>
        </p:txBody>
      </p:sp>
      <p:pic>
        <p:nvPicPr>
          <p:cNvPr id="73733" name="Picture 5" descr="http://3.bp.blogspot.com/-c_ZQz3UB6ys/TulALtrBHDI/AAAAAAAAAIE/FyveuDLmvkg/s1600/Praying%2BTogether.jpg">
            <a:hlinkClick r:id="rId2"/>
          </p:cNvPr>
          <p:cNvPicPr>
            <a:picLocks noChangeAspect="1" noChangeArrowheads="1"/>
          </p:cNvPicPr>
          <p:nvPr/>
        </p:nvPicPr>
        <p:blipFill>
          <a:blip r:embed="rId3" cstate="print"/>
          <a:srcRect/>
          <a:stretch>
            <a:fillRect/>
          </a:stretch>
        </p:blipFill>
        <p:spPr bwMode="auto">
          <a:xfrm>
            <a:off x="2667001" y="1695619"/>
            <a:ext cx="7239000" cy="48575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676400" y="391886"/>
            <a:ext cx="4800600" cy="5016758"/>
          </a:xfrm>
          <a:prstGeom prst="rect">
            <a:avLst/>
          </a:prstGeom>
          <a:noFill/>
          <a:ln w="9525">
            <a:noFill/>
            <a:miter lim="800000"/>
            <a:headEnd/>
            <a:tailEnd/>
          </a:ln>
          <a:effec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defRPr/>
            </a:pPr>
            <a:r>
              <a:rPr lang="en-US" sz="3200" dirty="0">
                <a:ln/>
                <a:solidFill>
                  <a:schemeClr val="accent3"/>
                </a:solidFill>
                <a:effectLst>
                  <a:outerShdw blurRad="38100" dist="38100" dir="2700000" algn="tl">
                    <a:srgbClr val="000000">
                      <a:alpha val="43137"/>
                    </a:srgbClr>
                  </a:outerShdw>
                </a:effectLst>
                <a:latin typeface="+mn-lt"/>
              </a:rPr>
              <a:t>“The love of God has been poured out within our hearts through the Holy Spirit who was given to us.”</a:t>
            </a:r>
          </a:p>
          <a:p>
            <a:pPr algn="r">
              <a:defRPr/>
            </a:pPr>
            <a:r>
              <a:rPr lang="en-US" sz="3200" dirty="0">
                <a:ln/>
                <a:solidFill>
                  <a:schemeClr val="accent3"/>
                </a:solidFill>
                <a:effectLst>
                  <a:outerShdw blurRad="38100" dist="38100" dir="2700000" algn="tl">
                    <a:srgbClr val="000000">
                      <a:alpha val="43137"/>
                    </a:srgbClr>
                  </a:outerShdw>
                </a:effectLst>
                <a:latin typeface="+mn-lt"/>
              </a:rPr>
              <a:t>	</a:t>
            </a:r>
            <a:r>
              <a:rPr lang="en-US" sz="3200" dirty="0">
                <a:ln/>
                <a:solidFill>
                  <a:schemeClr val="accent1"/>
                </a:solidFill>
                <a:effectLst>
                  <a:outerShdw blurRad="38100" dist="38100" dir="2700000" algn="tl">
                    <a:srgbClr val="000000">
                      <a:alpha val="43137"/>
                    </a:srgbClr>
                  </a:outerShdw>
                </a:effectLst>
                <a:latin typeface="+mn-lt"/>
              </a:rPr>
              <a:t>Romans </a:t>
            </a:r>
            <a:r>
              <a:rPr lang="en-US" sz="3200" dirty="0" smtClean="0">
                <a:ln/>
                <a:solidFill>
                  <a:schemeClr val="accent1"/>
                </a:solidFill>
                <a:effectLst>
                  <a:outerShdw blurRad="38100" dist="38100" dir="2700000" algn="tl">
                    <a:srgbClr val="000000">
                      <a:alpha val="43137"/>
                    </a:srgbClr>
                  </a:outerShdw>
                </a:effectLst>
                <a:latin typeface="+mn-lt"/>
              </a:rPr>
              <a:t>5:5</a:t>
            </a:r>
          </a:p>
          <a:p>
            <a:pPr algn="r">
              <a:defRPr/>
            </a:pPr>
            <a:r>
              <a:rPr lang="ja-JP" altLang="en-US" sz="3200" dirty="0" smtClean="0">
                <a:ln/>
                <a:solidFill>
                  <a:schemeClr val="accent3"/>
                </a:solidFill>
                <a:effectLst>
                  <a:outerShdw blurRad="38100" dist="38100" dir="2700000" algn="tl">
                    <a:srgbClr val="000000">
                      <a:alpha val="43137"/>
                    </a:srgbClr>
                  </a:outerShdw>
                </a:effectLst>
                <a:latin typeface="+mn-lt"/>
              </a:rPr>
              <a:t>わたしたちに与えられた聖霊によって、神の愛がわたしたちの心に注がれているからです。</a:t>
            </a:r>
            <a:r>
              <a:rPr lang="en-US" altLang="ja-JP" sz="3200" dirty="0" smtClean="0">
                <a:ln/>
                <a:solidFill>
                  <a:schemeClr val="accent3"/>
                </a:solidFill>
                <a:effectLst>
                  <a:outerShdw blurRad="38100" dist="38100" dir="2700000" algn="tl">
                    <a:srgbClr val="000000">
                      <a:alpha val="43137"/>
                    </a:srgbClr>
                  </a:outerShdw>
                </a:effectLst>
                <a:latin typeface="+mn-lt"/>
              </a:rPr>
              <a:t/>
            </a:r>
            <a:br>
              <a:rPr lang="en-US" altLang="ja-JP" sz="3200" dirty="0" smtClean="0">
                <a:ln/>
                <a:solidFill>
                  <a:schemeClr val="accent3"/>
                </a:solidFill>
                <a:effectLst>
                  <a:outerShdw blurRad="38100" dist="38100" dir="2700000" algn="tl">
                    <a:srgbClr val="000000">
                      <a:alpha val="43137"/>
                    </a:srgbClr>
                  </a:outerShdw>
                </a:effectLst>
                <a:latin typeface="+mn-lt"/>
              </a:rPr>
            </a:br>
            <a:r>
              <a:rPr lang="ja-JP" altLang="en-US" sz="3200" dirty="0" smtClean="0">
                <a:ln/>
                <a:solidFill>
                  <a:schemeClr val="accent1"/>
                </a:solidFill>
                <a:effectLst>
                  <a:outerShdw blurRad="38100" dist="38100" dir="2700000" algn="tl">
                    <a:srgbClr val="000000">
                      <a:alpha val="43137"/>
                    </a:srgbClr>
                  </a:outerShdw>
                </a:effectLst>
                <a:latin typeface="+mn-lt"/>
              </a:rPr>
              <a:t>ローマ</a:t>
            </a:r>
            <a:r>
              <a:rPr lang="en-US" altLang="ja-JP" sz="3200" dirty="0" smtClean="0">
                <a:ln/>
                <a:solidFill>
                  <a:schemeClr val="accent1"/>
                </a:solidFill>
                <a:effectLst>
                  <a:outerShdw blurRad="38100" dist="38100" dir="2700000" algn="tl">
                    <a:srgbClr val="000000">
                      <a:alpha val="43137"/>
                    </a:srgbClr>
                  </a:outerShdw>
                </a:effectLst>
                <a:latin typeface="+mn-lt"/>
              </a:rPr>
              <a:t>5:5</a:t>
            </a:r>
            <a:endParaRPr lang="es-AR" sz="3200" dirty="0">
              <a:ln/>
              <a:solidFill>
                <a:schemeClr val="accent1"/>
              </a:solidFill>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381000"/>
            <a:ext cx="4171950" cy="5562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1913467" y="1447800"/>
            <a:ext cx="6468533" cy="4800600"/>
          </a:xfrm>
        </p:spPr>
        <p:txBody>
          <a:bodyPr/>
          <a:lstStyle/>
          <a:p>
            <a:r>
              <a:rPr lang="en-US" altLang="en-US" sz="3200" dirty="0" smtClean="0"/>
              <a:t>In 25 years, he </a:t>
            </a:r>
            <a:r>
              <a:rPr lang="en-US" altLang="en-US" sz="3200" dirty="0"/>
              <a:t>has </a:t>
            </a:r>
            <a:r>
              <a:rPr lang="en-US" altLang="en-US" dirty="0" smtClean="0"/>
              <a:t>led</a:t>
            </a:r>
            <a:r>
              <a:rPr lang="en-US" altLang="en-US" sz="3200" dirty="0" smtClean="0"/>
              <a:t> </a:t>
            </a:r>
            <a:r>
              <a:rPr lang="en-US" altLang="en-US" sz="3200" dirty="0"/>
              <a:t>18,000 </a:t>
            </a:r>
            <a:r>
              <a:rPr lang="en-US" altLang="en-US" sz="3200" dirty="0" smtClean="0"/>
              <a:t>people to baptism, half </a:t>
            </a:r>
            <a:r>
              <a:rPr lang="en-US" altLang="en-US" sz="3200" dirty="0"/>
              <a:t>of them </a:t>
            </a:r>
            <a:r>
              <a:rPr lang="en-US" altLang="en-US" sz="3200" dirty="0" smtClean="0"/>
              <a:t>Muslims!</a:t>
            </a:r>
          </a:p>
          <a:p>
            <a:r>
              <a:rPr lang="en-US" altLang="ja-JP" dirty="0" smtClean="0"/>
              <a:t>25</a:t>
            </a:r>
            <a:r>
              <a:rPr lang="ja-JP" altLang="en-US" dirty="0" smtClean="0"/>
              <a:t>年間で</a:t>
            </a:r>
            <a:r>
              <a:rPr lang="en-US" altLang="ja-JP" dirty="0" smtClean="0"/>
              <a:t>18,000</a:t>
            </a:r>
            <a:r>
              <a:rPr lang="ja-JP" altLang="en-US" dirty="0" smtClean="0"/>
              <a:t>人をバプテスマへと導く、その半数はイスラム教徒！</a:t>
            </a:r>
            <a:r>
              <a:rPr lang="en-US" altLang="zh-TW" b="1" dirty="0" smtClean="0"/>
              <a:t>  </a:t>
            </a:r>
            <a:endParaRPr lang="en-US" altLang="en-US" sz="3200" b="1" dirty="0"/>
          </a:p>
        </p:txBody>
      </p:sp>
      <p:sp>
        <p:nvSpPr>
          <p:cNvPr id="7" name="Title 1"/>
          <p:cNvSpPr>
            <a:spLocks noGrp="1"/>
          </p:cNvSpPr>
          <p:nvPr>
            <p:ph type="title"/>
          </p:nvPr>
        </p:nvSpPr>
        <p:spPr>
          <a:xfrm>
            <a:off x="1913467" y="274638"/>
            <a:ext cx="9999133" cy="1143000"/>
          </a:xfrm>
        </p:spPr>
        <p:txBody>
          <a:bodyPr/>
          <a:lstStyle/>
          <a:p>
            <a:pPr>
              <a:defRPr/>
            </a:pPr>
            <a:r>
              <a:rPr lang="en-US" dirty="0" smtClean="0">
                <a:solidFill>
                  <a:schemeClr val="bg2">
                    <a:lumMod val="50000"/>
                  </a:schemeClr>
                </a:solidFill>
              </a:rPr>
              <a:t>Golden </a:t>
            </a:r>
            <a:r>
              <a:rPr lang="en-US" dirty="0" err="1" smtClean="0">
                <a:solidFill>
                  <a:schemeClr val="bg2">
                    <a:lumMod val="50000"/>
                  </a:schemeClr>
                </a:solidFill>
              </a:rPr>
              <a:t>Lapani</a:t>
            </a:r>
            <a:r>
              <a:rPr lang="ja-JP" altLang="en-US" dirty="0">
                <a:solidFill>
                  <a:schemeClr val="bg2">
                    <a:lumMod val="50000"/>
                  </a:schemeClr>
                </a:solidFill>
              </a:rPr>
              <a:t>ゴールデン・ラパニ</a:t>
            </a:r>
            <a:endParaRPr lang="en-US" sz="4000" dirty="0">
              <a:solidFill>
                <a:schemeClr val="bg2">
                  <a:lumMod val="50000"/>
                </a:schemeClr>
              </a:solidFill>
            </a:endParaRPr>
          </a:p>
        </p:txBody>
      </p:sp>
      <p:pic>
        <p:nvPicPr>
          <p:cNvPr id="5" name="Picture 2"/>
          <p:cNvPicPr>
            <a:picLocks noChangeAspect="1" noChangeArrowheads="1"/>
          </p:cNvPicPr>
          <p:nvPr/>
        </p:nvPicPr>
        <p:blipFill>
          <a:blip r:embed="rId2" cstate="print">
            <a:lum bright="30000" contrast="20000"/>
          </a:blip>
          <a:srcRect r="49536" b="28193"/>
          <a:stretch>
            <a:fillRect/>
          </a:stretch>
        </p:blipFill>
        <p:spPr bwMode="auto">
          <a:xfrm>
            <a:off x="9067800" y="1524000"/>
            <a:ext cx="2133600"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5247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Content Placeholder 3"/>
          <p:cNvSpPr>
            <a:spLocks noGrp="1"/>
          </p:cNvSpPr>
          <p:nvPr>
            <p:ph idx="1"/>
          </p:nvPr>
        </p:nvSpPr>
        <p:spPr>
          <a:xfrm>
            <a:off x="2133600" y="1447800"/>
            <a:ext cx="9296400" cy="4952999"/>
          </a:xfrm>
        </p:spPr>
        <p:txBody>
          <a:bodyPr/>
          <a:lstStyle/>
          <a:p>
            <a:pPr marL="596900" indent="-514350" eaLnBrk="1" hangingPunct="1">
              <a:buFont typeface="+mj-lt"/>
              <a:buAutoNum type="arabicPeriod" startAt="5"/>
            </a:pPr>
            <a:r>
              <a:rPr lang="en-US" altLang="en-US" dirty="0" smtClean="0"/>
              <a:t>Persistent Intercession		Luke 11:1-13</a:t>
            </a:r>
            <a:br>
              <a:rPr lang="en-US" altLang="en-US" dirty="0" smtClean="0"/>
            </a:br>
            <a:r>
              <a:rPr lang="ja-JP" altLang="en-US" sz="2800" dirty="0"/>
              <a:t>永続的な執り成し                    ルカ </a:t>
            </a:r>
            <a:r>
              <a:rPr lang="en-US" altLang="ja-JP" sz="2800" dirty="0"/>
              <a:t>11:1-13</a:t>
            </a:r>
            <a:r>
              <a:rPr lang="en-US" altLang="en-US" dirty="0" smtClean="0"/>
              <a:t/>
            </a:r>
            <a:br>
              <a:rPr lang="en-US" altLang="en-US" dirty="0" smtClean="0"/>
            </a:br>
            <a:r>
              <a:rPr lang="en-US" altLang="en-US" dirty="0" smtClean="0"/>
              <a:t>Honor </a:t>
            </a:r>
            <a:r>
              <a:rPr lang="en-US" altLang="en-US" dirty="0"/>
              <a:t>the Body </a:t>
            </a:r>
            <a:r>
              <a:rPr lang="en-US" altLang="en-US" dirty="0" smtClean="0"/>
              <a:t>Temple		1 </a:t>
            </a:r>
            <a:r>
              <a:rPr lang="en-US" altLang="en-US" dirty="0" err="1"/>
              <a:t>Cor</a:t>
            </a:r>
            <a:r>
              <a:rPr lang="en-US" altLang="en-US" dirty="0"/>
              <a:t> 6:19, </a:t>
            </a:r>
            <a:r>
              <a:rPr lang="en-US" altLang="en-US" dirty="0" smtClean="0"/>
              <a:t>20</a:t>
            </a:r>
            <a:br>
              <a:rPr lang="en-US" altLang="en-US" dirty="0" smtClean="0"/>
            </a:br>
            <a:r>
              <a:rPr lang="ja-JP" altLang="en-US" sz="2800" dirty="0"/>
              <a:t>体なる宮を敬う                   コリント </a:t>
            </a:r>
            <a:r>
              <a:rPr lang="en-US" altLang="ja-JP" sz="2800" dirty="0"/>
              <a:t>1 6:19,20</a:t>
            </a:r>
            <a:endParaRPr lang="en-US" altLang="en-US" sz="2800" dirty="0" smtClean="0"/>
          </a:p>
          <a:p>
            <a:pPr marL="596900" indent="-514350" eaLnBrk="1" hangingPunct="1">
              <a:buFont typeface="+mj-lt"/>
              <a:buAutoNum type="arabicPeriod" startAt="7"/>
            </a:pPr>
            <a:r>
              <a:rPr lang="en-US" altLang="en-US" dirty="0" smtClean="0"/>
              <a:t>For </a:t>
            </a:r>
            <a:r>
              <a:rPr lang="en-US" altLang="en-US" dirty="0"/>
              <a:t>Christ to Abide		1 John </a:t>
            </a:r>
            <a:r>
              <a:rPr lang="en-US" altLang="en-US" dirty="0" smtClean="0"/>
              <a:t>3:24</a:t>
            </a:r>
            <a:br>
              <a:rPr lang="en-US" altLang="en-US" dirty="0" smtClean="0"/>
            </a:br>
            <a:r>
              <a:rPr lang="ja-JP" altLang="en-US" sz="2800" dirty="0"/>
              <a:t>神が内にとどまる               ヨハネ </a:t>
            </a:r>
            <a:r>
              <a:rPr lang="en-US" altLang="ja-JP" sz="2800" dirty="0"/>
              <a:t>I 3:24</a:t>
            </a:r>
            <a:endParaRPr lang="en-US" altLang="en-US" sz="2800" dirty="0" smtClean="0"/>
          </a:p>
          <a:p>
            <a:pPr marL="82550" indent="0" eaLnBrk="1" hangingPunct="1">
              <a:buNone/>
            </a:pPr>
            <a:endParaRPr lang="en-US" altLang="en-US" dirty="0" smtClean="0"/>
          </a:p>
          <a:p>
            <a:pPr marL="596900" indent="-514350" eaLnBrk="1" hangingPunct="1">
              <a:buFont typeface="+mj-lt"/>
              <a:buAutoNum type="arabicPeriod" startAt="8"/>
            </a:pPr>
            <a:r>
              <a:rPr lang="en-US" altLang="en-US" b="1" dirty="0"/>
              <a:t>Praying Together		</a:t>
            </a:r>
            <a:r>
              <a:rPr lang="zh-TW" altLang="en-US" b="1" dirty="0"/>
              <a:t> </a:t>
            </a:r>
            <a:r>
              <a:rPr lang="en-US" altLang="en-US" b="1" dirty="0"/>
              <a:t>Acts </a:t>
            </a:r>
            <a:r>
              <a:rPr lang="en-US" altLang="en-US" b="1" dirty="0" smtClean="0"/>
              <a:t>1:14</a:t>
            </a:r>
            <a:br>
              <a:rPr lang="en-US" altLang="en-US" b="1" dirty="0" smtClean="0"/>
            </a:br>
            <a:r>
              <a:rPr lang="ja-JP" altLang="en-US" b="1" dirty="0" smtClean="0"/>
              <a:t>ともに祈る                         使徒言行録 </a:t>
            </a:r>
            <a:r>
              <a:rPr lang="en-US" altLang="ja-JP" b="1" dirty="0" smtClean="0"/>
              <a:t>1:14</a:t>
            </a:r>
            <a:endParaRPr lang="en-US" altLang="en-US" b="1" dirty="0" smtClean="0"/>
          </a:p>
          <a:p>
            <a:pPr marL="82550" indent="0" eaLnBrk="1" hangingPunct="1">
              <a:buNone/>
            </a:pPr>
            <a:endParaRPr lang="en-US" altLang="en-US" b="1" dirty="0"/>
          </a:p>
          <a:p>
            <a:pPr marL="82550" indent="0" eaLnBrk="1" hangingPunct="1">
              <a:buNone/>
            </a:pPr>
            <a:endParaRPr lang="en-US" altLang="en-US" b="1" dirty="0"/>
          </a:p>
          <a:p>
            <a:pPr marL="82550" indent="0" eaLnBrk="1" hangingPunct="1">
              <a:buNone/>
            </a:pPr>
            <a:endParaRPr lang="en-US" altLang="en-US" b="1" dirty="0"/>
          </a:p>
          <a:p>
            <a:pPr marL="596900" indent="-514350" eaLnBrk="1" hangingPunct="1">
              <a:buFont typeface="+mj-lt"/>
              <a:buAutoNum type="arabicPeriod"/>
            </a:pPr>
            <a:endParaRPr lang="en-US" altLang="en-US" b="1" dirty="0"/>
          </a:p>
          <a:p>
            <a:pPr marL="596900" indent="-514350" eaLnBrk="1" hangingPunct="1">
              <a:buFont typeface="+mj-lt"/>
              <a:buAutoNum type="arabicPeriod"/>
            </a:pPr>
            <a:endParaRPr lang="en-US" altLang="en-US" dirty="0"/>
          </a:p>
          <a:p>
            <a:pPr marL="596900" indent="-514350" eaLnBrk="1" hangingPunct="1">
              <a:buFont typeface="+mj-lt"/>
              <a:buAutoNum type="arabicPeriod"/>
            </a:pPr>
            <a:endParaRPr lang="en-US" altLang="en-US" b="1" dirty="0"/>
          </a:p>
          <a:p>
            <a:pPr marL="596900" indent="-514350" eaLnBrk="1" hangingPunct="1">
              <a:buFont typeface="+mj-lt"/>
              <a:buAutoNum type="arabicPeriod"/>
            </a:pPr>
            <a:endParaRPr lang="en-US" altLang="en-US" dirty="0" smtClean="0"/>
          </a:p>
          <a:p>
            <a:pPr marL="596900" indent="-514350" eaLnBrk="1" hangingPunct="1">
              <a:buFont typeface="+mj-lt"/>
              <a:buAutoNum type="arabicPeriod"/>
            </a:pPr>
            <a:endParaRPr lang="en-US" altLang="en-US" dirty="0" smtClean="0"/>
          </a:p>
        </p:txBody>
      </p:sp>
      <p:sp>
        <p:nvSpPr>
          <p:cNvPr id="5" name="Rectangle 2"/>
          <p:cNvSpPr>
            <a:spLocks noGrp="1" noRot="1" noChangeArrowheads="1"/>
          </p:cNvSpPr>
          <p:nvPr>
            <p:ph type="title"/>
          </p:nvPr>
        </p:nvSpPr>
        <p:spPr>
          <a:xfrm>
            <a:off x="2743200" y="381000"/>
            <a:ext cx="9246514" cy="855663"/>
          </a:xfrm>
        </p:spPr>
        <p:txBody>
          <a:bodyPr>
            <a:noAutofit/>
          </a:bodyPr>
          <a:lstStyle/>
          <a:p>
            <a:pPr eaLnBrk="1" fontAlgn="auto" hangingPunct="1">
              <a:spcAft>
                <a:spcPts val="0"/>
              </a:spcAft>
              <a:defRPr/>
            </a:pPr>
            <a:r>
              <a:rPr lang="en-US" sz="4000" b="1" dirty="0">
                <a:solidFill>
                  <a:schemeClr val="tx2">
                    <a:satMod val="130000"/>
                  </a:schemeClr>
                </a:solidFill>
              </a:rPr>
              <a:t>Conditions for the </a:t>
            </a:r>
            <a:r>
              <a:rPr lang="en-US" sz="4000" b="1" dirty="0" smtClean="0">
                <a:solidFill>
                  <a:schemeClr val="tx2">
                    <a:satMod val="130000"/>
                  </a:schemeClr>
                </a:solidFill>
              </a:rPr>
              <a:t>Reception</a:t>
            </a:r>
            <a:r>
              <a:rPr lang="zh-TW" altLang="en-US" sz="4000" b="1" dirty="0" smtClean="0">
                <a:solidFill>
                  <a:schemeClr val="tx2">
                    <a:satMod val="130000"/>
                  </a:schemeClr>
                </a:solidFill>
              </a:rPr>
              <a:t> </a:t>
            </a:r>
            <a:r>
              <a:rPr lang="en-US" altLang="zh-TW" sz="4000" b="1" dirty="0" smtClean="0">
                <a:solidFill>
                  <a:schemeClr val="tx2">
                    <a:satMod val="130000"/>
                  </a:schemeClr>
                </a:solidFill>
              </a:rPr>
              <a:t/>
            </a:r>
            <a:br>
              <a:rPr lang="en-US" altLang="zh-TW" sz="4000" b="1" dirty="0" smtClean="0">
                <a:solidFill>
                  <a:schemeClr val="tx2">
                    <a:satMod val="130000"/>
                  </a:schemeClr>
                </a:solidFill>
              </a:rPr>
            </a:br>
            <a:endParaRPr lang="en-US" sz="4000" b="1" dirty="0">
              <a:solidFill>
                <a:schemeClr val="tx2">
                  <a:satMod val="130000"/>
                </a:schemeClr>
              </a:solidFill>
            </a:endParaRPr>
          </a:p>
        </p:txBody>
      </p:sp>
    </p:spTree>
    <p:extLst>
      <p:ext uri="{BB962C8B-B14F-4D97-AF65-F5344CB8AC3E}">
        <p14:creationId xmlns:p14="http://schemas.microsoft.com/office/powerpoint/2010/main" val="18726645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05000" y="1143000"/>
            <a:ext cx="5410200" cy="5016758"/>
          </a:xfrm>
          <a:prstGeom prst="rect">
            <a:avLst/>
          </a:prstGeom>
          <a:noFill/>
          <a:ln w="9525">
            <a:noFill/>
            <a:miter lim="800000"/>
            <a:headEnd/>
            <a:tailEnd/>
          </a:ln>
          <a:effectLst/>
        </p:spPr>
        <p:txBody>
          <a:bodyPr wrap="square">
            <a:spAutoFit/>
          </a:bodyPr>
          <a:lstStyle/>
          <a:p>
            <a:pPr>
              <a:defRPr/>
            </a:pPr>
            <a:r>
              <a:rPr lang="en-US" sz="3200" dirty="0">
                <a:latin typeface="+mn-lt"/>
              </a:rPr>
              <a:t>“[Jesus said]…Wait for the Promise of the Father…. Then, they returned to Jerusalem, …[and] they went up into the upper room, </a:t>
            </a:r>
            <a:endParaRPr lang="en-US" sz="3200" dirty="0" smtClean="0">
              <a:latin typeface="+mn-lt"/>
            </a:endParaRPr>
          </a:p>
          <a:p>
            <a:pPr>
              <a:defRPr/>
            </a:pPr>
            <a:r>
              <a:rPr lang="ja-JP" altLang="en-US" sz="3200" dirty="0" smtClean="0">
                <a:latin typeface="+mn-lt"/>
              </a:rPr>
              <a:t>父の約束されたものを待ちなさい。</a:t>
            </a:r>
            <a:r>
              <a:rPr lang="en-US" altLang="ja-JP" sz="3200" dirty="0" smtClean="0">
                <a:latin typeface="+mn-lt"/>
              </a:rPr>
              <a:t>…</a:t>
            </a:r>
            <a:r>
              <a:rPr lang="ja-JP" altLang="en-US" sz="3200" dirty="0" smtClean="0">
                <a:latin typeface="+mn-lt"/>
              </a:rPr>
              <a:t>かれらは都に入ると、</a:t>
            </a:r>
            <a:r>
              <a:rPr lang="en-US" altLang="ja-JP" sz="3200" dirty="0" smtClean="0">
                <a:latin typeface="+mn-lt"/>
              </a:rPr>
              <a:t>…</a:t>
            </a:r>
            <a:r>
              <a:rPr lang="ja-JP" altLang="en-US" sz="3200" dirty="0" smtClean="0">
                <a:latin typeface="+mn-lt"/>
              </a:rPr>
              <a:t>上の部屋に上がっていった。</a:t>
            </a:r>
            <a:r>
              <a:rPr lang="en-US" sz="3200" dirty="0" smtClean="0">
                <a:latin typeface="+mn-lt"/>
              </a:rPr>
              <a:t/>
            </a:r>
            <a:br>
              <a:rPr lang="en-US" sz="3200" dirty="0" smtClean="0">
                <a:latin typeface="+mn-lt"/>
              </a:rPr>
            </a:br>
            <a:endParaRPr lang="es-AR" sz="3200" dirty="0">
              <a:solidFill>
                <a:schemeClr val="accent6"/>
              </a:solidFill>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05000" y="1143000"/>
            <a:ext cx="5181600" cy="3539430"/>
          </a:xfrm>
          <a:prstGeom prst="rect">
            <a:avLst/>
          </a:prstGeom>
          <a:noFill/>
          <a:ln w="9525">
            <a:noFill/>
            <a:miter lim="800000"/>
            <a:headEnd/>
            <a:tailEnd/>
          </a:ln>
          <a:effectLst/>
        </p:spPr>
        <p:txBody>
          <a:bodyPr wrap="square">
            <a:spAutoFit/>
          </a:bodyPr>
          <a:lstStyle/>
          <a:p>
            <a:pPr>
              <a:defRPr/>
            </a:pPr>
            <a:r>
              <a:rPr lang="en-US" sz="3200" dirty="0" smtClean="0">
                <a:latin typeface="+mn-lt"/>
              </a:rPr>
              <a:t>“[</a:t>
            </a:r>
            <a:r>
              <a:rPr lang="en-US" sz="3200" dirty="0">
                <a:latin typeface="+mn-lt"/>
              </a:rPr>
              <a:t>and]…these all continued with one accord in prayer and supplication.”</a:t>
            </a:r>
          </a:p>
          <a:p>
            <a:pPr algn="r">
              <a:defRPr/>
            </a:pPr>
            <a:r>
              <a:rPr lang="en-US" sz="3200" dirty="0">
                <a:solidFill>
                  <a:schemeClr val="accent6"/>
                </a:solidFill>
                <a:latin typeface="+mn-lt"/>
              </a:rPr>
              <a:t>Acts 1:4, </a:t>
            </a:r>
            <a:r>
              <a:rPr lang="en-US" sz="3200" dirty="0" smtClean="0">
                <a:solidFill>
                  <a:schemeClr val="accent6"/>
                </a:solidFill>
                <a:latin typeface="+mn-lt"/>
              </a:rPr>
              <a:t>12-14</a:t>
            </a:r>
          </a:p>
          <a:p>
            <a:pPr>
              <a:defRPr/>
            </a:pPr>
            <a:r>
              <a:rPr lang="ja-JP" altLang="en-US" sz="3200" dirty="0" smtClean="0">
                <a:latin typeface="+mn-lt"/>
              </a:rPr>
              <a:t>心を合わせて熱心に祈っていた。</a:t>
            </a:r>
            <a:endParaRPr lang="en-US" altLang="ja-JP" sz="3200" dirty="0" smtClean="0">
              <a:latin typeface="+mn-lt"/>
            </a:endParaRPr>
          </a:p>
          <a:p>
            <a:pPr algn="r">
              <a:defRPr/>
            </a:pPr>
            <a:r>
              <a:rPr lang="ja-JP" altLang="en-US" sz="3200" dirty="0" smtClean="0">
                <a:solidFill>
                  <a:schemeClr val="accent6"/>
                </a:solidFill>
                <a:latin typeface="+mn-lt"/>
              </a:rPr>
              <a:t>使徒言行録</a:t>
            </a:r>
            <a:r>
              <a:rPr lang="en-US" altLang="ja-JP" sz="3200" dirty="0" smtClean="0">
                <a:solidFill>
                  <a:schemeClr val="accent6"/>
                </a:solidFill>
                <a:latin typeface="+mn-lt"/>
              </a:rPr>
              <a:t>1:4,12-14</a:t>
            </a:r>
            <a:endParaRPr lang="es-AR" sz="3200" dirty="0">
              <a:solidFill>
                <a:schemeClr val="accent6"/>
              </a:solidFill>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13331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905000" y="1066800"/>
            <a:ext cx="5257800" cy="5016758"/>
          </a:xfrm>
          <a:prstGeom prst="rect">
            <a:avLst/>
          </a:prstGeom>
          <a:noFill/>
          <a:ln w="9525">
            <a:noFill/>
            <a:miter lim="800000"/>
            <a:headEnd/>
            <a:tailEnd/>
          </a:ln>
          <a:effectLst/>
        </p:spPr>
        <p:txBody>
          <a:bodyPr wrap="square">
            <a:spAutoFit/>
          </a:bodyPr>
          <a:lstStyle/>
          <a:p>
            <a:pPr>
              <a:defRPr/>
            </a:pPr>
            <a:r>
              <a:rPr lang="en-US" sz="3200" dirty="0">
                <a:latin typeface="+mn-lt"/>
              </a:rPr>
              <a:t>“When the Day of Pentecost had fully come, they were all with one accord in one </a:t>
            </a:r>
            <a:r>
              <a:rPr lang="en-US" sz="3200" dirty="0" smtClean="0">
                <a:latin typeface="+mn-lt"/>
              </a:rPr>
              <a:t>place.  …And </a:t>
            </a:r>
            <a:r>
              <a:rPr lang="en-US" sz="3200" dirty="0">
                <a:latin typeface="+mn-lt"/>
              </a:rPr>
              <a:t>they were all filled with the Holy Spirit.”</a:t>
            </a:r>
          </a:p>
          <a:p>
            <a:pPr algn="r">
              <a:defRPr/>
            </a:pPr>
            <a:r>
              <a:rPr lang="en-US" sz="3200" dirty="0">
                <a:solidFill>
                  <a:schemeClr val="accent6"/>
                </a:solidFill>
                <a:latin typeface="+mn-lt"/>
              </a:rPr>
              <a:t>Acts 2:1, </a:t>
            </a:r>
            <a:r>
              <a:rPr lang="en-US" sz="3200" dirty="0" smtClean="0">
                <a:solidFill>
                  <a:schemeClr val="accent6"/>
                </a:solidFill>
                <a:latin typeface="+mn-lt"/>
              </a:rPr>
              <a:t>4</a:t>
            </a:r>
          </a:p>
          <a:p>
            <a:pPr algn="r">
              <a:defRPr/>
            </a:pPr>
            <a:r>
              <a:rPr lang="ja-JP" altLang="en-US" sz="3200" dirty="0" smtClean="0">
                <a:latin typeface="+mn-lt"/>
              </a:rPr>
              <a:t>五旬祭の日が来て、一同が一つになって集まっていると</a:t>
            </a:r>
            <a:r>
              <a:rPr lang="en-US" altLang="ja-JP" sz="3200" dirty="0" smtClean="0">
                <a:latin typeface="+mn-lt"/>
              </a:rPr>
              <a:t>…</a:t>
            </a:r>
            <a:r>
              <a:rPr lang="ja-JP" altLang="en-US" sz="3200" dirty="0" smtClean="0">
                <a:latin typeface="+mn-lt"/>
              </a:rPr>
              <a:t>すると一同は聖霊に満たされ</a:t>
            </a:r>
            <a:r>
              <a:rPr lang="en-US" altLang="ja-JP" sz="3200" dirty="0" smtClean="0">
                <a:latin typeface="+mn-lt"/>
              </a:rPr>
              <a:t>…</a:t>
            </a:r>
            <a:r>
              <a:rPr lang="ja-JP" altLang="en-US" sz="3200" dirty="0" smtClean="0">
                <a:solidFill>
                  <a:schemeClr val="accent6"/>
                </a:solidFill>
                <a:latin typeface="+mn-lt"/>
              </a:rPr>
              <a:t>使徒言行録</a:t>
            </a:r>
            <a:r>
              <a:rPr lang="en-US" altLang="ja-JP" sz="3200" dirty="0" smtClean="0">
                <a:solidFill>
                  <a:schemeClr val="accent6"/>
                </a:solidFill>
                <a:latin typeface="+mn-lt"/>
              </a:rPr>
              <a:t>2:1,4</a:t>
            </a:r>
            <a:endParaRPr lang="es-AR" sz="3200" dirty="0">
              <a:solidFill>
                <a:schemeClr val="accent6"/>
              </a:solidFill>
              <a:latin typeface="+mn-lt"/>
            </a:endParaRPr>
          </a:p>
        </p:txBody>
      </p:sp>
      <p:pic>
        <p:nvPicPr>
          <p:cNvPr id="4" name="Picture 2" descr="http://www.hiswayteachingministry.com/Quickstart/ImageLib/Bible_spine.JPG"/>
          <p:cNvPicPr>
            <a:picLocks noChangeAspect="1" noChangeArrowheads="1"/>
          </p:cNvPicPr>
          <p:nvPr/>
        </p:nvPicPr>
        <p:blipFill>
          <a:blip r:embed="rId2" cstate="print"/>
          <a:srcRect/>
          <a:stretch>
            <a:fillRect/>
          </a:stretch>
        </p:blipFill>
        <p:spPr bwMode="auto">
          <a:xfrm>
            <a:off x="8059738" y="1179513"/>
            <a:ext cx="3065462" cy="4173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2200" y="739676"/>
            <a:ext cx="5334000" cy="2308324"/>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defRPr/>
            </a:pPr>
            <a:r>
              <a:rPr lang="es-AR" sz="4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s-AR" sz="4800" dirty="0">
                <a:ln w="18415" cmpd="sng">
                  <a:solidFill>
                    <a:srgbClr val="FFFFFF"/>
                  </a:solidFill>
                  <a:prstDash val="solid"/>
                </a:ln>
                <a:solidFill>
                  <a:srgbClr val="FFFFFF"/>
                </a:solidFill>
                <a:effectLst>
                  <a:outerShdw blurRad="63500" dir="3600000" algn="tl" rotWithShape="0">
                    <a:srgbClr val="000000">
                      <a:alpha val="70000"/>
                    </a:srgbClr>
                  </a:outerShdw>
                </a:effectLst>
              </a:rPr>
              <a:t> Key to </a:t>
            </a:r>
            <a:r>
              <a:rPr lang="es-AR" sz="4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Every</a:t>
            </a:r>
            <a:r>
              <a:rPr lang="es-AR" sz="4800" dirty="0">
                <a:ln w="18415" cmpd="sng">
                  <a:solidFill>
                    <a:srgbClr val="FFFFFF"/>
                  </a:solidFill>
                  <a:prstDash val="solid"/>
                </a:ln>
                <a:solidFill>
                  <a:srgbClr val="FFFFFF"/>
                </a:solidFill>
                <a:effectLst>
                  <a:outerShdw blurRad="63500" dir="3600000" algn="tl" rotWithShape="0">
                    <a:srgbClr val="000000">
                      <a:alpha val="70000"/>
                    </a:srgbClr>
                  </a:outerShdw>
                </a:effectLst>
              </a:rPr>
              <a:t> Revival:  </a:t>
            </a:r>
          </a:p>
          <a:p>
            <a:pPr algn="ctr">
              <a:defRPr/>
            </a:pPr>
            <a:r>
              <a:rPr lang="es-AR" sz="4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Praying</a:t>
            </a:r>
            <a:r>
              <a:rPr lang="es-AR" sz="4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AR" sz="4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Together</a:t>
            </a:r>
            <a:r>
              <a:rPr lang="es-AR" sz="4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p:txBody>
      </p:sp>
      <p:pic>
        <p:nvPicPr>
          <p:cNvPr id="3074" name="Picture 2" descr="Image result for chinese christians pray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199" y="704849"/>
            <a:ext cx="3821989" cy="2876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3482876"/>
            <a:ext cx="5334000" cy="3046988"/>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defRPr/>
            </a:pPr>
            <a:r>
              <a:rPr lang="ja-JP"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すべてのリバイバルの</a:t>
            </a:r>
            <a:r>
              <a:rPr lang="ja-JP"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鍵</a:t>
            </a:r>
            <a:r>
              <a:rPr lang="ja-JP"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altLang="ja-JP"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altLang="ja-JP"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ja-JP"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ともに祈る！</a:t>
            </a:r>
            <a:endParaRPr lang="es-AR" altLang="zh-HK"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endParaRPr lang="es-AR" altLang="zh-HK"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rot="20069593">
            <a:off x="2234072" y="471631"/>
            <a:ext cx="2964273" cy="2308324"/>
          </a:xfrm>
          <a:prstGeom prst="rect">
            <a:avLst/>
          </a:prstGeom>
          <a:noFill/>
        </p:spPr>
        <p:txBody>
          <a:bodyPr wrap="none">
            <a:spAutoFit/>
          </a:bodyPr>
          <a:lstStyle/>
          <a:p>
            <a:pPr algn="ctr">
              <a:defRPr/>
            </a:pPr>
            <a:r>
              <a:rPr lang="en-US" sz="3600" b="1" dirty="0">
                <a:latin typeface="+mj-lt"/>
              </a:rPr>
              <a:t>Deep </a:t>
            </a:r>
          </a:p>
          <a:p>
            <a:pPr algn="ctr">
              <a:defRPr/>
            </a:pPr>
            <a:r>
              <a:rPr lang="en-US" sz="3600" b="1" dirty="0" smtClean="0">
                <a:latin typeface="+mj-lt"/>
              </a:rPr>
              <a:t>Repentance</a:t>
            </a:r>
            <a:br>
              <a:rPr lang="en-US" sz="3600" b="1" dirty="0" smtClean="0">
                <a:latin typeface="+mj-lt"/>
              </a:rPr>
            </a:br>
            <a:r>
              <a:rPr lang="ja-JP" altLang="en-US" sz="3600" b="1" dirty="0" smtClean="0">
                <a:latin typeface="+mj-lt"/>
              </a:rPr>
              <a:t>真の悔い改め</a:t>
            </a:r>
            <a:endParaRPr lang="en-US" sz="3600" b="1" dirty="0" smtClean="0">
              <a:latin typeface="+mj-lt"/>
            </a:endParaRPr>
          </a:p>
          <a:p>
            <a:pPr algn="ctr">
              <a:defRPr/>
            </a:pPr>
            <a:endParaRPr lang="en-US" sz="3600" b="1" dirty="0" smtClean="0">
              <a:latin typeface="+mj-lt"/>
            </a:endParaRPr>
          </a:p>
        </p:txBody>
      </p:sp>
      <p:sp>
        <p:nvSpPr>
          <p:cNvPr id="4" name="TextBox 3"/>
          <p:cNvSpPr txBox="1"/>
          <p:nvPr/>
        </p:nvSpPr>
        <p:spPr>
          <a:xfrm rot="1425003">
            <a:off x="6558765" y="3457403"/>
            <a:ext cx="3988208" cy="1754326"/>
          </a:xfrm>
          <a:prstGeom prst="rect">
            <a:avLst/>
          </a:prstGeom>
          <a:noFill/>
        </p:spPr>
        <p:txBody>
          <a:bodyPr wrap="none">
            <a:spAutoFit/>
          </a:bodyPr>
          <a:lstStyle/>
          <a:p>
            <a:pPr>
              <a:defRPr/>
            </a:pPr>
            <a:r>
              <a:rPr lang="en-US" sz="3600" b="1" dirty="0">
                <a:solidFill>
                  <a:schemeClr val="accent1">
                    <a:lumMod val="75000"/>
                  </a:schemeClr>
                </a:solidFill>
                <a:latin typeface="+mj-lt"/>
              </a:rPr>
              <a:t>Trust in His </a:t>
            </a:r>
            <a:r>
              <a:rPr lang="en-US" sz="3600" b="1" dirty="0" smtClean="0">
                <a:solidFill>
                  <a:schemeClr val="accent1">
                    <a:lumMod val="75000"/>
                  </a:schemeClr>
                </a:solidFill>
                <a:latin typeface="+mj-lt"/>
              </a:rPr>
              <a:t>Word</a:t>
            </a:r>
            <a:br>
              <a:rPr lang="en-US" sz="3600" b="1" dirty="0" smtClean="0">
                <a:solidFill>
                  <a:schemeClr val="accent1">
                    <a:lumMod val="75000"/>
                  </a:schemeClr>
                </a:solidFill>
                <a:latin typeface="+mj-lt"/>
              </a:rPr>
            </a:br>
            <a:r>
              <a:rPr lang="ja-JP" altLang="en-US" sz="3600" b="1" dirty="0" smtClean="0">
                <a:solidFill>
                  <a:schemeClr val="accent1">
                    <a:lumMod val="75000"/>
                  </a:schemeClr>
                </a:solidFill>
                <a:latin typeface="+mj-lt"/>
              </a:rPr>
              <a:t>信頼</a:t>
            </a:r>
            <a:endParaRPr lang="en-US" sz="3600" b="1" dirty="0" smtClean="0">
              <a:solidFill>
                <a:schemeClr val="accent1">
                  <a:lumMod val="75000"/>
                </a:schemeClr>
              </a:solidFill>
              <a:latin typeface="+mj-lt"/>
            </a:endParaRPr>
          </a:p>
          <a:p>
            <a:pPr>
              <a:defRPr/>
            </a:pPr>
            <a:endParaRPr lang="en-US" sz="3600" b="1" dirty="0">
              <a:solidFill>
                <a:schemeClr val="accent1">
                  <a:lumMod val="75000"/>
                </a:schemeClr>
              </a:solidFill>
              <a:latin typeface="+mj-lt"/>
            </a:endParaRPr>
          </a:p>
        </p:txBody>
      </p:sp>
      <p:sp>
        <p:nvSpPr>
          <p:cNvPr id="5" name="TextBox 4"/>
          <p:cNvSpPr txBox="1"/>
          <p:nvPr/>
        </p:nvSpPr>
        <p:spPr>
          <a:xfrm rot="21124994">
            <a:off x="5381453" y="1756888"/>
            <a:ext cx="2517036" cy="1754326"/>
          </a:xfrm>
          <a:prstGeom prst="rect">
            <a:avLst/>
          </a:prstGeom>
          <a:noFill/>
        </p:spPr>
        <p:txBody>
          <a:bodyPr wrap="none">
            <a:spAutoFit/>
          </a:bodyPr>
          <a:lstStyle/>
          <a:p>
            <a:pPr>
              <a:defRPr/>
            </a:pPr>
            <a:r>
              <a:rPr lang="en-US" sz="3600" b="1" dirty="0" smtClean="0">
                <a:solidFill>
                  <a:schemeClr val="accent2">
                    <a:lumMod val="75000"/>
                  </a:schemeClr>
                </a:solidFill>
                <a:latin typeface="+mj-lt"/>
              </a:rPr>
              <a:t>Obedience</a:t>
            </a:r>
            <a:br>
              <a:rPr lang="en-US" sz="3600" b="1" dirty="0" smtClean="0">
                <a:solidFill>
                  <a:schemeClr val="accent2">
                    <a:lumMod val="75000"/>
                  </a:schemeClr>
                </a:solidFill>
                <a:latin typeface="+mj-lt"/>
              </a:rPr>
            </a:br>
            <a:r>
              <a:rPr lang="ja-JP" altLang="en-US" sz="3600" b="1" dirty="0" smtClean="0">
                <a:solidFill>
                  <a:schemeClr val="accent2">
                    <a:lumMod val="75000"/>
                  </a:schemeClr>
                </a:solidFill>
                <a:latin typeface="+mj-lt"/>
              </a:rPr>
              <a:t>服従</a:t>
            </a:r>
            <a:endParaRPr lang="en-US" sz="3600" b="1" dirty="0" smtClean="0">
              <a:solidFill>
                <a:schemeClr val="accent2">
                  <a:lumMod val="75000"/>
                </a:schemeClr>
              </a:solidFill>
              <a:latin typeface="+mj-lt"/>
            </a:endParaRPr>
          </a:p>
          <a:p>
            <a:pPr>
              <a:defRPr/>
            </a:pPr>
            <a:endParaRPr lang="en-US" sz="3600" b="1" dirty="0">
              <a:solidFill>
                <a:schemeClr val="accent2">
                  <a:lumMod val="75000"/>
                </a:schemeClr>
              </a:solidFill>
              <a:latin typeface="+mj-lt"/>
            </a:endParaRPr>
          </a:p>
        </p:txBody>
      </p:sp>
      <p:sp>
        <p:nvSpPr>
          <p:cNvPr id="6" name="TextBox 5"/>
          <p:cNvSpPr txBox="1"/>
          <p:nvPr/>
        </p:nvSpPr>
        <p:spPr>
          <a:xfrm rot="18418550">
            <a:off x="1915135" y="2788882"/>
            <a:ext cx="4995562" cy="1754326"/>
          </a:xfrm>
          <a:prstGeom prst="rect">
            <a:avLst/>
          </a:prstGeom>
          <a:noFill/>
        </p:spPr>
        <p:txBody>
          <a:bodyPr wrap="square">
            <a:spAutoFit/>
          </a:bodyPr>
          <a:lstStyle/>
          <a:p>
            <a:pPr>
              <a:defRPr/>
            </a:pPr>
            <a:r>
              <a:rPr lang="en-US" sz="3600" b="1" dirty="0">
                <a:solidFill>
                  <a:srgbClr val="C00000"/>
                </a:solidFill>
                <a:latin typeface="+mj-lt"/>
              </a:rPr>
              <a:t>A Burden to </a:t>
            </a:r>
            <a:r>
              <a:rPr lang="en-US" sz="3600" b="1" dirty="0" smtClean="0">
                <a:solidFill>
                  <a:srgbClr val="C00000"/>
                </a:solidFill>
                <a:latin typeface="+mj-lt"/>
              </a:rPr>
              <a:t>Share</a:t>
            </a:r>
            <a:br>
              <a:rPr lang="en-US" sz="3600" b="1" dirty="0" smtClean="0">
                <a:solidFill>
                  <a:srgbClr val="C00000"/>
                </a:solidFill>
                <a:latin typeface="+mj-lt"/>
              </a:rPr>
            </a:br>
            <a:r>
              <a:rPr lang="ja-JP" altLang="en-US" sz="3600" b="1" dirty="0" smtClean="0">
                <a:solidFill>
                  <a:srgbClr val="C00000"/>
                </a:solidFill>
                <a:latin typeface="+mj-lt"/>
              </a:rPr>
              <a:t>重荷を分かち合う</a:t>
            </a:r>
            <a:endParaRPr lang="en-US" sz="3600" b="1" dirty="0" smtClean="0">
              <a:solidFill>
                <a:srgbClr val="C00000"/>
              </a:solidFill>
              <a:latin typeface="+mj-lt"/>
            </a:endParaRPr>
          </a:p>
          <a:p>
            <a:pPr>
              <a:defRPr/>
            </a:pPr>
            <a:r>
              <a:rPr lang="zh-TW" altLang="en-US" sz="3600" b="1" dirty="0" smtClean="0">
                <a:solidFill>
                  <a:srgbClr val="C00000"/>
                </a:solidFill>
              </a:rPr>
              <a:t>    </a:t>
            </a:r>
            <a:endParaRPr lang="en-US" sz="3600" b="1" dirty="0">
              <a:solidFill>
                <a:srgbClr val="C00000"/>
              </a:solidFill>
              <a:latin typeface="+mj-lt"/>
            </a:endParaRPr>
          </a:p>
        </p:txBody>
      </p:sp>
      <p:sp>
        <p:nvSpPr>
          <p:cNvPr id="7" name="TextBox 6"/>
          <p:cNvSpPr txBox="1"/>
          <p:nvPr/>
        </p:nvSpPr>
        <p:spPr>
          <a:xfrm>
            <a:off x="4114800" y="5486400"/>
            <a:ext cx="5070940" cy="1754326"/>
          </a:xfrm>
          <a:prstGeom prst="rect">
            <a:avLst/>
          </a:prstGeom>
          <a:noFill/>
        </p:spPr>
        <p:txBody>
          <a:bodyPr wrap="none">
            <a:spAutoFit/>
          </a:bodyPr>
          <a:lstStyle/>
          <a:p>
            <a:pPr>
              <a:defRPr/>
            </a:pPr>
            <a:r>
              <a:rPr lang="en-US" sz="3600" b="1" dirty="0">
                <a:solidFill>
                  <a:schemeClr val="accent4">
                    <a:lumMod val="75000"/>
                  </a:schemeClr>
                </a:solidFill>
                <a:latin typeface="+mj-lt"/>
              </a:rPr>
              <a:t>Persistent </a:t>
            </a:r>
            <a:r>
              <a:rPr lang="en-US" sz="3600" b="1" dirty="0" smtClean="0">
                <a:solidFill>
                  <a:schemeClr val="accent4">
                    <a:lumMod val="75000"/>
                  </a:schemeClr>
                </a:solidFill>
                <a:latin typeface="+mj-lt"/>
              </a:rPr>
              <a:t>Intercession</a:t>
            </a:r>
            <a:br>
              <a:rPr lang="en-US" sz="3600" b="1" dirty="0" smtClean="0">
                <a:solidFill>
                  <a:schemeClr val="accent4">
                    <a:lumMod val="75000"/>
                  </a:schemeClr>
                </a:solidFill>
                <a:latin typeface="+mj-lt"/>
              </a:rPr>
            </a:br>
            <a:r>
              <a:rPr lang="ja-JP" altLang="en-US" sz="3600" b="1" dirty="0" smtClean="0">
                <a:solidFill>
                  <a:schemeClr val="accent4">
                    <a:lumMod val="75000"/>
                  </a:schemeClr>
                </a:solidFill>
                <a:latin typeface="+mj-lt"/>
              </a:rPr>
              <a:t>絶え間ない取りなし</a:t>
            </a:r>
            <a:endParaRPr lang="en-US" sz="3600" b="1" dirty="0" smtClean="0">
              <a:solidFill>
                <a:schemeClr val="accent4">
                  <a:lumMod val="75000"/>
                </a:schemeClr>
              </a:solidFill>
              <a:latin typeface="+mj-lt"/>
            </a:endParaRPr>
          </a:p>
          <a:p>
            <a:pPr>
              <a:defRPr/>
            </a:pPr>
            <a:r>
              <a:rPr lang="zh-TW" altLang="en-US" sz="3600" b="1" dirty="0" smtClean="0">
                <a:solidFill>
                  <a:schemeClr val="accent4">
                    <a:lumMod val="75000"/>
                  </a:schemeClr>
                </a:solidFill>
              </a:rPr>
              <a:t>        </a:t>
            </a:r>
            <a:endParaRPr lang="en-US" sz="3600" b="1" dirty="0">
              <a:solidFill>
                <a:schemeClr val="accent4">
                  <a:lumMod val="75000"/>
                </a:schemeClr>
              </a:solidFill>
              <a:latin typeface="+mj-lt"/>
            </a:endParaRPr>
          </a:p>
        </p:txBody>
      </p:sp>
      <p:sp>
        <p:nvSpPr>
          <p:cNvPr id="8" name="TextBox 7"/>
          <p:cNvSpPr txBox="1"/>
          <p:nvPr/>
        </p:nvSpPr>
        <p:spPr>
          <a:xfrm>
            <a:off x="3505200" y="3733800"/>
            <a:ext cx="4625974" cy="2862322"/>
          </a:xfrm>
          <a:prstGeom prst="rect">
            <a:avLst/>
          </a:prstGeom>
          <a:noFill/>
        </p:spPr>
        <p:txBody>
          <a:bodyPr wrap="square">
            <a:spAutoFit/>
          </a:bodyPr>
          <a:lstStyle/>
          <a:p>
            <a:pPr algn="ctr">
              <a:defRPr/>
            </a:pPr>
            <a:r>
              <a:rPr lang="en-US" sz="3600" b="1" dirty="0">
                <a:solidFill>
                  <a:srgbClr val="7030A0"/>
                </a:solidFill>
                <a:latin typeface="+mj-lt"/>
              </a:rPr>
              <a:t>Honor the </a:t>
            </a:r>
            <a:r>
              <a:rPr lang="en-US" sz="3600" b="1" dirty="0" err="1" smtClean="0">
                <a:solidFill>
                  <a:srgbClr val="7030A0"/>
                </a:solidFill>
                <a:latin typeface="+mj-lt"/>
              </a:rPr>
              <a:t>BodyTemple</a:t>
            </a:r>
            <a:r>
              <a:rPr lang="en-US" sz="3600" b="1" dirty="0" smtClean="0">
                <a:solidFill>
                  <a:srgbClr val="7030A0"/>
                </a:solidFill>
                <a:latin typeface="+mj-lt"/>
              </a:rPr>
              <a:t/>
            </a:r>
            <a:br>
              <a:rPr lang="en-US" sz="3600" b="1" dirty="0" smtClean="0">
                <a:solidFill>
                  <a:srgbClr val="7030A0"/>
                </a:solidFill>
                <a:latin typeface="+mj-lt"/>
              </a:rPr>
            </a:br>
            <a:r>
              <a:rPr lang="ja-JP" altLang="en-US" sz="3600" b="1" dirty="0" smtClean="0">
                <a:solidFill>
                  <a:srgbClr val="7030A0"/>
                </a:solidFill>
                <a:latin typeface="+mj-lt"/>
              </a:rPr>
              <a:t>神の宮を敬う</a:t>
            </a:r>
            <a:endParaRPr lang="en-US" sz="3600" b="1" dirty="0" smtClean="0">
              <a:solidFill>
                <a:srgbClr val="7030A0"/>
              </a:solidFill>
              <a:latin typeface="+mj-lt"/>
            </a:endParaRPr>
          </a:p>
          <a:p>
            <a:pPr algn="ctr">
              <a:defRPr/>
            </a:pPr>
            <a:endParaRPr lang="en-US" altLang="zh-HK" sz="3600" b="1" dirty="0" smtClean="0">
              <a:solidFill>
                <a:srgbClr val="7030A0"/>
              </a:solidFill>
            </a:endParaRPr>
          </a:p>
          <a:p>
            <a:pPr>
              <a:defRPr/>
            </a:pPr>
            <a:endParaRPr lang="en-US" sz="3600" b="1" dirty="0">
              <a:solidFill>
                <a:srgbClr val="7030A0"/>
              </a:solidFill>
              <a:latin typeface="+mj-lt"/>
            </a:endParaRPr>
          </a:p>
        </p:txBody>
      </p:sp>
      <p:sp>
        <p:nvSpPr>
          <p:cNvPr id="9" name="TextBox 8"/>
          <p:cNvSpPr txBox="1"/>
          <p:nvPr/>
        </p:nvSpPr>
        <p:spPr>
          <a:xfrm rot="973846">
            <a:off x="5765313" y="1137146"/>
            <a:ext cx="4659350" cy="1754326"/>
          </a:xfrm>
          <a:prstGeom prst="rect">
            <a:avLst/>
          </a:prstGeom>
          <a:noFill/>
        </p:spPr>
        <p:txBody>
          <a:bodyPr wrap="square">
            <a:spAutoFit/>
          </a:bodyPr>
          <a:lstStyle/>
          <a:p>
            <a:pPr algn="ctr">
              <a:defRPr/>
            </a:pPr>
            <a:r>
              <a:rPr lang="en-US" sz="3600" b="1" dirty="0">
                <a:solidFill>
                  <a:srgbClr val="FF0000"/>
                </a:solidFill>
                <a:latin typeface="+mj-lt"/>
              </a:rPr>
              <a:t>For Christ to </a:t>
            </a:r>
            <a:r>
              <a:rPr lang="en-US" sz="3600" b="1" dirty="0" smtClean="0">
                <a:solidFill>
                  <a:srgbClr val="FF0000"/>
                </a:solidFill>
                <a:latin typeface="+mj-lt"/>
              </a:rPr>
              <a:t>Abide</a:t>
            </a:r>
            <a:br>
              <a:rPr lang="en-US" sz="3600" b="1" dirty="0" smtClean="0">
                <a:solidFill>
                  <a:srgbClr val="FF0000"/>
                </a:solidFill>
                <a:latin typeface="+mj-lt"/>
              </a:rPr>
            </a:br>
            <a:r>
              <a:rPr lang="ja-JP" altLang="en-US" sz="3600" b="1" dirty="0" smtClean="0">
                <a:solidFill>
                  <a:srgbClr val="FF0000"/>
                </a:solidFill>
                <a:latin typeface="+mj-lt"/>
              </a:rPr>
              <a:t>キリストが内にとどまる</a:t>
            </a:r>
            <a:endParaRPr lang="en-US" altLang="zh-HK" sz="3600" b="1" dirty="0" smtClean="0">
              <a:solidFill>
                <a:srgbClr val="FF0000"/>
              </a:solidFill>
            </a:endParaRPr>
          </a:p>
        </p:txBody>
      </p:sp>
      <p:sp>
        <p:nvSpPr>
          <p:cNvPr id="10" name="TextBox 9"/>
          <p:cNvSpPr txBox="1"/>
          <p:nvPr/>
        </p:nvSpPr>
        <p:spPr>
          <a:xfrm rot="429542">
            <a:off x="366203" y="2249696"/>
            <a:ext cx="5403435" cy="1754326"/>
          </a:xfrm>
          <a:prstGeom prst="rect">
            <a:avLst/>
          </a:prstGeom>
          <a:noFill/>
        </p:spPr>
        <p:txBody>
          <a:bodyPr wrap="square">
            <a:spAutoFit/>
          </a:bodyPr>
          <a:lstStyle/>
          <a:p>
            <a:pPr algn="ctr">
              <a:defRPr/>
            </a:pPr>
            <a:r>
              <a:rPr lang="en-US" sz="3600" b="1" dirty="0">
                <a:solidFill>
                  <a:srgbClr val="0070C0"/>
                </a:solidFill>
                <a:latin typeface="+mj-lt"/>
              </a:rPr>
              <a:t>Praying </a:t>
            </a:r>
            <a:r>
              <a:rPr lang="en-US" sz="3600" b="1" dirty="0" smtClean="0">
                <a:solidFill>
                  <a:srgbClr val="0070C0"/>
                </a:solidFill>
                <a:latin typeface="+mj-lt"/>
              </a:rPr>
              <a:t> Together</a:t>
            </a:r>
            <a:br>
              <a:rPr lang="en-US" sz="3600" b="1" dirty="0" smtClean="0">
                <a:solidFill>
                  <a:srgbClr val="0070C0"/>
                </a:solidFill>
                <a:latin typeface="+mj-lt"/>
              </a:rPr>
            </a:br>
            <a:r>
              <a:rPr lang="ja-JP" altLang="en-US" sz="3600" b="1" dirty="0" smtClean="0">
                <a:solidFill>
                  <a:srgbClr val="0070C0"/>
                </a:solidFill>
                <a:latin typeface="+mj-lt"/>
              </a:rPr>
              <a:t>ともに祈る</a:t>
            </a:r>
            <a:endParaRPr lang="en-US" sz="3600" b="1" dirty="0" smtClean="0">
              <a:solidFill>
                <a:srgbClr val="0070C0"/>
              </a:solidFill>
              <a:latin typeface="+mj-lt"/>
            </a:endParaRPr>
          </a:p>
          <a:p>
            <a:pPr algn="ctr">
              <a:defRPr/>
            </a:pPr>
            <a:endParaRPr lang="en-US" sz="3600" b="1" dirty="0">
              <a:solidFill>
                <a:srgbClr val="0070C0"/>
              </a:solidFill>
              <a:latin typeface="+mj-lt"/>
            </a:endParaRPr>
          </a:p>
        </p:txBody>
      </p:sp>
      <p:sp>
        <p:nvSpPr>
          <p:cNvPr id="11" name="TextBox 1"/>
          <p:cNvSpPr txBox="1"/>
          <p:nvPr/>
        </p:nvSpPr>
        <p:spPr>
          <a:xfrm>
            <a:off x="2912975" y="2376071"/>
            <a:ext cx="6647974" cy="2554545"/>
          </a:xfrm>
          <a:prstGeom prst="rect">
            <a:avLst/>
          </a:prstGeom>
          <a:noFill/>
        </p:spPr>
        <p:txBody>
          <a:bodyPr wrap="none">
            <a:spAutoFit/>
          </a:bodyPr>
          <a:lstStyle/>
          <a:p>
            <a:pPr>
              <a:defRPr/>
            </a:pPr>
            <a:r>
              <a:rPr lang="en-US" sz="7200" b="1" dirty="0" smtClean="0">
                <a:ln w="17780" cmpd="sng">
                  <a:solidFill>
                    <a:srgbClr val="FFFFFF"/>
                  </a:solidFill>
                  <a:prstDash val="solid"/>
                  <a:miter lim="800000"/>
                </a:ln>
                <a:solidFill>
                  <a:srgbClr val="757575"/>
                </a:solidFill>
                <a:effectLst>
                  <a:outerShdw blurRad="50800" algn="tl" rotWithShape="0">
                    <a:srgbClr val="000000"/>
                  </a:outerShdw>
                </a:effectLst>
                <a:latin typeface="+mn-lt"/>
              </a:rPr>
              <a:t>CONDITIONS</a:t>
            </a:r>
          </a:p>
          <a:p>
            <a:pPr algn="ctr">
              <a:defRPr/>
            </a:pPr>
            <a:r>
              <a:rPr lang="ja-JP" altLang="en-US" sz="8800" b="1" dirty="0" smtClean="0">
                <a:ln w="17780" cmpd="sng">
                  <a:solidFill>
                    <a:srgbClr val="FFFFFF"/>
                  </a:solidFill>
                  <a:prstDash val="solid"/>
                  <a:miter lim="800000"/>
                </a:ln>
                <a:solidFill>
                  <a:srgbClr val="757575"/>
                </a:solidFill>
                <a:effectLst>
                  <a:outerShdw blurRad="50800" algn="tl" rotWithShape="0">
                    <a:srgbClr val="000000"/>
                  </a:outerShdw>
                </a:effectLst>
                <a:latin typeface="+mn-lt"/>
              </a:rPr>
              <a:t>条件</a:t>
            </a:r>
            <a:endParaRPr lang="en-US" sz="8800" b="1" dirty="0">
              <a:ln w="17780" cmpd="sng">
                <a:solidFill>
                  <a:srgbClr val="FFFFFF"/>
                </a:solidFill>
                <a:prstDash val="solid"/>
                <a:miter lim="800000"/>
              </a:ln>
              <a:solidFill>
                <a:srgbClr val="757575"/>
              </a:solidFill>
              <a:effectLst>
                <a:outerShdw blurRad="50800" algn="tl" rotWithShape="0">
                  <a:srgbClr val="000000"/>
                </a:outerShdw>
              </a:effectLst>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1981200" y="5257800"/>
            <a:ext cx="8229600" cy="1143000"/>
          </a:xfrm>
        </p:spPr>
        <p:txBody>
          <a:bodyPr/>
          <a:lstStyle/>
          <a:p>
            <a:pPr eaLnBrk="1" hangingPunct="1">
              <a:defRPr/>
            </a:pPr>
            <a:r>
              <a:rPr lang="en-US" b="1" smtClean="0">
                <a:solidFill>
                  <a:schemeClr val="bg1"/>
                </a:solidFill>
              </a:rPr>
              <a:t>On the mountain…</a:t>
            </a:r>
          </a:p>
        </p:txBody>
      </p:sp>
      <p:pic>
        <p:nvPicPr>
          <p:cNvPr id="89091" name="Picture 4" descr="Smokies Blue"/>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4000"/>
          <a:stretch/>
        </p:blipFill>
        <p:spPr>
          <a:xfrm>
            <a:off x="1524000" y="0"/>
            <a:ext cx="10515600" cy="6858000"/>
          </a:xfrm>
          <a:noFill/>
        </p:spPr>
      </p:pic>
      <p:sp>
        <p:nvSpPr>
          <p:cNvPr id="2" name="TextBox 1"/>
          <p:cNvSpPr txBox="1"/>
          <p:nvPr/>
        </p:nvSpPr>
        <p:spPr>
          <a:xfrm>
            <a:off x="3429000" y="4876800"/>
            <a:ext cx="6577185" cy="1200329"/>
          </a:xfrm>
          <a:prstGeom prst="rect">
            <a:avLst/>
          </a:prstGeom>
          <a:noFill/>
          <a:effectLst>
            <a:outerShdw blurRad="50800" dist="50800" dir="5400000" algn="ctr" rotWithShape="0">
              <a:schemeClr val="accent4">
                <a:lumMod val="10000"/>
              </a:schemeClr>
            </a:outerShdw>
          </a:effectLst>
        </p:spPr>
        <p:txBody>
          <a:bodyPr wrap="none">
            <a:spAutoFit/>
          </a:bodyPr>
          <a:lstStyle/>
          <a:p>
            <a:pPr>
              <a:defRPr/>
            </a:pPr>
            <a:r>
              <a:rPr lang="es-A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One weekend, in the mountains</a:t>
            </a:r>
            <a:r>
              <a:rPr lang="es-A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t>
            </a:r>
            <a:br>
              <a:rPr lang="es-A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br>
            <a:r>
              <a:rPr lang="ja-JP" alt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ある週末山の中で</a:t>
            </a:r>
            <a:endParaRPr lang="es-AR"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trinityinspirations.com/images/Feed%20me%202.jpg"/>
          <p:cNvPicPr>
            <a:picLocks noChangeAspect="1" noChangeArrowheads="1"/>
          </p:cNvPicPr>
          <p:nvPr/>
        </p:nvPicPr>
        <p:blipFill>
          <a:blip r:embed="rId2" cstate="print"/>
          <a:srcRect/>
          <a:stretch>
            <a:fillRect/>
          </a:stretch>
        </p:blipFill>
        <p:spPr bwMode="auto">
          <a:xfrm>
            <a:off x="6773633" y="821531"/>
            <a:ext cx="4351567" cy="3598069"/>
          </a:xfrm>
          <a:prstGeom prst="rect">
            <a:avLst/>
          </a:prstGeom>
          <a:ln>
            <a:noFill/>
          </a:ln>
          <a:effectLst>
            <a:outerShdw blurRad="292100" dist="139700" dir="2700000" algn="tl" rotWithShape="0">
              <a:srgbClr val="333333">
                <a:alpha val="65000"/>
              </a:srgbClr>
            </a:outerShdw>
          </a:effectLst>
        </p:spPr>
      </p:pic>
      <p:sp>
        <p:nvSpPr>
          <p:cNvPr id="3" name="Text Box 3"/>
          <p:cNvSpPr txBox="1">
            <a:spLocks noChangeArrowheads="1"/>
          </p:cNvSpPr>
          <p:nvPr/>
        </p:nvSpPr>
        <p:spPr bwMode="auto">
          <a:xfrm>
            <a:off x="2057400" y="681038"/>
            <a:ext cx="4191000" cy="6986528"/>
          </a:xfrm>
          <a:prstGeom prst="rect">
            <a:avLst/>
          </a:prstGeom>
          <a:noFill/>
          <a:ln w="9525">
            <a:noFill/>
            <a:miter lim="800000"/>
            <a:headEnd/>
            <a:tailEnd/>
          </a:ln>
          <a:effectLst/>
        </p:spPr>
        <p:txBody>
          <a:bodyPr wrap="square">
            <a:spAutoFit/>
          </a:bodyPr>
          <a:lstStyle/>
          <a:p>
            <a:pPr>
              <a:defRPr/>
            </a:pPr>
            <a:r>
              <a:rPr lang="en-US" sz="3200" dirty="0">
                <a:latin typeface="+mn-lt"/>
                <a:cs typeface="Arial" charset="0"/>
              </a:rPr>
              <a:t>“I am the Lord your God,… </a:t>
            </a:r>
            <a:r>
              <a:rPr lang="en-US" sz="3200" dirty="0" smtClean="0">
                <a:latin typeface="+mn-lt"/>
                <a:cs typeface="Arial" charset="0"/>
              </a:rPr>
              <a:t>Open </a:t>
            </a:r>
            <a:r>
              <a:rPr lang="en-US" sz="3200" dirty="0">
                <a:latin typeface="+mn-lt"/>
                <a:cs typeface="Arial" charset="0"/>
              </a:rPr>
              <a:t>your mouth wide, and I will fill it.”</a:t>
            </a:r>
          </a:p>
          <a:p>
            <a:pPr algn="r">
              <a:defRPr/>
            </a:pPr>
            <a:r>
              <a:rPr lang="en-US" sz="3200" dirty="0">
                <a:solidFill>
                  <a:schemeClr val="accent1"/>
                </a:solidFill>
                <a:latin typeface="+mn-lt"/>
                <a:cs typeface="Arial" charset="0"/>
              </a:rPr>
              <a:t>Ps </a:t>
            </a:r>
            <a:r>
              <a:rPr lang="en-US" sz="3200" dirty="0" smtClean="0">
                <a:solidFill>
                  <a:schemeClr val="accent1"/>
                </a:solidFill>
                <a:latin typeface="+mn-lt"/>
                <a:cs typeface="Arial" charset="0"/>
              </a:rPr>
              <a:t>81:10</a:t>
            </a:r>
          </a:p>
          <a:p>
            <a:pPr algn="r">
              <a:defRPr/>
            </a:pPr>
            <a:r>
              <a:rPr lang="ja-JP" altLang="en-US" sz="3200" dirty="0" smtClean="0">
                <a:latin typeface="+mn-lt"/>
                <a:cs typeface="Arial" charset="0"/>
              </a:rPr>
              <a:t>わたしが、あなたの神、主。</a:t>
            </a:r>
            <a:r>
              <a:rPr lang="en-US" altLang="ja-JP" sz="3200" dirty="0" smtClean="0">
                <a:latin typeface="+mn-lt"/>
                <a:cs typeface="Arial" charset="0"/>
              </a:rPr>
              <a:t>…</a:t>
            </a:r>
            <a:r>
              <a:rPr lang="ja-JP" altLang="en-US" sz="3200" dirty="0" smtClean="0">
                <a:latin typeface="+mn-lt"/>
                <a:cs typeface="Arial" charset="0"/>
              </a:rPr>
              <a:t>口を広く開けよ、わたしはそれを満たそう。</a:t>
            </a:r>
            <a:r>
              <a:rPr lang="en-US" altLang="ja-JP" sz="3200" dirty="0" smtClean="0">
                <a:latin typeface="+mn-lt"/>
                <a:cs typeface="Arial" charset="0"/>
              </a:rPr>
              <a:t/>
            </a:r>
            <a:br>
              <a:rPr lang="en-US" altLang="ja-JP" sz="3200" dirty="0" smtClean="0">
                <a:latin typeface="+mn-lt"/>
                <a:cs typeface="Arial" charset="0"/>
              </a:rPr>
            </a:br>
            <a:r>
              <a:rPr lang="ja-JP" altLang="en-US" sz="3200" dirty="0" smtClean="0">
                <a:solidFill>
                  <a:schemeClr val="accent1"/>
                </a:solidFill>
                <a:latin typeface="+mn-lt"/>
                <a:cs typeface="Arial" charset="0"/>
              </a:rPr>
              <a:t>詩編</a:t>
            </a:r>
            <a:r>
              <a:rPr lang="en-US" altLang="ja-JP" sz="3200" dirty="0" smtClean="0">
                <a:solidFill>
                  <a:schemeClr val="accent1"/>
                </a:solidFill>
                <a:latin typeface="+mn-lt"/>
                <a:cs typeface="Arial" charset="0"/>
              </a:rPr>
              <a:t>81:11</a:t>
            </a:r>
            <a:endParaRPr lang="en-US" sz="3200" dirty="0" smtClean="0">
              <a:solidFill>
                <a:schemeClr val="accent1"/>
              </a:solidFill>
              <a:latin typeface="+mn-lt"/>
              <a:cs typeface="Arial" charset="0"/>
            </a:endParaRPr>
          </a:p>
          <a:p>
            <a:pPr algn="r">
              <a:defRPr/>
            </a:pPr>
            <a:endParaRPr lang="en-US" sz="3200" dirty="0">
              <a:solidFill>
                <a:schemeClr val="accent1"/>
              </a:solidFill>
              <a:latin typeface="+mn-lt"/>
              <a:cs typeface="Arial" charset="0"/>
            </a:endParaRPr>
          </a:p>
          <a:p>
            <a:pPr algn="r">
              <a:defRPr/>
            </a:pPr>
            <a:endParaRPr lang="en-US" sz="3200" dirty="0" smtClean="0">
              <a:solidFill>
                <a:schemeClr val="accent1"/>
              </a:solidFill>
              <a:latin typeface="+mn-lt"/>
              <a:cs typeface="Arial" charset="0"/>
            </a:endParaRPr>
          </a:p>
          <a:p>
            <a:pPr algn="r">
              <a:defRPr/>
            </a:pPr>
            <a:endParaRPr lang="en-US" sz="3200" dirty="0">
              <a:solidFill>
                <a:schemeClr val="accent1"/>
              </a:solidFill>
              <a:latin typeface="+mn-lt"/>
              <a:cs typeface="Arial" charset="0"/>
            </a:endParaRPr>
          </a:p>
          <a:p>
            <a:pPr algn="r">
              <a:defRPr/>
            </a:pPr>
            <a:endParaRPr lang="en-US" sz="3200" dirty="0">
              <a:solidFill>
                <a:schemeClr val="accent1"/>
              </a:solidFill>
              <a:latin typeface="+mn-lt"/>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0496" b="48466"/>
          <a:stretch/>
        </p:blipFill>
        <p:spPr>
          <a:xfrm>
            <a:off x="2514600" y="980058"/>
            <a:ext cx="7924800" cy="5268342"/>
          </a:xfrm>
          <a:prstGeom prst="rect">
            <a:avLst/>
          </a:prstGeom>
          <a:ln>
            <a:solidFill>
              <a:schemeClr val="tx1"/>
            </a:solidFill>
          </a:ln>
        </p:spPr>
      </p:pic>
    </p:spTree>
    <p:extLst>
      <p:ext uri="{BB962C8B-B14F-4D97-AF65-F5344CB8AC3E}">
        <p14:creationId xmlns:p14="http://schemas.microsoft.com/office/powerpoint/2010/main" val="3615181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60000"/>
                <a:satMod val="355000"/>
              </a:schemeClr>
            </a:gs>
            <a:gs pos="44000">
              <a:schemeClr val="accent2">
                <a:lumMod val="50000"/>
              </a:schemeClr>
            </a:gs>
            <a:gs pos="100000">
              <a:schemeClr val="bg2">
                <a:shade val="55000"/>
                <a:satMod val="300000"/>
              </a:schemeClr>
            </a:gs>
          </a:gsLst>
          <a:path path="circle">
            <a:fillToRect l="-24500" t="-20000" r="124500" b="120000"/>
          </a:path>
        </a:gradFill>
        <a:effectLst/>
      </p:bgPr>
    </p:bg>
    <p:spTree>
      <p:nvGrpSpPr>
        <p:cNvPr id="1" name=""/>
        <p:cNvGrpSpPr/>
        <p:nvPr/>
      </p:nvGrpSpPr>
      <p:grpSpPr>
        <a:xfrm>
          <a:off x="0" y="0"/>
          <a:ext cx="0" cy="0"/>
          <a:chOff x="0" y="0"/>
          <a:chExt cx="0" cy="0"/>
        </a:xfrm>
      </p:grpSpPr>
      <p:pic>
        <p:nvPicPr>
          <p:cNvPr id="4" name="Picture 4" descr="dove-holy-spirit"/>
          <p:cNvPicPr>
            <a:picLocks noChangeAspect="1" noChangeArrowheads="1"/>
          </p:cNvPicPr>
          <p:nvPr/>
        </p:nvPicPr>
        <p:blipFill>
          <a:blip r:embed="rId2">
            <a:duotone>
              <a:prstClr val="black"/>
              <a:schemeClr val="accent2">
                <a:tint val="45000"/>
                <a:satMod val="400000"/>
              </a:schemeClr>
            </a:duotone>
          </a:blip>
          <a:srcRect r="29698" b="17857"/>
          <a:stretch>
            <a:fillRect/>
          </a:stretch>
        </p:blipFill>
        <p:spPr bwMode="auto">
          <a:xfrm>
            <a:off x="3581400" y="0"/>
            <a:ext cx="5646211" cy="6858000"/>
          </a:xfrm>
          <a:prstGeom prst="rect">
            <a:avLst/>
          </a:prstGeom>
          <a:ln>
            <a:noFill/>
          </a:ln>
          <a:effectLst>
            <a:softEdge rad="112500"/>
          </a:effectLst>
        </p:spPr>
      </p:pic>
      <p:sp>
        <p:nvSpPr>
          <p:cNvPr id="2" name="Title 1"/>
          <p:cNvSpPr>
            <a:spLocks noGrp="1"/>
          </p:cNvSpPr>
          <p:nvPr>
            <p:ph type="title"/>
          </p:nvPr>
        </p:nvSpPr>
        <p:spPr>
          <a:xfrm>
            <a:off x="1066800" y="2133600"/>
            <a:ext cx="9997440" cy="1143000"/>
          </a:xfrm>
        </p:spPr>
        <p:txBody>
          <a:bodyPr>
            <a:normAutofit fontScale="90000"/>
          </a:bodyPr>
          <a:lstStyle/>
          <a:p>
            <a:pPr algn="ctr"/>
            <a:r>
              <a:rPr lang="en-US" sz="4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Asking So As Not to Be Denied</a:t>
            </a:r>
            <a:br>
              <a:rPr lang="en-US" sz="4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ja-JP" altLang="en-US" sz="4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否定されないために</a:t>
            </a:r>
            <a:endParaRPr lang="en-US" sz="4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Title 1"/>
          <p:cNvSpPr txBox="1">
            <a:spLocks/>
          </p:cNvSpPr>
          <p:nvPr/>
        </p:nvSpPr>
        <p:spPr>
          <a:xfrm>
            <a:off x="1066800" y="3048000"/>
            <a:ext cx="9997440" cy="1143000"/>
          </a:xfrm>
          <a:prstGeom prst="rect">
            <a:avLst/>
          </a:prstGeom>
        </p:spPr>
        <p:txBody>
          <a:bodyPr anchor="ctr">
            <a:normAutofit lnSpcReduction="100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ctr"/>
            <a: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Tomorrow, 19:00</a:t>
            </a:r>
            <a:br>
              <a:rPr 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ja-JP" alt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明日午後</a:t>
            </a:r>
            <a:r>
              <a:rPr lang="en-US" altLang="ja-JP"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7</a:t>
            </a:r>
            <a:r>
              <a:rPr lang="ja-JP" altLang="en-US"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時</a:t>
            </a:r>
            <a:endPar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12305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4724400" y="774700"/>
            <a:ext cx="6400800" cy="3539430"/>
          </a:xfrm>
          <a:prstGeom prst="rect">
            <a:avLst/>
          </a:prstGeom>
          <a:noFill/>
          <a:ln w="9525">
            <a:noFill/>
            <a:miter lim="800000"/>
            <a:headEnd/>
            <a:tailEnd/>
          </a:ln>
          <a:effectLst/>
        </p:spPr>
        <p:txBody>
          <a:bodyPr wrap="square">
            <a:spAutoFit/>
          </a:bodyPr>
          <a:lstStyle/>
          <a:p>
            <a:pPr>
              <a:defRPr/>
            </a:pPr>
            <a:r>
              <a:rPr lang="en-US" sz="3200" b="1" dirty="0" smtClean="0">
                <a:latin typeface="+mn-lt"/>
              </a:rPr>
              <a:t>“It </a:t>
            </a:r>
            <a:r>
              <a:rPr lang="en-US" sz="3200" b="1" dirty="0">
                <a:latin typeface="+mn-lt"/>
              </a:rPr>
              <a:t>is not because of any </a:t>
            </a:r>
            <a:r>
              <a:rPr lang="en-US" sz="3200" b="1" dirty="0" smtClean="0">
                <a:latin typeface="+mn-lt"/>
              </a:rPr>
              <a:t>restriction </a:t>
            </a:r>
            <a:r>
              <a:rPr lang="en-US" sz="3200" b="1" dirty="0">
                <a:latin typeface="+mn-lt"/>
              </a:rPr>
              <a:t>on the part of God </a:t>
            </a:r>
            <a:r>
              <a:rPr lang="en-US" sz="3200" b="1" dirty="0" smtClean="0">
                <a:latin typeface="+mn-lt"/>
              </a:rPr>
              <a:t>that </a:t>
            </a:r>
            <a:r>
              <a:rPr lang="en-US" sz="3200" b="1" dirty="0">
                <a:latin typeface="+mn-lt"/>
              </a:rPr>
              <a:t>the riches of His grace do </a:t>
            </a:r>
            <a:r>
              <a:rPr lang="en-US" sz="3200" b="1" dirty="0" smtClean="0">
                <a:latin typeface="+mn-lt"/>
              </a:rPr>
              <a:t>not </a:t>
            </a:r>
            <a:r>
              <a:rPr lang="en-US" sz="3200" b="1" dirty="0">
                <a:latin typeface="+mn-lt"/>
              </a:rPr>
              <a:t>flow earthward to men. </a:t>
            </a:r>
            <a:endParaRPr lang="en-US" sz="3200" b="1" dirty="0" smtClean="0">
              <a:latin typeface="+mn-lt"/>
            </a:endParaRPr>
          </a:p>
          <a:p>
            <a:pPr>
              <a:defRPr/>
            </a:pPr>
            <a:r>
              <a:rPr lang="ja-JP" altLang="en-US" sz="3200" b="1" dirty="0" smtClean="0">
                <a:solidFill>
                  <a:schemeClr val="tx2"/>
                </a:solidFill>
                <a:latin typeface="+mn-lt"/>
              </a:rPr>
              <a:t>み霊の恵みが豊かに地上の民に注がれないのは、神が制限しておられるからではない。</a:t>
            </a:r>
            <a:endParaRPr lang="en-US" altLang="ja-JP" sz="3200" b="1" dirty="0" smtClean="0">
              <a:solidFill>
                <a:schemeClr val="tx2"/>
              </a:solidFill>
              <a:latin typeface="+mn-lt"/>
            </a:endParaRPr>
          </a:p>
        </p:txBody>
      </p:sp>
      <p:pic>
        <p:nvPicPr>
          <p:cNvPr id="72707" name="Picture 3" descr="EGWhite"/>
          <p:cNvPicPr>
            <a:picLocks noChangeAspect="1" noChangeArrowheads="1"/>
          </p:cNvPicPr>
          <p:nvPr/>
        </p:nvPicPr>
        <p:blipFill>
          <a:blip r:embed="rId2" cstate="print"/>
          <a:srcRect/>
          <a:stretch>
            <a:fillRect/>
          </a:stretch>
        </p:blipFill>
        <p:spPr bwMode="auto">
          <a:xfrm>
            <a:off x="2028562" y="914400"/>
            <a:ext cx="231484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4724400" y="3200400"/>
            <a:ext cx="5943600" cy="1077218"/>
          </a:xfrm>
          <a:prstGeom prst="rect">
            <a:avLst/>
          </a:prstGeom>
          <a:noFill/>
          <a:ln w="9525">
            <a:noFill/>
            <a:miter lim="800000"/>
            <a:headEnd/>
            <a:tailEnd/>
          </a:ln>
          <a:effectLst/>
        </p:spPr>
        <p:txBody>
          <a:bodyPr wrap="square">
            <a:spAutoFit/>
          </a:bodyPr>
          <a:lstStyle/>
          <a:p>
            <a:r>
              <a:rPr lang="zh-TW" altLang="en-US" sz="3200" b="1" dirty="0"/>
              <a:t/>
            </a:r>
            <a:br>
              <a:rPr lang="zh-TW" altLang="en-US" sz="3200" b="1" dirty="0"/>
            </a:br>
            <a:endParaRPr lang="en-US" sz="3200" b="1" dirty="0">
              <a:solidFill>
                <a:schemeClr val="tx2"/>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4724400" y="774700"/>
            <a:ext cx="6400800" cy="4031873"/>
          </a:xfrm>
          <a:prstGeom prst="rect">
            <a:avLst/>
          </a:prstGeom>
          <a:noFill/>
          <a:ln w="9525">
            <a:noFill/>
            <a:miter lim="800000"/>
            <a:headEnd/>
            <a:tailEnd/>
          </a:ln>
          <a:effectLst/>
        </p:spPr>
        <p:txBody>
          <a:bodyPr wrap="square">
            <a:spAutoFit/>
          </a:bodyPr>
          <a:lstStyle/>
          <a:p>
            <a:pPr>
              <a:defRPr/>
            </a:pPr>
            <a:r>
              <a:rPr lang="en-US" sz="3200" b="1" dirty="0" smtClean="0">
                <a:latin typeface="+mn-lt"/>
              </a:rPr>
              <a:t>“If the </a:t>
            </a:r>
            <a:r>
              <a:rPr lang="en-US" sz="3200" b="1" dirty="0">
                <a:latin typeface="+mn-lt"/>
              </a:rPr>
              <a:t>fulfillment of the promise [of the Spirit] is not seen as it might be, it is because the promise is not appreciated as it should be. </a:t>
            </a:r>
            <a:endParaRPr lang="en-US" sz="3200" b="1" dirty="0" smtClean="0">
              <a:latin typeface="+mn-lt"/>
            </a:endParaRPr>
          </a:p>
          <a:p>
            <a:pPr>
              <a:defRPr/>
            </a:pPr>
            <a:r>
              <a:rPr lang="ja-JP" altLang="en-US" sz="3200" b="1" dirty="0" smtClean="0">
                <a:solidFill>
                  <a:schemeClr val="tx2"/>
                </a:solidFill>
                <a:latin typeface="+mn-lt"/>
              </a:rPr>
              <a:t>もし約束の実現がみられないとすれば、それは約束が理解されていないからである。</a:t>
            </a:r>
            <a:endParaRPr lang="en-US" sz="3200" b="1" dirty="0">
              <a:solidFill>
                <a:schemeClr val="tx2"/>
              </a:solidFill>
              <a:latin typeface="+mn-lt"/>
            </a:endParaRPr>
          </a:p>
        </p:txBody>
      </p:sp>
      <p:pic>
        <p:nvPicPr>
          <p:cNvPr id="5" name="Picture 3" descr="EGWhite"/>
          <p:cNvPicPr>
            <a:picLocks noChangeAspect="1" noChangeArrowheads="1"/>
          </p:cNvPicPr>
          <p:nvPr/>
        </p:nvPicPr>
        <p:blipFill>
          <a:blip r:embed="rId2" cstate="print"/>
          <a:srcRect/>
          <a:stretch>
            <a:fillRect/>
          </a:stretch>
        </p:blipFill>
        <p:spPr bwMode="auto">
          <a:xfrm>
            <a:off x="2028562" y="914400"/>
            <a:ext cx="231484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3162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Text Box 2"/>
          <p:cNvSpPr txBox="1">
            <a:spLocks noChangeArrowheads="1"/>
          </p:cNvSpPr>
          <p:nvPr/>
        </p:nvSpPr>
        <p:spPr bwMode="auto">
          <a:xfrm>
            <a:off x="4724400" y="830640"/>
            <a:ext cx="6172200" cy="3539430"/>
          </a:xfrm>
          <a:prstGeom prst="rect">
            <a:avLst/>
          </a:prstGeom>
          <a:noFill/>
          <a:ln w="9525">
            <a:noFill/>
            <a:miter lim="800000"/>
            <a:headEnd/>
            <a:tailEnd/>
          </a:ln>
          <a:effectLst/>
        </p:spPr>
        <p:txBody>
          <a:bodyPr wrap="square">
            <a:spAutoFit/>
          </a:bodyPr>
          <a:lstStyle/>
          <a:p>
            <a:pPr>
              <a:defRPr/>
            </a:pPr>
            <a:r>
              <a:rPr lang="en-US" sz="3200" b="1" dirty="0" smtClean="0">
                <a:latin typeface="+mn-lt"/>
              </a:rPr>
              <a:t>“If </a:t>
            </a:r>
            <a:r>
              <a:rPr lang="en-US" sz="3200" b="1" dirty="0">
                <a:latin typeface="+mn-lt"/>
              </a:rPr>
              <a:t>all were willing, all would be filled with the Spirit.”</a:t>
            </a:r>
          </a:p>
          <a:p>
            <a:pPr algn="r">
              <a:defRPr/>
            </a:pPr>
            <a:r>
              <a:rPr lang="en-US" sz="3200" b="1" i="1" dirty="0">
                <a:solidFill>
                  <a:schemeClr val="tx2"/>
                </a:solidFill>
                <a:latin typeface="+mn-lt"/>
              </a:rPr>
              <a:t>The Acts of the Apostles</a:t>
            </a:r>
            <a:r>
              <a:rPr lang="en-US" sz="3200" b="1" dirty="0">
                <a:solidFill>
                  <a:schemeClr val="tx2"/>
                </a:solidFill>
                <a:latin typeface="+mn-lt"/>
              </a:rPr>
              <a:t>, </a:t>
            </a:r>
            <a:r>
              <a:rPr lang="en-US" sz="3200" b="1" dirty="0" smtClean="0">
                <a:solidFill>
                  <a:schemeClr val="tx2"/>
                </a:solidFill>
                <a:latin typeface="+mn-lt"/>
              </a:rPr>
              <a:t>50</a:t>
            </a:r>
          </a:p>
          <a:p>
            <a:pPr>
              <a:defRPr/>
            </a:pPr>
            <a:r>
              <a:rPr lang="ja-JP" altLang="en-US" sz="3200" b="1" dirty="0" smtClean="0">
                <a:solidFill>
                  <a:schemeClr val="tx2"/>
                </a:solidFill>
                <a:latin typeface="+mn-lt"/>
              </a:rPr>
              <a:t>もし誰でも求めるならば、すべての者はみ霊に満たされるのである。　</a:t>
            </a:r>
            <a:endParaRPr lang="en-US" altLang="ja-JP" sz="3200" b="1" dirty="0" smtClean="0">
              <a:solidFill>
                <a:schemeClr val="tx2"/>
              </a:solidFill>
              <a:latin typeface="+mn-lt"/>
            </a:endParaRPr>
          </a:p>
          <a:p>
            <a:pPr>
              <a:defRPr/>
            </a:pPr>
            <a:r>
              <a:rPr lang="ja-JP" altLang="en-US" sz="3200" b="1" dirty="0" smtClean="0">
                <a:solidFill>
                  <a:schemeClr val="tx2"/>
                </a:solidFill>
                <a:latin typeface="+mn-lt"/>
              </a:rPr>
              <a:t>患難</a:t>
            </a:r>
            <a:r>
              <a:rPr lang="ja-JP" altLang="en-US" sz="3200" b="1" dirty="0" smtClean="0">
                <a:solidFill>
                  <a:schemeClr val="tx2"/>
                </a:solidFill>
                <a:latin typeface="+mn-lt"/>
              </a:rPr>
              <a:t>から</a:t>
            </a:r>
            <a:r>
              <a:rPr lang="ja-JP" altLang="en-US" sz="3200" b="1" dirty="0" smtClean="0">
                <a:solidFill>
                  <a:schemeClr val="tx2"/>
                </a:solidFill>
                <a:latin typeface="+mn-lt"/>
              </a:rPr>
              <a:t>栄光へ上 </a:t>
            </a:r>
            <a:r>
              <a:rPr lang="en-US" altLang="ja-JP" sz="3200" b="1" dirty="0" smtClean="0">
                <a:solidFill>
                  <a:schemeClr val="tx2"/>
                </a:solidFill>
                <a:latin typeface="+mn-lt"/>
              </a:rPr>
              <a:t>46</a:t>
            </a:r>
            <a:endParaRPr lang="en-US" sz="3200" b="1" dirty="0">
              <a:solidFill>
                <a:schemeClr val="tx2"/>
              </a:solidFill>
              <a:latin typeface="+mn-lt"/>
            </a:endParaRPr>
          </a:p>
        </p:txBody>
      </p:sp>
      <p:pic>
        <p:nvPicPr>
          <p:cNvPr id="5" name="Picture 3" descr="EGWhite"/>
          <p:cNvPicPr>
            <a:picLocks noChangeAspect="1" noChangeArrowheads="1"/>
          </p:cNvPicPr>
          <p:nvPr/>
        </p:nvPicPr>
        <p:blipFill>
          <a:blip r:embed="rId2" cstate="print"/>
          <a:srcRect/>
          <a:stretch>
            <a:fillRect/>
          </a:stretch>
        </p:blipFill>
        <p:spPr bwMode="auto">
          <a:xfrm>
            <a:off x="2028562" y="914400"/>
            <a:ext cx="231484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827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2819400" y="838200"/>
            <a:ext cx="7162800" cy="2101850"/>
          </a:xfrm>
        </p:spPr>
        <p:txBody>
          <a:bodyPr>
            <a:normAutofit fontScale="90000"/>
          </a:bodyPr>
          <a:lstStyle/>
          <a:p>
            <a:pPr algn="ctr" eaLnBrk="1" fontAlgn="auto" hangingPunct="1">
              <a:spcAft>
                <a:spcPts val="0"/>
              </a:spcAft>
              <a:defRPr/>
            </a:pPr>
            <a:r>
              <a:rPr lang="en-US" b="1" dirty="0" smtClean="0">
                <a:solidFill>
                  <a:schemeClr val="tx2">
                    <a:satMod val="130000"/>
                  </a:schemeClr>
                </a:solidFill>
                <a:effectLst/>
              </a:rPr>
              <a:t>What are the conditions necessary for the full reception of the Spirit?</a:t>
            </a:r>
            <a:br>
              <a:rPr lang="en-US" b="1" dirty="0" smtClean="0">
                <a:solidFill>
                  <a:schemeClr val="tx2">
                    <a:satMod val="130000"/>
                  </a:schemeClr>
                </a:solidFill>
                <a:effectLst/>
              </a:rPr>
            </a:br>
            <a:r>
              <a:rPr lang="ja-JP" altLang="en-US" b="1" dirty="0" smtClean="0">
                <a:solidFill>
                  <a:schemeClr val="tx2">
                    <a:satMod val="130000"/>
                  </a:schemeClr>
                </a:solidFill>
                <a:effectLst/>
              </a:rPr>
              <a:t>聖霊を完全に受け入れるために必要な条件とは？</a:t>
            </a:r>
            <a:endParaRPr lang="en-US" b="1" dirty="0" smtClean="0">
              <a:solidFill>
                <a:schemeClr val="tx2">
                  <a:satMod val="130000"/>
                </a:schemeClr>
              </a:solidFill>
              <a:effectLst/>
            </a:endParaRPr>
          </a:p>
        </p:txBody>
      </p:sp>
      <p:sp>
        <p:nvSpPr>
          <p:cNvPr id="3" name="Rectangle 2"/>
          <p:cNvSpPr txBox="1">
            <a:spLocks noChangeArrowheads="1"/>
          </p:cNvSpPr>
          <p:nvPr/>
        </p:nvSpPr>
        <p:spPr>
          <a:xfrm>
            <a:off x="2819400" y="3352800"/>
            <a:ext cx="7162800" cy="1371600"/>
          </a:xfrm>
          <a:prstGeom prst="rect">
            <a:avLst/>
          </a:prstGeom>
        </p:spPr>
        <p:txBody>
          <a:bodyPr anchor="b">
            <a:normAutofit fontScale="97500"/>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algn="ctr" eaLnBrk="1" fontAlgn="auto" hangingPunct="1">
              <a:spcAft>
                <a:spcPts val="0"/>
              </a:spcAft>
              <a:defRPr/>
            </a:pPr>
            <a:endParaRPr lang="en-US" b="1" dirty="0" smtClean="0">
              <a:solidFill>
                <a:schemeClr val="tx2">
                  <a:satMod val="130000"/>
                </a:schemeClr>
              </a:solidFill>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16713</TotalTime>
  <Words>2043</Words>
  <Application>Microsoft Macintosh PowerPoint</Application>
  <PresentationFormat>ユーザー設定</PresentationFormat>
  <Paragraphs>232</Paragraphs>
  <Slides>59</Slides>
  <Notes>1</Notes>
  <HiddenSlides>0</HiddenSlides>
  <MMClips>0</MMClips>
  <ScaleCrop>false</ScaleCrop>
  <HeadingPairs>
    <vt:vector size="4" baseType="variant">
      <vt:variant>
        <vt:lpstr>テーマ</vt:lpstr>
      </vt:variant>
      <vt:variant>
        <vt:i4>1</vt:i4>
      </vt:variant>
      <vt:variant>
        <vt:lpstr>スライド タイトル</vt:lpstr>
      </vt:variant>
      <vt:variant>
        <vt:i4>59</vt:i4>
      </vt:variant>
    </vt:vector>
  </HeadingPairs>
  <TitlesOfParts>
    <vt:vector size="60" baseType="lpstr">
      <vt:lpstr>Solstice</vt:lpstr>
      <vt:lpstr>Week of Spiritual Renewal LIVING BY THE SPIRIT リバイバル週間 霊のうちに生きる</vt:lpstr>
      <vt:lpstr>Conditions for the Spirit-Filled Life 霊に充たされた人生の条件 </vt:lpstr>
      <vt:lpstr>Golden Lapani ゴールデン・ラパニ</vt:lpstr>
      <vt:lpstr>Golden Lapaniゴールデン・ラパニ</vt:lpstr>
      <vt:lpstr>Golden Lapaniゴールデン・ラパニ</vt:lpstr>
      <vt:lpstr>PowerPoint プレゼンテーション</vt:lpstr>
      <vt:lpstr>PowerPoint プレゼンテーション</vt:lpstr>
      <vt:lpstr>PowerPoint プレゼンテーション</vt:lpstr>
      <vt:lpstr>What are the conditions necessary for the full reception of the Spirit? 聖霊を完全に受け入れるために必要な条件とは？</vt:lpstr>
      <vt:lpstr>Conditions for the Reception 受け入れ条件  </vt:lpstr>
      <vt:lpstr>Conditions for the Reception 受け入れ条件  </vt:lpstr>
      <vt:lpstr>PowerPoint プレゼンテーション</vt:lpstr>
      <vt:lpstr>Repentance 悔い改め</vt:lpstr>
      <vt:lpstr>Conditions for the Reception 受け入れ条件 </vt:lpstr>
      <vt:lpstr>PowerPoint プレゼンテーション</vt:lpstr>
      <vt:lpstr>PowerPoint プレゼンテーション</vt:lpstr>
      <vt:lpstr>Faith vs. Feeling信仰と感情</vt:lpstr>
      <vt:lpstr>Faith vs. Feeling信仰と感情</vt:lpstr>
      <vt:lpstr>Faith vs. Feeling信仰と感情</vt:lpstr>
      <vt:lpstr>Faith vs. Feeling信仰と感情</vt:lpstr>
      <vt:lpstr>Conditions for the Reception  </vt:lpstr>
      <vt:lpstr>PowerPoint プレゼンテーション</vt:lpstr>
      <vt:lpstr>Conditions for the Reception  </vt:lpstr>
      <vt:lpstr>PowerPoint プレゼンテーション</vt:lpstr>
      <vt:lpstr>PowerPoint プレゼンテーション</vt:lpstr>
      <vt:lpstr>PowerPoint プレゼンテーション</vt:lpstr>
      <vt:lpstr>Evan Roberts　エバン・ロバーツ</vt:lpstr>
      <vt:lpstr>PowerPoint プレゼンテーション</vt:lpstr>
      <vt:lpstr>Conditions for the Reception  </vt:lpstr>
      <vt:lpstr>PowerPoint プレゼンテーション</vt:lpstr>
      <vt:lpstr>PowerPoint プレゼンテーション</vt:lpstr>
      <vt:lpstr>Corrie ten Boom コリーテンブーム</vt:lpstr>
      <vt:lpstr>Corrie ten Boomｺﾘｰﾃﾝﾌﾞｰﾑ</vt:lpstr>
      <vt:lpstr>Conditions for the Reception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We’re being bombarded with stimuli to neutralize the work of the Spirit! 私たちは常に聖霊の働きを中和する刺激を浴びせられている。</vt:lpstr>
      <vt:lpstr>The Teaching of the NT:  新約聖書の教え   </vt:lpstr>
      <vt:lpstr>The Teaching of the NT:    新約聖書の教え </vt:lpstr>
      <vt:lpstr>Conditions for the Reception  </vt:lpstr>
      <vt:lpstr>PowerPoint プレゼンテーション</vt:lpstr>
      <vt:lpstr>Praying for the Demon-Possessed… 悪霊に取り憑かれた者のため祈り  </vt:lpstr>
      <vt:lpstr>PowerPoint プレゼンテーション</vt:lpstr>
      <vt:lpstr>Conditions for the Reception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On the mountain…</vt:lpstr>
      <vt:lpstr>PowerPoint プレゼンテーション</vt:lpstr>
      <vt:lpstr>PowerPoint プレゼンテーション</vt:lpstr>
      <vt:lpstr>Asking So As Not to Be Denied 否定されないために</vt:lpstr>
    </vt:vector>
  </TitlesOfParts>
  <Company>Southern Adventist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Minister On Fire: The Role of the Holy Spirit Baptism in Ministry  Dr. Ron E. M. Clouzet</dc:title>
  <dc:creator>Philip Samaan</dc:creator>
  <cp:lastModifiedBy>西野 俊宏</cp:lastModifiedBy>
  <cp:revision>360</cp:revision>
  <cp:lastPrinted>2016-01-22T15:04:13Z</cp:lastPrinted>
  <dcterms:created xsi:type="dcterms:W3CDTF">2000-06-09T19:43:54Z</dcterms:created>
  <dcterms:modified xsi:type="dcterms:W3CDTF">2017-04-18T15:50:39Z</dcterms:modified>
</cp:coreProperties>
</file>