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5" r:id="rId1"/>
    <p:sldMasterId id="2147484234" r:id="rId2"/>
    <p:sldMasterId id="2147484506" r:id="rId3"/>
  </p:sldMasterIdLst>
  <p:notesMasterIdLst>
    <p:notesMasterId r:id="rId75"/>
  </p:notesMasterIdLst>
  <p:handoutMasterIdLst>
    <p:handoutMasterId r:id="rId76"/>
  </p:handoutMasterIdLst>
  <p:sldIdLst>
    <p:sldId id="1104" r:id="rId4"/>
    <p:sldId id="1045" r:id="rId5"/>
    <p:sldId id="1046" r:id="rId6"/>
    <p:sldId id="901" r:id="rId7"/>
    <p:sldId id="1087" r:id="rId8"/>
    <p:sldId id="1089" r:id="rId9"/>
    <p:sldId id="1090" r:id="rId10"/>
    <p:sldId id="1091" r:id="rId11"/>
    <p:sldId id="1092" r:id="rId12"/>
    <p:sldId id="1094" r:id="rId13"/>
    <p:sldId id="1138" r:id="rId14"/>
    <p:sldId id="887" r:id="rId15"/>
    <p:sldId id="794" r:id="rId16"/>
    <p:sldId id="1081" r:id="rId17"/>
    <p:sldId id="1082" r:id="rId18"/>
    <p:sldId id="1068" r:id="rId19"/>
    <p:sldId id="1067" r:id="rId20"/>
    <p:sldId id="1066" r:id="rId21"/>
    <p:sldId id="1139" r:id="rId22"/>
    <p:sldId id="1140" r:id="rId23"/>
    <p:sldId id="1065" r:id="rId24"/>
    <p:sldId id="1070" r:id="rId25"/>
    <p:sldId id="1141" r:id="rId26"/>
    <p:sldId id="1071" r:id="rId27"/>
    <p:sldId id="1142" r:id="rId28"/>
    <p:sldId id="1143" r:id="rId29"/>
    <p:sldId id="992" r:id="rId30"/>
    <p:sldId id="951" r:id="rId31"/>
    <p:sldId id="1144" r:id="rId32"/>
    <p:sldId id="1121" r:id="rId33"/>
    <p:sldId id="1145" r:id="rId34"/>
    <p:sldId id="1122" r:id="rId35"/>
    <p:sldId id="1146" r:id="rId36"/>
    <p:sldId id="1147" r:id="rId37"/>
    <p:sldId id="1148" r:id="rId38"/>
    <p:sldId id="1125" r:id="rId39"/>
    <p:sldId id="1083" r:id="rId40"/>
    <p:sldId id="1084" r:id="rId41"/>
    <p:sldId id="982" r:id="rId42"/>
    <p:sldId id="1126" r:id="rId43"/>
    <p:sldId id="851" r:id="rId44"/>
    <p:sldId id="917" r:id="rId45"/>
    <p:sldId id="1149" r:id="rId46"/>
    <p:sldId id="918" r:id="rId47"/>
    <p:sldId id="1150" r:id="rId48"/>
    <p:sldId id="920" r:id="rId49"/>
    <p:sldId id="921" r:id="rId50"/>
    <p:sldId id="1114" r:id="rId51"/>
    <p:sldId id="1151" r:id="rId52"/>
    <p:sldId id="1152" r:id="rId53"/>
    <p:sldId id="922" r:id="rId54"/>
    <p:sldId id="923" r:id="rId55"/>
    <p:sldId id="932" r:id="rId56"/>
    <p:sldId id="925" r:id="rId57"/>
    <p:sldId id="1153" r:id="rId58"/>
    <p:sldId id="1154" r:id="rId59"/>
    <p:sldId id="1155" r:id="rId60"/>
    <p:sldId id="927" r:id="rId61"/>
    <p:sldId id="1115" r:id="rId62"/>
    <p:sldId id="1116" r:id="rId63"/>
    <p:sldId id="909" r:id="rId64"/>
    <p:sldId id="1117" r:id="rId65"/>
    <p:sldId id="1156" r:id="rId66"/>
    <p:sldId id="1118" r:id="rId67"/>
    <p:sldId id="1119" r:id="rId68"/>
    <p:sldId id="1120" r:id="rId69"/>
    <p:sldId id="1157" r:id="rId70"/>
    <p:sldId id="936" r:id="rId71"/>
    <p:sldId id="1137" r:id="rId72"/>
    <p:sldId id="1158" r:id="rId73"/>
    <p:sldId id="1159" r:id="rId74"/>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2106"/>
    <a:srgbClr val="004EEA"/>
    <a:srgbClr val="78A8A3"/>
    <a:srgbClr val="FFFF00"/>
    <a:srgbClr val="DDDDDD"/>
    <a:srgbClr val="FFFFFF"/>
    <a:srgbClr val="040000"/>
    <a:srgbClr val="0E2A08"/>
    <a:srgbClr val="FF00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12" autoAdjust="0"/>
  </p:normalViewPr>
  <p:slideViewPr>
    <p:cSldViewPr>
      <p:cViewPr>
        <p:scale>
          <a:sx n="66" d="100"/>
          <a:sy n="66" d="100"/>
        </p:scale>
        <p:origin x="-870" y="-2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40" d="100"/>
          <a:sy n="40" d="100"/>
        </p:scale>
        <p:origin x="-1392"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3365F9A-7462-49FC-8504-1D60A88D348A}" type="datetimeFigureOut">
              <a:rPr lang="en-US" smtClean="0"/>
              <a:pPr/>
              <a:t>4/15/2017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4819B56-D7F3-4BB7-B9A8-6B3CB2FD5765}" type="slidenum">
              <a:rPr lang="en-US" smtClean="0"/>
              <a:pPr/>
              <a:t>&lt;#&gt;</a:t>
            </a:fld>
            <a:endParaRPr lang="en-US"/>
          </a:p>
        </p:txBody>
      </p:sp>
    </p:spTree>
    <p:extLst>
      <p:ext uri="{BB962C8B-B14F-4D97-AF65-F5344CB8AC3E}">
        <p14:creationId xmlns:p14="http://schemas.microsoft.com/office/powerpoint/2010/main" xmlns="" val="2265775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solidFill>
                  <a:schemeClr val="bg1"/>
                </a:solidFill>
                <a:effectLst>
                  <a:outerShdw blurRad="38100" dist="38100" dir="2700000" algn="tl">
                    <a:srgbClr val="C0C0C0"/>
                  </a:outerShdw>
                </a:effectLst>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solidFill>
                  <a:schemeClr val="bg1"/>
                </a:solidFill>
                <a:effectLst>
                  <a:outerShdw blurRad="38100" dist="38100" dir="2700000" algn="tl">
                    <a:srgbClr val="C0C0C0"/>
                  </a:outerShdw>
                </a:effectLst>
                <a:latin typeface="Arial"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solidFill>
                  <a:schemeClr val="bg1"/>
                </a:solidFill>
                <a:effectLst>
                  <a:outerShdw blurRad="38100" dist="38100" dir="2700000" algn="tl">
                    <a:srgbClr val="C0C0C0"/>
                  </a:outerShdw>
                </a:effectLst>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solidFill>
                  <a:schemeClr val="bg1"/>
                </a:solidFill>
                <a:effectLst>
                  <a:outerShdw blurRad="38100" dist="38100" dir="2700000" algn="tl">
                    <a:srgbClr val="C0C0C0"/>
                  </a:outerShdw>
                </a:effectLst>
              </a:defRPr>
            </a:lvl1pPr>
          </a:lstStyle>
          <a:p>
            <a:fld id="{DB0D193A-A65C-4503-87BF-6F18F8C16CD2}" type="slidenum">
              <a:rPr lang="en-US" altLang="en-US"/>
              <a:pPr/>
              <a:t>&lt;#&gt;</a:t>
            </a:fld>
            <a:endParaRPr lang="en-US" altLang="en-US"/>
          </a:p>
        </p:txBody>
      </p:sp>
    </p:spTree>
    <p:extLst>
      <p:ext uri="{BB962C8B-B14F-4D97-AF65-F5344CB8AC3E}">
        <p14:creationId xmlns:p14="http://schemas.microsoft.com/office/powerpoint/2010/main" xmlns="" val="2954570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B0D193A-A65C-4503-87BF-6F18F8C16CD2}" type="slidenum">
              <a:rPr lang="en-US" altLang="en-US" smtClean="0"/>
              <a:pPr/>
              <a:t>8</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B3F45A9-4F2F-4178-9E7D-90A862391D3A}" type="slidenum">
              <a:rPr lang="en-US" altLang="en-US">
                <a:solidFill>
                  <a:srgbClr val="000000"/>
                </a:solidFill>
              </a:rPr>
              <a:pPr/>
              <a:t>21</a:t>
            </a:fld>
            <a:endParaRPr lang="en-US" altLang="en-US">
              <a:solidFill>
                <a:srgbClr val="000000"/>
              </a:solidFill>
            </a:endParaRPr>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80061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EDB2C01-9A02-4653-8F1D-6E72987FF65F}" type="slidenum">
              <a:rPr lang="en-US" altLang="en-US">
                <a:solidFill>
                  <a:srgbClr val="000000"/>
                </a:solidFill>
              </a:rPr>
              <a:pPr/>
              <a:t>22</a:t>
            </a:fld>
            <a:endParaRPr lang="en-US" altLang="en-US">
              <a:solidFill>
                <a:srgbClr val="000000"/>
              </a:solidFill>
            </a:endParaRPr>
          </a:p>
        </p:txBody>
      </p:sp>
      <p:sp>
        <p:nvSpPr>
          <p:cNvPr id="78851" name="Rectangle 2"/>
          <p:cNvSpPr>
            <a:spLocks noGrp="1" noRot="1" noChangeAspect="1" noChangeArrowheads="1" noTextEdit="1"/>
          </p:cNvSpPr>
          <p:nvPr>
            <p:ph type="sldImg"/>
          </p:nvPr>
        </p:nvSpPr>
        <p:spPr>
          <a:xfrm>
            <a:off x="457200" y="720725"/>
            <a:ext cx="6400800" cy="36004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149937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EDB2C01-9A02-4653-8F1D-6E72987FF65F}" type="slidenum">
              <a:rPr lang="en-US" altLang="en-US">
                <a:solidFill>
                  <a:srgbClr val="000000"/>
                </a:solidFill>
              </a:rPr>
              <a:pPr/>
              <a:t>23</a:t>
            </a:fld>
            <a:endParaRPr lang="en-US" altLang="en-US">
              <a:solidFill>
                <a:srgbClr val="000000"/>
              </a:solidFill>
            </a:endParaRPr>
          </a:p>
        </p:txBody>
      </p:sp>
      <p:sp>
        <p:nvSpPr>
          <p:cNvPr id="78851" name="Rectangle 2"/>
          <p:cNvSpPr>
            <a:spLocks noGrp="1" noRot="1" noChangeAspect="1" noChangeArrowheads="1" noTextEdit="1"/>
          </p:cNvSpPr>
          <p:nvPr>
            <p:ph type="sldImg"/>
          </p:nvPr>
        </p:nvSpPr>
        <p:spPr>
          <a:xfrm>
            <a:off x="457200" y="720725"/>
            <a:ext cx="6400800" cy="36004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58604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D629D4C-3C3E-481F-972F-306575B700A3}" type="slidenum">
              <a:rPr lang="en-US" altLang="en-US">
                <a:solidFill>
                  <a:srgbClr val="000000"/>
                </a:solidFill>
              </a:rPr>
              <a:pPr/>
              <a:t>24</a:t>
            </a:fld>
            <a:endParaRPr lang="en-US" altLang="en-US">
              <a:solidFill>
                <a:srgbClr val="000000"/>
              </a:solidFill>
            </a:endParaRPr>
          </a:p>
        </p:txBody>
      </p:sp>
      <p:sp>
        <p:nvSpPr>
          <p:cNvPr id="79875" name="Rectangle 2"/>
          <p:cNvSpPr>
            <a:spLocks noGrp="1" noRot="1" noChangeAspect="1" noChangeArrowheads="1" noTextEdit="1"/>
          </p:cNvSpPr>
          <p:nvPr>
            <p:ph type="sldImg"/>
          </p:nvPr>
        </p:nvSpPr>
        <p:spPr>
          <a:xfrm>
            <a:off x="457200" y="720725"/>
            <a:ext cx="6400800" cy="36004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83414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D629D4C-3C3E-481F-972F-306575B700A3}" type="slidenum">
              <a:rPr lang="en-US" altLang="en-US">
                <a:solidFill>
                  <a:srgbClr val="000000"/>
                </a:solidFill>
              </a:rPr>
              <a:pPr/>
              <a:t>25</a:t>
            </a:fld>
            <a:endParaRPr lang="en-US" altLang="en-US">
              <a:solidFill>
                <a:srgbClr val="000000"/>
              </a:solidFill>
            </a:endParaRPr>
          </a:p>
        </p:txBody>
      </p:sp>
      <p:sp>
        <p:nvSpPr>
          <p:cNvPr id="79875" name="Rectangle 2"/>
          <p:cNvSpPr>
            <a:spLocks noGrp="1" noRot="1" noChangeAspect="1" noChangeArrowheads="1" noTextEdit="1"/>
          </p:cNvSpPr>
          <p:nvPr>
            <p:ph type="sldImg"/>
          </p:nvPr>
        </p:nvSpPr>
        <p:spPr>
          <a:xfrm>
            <a:off x="457200" y="720725"/>
            <a:ext cx="6400800" cy="36004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64443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D629D4C-3C3E-481F-972F-306575B700A3}" type="slidenum">
              <a:rPr lang="en-US" altLang="en-US">
                <a:solidFill>
                  <a:srgbClr val="000000"/>
                </a:solidFill>
              </a:rPr>
              <a:pPr/>
              <a:t>26</a:t>
            </a:fld>
            <a:endParaRPr lang="en-US" altLang="en-US">
              <a:solidFill>
                <a:srgbClr val="000000"/>
              </a:solidFill>
            </a:endParaRPr>
          </a:p>
        </p:txBody>
      </p:sp>
      <p:sp>
        <p:nvSpPr>
          <p:cNvPr id="79875" name="Rectangle 2"/>
          <p:cNvSpPr>
            <a:spLocks noGrp="1" noRot="1" noChangeAspect="1" noChangeArrowheads="1" noTextEdit="1"/>
          </p:cNvSpPr>
          <p:nvPr>
            <p:ph type="sldImg"/>
          </p:nvPr>
        </p:nvSpPr>
        <p:spPr>
          <a:xfrm>
            <a:off x="457200" y="720725"/>
            <a:ext cx="6400800" cy="36004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377859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A7A20D-2585-4317-8D70-A4B5B6A07F61}" type="slidenum">
              <a:rPr lang="en-US" altLang="en-US">
                <a:solidFill>
                  <a:schemeClr val="bg1"/>
                </a:solidFill>
              </a:rPr>
              <a:pPr/>
              <a:t>28</a:t>
            </a:fld>
            <a:endParaRPr lang="en-US" altLang="en-US">
              <a:solidFill>
                <a:schemeClr val="bg1"/>
              </a:solidFill>
            </a:endParaRPr>
          </a:p>
        </p:txBody>
      </p:sp>
      <p:sp>
        <p:nvSpPr>
          <p:cNvPr id="80899" name="Rectangle 2"/>
          <p:cNvSpPr>
            <a:spLocks noGrp="1" noRot="1" noChangeAspect="1" noChangeArrowheads="1" noTextEdit="1"/>
          </p:cNvSpPr>
          <p:nvPr>
            <p:ph type="sldImg"/>
          </p:nvPr>
        </p:nvSpPr>
        <p:spPr>
          <a:xfrm>
            <a:off x="457200" y="720725"/>
            <a:ext cx="6400800" cy="36004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3283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A7A20D-2585-4317-8D70-A4B5B6A07F61}" type="slidenum">
              <a:rPr lang="en-US" altLang="en-US">
                <a:solidFill>
                  <a:schemeClr val="bg1"/>
                </a:solidFill>
              </a:rPr>
              <a:pPr/>
              <a:t>29</a:t>
            </a:fld>
            <a:endParaRPr lang="en-US" altLang="en-US">
              <a:solidFill>
                <a:schemeClr val="bg1"/>
              </a:solidFill>
            </a:endParaRPr>
          </a:p>
        </p:txBody>
      </p:sp>
      <p:sp>
        <p:nvSpPr>
          <p:cNvPr id="80899" name="Rectangle 2"/>
          <p:cNvSpPr>
            <a:spLocks noGrp="1" noRot="1" noChangeAspect="1" noChangeArrowheads="1" noTextEdit="1"/>
          </p:cNvSpPr>
          <p:nvPr>
            <p:ph type="sldImg"/>
          </p:nvPr>
        </p:nvSpPr>
        <p:spPr>
          <a:xfrm>
            <a:off x="457200" y="720725"/>
            <a:ext cx="6400800" cy="36004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92262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2CF0ED1-0220-4F2A-BD45-39DD22A084B0}" type="slidenum">
              <a:rPr lang="en-US" altLang="en-US">
                <a:solidFill>
                  <a:schemeClr val="bg1"/>
                </a:solidFill>
              </a:rPr>
              <a:pPr/>
              <a:t>41</a:t>
            </a:fld>
            <a:endParaRPr lang="en-US" altLang="en-US">
              <a:solidFill>
                <a:schemeClr val="bg1"/>
              </a:solidFill>
            </a:endParaRPr>
          </a:p>
        </p:txBody>
      </p:sp>
      <p:sp>
        <p:nvSpPr>
          <p:cNvPr id="81923" name="Rectangle 2"/>
          <p:cNvSpPr>
            <a:spLocks noGrp="1" noRot="1" noChangeAspect="1" noChangeArrowheads="1" noTextEdit="1"/>
          </p:cNvSpPr>
          <p:nvPr>
            <p:ph type="sldImg"/>
          </p:nvPr>
        </p:nvSpPr>
        <p:spPr>
          <a:xfrm>
            <a:off x="457200" y="720725"/>
            <a:ext cx="6400800" cy="36004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01320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81665D0-9210-4856-89F5-D724E725A0EB}" type="slidenum">
              <a:rPr lang="en-US" altLang="en-US">
                <a:solidFill>
                  <a:schemeClr val="bg1"/>
                </a:solidFill>
              </a:rPr>
              <a:pPr/>
              <a:t>58</a:t>
            </a:fld>
            <a:endParaRPr lang="en-US" altLang="en-US">
              <a:solidFill>
                <a:schemeClr val="bg1"/>
              </a:solidFill>
            </a:endParaRPr>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05137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80C0798-4C59-49E6-8353-001BE671077E}" type="slidenum">
              <a:rPr lang="en-US" altLang="en-US">
                <a:solidFill>
                  <a:schemeClr val="bg1"/>
                </a:solidFill>
              </a:rPr>
              <a:pPr/>
              <a:t>13</a:t>
            </a:fld>
            <a:endParaRPr lang="en-US" altLang="en-US">
              <a:solidFill>
                <a:schemeClr val="bg1"/>
              </a:solidFill>
            </a:endParaRPr>
          </a:p>
        </p:txBody>
      </p:sp>
      <p:sp>
        <p:nvSpPr>
          <p:cNvPr id="71683" name="Rectangle 2"/>
          <p:cNvSpPr>
            <a:spLocks noGrp="1" noRot="1" noChangeAspect="1" noChangeArrowheads="1" noTextEdit="1"/>
          </p:cNvSpPr>
          <p:nvPr>
            <p:ph type="sldImg"/>
          </p:nvPr>
        </p:nvSpPr>
        <p:spPr>
          <a:xfrm>
            <a:off x="457200" y="720725"/>
            <a:ext cx="6400800" cy="360045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89710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5E76EB-1F4E-4EF9-B408-16F88B59FBF2}" type="slidenum">
              <a:rPr lang="en-US" altLang="en-US">
                <a:solidFill>
                  <a:schemeClr val="bg1"/>
                </a:solidFill>
              </a:rPr>
              <a:pPr/>
              <a:t>60</a:t>
            </a:fld>
            <a:endParaRPr lang="en-US" altLang="en-US">
              <a:solidFill>
                <a:schemeClr val="bg1"/>
              </a:solidFill>
            </a:endParaRPr>
          </a:p>
        </p:txBody>
      </p:sp>
      <p:sp>
        <p:nvSpPr>
          <p:cNvPr id="141315" name="Rectangle 2"/>
          <p:cNvSpPr>
            <a:spLocks noGrp="1" noRot="1" noChangeAspect="1" noChangeArrowheads="1" noTextEdit="1"/>
          </p:cNvSpPr>
          <p:nvPr>
            <p:ph type="sldImg"/>
          </p:nvPr>
        </p:nvSpPr>
        <p:spPr>
          <a:xfrm>
            <a:off x="457200" y="720725"/>
            <a:ext cx="6400800" cy="3600450"/>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602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3627C-986D-46C0-9D2D-09D47B132810}" type="slidenum">
              <a:rPr lang="en-US" altLang="en-US">
                <a:solidFill>
                  <a:schemeClr val="bg1"/>
                </a:solidFill>
              </a:rPr>
              <a:pPr/>
              <a:t>62</a:t>
            </a:fld>
            <a:endParaRPr lang="en-US" altLang="en-US">
              <a:solidFill>
                <a:schemeClr val="bg1"/>
              </a:solidFill>
            </a:endParaRPr>
          </a:p>
        </p:txBody>
      </p:sp>
      <p:sp>
        <p:nvSpPr>
          <p:cNvPr id="142339" name="Rectangle 2"/>
          <p:cNvSpPr>
            <a:spLocks noGrp="1" noRot="1" noChangeAspect="1" noChangeArrowheads="1" noTextEdit="1"/>
          </p:cNvSpPr>
          <p:nvPr>
            <p:ph type="sldImg"/>
          </p:nvPr>
        </p:nvSpPr>
        <p:spPr>
          <a:xfrm>
            <a:off x="457200" y="720725"/>
            <a:ext cx="6400800" cy="36004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215283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3627C-986D-46C0-9D2D-09D47B132810}" type="slidenum">
              <a:rPr lang="en-US" altLang="en-US">
                <a:solidFill>
                  <a:schemeClr val="bg1"/>
                </a:solidFill>
              </a:rPr>
              <a:pPr/>
              <a:t>63</a:t>
            </a:fld>
            <a:endParaRPr lang="en-US" altLang="en-US">
              <a:solidFill>
                <a:schemeClr val="bg1"/>
              </a:solidFill>
            </a:endParaRPr>
          </a:p>
        </p:txBody>
      </p:sp>
      <p:sp>
        <p:nvSpPr>
          <p:cNvPr id="142339" name="Rectangle 2"/>
          <p:cNvSpPr>
            <a:spLocks noGrp="1" noRot="1" noChangeAspect="1" noChangeArrowheads="1" noTextEdit="1"/>
          </p:cNvSpPr>
          <p:nvPr>
            <p:ph type="sldImg"/>
          </p:nvPr>
        </p:nvSpPr>
        <p:spPr>
          <a:xfrm>
            <a:off x="457200" y="720725"/>
            <a:ext cx="6400800" cy="36004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42248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40F1CB-9E4A-444E-B5DF-C469471DF2C4}" type="slidenum">
              <a:rPr lang="en-US" altLang="en-US">
                <a:solidFill>
                  <a:schemeClr val="bg1"/>
                </a:solidFill>
              </a:rPr>
              <a:pPr/>
              <a:t>64</a:t>
            </a:fld>
            <a:endParaRPr lang="en-US" altLang="en-US">
              <a:solidFill>
                <a:schemeClr val="bg1"/>
              </a:solidFill>
            </a:endParaRPr>
          </a:p>
        </p:txBody>
      </p:sp>
      <p:sp>
        <p:nvSpPr>
          <p:cNvPr id="143363" name="Rectangle 2"/>
          <p:cNvSpPr>
            <a:spLocks noGrp="1" noRot="1" noChangeAspect="1" noChangeArrowheads="1" noTextEdit="1"/>
          </p:cNvSpPr>
          <p:nvPr>
            <p:ph type="sldImg"/>
          </p:nvPr>
        </p:nvSpPr>
        <p:spPr>
          <a:xfrm>
            <a:off x="457200" y="720725"/>
            <a:ext cx="6400800" cy="3600450"/>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377381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40F1CB-9E4A-444E-B5DF-C469471DF2C4}" type="slidenum">
              <a:rPr lang="en-US" altLang="en-US">
                <a:solidFill>
                  <a:schemeClr val="bg1"/>
                </a:solidFill>
              </a:rPr>
              <a:pPr/>
              <a:t>65</a:t>
            </a:fld>
            <a:endParaRPr lang="en-US" altLang="en-US">
              <a:solidFill>
                <a:schemeClr val="bg1"/>
              </a:solidFill>
            </a:endParaRPr>
          </a:p>
        </p:txBody>
      </p:sp>
      <p:sp>
        <p:nvSpPr>
          <p:cNvPr id="143363" name="Rectangle 2"/>
          <p:cNvSpPr>
            <a:spLocks noGrp="1" noRot="1" noChangeAspect="1" noChangeArrowheads="1" noTextEdit="1"/>
          </p:cNvSpPr>
          <p:nvPr>
            <p:ph type="sldImg"/>
          </p:nvPr>
        </p:nvSpPr>
        <p:spPr>
          <a:xfrm>
            <a:off x="457200" y="720725"/>
            <a:ext cx="6400800" cy="3600450"/>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3400639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1F9AB0-0920-4767-AFF9-A94DE9BEAFED}" type="slidenum">
              <a:rPr lang="en-US" altLang="en-US">
                <a:solidFill>
                  <a:schemeClr val="bg1"/>
                </a:solidFill>
              </a:rPr>
              <a:pPr/>
              <a:t>66</a:t>
            </a:fld>
            <a:endParaRPr lang="en-US" altLang="en-US">
              <a:solidFill>
                <a:schemeClr val="bg1"/>
              </a:solidFill>
            </a:endParaRPr>
          </a:p>
        </p:txBody>
      </p:sp>
      <p:sp>
        <p:nvSpPr>
          <p:cNvPr id="144387" name="Rectangle 2"/>
          <p:cNvSpPr>
            <a:spLocks noGrp="1" noRot="1" noChangeAspect="1" noChangeArrowheads="1" noTextEdit="1"/>
          </p:cNvSpPr>
          <p:nvPr>
            <p:ph type="sldImg"/>
          </p:nvPr>
        </p:nvSpPr>
        <p:spPr>
          <a:xfrm>
            <a:off x="457200" y="720725"/>
            <a:ext cx="6400800" cy="3600450"/>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56324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1F9AB0-0920-4767-AFF9-A94DE9BEAFED}" type="slidenum">
              <a:rPr lang="en-US" altLang="en-US">
                <a:solidFill>
                  <a:schemeClr val="bg1"/>
                </a:solidFill>
              </a:rPr>
              <a:pPr/>
              <a:t>67</a:t>
            </a:fld>
            <a:endParaRPr lang="en-US" altLang="en-US">
              <a:solidFill>
                <a:schemeClr val="bg1"/>
              </a:solidFill>
            </a:endParaRPr>
          </a:p>
        </p:txBody>
      </p:sp>
      <p:sp>
        <p:nvSpPr>
          <p:cNvPr id="144387" name="Rectangle 2"/>
          <p:cNvSpPr>
            <a:spLocks noGrp="1" noRot="1" noChangeAspect="1" noChangeArrowheads="1" noTextEdit="1"/>
          </p:cNvSpPr>
          <p:nvPr>
            <p:ph type="sldImg"/>
          </p:nvPr>
        </p:nvSpPr>
        <p:spPr>
          <a:xfrm>
            <a:off x="457200" y="720725"/>
            <a:ext cx="6400800" cy="3600450"/>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45381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AF83A09-A9CF-4F3A-9768-398B29AC6052}" type="slidenum">
              <a:rPr lang="en-US" altLang="en-US">
                <a:solidFill>
                  <a:schemeClr val="bg1"/>
                </a:solidFill>
              </a:rPr>
              <a:pPr/>
              <a:t>14</a:t>
            </a:fld>
            <a:endParaRPr lang="en-US" altLang="en-US">
              <a:solidFill>
                <a:schemeClr val="bg1"/>
              </a:solidFill>
            </a:endParaRPr>
          </a:p>
        </p:txBody>
      </p:sp>
      <p:sp>
        <p:nvSpPr>
          <p:cNvPr id="72707" name="Rectangle 2"/>
          <p:cNvSpPr>
            <a:spLocks noGrp="1" noRot="1" noChangeAspect="1" noChangeArrowheads="1" noTextEdit="1"/>
          </p:cNvSpPr>
          <p:nvPr>
            <p:ph type="sldImg"/>
          </p:nvPr>
        </p:nvSpPr>
        <p:spPr>
          <a:xfrm>
            <a:off x="457200" y="720725"/>
            <a:ext cx="6400800" cy="360045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46048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4BA8A20-5024-4EDD-9133-D290C9E234FB}" type="slidenum">
              <a:rPr lang="en-US" altLang="en-US">
                <a:solidFill>
                  <a:srgbClr val="000000"/>
                </a:solidFill>
              </a:rPr>
              <a:pPr/>
              <a:t>15</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xfrm>
            <a:off x="457200" y="720725"/>
            <a:ext cx="6400800" cy="360045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98263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7F4B6CB-09AF-48E8-9385-3EA820450F1E}" type="slidenum">
              <a:rPr lang="en-US" altLang="en-US">
                <a:solidFill>
                  <a:srgbClr val="000000"/>
                </a:solidFill>
              </a:rPr>
              <a:pPr/>
              <a:t>16</a:t>
            </a:fld>
            <a:endParaRPr lang="en-US" altLang="en-US">
              <a:solidFill>
                <a:srgbClr val="000000"/>
              </a:solidFill>
            </a:endParaRPr>
          </a:p>
        </p:txBody>
      </p:sp>
      <p:sp>
        <p:nvSpPr>
          <p:cNvPr id="74755" name="Rectangle 2"/>
          <p:cNvSpPr>
            <a:spLocks noGrp="1" noRot="1" noChangeAspect="1" noChangeArrowheads="1" noTextEdit="1"/>
          </p:cNvSpPr>
          <p:nvPr>
            <p:ph type="sldImg"/>
          </p:nvPr>
        </p:nvSpPr>
        <p:spPr>
          <a:xfrm>
            <a:off x="457200" y="720725"/>
            <a:ext cx="6400800" cy="360045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341306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82121F-0187-4809-B265-5ED76DE2A828}" type="slidenum">
              <a:rPr lang="en-US" altLang="en-US">
                <a:solidFill>
                  <a:srgbClr val="000000"/>
                </a:solidFill>
              </a:rPr>
              <a:pPr/>
              <a:t>17</a:t>
            </a:fld>
            <a:endParaRPr lang="en-US" altLang="en-US">
              <a:solidFill>
                <a:srgbClr val="000000"/>
              </a:solidFill>
            </a:endParaRPr>
          </a:p>
        </p:txBody>
      </p:sp>
      <p:sp>
        <p:nvSpPr>
          <p:cNvPr id="75779" name="Rectangle 2"/>
          <p:cNvSpPr>
            <a:spLocks noGrp="1" noRot="1" noChangeAspect="1" noChangeArrowheads="1" noTextEdit="1"/>
          </p:cNvSpPr>
          <p:nvPr>
            <p:ph type="sldImg"/>
          </p:nvPr>
        </p:nvSpPr>
        <p:spPr>
          <a:xfrm>
            <a:off x="457200" y="720725"/>
            <a:ext cx="6400800" cy="36004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80556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D351A68-EFEF-49D2-A28B-2477DD907A12}" type="slidenum">
              <a:rPr lang="en-US" altLang="en-US">
                <a:solidFill>
                  <a:srgbClr val="000000"/>
                </a:solidFill>
              </a:rPr>
              <a:pPr/>
              <a:t>18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a:xfrm>
            <a:off x="457200" y="720725"/>
            <a:ext cx="6400800" cy="360045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65715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D351A68-EFEF-49D2-A28B-2477DD907A12}" type="slidenum">
              <a:rPr lang="en-US" altLang="en-US">
                <a:solidFill>
                  <a:srgbClr val="000000"/>
                </a:solidFill>
              </a:rPr>
              <a:pPr/>
              <a:t>19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a:xfrm>
            <a:off x="457200" y="720725"/>
            <a:ext cx="6400800" cy="360045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419323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D351A68-EFEF-49D2-A28B-2477DD907A12}" type="slidenum">
              <a:rPr lang="en-US" altLang="en-US">
                <a:solidFill>
                  <a:srgbClr val="000000"/>
                </a:solidFill>
              </a:rPr>
              <a:pPr/>
              <a:t>20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a:xfrm>
            <a:off x="457200" y="720725"/>
            <a:ext cx="6400800" cy="360045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99073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fld id="{4798DE41-44DF-4DD1-A6AD-987247E2BFF5}" type="slidenum">
              <a:rPr lang="en-US" altLang="en-US"/>
              <a:pPr/>
              <a:t>&lt;#&gt;</a:t>
            </a:fld>
            <a:endParaRPr lang="en-US" altLang="en-US"/>
          </a:p>
        </p:txBody>
      </p:sp>
    </p:spTree>
    <p:extLst>
      <p:ext uri="{BB962C8B-B14F-4D97-AF65-F5344CB8AC3E}">
        <p14:creationId xmlns:p14="http://schemas.microsoft.com/office/powerpoint/2010/main" xmlns="" val="320598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F6F4B701-6FFA-4239-B6E1-40AB6E2CAAEA}" type="slidenum">
              <a:rPr lang="en-US" altLang="en-US"/>
              <a:pPr/>
              <a:t>&lt;#&gt;</a:t>
            </a:fld>
            <a:endParaRPr lang="en-US" altLang="en-US"/>
          </a:p>
        </p:txBody>
      </p:sp>
    </p:spTree>
    <p:extLst>
      <p:ext uri="{BB962C8B-B14F-4D97-AF65-F5344CB8AC3E}">
        <p14:creationId xmlns:p14="http://schemas.microsoft.com/office/powerpoint/2010/main" xmlns="" val="311194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B67F4548-61F6-44F7-897F-BB52C34E29C3}" type="slidenum">
              <a:rPr lang="en-US" altLang="en-US"/>
              <a:pPr/>
              <a:t>&lt;#&gt;</a:t>
            </a:fld>
            <a:endParaRPr lang="en-US" altLang="en-US"/>
          </a:p>
        </p:txBody>
      </p:sp>
    </p:spTree>
    <p:extLst>
      <p:ext uri="{BB962C8B-B14F-4D97-AF65-F5344CB8AC3E}">
        <p14:creationId xmlns:p14="http://schemas.microsoft.com/office/powerpoint/2010/main" xmlns="" val="55270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2913C95A-1D05-40F6-B659-A5D9881C5FB6}" type="slidenum">
              <a:rPr lang="en-US" altLang="en-US"/>
              <a:pPr/>
              <a:t>&lt;#&gt;</a:t>
            </a:fld>
            <a:endParaRPr lang="en-US" altLang="en-US"/>
          </a:p>
        </p:txBody>
      </p:sp>
    </p:spTree>
    <p:extLst>
      <p:ext uri="{BB962C8B-B14F-4D97-AF65-F5344CB8AC3E}">
        <p14:creationId xmlns:p14="http://schemas.microsoft.com/office/powerpoint/2010/main" xmlns="" val="279997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528F0CEC-3B45-447B-B3D4-5A2AEB61BB17}" type="slidenum">
              <a:rPr lang="en-US" altLang="en-US"/>
              <a:pPr/>
              <a:t>&lt;#&gt;</a:t>
            </a:fld>
            <a:endParaRPr lang="en-US" altLang="en-US"/>
          </a:p>
        </p:txBody>
      </p:sp>
    </p:spTree>
    <p:extLst>
      <p:ext uri="{BB962C8B-B14F-4D97-AF65-F5344CB8AC3E}">
        <p14:creationId xmlns:p14="http://schemas.microsoft.com/office/powerpoint/2010/main" xmlns="" val="328062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DBD748B-401B-4C04-AC14-240813627E59}" type="slidenum">
              <a:rPr lang="en-US" altLang="en-US"/>
              <a:pPr/>
              <a:t>&lt;#&gt;</a:t>
            </a:fld>
            <a:endParaRPr lang="en-US" altLang="en-US"/>
          </a:p>
        </p:txBody>
      </p:sp>
    </p:spTree>
    <p:extLst>
      <p:ext uri="{BB962C8B-B14F-4D97-AF65-F5344CB8AC3E}">
        <p14:creationId xmlns:p14="http://schemas.microsoft.com/office/powerpoint/2010/main" xmlns="" val="180140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E815D38E-C85C-41D3-95B0-DB66B36B8E7C}" type="slidenum">
              <a:rPr lang="en-US" altLang="en-US"/>
              <a:pPr/>
              <a:t>&lt;#&gt;</a:t>
            </a:fld>
            <a:endParaRPr lang="en-US" altLang="en-US"/>
          </a:p>
        </p:txBody>
      </p:sp>
    </p:spTree>
    <p:extLst>
      <p:ext uri="{BB962C8B-B14F-4D97-AF65-F5344CB8AC3E}">
        <p14:creationId xmlns:p14="http://schemas.microsoft.com/office/powerpoint/2010/main" xmlns="" val="69901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5BDEEC27-1766-4545-A4FD-A3D845974155}" type="slidenum">
              <a:rPr lang="en-US" altLang="en-US"/>
              <a:pPr/>
              <a:t>&lt;#&gt;</a:t>
            </a:fld>
            <a:endParaRPr lang="en-US" altLang="en-US"/>
          </a:p>
        </p:txBody>
      </p:sp>
    </p:spTree>
    <p:extLst>
      <p:ext uri="{BB962C8B-B14F-4D97-AF65-F5344CB8AC3E}">
        <p14:creationId xmlns:p14="http://schemas.microsoft.com/office/powerpoint/2010/main" xmlns="" val="325569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6"/>
          <p:cNvSpPr>
            <a:spLocks noGrp="1"/>
          </p:cNvSpPr>
          <p:nvPr>
            <p:ph type="dt" sz="half" idx="10"/>
          </p:nvPr>
        </p:nvSpPr>
        <p:spPr/>
        <p:txBody>
          <a:bodyPr/>
          <a:lstStyle>
            <a:lvl1pP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8B201815-55B4-4471-87E0-C7CB32FCF417}" type="slidenum">
              <a:rPr lang="en-US" altLang="en-US"/>
              <a:pPr/>
              <a:t>&lt;#&gt;</a:t>
            </a:fld>
            <a:endParaRPr lang="en-US" altLang="en-US"/>
          </a:p>
        </p:txBody>
      </p:sp>
    </p:spTree>
    <p:extLst>
      <p:ext uri="{BB962C8B-B14F-4D97-AF65-F5344CB8AC3E}">
        <p14:creationId xmlns:p14="http://schemas.microsoft.com/office/powerpoint/2010/main" xmlns="" val="3138898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lvl1pP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29BB2358-FDB2-4169-BF0C-30A6E55B77E8}" type="slidenum">
              <a:rPr lang="en-US" altLang="en-US"/>
              <a:pPr/>
              <a:t>&lt;#&gt;</a:t>
            </a:fld>
            <a:endParaRPr lang="en-US" altLang="en-US"/>
          </a:p>
        </p:txBody>
      </p:sp>
    </p:spTree>
    <p:extLst>
      <p:ext uri="{BB962C8B-B14F-4D97-AF65-F5344CB8AC3E}">
        <p14:creationId xmlns:p14="http://schemas.microsoft.com/office/powerpoint/2010/main" xmlns="" val="336579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75FB6D2D-64C7-4BC4-A0A1-6717C10F0C40}" type="slidenum">
              <a:rPr lang="en-US" altLang="en-US"/>
              <a:pPr/>
              <a:t>&lt;#&gt;</a:t>
            </a:fld>
            <a:endParaRPr lang="en-US" altLang="en-US"/>
          </a:p>
        </p:txBody>
      </p:sp>
    </p:spTree>
    <p:extLst>
      <p:ext uri="{BB962C8B-B14F-4D97-AF65-F5344CB8AC3E}">
        <p14:creationId xmlns:p14="http://schemas.microsoft.com/office/powerpoint/2010/main" xmlns="" val="394708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F33361D6-3877-48E8-9047-F880AFAC4003}" type="slidenum">
              <a:rPr lang="en-US" altLang="en-US"/>
              <a:pPr/>
              <a:t>&lt;#&gt;</a:t>
            </a:fld>
            <a:endParaRPr lang="en-US" altLang="en-US"/>
          </a:p>
        </p:txBody>
      </p:sp>
    </p:spTree>
    <p:extLst>
      <p:ext uri="{BB962C8B-B14F-4D97-AF65-F5344CB8AC3E}">
        <p14:creationId xmlns:p14="http://schemas.microsoft.com/office/powerpoint/2010/main" xmlns="" val="237404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958C96D0-BBFE-469A-9AFF-D1211913CEF9}" type="slidenum">
              <a:rPr lang="en-US" altLang="en-US"/>
              <a:pPr/>
              <a:t>&lt;#&gt;</a:t>
            </a:fld>
            <a:endParaRPr lang="en-US" altLang="en-US"/>
          </a:p>
        </p:txBody>
      </p:sp>
    </p:spTree>
    <p:extLst>
      <p:ext uri="{BB962C8B-B14F-4D97-AF65-F5344CB8AC3E}">
        <p14:creationId xmlns:p14="http://schemas.microsoft.com/office/powerpoint/2010/main" xmlns="" val="3088461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A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1205D190-CCCB-417C-B07A-CE870A2E9164}" type="slidenum">
              <a:rPr lang="en-US" altLang="en-US"/>
              <a:pPr/>
              <a:t>&lt;#&gt;</a:t>
            </a:fld>
            <a:endParaRPr lang="en-US" altLang="en-US"/>
          </a:p>
        </p:txBody>
      </p:sp>
    </p:spTree>
    <p:extLst>
      <p:ext uri="{BB962C8B-B14F-4D97-AF65-F5344CB8AC3E}">
        <p14:creationId xmlns:p14="http://schemas.microsoft.com/office/powerpoint/2010/main" xmlns="" val="101699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1E4C8F1F-962E-4DA9-80A5-9CE388538F2A}" type="slidenum">
              <a:rPr lang="en-US" altLang="en-US"/>
              <a:pPr/>
              <a:t>&lt;#&gt;</a:t>
            </a:fld>
            <a:endParaRPr lang="en-US" altLang="en-US"/>
          </a:p>
        </p:txBody>
      </p:sp>
    </p:spTree>
    <p:extLst>
      <p:ext uri="{BB962C8B-B14F-4D97-AF65-F5344CB8AC3E}">
        <p14:creationId xmlns:p14="http://schemas.microsoft.com/office/powerpoint/2010/main" xmlns="" val="250500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64E3D3BA-857A-4581-9CE0-6067791998EE}" type="slidenum">
              <a:rPr lang="en-US" altLang="en-US"/>
              <a:pPr/>
              <a:t>&lt;#&gt;</a:t>
            </a:fld>
            <a:endParaRPr lang="en-US" altLang="en-US"/>
          </a:p>
        </p:txBody>
      </p:sp>
    </p:spTree>
    <p:extLst>
      <p:ext uri="{BB962C8B-B14F-4D97-AF65-F5344CB8AC3E}">
        <p14:creationId xmlns:p14="http://schemas.microsoft.com/office/powerpoint/2010/main" xmlns="" val="2065129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798DE41-44DF-4DD1-A6AD-987247E2BFF5}" type="slidenum">
              <a:rPr lang="en-US" altLang="en-US" smtClean="0"/>
              <a:pPr/>
              <a:t>&lt;#&gt;</a:t>
            </a:fld>
            <a:endParaRPr lang="en-US"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33885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33361D6-3877-48E8-9047-F880AFAC4003}" type="slidenum">
              <a:rPr lang="en-US" altLang="en-US" smtClean="0"/>
              <a:pPr/>
              <a:t>&lt;#&gt;</a:t>
            </a:fld>
            <a:endParaRPr lang="en-US" altLang="en-US"/>
          </a:p>
        </p:txBody>
      </p:sp>
    </p:spTree>
    <p:extLst>
      <p:ext uri="{BB962C8B-B14F-4D97-AF65-F5344CB8AC3E}">
        <p14:creationId xmlns:p14="http://schemas.microsoft.com/office/powerpoint/2010/main" xmlns="" val="2963913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955304F-42D7-463D-A7F2-D9C19FC99F6F}" type="slidenum">
              <a:rPr lang="en-US" altLang="en-US" smtClean="0"/>
              <a:pPr/>
              <a:t>&lt;#&gt;</a:t>
            </a:fld>
            <a:endParaRPr lang="en-US"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2098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B4AC3A6-F383-47E1-BC0C-F2021D5FDA92}" type="slidenum">
              <a:rPr lang="en-US" altLang="en-US" smtClean="0"/>
              <a:pPr/>
              <a:t>&lt;#&gt;</a:t>
            </a:fld>
            <a:endParaRPr lang="en-US" altLang="en-US"/>
          </a:p>
        </p:txBody>
      </p:sp>
    </p:spTree>
    <p:extLst>
      <p:ext uri="{BB962C8B-B14F-4D97-AF65-F5344CB8AC3E}">
        <p14:creationId xmlns:p14="http://schemas.microsoft.com/office/powerpoint/2010/main" xmlns="" val="3791951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DD14216-8242-43CF-8B30-E10371E53078}" type="slidenum">
              <a:rPr lang="en-US" altLang="en-US" smtClean="0"/>
              <a:pPr/>
              <a:t>&lt;#&gt;</a:t>
            </a:fld>
            <a:endParaRPr lang="en-US"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16365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CCCB3C9-7B3D-4EF1-9540-E26BAB8C2231}" type="slidenum">
              <a:rPr lang="en-US" altLang="en-US" smtClean="0"/>
              <a:pPr/>
              <a:t>&lt;#&gt;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4355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5955304F-42D7-463D-A7F2-D9C19FC99F6F}" type="slidenum">
              <a:rPr lang="en-US" altLang="en-US"/>
              <a:pPr/>
              <a:t>&lt;#&gt;</a:t>
            </a:fld>
            <a:endParaRPr lang="en-US" altLang="en-US"/>
          </a:p>
        </p:txBody>
      </p:sp>
    </p:spTree>
    <p:extLst>
      <p:ext uri="{BB962C8B-B14F-4D97-AF65-F5344CB8AC3E}">
        <p14:creationId xmlns:p14="http://schemas.microsoft.com/office/powerpoint/2010/main" xmlns="" val="3605171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30F6CD9-BFB5-467C-B829-B74CC7CF8267}" type="slidenum">
              <a:rPr lang="en-US" altLang="en-US" smtClean="0"/>
              <a:pPr/>
              <a:t>&lt;#&gt;</a:t>
            </a:fld>
            <a:endParaRPr lang="en-US" altLang="en-US"/>
          </a:p>
        </p:txBody>
      </p:sp>
    </p:spTree>
    <p:extLst>
      <p:ext uri="{BB962C8B-B14F-4D97-AF65-F5344CB8AC3E}">
        <p14:creationId xmlns:p14="http://schemas.microsoft.com/office/powerpoint/2010/main" xmlns="" val="3303766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5B359F4-1AA2-44FA-815A-A5D0AA6CBBC2}" type="slidenum">
              <a:rPr lang="en-US" altLang="en-US" smtClean="0"/>
              <a:pPr/>
              <a:t>&lt;#&gt;</a:t>
            </a:fld>
            <a:endParaRPr lang="en-US"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4184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587ACE9-2F15-46E0-AF4B-76DDC4E89168}" type="slidenum">
              <a:rPr lang="en-US" altLang="en-US" smtClean="0"/>
              <a:pPr/>
              <a:t>&lt;#&gt;</a:t>
            </a:fld>
            <a:endParaRPr lang="en-US" altLang="en-US"/>
          </a:p>
        </p:txBody>
      </p:sp>
    </p:spTree>
    <p:extLst>
      <p:ext uri="{BB962C8B-B14F-4D97-AF65-F5344CB8AC3E}">
        <p14:creationId xmlns:p14="http://schemas.microsoft.com/office/powerpoint/2010/main" xmlns="" val="1464963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1074DD9-A933-422F-B03A-893E5CC89FDB}" type="slidenum">
              <a:rPr lang="en-US" altLang="en-US" smtClean="0"/>
              <a:pPr/>
              <a:t>&lt;#&gt;</a:t>
            </a:fld>
            <a:endParaRPr lang="en-US" altLang="en-US"/>
          </a:p>
        </p:txBody>
      </p:sp>
    </p:spTree>
    <p:extLst>
      <p:ext uri="{BB962C8B-B14F-4D97-AF65-F5344CB8AC3E}">
        <p14:creationId xmlns:p14="http://schemas.microsoft.com/office/powerpoint/2010/main" xmlns="" val="859146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074DD9-A933-422F-B03A-893E5CC89FDB}" type="slidenum">
              <a:rPr lang="en-US" altLang="en-US" smtClean="0"/>
              <a:pPr/>
              <a:t>&lt;#&gt;</a:t>
            </a:fld>
            <a:endParaRPr lang="en-US"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84906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074DD9-A933-422F-B03A-893E5CC89FDB}" type="slidenum">
              <a:rPr lang="en-US" altLang="en-US" smtClean="0"/>
              <a:pPr/>
              <a:t>&lt;#&gt;</a:t>
            </a:fld>
            <a:endParaRPr lang="en-US"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41380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074DD9-A933-422F-B03A-893E5CC89FDB}" type="slidenum">
              <a:rPr lang="en-US" altLang="en-US" smtClean="0"/>
              <a:pPr/>
              <a:t>&lt;#&gt;</a:t>
            </a:fld>
            <a:endParaRPr lang="en-US" altLang="en-US"/>
          </a:p>
        </p:txBody>
      </p:sp>
    </p:spTree>
    <p:extLst>
      <p:ext uri="{BB962C8B-B14F-4D97-AF65-F5344CB8AC3E}">
        <p14:creationId xmlns:p14="http://schemas.microsoft.com/office/powerpoint/2010/main" xmlns="" val="2894242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074DD9-A933-422F-B03A-893E5CC89FDB}" type="slidenum">
              <a:rPr lang="en-US" altLang="en-US" smtClean="0"/>
              <a:pPr/>
              <a:t>&lt;#&gt;</a:t>
            </a:fld>
            <a:endParaRPr lang="en-US"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16741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074DD9-A933-422F-B03A-893E5CC89FDB}" type="slidenum">
              <a:rPr lang="en-US" altLang="en-US" smtClean="0"/>
              <a:pPr/>
              <a:t>&lt;#&gt;</a:t>
            </a:fld>
            <a:endParaRPr lang="en-US"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99749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F4B701-6FFA-4239-B6E1-40AB6E2CAAEA}" type="slidenum">
              <a:rPr lang="en-US" altLang="en-US" smtClean="0"/>
              <a:pPr/>
              <a:t>&lt;#&gt;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3960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BB4AC3A6-F383-47E1-BC0C-F2021D5FDA92}" type="slidenum">
              <a:rPr lang="en-US" altLang="en-US"/>
              <a:pPr/>
              <a:t>&lt;#&gt;</a:t>
            </a:fld>
            <a:endParaRPr lang="en-US" altLang="en-US"/>
          </a:p>
        </p:txBody>
      </p:sp>
    </p:spTree>
    <p:extLst>
      <p:ext uri="{BB962C8B-B14F-4D97-AF65-F5344CB8AC3E}">
        <p14:creationId xmlns:p14="http://schemas.microsoft.com/office/powerpoint/2010/main" xmlns="" val="196972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7F4548-61F6-44F7-897F-BB52C34E29C3}" type="slidenum">
              <a:rPr lang="en-US" altLang="en-US" smtClean="0"/>
              <a:pPr/>
              <a:t>&lt;#&gt;</a:t>
            </a:fld>
            <a:endParaRPr lang="en-US"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169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6DD14216-8242-43CF-8B30-E10371E53078}" type="slidenum">
              <a:rPr lang="en-US" altLang="en-US"/>
              <a:pPr/>
              <a:t>&lt;#&gt;</a:t>
            </a:fld>
            <a:endParaRPr lang="en-US" altLang="en-US"/>
          </a:p>
        </p:txBody>
      </p:sp>
    </p:spTree>
    <p:extLst>
      <p:ext uri="{BB962C8B-B14F-4D97-AF65-F5344CB8AC3E}">
        <p14:creationId xmlns:p14="http://schemas.microsoft.com/office/powerpoint/2010/main" xmlns="" val="420619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1CCCB3C9-7B3D-4EF1-9540-E26BAB8C2231}" type="slidenum">
              <a:rPr lang="en-US" altLang="en-US"/>
              <a:pPr/>
              <a:t>&lt;#&gt;</a:t>
            </a:fld>
            <a:endParaRPr lang="en-US" altLang="en-US"/>
          </a:p>
        </p:txBody>
      </p:sp>
    </p:spTree>
    <p:extLst>
      <p:ext uri="{BB962C8B-B14F-4D97-AF65-F5344CB8AC3E}">
        <p14:creationId xmlns:p14="http://schemas.microsoft.com/office/powerpoint/2010/main" xmlns="" val="45963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A30F6CD9-BFB5-467C-B829-B74CC7CF8267}" type="slidenum">
              <a:rPr lang="en-US" altLang="en-US"/>
              <a:pPr/>
              <a:t>&lt;#&gt;</a:t>
            </a:fld>
            <a:endParaRPr lang="en-US" altLang="en-US"/>
          </a:p>
        </p:txBody>
      </p:sp>
    </p:spTree>
    <p:extLst>
      <p:ext uri="{BB962C8B-B14F-4D97-AF65-F5344CB8AC3E}">
        <p14:creationId xmlns:p14="http://schemas.microsoft.com/office/powerpoint/2010/main" xmlns="" val="7814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5B359F4-1AA2-44FA-815A-A5D0AA6CBBC2}" type="slidenum">
              <a:rPr lang="en-US" altLang="en-US"/>
              <a:pPr/>
              <a:t>&lt;#&gt;</a:t>
            </a:fld>
            <a:endParaRPr lang="en-US" altLang="en-US"/>
          </a:p>
        </p:txBody>
      </p:sp>
    </p:spTree>
    <p:extLst>
      <p:ext uri="{BB962C8B-B14F-4D97-AF65-F5344CB8AC3E}">
        <p14:creationId xmlns:p14="http://schemas.microsoft.com/office/powerpoint/2010/main" xmlns="" val="381761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5587ACE9-2F15-46E0-AF4B-76DDC4E89168}" type="slidenum">
              <a:rPr lang="en-US" altLang="en-US"/>
              <a:pPr/>
              <a:t>&lt;#&gt;</a:t>
            </a:fld>
            <a:endParaRPr lang="en-US" altLang="en-US"/>
          </a:p>
        </p:txBody>
      </p:sp>
    </p:spTree>
    <p:extLst>
      <p:ext uri="{BB962C8B-B14F-4D97-AF65-F5344CB8AC3E}">
        <p14:creationId xmlns:p14="http://schemas.microsoft.com/office/powerpoint/2010/main" xmlns="" val="376692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5.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913467" y="274638"/>
            <a:ext cx="9999133"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Arial" pitchFamily="34" charset="0"/>
                <a:cs typeface="+mn-cs"/>
              </a:defRPr>
            </a:lvl1pPr>
            <a:extLst/>
          </a:lstStyle>
          <a:p>
            <a:pPr>
              <a:defRPr/>
            </a:pPr>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pitchFamily="34" charset="0"/>
                <a:cs typeface="+mn-cs"/>
              </a:defRPr>
            </a:lvl1pPr>
            <a:extLst/>
          </a:lstStyle>
          <a:p>
            <a:pPr>
              <a:defRPr/>
            </a:pPr>
            <a:endParaRPr lang="en-US"/>
          </a:p>
        </p:txBody>
      </p:sp>
      <p:sp>
        <p:nvSpPr>
          <p:cNvPr id="22" name="Slide Number Placeholder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fld id="{31074DD9-A933-422F-B03A-893E5CC89FDB}" type="slidenum">
              <a:rPr lang="en-US" altLang="en-US"/>
              <a:pPr/>
              <a:t>&lt;#&gt;</a:t>
            </a:fld>
            <a:endParaRPr lang="en-US" altLang="en-US"/>
          </a:p>
        </p:txBody>
      </p:sp>
      <p:sp>
        <p:nvSpPr>
          <p:cNvPr id="15" name="Rectangle 14"/>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489" r:id="rId1"/>
    <p:sldLayoutId id="2147484483" r:id="rId2"/>
    <p:sldLayoutId id="2147484490" r:id="rId3"/>
    <p:sldLayoutId id="2147484484" r:id="rId4"/>
    <p:sldLayoutId id="2147484491" r:id="rId5"/>
    <p:sldLayoutId id="2147484485" r:id="rId6"/>
    <p:sldLayoutId id="2147484492" r:id="rId7"/>
    <p:sldLayoutId id="2147484493" r:id="rId8"/>
    <p:sldLayoutId id="2147484494" r:id="rId9"/>
    <p:sldLayoutId id="2147484486" r:id="rId10"/>
    <p:sldLayoutId id="2147484487" r:id="rId11"/>
    <p:sldLayoutId id="2147484488"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panose="02020603050405020304" pitchFamily="18" charset="0"/>
              </a:defRPr>
            </a:lvl1pPr>
          </a:lstStyle>
          <a:p>
            <a:fld id="{C6C4159A-11E1-49B7-B0DC-63A775565E2C}" type="slidenum">
              <a:rPr lang="en-US" altLang="en-US"/>
              <a:pPr/>
              <a:t>&lt;#&gt;</a:t>
            </a:fld>
            <a:endParaRPr lang="en-US" altLang="en-US"/>
          </a:p>
        </p:txBody>
      </p:sp>
    </p:spTree>
  </p:cSld>
  <p:clrMap bg1="dk2" tx1="lt1" bg2="dk1" tx2="lt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074DD9-A933-422F-B03A-893E5CC89FDB}" type="slidenum">
              <a:rPr lang="en-US" altLang="en-US" smtClean="0"/>
              <a:pPr/>
              <a:t>&lt;#&gt;</a:t>
            </a:fld>
            <a:endParaRPr lang="en-US" altLang="en-US"/>
          </a:p>
        </p:txBody>
      </p:sp>
    </p:spTree>
    <p:extLst>
      <p:ext uri="{BB962C8B-B14F-4D97-AF65-F5344CB8AC3E}">
        <p14:creationId xmlns:p14="http://schemas.microsoft.com/office/powerpoint/2010/main" xmlns="" val="2053056802"/>
      </p:ext>
    </p:extLst>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0" r:id="rId14"/>
    <p:sldLayoutId id="2147484521" r:id="rId15"/>
    <p:sldLayoutId id="2147484522" r:id="rId16"/>
    <p:sldLayoutId id="21474845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hopevideoministries.com/media_with_frank_phillips.htm" TargetMode="External"/><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600200"/>
            <a:ext cx="6852920" cy="1828800"/>
          </a:xfrm>
        </p:spPr>
        <p:txBody>
          <a:bodyPr>
            <a:normAutofit fontScale="90000"/>
          </a:bodyPr>
          <a:lstStyle/>
          <a:p>
            <a:pPr eaLnBrk="1" fontAlgn="auto" hangingPunct="1">
              <a:spcAft>
                <a:spcPts val="0"/>
              </a:spcAft>
              <a:defRPr/>
            </a:pPr>
            <a:r>
              <a:rPr lang="en-US" sz="4800" dirty="0" smtClean="0">
                <a:solidFill>
                  <a:schemeClr val="tx2">
                    <a:satMod val="130000"/>
                  </a:schemeClr>
                </a:solidFill>
              </a:rPr>
              <a:t>Weekend of Spiritual Renewal</a:t>
            </a:r>
            <a:br>
              <a:rPr lang="en-US" sz="4800" dirty="0" smtClean="0">
                <a:solidFill>
                  <a:schemeClr val="tx2">
                    <a:satMod val="130000"/>
                  </a:schemeClr>
                </a:solidFill>
              </a:rPr>
            </a:br>
            <a:r>
              <a:rPr lang="en-US" sz="4800" dirty="0" smtClean="0">
                <a:solidFill>
                  <a:schemeClr val="tx2">
                    <a:satMod val="130000"/>
                  </a:schemeClr>
                </a:solidFill>
              </a:rPr>
              <a:t>LIVING BY THE SPIRIT</a:t>
            </a:r>
            <a:br>
              <a:rPr lang="en-US" sz="4800" dirty="0" smtClean="0">
                <a:solidFill>
                  <a:schemeClr val="tx2">
                    <a:satMod val="130000"/>
                  </a:schemeClr>
                </a:solidFill>
              </a:rPr>
            </a:br>
            <a:r>
              <a:rPr lang="ja-JP" altLang="en-US" sz="4800" dirty="0" smtClean="0">
                <a:solidFill>
                  <a:srgbClr val="002060"/>
                </a:solidFill>
                <a:latin typeface="HG明朝E" pitchFamily="17" charset="-128"/>
                <a:ea typeface="HG明朝E" pitchFamily="17" charset="-128"/>
              </a:rPr>
              <a:t>  </a:t>
            </a:r>
            <a:r>
              <a:rPr lang="ja-JP" altLang="en-US" sz="4400" dirty="0" smtClean="0">
                <a:solidFill>
                  <a:srgbClr val="002060"/>
                </a:solidFill>
                <a:effectLst/>
                <a:latin typeface="HG明朝E" pitchFamily="17" charset="-128"/>
                <a:ea typeface="HG明朝E" pitchFamily="17" charset="-128"/>
              </a:rPr>
              <a:t>霊のうちに生きる</a:t>
            </a:r>
            <a:r>
              <a:rPr lang="en-US" sz="4800" dirty="0" smtClean="0">
                <a:solidFill>
                  <a:schemeClr val="tx2">
                    <a:satMod val="130000"/>
                  </a:schemeClr>
                </a:solidFill>
              </a:rPr>
              <a:t/>
            </a:r>
            <a:br>
              <a:rPr lang="en-US" sz="4800" dirty="0" smtClean="0">
                <a:solidFill>
                  <a:schemeClr val="tx2">
                    <a:satMod val="130000"/>
                  </a:schemeClr>
                </a:solidFill>
              </a:rPr>
            </a:br>
            <a:endParaRPr lang="en-US" sz="4000" dirty="0">
              <a:solidFill>
                <a:schemeClr val="tx2">
                  <a:satMod val="130000"/>
                </a:schemeClr>
              </a:solidFill>
            </a:endParaRPr>
          </a:p>
        </p:txBody>
      </p:sp>
      <p:sp>
        <p:nvSpPr>
          <p:cNvPr id="3" name="Subtitle 2"/>
          <p:cNvSpPr>
            <a:spLocks noGrp="1"/>
          </p:cNvSpPr>
          <p:nvPr>
            <p:ph type="subTitle" idx="1"/>
          </p:nvPr>
        </p:nvSpPr>
        <p:spPr>
          <a:xfrm>
            <a:off x="1752600" y="4038600"/>
            <a:ext cx="9875520" cy="1752600"/>
          </a:xfrm>
        </p:spPr>
        <p:txBody>
          <a:bodyPr/>
          <a:lstStyle/>
          <a:p>
            <a:pPr eaLnBrk="1" hangingPunct="1">
              <a:buClr>
                <a:srgbClr val="3891A7"/>
              </a:buClr>
              <a:buSzPct val="68000"/>
              <a:defRPr/>
            </a:pPr>
            <a:r>
              <a:rPr lang="en-US" sz="2700" dirty="0">
                <a:solidFill>
                  <a:srgbClr val="475A8D"/>
                </a:solidFill>
                <a:effectLst>
                  <a:outerShdw blurRad="38100" dist="38100" dir="2700000" algn="tl">
                    <a:srgbClr val="C0C0C0"/>
                  </a:outerShdw>
                </a:effectLst>
                <a:latin typeface="Gill Sans MT" pitchFamily="34" charset="0"/>
              </a:rPr>
              <a:t>Dr. Ron E. M. </a:t>
            </a:r>
            <a:r>
              <a:rPr lang="en-US" sz="2700" dirty="0" smtClean="0">
                <a:solidFill>
                  <a:srgbClr val="475A8D"/>
                </a:solidFill>
                <a:effectLst>
                  <a:outerShdw blurRad="38100" dist="38100" dir="2700000" algn="tl">
                    <a:srgbClr val="C0C0C0"/>
                  </a:outerShdw>
                </a:effectLst>
                <a:latin typeface="Gill Sans MT" pitchFamily="34" charset="0"/>
              </a:rPr>
              <a:t>Clouzet, NSD Ministerial Secretary</a:t>
            </a:r>
          </a:p>
          <a:p>
            <a:pPr eaLnBrk="1" hangingPunct="1">
              <a:buClr>
                <a:srgbClr val="3891A7"/>
              </a:buClr>
              <a:buSzPct val="68000"/>
              <a:defRPr/>
            </a:pPr>
            <a:r>
              <a:rPr lang="ja-JP" altLang="en-US" sz="2700" dirty="0" smtClean="0">
                <a:solidFill>
                  <a:srgbClr val="475A8D"/>
                </a:solidFill>
                <a:effectLst>
                  <a:outerShdw blurRad="38100" dist="38100" dir="2700000" algn="tl">
                    <a:srgbClr val="C0C0C0"/>
                  </a:outerShdw>
                </a:effectLst>
                <a:latin typeface="Gill Sans MT" pitchFamily="34" charset="0"/>
              </a:rPr>
              <a:t>　</a:t>
            </a:r>
            <a:endParaRPr lang="en-US" sz="2700" dirty="0" smtClean="0">
              <a:solidFill>
                <a:srgbClr val="475A8D"/>
              </a:solidFill>
              <a:effectLst>
                <a:outerShdw blurRad="38100" dist="38100" dir="2700000" algn="tl">
                  <a:srgbClr val="C0C0C0"/>
                </a:outerShdw>
              </a:effectLst>
              <a:latin typeface="Gill Sans MT" pitchFamily="34" charset="0"/>
            </a:endParaRPr>
          </a:p>
        </p:txBody>
      </p:sp>
      <p:pic>
        <p:nvPicPr>
          <p:cNvPr id="5" name="Picture 4" descr="dove-holy-spirit"/>
          <p:cNvPicPr>
            <a:picLocks noChangeAspect="1" noChangeArrowheads="1"/>
          </p:cNvPicPr>
          <p:nvPr/>
        </p:nvPicPr>
        <p:blipFill>
          <a:blip r:embed="rId2" cstate="print"/>
          <a:srcRect r="29698" b="17857"/>
          <a:stretch>
            <a:fillRect/>
          </a:stretch>
        </p:blipFill>
        <p:spPr bwMode="auto">
          <a:xfrm>
            <a:off x="9067797" y="2133599"/>
            <a:ext cx="2321221" cy="2819401"/>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1676400" y="4800600"/>
            <a:ext cx="6852920" cy="1524000"/>
          </a:xfrm>
          <a:prstGeom prst="rect">
            <a:avLst/>
          </a:prstGeom>
        </p:spPr>
        <p:txBody>
          <a:bodyPr anchor="b">
            <a:normAutofit fontScale="975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buClr>
                <a:srgbClr val="3891A7"/>
              </a:buClr>
              <a:buSzPct val="68000"/>
              <a:defRPr/>
            </a:pPr>
            <a:r>
              <a:rPr lang="en-US" altLang="ja-JP" sz="4800" dirty="0" smtClean="0">
                <a:solidFill>
                  <a:srgbClr val="475A8D"/>
                </a:solidFill>
                <a:effectLst>
                  <a:outerShdw blurRad="38100" dist="38100" dir="2700000" algn="tl">
                    <a:srgbClr val="C0C0C0"/>
                  </a:outerShdw>
                </a:effectLst>
                <a:latin typeface="Gill Sans MT" pitchFamily="34" charset="0"/>
              </a:rPr>
              <a:t> </a:t>
            </a:r>
          </a:p>
          <a:p>
            <a:pPr eaLnBrk="1" hangingPunct="1">
              <a:buClr>
                <a:srgbClr val="3891A7"/>
              </a:buClr>
              <a:buSzPct val="68000"/>
              <a:defRPr/>
            </a:pPr>
            <a:r>
              <a:rPr lang="en-US" sz="4800" dirty="0" smtClean="0">
                <a:solidFill>
                  <a:schemeClr val="tx2">
                    <a:satMod val="130000"/>
                  </a:schemeClr>
                </a:solidFill>
              </a:rPr>
              <a:t>WELCOME!  </a:t>
            </a:r>
            <a:r>
              <a:rPr lang="ja-JP" altLang="en-US" sz="4100" dirty="0" smtClean="0">
                <a:solidFill>
                  <a:srgbClr val="002060"/>
                </a:solidFill>
              </a:rPr>
              <a:t>ようこそ</a:t>
            </a:r>
            <a:r>
              <a:rPr lang="ja-JP" altLang="en-US" sz="4800" dirty="0" smtClean="0">
                <a:solidFill>
                  <a:schemeClr val="tx2">
                    <a:satMod val="130000"/>
                  </a:schemeClr>
                </a:solidFill>
              </a:rPr>
              <a:t>！</a:t>
            </a:r>
            <a:endParaRPr lang="en-US" sz="4800" dirty="0" smtClean="0">
              <a:solidFill>
                <a:schemeClr val="tx2">
                  <a:satMod val="130000"/>
                </a:schemeClr>
              </a:solidFill>
            </a:endParaRPr>
          </a:p>
          <a:p>
            <a:pPr eaLnBrk="1" fontAlgn="auto" hangingPunct="1">
              <a:spcAft>
                <a:spcPts val="0"/>
              </a:spcAft>
              <a:defRPr/>
            </a:pPr>
            <a:endParaRPr lang="en-US" sz="4800" dirty="0">
              <a:solidFill>
                <a:schemeClr val="tx2">
                  <a:satMod val="130000"/>
                </a:schemeClr>
              </a:solidFill>
            </a:endParaRPr>
          </a:p>
        </p:txBody>
      </p:sp>
    </p:spTree>
    <p:extLst>
      <p:ext uri="{BB962C8B-B14F-4D97-AF65-F5344CB8AC3E}">
        <p14:creationId xmlns:p14="http://schemas.microsoft.com/office/powerpoint/2010/main" xmlns="" val="31762627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ld Atlas - Map of Africa"/>
          <p:cNvPicPr>
            <a:picLocks noChangeAspect="1" noChangeArrowheads="1"/>
          </p:cNvPicPr>
          <p:nvPr/>
        </p:nvPicPr>
        <p:blipFill>
          <a:blip r:embed="rId2" cstate="print"/>
          <a:srcRect l="54887" t="19946" r="20168" b="42824"/>
          <a:stretch>
            <a:fillRect/>
          </a:stretch>
        </p:blipFill>
        <p:spPr bwMode="auto">
          <a:xfrm>
            <a:off x="5437188" y="192088"/>
            <a:ext cx="4773612" cy="643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itle 8"/>
          <p:cNvSpPr>
            <a:spLocks noGrp="1"/>
          </p:cNvSpPr>
          <p:nvPr>
            <p:ph type="title"/>
          </p:nvPr>
        </p:nvSpPr>
        <p:spPr>
          <a:xfrm>
            <a:off x="1828800" y="321864"/>
            <a:ext cx="32004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Walking…</a:t>
            </a:r>
            <a:br>
              <a:rPr lang="en-US" dirty="0" smtClean="0">
                <a:solidFill>
                  <a:schemeClr val="tx2">
                    <a:satMod val="130000"/>
                  </a:schemeClr>
                </a:solidFill>
              </a:rPr>
            </a:br>
            <a:r>
              <a:rPr lang="ja-JP" altLang="en-US" dirty="0" smtClean="0">
                <a:solidFill>
                  <a:schemeClr val="tx2">
                    <a:satMod val="130000"/>
                  </a:schemeClr>
                </a:solidFill>
              </a:rPr>
              <a:t>   </a:t>
            </a:r>
            <a:r>
              <a:rPr lang="ja-JP" altLang="en-US" sz="4000" dirty="0" smtClean="0">
                <a:solidFill>
                  <a:srgbClr val="002060"/>
                </a:solidFill>
                <a:effectLst/>
                <a:latin typeface="HG明朝E" pitchFamily="17" charset="-128"/>
                <a:ea typeface="HG明朝E" pitchFamily="17" charset="-128"/>
              </a:rPr>
              <a:t>歩く</a:t>
            </a:r>
            <a:r>
              <a:rPr lang="en-US" altLang="ja-JP" sz="4000" dirty="0" smtClean="0">
                <a:solidFill>
                  <a:srgbClr val="002060"/>
                </a:solidFill>
                <a:effectLst/>
                <a:latin typeface="HG明朝E" pitchFamily="17" charset="-128"/>
                <a:ea typeface="HG明朝E" pitchFamily="17" charset="-128"/>
              </a:rPr>
              <a:t>…</a:t>
            </a:r>
            <a:endParaRPr lang="en-US" sz="4000" dirty="0">
              <a:solidFill>
                <a:srgbClr val="002060"/>
              </a:solidFill>
              <a:effectLst/>
              <a:latin typeface="HG明朝E" pitchFamily="17" charset="-128"/>
              <a:ea typeface="HG明朝E" pitchFamily="17" charset="-128"/>
            </a:endParaRPr>
          </a:p>
        </p:txBody>
      </p:sp>
      <p:sp>
        <p:nvSpPr>
          <p:cNvPr id="30724" name="Content Placeholder 7"/>
          <p:cNvSpPr>
            <a:spLocks noGrp="1"/>
          </p:cNvSpPr>
          <p:nvPr>
            <p:ph idx="1"/>
          </p:nvPr>
        </p:nvSpPr>
        <p:spPr>
          <a:xfrm>
            <a:off x="1752600" y="1461448"/>
            <a:ext cx="3124200" cy="5562600"/>
          </a:xfrm>
        </p:spPr>
        <p:txBody>
          <a:bodyPr/>
          <a:lstStyle/>
          <a:p>
            <a:pPr eaLnBrk="1" hangingPunct="1"/>
            <a:r>
              <a:rPr lang="en-US" altLang="en-US" dirty="0" smtClean="0">
                <a:cs typeface="Arial" panose="020B0604020202020204" pitchFamily="34" charset="0"/>
              </a:rPr>
              <a:t>240 km back</a:t>
            </a:r>
          </a:p>
          <a:p>
            <a:pPr eaLnBrk="1" hangingPunct="1">
              <a:buNone/>
            </a:pPr>
            <a:r>
              <a:rPr lang="en-US" altLang="en-US" dirty="0" smtClean="0">
                <a:solidFill>
                  <a:srgbClr val="002060"/>
                </a:solidFill>
                <a:cs typeface="Arial" panose="020B0604020202020204" pitchFamily="34" charset="0"/>
              </a:rPr>
              <a:t>    </a:t>
            </a:r>
            <a:r>
              <a:rPr lang="en-US" altLang="en-US" sz="2600" dirty="0" smtClean="0">
                <a:solidFill>
                  <a:srgbClr val="002060"/>
                </a:solidFill>
                <a:latin typeface="HG明朝E" pitchFamily="17" charset="-128"/>
                <a:ea typeface="HG明朝E" pitchFamily="17" charset="-128"/>
                <a:cs typeface="Arial" panose="020B0604020202020204" pitchFamily="34" charset="0"/>
              </a:rPr>
              <a:t>240km</a:t>
            </a:r>
            <a:r>
              <a:rPr lang="ja-JP" altLang="en-US" sz="2600" dirty="0" smtClean="0">
                <a:solidFill>
                  <a:srgbClr val="002060"/>
                </a:solidFill>
                <a:latin typeface="HG明朝E" pitchFamily="17" charset="-128"/>
                <a:ea typeface="HG明朝E" pitchFamily="17" charset="-128"/>
                <a:cs typeface="Arial" panose="020B0604020202020204" pitchFamily="34" charset="0"/>
              </a:rPr>
              <a:t> 戻る</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lnSpc>
                <a:spcPts val="3500"/>
              </a:lnSpc>
            </a:pPr>
            <a:r>
              <a:rPr lang="en-US" altLang="en-US" dirty="0" smtClean="0">
                <a:cs typeface="Arial" panose="020B0604020202020204" pitchFamily="34" charset="0"/>
              </a:rPr>
              <a:t>240 km to South Sudan</a:t>
            </a:r>
          </a:p>
          <a:p>
            <a:pPr eaLnBrk="1" hangingPunct="1">
              <a:lnSpc>
                <a:spcPts val="3500"/>
              </a:lnSpc>
              <a:buNone/>
            </a:pPr>
            <a:r>
              <a:rPr lang="ja-JP" altLang="en-US" dirty="0" smtClean="0">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南スーダンまで</a:t>
            </a:r>
            <a:endParaRPr lang="en-US" altLang="ja-JP" sz="2600" dirty="0" smtClean="0">
              <a:solidFill>
                <a:srgbClr val="002060"/>
              </a:solidFill>
              <a:latin typeface="HG明朝E" pitchFamily="17" charset="-128"/>
              <a:ea typeface="HG明朝E" pitchFamily="17" charset="-128"/>
              <a:cs typeface="Arial" panose="020B0604020202020204" pitchFamily="34" charset="0"/>
            </a:endParaRPr>
          </a:p>
          <a:p>
            <a:pPr eaLnBrk="1" hangingPunct="1">
              <a:lnSpc>
                <a:spcPts val="3600"/>
              </a:lnSpc>
              <a:buNone/>
            </a:pPr>
            <a:r>
              <a:rPr lang="ja-JP" altLang="en-US" sz="2600" dirty="0" smtClean="0">
                <a:solidFill>
                  <a:srgbClr val="002060"/>
                </a:solidFill>
                <a:latin typeface="HG明朝E" pitchFamily="17" charset="-128"/>
                <a:ea typeface="HG明朝E" pitchFamily="17" charset="-128"/>
                <a:cs typeface="Arial" panose="020B0604020202020204" pitchFamily="34" charset="0"/>
              </a:rPr>
              <a:t>　 </a:t>
            </a:r>
            <a:r>
              <a:rPr lang="en-US" altLang="ja-JP" sz="2600" dirty="0" smtClean="0">
                <a:solidFill>
                  <a:srgbClr val="002060"/>
                </a:solidFill>
                <a:latin typeface="HG明朝E" pitchFamily="17" charset="-128"/>
                <a:ea typeface="HG明朝E" pitchFamily="17" charset="-128"/>
                <a:cs typeface="Arial" panose="020B0604020202020204" pitchFamily="34" charset="0"/>
              </a:rPr>
              <a:t>240㎞</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r>
              <a:rPr lang="en-US" altLang="en-US" b="1" dirty="0" smtClean="0">
                <a:solidFill>
                  <a:schemeClr val="tx2"/>
                </a:solidFill>
                <a:cs typeface="Arial" panose="020B0604020202020204" pitchFamily="34" charset="0"/>
              </a:rPr>
              <a:t>1,200 km!!</a:t>
            </a:r>
          </a:p>
          <a:p>
            <a:pPr eaLnBrk="1" hangingPunct="1">
              <a:buNone/>
            </a:pPr>
            <a:r>
              <a:rPr lang="en-US" altLang="en-US" b="1" dirty="0" smtClean="0">
                <a:solidFill>
                  <a:schemeClr val="tx2"/>
                </a:solidFill>
                <a:cs typeface="Arial" panose="020B0604020202020204" pitchFamily="34" charset="0"/>
              </a:rPr>
              <a:t>    </a:t>
            </a:r>
            <a:r>
              <a:rPr lang="en-US" altLang="en-US" sz="2600" dirty="0" smtClean="0">
                <a:solidFill>
                  <a:srgbClr val="002060"/>
                </a:solidFill>
                <a:latin typeface="HG明朝E" pitchFamily="17" charset="-128"/>
                <a:ea typeface="HG明朝E" pitchFamily="17" charset="-128"/>
                <a:cs typeface="Arial" panose="020B0604020202020204" pitchFamily="34" charset="0"/>
              </a:rPr>
              <a:t>1200km!! </a:t>
            </a:r>
          </a:p>
          <a:p>
            <a:pPr eaLnBrk="1" hangingPunct="1">
              <a:buNone/>
            </a:pPr>
            <a:endParaRPr lang="en-US" altLang="en-US" dirty="0" smtClean="0">
              <a:cs typeface="Arial" panose="020B0604020202020204" pitchFamily="34" charset="0"/>
            </a:endParaRPr>
          </a:p>
          <a:p>
            <a:pPr eaLnBrk="1" hangingPunct="1"/>
            <a:endParaRPr lang="en-US" altLang="en-US" dirty="0" smtClean="0">
              <a:cs typeface="Arial" panose="020B0604020202020204" pitchFamily="34" charset="0"/>
            </a:endParaRPr>
          </a:p>
          <a:p>
            <a:pPr eaLnBrk="1" hangingPunct="1"/>
            <a:endParaRPr lang="en-US" altLang="en-US" b="1" dirty="0" smtClean="0">
              <a:solidFill>
                <a:schemeClr val="tx2"/>
              </a:solidFill>
              <a:cs typeface="Arial" panose="020B0604020202020204" pitchFamily="34" charset="0"/>
            </a:endParaRPr>
          </a:p>
        </p:txBody>
      </p:sp>
      <p:sp>
        <p:nvSpPr>
          <p:cNvPr id="7" name="Freeform 6"/>
          <p:cNvSpPr/>
          <p:nvPr/>
        </p:nvSpPr>
        <p:spPr>
          <a:xfrm>
            <a:off x="7212014" y="4114800"/>
            <a:ext cx="865187" cy="947738"/>
          </a:xfrm>
          <a:custGeom>
            <a:avLst/>
            <a:gdLst>
              <a:gd name="connsiteX0" fmla="*/ 479960 w 479960"/>
              <a:gd name="connsiteY0" fmla="*/ 693175 h 701317"/>
              <a:gd name="connsiteX1" fmla="*/ 376721 w 479960"/>
              <a:gd name="connsiteY1" fmla="*/ 678426 h 701317"/>
              <a:gd name="connsiteX2" fmla="*/ 361973 w 479960"/>
              <a:gd name="connsiteY2" fmla="*/ 589936 h 701317"/>
              <a:gd name="connsiteX3" fmla="*/ 288231 w 479960"/>
              <a:gd name="connsiteY3" fmla="*/ 575188 h 701317"/>
              <a:gd name="connsiteX4" fmla="*/ 273482 w 479960"/>
              <a:gd name="connsiteY4" fmla="*/ 368710 h 701317"/>
              <a:gd name="connsiteX5" fmla="*/ 199740 w 479960"/>
              <a:gd name="connsiteY5" fmla="*/ 353962 h 701317"/>
              <a:gd name="connsiteX6" fmla="*/ 8011 w 479960"/>
              <a:gd name="connsiteY6" fmla="*/ 221226 h 701317"/>
              <a:gd name="connsiteX7" fmla="*/ 22760 w 479960"/>
              <a:gd name="connsiteY7" fmla="*/ 147484 h 701317"/>
              <a:gd name="connsiteX8" fmla="*/ 184992 w 479960"/>
              <a:gd name="connsiteY8" fmla="*/ 44246 h 701317"/>
              <a:gd name="connsiteX9" fmla="*/ 111250 w 479960"/>
              <a:gd name="connsiteY9" fmla="*/ 29497 h 701317"/>
              <a:gd name="connsiteX10" fmla="*/ 96502 w 479960"/>
              <a:gd name="connsiteY10" fmla="*/ 0 h 7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960" h="701317">
                <a:moveTo>
                  <a:pt x="479960" y="693175"/>
                </a:moveTo>
                <a:cubicBezTo>
                  <a:pt x="445547" y="688259"/>
                  <a:pt x="402882" y="701317"/>
                  <a:pt x="376721" y="678426"/>
                </a:cubicBezTo>
                <a:cubicBezTo>
                  <a:pt x="354216" y="658734"/>
                  <a:pt x="381434" y="612640"/>
                  <a:pt x="361973" y="589936"/>
                </a:cubicBezTo>
                <a:cubicBezTo>
                  <a:pt x="345659" y="570903"/>
                  <a:pt x="312812" y="580104"/>
                  <a:pt x="288231" y="575188"/>
                </a:cubicBezTo>
                <a:cubicBezTo>
                  <a:pt x="283315" y="506362"/>
                  <a:pt x="299109" y="432776"/>
                  <a:pt x="273482" y="368710"/>
                </a:cubicBezTo>
                <a:cubicBezTo>
                  <a:pt x="264172" y="345435"/>
                  <a:pt x="213645" y="374819"/>
                  <a:pt x="199740" y="353962"/>
                </a:cubicBezTo>
                <a:cubicBezTo>
                  <a:pt x="76290" y="168787"/>
                  <a:pt x="375879" y="251883"/>
                  <a:pt x="8011" y="221226"/>
                </a:cubicBezTo>
                <a:cubicBezTo>
                  <a:pt x="12927" y="196645"/>
                  <a:pt x="0" y="157989"/>
                  <a:pt x="22760" y="147484"/>
                </a:cubicBezTo>
                <a:cubicBezTo>
                  <a:pt x="37649" y="140612"/>
                  <a:pt x="306405" y="185895"/>
                  <a:pt x="184992" y="44246"/>
                </a:cubicBezTo>
                <a:cubicBezTo>
                  <a:pt x="168678" y="25213"/>
                  <a:pt x="133671" y="40708"/>
                  <a:pt x="111250" y="29497"/>
                </a:cubicBezTo>
                <a:cubicBezTo>
                  <a:pt x="101418" y="24581"/>
                  <a:pt x="101418" y="9832"/>
                  <a:pt x="96502" y="0"/>
                </a:cubicBezTo>
              </a:path>
            </a:pathLst>
          </a:custGeom>
          <a:ln w="38100">
            <a:solidFill>
              <a:schemeClr val="bg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b="1" dirty="0">
              <a:solidFill>
                <a:schemeClr val="bg1"/>
              </a:solidFill>
            </a:endParaRPr>
          </a:p>
        </p:txBody>
      </p:sp>
      <p:sp>
        <p:nvSpPr>
          <p:cNvPr id="8" name="Right Arrow 7"/>
          <p:cNvSpPr/>
          <p:nvPr/>
        </p:nvSpPr>
        <p:spPr>
          <a:xfrm>
            <a:off x="6400800" y="3810000"/>
            <a:ext cx="9906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ld Atlas - Map of Africa"/>
          <p:cNvPicPr>
            <a:picLocks noChangeAspect="1" noChangeArrowheads="1"/>
          </p:cNvPicPr>
          <p:nvPr/>
        </p:nvPicPr>
        <p:blipFill>
          <a:blip r:embed="rId2" cstate="print"/>
          <a:srcRect l="54887" t="19946" r="20168" b="42824"/>
          <a:stretch>
            <a:fillRect/>
          </a:stretch>
        </p:blipFill>
        <p:spPr bwMode="auto">
          <a:xfrm>
            <a:off x="5437188" y="192088"/>
            <a:ext cx="4773612" cy="643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itle 8"/>
          <p:cNvSpPr>
            <a:spLocks noGrp="1"/>
          </p:cNvSpPr>
          <p:nvPr>
            <p:ph type="title"/>
          </p:nvPr>
        </p:nvSpPr>
        <p:spPr>
          <a:xfrm>
            <a:off x="1828800" y="304800"/>
            <a:ext cx="32004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Walking…</a:t>
            </a:r>
            <a:br>
              <a:rPr lang="en-US" dirty="0" smtClean="0">
                <a:solidFill>
                  <a:schemeClr val="tx2">
                    <a:satMod val="130000"/>
                  </a:schemeClr>
                </a:solidFill>
              </a:rPr>
            </a:br>
            <a:r>
              <a:rPr lang="en-US" dirty="0" smtClean="0">
                <a:solidFill>
                  <a:schemeClr val="tx2">
                    <a:satMod val="130000"/>
                  </a:schemeClr>
                </a:solidFill>
              </a:rPr>
              <a:t>   </a:t>
            </a:r>
            <a:r>
              <a:rPr lang="ja-JP" altLang="en-US" sz="4000" dirty="0" smtClean="0">
                <a:solidFill>
                  <a:srgbClr val="002060"/>
                </a:solidFill>
                <a:effectLst/>
                <a:latin typeface="HG明朝E" pitchFamily="17" charset="-128"/>
                <a:ea typeface="HG明朝E" pitchFamily="17" charset="-128"/>
              </a:rPr>
              <a:t>歩く</a:t>
            </a:r>
            <a:r>
              <a:rPr lang="en-US" altLang="ja-JP" sz="4000" dirty="0" smtClean="0">
                <a:solidFill>
                  <a:srgbClr val="002060"/>
                </a:solidFill>
                <a:effectLst/>
                <a:latin typeface="HG明朝E" pitchFamily="17" charset="-128"/>
                <a:ea typeface="HG明朝E" pitchFamily="17" charset="-128"/>
              </a:rPr>
              <a:t>…</a:t>
            </a:r>
            <a:endParaRPr lang="en-US" sz="4000" dirty="0">
              <a:solidFill>
                <a:srgbClr val="002060"/>
              </a:solidFill>
              <a:effectLst/>
              <a:latin typeface="HG明朝E" pitchFamily="17" charset="-128"/>
              <a:ea typeface="HG明朝E" pitchFamily="17" charset="-128"/>
            </a:endParaRPr>
          </a:p>
        </p:txBody>
      </p:sp>
      <p:sp>
        <p:nvSpPr>
          <p:cNvPr id="30724" name="Content Placeholder 7"/>
          <p:cNvSpPr>
            <a:spLocks noGrp="1"/>
          </p:cNvSpPr>
          <p:nvPr>
            <p:ph idx="1"/>
          </p:nvPr>
        </p:nvSpPr>
        <p:spPr>
          <a:xfrm>
            <a:off x="1752600" y="1420504"/>
            <a:ext cx="3276600" cy="5562600"/>
          </a:xfrm>
        </p:spPr>
        <p:txBody>
          <a:bodyPr/>
          <a:lstStyle/>
          <a:p>
            <a:pPr eaLnBrk="1" hangingPunct="1"/>
            <a:r>
              <a:rPr lang="en-US" altLang="en-US" dirty="0" smtClean="0">
                <a:cs typeface="Arial" panose="020B0604020202020204" pitchFamily="34" charset="0"/>
              </a:rPr>
              <a:t>240 km back</a:t>
            </a:r>
          </a:p>
          <a:p>
            <a:pPr eaLnBrk="1" hangingPunct="1">
              <a:buNone/>
            </a:pPr>
            <a:r>
              <a:rPr lang="en-US" altLang="en-US" dirty="0" smtClean="0">
                <a:solidFill>
                  <a:srgbClr val="002060"/>
                </a:solidFill>
                <a:cs typeface="Arial" panose="020B0604020202020204" pitchFamily="34" charset="0"/>
              </a:rPr>
              <a:t>    </a:t>
            </a:r>
            <a:r>
              <a:rPr lang="en-US" altLang="en-US" sz="2600" dirty="0" smtClean="0">
                <a:solidFill>
                  <a:srgbClr val="002060"/>
                </a:solidFill>
                <a:latin typeface="HG明朝E" pitchFamily="17" charset="-128"/>
                <a:ea typeface="HG明朝E" pitchFamily="17" charset="-128"/>
                <a:cs typeface="Arial" panose="020B0604020202020204" pitchFamily="34" charset="0"/>
              </a:rPr>
              <a:t>240km</a:t>
            </a:r>
            <a:r>
              <a:rPr lang="ja-JP" altLang="en-US" sz="2600" dirty="0" smtClean="0">
                <a:solidFill>
                  <a:srgbClr val="002060"/>
                </a:solidFill>
                <a:latin typeface="HG明朝E" pitchFamily="17" charset="-128"/>
                <a:ea typeface="HG明朝E" pitchFamily="17" charset="-128"/>
                <a:cs typeface="Arial" panose="020B0604020202020204" pitchFamily="34" charset="0"/>
              </a:rPr>
              <a:t> 戻る</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lnSpc>
                <a:spcPts val="3500"/>
              </a:lnSpc>
            </a:pPr>
            <a:r>
              <a:rPr lang="en-US" altLang="en-US" dirty="0" smtClean="0">
                <a:cs typeface="Arial" panose="020B0604020202020204" pitchFamily="34" charset="0"/>
              </a:rPr>
              <a:t>240 km to South Sudan</a:t>
            </a:r>
          </a:p>
          <a:p>
            <a:pPr eaLnBrk="1" hangingPunct="1">
              <a:lnSpc>
                <a:spcPts val="3500"/>
              </a:lnSpc>
              <a:buNone/>
            </a:pPr>
            <a:r>
              <a:rPr lang="ja-JP" altLang="en-US" dirty="0" smtClean="0">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南スーダンまで</a:t>
            </a:r>
            <a:endParaRPr lang="en-US" altLang="ja-JP" sz="2600" dirty="0" smtClean="0">
              <a:solidFill>
                <a:srgbClr val="002060"/>
              </a:solidFill>
              <a:latin typeface="HG明朝E" pitchFamily="17" charset="-128"/>
              <a:ea typeface="HG明朝E" pitchFamily="17" charset="-128"/>
              <a:cs typeface="Arial" panose="020B0604020202020204" pitchFamily="34" charset="0"/>
            </a:endParaRPr>
          </a:p>
          <a:p>
            <a:pPr eaLnBrk="1" hangingPunct="1">
              <a:lnSpc>
                <a:spcPts val="3600"/>
              </a:lnSpc>
              <a:buNone/>
            </a:pPr>
            <a:r>
              <a:rPr lang="ja-JP" altLang="en-US" sz="2600" dirty="0" smtClean="0">
                <a:solidFill>
                  <a:srgbClr val="002060"/>
                </a:solidFill>
                <a:latin typeface="HG明朝E" pitchFamily="17" charset="-128"/>
                <a:ea typeface="HG明朝E" pitchFamily="17" charset="-128"/>
                <a:cs typeface="Arial" panose="020B0604020202020204" pitchFamily="34" charset="0"/>
              </a:rPr>
              <a:t>　 </a:t>
            </a:r>
            <a:r>
              <a:rPr lang="en-US" altLang="ja-JP" sz="2600" dirty="0" smtClean="0">
                <a:solidFill>
                  <a:srgbClr val="002060"/>
                </a:solidFill>
                <a:latin typeface="HG明朝E" pitchFamily="17" charset="-128"/>
                <a:ea typeface="HG明朝E" pitchFamily="17" charset="-128"/>
                <a:cs typeface="Arial" panose="020B0604020202020204" pitchFamily="34" charset="0"/>
              </a:rPr>
              <a:t>240㎞</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r>
              <a:rPr lang="en-US" altLang="en-US" b="1" dirty="0" smtClean="0">
                <a:solidFill>
                  <a:schemeClr val="tx2"/>
                </a:solidFill>
                <a:cs typeface="Arial" panose="020B0604020202020204" pitchFamily="34" charset="0"/>
              </a:rPr>
              <a:t>1,200 km!!</a:t>
            </a:r>
          </a:p>
          <a:p>
            <a:pPr eaLnBrk="1" hangingPunct="1">
              <a:buNone/>
            </a:pPr>
            <a:r>
              <a:rPr lang="en-US" altLang="en-US" b="1" dirty="0" smtClean="0">
                <a:solidFill>
                  <a:schemeClr val="tx2"/>
                </a:solidFill>
                <a:cs typeface="Arial" panose="020B0604020202020204" pitchFamily="34" charset="0"/>
              </a:rPr>
              <a:t>    </a:t>
            </a:r>
            <a:r>
              <a:rPr lang="en-US" altLang="en-US" sz="2600" dirty="0" smtClean="0">
                <a:solidFill>
                  <a:srgbClr val="002060"/>
                </a:solidFill>
                <a:latin typeface="HG明朝E" pitchFamily="17" charset="-128"/>
                <a:ea typeface="HG明朝E" pitchFamily="17" charset="-128"/>
                <a:cs typeface="Arial" panose="020B0604020202020204" pitchFamily="34" charset="0"/>
              </a:rPr>
              <a:t>1200km!! </a:t>
            </a:r>
          </a:p>
          <a:p>
            <a:pPr eaLnBrk="1" hangingPunct="1">
              <a:buNone/>
            </a:pPr>
            <a:endParaRPr lang="en-US" altLang="en-US" dirty="0" smtClean="0">
              <a:solidFill>
                <a:schemeClr val="tx2"/>
              </a:solidFill>
              <a:latin typeface="HG明朝E" pitchFamily="17" charset="-128"/>
              <a:ea typeface="HG明朝E" pitchFamily="17" charset="-128"/>
              <a:cs typeface="Arial" panose="020B0604020202020204" pitchFamily="34" charset="0"/>
            </a:endParaRPr>
          </a:p>
        </p:txBody>
      </p:sp>
      <p:sp>
        <p:nvSpPr>
          <p:cNvPr id="7" name="Freeform 6"/>
          <p:cNvSpPr/>
          <p:nvPr/>
        </p:nvSpPr>
        <p:spPr>
          <a:xfrm>
            <a:off x="7212014" y="4114800"/>
            <a:ext cx="865187" cy="947738"/>
          </a:xfrm>
          <a:custGeom>
            <a:avLst/>
            <a:gdLst>
              <a:gd name="connsiteX0" fmla="*/ 479960 w 479960"/>
              <a:gd name="connsiteY0" fmla="*/ 693175 h 701317"/>
              <a:gd name="connsiteX1" fmla="*/ 376721 w 479960"/>
              <a:gd name="connsiteY1" fmla="*/ 678426 h 701317"/>
              <a:gd name="connsiteX2" fmla="*/ 361973 w 479960"/>
              <a:gd name="connsiteY2" fmla="*/ 589936 h 701317"/>
              <a:gd name="connsiteX3" fmla="*/ 288231 w 479960"/>
              <a:gd name="connsiteY3" fmla="*/ 575188 h 701317"/>
              <a:gd name="connsiteX4" fmla="*/ 273482 w 479960"/>
              <a:gd name="connsiteY4" fmla="*/ 368710 h 701317"/>
              <a:gd name="connsiteX5" fmla="*/ 199740 w 479960"/>
              <a:gd name="connsiteY5" fmla="*/ 353962 h 701317"/>
              <a:gd name="connsiteX6" fmla="*/ 8011 w 479960"/>
              <a:gd name="connsiteY6" fmla="*/ 221226 h 701317"/>
              <a:gd name="connsiteX7" fmla="*/ 22760 w 479960"/>
              <a:gd name="connsiteY7" fmla="*/ 147484 h 701317"/>
              <a:gd name="connsiteX8" fmla="*/ 184992 w 479960"/>
              <a:gd name="connsiteY8" fmla="*/ 44246 h 701317"/>
              <a:gd name="connsiteX9" fmla="*/ 111250 w 479960"/>
              <a:gd name="connsiteY9" fmla="*/ 29497 h 701317"/>
              <a:gd name="connsiteX10" fmla="*/ 96502 w 479960"/>
              <a:gd name="connsiteY10" fmla="*/ 0 h 7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960" h="701317">
                <a:moveTo>
                  <a:pt x="479960" y="693175"/>
                </a:moveTo>
                <a:cubicBezTo>
                  <a:pt x="445547" y="688259"/>
                  <a:pt x="402882" y="701317"/>
                  <a:pt x="376721" y="678426"/>
                </a:cubicBezTo>
                <a:cubicBezTo>
                  <a:pt x="354216" y="658734"/>
                  <a:pt x="381434" y="612640"/>
                  <a:pt x="361973" y="589936"/>
                </a:cubicBezTo>
                <a:cubicBezTo>
                  <a:pt x="345659" y="570903"/>
                  <a:pt x="312812" y="580104"/>
                  <a:pt x="288231" y="575188"/>
                </a:cubicBezTo>
                <a:cubicBezTo>
                  <a:pt x="283315" y="506362"/>
                  <a:pt x="299109" y="432776"/>
                  <a:pt x="273482" y="368710"/>
                </a:cubicBezTo>
                <a:cubicBezTo>
                  <a:pt x="264172" y="345435"/>
                  <a:pt x="213645" y="374819"/>
                  <a:pt x="199740" y="353962"/>
                </a:cubicBezTo>
                <a:cubicBezTo>
                  <a:pt x="76290" y="168787"/>
                  <a:pt x="375879" y="251883"/>
                  <a:pt x="8011" y="221226"/>
                </a:cubicBezTo>
                <a:cubicBezTo>
                  <a:pt x="12927" y="196645"/>
                  <a:pt x="0" y="157989"/>
                  <a:pt x="22760" y="147484"/>
                </a:cubicBezTo>
                <a:cubicBezTo>
                  <a:pt x="37649" y="140612"/>
                  <a:pt x="306405" y="185895"/>
                  <a:pt x="184992" y="44246"/>
                </a:cubicBezTo>
                <a:cubicBezTo>
                  <a:pt x="168678" y="25213"/>
                  <a:pt x="133671" y="40708"/>
                  <a:pt x="111250" y="29497"/>
                </a:cubicBezTo>
                <a:cubicBezTo>
                  <a:pt x="101418" y="24581"/>
                  <a:pt x="101418" y="9832"/>
                  <a:pt x="96502" y="0"/>
                </a:cubicBezTo>
              </a:path>
            </a:pathLst>
          </a:custGeom>
          <a:ln w="38100">
            <a:solidFill>
              <a:schemeClr val="bg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b="1" dirty="0">
              <a:solidFill>
                <a:schemeClr val="bg1"/>
              </a:solidFill>
            </a:endParaRPr>
          </a:p>
        </p:txBody>
      </p:sp>
      <p:sp>
        <p:nvSpPr>
          <p:cNvPr id="8" name="Right Arrow 7"/>
          <p:cNvSpPr/>
          <p:nvPr/>
        </p:nvSpPr>
        <p:spPr>
          <a:xfrm>
            <a:off x="6400800" y="3810000"/>
            <a:ext cx="9906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TextBox 6"/>
          <p:cNvSpPr txBox="1">
            <a:spLocks noChangeArrowheads="1"/>
          </p:cNvSpPr>
          <p:nvPr/>
        </p:nvSpPr>
        <p:spPr bwMode="auto">
          <a:xfrm rot="-2169984">
            <a:off x="3371316" y="3104912"/>
            <a:ext cx="6128601" cy="1569660"/>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0" dirty="0"/>
              <a:t>Why did he do it</a:t>
            </a:r>
            <a:r>
              <a:rPr lang="en-US" altLang="en-US" sz="6000" dirty="0" smtClean="0"/>
              <a:t>?</a:t>
            </a:r>
          </a:p>
          <a:p>
            <a:r>
              <a:rPr lang="ja-JP" altLang="en-US" sz="3600" dirty="0" smtClean="0">
                <a:solidFill>
                  <a:srgbClr val="002060"/>
                </a:solidFill>
                <a:latin typeface="HG明朝E" pitchFamily="17" charset="-128"/>
                <a:ea typeface="HG明朝E" pitchFamily="17" charset="-128"/>
              </a:rPr>
              <a:t>　</a:t>
            </a:r>
            <a:r>
              <a:rPr lang="ja-JP" altLang="en-US" sz="3600" dirty="0" smtClean="0">
                <a:solidFill>
                  <a:srgbClr val="002060"/>
                </a:solidFill>
                <a:latin typeface="HG明朝E" pitchFamily="17" charset="-128"/>
                <a:ea typeface="HG明朝E" pitchFamily="17" charset="-128"/>
              </a:rPr>
              <a:t> </a:t>
            </a:r>
            <a:r>
              <a:rPr lang="ja-JP" altLang="en-US" sz="3600" dirty="0" smtClean="0">
                <a:solidFill>
                  <a:srgbClr val="002060"/>
                </a:solidFill>
                <a:latin typeface="HG明朝E" pitchFamily="17" charset="-128"/>
                <a:ea typeface="HG明朝E" pitchFamily="17" charset="-128"/>
              </a:rPr>
              <a:t>なぜ、そんなことを？</a:t>
            </a:r>
            <a:endParaRPr lang="en-US" altLang="en-US" sz="3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31381163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60116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5240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438400" y="533400"/>
            <a:ext cx="8562170" cy="830997"/>
          </a:xfrm>
          <a:prstGeom prst="rect">
            <a:avLst/>
          </a:prstGeom>
          <a:noFill/>
        </p:spPr>
        <p:txBody>
          <a:bodyPr wrap="square">
            <a:spAutoFit/>
          </a:bodyPr>
          <a:lstStyle/>
          <a:p>
            <a:pPr algn="ctr" eaLnBrk="0" hangingPunct="0">
              <a:defRPr/>
            </a:pP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Jesus was real in his life!</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sp>
        <p:nvSpPr>
          <p:cNvPr id="7" name="正方形/長方形 6"/>
          <p:cNvSpPr/>
          <p:nvPr/>
        </p:nvSpPr>
        <p:spPr>
          <a:xfrm>
            <a:off x="1981200" y="1600200"/>
            <a:ext cx="2590800" cy="1382879"/>
          </a:xfrm>
          <a:prstGeom prst="rect">
            <a:avLst/>
          </a:prstGeom>
        </p:spPr>
        <p:txBody>
          <a:bodyPr wrap="square">
            <a:spAutoFit/>
          </a:bodyPr>
          <a:lstStyle/>
          <a:p>
            <a:pPr marL="265176" indent="-265176" eaLnBrk="1" fontAlgn="auto" hangingPunct="1">
              <a:lnSpc>
                <a:spcPts val="3500"/>
              </a:lnSpc>
              <a:spcAft>
                <a:spcPts val="0"/>
              </a:spcAft>
              <a:buNone/>
              <a:defRPr/>
            </a:pPr>
            <a:r>
              <a:rPr lang="ja-JP" altLang="en-US" sz="2600" dirty="0" smtClean="0">
                <a:solidFill>
                  <a:srgbClr val="FFC000"/>
                </a:solidFill>
                <a:latin typeface="HG明朝E" pitchFamily="17" charset="-128"/>
                <a:ea typeface="HG明朝E" pitchFamily="17" charset="-128"/>
              </a:rPr>
              <a:t>イエスの地上の</a:t>
            </a:r>
            <a:endParaRPr lang="en-US" altLang="ja-JP" sz="2600" dirty="0" smtClean="0">
              <a:solidFill>
                <a:srgbClr val="FFC000"/>
              </a:solidFill>
              <a:latin typeface="HG明朝E" pitchFamily="17" charset="-128"/>
              <a:ea typeface="HG明朝E" pitchFamily="17" charset="-128"/>
            </a:endParaRPr>
          </a:p>
          <a:p>
            <a:pPr marL="265176" indent="-265176" eaLnBrk="1" fontAlgn="auto" hangingPunct="1">
              <a:lnSpc>
                <a:spcPts val="3500"/>
              </a:lnSpc>
              <a:spcAft>
                <a:spcPts val="0"/>
              </a:spcAft>
              <a:buNone/>
              <a:defRPr/>
            </a:pPr>
            <a:r>
              <a:rPr lang="ja-JP" altLang="en-US" sz="2600" dirty="0" smtClean="0">
                <a:solidFill>
                  <a:srgbClr val="FFC000"/>
                </a:solidFill>
                <a:latin typeface="HG明朝E" pitchFamily="17" charset="-128"/>
                <a:ea typeface="HG明朝E" pitchFamily="17" charset="-128"/>
              </a:rPr>
              <a:t>生活は現実で</a:t>
            </a:r>
            <a:endParaRPr lang="en-US" altLang="ja-JP" sz="2600" dirty="0" smtClean="0">
              <a:solidFill>
                <a:srgbClr val="FFC000"/>
              </a:solidFill>
              <a:latin typeface="HG明朝E" pitchFamily="17" charset="-128"/>
              <a:ea typeface="HG明朝E" pitchFamily="17" charset="-128"/>
            </a:endParaRPr>
          </a:p>
          <a:p>
            <a:pPr marL="265176" indent="-265176" eaLnBrk="1" fontAlgn="auto" hangingPunct="1">
              <a:lnSpc>
                <a:spcPts val="3500"/>
              </a:lnSpc>
              <a:spcAft>
                <a:spcPts val="0"/>
              </a:spcAft>
              <a:buNone/>
              <a:defRPr/>
            </a:pPr>
            <a:r>
              <a:rPr lang="ja-JP" altLang="en-US" sz="2600" dirty="0" smtClean="0">
                <a:solidFill>
                  <a:srgbClr val="FFC000"/>
                </a:solidFill>
                <a:latin typeface="HG明朝E" pitchFamily="17" charset="-128"/>
                <a:ea typeface="HG明朝E" pitchFamily="17" charset="-128"/>
              </a:rPr>
              <a:t>あった</a:t>
            </a:r>
            <a:r>
              <a:rPr lang="ja-JP" altLang="en-US" dirty="0" smtClean="0">
                <a:latin typeface="HG明朝E" pitchFamily="17" charset="-128"/>
                <a:ea typeface="HG明朝E" pitchFamily="17" charset="-128"/>
              </a:rPr>
              <a:t>）</a:t>
            </a:r>
            <a:endParaRPr lang="en-US" altLang="ja-JP" dirty="0">
              <a:latin typeface="HG明朝E" pitchFamily="17" charset="-128"/>
              <a:ea typeface="HG明朝E" pitchFamily="17"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3" name="Text Box 3"/>
          <p:cNvSpPr txBox="1">
            <a:spLocks noChangeArrowheads="1"/>
          </p:cNvSpPr>
          <p:nvPr/>
        </p:nvSpPr>
        <p:spPr bwMode="auto">
          <a:xfrm>
            <a:off x="1752600" y="5410200"/>
            <a:ext cx="9677400" cy="1138773"/>
          </a:xfrm>
          <a:prstGeom prst="rect">
            <a:avLst/>
          </a:prstGeom>
          <a:noFill/>
          <a:ln w="9525">
            <a:noFill/>
            <a:miter lim="800000"/>
            <a:headEnd/>
            <a:tailEnd/>
          </a:ln>
        </p:spPr>
        <p:txBody>
          <a:bodyPr wrap="square">
            <a:spAutoFit/>
          </a:bodyPr>
          <a:lstStyle/>
          <a:p>
            <a:pPr algn="ctr" eaLnBrk="0" hangingPunct="0">
              <a:defRPr/>
            </a:pPr>
            <a:r>
              <a:rPr lang="en-US" sz="3600" b="1" dirty="0" smtClean="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latin typeface="+mj-lt"/>
              </a:rPr>
              <a:t>Jesus’ need—Love and </a:t>
            </a:r>
            <a:r>
              <a:rPr lang="en-US" sz="36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latin typeface="+mj-lt"/>
              </a:rPr>
              <a:t>support of His </a:t>
            </a:r>
            <a:r>
              <a:rPr lang="en-US" sz="3600" b="1" dirty="0" smtClean="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latin typeface="+mj-lt"/>
              </a:rPr>
              <a:t>friends</a:t>
            </a:r>
          </a:p>
          <a:p>
            <a:pPr algn="ctr" eaLnBrk="0" hangingPunct="0">
              <a:defRPr/>
            </a:pPr>
            <a:r>
              <a:rPr lang="ja-JP" altLang="en-US" sz="3200" dirty="0" smtClean="0">
                <a:ln w="12700">
                  <a:solidFill>
                    <a:schemeClr val="tx2">
                      <a:satMod val="155000"/>
                    </a:schemeClr>
                  </a:solidFill>
                  <a:prstDash val="solid"/>
                </a:ln>
                <a:solidFill>
                  <a:srgbClr val="002060"/>
                </a:solidFill>
                <a:latin typeface="HG明朝E" pitchFamily="17" charset="-128"/>
                <a:ea typeface="HG明朝E" pitchFamily="17" charset="-128"/>
              </a:rPr>
              <a:t>イエスが必要とされたもの－友の愛と支え</a:t>
            </a:r>
            <a:endParaRPr lang="en-US" sz="3200" dirty="0">
              <a:ln w="12700">
                <a:solidFill>
                  <a:schemeClr val="tx2">
                    <a:satMod val="155000"/>
                  </a:schemeClr>
                </a:solidFill>
                <a:prstDash val="solid"/>
              </a:ln>
              <a:solidFill>
                <a:srgbClr val="002060"/>
              </a:solidFill>
              <a:latin typeface="HG明朝E" pitchFamily="17" charset="-128"/>
              <a:ea typeface="HG明朝E" pitchFamily="17" charset="-128"/>
            </a:endParaRPr>
          </a:p>
        </p:txBody>
      </p:sp>
      <p:pic>
        <p:nvPicPr>
          <p:cNvPr id="4" name="Picture 5" descr="betrayal-last-supper"/>
          <p:cNvPicPr>
            <a:picLocks noChangeAspect="1" noChangeArrowheads="1"/>
          </p:cNvPicPr>
          <p:nvPr/>
        </p:nvPicPr>
        <p:blipFill rotWithShape="1">
          <a:blip r:embed="rId3" cstate="print"/>
          <a:srcRect l="4032" t="7439" r="3778" b="4875"/>
          <a:stretch/>
        </p:blipFill>
        <p:spPr bwMode="auto">
          <a:xfrm>
            <a:off x="1828800" y="538149"/>
            <a:ext cx="9448800" cy="46545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3" name="Text Box 3"/>
          <p:cNvSpPr txBox="1">
            <a:spLocks noChangeArrowheads="1"/>
          </p:cNvSpPr>
          <p:nvPr/>
        </p:nvSpPr>
        <p:spPr bwMode="auto">
          <a:xfrm>
            <a:off x="1828800" y="5410201"/>
            <a:ext cx="9448800" cy="1138773"/>
          </a:xfrm>
          <a:prstGeom prst="rect">
            <a:avLst/>
          </a:prstGeom>
          <a:noFill/>
          <a:ln w="9525">
            <a:noFill/>
            <a:miter lim="800000"/>
            <a:headEnd/>
            <a:tailEnd/>
          </a:ln>
        </p:spPr>
        <p:txBody>
          <a:bodyPr wrap="square">
            <a:spAutoFit/>
          </a:bodyPr>
          <a:lstStyle/>
          <a:p>
            <a:pPr algn="ctr" eaLnBrk="0" hangingPunct="0">
              <a:defRPr/>
            </a:pPr>
            <a:r>
              <a:rPr lang="en-US" sz="3600" b="1" dirty="0" smtClean="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latin typeface="+mj-lt"/>
              </a:rPr>
              <a:t>Jesus’ gift—Love and </a:t>
            </a:r>
            <a:r>
              <a:rPr lang="en-US" sz="36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latin typeface="+mj-lt"/>
              </a:rPr>
              <a:t>support of the </a:t>
            </a:r>
            <a:r>
              <a:rPr lang="en-US" sz="3600" b="1" dirty="0" smtClean="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latin typeface="+mj-lt"/>
              </a:rPr>
              <a:t>Spirit</a:t>
            </a:r>
          </a:p>
          <a:p>
            <a:pPr algn="ctr" eaLnBrk="0" hangingPunct="0">
              <a:defRPr/>
            </a:pPr>
            <a:r>
              <a:rPr lang="ja-JP" altLang="en-US" sz="3200" dirty="0" smtClean="0">
                <a:ln w="12700">
                  <a:solidFill>
                    <a:schemeClr val="tx2">
                      <a:satMod val="155000"/>
                    </a:schemeClr>
                  </a:solidFill>
                  <a:prstDash val="solid"/>
                </a:ln>
                <a:solidFill>
                  <a:srgbClr val="002060"/>
                </a:solidFill>
                <a:latin typeface="HG明朝E" pitchFamily="17" charset="-128"/>
                <a:ea typeface="HG明朝E" pitchFamily="17" charset="-128"/>
              </a:rPr>
              <a:t>イエスの贈り物－聖霊の愛と支え</a:t>
            </a:r>
            <a:endParaRPr lang="en-US" sz="3200" dirty="0">
              <a:ln w="12700">
                <a:solidFill>
                  <a:schemeClr val="tx2">
                    <a:satMod val="155000"/>
                  </a:schemeClr>
                </a:solidFill>
                <a:prstDash val="solid"/>
              </a:ln>
              <a:solidFill>
                <a:srgbClr val="002060"/>
              </a:solidFill>
              <a:latin typeface="HG明朝E" pitchFamily="17" charset="-128"/>
              <a:ea typeface="HG明朝E" pitchFamily="17" charset="-128"/>
            </a:endParaRPr>
          </a:p>
        </p:txBody>
      </p:sp>
      <p:pic>
        <p:nvPicPr>
          <p:cNvPr id="5" name="Picture 5" descr="betrayal-last-supper"/>
          <p:cNvPicPr>
            <a:picLocks noChangeAspect="1" noChangeArrowheads="1"/>
          </p:cNvPicPr>
          <p:nvPr/>
        </p:nvPicPr>
        <p:blipFill rotWithShape="1">
          <a:blip r:embed="rId3" cstate="print"/>
          <a:srcRect l="4032" t="7439" r="3778" b="4875"/>
          <a:stretch/>
        </p:blipFill>
        <p:spPr bwMode="auto">
          <a:xfrm>
            <a:off x="1828800" y="538149"/>
            <a:ext cx="9448800" cy="46545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14:16</a:t>
            </a:r>
          </a:p>
        </p:txBody>
      </p:sp>
      <p:sp>
        <p:nvSpPr>
          <p:cNvPr id="35844" name="Rectangle 4"/>
          <p:cNvSpPr>
            <a:spLocks noGrp="1" noChangeArrowheads="1"/>
          </p:cNvSpPr>
          <p:nvPr>
            <p:ph idx="1"/>
          </p:nvPr>
        </p:nvSpPr>
        <p:spPr>
          <a:xfrm>
            <a:off x="6248400" y="1143000"/>
            <a:ext cx="5486400" cy="2590800"/>
          </a:xfrm>
          <a:solidFill>
            <a:srgbClr val="1A0000">
              <a:alpha val="50195"/>
            </a:srgbClr>
          </a:solidFill>
        </p:spPr>
        <p:txBody>
          <a:bodyPr/>
          <a:lstStyle/>
          <a:p>
            <a:pPr marL="136525" indent="0" eaLnBrk="1" hangingPunct="1">
              <a:buNone/>
            </a:pPr>
            <a:r>
              <a:rPr lang="en-US" altLang="en-US" sz="3600" dirty="0">
                <a:solidFill>
                  <a:schemeClr val="bg1"/>
                </a:solidFill>
              </a:rPr>
              <a:t>“And I will ask the Father, and He will give you another Helper, that He may be with you forever.”</a:t>
            </a:r>
          </a:p>
        </p:txBody>
      </p:sp>
      <p:sp>
        <p:nvSpPr>
          <p:cNvPr id="9" name="Rectangle 4"/>
          <p:cNvSpPr txBox="1">
            <a:spLocks noChangeArrowheads="1"/>
          </p:cNvSpPr>
          <p:nvPr/>
        </p:nvSpPr>
        <p:spPr bwMode="auto">
          <a:xfrm>
            <a:off x="1828800" y="5181600"/>
            <a:ext cx="9906000" cy="14478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lang="ja-JP" altLang="en-US" sz="2600" dirty="0" smtClean="0">
                <a:solidFill>
                  <a:srgbClr val="FFC000"/>
                </a:solidFill>
                <a:latin typeface="HG明朝E" pitchFamily="17" charset="-128"/>
                <a:ea typeface="HG明朝E" pitchFamily="17" charset="-128"/>
                <a:cs typeface="+mn-cs"/>
              </a:rPr>
              <a:t>ヨハネ </a:t>
            </a:r>
            <a:r>
              <a:rPr lang="en-US" altLang="ja-JP" sz="2600" dirty="0" smtClean="0">
                <a:solidFill>
                  <a:srgbClr val="FFC000"/>
                </a:solidFill>
                <a:latin typeface="HG明朝E" pitchFamily="17" charset="-128"/>
                <a:ea typeface="HG明朝E" pitchFamily="17" charset="-128"/>
                <a:cs typeface="+mn-cs"/>
              </a:rPr>
              <a:t>14:16</a:t>
            </a:r>
            <a:r>
              <a:rPr lang="en-US" altLang="ja-JP" sz="2600" dirty="0">
                <a:solidFill>
                  <a:srgbClr val="FFC000"/>
                </a:solidFill>
                <a:latin typeface="HG明朝E" pitchFamily="17" charset="-128"/>
                <a:ea typeface="HG明朝E" pitchFamily="17" charset="-128"/>
                <a:cs typeface="+mn-cs"/>
              </a:rPr>
              <a:t/>
            </a:r>
            <a:br>
              <a:rPr lang="en-US" altLang="ja-JP" sz="2600" dirty="0">
                <a:solidFill>
                  <a:srgbClr val="FFC000"/>
                </a:solidFill>
                <a:latin typeface="HG明朝E" pitchFamily="17" charset="-128"/>
                <a:ea typeface="HG明朝E" pitchFamily="17" charset="-128"/>
                <a:cs typeface="+mn-cs"/>
              </a:rPr>
            </a:br>
            <a:r>
              <a:rPr lang="ja-JP" altLang="en-US" sz="2600" dirty="0" smtClean="0">
                <a:solidFill>
                  <a:srgbClr val="FFC000"/>
                </a:solidFill>
                <a:latin typeface="HG明朝E" pitchFamily="17" charset="-128"/>
                <a:ea typeface="HG明朝E" pitchFamily="17" charset="-128"/>
                <a:cs typeface="+mn-cs"/>
              </a:rPr>
              <a:t>わたしは父にお願いしよう。そうすれば、父は別に助け主を送って、いつまでもあなたがたと共におらせてくださるであろう。</a:t>
            </a:r>
            <a:endParaRPr kumimoji="0" lang="en-US"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7620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15:26</a:t>
            </a:r>
          </a:p>
        </p:txBody>
      </p:sp>
      <p:sp>
        <p:nvSpPr>
          <p:cNvPr id="36868" name="Rectangle 4"/>
          <p:cNvSpPr>
            <a:spLocks noGrp="1" noChangeArrowheads="1"/>
          </p:cNvSpPr>
          <p:nvPr>
            <p:ph idx="1"/>
          </p:nvPr>
        </p:nvSpPr>
        <p:spPr>
          <a:xfrm>
            <a:off x="6248400" y="1143000"/>
            <a:ext cx="5486400" cy="2438400"/>
          </a:xfrm>
          <a:solidFill>
            <a:srgbClr val="1A0000">
              <a:alpha val="50195"/>
            </a:srgbClr>
          </a:solidFill>
        </p:spPr>
        <p:txBody>
          <a:bodyPr/>
          <a:lstStyle/>
          <a:p>
            <a:pPr marL="136525" indent="0" eaLnBrk="1" hangingPunct="1">
              <a:buNone/>
            </a:pPr>
            <a:r>
              <a:rPr lang="en-US" altLang="en-US" sz="3600" dirty="0">
                <a:solidFill>
                  <a:schemeClr val="bg1"/>
                </a:solidFill>
              </a:rPr>
              <a:t>“When the Helper comes, whom I will send to you from the Father,…He will bear witness of Me.”</a:t>
            </a:r>
          </a:p>
        </p:txBody>
      </p:sp>
      <p:sp>
        <p:nvSpPr>
          <p:cNvPr id="6" name="Rectangle 4"/>
          <p:cNvSpPr txBox="1">
            <a:spLocks noChangeArrowheads="1"/>
          </p:cNvSpPr>
          <p:nvPr/>
        </p:nvSpPr>
        <p:spPr bwMode="auto">
          <a:xfrm>
            <a:off x="1828800" y="5105400"/>
            <a:ext cx="9906000" cy="14478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lang="ja-JP" altLang="en-US" sz="2600" dirty="0" smtClean="0">
                <a:solidFill>
                  <a:srgbClr val="FFC000"/>
                </a:solidFill>
                <a:latin typeface="HG明朝E" pitchFamily="17" charset="-128"/>
                <a:ea typeface="HG明朝E" pitchFamily="17" charset="-128"/>
                <a:cs typeface="+mn-cs"/>
              </a:rPr>
              <a:t>ヨハネ </a:t>
            </a:r>
            <a:r>
              <a:rPr lang="en-US" altLang="ja-JP" sz="2600" dirty="0" smtClean="0">
                <a:solidFill>
                  <a:srgbClr val="FFC000"/>
                </a:solidFill>
                <a:latin typeface="HG明朝E" pitchFamily="17" charset="-128"/>
                <a:ea typeface="HG明朝E" pitchFamily="17" charset="-128"/>
                <a:cs typeface="+mn-cs"/>
              </a:rPr>
              <a:t>15:26</a:t>
            </a:r>
            <a:br>
              <a:rPr lang="en-US" altLang="ja-JP" sz="2600" dirty="0" smtClean="0">
                <a:solidFill>
                  <a:srgbClr val="FFC000"/>
                </a:solidFill>
                <a:latin typeface="HG明朝E" pitchFamily="17" charset="-128"/>
                <a:ea typeface="HG明朝E" pitchFamily="17" charset="-128"/>
                <a:cs typeface="+mn-cs"/>
              </a:rPr>
            </a:br>
            <a:r>
              <a:rPr lang="ja-JP" altLang="en-US" sz="2600" dirty="0" smtClean="0">
                <a:solidFill>
                  <a:srgbClr val="FFC000"/>
                </a:solidFill>
                <a:latin typeface="HG明朝E" pitchFamily="17" charset="-128"/>
                <a:ea typeface="HG明朝E" pitchFamily="17" charset="-128"/>
                <a:cs typeface="+mn-cs"/>
              </a:rPr>
              <a:t>わたしが父のみもとからあなたがたにつかわそうとしている助け主、</a:t>
            </a:r>
            <a:r>
              <a:rPr lang="en-US" altLang="ja-JP" sz="2600" dirty="0" smtClean="0">
                <a:solidFill>
                  <a:srgbClr val="FFC000"/>
                </a:solidFill>
                <a:latin typeface="HG明朝E" pitchFamily="17" charset="-128"/>
                <a:ea typeface="HG明朝E" pitchFamily="17" charset="-128"/>
                <a:cs typeface="+mn-cs"/>
              </a:rPr>
              <a:t>…</a:t>
            </a:r>
            <a:r>
              <a:rPr lang="ja-JP" altLang="en-US" sz="2600" dirty="0" smtClean="0">
                <a:solidFill>
                  <a:srgbClr val="FFC000"/>
                </a:solidFill>
                <a:latin typeface="HG明朝E" pitchFamily="17" charset="-128"/>
                <a:ea typeface="HG明朝E" pitchFamily="17" charset="-128"/>
                <a:cs typeface="+mn-cs"/>
              </a:rPr>
              <a:t>それはわたしについてあかしをするであろう。</a:t>
            </a:r>
            <a:endParaRPr lang="en-US" altLang="ja-JP" sz="2600" dirty="0" smtClean="0">
              <a:solidFill>
                <a:srgbClr val="FFC000"/>
              </a:solidFill>
              <a:latin typeface="HG明朝E" pitchFamily="17" charset="-128"/>
              <a:ea typeface="HG明朝E" pitchFamily="17" charset="-128"/>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7620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14:26</a:t>
            </a:r>
          </a:p>
        </p:txBody>
      </p:sp>
      <p:sp>
        <p:nvSpPr>
          <p:cNvPr id="37892" name="Rectangle 4"/>
          <p:cNvSpPr>
            <a:spLocks noGrp="1" noChangeArrowheads="1"/>
          </p:cNvSpPr>
          <p:nvPr>
            <p:ph idx="1"/>
          </p:nvPr>
        </p:nvSpPr>
        <p:spPr>
          <a:xfrm>
            <a:off x="6248400" y="1295400"/>
            <a:ext cx="5486400" cy="2514600"/>
          </a:xfrm>
          <a:solidFill>
            <a:srgbClr val="1A0000">
              <a:alpha val="50195"/>
            </a:srgbClr>
          </a:solidFill>
        </p:spPr>
        <p:txBody>
          <a:bodyPr/>
          <a:lstStyle/>
          <a:p>
            <a:pPr marL="136525" indent="0" eaLnBrk="1" hangingPunct="1">
              <a:buNone/>
            </a:pPr>
            <a:r>
              <a:rPr lang="en-US" altLang="en-US" sz="3600" dirty="0">
                <a:solidFill>
                  <a:schemeClr val="bg1"/>
                </a:solidFill>
              </a:rPr>
              <a:t>“He will teach you all things, and bring to your remembrance all that I said to you.”</a:t>
            </a:r>
          </a:p>
        </p:txBody>
      </p:sp>
      <p:sp>
        <p:nvSpPr>
          <p:cNvPr id="5" name="Rectangle 4"/>
          <p:cNvSpPr txBox="1">
            <a:spLocks noChangeArrowheads="1"/>
          </p:cNvSpPr>
          <p:nvPr/>
        </p:nvSpPr>
        <p:spPr bwMode="auto">
          <a:xfrm>
            <a:off x="1828800" y="5105400"/>
            <a:ext cx="9982200" cy="1524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lang="ja-JP" altLang="en-US" sz="2600" dirty="0" smtClean="0">
                <a:solidFill>
                  <a:srgbClr val="FFC000"/>
                </a:solidFill>
                <a:latin typeface="HG明朝E" pitchFamily="17" charset="-128"/>
                <a:ea typeface="HG明朝E" pitchFamily="17" charset="-128"/>
                <a:cs typeface="+mn-cs"/>
              </a:rPr>
              <a:t>ヨハネ  </a:t>
            </a:r>
            <a:r>
              <a:rPr lang="en-US" altLang="ja-JP" sz="2600" dirty="0" smtClean="0">
                <a:solidFill>
                  <a:srgbClr val="FFC000"/>
                </a:solidFill>
                <a:latin typeface="HG明朝E" pitchFamily="17" charset="-128"/>
                <a:ea typeface="HG明朝E" pitchFamily="17" charset="-128"/>
                <a:cs typeface="+mn-cs"/>
              </a:rPr>
              <a:t>14:26</a:t>
            </a:r>
            <a:br>
              <a:rPr lang="en-US" altLang="ja-JP" sz="2600" dirty="0" smtClean="0">
                <a:solidFill>
                  <a:srgbClr val="FFC000"/>
                </a:solidFill>
                <a:latin typeface="HG明朝E" pitchFamily="17" charset="-128"/>
                <a:ea typeface="HG明朝E" pitchFamily="17" charset="-128"/>
                <a:cs typeface="+mn-cs"/>
              </a:rPr>
            </a:br>
            <a:r>
              <a:rPr lang="ja-JP" altLang="en-US" sz="2600" dirty="0" smtClean="0">
                <a:solidFill>
                  <a:srgbClr val="FFC000"/>
                </a:solidFill>
                <a:latin typeface="HG明朝E" pitchFamily="17" charset="-128"/>
                <a:ea typeface="HG明朝E" pitchFamily="17" charset="-128"/>
                <a:cs typeface="+mn-cs"/>
              </a:rPr>
              <a:t>あなたがたにすべてのことを教え、またわたしが話しておいたことを、ことごとく思い起こさせるであろう。</a:t>
            </a:r>
            <a:endParaRPr lang="en-US" altLang="ja-JP" sz="2600" dirty="0" smtClean="0">
              <a:solidFill>
                <a:srgbClr val="FFC000"/>
              </a:solidFill>
              <a:latin typeface="HG明朝E" pitchFamily="17" charset="-128"/>
              <a:ea typeface="HG明朝E" pitchFamily="17" charset="-128"/>
              <a:cs typeface="+mn-cs"/>
            </a:endParaRPr>
          </a:p>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endParaRPr kumimoji="0" lang="en-US" altLang="en-US" sz="3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16:13, 14</a:t>
            </a:r>
          </a:p>
        </p:txBody>
      </p:sp>
      <p:sp>
        <p:nvSpPr>
          <p:cNvPr id="38916" name="Rectangle 4"/>
          <p:cNvSpPr>
            <a:spLocks noGrp="1" noChangeArrowheads="1"/>
          </p:cNvSpPr>
          <p:nvPr>
            <p:ph idx="1"/>
          </p:nvPr>
        </p:nvSpPr>
        <p:spPr>
          <a:xfrm>
            <a:off x="6248400" y="1295400"/>
            <a:ext cx="5486400" cy="1905000"/>
          </a:xfrm>
          <a:solidFill>
            <a:srgbClr val="1A0000">
              <a:alpha val="50195"/>
            </a:srgbClr>
          </a:solidFill>
        </p:spPr>
        <p:txBody>
          <a:bodyPr/>
          <a:lstStyle/>
          <a:p>
            <a:pPr marL="136525" indent="0" eaLnBrk="1" hangingPunct="1">
              <a:buNone/>
            </a:pPr>
            <a:r>
              <a:rPr lang="en-US" altLang="en-US" sz="3600" dirty="0">
                <a:solidFill>
                  <a:schemeClr val="bg1"/>
                </a:solidFill>
              </a:rPr>
              <a:t>“When He, the Spirit of truth comes, He will guide you into all truth; </a:t>
            </a:r>
          </a:p>
        </p:txBody>
      </p:sp>
      <p:sp>
        <p:nvSpPr>
          <p:cNvPr id="6" name="Rectangle 4"/>
          <p:cNvSpPr txBox="1">
            <a:spLocks noChangeArrowheads="1"/>
          </p:cNvSpPr>
          <p:nvPr/>
        </p:nvSpPr>
        <p:spPr bwMode="auto">
          <a:xfrm>
            <a:off x="1981200" y="5257800"/>
            <a:ext cx="9296400" cy="1143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16:13</a:t>
            </a:r>
            <a:b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b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けれども真理の御霊が来る時には、あなたがたをあらゆる真理に導いてくれるであろう。</a:t>
            </a:r>
            <a:endParaRPr kumimoji="0" lang="en-US" altLang="en-US" sz="2600" b="0" i="0" u="none" strike="noStrike" kern="1200" cap="none" spc="0" normalizeH="0" baseline="0" noProof="0" dirty="0">
              <a:ln>
                <a:noFill/>
              </a:ln>
              <a:solidFill>
                <a:srgbClr val="FFC000"/>
              </a:solidFill>
              <a:effectLst/>
              <a:uLnTx/>
              <a:uFillTx/>
              <a:latin typeface="HG明朝E" pitchFamily="17" charset="-128"/>
              <a:ea typeface="HG明朝E" pitchFamily="17" charset="-128"/>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16:13, 14</a:t>
            </a:r>
          </a:p>
        </p:txBody>
      </p:sp>
      <p:sp>
        <p:nvSpPr>
          <p:cNvPr id="38916" name="Rectangle 4"/>
          <p:cNvSpPr>
            <a:spLocks noGrp="1" noChangeArrowheads="1"/>
          </p:cNvSpPr>
          <p:nvPr>
            <p:ph idx="1"/>
          </p:nvPr>
        </p:nvSpPr>
        <p:spPr>
          <a:xfrm>
            <a:off x="6248400" y="1295400"/>
            <a:ext cx="5486400" cy="2590800"/>
          </a:xfrm>
          <a:solidFill>
            <a:srgbClr val="1A0000">
              <a:alpha val="50195"/>
            </a:srgbClr>
          </a:solidFill>
        </p:spPr>
        <p:txBody>
          <a:bodyPr/>
          <a:lstStyle/>
          <a:p>
            <a:pPr marL="136525" indent="0" eaLnBrk="1" hangingPunct="1">
              <a:buNone/>
            </a:pPr>
            <a:r>
              <a:rPr lang="en-US" altLang="en-US" sz="3600" dirty="0" smtClean="0">
                <a:solidFill>
                  <a:schemeClr val="bg1"/>
                </a:solidFill>
              </a:rPr>
              <a:t>“for </a:t>
            </a:r>
            <a:r>
              <a:rPr lang="en-US" altLang="en-US" sz="3600" dirty="0">
                <a:solidFill>
                  <a:schemeClr val="bg1"/>
                </a:solidFill>
              </a:rPr>
              <a:t>He will not speak on His own initiative, but whatever He hears, He will speak</a:t>
            </a:r>
            <a:r>
              <a:rPr lang="en-US" altLang="en-US" sz="3600" dirty="0" smtClean="0">
                <a:solidFill>
                  <a:schemeClr val="bg1"/>
                </a:solidFill>
              </a:rPr>
              <a:t>;…</a:t>
            </a:r>
            <a:endParaRPr lang="en-US" altLang="en-US" sz="3600" dirty="0">
              <a:solidFill>
                <a:schemeClr val="bg1"/>
              </a:solidFill>
            </a:endParaRPr>
          </a:p>
        </p:txBody>
      </p:sp>
      <p:sp>
        <p:nvSpPr>
          <p:cNvPr id="5" name="Rectangle 4"/>
          <p:cNvSpPr txBox="1">
            <a:spLocks noChangeArrowheads="1"/>
          </p:cNvSpPr>
          <p:nvPr/>
        </p:nvSpPr>
        <p:spPr bwMode="auto">
          <a:xfrm>
            <a:off x="1981200" y="5486400"/>
            <a:ext cx="9296400" cy="1143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16:13</a:t>
            </a:r>
          </a:p>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lang="ja-JP" altLang="en-US" sz="2600" noProof="0" dirty="0" smtClean="0">
                <a:solidFill>
                  <a:srgbClr val="FFC000"/>
                </a:solidFill>
                <a:latin typeface="HG明朝E" pitchFamily="17" charset="-128"/>
                <a:ea typeface="HG明朝E" pitchFamily="17" charset="-128"/>
                <a:cs typeface="+mn-cs"/>
              </a:rPr>
              <a:t>それは自分から語るのではなく、その聞くところを語り、</a:t>
            </a:r>
            <a:r>
              <a:rPr lang="en-US" altLang="ja-JP" sz="2600" noProof="0" dirty="0" smtClean="0">
                <a:solidFill>
                  <a:srgbClr val="FFC000"/>
                </a:solidFill>
                <a:latin typeface="HG明朝E" pitchFamily="17" charset="-128"/>
                <a:ea typeface="HG明朝E" pitchFamily="17" charset="-128"/>
                <a:cs typeface="+mn-cs"/>
              </a:rPr>
              <a:t>…</a:t>
            </a:r>
            <a:endParaRPr kumimoji="0" lang="en-US" altLang="en-US" sz="2600" b="0" i="0" u="none" strike="noStrike" kern="1200" cap="none" spc="0" normalizeH="0" baseline="0" noProof="0" dirty="0">
              <a:ln>
                <a:noFill/>
              </a:ln>
              <a:solidFill>
                <a:srgbClr val="FFC000"/>
              </a:solidFill>
              <a:effectLst/>
              <a:uLnTx/>
              <a:uFillTx/>
              <a:latin typeface="HG明朝E" pitchFamily="17" charset="-128"/>
              <a:ea typeface="HG明朝E" pitchFamily="17" charset="-128"/>
              <a:cs typeface="+mn-cs"/>
            </a:endParaRPr>
          </a:p>
        </p:txBody>
      </p:sp>
    </p:spTree>
    <p:extLst>
      <p:ext uri="{BB962C8B-B14F-4D97-AF65-F5344CB8AC3E}">
        <p14:creationId xmlns:p14="http://schemas.microsoft.com/office/powerpoint/2010/main" xmlns="" val="9457854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2590800"/>
            <a:ext cx="5943600" cy="1828800"/>
          </a:xfrm>
        </p:spPr>
        <p:txBody>
          <a:bodyPr>
            <a:noAutofit/>
          </a:bodyPr>
          <a:lstStyle/>
          <a:p>
            <a:pPr eaLnBrk="1" fontAlgn="auto" hangingPunct="1">
              <a:spcAft>
                <a:spcPts val="0"/>
              </a:spcAft>
              <a:defRPr/>
            </a:pPr>
            <a:r>
              <a:rPr lang="en-US" sz="4800" dirty="0" smtClean="0">
                <a:solidFill>
                  <a:schemeClr val="tx2">
                    <a:satMod val="130000"/>
                  </a:schemeClr>
                </a:solidFill>
              </a:rPr>
              <a:t>The Meaning of </a:t>
            </a:r>
            <a:br>
              <a:rPr lang="en-US" sz="4800" dirty="0" smtClean="0">
                <a:solidFill>
                  <a:schemeClr val="tx2">
                    <a:satMod val="130000"/>
                  </a:schemeClr>
                </a:solidFill>
              </a:rPr>
            </a:br>
            <a:r>
              <a:rPr lang="ja-JP" altLang="en-US" sz="4800" dirty="0" smtClean="0">
                <a:solidFill>
                  <a:schemeClr val="tx2">
                    <a:satMod val="130000"/>
                  </a:schemeClr>
                </a:solidFill>
              </a:rPr>
              <a:t>　</a:t>
            </a:r>
            <a:r>
              <a:rPr lang="en-US" sz="4800" dirty="0" smtClean="0">
                <a:solidFill>
                  <a:schemeClr val="tx2">
                    <a:satMod val="130000"/>
                  </a:schemeClr>
                </a:solidFill>
              </a:rPr>
              <a:t>“Christ  in Me”</a:t>
            </a:r>
            <a:br>
              <a:rPr lang="en-US" sz="4800" dirty="0" smtClean="0">
                <a:solidFill>
                  <a:schemeClr val="tx2">
                    <a:satMod val="130000"/>
                  </a:schemeClr>
                </a:solidFill>
              </a:rPr>
            </a:br>
            <a:endParaRPr lang="en-US" sz="3600" dirty="0">
              <a:solidFill>
                <a:srgbClr val="002060"/>
              </a:solidFill>
              <a:latin typeface="HG明朝E" pitchFamily="17" charset="-128"/>
              <a:ea typeface="HG明朝E" pitchFamily="17" charset="-128"/>
            </a:endParaRPr>
          </a:p>
        </p:txBody>
      </p:sp>
      <p:sp>
        <p:nvSpPr>
          <p:cNvPr id="3" name="Subtitle 2"/>
          <p:cNvSpPr>
            <a:spLocks noGrp="1"/>
          </p:cNvSpPr>
          <p:nvPr>
            <p:ph type="subTitle" idx="1"/>
          </p:nvPr>
        </p:nvSpPr>
        <p:spPr>
          <a:xfrm>
            <a:off x="5638800" y="1676400"/>
            <a:ext cx="5105400" cy="573086"/>
          </a:xfrm>
        </p:spPr>
        <p:txBody>
          <a:bodyPr>
            <a:normAutofit/>
          </a:bodyPr>
          <a:lstStyle/>
          <a:p>
            <a:pPr eaLnBrk="1" fontAlgn="auto" hangingPunct="1">
              <a:spcAft>
                <a:spcPts val="0"/>
              </a:spcAft>
              <a:defRPr/>
            </a:pPr>
            <a:r>
              <a:rPr lang="en-US" sz="3200" dirty="0" smtClean="0"/>
              <a:t>Message # 3</a:t>
            </a:r>
            <a:endParaRPr lang="en-US" sz="3200" dirty="0"/>
          </a:p>
        </p:txBody>
      </p:sp>
      <p:pic>
        <p:nvPicPr>
          <p:cNvPr id="5" name="Picture 4" descr="dove-holy-spirit"/>
          <p:cNvPicPr>
            <a:picLocks noChangeAspect="1" noChangeArrowheads="1"/>
          </p:cNvPicPr>
          <p:nvPr/>
        </p:nvPicPr>
        <p:blipFill>
          <a:blip r:embed="rId2" cstate="print"/>
          <a:srcRect r="29698" b="17857"/>
          <a:stretch>
            <a:fillRect/>
          </a:stretch>
        </p:blipFill>
        <p:spPr bwMode="auto">
          <a:xfrm>
            <a:off x="2394176" y="1768802"/>
            <a:ext cx="2558824" cy="3107998"/>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3048000" y="3105835"/>
            <a:ext cx="6096000" cy="646331"/>
          </a:xfrm>
          <a:prstGeom prst="rect">
            <a:avLst/>
          </a:prstGeom>
        </p:spPr>
        <p:txBody>
          <a:bodyPr>
            <a:spAutoFit/>
          </a:bodyPr>
          <a:lstStyle/>
          <a:p>
            <a:r>
              <a:rPr lang="en-US" altLang="ja-JP" dirty="0">
                <a:solidFill>
                  <a:schemeClr val="tx2">
                    <a:satMod val="130000"/>
                  </a:schemeClr>
                </a:solidFill>
              </a:rPr>
              <a:t/>
            </a:r>
            <a:br>
              <a:rPr lang="en-US" altLang="ja-JP" dirty="0">
                <a:solidFill>
                  <a:schemeClr val="tx2">
                    <a:satMod val="130000"/>
                  </a:schemeClr>
                </a:solidFill>
              </a:rPr>
            </a:br>
            <a:endParaRPr lang="ja-JP" altLang="en-US" dirty="0"/>
          </a:p>
        </p:txBody>
      </p:sp>
      <p:sp>
        <p:nvSpPr>
          <p:cNvPr id="7" name="テキスト ボックス 6"/>
          <p:cNvSpPr txBox="1"/>
          <p:nvPr/>
        </p:nvSpPr>
        <p:spPr>
          <a:xfrm>
            <a:off x="5334000" y="4191000"/>
            <a:ext cx="5724644" cy="646331"/>
          </a:xfrm>
          <a:prstGeom prst="rect">
            <a:avLst/>
          </a:prstGeom>
          <a:noFill/>
        </p:spPr>
        <p:txBody>
          <a:bodyPr wrap="none" rtlCol="0">
            <a:spAutoFit/>
          </a:bodyPr>
          <a:lstStyle/>
          <a:p>
            <a:r>
              <a:rPr lang="ja-JP" altLang="en-US" sz="3600" dirty="0" smtClean="0">
                <a:solidFill>
                  <a:srgbClr val="002060"/>
                </a:solidFill>
                <a:latin typeface="HG明朝E" panose="02020909000000000000" pitchFamily="17" charset="-128"/>
                <a:ea typeface="HG明朝E" panose="02020909000000000000" pitchFamily="17" charset="-128"/>
              </a:rPr>
              <a:t>「キリスト</a:t>
            </a:r>
            <a:r>
              <a:rPr lang="ja-JP" altLang="en-US" sz="3600" dirty="0">
                <a:solidFill>
                  <a:srgbClr val="002060"/>
                </a:solidFill>
                <a:latin typeface="HG明朝E" panose="02020909000000000000" pitchFamily="17" charset="-128"/>
                <a:ea typeface="HG明朝E" panose="02020909000000000000" pitchFamily="17" charset="-128"/>
              </a:rPr>
              <a:t>の内住の</a:t>
            </a:r>
            <a:r>
              <a:rPr lang="ja-JP" altLang="en-US" sz="3600" dirty="0" smtClean="0">
                <a:solidFill>
                  <a:srgbClr val="002060"/>
                </a:solidFill>
                <a:latin typeface="HG明朝E" panose="02020909000000000000" pitchFamily="17" charset="-128"/>
                <a:ea typeface="HG明朝E" panose="02020909000000000000" pitchFamily="17" charset="-128"/>
              </a:rPr>
              <a:t>意味」</a:t>
            </a:r>
            <a:endParaRPr kumimoji="1" lang="ja-JP" altLang="en-US" sz="3600" dirty="0">
              <a:solidFill>
                <a:srgbClr val="002060"/>
              </a:solidFill>
              <a:latin typeface="HG明朝E" panose="02020909000000000000" pitchFamily="17" charset="-128"/>
              <a:ea typeface="HG明朝E" panose="02020909000000000000" pitchFamily="17"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16:13, 14</a:t>
            </a:r>
          </a:p>
        </p:txBody>
      </p:sp>
      <p:sp>
        <p:nvSpPr>
          <p:cNvPr id="38916" name="Rectangle 4"/>
          <p:cNvSpPr>
            <a:spLocks noGrp="1" noChangeArrowheads="1"/>
          </p:cNvSpPr>
          <p:nvPr>
            <p:ph idx="1"/>
          </p:nvPr>
        </p:nvSpPr>
        <p:spPr>
          <a:xfrm>
            <a:off x="6248400" y="1295400"/>
            <a:ext cx="5486400" cy="1828800"/>
          </a:xfrm>
          <a:solidFill>
            <a:srgbClr val="1A0000">
              <a:alpha val="50195"/>
            </a:srgbClr>
          </a:solidFill>
        </p:spPr>
        <p:txBody>
          <a:bodyPr/>
          <a:lstStyle/>
          <a:p>
            <a:pPr marL="136525" indent="0" eaLnBrk="1" hangingPunct="1">
              <a:buNone/>
            </a:pPr>
            <a:r>
              <a:rPr lang="en-US" altLang="en-US" sz="3600" dirty="0" smtClean="0">
                <a:solidFill>
                  <a:schemeClr val="bg1"/>
                </a:solidFill>
              </a:rPr>
              <a:t>“He </a:t>
            </a:r>
            <a:r>
              <a:rPr lang="en-US" altLang="en-US" sz="3600" dirty="0">
                <a:solidFill>
                  <a:schemeClr val="bg1"/>
                </a:solidFill>
              </a:rPr>
              <a:t>shall glorify Me; for He shall take of Mine, and shall disclose it to you.”</a:t>
            </a:r>
          </a:p>
        </p:txBody>
      </p:sp>
      <p:sp>
        <p:nvSpPr>
          <p:cNvPr id="5" name="Rectangle 4"/>
          <p:cNvSpPr txBox="1">
            <a:spLocks noChangeArrowheads="1"/>
          </p:cNvSpPr>
          <p:nvPr/>
        </p:nvSpPr>
        <p:spPr bwMode="auto">
          <a:xfrm>
            <a:off x="1981200" y="5257800"/>
            <a:ext cx="9296400" cy="1143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16:14</a:t>
            </a:r>
            <a:b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b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御霊は私に栄光を得させるであろう。わたしのものを受けて、それをあなたがたに知らせるからである。</a:t>
            </a:r>
            <a:endParaRPr kumimoji="0" lang="en-US" altLang="en-US" sz="2600" b="0" i="0" u="none" strike="noStrike" kern="1200" cap="none" spc="0" normalizeH="0" baseline="0" noProof="0" dirty="0">
              <a:ln>
                <a:noFill/>
              </a:ln>
              <a:solidFill>
                <a:srgbClr val="FFC000"/>
              </a:solidFill>
              <a:effectLst/>
              <a:uLnTx/>
              <a:uFillTx/>
              <a:latin typeface="HG明朝E" pitchFamily="17" charset="-128"/>
              <a:ea typeface="HG明朝E" pitchFamily="17" charset="-128"/>
              <a:cs typeface="+mn-cs"/>
            </a:endParaRPr>
          </a:p>
        </p:txBody>
      </p:sp>
    </p:spTree>
    <p:extLst>
      <p:ext uri="{BB962C8B-B14F-4D97-AF65-F5344CB8AC3E}">
        <p14:creationId xmlns:p14="http://schemas.microsoft.com/office/powerpoint/2010/main" xmlns="" val="26194284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The Holy Spirit will…</a:t>
            </a:r>
          </a:p>
        </p:txBody>
      </p:sp>
      <p:sp>
        <p:nvSpPr>
          <p:cNvPr id="39940" name="Rectangle 4"/>
          <p:cNvSpPr>
            <a:spLocks noGrp="1" noChangeArrowheads="1"/>
          </p:cNvSpPr>
          <p:nvPr>
            <p:ph idx="1"/>
          </p:nvPr>
        </p:nvSpPr>
        <p:spPr>
          <a:xfrm>
            <a:off x="6248400" y="1295400"/>
            <a:ext cx="5486400" cy="2209800"/>
          </a:xfrm>
          <a:solidFill>
            <a:srgbClr val="1A0000">
              <a:alpha val="50195"/>
            </a:srgbClr>
          </a:solidFill>
        </p:spPr>
        <p:txBody>
          <a:bodyPr/>
          <a:lstStyle/>
          <a:p>
            <a:pPr eaLnBrk="1" hangingPunct="1">
              <a:buFont typeface="Wingdings" panose="05000000000000000000" pitchFamily="2" charset="2"/>
              <a:buChar char="Ø"/>
            </a:pPr>
            <a:r>
              <a:rPr lang="en-US" altLang="en-US" sz="3600" dirty="0">
                <a:solidFill>
                  <a:schemeClr val="bg1"/>
                </a:solidFill>
              </a:rPr>
              <a:t>Bear witness of Jesus</a:t>
            </a:r>
          </a:p>
          <a:p>
            <a:pPr eaLnBrk="1" hangingPunct="1">
              <a:buFont typeface="Wingdings" panose="05000000000000000000" pitchFamily="2" charset="2"/>
              <a:buChar char="Ø"/>
            </a:pPr>
            <a:r>
              <a:rPr lang="en-US" altLang="en-US" sz="3600" dirty="0">
                <a:solidFill>
                  <a:schemeClr val="bg1"/>
                </a:solidFill>
              </a:rPr>
              <a:t>Teach what Jesus taught</a:t>
            </a:r>
          </a:p>
          <a:p>
            <a:pPr eaLnBrk="1" hangingPunct="1">
              <a:buFont typeface="Wingdings" panose="05000000000000000000" pitchFamily="2" charset="2"/>
              <a:buChar char="Ø"/>
            </a:pPr>
            <a:r>
              <a:rPr lang="en-US" altLang="en-US" sz="3600" dirty="0">
                <a:solidFill>
                  <a:schemeClr val="bg1"/>
                </a:solidFill>
              </a:rPr>
              <a:t>Glorify Jesus</a:t>
            </a:r>
          </a:p>
        </p:txBody>
      </p:sp>
      <p:sp>
        <p:nvSpPr>
          <p:cNvPr id="5" name="Rectangle 4"/>
          <p:cNvSpPr txBox="1">
            <a:spLocks noChangeArrowheads="1"/>
          </p:cNvSpPr>
          <p:nvPr/>
        </p:nvSpPr>
        <p:spPr bwMode="auto">
          <a:xfrm>
            <a:off x="1676400" y="4953000"/>
            <a:ext cx="10210800" cy="1143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ts val="2600"/>
              </a:lnSpc>
              <a:spcBef>
                <a:spcPts val="600"/>
              </a:spcBef>
              <a:spcAft>
                <a:spcPct val="0"/>
              </a:spcAft>
              <a:buClr>
                <a:schemeClr val="accent1"/>
              </a:buClr>
              <a:buSzPct val="80000"/>
              <a:buFont typeface="Wingdings 2" panose="05020102010507070707" pitchFamily="18" charset="2"/>
              <a:buNone/>
              <a:tabLst/>
              <a:defRPr/>
            </a:pPr>
            <a:r>
              <a:rPr lang="ja-JP" altLang="en-US" sz="2600" noProof="0" dirty="0" smtClean="0">
                <a:solidFill>
                  <a:srgbClr val="FFC000"/>
                </a:solidFill>
                <a:latin typeface="HG明朝E" pitchFamily="17" charset="-128"/>
                <a:ea typeface="HG明朝E" pitchFamily="17" charset="-128"/>
                <a:cs typeface="+mn-cs"/>
              </a:rPr>
              <a:t>聖霊は</a:t>
            </a:r>
            <a:r>
              <a:rPr lang="en-US" altLang="ja-JP" sz="2600" noProof="0" dirty="0" smtClean="0">
                <a:solidFill>
                  <a:srgbClr val="FFC000"/>
                </a:solidFill>
                <a:latin typeface="HG明朝E" pitchFamily="17" charset="-128"/>
                <a:ea typeface="HG明朝E" pitchFamily="17" charset="-128"/>
                <a:cs typeface="+mn-cs"/>
              </a:rPr>
              <a:t>…</a:t>
            </a:r>
            <a:r>
              <a:rPr lang="ja-JP" altLang="en-US" sz="2600" noProof="0" dirty="0" smtClean="0">
                <a:solidFill>
                  <a:srgbClr val="FFC000"/>
                </a:solidFill>
                <a:latin typeface="HG明朝E" pitchFamily="17" charset="-128"/>
                <a:ea typeface="HG明朝E" pitchFamily="17" charset="-128"/>
                <a:cs typeface="+mn-cs"/>
              </a:rPr>
              <a:t>　</a:t>
            </a:r>
            <a:endParaRPr lang="en-US" altLang="ja-JP" sz="2600" noProof="0" dirty="0" smtClean="0">
              <a:solidFill>
                <a:srgbClr val="FFC000"/>
              </a:solidFill>
              <a:latin typeface="HG明朝E" pitchFamily="17" charset="-128"/>
              <a:ea typeface="HG明朝E" pitchFamily="17" charset="-128"/>
              <a:cs typeface="+mn-cs"/>
            </a:endParaRPr>
          </a:p>
          <a:p>
            <a:pPr marL="136525" marR="0" lvl="0" indent="0" algn="l" defTabSz="914400" rtl="0" eaLnBrk="1" fontAlgn="base" latinLnBrk="0" hangingPunct="1">
              <a:lnSpc>
                <a:spcPts val="2600"/>
              </a:lnSpc>
              <a:spcBef>
                <a:spcPts val="600"/>
              </a:spcBef>
              <a:spcAft>
                <a:spcPct val="0"/>
              </a:spcAft>
              <a:buClr>
                <a:schemeClr val="accent1"/>
              </a:buClr>
              <a:buSzPct val="80000"/>
              <a:buFont typeface="Wingdings 2" panose="05020102010507070707" pitchFamily="18" charset="2"/>
              <a:buNone/>
              <a:tabLst/>
              <a:defRPr/>
            </a:pPr>
            <a:r>
              <a:rPr lang="ja-JP" altLang="en-US" sz="2600" dirty="0" smtClean="0">
                <a:solidFill>
                  <a:srgbClr val="FFC000"/>
                </a:solidFill>
                <a:latin typeface="HG明朝E" pitchFamily="17" charset="-128"/>
                <a:ea typeface="HG明朝E" pitchFamily="17" charset="-128"/>
                <a:cs typeface="+mn-cs"/>
              </a:rPr>
              <a:t>＊イエスについてあかしをする　</a:t>
            </a:r>
            <a:endParaRPr lang="en-US" altLang="ja-JP" sz="2600" dirty="0" smtClean="0">
              <a:solidFill>
                <a:srgbClr val="FFC000"/>
              </a:solidFill>
              <a:latin typeface="HG明朝E" pitchFamily="17" charset="-128"/>
              <a:ea typeface="HG明朝E" pitchFamily="17" charset="-128"/>
              <a:cs typeface="+mn-cs"/>
            </a:endParaRPr>
          </a:p>
          <a:p>
            <a:pPr marL="136525" marR="0" lvl="0" indent="0" algn="l" defTabSz="914400" rtl="0" eaLnBrk="1" fontAlgn="base" latinLnBrk="0" hangingPunct="1">
              <a:lnSpc>
                <a:spcPts val="2600"/>
              </a:lnSpc>
              <a:spcBef>
                <a:spcPts val="600"/>
              </a:spcBef>
              <a:spcAft>
                <a:spcPct val="0"/>
              </a:spcAft>
              <a:buClr>
                <a:schemeClr val="accent1"/>
              </a:buClr>
              <a:buSzPct val="80000"/>
              <a:buFont typeface="Wingdings 2" panose="05020102010507070707" pitchFamily="18" charset="2"/>
              <a:buNone/>
              <a:tabLst/>
              <a:defRPr/>
            </a:pPr>
            <a:r>
              <a:rPr lang="ja-JP" altLang="en-US" sz="2600" dirty="0" smtClean="0">
                <a:solidFill>
                  <a:srgbClr val="FFC000"/>
                </a:solidFill>
                <a:latin typeface="HG明朝E" pitchFamily="17" charset="-128"/>
                <a:ea typeface="HG明朝E" pitchFamily="17" charset="-128"/>
                <a:cs typeface="+mn-cs"/>
              </a:rPr>
              <a:t>＊イエスが話されたことを教える</a:t>
            </a:r>
            <a:endParaRPr lang="en-US" altLang="ja-JP" sz="2600" dirty="0" smtClean="0">
              <a:solidFill>
                <a:srgbClr val="FFC000"/>
              </a:solidFill>
              <a:latin typeface="HG明朝E" pitchFamily="17" charset="-128"/>
              <a:ea typeface="HG明朝E" pitchFamily="17" charset="-128"/>
              <a:cs typeface="+mn-cs"/>
            </a:endParaRPr>
          </a:p>
          <a:p>
            <a:pPr marL="136525" marR="0" lvl="0" indent="0" algn="l" defTabSz="914400" rtl="0" eaLnBrk="1" fontAlgn="base" latinLnBrk="0" hangingPunct="1">
              <a:lnSpc>
                <a:spcPts val="2600"/>
              </a:lnSpc>
              <a:spcBef>
                <a:spcPts val="600"/>
              </a:spcBef>
              <a:spcAft>
                <a:spcPct val="0"/>
              </a:spcAft>
              <a:buClr>
                <a:schemeClr val="accent1"/>
              </a:buClr>
              <a:buSzPct val="80000"/>
              <a:buFont typeface="Wingdings 2" panose="05020102010507070707" pitchFamily="18" charset="2"/>
              <a:buNone/>
              <a:tabLst/>
              <a:defRPr/>
            </a:pPr>
            <a:r>
              <a:rPr lang="ja-JP" altLang="en-US" sz="2600" dirty="0" smtClean="0">
                <a:solidFill>
                  <a:srgbClr val="FFC000"/>
                </a:solidFill>
                <a:latin typeface="HG明朝E" pitchFamily="17" charset="-128"/>
                <a:ea typeface="HG明朝E" pitchFamily="17" charset="-128"/>
                <a:cs typeface="+mn-cs"/>
              </a:rPr>
              <a:t>＊イエスに栄光を得させる</a:t>
            </a:r>
            <a:endParaRPr lang="en-US" altLang="ja-JP" sz="2600" dirty="0" smtClean="0">
              <a:solidFill>
                <a:srgbClr val="FFC000"/>
              </a:solidFill>
              <a:latin typeface="HG明朝E" pitchFamily="17" charset="-128"/>
              <a:ea typeface="HG明朝E" pitchFamily="17" charset="-128"/>
              <a:cs typeface="+mn-cs"/>
            </a:endParaRPr>
          </a:p>
          <a:p>
            <a:pPr marL="136525" marR="0" lvl="0" indent="0" algn="l" defTabSz="914400" rtl="0" eaLnBrk="1" fontAlgn="base" latinLnBrk="0" hangingPunct="1">
              <a:lnSpc>
                <a:spcPts val="2600"/>
              </a:lnSpc>
              <a:spcBef>
                <a:spcPts val="600"/>
              </a:spcBef>
              <a:spcAft>
                <a:spcPct val="0"/>
              </a:spcAft>
              <a:buClr>
                <a:schemeClr val="accent1"/>
              </a:buClr>
              <a:buSzPct val="80000"/>
              <a:buFont typeface="Wingdings 2" panose="05020102010507070707" pitchFamily="18" charset="2"/>
              <a:buNone/>
              <a:tabLst/>
              <a:defRPr/>
            </a:pPr>
            <a:r>
              <a:rPr lang="ja-JP" altLang="en-US" sz="2600" dirty="0" smtClean="0">
                <a:solidFill>
                  <a:srgbClr val="FFC000"/>
                </a:solidFill>
                <a:latin typeface="HG明朝E" pitchFamily="17" charset="-128"/>
                <a:ea typeface="HG明朝E" pitchFamily="17" charset="-128"/>
                <a:cs typeface="+mn-cs"/>
              </a:rPr>
              <a:t>　</a:t>
            </a:r>
            <a:endParaRPr lang="en-US" altLang="ja-JP" sz="2600" dirty="0" smtClean="0">
              <a:solidFill>
                <a:srgbClr val="FFC000"/>
              </a:solidFill>
              <a:latin typeface="HG明朝E" pitchFamily="17" charset="-128"/>
              <a:ea typeface="HG明朝E" pitchFamily="17" charset="-128"/>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14:16-20</a:t>
            </a:r>
          </a:p>
        </p:txBody>
      </p:sp>
      <p:sp>
        <p:nvSpPr>
          <p:cNvPr id="40964" name="Rectangle 4"/>
          <p:cNvSpPr>
            <a:spLocks noGrp="1" noChangeArrowheads="1"/>
          </p:cNvSpPr>
          <p:nvPr>
            <p:ph idx="1"/>
          </p:nvPr>
        </p:nvSpPr>
        <p:spPr>
          <a:xfrm>
            <a:off x="6248400" y="1219200"/>
            <a:ext cx="5486400" cy="2362200"/>
          </a:xfrm>
          <a:solidFill>
            <a:srgbClr val="1A0000">
              <a:alpha val="50195"/>
            </a:srgbClr>
          </a:solidFill>
        </p:spPr>
        <p:txBody>
          <a:bodyPr/>
          <a:lstStyle/>
          <a:p>
            <a:pPr marL="136525" indent="0" eaLnBrk="1" hangingPunct="1">
              <a:buNone/>
            </a:pPr>
            <a:r>
              <a:rPr lang="en-US" altLang="en-US" sz="3600" dirty="0" smtClean="0">
                <a:solidFill>
                  <a:schemeClr val="bg1"/>
                </a:solidFill>
              </a:rPr>
              <a:t>“And I will ask the Father, and He will give you…the Spirit of truth, whom the world cannot receive, </a:t>
            </a:r>
            <a:endParaRPr lang="en-US" altLang="en-US" sz="3600" dirty="0">
              <a:solidFill>
                <a:schemeClr val="bg1"/>
              </a:solidFill>
            </a:endParaRPr>
          </a:p>
        </p:txBody>
      </p:sp>
      <p:sp>
        <p:nvSpPr>
          <p:cNvPr id="6" name="Rectangle 4"/>
          <p:cNvSpPr txBox="1">
            <a:spLocks noChangeArrowheads="1"/>
          </p:cNvSpPr>
          <p:nvPr/>
        </p:nvSpPr>
        <p:spPr bwMode="auto">
          <a:xfrm>
            <a:off x="1981200" y="5257800"/>
            <a:ext cx="9296400" cy="1143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ts val="35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14:16</a:t>
            </a:r>
            <a:r>
              <a:rPr kumimoji="0" lang="ja-JP" altLang="en-US" sz="2600" b="0" i="0" u="none" strike="noStrike" kern="1200" cap="none" spc="0" normalizeH="0" baseline="0" noProof="0" dirty="0" err="1" smtClean="0">
                <a:ln>
                  <a:noFill/>
                </a:ln>
                <a:solidFill>
                  <a:srgbClr val="FFC000"/>
                </a:solidFill>
                <a:effectLst/>
                <a:uLnTx/>
                <a:uFillTx/>
                <a:latin typeface="HG明朝E" pitchFamily="17" charset="-128"/>
                <a:ea typeface="HG明朝E" pitchFamily="17" charset="-128"/>
                <a:cs typeface="+mn-cs"/>
              </a:rPr>
              <a:t>、</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17</a:t>
            </a:r>
            <a:b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b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わたしは父にお願いしよう。そうすれば、父は、この世は受けることのできない</a:t>
            </a:r>
            <a:r>
              <a:rPr lang="ja-JP" altLang="en-US" sz="2600" dirty="0" smtClean="0">
                <a:solidFill>
                  <a:srgbClr val="FFC000"/>
                </a:solidFill>
                <a:latin typeface="HG明朝E" pitchFamily="17" charset="-128"/>
                <a:ea typeface="HG明朝E" pitchFamily="17" charset="-128"/>
                <a:cs typeface="+mn-cs"/>
              </a:rPr>
              <a:t>真理の御霊を送ってくださるであろう。</a:t>
            </a:r>
            <a:endPar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14:16-20</a:t>
            </a:r>
          </a:p>
        </p:txBody>
      </p:sp>
      <p:sp>
        <p:nvSpPr>
          <p:cNvPr id="40964" name="Rectangle 4"/>
          <p:cNvSpPr>
            <a:spLocks noGrp="1" noChangeArrowheads="1"/>
          </p:cNvSpPr>
          <p:nvPr>
            <p:ph idx="1"/>
          </p:nvPr>
        </p:nvSpPr>
        <p:spPr>
          <a:xfrm>
            <a:off x="6248400" y="1295400"/>
            <a:ext cx="5486400" cy="3124200"/>
          </a:xfrm>
          <a:solidFill>
            <a:srgbClr val="1A0000">
              <a:alpha val="50195"/>
            </a:srgbClr>
          </a:solidFill>
        </p:spPr>
        <p:txBody>
          <a:bodyPr/>
          <a:lstStyle/>
          <a:p>
            <a:pPr marL="136525" indent="0" eaLnBrk="1" hangingPunct="1">
              <a:buNone/>
            </a:pPr>
            <a:r>
              <a:rPr lang="en-US" altLang="en-US" sz="3600" dirty="0" smtClean="0">
                <a:solidFill>
                  <a:schemeClr val="bg1"/>
                </a:solidFill>
              </a:rPr>
              <a:t>“because </a:t>
            </a:r>
            <a:r>
              <a:rPr lang="en-US" altLang="en-US" sz="3600" dirty="0">
                <a:solidFill>
                  <a:schemeClr val="bg1"/>
                </a:solidFill>
              </a:rPr>
              <a:t>it does not behold Him or know Him, but you know Him because He abides with you, and will be in you.</a:t>
            </a:r>
          </a:p>
        </p:txBody>
      </p:sp>
      <p:sp>
        <p:nvSpPr>
          <p:cNvPr id="6" name="Rectangle 4"/>
          <p:cNvSpPr txBox="1">
            <a:spLocks noChangeArrowheads="1"/>
          </p:cNvSpPr>
          <p:nvPr/>
        </p:nvSpPr>
        <p:spPr bwMode="auto">
          <a:xfrm>
            <a:off x="2095500" y="5029200"/>
            <a:ext cx="9296400" cy="16764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ts val="27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14</a:t>
            </a: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17</a:t>
            </a:r>
            <a:b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b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この世はそれを見ようともせず、知ろうともしないので、</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a:t>
            </a:r>
            <a:r>
              <a:rPr lang="ja-JP" altLang="en-US" sz="2600" dirty="0" smtClean="0">
                <a:solidFill>
                  <a:srgbClr val="FFC000"/>
                </a:solidFill>
                <a:latin typeface="HG明朝E" pitchFamily="17" charset="-128"/>
                <a:ea typeface="HG明朝E" pitchFamily="17" charset="-128"/>
                <a:cs typeface="+mn-cs"/>
              </a:rPr>
              <a:t>あなたがたはそれを知っている。なぜなら、それはあなたがたと共におり、またあなたがたにうちにいるからである。</a:t>
            </a:r>
            <a:endParaRPr kumimoji="0" lang="en-US" altLang="en-US" sz="2600" b="0" i="0" u="none" strike="noStrike" kern="1200" cap="none" spc="0" normalizeH="0" baseline="0" noProof="0" dirty="0">
              <a:ln>
                <a:noFill/>
              </a:ln>
              <a:solidFill>
                <a:srgbClr val="FFC000"/>
              </a:solidFill>
              <a:effectLst/>
              <a:uLnTx/>
              <a:uFillTx/>
              <a:latin typeface="HG明朝E" pitchFamily="17" charset="-128"/>
              <a:ea typeface="HG明朝E" pitchFamily="17" charset="-128"/>
              <a:cs typeface="+mn-cs"/>
            </a:endParaRPr>
          </a:p>
        </p:txBody>
      </p:sp>
    </p:spTree>
    <p:extLst>
      <p:ext uri="{BB962C8B-B14F-4D97-AF65-F5344CB8AC3E}">
        <p14:creationId xmlns:p14="http://schemas.microsoft.com/office/powerpoint/2010/main" xmlns="" val="10901482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14:16-20</a:t>
            </a:r>
          </a:p>
        </p:txBody>
      </p:sp>
      <p:sp>
        <p:nvSpPr>
          <p:cNvPr id="41988" name="Rectangle 4"/>
          <p:cNvSpPr>
            <a:spLocks noGrp="1" noChangeArrowheads="1"/>
          </p:cNvSpPr>
          <p:nvPr>
            <p:ph idx="1"/>
          </p:nvPr>
        </p:nvSpPr>
        <p:spPr>
          <a:xfrm>
            <a:off x="6248400" y="1295400"/>
            <a:ext cx="5486400" cy="5105400"/>
          </a:xfrm>
          <a:solidFill>
            <a:srgbClr val="1A0000">
              <a:alpha val="50195"/>
            </a:srgbClr>
          </a:solidFill>
        </p:spPr>
        <p:txBody>
          <a:bodyPr/>
          <a:lstStyle/>
          <a:p>
            <a:pPr marL="136525" indent="0" eaLnBrk="1" hangingPunct="1">
              <a:buNone/>
            </a:pPr>
            <a:r>
              <a:rPr lang="en-US" altLang="en-US" sz="3600" dirty="0">
                <a:solidFill>
                  <a:schemeClr val="bg1"/>
                </a:solidFill>
              </a:rPr>
              <a:t>“I will not leave you as orphans; I will come to you</a:t>
            </a:r>
            <a:r>
              <a:rPr lang="en-US" altLang="en-US" sz="3600" dirty="0" smtClean="0">
                <a:solidFill>
                  <a:schemeClr val="bg1"/>
                </a:solidFill>
              </a:rPr>
              <a:t>…</a:t>
            </a:r>
            <a:endParaRPr lang="en-US" altLang="en-US" sz="3600" dirty="0">
              <a:solidFill>
                <a:schemeClr val="bg1"/>
              </a:solidFill>
            </a:endParaRPr>
          </a:p>
        </p:txBody>
      </p:sp>
      <p:sp>
        <p:nvSpPr>
          <p:cNvPr id="6" name="Rectangle 4"/>
          <p:cNvSpPr txBox="1">
            <a:spLocks noChangeArrowheads="1"/>
          </p:cNvSpPr>
          <p:nvPr/>
        </p:nvSpPr>
        <p:spPr bwMode="auto">
          <a:xfrm>
            <a:off x="1981200" y="5257800"/>
            <a:ext cx="9296400" cy="1143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16:18</a:t>
            </a:r>
            <a:b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b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わたしはあなたがたを捨てて孤児とはしない。あなたがたのところに帰って来る。</a:t>
            </a:r>
            <a:endParaRPr kumimoji="0" lang="en-US" altLang="en-US" sz="2600" b="0" i="0" u="none" strike="noStrike" kern="1200" cap="none" spc="0" normalizeH="0" baseline="0" noProof="0" dirty="0">
              <a:ln>
                <a:noFill/>
              </a:ln>
              <a:solidFill>
                <a:srgbClr val="FFC000"/>
              </a:solidFill>
              <a:effectLst/>
              <a:uLnTx/>
              <a:uFillTx/>
              <a:latin typeface="HG明朝E" pitchFamily="17" charset="-128"/>
              <a:ea typeface="HG明朝E" pitchFamily="17" charset="-128"/>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14:16-20</a:t>
            </a:r>
          </a:p>
        </p:txBody>
      </p:sp>
      <p:sp>
        <p:nvSpPr>
          <p:cNvPr id="41988" name="Rectangle 4"/>
          <p:cNvSpPr>
            <a:spLocks noGrp="1" noChangeArrowheads="1"/>
          </p:cNvSpPr>
          <p:nvPr>
            <p:ph idx="1"/>
          </p:nvPr>
        </p:nvSpPr>
        <p:spPr>
          <a:xfrm>
            <a:off x="6248400" y="1295400"/>
            <a:ext cx="5486400" cy="2438400"/>
          </a:xfrm>
          <a:solidFill>
            <a:srgbClr val="1A0000">
              <a:alpha val="50195"/>
            </a:srgbClr>
          </a:solidFill>
        </p:spPr>
        <p:txBody>
          <a:bodyPr/>
          <a:lstStyle/>
          <a:p>
            <a:pPr marL="136525" indent="0" eaLnBrk="1" hangingPunct="1">
              <a:buNone/>
            </a:pPr>
            <a:r>
              <a:rPr lang="en-US" altLang="en-US" sz="3600" dirty="0" smtClean="0">
                <a:solidFill>
                  <a:schemeClr val="bg1"/>
                </a:solidFill>
              </a:rPr>
              <a:t>“the world </a:t>
            </a:r>
            <a:r>
              <a:rPr lang="en-US" altLang="en-US" sz="3600" dirty="0">
                <a:solidFill>
                  <a:schemeClr val="bg1"/>
                </a:solidFill>
              </a:rPr>
              <a:t>will behold Me no more; but you will behold Me; because I live, you shall live also. </a:t>
            </a:r>
          </a:p>
        </p:txBody>
      </p:sp>
      <p:sp>
        <p:nvSpPr>
          <p:cNvPr id="5" name="Rectangle 4"/>
          <p:cNvSpPr txBox="1">
            <a:spLocks noChangeArrowheads="1"/>
          </p:cNvSpPr>
          <p:nvPr/>
        </p:nvSpPr>
        <p:spPr bwMode="auto">
          <a:xfrm>
            <a:off x="1981200" y="5029200"/>
            <a:ext cx="9296400" cy="11430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14:19</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
            </a:r>
            <a:b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br>
            <a:r>
              <a:rPr lang="ja-JP" altLang="en-US" sz="2600" dirty="0" smtClean="0">
                <a:solidFill>
                  <a:srgbClr val="FFC000"/>
                </a:solidFill>
                <a:latin typeface="HG明朝E" pitchFamily="17" charset="-128"/>
                <a:ea typeface="HG明朝E" pitchFamily="17" charset="-128"/>
                <a:cs typeface="+mn-cs"/>
              </a:rPr>
              <a:t>もうしばらくしたら</a:t>
            </a:r>
            <a:r>
              <a:rPr lang="ja-JP" altLang="en-US" sz="2600" dirty="0" smtClean="0">
                <a:solidFill>
                  <a:srgbClr val="FFC000"/>
                </a:solidFill>
                <a:latin typeface="HG明朝E" pitchFamily="17" charset="-128"/>
                <a:ea typeface="HG明朝E" pitchFamily="17" charset="-128"/>
                <a:cs typeface="+mn-cs"/>
              </a:rPr>
              <a:t>、世はもはやわたしを見なくなるだろう。しかし、あなたがたはわたしを見る。わたしが生きるので、あなたがたも生きるからである。</a:t>
            </a:r>
            <a:endParaRPr kumimoji="0" lang="en-US" altLang="en-US" sz="2600" b="0" i="0" u="none" strike="noStrike" kern="1200" cap="none" spc="0" normalizeH="0" baseline="0" noProof="0" dirty="0">
              <a:ln>
                <a:noFill/>
              </a:ln>
              <a:solidFill>
                <a:srgbClr val="FFC000"/>
              </a:solidFill>
              <a:effectLst/>
              <a:uLnTx/>
              <a:uFillTx/>
              <a:latin typeface="HG明朝E" pitchFamily="17" charset="-128"/>
              <a:ea typeface="HG明朝E" pitchFamily="17" charset="-128"/>
              <a:cs typeface="+mn-cs"/>
            </a:endParaRPr>
          </a:p>
        </p:txBody>
      </p:sp>
    </p:spTree>
    <p:extLst>
      <p:ext uri="{BB962C8B-B14F-4D97-AF65-F5344CB8AC3E}">
        <p14:creationId xmlns:p14="http://schemas.microsoft.com/office/powerpoint/2010/main" xmlns="" val="40804718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7651" name="Rectangle 3"/>
          <p:cNvSpPr>
            <a:spLocks noGrp="1" noChangeArrowheads="1"/>
          </p:cNvSpPr>
          <p:nvPr>
            <p:ph type="title"/>
          </p:nvPr>
        </p:nvSpPr>
        <p:spPr>
          <a:xfrm>
            <a:off x="6248400" y="228600"/>
            <a:ext cx="5257800" cy="990600"/>
          </a:xfrm>
        </p:spPr>
        <p:txBody>
          <a:bodyPr/>
          <a:lstStyle/>
          <a:p>
            <a:pPr eaLnBrk="1" fontAlgn="auto" hangingPunct="1">
              <a:spcAft>
                <a:spcPts val="0"/>
              </a:spcAft>
              <a:defRPr/>
            </a:pPr>
            <a:r>
              <a:rPr lang="en-US" dirty="0" smtClean="0">
                <a:solidFill>
                  <a:schemeClr val="bg1"/>
                </a:solidFill>
              </a:rPr>
              <a:t>John 14:16-20</a:t>
            </a:r>
          </a:p>
        </p:txBody>
      </p:sp>
      <p:sp>
        <p:nvSpPr>
          <p:cNvPr id="41988" name="Rectangle 4"/>
          <p:cNvSpPr>
            <a:spLocks noGrp="1" noChangeArrowheads="1"/>
          </p:cNvSpPr>
          <p:nvPr>
            <p:ph idx="1"/>
          </p:nvPr>
        </p:nvSpPr>
        <p:spPr>
          <a:xfrm>
            <a:off x="6248400" y="1295400"/>
            <a:ext cx="5486400" cy="5105400"/>
          </a:xfrm>
          <a:solidFill>
            <a:srgbClr val="1A0000">
              <a:alpha val="50195"/>
            </a:srgbClr>
          </a:solidFill>
        </p:spPr>
        <p:txBody>
          <a:bodyPr/>
          <a:lstStyle/>
          <a:p>
            <a:pPr marL="136525" indent="0" eaLnBrk="1" hangingPunct="1">
              <a:buNone/>
            </a:pPr>
            <a:r>
              <a:rPr lang="en-US" altLang="en-US" sz="3600" dirty="0" smtClean="0">
                <a:solidFill>
                  <a:schemeClr val="bg1"/>
                </a:solidFill>
              </a:rPr>
              <a:t>“In </a:t>
            </a:r>
            <a:r>
              <a:rPr lang="en-US" altLang="en-US" sz="3600" dirty="0">
                <a:solidFill>
                  <a:schemeClr val="bg1"/>
                </a:solidFill>
              </a:rPr>
              <a:t>that day you shall know that I am in My Father, and you in Me, and I in you.”</a:t>
            </a:r>
          </a:p>
        </p:txBody>
      </p:sp>
      <p:sp>
        <p:nvSpPr>
          <p:cNvPr id="5" name="Rectangle 4"/>
          <p:cNvSpPr txBox="1">
            <a:spLocks noChangeArrowheads="1"/>
          </p:cNvSpPr>
          <p:nvPr/>
        </p:nvSpPr>
        <p:spPr bwMode="auto">
          <a:xfrm>
            <a:off x="1981200" y="5105400"/>
            <a:ext cx="9296400" cy="1295400"/>
          </a:xfrm>
          <a:prstGeom prst="rect">
            <a:avLst/>
          </a:prstGeom>
          <a:solidFill>
            <a:srgbClr val="1A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6525" marR="0" lvl="0" indent="0" algn="l" defTabSz="914400" rtl="0" eaLnBrk="1" fontAlgn="base" latinLnBrk="0" hangingPunct="1">
              <a:lnSpc>
                <a:spcPts val="3000"/>
              </a:lnSpc>
              <a:spcBef>
                <a:spcPts val="600"/>
              </a:spcBef>
              <a:spcAft>
                <a:spcPct val="0"/>
              </a:spcAft>
              <a:buClr>
                <a:schemeClr val="accent1"/>
              </a:buClr>
              <a:buSzPct val="80000"/>
              <a:buFont typeface="Wingdings 2" panose="05020102010507070707" pitchFamily="18" charset="2"/>
              <a:buNone/>
              <a:tabLst/>
              <a:defRPr/>
            </a:pPr>
            <a:r>
              <a:rPr kumimoji="0" lang="ja-JP" altLang="en-US"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ヨハネ </a:t>
            </a:r>
            <a: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t>14:20</a:t>
            </a:r>
            <a:br>
              <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rPr>
            </a:br>
            <a:r>
              <a:rPr lang="ja-JP" altLang="en-US" sz="2600" dirty="0" smtClean="0">
                <a:solidFill>
                  <a:srgbClr val="FFC000"/>
                </a:solidFill>
                <a:latin typeface="HG明朝E" pitchFamily="17" charset="-128"/>
                <a:ea typeface="HG明朝E" pitchFamily="17" charset="-128"/>
                <a:cs typeface="+mn-cs"/>
              </a:rPr>
              <a:t>その</a:t>
            </a:r>
            <a:r>
              <a:rPr lang="ja-JP" altLang="en-US" sz="2600" dirty="0">
                <a:solidFill>
                  <a:srgbClr val="FFC000"/>
                </a:solidFill>
                <a:latin typeface="HG明朝E" pitchFamily="17" charset="-128"/>
                <a:ea typeface="HG明朝E" pitchFamily="17" charset="-128"/>
                <a:cs typeface="+mn-cs"/>
              </a:rPr>
              <a:t>日に</a:t>
            </a:r>
            <a:r>
              <a:rPr lang="ja-JP" altLang="en-US" sz="2600" dirty="0" smtClean="0">
                <a:solidFill>
                  <a:srgbClr val="FFC000"/>
                </a:solidFill>
                <a:latin typeface="HG明朝E" pitchFamily="17" charset="-128"/>
                <a:ea typeface="HG明朝E" pitchFamily="17" charset="-128"/>
                <a:cs typeface="+mn-cs"/>
              </a:rPr>
              <a:t>は、わたしはわたしの父におり、あなたがたはわたしにおり、また、わたしがあなたがたにおることが、わかるであろう。</a:t>
            </a:r>
            <a:endParaRPr kumimoji="0" lang="en-US" altLang="ja-JP" sz="2600" b="0" i="0" u="none" strike="noStrike" kern="1200" cap="none" spc="0" normalizeH="0" baseline="0" noProof="0" dirty="0" smtClean="0">
              <a:ln>
                <a:noFill/>
              </a:ln>
              <a:solidFill>
                <a:srgbClr val="FFC000"/>
              </a:solidFill>
              <a:effectLst/>
              <a:uLnTx/>
              <a:uFillTx/>
              <a:latin typeface="HG明朝E" pitchFamily="17" charset="-128"/>
              <a:ea typeface="HG明朝E" pitchFamily="17" charset="-128"/>
              <a:cs typeface="+mn-cs"/>
            </a:endParaRPr>
          </a:p>
        </p:txBody>
      </p:sp>
    </p:spTree>
    <p:extLst>
      <p:ext uri="{BB962C8B-B14F-4D97-AF65-F5344CB8AC3E}">
        <p14:creationId xmlns:p14="http://schemas.microsoft.com/office/powerpoint/2010/main" xmlns="" val="16667941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60116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828800" y="152401"/>
            <a:ext cx="3505200" cy="3600986"/>
          </a:xfrm>
          <a:prstGeom prst="rect">
            <a:avLst/>
          </a:prstGeom>
          <a:noFill/>
        </p:spPr>
        <p:txBody>
          <a:bodyPr wrap="square">
            <a:spAutoFit/>
          </a:bodyPr>
          <a:lstStyle/>
          <a:p>
            <a:pPr eaLnBrk="0" hangingPunct="0">
              <a:defRPr/>
            </a:pP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When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 receive the Spirit what I get is Jesus</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eaLnBrk="0" hangingPunct="0">
              <a:defRPr/>
            </a:pPr>
            <a:endParaRPr lang="en-US" altLang="ja-JP" sz="2600" dirty="0" smtClean="0">
              <a:ln w="18415" cmpd="sng">
                <a:solidFill>
                  <a:srgbClr val="FFFFFF"/>
                </a:solidFill>
                <a:prstDash val="solid"/>
              </a:ln>
              <a:solidFill>
                <a:srgbClr val="FFFFFF"/>
              </a:solidFill>
              <a:latin typeface="HG明朝E" pitchFamily="17" charset="-128"/>
              <a:ea typeface="HG明朝E" pitchFamily="17" charset="-128"/>
              <a:cs typeface="+mn-cs"/>
            </a:endParaRPr>
          </a:p>
          <a:p>
            <a:pPr eaLnBrk="0" hangingPunct="0">
              <a:defRPr/>
            </a:pPr>
            <a:endParaRPr lang="en-US" sz="2600" dirty="0">
              <a:ln w="18415" cmpd="sng">
                <a:solidFill>
                  <a:srgbClr val="FFFFFF"/>
                </a:solidFill>
                <a:prstDash val="solid"/>
              </a:ln>
              <a:solidFill>
                <a:srgbClr val="FFFFFF"/>
              </a:solidFill>
              <a:latin typeface="HG明朝E" pitchFamily="17" charset="-128"/>
              <a:ea typeface="HG明朝E" pitchFamily="17" charset="-128"/>
              <a:cs typeface="+mn-cs"/>
            </a:endParaRPr>
          </a:p>
        </p:txBody>
      </p:sp>
      <p:sp>
        <p:nvSpPr>
          <p:cNvPr id="5" name="正方形/長方形 4"/>
          <p:cNvSpPr/>
          <p:nvPr/>
        </p:nvSpPr>
        <p:spPr>
          <a:xfrm>
            <a:off x="1828800" y="3200400"/>
            <a:ext cx="6096000" cy="1292662"/>
          </a:xfrm>
          <a:prstGeom prst="rect">
            <a:avLst/>
          </a:prstGeom>
          <a:noFill/>
        </p:spPr>
        <p:txBody>
          <a:bodyPr>
            <a:spAutoFit/>
          </a:bodyPr>
          <a:lstStyle/>
          <a:p>
            <a:pPr eaLnBrk="0" hangingPunct="0">
              <a:defRPr/>
            </a:pPr>
            <a:r>
              <a:rPr lang="ja-JP" altLang="en-US" sz="2600" dirty="0" smtClean="0">
                <a:solidFill>
                  <a:srgbClr val="FFC000"/>
                </a:solidFill>
                <a:latin typeface="HG明朝E" pitchFamily="17" charset="-128"/>
                <a:ea typeface="HG明朝E" pitchFamily="17" charset="-128"/>
                <a:cs typeface="Arial Unicode MS" pitchFamily="50" charset="-128"/>
              </a:rPr>
              <a:t>御霊を受けるとは</a:t>
            </a:r>
            <a:endParaRPr lang="en-US" altLang="ja-JP" sz="2600" dirty="0" smtClean="0">
              <a:solidFill>
                <a:srgbClr val="FFC000"/>
              </a:solidFill>
              <a:latin typeface="HG明朝E" pitchFamily="17" charset="-128"/>
              <a:ea typeface="HG明朝E" pitchFamily="17" charset="-128"/>
              <a:cs typeface="Arial Unicode MS" pitchFamily="50" charset="-128"/>
            </a:endParaRPr>
          </a:p>
          <a:p>
            <a:pPr eaLnBrk="0" hangingPunct="0">
              <a:defRPr/>
            </a:pPr>
            <a:r>
              <a:rPr lang="ja-JP" altLang="en-US" sz="2600" dirty="0" smtClean="0">
                <a:solidFill>
                  <a:srgbClr val="FFC000"/>
                </a:solidFill>
                <a:latin typeface="HG明朝E" pitchFamily="17" charset="-128"/>
                <a:ea typeface="HG明朝E" pitchFamily="17" charset="-128"/>
                <a:cs typeface="Arial Unicode MS" pitchFamily="50" charset="-128"/>
              </a:rPr>
              <a:t>イエスをいただく</a:t>
            </a:r>
            <a:endParaRPr lang="en-US" altLang="ja-JP" sz="2600" dirty="0" smtClean="0">
              <a:solidFill>
                <a:srgbClr val="FFC000"/>
              </a:solidFill>
              <a:latin typeface="HG明朝E" pitchFamily="17" charset="-128"/>
              <a:ea typeface="HG明朝E" pitchFamily="17" charset="-128"/>
              <a:cs typeface="Arial Unicode MS" pitchFamily="50" charset="-128"/>
            </a:endParaRPr>
          </a:p>
          <a:p>
            <a:pPr eaLnBrk="0" hangingPunct="0">
              <a:defRPr/>
            </a:pPr>
            <a:r>
              <a:rPr lang="ja-JP" altLang="en-US" sz="2600" dirty="0" smtClean="0">
                <a:solidFill>
                  <a:srgbClr val="FFC000"/>
                </a:solidFill>
                <a:latin typeface="HG明朝E" pitchFamily="17" charset="-128"/>
                <a:ea typeface="HG明朝E" pitchFamily="17" charset="-128"/>
                <a:cs typeface="Arial Unicode MS" pitchFamily="50" charset="-128"/>
              </a:rPr>
              <a:t>ということ</a:t>
            </a:r>
            <a:r>
              <a:rPr lang="en-US" altLang="ja-JP" sz="2600" dirty="0" smtClean="0">
                <a:solidFill>
                  <a:srgbClr val="FFC000"/>
                </a:solidFill>
                <a:latin typeface="HG明朝E" pitchFamily="17" charset="-128"/>
                <a:ea typeface="HG明朝E" pitchFamily="17" charset="-128"/>
                <a:cs typeface="Arial Unicode MS" pitchFamily="50" charset="-128"/>
              </a:rPr>
              <a:t>!</a:t>
            </a:r>
            <a:endParaRPr lang="ja-JP" altLang="en-US" sz="2600" dirty="0">
              <a:solidFill>
                <a:srgbClr val="FFC000"/>
              </a:solidFill>
              <a:latin typeface="HG明朝E" pitchFamily="17" charset="-128"/>
              <a:ea typeface="HG明朝E" pitchFamily="17"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ext Box 2"/>
          <p:cNvSpPr txBox="1">
            <a:spLocks noChangeArrowheads="1"/>
          </p:cNvSpPr>
          <p:nvPr/>
        </p:nvSpPr>
        <p:spPr bwMode="auto">
          <a:xfrm>
            <a:off x="1828800" y="768351"/>
            <a:ext cx="6858000" cy="3939540"/>
          </a:xfrm>
          <a:prstGeom prst="rect">
            <a:avLst/>
          </a:prstGeom>
          <a:noFill/>
          <a:ln w="9525">
            <a:noFill/>
            <a:miter lim="800000"/>
            <a:headEnd/>
            <a:tailEnd/>
          </a:ln>
          <a:effectLst/>
        </p:spPr>
        <p:txBody>
          <a:bodyPr wrap="square">
            <a:spAutoFit/>
          </a:bodyPr>
          <a:lstStyle/>
          <a:p>
            <a:pPr eaLnBrk="0" hangingPunct="0">
              <a:lnSpc>
                <a:spcPts val="5000"/>
              </a:lnSpc>
              <a:defRPr/>
            </a:pPr>
            <a:r>
              <a:rPr lang="en-US" sz="3600" dirty="0">
                <a:solidFill>
                  <a:schemeClr val="accent3">
                    <a:lumMod val="50000"/>
                  </a:schemeClr>
                </a:solidFill>
                <a:latin typeface="+mn-lt"/>
                <a:cs typeface="+mn-cs"/>
              </a:rPr>
              <a:t>“Transformation of </a:t>
            </a:r>
            <a:r>
              <a:rPr lang="en-US" sz="3600" dirty="0" smtClean="0">
                <a:solidFill>
                  <a:schemeClr val="accent3">
                    <a:lumMod val="50000"/>
                  </a:schemeClr>
                </a:solidFill>
                <a:latin typeface="+mn-lt"/>
                <a:cs typeface="+mn-cs"/>
              </a:rPr>
              <a:t>character is </a:t>
            </a:r>
            <a:r>
              <a:rPr lang="en-US" sz="3600" dirty="0">
                <a:solidFill>
                  <a:schemeClr val="accent3">
                    <a:lumMod val="50000"/>
                  </a:schemeClr>
                </a:solidFill>
                <a:latin typeface="+mn-lt"/>
                <a:cs typeface="+mn-cs"/>
              </a:rPr>
              <a:t>the testimony to the world </a:t>
            </a:r>
            <a:r>
              <a:rPr lang="en-US" sz="3600" dirty="0" smtClean="0">
                <a:solidFill>
                  <a:schemeClr val="accent3">
                    <a:lumMod val="50000"/>
                  </a:schemeClr>
                </a:solidFill>
                <a:latin typeface="+mn-lt"/>
                <a:cs typeface="+mn-cs"/>
              </a:rPr>
              <a:t>of </a:t>
            </a:r>
            <a:r>
              <a:rPr lang="en-US" sz="3600" dirty="0">
                <a:solidFill>
                  <a:schemeClr val="accent3">
                    <a:lumMod val="50000"/>
                  </a:schemeClr>
                </a:solidFill>
                <a:latin typeface="+mn-lt"/>
                <a:cs typeface="+mn-cs"/>
              </a:rPr>
              <a:t>an </a:t>
            </a:r>
            <a:r>
              <a:rPr lang="en-US" sz="3600" dirty="0" smtClean="0">
                <a:solidFill>
                  <a:schemeClr val="accent3">
                    <a:lumMod val="50000"/>
                  </a:schemeClr>
                </a:solidFill>
                <a:latin typeface="+mn-lt"/>
                <a:cs typeface="+mn-cs"/>
              </a:rPr>
              <a:t>   </a:t>
            </a:r>
            <a:r>
              <a:rPr lang="en-US" sz="3600" u="sng" dirty="0" smtClean="0">
                <a:solidFill>
                  <a:schemeClr val="accent3">
                    <a:lumMod val="50000"/>
                  </a:schemeClr>
                </a:solidFill>
                <a:latin typeface="+mn-lt"/>
                <a:cs typeface="+mn-cs"/>
              </a:rPr>
              <a:t>indwelling </a:t>
            </a:r>
            <a:r>
              <a:rPr lang="en-US" sz="3600" u="sng" dirty="0">
                <a:solidFill>
                  <a:schemeClr val="accent3">
                    <a:lumMod val="50000"/>
                  </a:schemeClr>
                </a:solidFill>
                <a:latin typeface="+mn-lt"/>
                <a:cs typeface="+mn-cs"/>
              </a:rPr>
              <a:t>Christ</a:t>
            </a:r>
            <a:r>
              <a:rPr lang="en-US" sz="3600" dirty="0">
                <a:solidFill>
                  <a:schemeClr val="accent3">
                    <a:lumMod val="50000"/>
                  </a:schemeClr>
                </a:solidFill>
                <a:latin typeface="+mn-lt"/>
                <a:cs typeface="+mn-cs"/>
              </a:rPr>
              <a:t>. </a:t>
            </a:r>
            <a:endParaRPr lang="en-US" sz="3600" dirty="0" smtClean="0">
              <a:solidFill>
                <a:schemeClr val="accent3">
                  <a:lumMod val="50000"/>
                </a:schemeClr>
              </a:solidFill>
              <a:latin typeface="+mn-lt"/>
              <a:cs typeface="+mn-cs"/>
            </a:endParaRPr>
          </a:p>
          <a:p>
            <a:pPr eaLnBrk="0" hangingPunct="0">
              <a:lnSpc>
                <a:spcPts val="5000"/>
              </a:lnSpc>
              <a:defRPr/>
            </a:pPr>
            <a:endParaRPr lang="en-US" altLang="ja-JP" sz="3600" dirty="0" smtClean="0">
              <a:solidFill>
                <a:schemeClr val="accent3">
                  <a:lumMod val="50000"/>
                </a:schemeClr>
              </a:solidFill>
              <a:latin typeface="+mn-lt"/>
              <a:cs typeface="+mn-cs"/>
            </a:endParaRPr>
          </a:p>
          <a:p>
            <a:pPr eaLnBrk="0" hangingPunct="0">
              <a:lnSpc>
                <a:spcPts val="5000"/>
              </a:lnSpc>
              <a:defRPr/>
            </a:pPr>
            <a:r>
              <a:rPr lang="ja-JP" altLang="en-US" sz="2800" dirty="0" smtClean="0">
                <a:solidFill>
                  <a:srgbClr val="002060"/>
                </a:solidFill>
                <a:latin typeface="HG明朝E" pitchFamily="17" charset="-128"/>
                <a:ea typeface="HG明朝E" pitchFamily="17" charset="-128"/>
                <a:cs typeface="+mn-cs"/>
              </a:rPr>
              <a:t>品性の改変</a:t>
            </a:r>
            <a:r>
              <a:rPr lang="ja-JP" altLang="en-US" sz="2800" dirty="0" smtClean="0">
                <a:solidFill>
                  <a:srgbClr val="002060"/>
                </a:solidFill>
                <a:latin typeface="HG明朝E" pitchFamily="17" charset="-128"/>
                <a:ea typeface="HG明朝E" pitchFamily="17" charset="-128"/>
                <a:cs typeface="+mn-cs"/>
              </a:rPr>
              <a:t>は、内住</a:t>
            </a:r>
            <a:r>
              <a:rPr lang="ja-JP" altLang="en-US" sz="2800" dirty="0" smtClean="0">
                <a:solidFill>
                  <a:srgbClr val="002060"/>
                </a:solidFill>
                <a:latin typeface="HG明朝E" pitchFamily="17" charset="-128"/>
                <a:ea typeface="HG明朝E" pitchFamily="17" charset="-128"/>
                <a:cs typeface="+mn-cs"/>
              </a:rPr>
              <a:t>するキリストを世</a:t>
            </a:r>
            <a:r>
              <a:rPr lang="ja-JP" altLang="en-US" sz="2800" dirty="0" smtClean="0">
                <a:solidFill>
                  <a:srgbClr val="002060"/>
                </a:solidFill>
                <a:latin typeface="HG明朝E" pitchFamily="17" charset="-128"/>
                <a:ea typeface="HG明朝E" pitchFamily="17" charset="-128"/>
                <a:cs typeface="+mn-cs"/>
              </a:rPr>
              <a:t>に</a:t>
            </a:r>
            <a:endParaRPr lang="en-US" altLang="ja-JP" sz="2800" dirty="0" smtClean="0">
              <a:solidFill>
                <a:srgbClr val="002060"/>
              </a:solidFill>
              <a:latin typeface="HG明朝E" pitchFamily="17" charset="-128"/>
              <a:ea typeface="HG明朝E" pitchFamily="17" charset="-128"/>
              <a:cs typeface="+mn-cs"/>
            </a:endParaRPr>
          </a:p>
          <a:p>
            <a:pPr eaLnBrk="0" hangingPunct="0">
              <a:lnSpc>
                <a:spcPts val="5000"/>
              </a:lnSpc>
              <a:defRPr/>
            </a:pPr>
            <a:r>
              <a:rPr lang="ja-JP" altLang="en-US" sz="2800" dirty="0" smtClean="0">
                <a:solidFill>
                  <a:srgbClr val="002060"/>
                </a:solidFill>
                <a:latin typeface="HG明朝E" pitchFamily="17" charset="-128"/>
                <a:ea typeface="HG明朝E" pitchFamily="17" charset="-128"/>
                <a:cs typeface="+mn-cs"/>
              </a:rPr>
              <a:t>証し</a:t>
            </a:r>
            <a:r>
              <a:rPr lang="ja-JP" altLang="en-US" sz="2800" dirty="0" smtClean="0">
                <a:solidFill>
                  <a:srgbClr val="002060"/>
                </a:solidFill>
                <a:latin typeface="HG明朝E" pitchFamily="17" charset="-128"/>
                <a:ea typeface="HG明朝E" pitchFamily="17" charset="-128"/>
                <a:cs typeface="+mn-cs"/>
              </a:rPr>
              <a:t>するものである。</a:t>
            </a:r>
            <a:endParaRPr lang="en-US" sz="2800" dirty="0">
              <a:solidFill>
                <a:srgbClr val="002060"/>
              </a:solidFill>
              <a:latin typeface="HG明朝E" pitchFamily="17" charset="-128"/>
              <a:ea typeface="HG明朝E" pitchFamily="17" charset="-128"/>
              <a:cs typeface="+mn-cs"/>
            </a:endParaRPr>
          </a:p>
        </p:txBody>
      </p:sp>
      <p:pic>
        <p:nvPicPr>
          <p:cNvPr id="5" name="Picture 4" descr="EGWhite"/>
          <p:cNvPicPr>
            <a:picLocks noChangeAspect="1" noChangeArrowheads="1"/>
          </p:cNvPicPr>
          <p:nvPr/>
        </p:nvPicPr>
        <p:blipFill>
          <a:blip r:embed="rId3" cstate="print"/>
          <a:srcRect/>
          <a:stretch>
            <a:fillRect/>
          </a:stretch>
        </p:blipFill>
        <p:spPr bwMode="auto">
          <a:xfrm flipH="1">
            <a:off x="9090218" y="914400"/>
            <a:ext cx="2187382" cy="280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ext Box 2"/>
          <p:cNvSpPr txBox="1">
            <a:spLocks noChangeArrowheads="1"/>
          </p:cNvSpPr>
          <p:nvPr/>
        </p:nvSpPr>
        <p:spPr bwMode="auto">
          <a:xfrm>
            <a:off x="1828800" y="609600"/>
            <a:ext cx="6858000" cy="4955203"/>
          </a:xfrm>
          <a:prstGeom prst="rect">
            <a:avLst/>
          </a:prstGeom>
          <a:noFill/>
          <a:ln w="9525">
            <a:noFill/>
            <a:miter lim="800000"/>
            <a:headEnd/>
            <a:tailEnd/>
          </a:ln>
          <a:effectLst/>
        </p:spPr>
        <p:txBody>
          <a:bodyPr wrap="square">
            <a:spAutoFit/>
          </a:bodyPr>
          <a:lstStyle/>
          <a:p>
            <a:pPr eaLnBrk="0" hangingPunct="0">
              <a:defRPr/>
            </a:pPr>
            <a:r>
              <a:rPr lang="en-US" sz="3600" dirty="0" smtClean="0">
                <a:solidFill>
                  <a:schemeClr val="accent3">
                    <a:lumMod val="50000"/>
                  </a:schemeClr>
                </a:solidFill>
                <a:latin typeface="+mn-lt"/>
                <a:cs typeface="+mn-cs"/>
              </a:rPr>
              <a:t>“The Spirit </a:t>
            </a:r>
            <a:r>
              <a:rPr lang="en-US" sz="3600" dirty="0">
                <a:solidFill>
                  <a:schemeClr val="accent3">
                    <a:lumMod val="50000"/>
                  </a:schemeClr>
                </a:solidFill>
                <a:latin typeface="+mn-lt"/>
                <a:cs typeface="+mn-cs"/>
              </a:rPr>
              <a:t>of God produces a </a:t>
            </a:r>
            <a:r>
              <a:rPr lang="en-US" sz="3600" dirty="0" smtClean="0">
                <a:solidFill>
                  <a:schemeClr val="accent3">
                    <a:lumMod val="50000"/>
                  </a:schemeClr>
                </a:solidFill>
                <a:latin typeface="+mn-lt"/>
                <a:cs typeface="+mn-cs"/>
              </a:rPr>
              <a:t>new life </a:t>
            </a:r>
            <a:r>
              <a:rPr lang="en-US" sz="3600" dirty="0">
                <a:solidFill>
                  <a:schemeClr val="accent3">
                    <a:lumMod val="50000"/>
                  </a:schemeClr>
                </a:solidFill>
                <a:latin typeface="+mn-lt"/>
                <a:cs typeface="+mn-cs"/>
              </a:rPr>
              <a:t>in the soul, bringing the thoughts and desires into obedience to the will of </a:t>
            </a:r>
            <a:r>
              <a:rPr lang="en-US" sz="3600" dirty="0" smtClean="0">
                <a:solidFill>
                  <a:schemeClr val="accent3">
                    <a:lumMod val="50000"/>
                  </a:schemeClr>
                </a:solidFill>
                <a:latin typeface="+mn-lt"/>
                <a:cs typeface="+mn-cs"/>
              </a:rPr>
              <a:t>Christ . . .” </a:t>
            </a:r>
            <a:endParaRPr lang="en-US" sz="3600" dirty="0">
              <a:solidFill>
                <a:schemeClr val="accent3">
                  <a:lumMod val="50000"/>
                </a:schemeClr>
              </a:solidFill>
              <a:latin typeface="+mn-lt"/>
              <a:cs typeface="+mn-cs"/>
            </a:endParaRPr>
          </a:p>
          <a:p>
            <a:pPr algn="r" eaLnBrk="0" hangingPunct="0">
              <a:defRPr/>
            </a:pPr>
            <a:r>
              <a:rPr lang="en-US" sz="3600" i="1" dirty="0">
                <a:latin typeface="+mn-lt"/>
                <a:cs typeface="+mn-cs"/>
              </a:rPr>
              <a:t>Prophets and Kings</a:t>
            </a:r>
            <a:r>
              <a:rPr lang="en-US" sz="3600" dirty="0">
                <a:latin typeface="+mn-lt"/>
                <a:cs typeface="+mn-cs"/>
              </a:rPr>
              <a:t>, </a:t>
            </a:r>
            <a:r>
              <a:rPr lang="en-US" sz="3600" dirty="0" smtClean="0">
                <a:latin typeface="+mn-lt"/>
                <a:cs typeface="+mn-cs"/>
              </a:rPr>
              <a:t>233</a:t>
            </a:r>
          </a:p>
          <a:p>
            <a:pPr algn="r" eaLnBrk="0" hangingPunct="0">
              <a:defRPr/>
            </a:pPr>
            <a:endParaRPr lang="en-US" sz="3600" dirty="0" smtClean="0">
              <a:latin typeface="+mn-lt"/>
              <a:cs typeface="+mn-cs"/>
            </a:endParaRPr>
          </a:p>
          <a:p>
            <a:pPr eaLnBrk="0" hangingPunct="0">
              <a:lnSpc>
                <a:spcPts val="4000"/>
              </a:lnSpc>
              <a:defRPr/>
            </a:pPr>
            <a:r>
              <a:rPr lang="ja-JP" altLang="en-US" sz="2800" dirty="0" smtClean="0">
                <a:solidFill>
                  <a:srgbClr val="002060"/>
                </a:solidFill>
                <a:latin typeface="HG明朝E" pitchFamily="17" charset="-128"/>
                <a:ea typeface="HG明朝E" pitchFamily="17" charset="-128"/>
                <a:cs typeface="+mn-cs"/>
              </a:rPr>
              <a:t>神の霊は魂に新しい命を生み出し、キリストの御旨に従いたいという思いと望みをもたらす</a:t>
            </a:r>
            <a:r>
              <a:rPr lang="en-US" altLang="ja-JP" sz="2800" dirty="0" smtClean="0">
                <a:solidFill>
                  <a:srgbClr val="002060"/>
                </a:solidFill>
                <a:latin typeface="HG明朝E" pitchFamily="17" charset="-128"/>
                <a:ea typeface="HG明朝E" pitchFamily="17" charset="-128"/>
                <a:cs typeface="+mn-cs"/>
              </a:rPr>
              <a:t>…</a:t>
            </a:r>
            <a:r>
              <a:rPr lang="ja-JP" altLang="en-US" sz="2800" dirty="0" smtClean="0">
                <a:solidFill>
                  <a:srgbClr val="002060"/>
                </a:solidFill>
                <a:latin typeface="HG明朝E" pitchFamily="17" charset="-128"/>
                <a:ea typeface="HG明朝E" pitchFamily="17" charset="-128"/>
                <a:cs typeface="+mn-cs"/>
              </a:rPr>
              <a:t>　　　　　　「</a:t>
            </a:r>
            <a:r>
              <a:rPr lang="ja-JP" altLang="en-US" sz="2600" dirty="0" smtClean="0">
                <a:solidFill>
                  <a:srgbClr val="002060"/>
                </a:solidFill>
                <a:latin typeface="HG明朝E" pitchFamily="17" charset="-128"/>
                <a:ea typeface="HG明朝E" pitchFamily="17" charset="-128"/>
                <a:cs typeface="+mn-cs"/>
              </a:rPr>
              <a:t>国と指導者」</a:t>
            </a:r>
            <a:endParaRPr lang="en-US" sz="2600" dirty="0">
              <a:solidFill>
                <a:srgbClr val="002060"/>
              </a:solidFill>
              <a:latin typeface="HG明朝E" pitchFamily="17" charset="-128"/>
              <a:ea typeface="HG明朝E" pitchFamily="17" charset="-128"/>
              <a:cs typeface="+mn-cs"/>
            </a:endParaRPr>
          </a:p>
        </p:txBody>
      </p:sp>
      <p:pic>
        <p:nvPicPr>
          <p:cNvPr id="5" name="Picture 4" descr="EGWhite"/>
          <p:cNvPicPr>
            <a:picLocks noChangeAspect="1" noChangeArrowheads="1"/>
          </p:cNvPicPr>
          <p:nvPr/>
        </p:nvPicPr>
        <p:blipFill>
          <a:blip r:embed="rId3" cstate="print"/>
          <a:srcRect/>
          <a:stretch>
            <a:fillRect/>
          </a:stretch>
        </p:blipFill>
        <p:spPr bwMode="auto">
          <a:xfrm flipH="1">
            <a:off x="9090218" y="914400"/>
            <a:ext cx="2187382" cy="280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62145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media.washingtontimes.com/media/img/photos/2008/12/05/20081204-132449-pic-491324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r="50990" b="10727"/>
          <a:stretch>
            <a:fillRect/>
          </a:stretch>
        </p:blipFill>
        <p:spPr bwMode="auto">
          <a:xfrm>
            <a:off x="2209800" y="591362"/>
            <a:ext cx="4078288" cy="49490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209800" y="5715001"/>
            <a:ext cx="8229600" cy="707886"/>
          </a:xfrm>
          <a:prstGeom prst="rect">
            <a:avLst/>
          </a:prstGeom>
          <a:solidFill>
            <a:schemeClr val="bg1"/>
          </a:solidFill>
        </p:spPr>
        <p:txBody>
          <a:bodyPr wrap="square">
            <a:spAutoFit/>
          </a:bodyPr>
          <a:lstStyle/>
          <a:p>
            <a:pPr eaLnBrk="0" hangingPunct="0">
              <a:defRPr/>
            </a:pPr>
            <a:r>
              <a:rPr lang="en-US" sz="4000" dirty="0">
                <a:effectLst>
                  <a:outerShdw blurRad="38100" dist="38100" dir="2700000" algn="tl">
                    <a:srgbClr val="000000">
                      <a:alpha val="43137"/>
                    </a:srgbClr>
                  </a:outerShdw>
                </a:effectLst>
                <a:latin typeface="Arial" charset="0"/>
                <a:cs typeface="+mn-cs"/>
              </a:rPr>
              <a:t>Civil War in </a:t>
            </a:r>
            <a:r>
              <a:rPr lang="en-US" sz="4000" dirty="0" smtClean="0">
                <a:effectLst>
                  <a:outerShdw blurRad="38100" dist="38100" dir="2700000" algn="tl">
                    <a:srgbClr val="000000">
                      <a:alpha val="43137"/>
                    </a:srgbClr>
                  </a:outerShdw>
                </a:effectLst>
                <a:latin typeface="Arial" charset="0"/>
                <a:cs typeface="+mn-cs"/>
              </a:rPr>
              <a:t>Sudan</a:t>
            </a:r>
            <a:r>
              <a:rPr lang="ja-JP" altLang="en-US" sz="4000" dirty="0" smtClean="0">
                <a:effectLst>
                  <a:outerShdw blurRad="38100" dist="38100" dir="2700000" algn="tl">
                    <a:srgbClr val="000000">
                      <a:alpha val="43137"/>
                    </a:srgbClr>
                  </a:outerShdw>
                </a:effectLst>
                <a:latin typeface="Arial" charset="0"/>
                <a:cs typeface="+mn-cs"/>
              </a:rPr>
              <a:t>　</a:t>
            </a:r>
            <a:r>
              <a:rPr lang="ja-JP" altLang="en-US" sz="3600" dirty="0" smtClean="0">
                <a:solidFill>
                  <a:srgbClr val="002060"/>
                </a:solidFill>
                <a:effectLst>
                  <a:outerShdw blurRad="38100" dist="38100" dir="2700000" algn="tl">
                    <a:srgbClr val="000000">
                      <a:alpha val="43137"/>
                    </a:srgbClr>
                  </a:outerShdw>
                </a:effectLst>
                <a:latin typeface="HG明朝E" pitchFamily="17" charset="-128"/>
                <a:ea typeface="HG明朝E" pitchFamily="17" charset="-128"/>
                <a:cs typeface="+mn-cs"/>
              </a:rPr>
              <a:t>スーダンの内戦</a:t>
            </a:r>
            <a:endParaRPr lang="en-US" sz="3600" dirty="0">
              <a:solidFill>
                <a:srgbClr val="002060"/>
              </a:solidFill>
              <a:effectLst>
                <a:outerShdw blurRad="38100" dist="38100" dir="2700000" algn="tl">
                  <a:srgbClr val="000000">
                    <a:alpha val="43137"/>
                  </a:srgbClr>
                </a:outerShdw>
              </a:effectLst>
              <a:latin typeface="HG明朝E" pitchFamily="17" charset="-128"/>
              <a:ea typeface="HG明朝E" pitchFamily="17" charset="-128"/>
              <a:cs typeface="+mn-cs"/>
            </a:endParaRPr>
          </a:p>
        </p:txBody>
      </p:sp>
      <p:pic>
        <p:nvPicPr>
          <p:cNvPr id="22532" name="Picture 2" descr="http://streamafrica.com/wp-content/uploads/2013/10/south-sudan-map-201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0662" y="588350"/>
            <a:ext cx="3944937" cy="497583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22533" name="Picture 4" descr="http://upload.wikimedia.org/wikipedia/commons/thumb/4/46/South_Sudan_in_Africa_(claimed)_(-mini_map_-rivers).svg/635px-South_Sudan_in_Africa_(claimed)_(-mini_map_-rivers).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32091" t="8263" r="13107" b="15532"/>
          <a:stretch>
            <a:fillRect/>
          </a:stretch>
        </p:blipFill>
        <p:spPr bwMode="auto">
          <a:xfrm>
            <a:off x="9026526" y="381000"/>
            <a:ext cx="1641474" cy="2157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Freeform 7"/>
          <p:cNvSpPr/>
          <p:nvPr/>
        </p:nvSpPr>
        <p:spPr>
          <a:xfrm rot="21335718">
            <a:off x="9234488" y="701675"/>
            <a:ext cx="506412" cy="406400"/>
          </a:xfrm>
          <a:custGeom>
            <a:avLst/>
            <a:gdLst>
              <a:gd name="connsiteX0" fmla="*/ 230867 w 1352096"/>
              <a:gd name="connsiteY0" fmla="*/ 13708 h 1167594"/>
              <a:gd name="connsiteX1" fmla="*/ 960210 w 1352096"/>
              <a:gd name="connsiteY1" fmla="*/ 13708 h 1167594"/>
              <a:gd name="connsiteX2" fmla="*/ 1167039 w 1352096"/>
              <a:gd name="connsiteY2" fmla="*/ 24594 h 1167594"/>
              <a:gd name="connsiteX3" fmla="*/ 1221467 w 1352096"/>
              <a:gd name="connsiteY3" fmla="*/ 111679 h 1167594"/>
              <a:gd name="connsiteX4" fmla="*/ 1232353 w 1352096"/>
              <a:gd name="connsiteY4" fmla="*/ 144337 h 1167594"/>
              <a:gd name="connsiteX5" fmla="*/ 1265010 w 1352096"/>
              <a:gd name="connsiteY5" fmla="*/ 253194 h 1167594"/>
              <a:gd name="connsiteX6" fmla="*/ 1297667 w 1352096"/>
              <a:gd name="connsiteY6" fmla="*/ 274965 h 1167594"/>
              <a:gd name="connsiteX7" fmla="*/ 1352096 w 1352096"/>
              <a:gd name="connsiteY7" fmla="*/ 329394 h 1167594"/>
              <a:gd name="connsiteX8" fmla="*/ 1330324 w 1352096"/>
              <a:gd name="connsiteY8" fmla="*/ 351165 h 1167594"/>
              <a:gd name="connsiteX9" fmla="*/ 1319439 w 1352096"/>
              <a:gd name="connsiteY9" fmla="*/ 394708 h 1167594"/>
              <a:gd name="connsiteX10" fmla="*/ 1275896 w 1352096"/>
              <a:gd name="connsiteY10" fmla="*/ 405594 h 1167594"/>
              <a:gd name="connsiteX11" fmla="*/ 1243239 w 1352096"/>
              <a:gd name="connsiteY11" fmla="*/ 416479 h 1167594"/>
              <a:gd name="connsiteX12" fmla="*/ 1232353 w 1352096"/>
              <a:gd name="connsiteY12" fmla="*/ 525337 h 1167594"/>
              <a:gd name="connsiteX13" fmla="*/ 1210581 w 1352096"/>
              <a:gd name="connsiteY13" fmla="*/ 590651 h 1167594"/>
              <a:gd name="connsiteX14" fmla="*/ 1199696 w 1352096"/>
              <a:gd name="connsiteY14" fmla="*/ 743051 h 1167594"/>
              <a:gd name="connsiteX15" fmla="*/ 1188810 w 1352096"/>
              <a:gd name="connsiteY15" fmla="*/ 786594 h 1167594"/>
              <a:gd name="connsiteX16" fmla="*/ 1156153 w 1352096"/>
              <a:gd name="connsiteY16" fmla="*/ 797479 h 1167594"/>
              <a:gd name="connsiteX17" fmla="*/ 1134381 w 1352096"/>
              <a:gd name="connsiteY17" fmla="*/ 819251 h 1167594"/>
              <a:gd name="connsiteX18" fmla="*/ 1123496 w 1352096"/>
              <a:gd name="connsiteY18" fmla="*/ 862794 h 1167594"/>
              <a:gd name="connsiteX19" fmla="*/ 1112610 w 1352096"/>
              <a:gd name="connsiteY19" fmla="*/ 895451 h 1167594"/>
              <a:gd name="connsiteX20" fmla="*/ 1090839 w 1352096"/>
              <a:gd name="connsiteY20" fmla="*/ 928108 h 1167594"/>
              <a:gd name="connsiteX21" fmla="*/ 1069067 w 1352096"/>
              <a:gd name="connsiteY21" fmla="*/ 971651 h 1167594"/>
              <a:gd name="connsiteX22" fmla="*/ 1047296 w 1352096"/>
              <a:gd name="connsiteY22" fmla="*/ 1036965 h 1167594"/>
              <a:gd name="connsiteX23" fmla="*/ 1036410 w 1352096"/>
              <a:gd name="connsiteY23" fmla="*/ 1069622 h 1167594"/>
              <a:gd name="connsiteX24" fmla="*/ 992867 w 1352096"/>
              <a:gd name="connsiteY24" fmla="*/ 1026079 h 1167594"/>
              <a:gd name="connsiteX25" fmla="*/ 971096 w 1352096"/>
              <a:gd name="connsiteY25" fmla="*/ 993422 h 1167594"/>
              <a:gd name="connsiteX26" fmla="*/ 916667 w 1352096"/>
              <a:gd name="connsiteY26" fmla="*/ 884565 h 1167594"/>
              <a:gd name="connsiteX27" fmla="*/ 894896 w 1352096"/>
              <a:gd name="connsiteY27" fmla="*/ 906337 h 1167594"/>
              <a:gd name="connsiteX28" fmla="*/ 884010 w 1352096"/>
              <a:gd name="connsiteY28" fmla="*/ 938994 h 1167594"/>
              <a:gd name="connsiteX29" fmla="*/ 916667 w 1352096"/>
              <a:gd name="connsiteY29" fmla="*/ 949879 h 1167594"/>
              <a:gd name="connsiteX30" fmla="*/ 873124 w 1352096"/>
              <a:gd name="connsiteY30" fmla="*/ 993422 h 1167594"/>
              <a:gd name="connsiteX31" fmla="*/ 829581 w 1352096"/>
              <a:gd name="connsiteY31" fmla="*/ 1036965 h 1167594"/>
              <a:gd name="connsiteX32" fmla="*/ 807810 w 1352096"/>
              <a:gd name="connsiteY32" fmla="*/ 1058737 h 1167594"/>
              <a:gd name="connsiteX33" fmla="*/ 786039 w 1352096"/>
              <a:gd name="connsiteY33" fmla="*/ 1091394 h 1167594"/>
              <a:gd name="connsiteX34" fmla="*/ 731610 w 1352096"/>
              <a:gd name="connsiteY34" fmla="*/ 1080508 h 1167594"/>
              <a:gd name="connsiteX35" fmla="*/ 698953 w 1352096"/>
              <a:gd name="connsiteY35" fmla="*/ 1047851 h 1167594"/>
              <a:gd name="connsiteX36" fmla="*/ 666296 w 1352096"/>
              <a:gd name="connsiteY36" fmla="*/ 1036965 h 1167594"/>
              <a:gd name="connsiteX37" fmla="*/ 633639 w 1352096"/>
              <a:gd name="connsiteY37" fmla="*/ 1091394 h 1167594"/>
              <a:gd name="connsiteX38" fmla="*/ 600981 w 1352096"/>
              <a:gd name="connsiteY38" fmla="*/ 1080508 h 1167594"/>
              <a:gd name="connsiteX39" fmla="*/ 590096 w 1352096"/>
              <a:gd name="connsiteY39" fmla="*/ 1036965 h 1167594"/>
              <a:gd name="connsiteX40" fmla="*/ 524781 w 1352096"/>
              <a:gd name="connsiteY40" fmla="*/ 1058737 h 1167594"/>
              <a:gd name="connsiteX41" fmla="*/ 513896 w 1352096"/>
              <a:gd name="connsiteY41" fmla="*/ 1091394 h 1167594"/>
              <a:gd name="connsiteX42" fmla="*/ 405039 w 1352096"/>
              <a:gd name="connsiteY42" fmla="*/ 1091394 h 1167594"/>
              <a:gd name="connsiteX43" fmla="*/ 394153 w 1352096"/>
              <a:gd name="connsiteY43" fmla="*/ 1058737 h 1167594"/>
              <a:gd name="connsiteX44" fmla="*/ 361496 w 1352096"/>
              <a:gd name="connsiteY44" fmla="*/ 1047851 h 1167594"/>
              <a:gd name="connsiteX45" fmla="*/ 339724 w 1352096"/>
              <a:gd name="connsiteY45" fmla="*/ 1026079 h 1167594"/>
              <a:gd name="connsiteX46" fmla="*/ 296181 w 1352096"/>
              <a:gd name="connsiteY46" fmla="*/ 1036965 h 1167594"/>
              <a:gd name="connsiteX47" fmla="*/ 263524 w 1352096"/>
              <a:gd name="connsiteY47" fmla="*/ 1047851 h 1167594"/>
              <a:gd name="connsiteX48" fmla="*/ 241753 w 1352096"/>
              <a:gd name="connsiteY48" fmla="*/ 1113165 h 1167594"/>
              <a:gd name="connsiteX49" fmla="*/ 230867 w 1352096"/>
              <a:gd name="connsiteY49" fmla="*/ 1145822 h 1167594"/>
              <a:gd name="connsiteX50" fmla="*/ 209096 w 1352096"/>
              <a:gd name="connsiteY50" fmla="*/ 1167594 h 1167594"/>
              <a:gd name="connsiteX51" fmla="*/ 143781 w 1352096"/>
              <a:gd name="connsiteY51" fmla="*/ 1156708 h 1167594"/>
              <a:gd name="connsiteX52" fmla="*/ 165553 w 1352096"/>
              <a:gd name="connsiteY52" fmla="*/ 1069622 h 1167594"/>
              <a:gd name="connsiteX53" fmla="*/ 154667 w 1352096"/>
              <a:gd name="connsiteY53" fmla="*/ 1026079 h 1167594"/>
              <a:gd name="connsiteX54" fmla="*/ 132896 w 1352096"/>
              <a:gd name="connsiteY54" fmla="*/ 1047851 h 1167594"/>
              <a:gd name="connsiteX55" fmla="*/ 111124 w 1352096"/>
              <a:gd name="connsiteY55" fmla="*/ 1026079 h 1167594"/>
              <a:gd name="connsiteX56" fmla="*/ 100239 w 1352096"/>
              <a:gd name="connsiteY56" fmla="*/ 928108 h 1167594"/>
              <a:gd name="connsiteX57" fmla="*/ 78467 w 1352096"/>
              <a:gd name="connsiteY57" fmla="*/ 906337 h 1167594"/>
              <a:gd name="connsiteX58" fmla="*/ 56696 w 1352096"/>
              <a:gd name="connsiteY58" fmla="*/ 841022 h 1167594"/>
              <a:gd name="connsiteX59" fmla="*/ 24039 w 1352096"/>
              <a:gd name="connsiteY59" fmla="*/ 830137 h 1167594"/>
              <a:gd name="connsiteX60" fmla="*/ 34924 w 1352096"/>
              <a:gd name="connsiteY60" fmla="*/ 797479 h 1167594"/>
              <a:gd name="connsiteX61" fmla="*/ 24039 w 1352096"/>
              <a:gd name="connsiteY61" fmla="*/ 764822 h 1167594"/>
              <a:gd name="connsiteX62" fmla="*/ 45810 w 1352096"/>
              <a:gd name="connsiteY62" fmla="*/ 699508 h 1167594"/>
              <a:gd name="connsiteX63" fmla="*/ 67581 w 1352096"/>
              <a:gd name="connsiteY63" fmla="*/ 666851 h 1167594"/>
              <a:gd name="connsiteX64" fmla="*/ 78467 w 1352096"/>
              <a:gd name="connsiteY64" fmla="*/ 634194 h 1167594"/>
              <a:gd name="connsiteX65" fmla="*/ 132896 w 1352096"/>
              <a:gd name="connsiteY65" fmla="*/ 601537 h 1167594"/>
              <a:gd name="connsiteX66" fmla="*/ 100239 w 1352096"/>
              <a:gd name="connsiteY66" fmla="*/ 590651 h 1167594"/>
              <a:gd name="connsiteX67" fmla="*/ 132896 w 1352096"/>
              <a:gd name="connsiteY67" fmla="*/ 579765 h 1167594"/>
              <a:gd name="connsiteX68" fmla="*/ 187324 w 1352096"/>
              <a:gd name="connsiteY68" fmla="*/ 536222 h 1167594"/>
              <a:gd name="connsiteX69" fmla="*/ 165553 w 1352096"/>
              <a:gd name="connsiteY69" fmla="*/ 383822 h 1167594"/>
              <a:gd name="connsiteX70" fmla="*/ 154667 w 1352096"/>
              <a:gd name="connsiteY70" fmla="*/ 307622 h 1167594"/>
              <a:gd name="connsiteX71" fmla="*/ 165553 w 1352096"/>
              <a:gd name="connsiteY71" fmla="*/ 209651 h 1167594"/>
              <a:gd name="connsiteX72" fmla="*/ 230867 w 1352096"/>
              <a:gd name="connsiteY72" fmla="*/ 198765 h 1167594"/>
              <a:gd name="connsiteX73" fmla="*/ 230867 w 1352096"/>
              <a:gd name="connsiteY73" fmla="*/ 13708 h 116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52096" h="1167594">
                <a:moveTo>
                  <a:pt x="230867" y="13708"/>
                </a:moveTo>
                <a:cubicBezTo>
                  <a:pt x="352424" y="-17135"/>
                  <a:pt x="202220" y="13708"/>
                  <a:pt x="960210" y="13708"/>
                </a:cubicBezTo>
                <a:cubicBezTo>
                  <a:pt x="1029248" y="13708"/>
                  <a:pt x="1098096" y="20965"/>
                  <a:pt x="1167039" y="24594"/>
                </a:cubicBezTo>
                <a:cubicBezTo>
                  <a:pt x="1218791" y="59095"/>
                  <a:pt x="1195559" y="33953"/>
                  <a:pt x="1221467" y="111679"/>
                </a:cubicBezTo>
                <a:lnTo>
                  <a:pt x="1232353" y="144337"/>
                </a:lnTo>
                <a:cubicBezTo>
                  <a:pt x="1239205" y="192298"/>
                  <a:pt x="1232007" y="220191"/>
                  <a:pt x="1265010" y="253194"/>
                </a:cubicBezTo>
                <a:cubicBezTo>
                  <a:pt x="1274261" y="262445"/>
                  <a:pt x="1287821" y="266350"/>
                  <a:pt x="1297667" y="274965"/>
                </a:cubicBezTo>
                <a:cubicBezTo>
                  <a:pt x="1316977" y="291861"/>
                  <a:pt x="1352096" y="329394"/>
                  <a:pt x="1352096" y="329394"/>
                </a:cubicBezTo>
                <a:cubicBezTo>
                  <a:pt x="1344839" y="336651"/>
                  <a:pt x="1334914" y="341985"/>
                  <a:pt x="1330324" y="351165"/>
                </a:cubicBezTo>
                <a:cubicBezTo>
                  <a:pt x="1323633" y="364546"/>
                  <a:pt x="1330018" y="384129"/>
                  <a:pt x="1319439" y="394708"/>
                </a:cubicBezTo>
                <a:cubicBezTo>
                  <a:pt x="1308860" y="405287"/>
                  <a:pt x="1290281" y="401484"/>
                  <a:pt x="1275896" y="405594"/>
                </a:cubicBezTo>
                <a:cubicBezTo>
                  <a:pt x="1264863" y="408746"/>
                  <a:pt x="1254125" y="412851"/>
                  <a:pt x="1243239" y="416479"/>
                </a:cubicBezTo>
                <a:cubicBezTo>
                  <a:pt x="1239610" y="452765"/>
                  <a:pt x="1239074" y="489495"/>
                  <a:pt x="1232353" y="525337"/>
                </a:cubicBezTo>
                <a:cubicBezTo>
                  <a:pt x="1228124" y="547893"/>
                  <a:pt x="1210581" y="590651"/>
                  <a:pt x="1210581" y="590651"/>
                </a:cubicBezTo>
                <a:cubicBezTo>
                  <a:pt x="1206953" y="641451"/>
                  <a:pt x="1205320" y="692433"/>
                  <a:pt x="1199696" y="743051"/>
                </a:cubicBezTo>
                <a:cubicBezTo>
                  <a:pt x="1198044" y="757921"/>
                  <a:pt x="1198156" y="774911"/>
                  <a:pt x="1188810" y="786594"/>
                </a:cubicBezTo>
                <a:cubicBezTo>
                  <a:pt x="1181642" y="795554"/>
                  <a:pt x="1167039" y="793851"/>
                  <a:pt x="1156153" y="797479"/>
                </a:cubicBezTo>
                <a:cubicBezTo>
                  <a:pt x="1148896" y="804736"/>
                  <a:pt x="1138971" y="810071"/>
                  <a:pt x="1134381" y="819251"/>
                </a:cubicBezTo>
                <a:cubicBezTo>
                  <a:pt x="1127690" y="832633"/>
                  <a:pt x="1127606" y="848409"/>
                  <a:pt x="1123496" y="862794"/>
                </a:cubicBezTo>
                <a:cubicBezTo>
                  <a:pt x="1120344" y="873827"/>
                  <a:pt x="1117742" y="885188"/>
                  <a:pt x="1112610" y="895451"/>
                </a:cubicBezTo>
                <a:cubicBezTo>
                  <a:pt x="1106759" y="907153"/>
                  <a:pt x="1098096" y="917222"/>
                  <a:pt x="1090839" y="928108"/>
                </a:cubicBezTo>
                <a:cubicBezTo>
                  <a:pt x="1115908" y="1003318"/>
                  <a:pt x="1102054" y="925468"/>
                  <a:pt x="1069067" y="971651"/>
                </a:cubicBezTo>
                <a:cubicBezTo>
                  <a:pt x="1055728" y="990325"/>
                  <a:pt x="1054553" y="1015194"/>
                  <a:pt x="1047296" y="1036965"/>
                </a:cubicBezTo>
                <a:lnTo>
                  <a:pt x="1036410" y="1069622"/>
                </a:lnTo>
                <a:cubicBezTo>
                  <a:pt x="1012659" y="998370"/>
                  <a:pt x="1045646" y="1068303"/>
                  <a:pt x="992867" y="1026079"/>
                </a:cubicBezTo>
                <a:cubicBezTo>
                  <a:pt x="982651" y="1017906"/>
                  <a:pt x="978353" y="1004308"/>
                  <a:pt x="971096" y="993422"/>
                </a:cubicBezTo>
                <a:cubicBezTo>
                  <a:pt x="963656" y="911583"/>
                  <a:pt x="997300" y="844247"/>
                  <a:pt x="916667" y="884565"/>
                </a:cubicBezTo>
                <a:cubicBezTo>
                  <a:pt x="907487" y="889155"/>
                  <a:pt x="902153" y="899080"/>
                  <a:pt x="894896" y="906337"/>
                </a:cubicBezTo>
                <a:cubicBezTo>
                  <a:pt x="891267" y="917223"/>
                  <a:pt x="878878" y="928731"/>
                  <a:pt x="884010" y="938994"/>
                </a:cubicBezTo>
                <a:cubicBezTo>
                  <a:pt x="889142" y="949257"/>
                  <a:pt x="911536" y="939616"/>
                  <a:pt x="916667" y="949879"/>
                </a:cubicBezTo>
                <a:cubicBezTo>
                  <a:pt x="933255" y="983056"/>
                  <a:pt x="885566" y="989275"/>
                  <a:pt x="873124" y="993422"/>
                </a:cubicBezTo>
                <a:lnTo>
                  <a:pt x="829581" y="1036965"/>
                </a:lnTo>
                <a:cubicBezTo>
                  <a:pt x="822324" y="1044222"/>
                  <a:pt x="813503" y="1050197"/>
                  <a:pt x="807810" y="1058737"/>
                </a:cubicBezTo>
                <a:lnTo>
                  <a:pt x="786039" y="1091394"/>
                </a:lnTo>
                <a:cubicBezTo>
                  <a:pt x="767896" y="1087765"/>
                  <a:pt x="748159" y="1088782"/>
                  <a:pt x="731610" y="1080508"/>
                </a:cubicBezTo>
                <a:cubicBezTo>
                  <a:pt x="717841" y="1073623"/>
                  <a:pt x="711762" y="1056390"/>
                  <a:pt x="698953" y="1047851"/>
                </a:cubicBezTo>
                <a:cubicBezTo>
                  <a:pt x="689406" y="1041486"/>
                  <a:pt x="677182" y="1040594"/>
                  <a:pt x="666296" y="1036965"/>
                </a:cubicBezTo>
                <a:cubicBezTo>
                  <a:pt x="661711" y="1050718"/>
                  <a:pt x="654984" y="1087125"/>
                  <a:pt x="633639" y="1091394"/>
                </a:cubicBezTo>
                <a:cubicBezTo>
                  <a:pt x="622387" y="1093644"/>
                  <a:pt x="611867" y="1084137"/>
                  <a:pt x="600981" y="1080508"/>
                </a:cubicBezTo>
                <a:cubicBezTo>
                  <a:pt x="597353" y="1065994"/>
                  <a:pt x="604481" y="1041075"/>
                  <a:pt x="590096" y="1036965"/>
                </a:cubicBezTo>
                <a:cubicBezTo>
                  <a:pt x="568030" y="1030660"/>
                  <a:pt x="524781" y="1058737"/>
                  <a:pt x="524781" y="1058737"/>
                </a:cubicBezTo>
                <a:cubicBezTo>
                  <a:pt x="521153" y="1069623"/>
                  <a:pt x="524159" y="1086263"/>
                  <a:pt x="513896" y="1091394"/>
                </a:cubicBezTo>
                <a:cubicBezTo>
                  <a:pt x="463864" y="1116410"/>
                  <a:pt x="445255" y="1104798"/>
                  <a:pt x="405039" y="1091394"/>
                </a:cubicBezTo>
                <a:cubicBezTo>
                  <a:pt x="401410" y="1080508"/>
                  <a:pt x="402267" y="1066851"/>
                  <a:pt x="394153" y="1058737"/>
                </a:cubicBezTo>
                <a:cubicBezTo>
                  <a:pt x="386039" y="1050623"/>
                  <a:pt x="371335" y="1053755"/>
                  <a:pt x="361496" y="1047851"/>
                </a:cubicBezTo>
                <a:cubicBezTo>
                  <a:pt x="352695" y="1042570"/>
                  <a:pt x="346981" y="1033336"/>
                  <a:pt x="339724" y="1026079"/>
                </a:cubicBezTo>
                <a:cubicBezTo>
                  <a:pt x="325210" y="1029708"/>
                  <a:pt x="310566" y="1032855"/>
                  <a:pt x="296181" y="1036965"/>
                </a:cubicBezTo>
                <a:cubicBezTo>
                  <a:pt x="285148" y="1040117"/>
                  <a:pt x="270193" y="1038514"/>
                  <a:pt x="263524" y="1047851"/>
                </a:cubicBezTo>
                <a:cubicBezTo>
                  <a:pt x="250185" y="1066525"/>
                  <a:pt x="249010" y="1091394"/>
                  <a:pt x="241753" y="1113165"/>
                </a:cubicBezTo>
                <a:cubicBezTo>
                  <a:pt x="238124" y="1124051"/>
                  <a:pt x="238981" y="1137708"/>
                  <a:pt x="230867" y="1145822"/>
                </a:cubicBezTo>
                <a:lnTo>
                  <a:pt x="209096" y="1167594"/>
                </a:lnTo>
                <a:cubicBezTo>
                  <a:pt x="187324" y="1163965"/>
                  <a:pt x="157911" y="1173664"/>
                  <a:pt x="143781" y="1156708"/>
                </a:cubicBezTo>
                <a:cubicBezTo>
                  <a:pt x="137525" y="1149201"/>
                  <a:pt x="160842" y="1083754"/>
                  <a:pt x="165553" y="1069622"/>
                </a:cubicBezTo>
                <a:cubicBezTo>
                  <a:pt x="161924" y="1055108"/>
                  <a:pt x="167115" y="1034378"/>
                  <a:pt x="154667" y="1026079"/>
                </a:cubicBezTo>
                <a:cubicBezTo>
                  <a:pt x="146127" y="1020386"/>
                  <a:pt x="143159" y="1047851"/>
                  <a:pt x="132896" y="1047851"/>
                </a:cubicBezTo>
                <a:cubicBezTo>
                  <a:pt x="122633" y="1047851"/>
                  <a:pt x="118381" y="1033336"/>
                  <a:pt x="111124" y="1026079"/>
                </a:cubicBezTo>
                <a:cubicBezTo>
                  <a:pt x="85724" y="949879"/>
                  <a:pt x="82096" y="982536"/>
                  <a:pt x="100239" y="928108"/>
                </a:cubicBezTo>
                <a:cubicBezTo>
                  <a:pt x="92982" y="920851"/>
                  <a:pt x="83057" y="915517"/>
                  <a:pt x="78467" y="906337"/>
                </a:cubicBezTo>
                <a:cubicBezTo>
                  <a:pt x="68204" y="885811"/>
                  <a:pt x="78468" y="848279"/>
                  <a:pt x="56696" y="841022"/>
                </a:cubicBezTo>
                <a:lnTo>
                  <a:pt x="24039" y="830137"/>
                </a:lnTo>
                <a:cubicBezTo>
                  <a:pt x="-26913" y="779185"/>
                  <a:pt x="16082" y="835162"/>
                  <a:pt x="34924" y="797479"/>
                </a:cubicBezTo>
                <a:cubicBezTo>
                  <a:pt x="40056" y="787216"/>
                  <a:pt x="27667" y="775708"/>
                  <a:pt x="24039" y="764822"/>
                </a:cubicBezTo>
                <a:cubicBezTo>
                  <a:pt x="31296" y="743051"/>
                  <a:pt x="33080" y="718603"/>
                  <a:pt x="45810" y="699508"/>
                </a:cubicBezTo>
                <a:cubicBezTo>
                  <a:pt x="53067" y="688622"/>
                  <a:pt x="61730" y="678553"/>
                  <a:pt x="67581" y="666851"/>
                </a:cubicBezTo>
                <a:cubicBezTo>
                  <a:pt x="72713" y="656588"/>
                  <a:pt x="72563" y="644033"/>
                  <a:pt x="78467" y="634194"/>
                </a:cubicBezTo>
                <a:cubicBezTo>
                  <a:pt x="93410" y="609289"/>
                  <a:pt x="107208" y="610099"/>
                  <a:pt x="132896" y="601537"/>
                </a:cubicBezTo>
                <a:cubicBezTo>
                  <a:pt x="122010" y="597908"/>
                  <a:pt x="100239" y="602126"/>
                  <a:pt x="100239" y="590651"/>
                </a:cubicBezTo>
                <a:cubicBezTo>
                  <a:pt x="100239" y="579176"/>
                  <a:pt x="122633" y="584897"/>
                  <a:pt x="132896" y="579765"/>
                </a:cubicBezTo>
                <a:cubicBezTo>
                  <a:pt x="160362" y="566032"/>
                  <a:pt x="167073" y="556474"/>
                  <a:pt x="187324" y="536222"/>
                </a:cubicBezTo>
                <a:cubicBezTo>
                  <a:pt x="162628" y="462128"/>
                  <a:pt x="181453" y="526918"/>
                  <a:pt x="165553" y="383822"/>
                </a:cubicBezTo>
                <a:cubicBezTo>
                  <a:pt x="162719" y="358321"/>
                  <a:pt x="158296" y="333022"/>
                  <a:pt x="154667" y="307622"/>
                </a:cubicBezTo>
                <a:cubicBezTo>
                  <a:pt x="158296" y="274965"/>
                  <a:pt x="146710" y="236569"/>
                  <a:pt x="165553" y="209651"/>
                </a:cubicBezTo>
                <a:cubicBezTo>
                  <a:pt x="178210" y="191569"/>
                  <a:pt x="223117" y="219431"/>
                  <a:pt x="230867" y="198765"/>
                </a:cubicBezTo>
                <a:cubicBezTo>
                  <a:pt x="249978" y="147802"/>
                  <a:pt x="109310" y="44551"/>
                  <a:pt x="230867" y="137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609601"/>
            <a:ext cx="10058400" cy="1523999"/>
          </a:xfrm>
          <a:prstGeom prst="rect">
            <a:avLst/>
          </a:prstGeom>
        </p:spPr>
        <p:txBody>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a:defRPr/>
            </a:pPr>
            <a:r>
              <a:rPr lang="en-US" dirty="0"/>
              <a:t>Some think you receive the Holy Spirit some time </a:t>
            </a:r>
            <a:r>
              <a:rPr lang="en-US" i="1" dirty="0"/>
              <a:t>after</a:t>
            </a:r>
            <a:r>
              <a:rPr lang="en-US" dirty="0"/>
              <a:t> you are </a:t>
            </a:r>
            <a:r>
              <a:rPr lang="en-US" dirty="0" smtClean="0"/>
              <a:t>a </a:t>
            </a:r>
            <a:r>
              <a:rPr lang="en-US" dirty="0"/>
              <a:t>Christian. </a:t>
            </a:r>
            <a:endParaRPr lang="en-US" dirty="0" smtClean="0"/>
          </a:p>
          <a:p>
            <a:pPr>
              <a:defRPr/>
            </a:pPr>
            <a:r>
              <a:rPr lang="ja-JP" altLang="en-US" sz="3200" dirty="0" smtClean="0">
                <a:solidFill>
                  <a:srgbClr val="002060"/>
                </a:solidFill>
                <a:effectLst/>
                <a:latin typeface="HG明朝E" pitchFamily="17" charset="-128"/>
                <a:ea typeface="HG明朝E" pitchFamily="17" charset="-128"/>
              </a:rPr>
              <a:t>　　 </a:t>
            </a:r>
            <a:endParaRPr lang="en-US" altLang="ja-JP" sz="3200" dirty="0" smtClean="0">
              <a:solidFill>
                <a:srgbClr val="002060"/>
              </a:solidFill>
              <a:effectLst/>
              <a:latin typeface="HG明朝E" pitchFamily="17" charset="-128"/>
              <a:ea typeface="HG明朝E" pitchFamily="17" charset="-128"/>
            </a:endParaRPr>
          </a:p>
          <a:p>
            <a:pPr>
              <a:lnSpc>
                <a:spcPts val="4400"/>
              </a:lnSpc>
              <a:defRPr/>
            </a:pPr>
            <a:r>
              <a:rPr lang="ja-JP" altLang="en-US" sz="3200" dirty="0" smtClean="0">
                <a:solidFill>
                  <a:srgbClr val="002060"/>
                </a:solidFill>
                <a:effectLst/>
                <a:latin typeface="HG明朝E" pitchFamily="17" charset="-128"/>
                <a:ea typeface="HG明朝E" pitchFamily="17" charset="-128"/>
              </a:rPr>
              <a:t>　　 </a:t>
            </a:r>
            <a:r>
              <a:rPr lang="ja-JP" altLang="en-US" sz="2800" dirty="0" smtClean="0">
                <a:solidFill>
                  <a:srgbClr val="002060"/>
                </a:solidFill>
                <a:effectLst/>
                <a:latin typeface="HG明朝E" pitchFamily="17" charset="-128"/>
                <a:ea typeface="HG明朝E" pitchFamily="17" charset="-128"/>
              </a:rPr>
              <a:t>クリスチャン</a:t>
            </a:r>
            <a:r>
              <a:rPr lang="ja-JP" altLang="en-US" sz="2800" dirty="0" smtClean="0">
                <a:solidFill>
                  <a:srgbClr val="002060"/>
                </a:solidFill>
                <a:effectLst/>
                <a:latin typeface="HG明朝E" pitchFamily="17" charset="-128"/>
                <a:ea typeface="HG明朝E" pitchFamily="17" charset="-128"/>
              </a:rPr>
              <a:t>に</a:t>
            </a:r>
            <a:r>
              <a:rPr lang="ja-JP" altLang="en-US" sz="2800" dirty="0" smtClean="0">
                <a:solidFill>
                  <a:srgbClr val="002060"/>
                </a:solidFill>
                <a:effectLst/>
                <a:latin typeface="HG明朝E" pitchFamily="17" charset="-128"/>
                <a:ea typeface="HG明朝E" pitchFamily="17" charset="-128"/>
              </a:rPr>
              <a:t>なった後、しばらく</a:t>
            </a:r>
            <a:r>
              <a:rPr lang="ja-JP" altLang="en-US" sz="2800" dirty="0" smtClean="0">
                <a:solidFill>
                  <a:srgbClr val="002060"/>
                </a:solidFill>
                <a:effectLst/>
                <a:latin typeface="HG明朝E" pitchFamily="17" charset="-128"/>
                <a:ea typeface="HG明朝E" pitchFamily="17" charset="-128"/>
              </a:rPr>
              <a:t>経ってから</a:t>
            </a:r>
            <a:endParaRPr lang="en-US" altLang="ja-JP" sz="2800" dirty="0" smtClean="0">
              <a:solidFill>
                <a:srgbClr val="002060"/>
              </a:solidFill>
              <a:effectLst/>
              <a:latin typeface="HG明朝E" pitchFamily="17" charset="-128"/>
              <a:ea typeface="HG明朝E" pitchFamily="17" charset="-128"/>
            </a:endParaRPr>
          </a:p>
          <a:p>
            <a:pPr>
              <a:lnSpc>
                <a:spcPts val="4400"/>
              </a:lnSpc>
              <a:defRPr/>
            </a:pPr>
            <a:r>
              <a:rPr lang="ja-JP" altLang="en-US" sz="2800" dirty="0" smtClean="0">
                <a:solidFill>
                  <a:srgbClr val="002060"/>
                </a:solidFill>
                <a:effectLst/>
                <a:latin typeface="HG明朝E" pitchFamily="17" charset="-128"/>
                <a:ea typeface="HG明朝E" pitchFamily="17" charset="-128"/>
              </a:rPr>
              <a:t>　　 　　 </a:t>
            </a:r>
            <a:r>
              <a:rPr lang="ja-JP" altLang="en-US" sz="2800" dirty="0" smtClean="0">
                <a:solidFill>
                  <a:srgbClr val="002060"/>
                </a:solidFill>
                <a:effectLst/>
                <a:latin typeface="HG明朝E" pitchFamily="17" charset="-128"/>
                <a:ea typeface="HG明朝E" pitchFamily="17" charset="-128"/>
              </a:rPr>
              <a:t>　聖霊を受けるのだと</a:t>
            </a:r>
            <a:r>
              <a:rPr lang="ja-JP" altLang="en-US" sz="2800" dirty="0" smtClean="0">
                <a:solidFill>
                  <a:srgbClr val="002060"/>
                </a:solidFill>
                <a:effectLst/>
                <a:latin typeface="HG明朝E" pitchFamily="17" charset="-128"/>
                <a:ea typeface="HG明朝E" pitchFamily="17" charset="-128"/>
              </a:rPr>
              <a:t>思っている人々がいる。</a:t>
            </a:r>
            <a:endParaRPr lang="en-US" sz="2800" dirty="0">
              <a:solidFill>
                <a:srgbClr val="002060"/>
              </a:solidFill>
              <a:effectLst/>
              <a:latin typeface="HG明朝E" pitchFamily="17" charset="-128"/>
              <a:ea typeface="HG明朝E" pitchFamily="17" charset="-128"/>
            </a:endParaRPr>
          </a:p>
        </p:txBody>
      </p:sp>
      <p:pic>
        <p:nvPicPr>
          <p:cNvPr id="1026" name="Picture 2" descr="Image result for hong kong pentecosta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763964"/>
            <a:ext cx="914400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9307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457200"/>
            <a:ext cx="10058400" cy="2285999"/>
          </a:xfrm>
          <a:prstGeom prst="rect">
            <a:avLst/>
          </a:prstGeom>
        </p:spPr>
        <p:txBody>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a:lnSpc>
                <a:spcPct val="150000"/>
              </a:lnSpc>
              <a:defRPr/>
            </a:pPr>
            <a:r>
              <a:rPr lang="en-US" dirty="0" smtClean="0"/>
              <a:t>This </a:t>
            </a:r>
            <a:r>
              <a:rPr lang="en-US" dirty="0"/>
              <a:t>is known as </a:t>
            </a:r>
            <a:r>
              <a:rPr lang="en-US" dirty="0" smtClean="0"/>
              <a:t>“</a:t>
            </a:r>
            <a:r>
              <a:rPr lang="en-US" dirty="0"/>
              <a:t>the second blessing</a:t>
            </a:r>
            <a:r>
              <a:rPr lang="en-US" dirty="0" smtClean="0"/>
              <a:t>.”</a:t>
            </a:r>
          </a:p>
          <a:p>
            <a:pPr algn="ctr">
              <a:lnSpc>
                <a:spcPct val="150000"/>
              </a:lnSpc>
              <a:defRPr/>
            </a:pPr>
            <a:r>
              <a:rPr lang="ja-JP" altLang="en-US" sz="2800" dirty="0" smtClean="0">
                <a:solidFill>
                  <a:srgbClr val="002060"/>
                </a:solidFill>
                <a:effectLst/>
                <a:latin typeface="HG明朝E" pitchFamily="17" charset="-128"/>
                <a:ea typeface="HG明朝E" pitchFamily="17" charset="-128"/>
              </a:rPr>
              <a:t>それは第二の祝福と呼ばれているものである。</a:t>
            </a:r>
            <a:endParaRPr lang="en-US" sz="2800" dirty="0" smtClean="0">
              <a:solidFill>
                <a:srgbClr val="002060"/>
              </a:solidFill>
              <a:effectLst/>
              <a:latin typeface="HG明朝E" pitchFamily="17" charset="-128"/>
              <a:ea typeface="HG明朝E" pitchFamily="17" charset="-128"/>
            </a:endParaRPr>
          </a:p>
          <a:p>
            <a:pPr>
              <a:defRPr/>
            </a:pPr>
            <a:endParaRPr lang="en-US" sz="3200" dirty="0">
              <a:effectLst/>
              <a:latin typeface="HG明朝E" pitchFamily="17" charset="-128"/>
              <a:ea typeface="HG明朝E" pitchFamily="17" charset="-128"/>
            </a:endParaRPr>
          </a:p>
        </p:txBody>
      </p:sp>
      <p:pic>
        <p:nvPicPr>
          <p:cNvPr id="1026" name="Picture 2" descr="Image result for hong kong pentecosta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763964"/>
            <a:ext cx="914400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2623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Text Box 3"/>
          <p:cNvSpPr txBox="1">
            <a:spLocks noChangeArrowheads="1"/>
          </p:cNvSpPr>
          <p:nvPr/>
        </p:nvSpPr>
        <p:spPr bwMode="auto">
          <a:xfrm>
            <a:off x="1905000" y="609600"/>
            <a:ext cx="4572000" cy="2554545"/>
          </a:xfrm>
          <a:prstGeom prst="rect">
            <a:avLst/>
          </a:prstGeom>
          <a:noFill/>
          <a:ln w="9525">
            <a:noFill/>
            <a:miter lim="800000"/>
            <a:headEnd/>
            <a:tailEnd/>
          </a:ln>
          <a:effectLst/>
        </p:spPr>
        <p:txBody>
          <a:bodyPr wrap="square">
            <a:spAutoFit/>
          </a:bodyPr>
          <a:lstStyle/>
          <a:p>
            <a:pPr>
              <a:defRPr/>
            </a:pPr>
            <a:r>
              <a:rPr lang="en-US" sz="3200" b="1" dirty="0">
                <a:latin typeface="+mn-lt"/>
              </a:rPr>
              <a:t>“But if anyone does not have the Spirit of Christ, he does not belong </a:t>
            </a:r>
            <a:r>
              <a:rPr lang="en-US" sz="3200" b="1" dirty="0" smtClean="0">
                <a:latin typeface="+mn-lt"/>
              </a:rPr>
              <a:t>to Him</a:t>
            </a:r>
            <a:r>
              <a:rPr lang="en-US" sz="3200" b="1" dirty="0">
                <a:latin typeface="+mn-lt"/>
              </a:rPr>
              <a:t>…</a:t>
            </a:r>
          </a:p>
          <a:p>
            <a:pPr algn="r">
              <a:defRPr/>
            </a:pPr>
            <a:r>
              <a:rPr lang="en-US" sz="3200" b="1" dirty="0">
                <a:solidFill>
                  <a:schemeClr val="accent4"/>
                </a:solidFill>
                <a:latin typeface="+mn-lt"/>
              </a:rPr>
              <a:t>Rom </a:t>
            </a:r>
            <a:r>
              <a:rPr lang="en-US" sz="3200" b="1" dirty="0" smtClean="0">
                <a:solidFill>
                  <a:schemeClr val="accent4"/>
                </a:solidFill>
                <a:latin typeface="+mn-lt"/>
              </a:rPr>
              <a:t>8:9</a:t>
            </a:r>
          </a:p>
        </p:txBody>
      </p:sp>
      <p:pic>
        <p:nvPicPr>
          <p:cNvPr id="6" name="Picture 2" descr="0606025"/>
          <p:cNvPicPr>
            <a:picLocks noChangeAspect="1" noChangeArrowheads="1"/>
          </p:cNvPicPr>
          <p:nvPr/>
        </p:nvPicPr>
        <p:blipFill>
          <a:blip r:embed="rId2" cstate="print"/>
          <a:srcRect/>
          <a:stretch>
            <a:fillRect/>
          </a:stretch>
        </p:blipFill>
        <p:spPr bwMode="auto">
          <a:xfrm>
            <a:off x="7010400" y="533400"/>
            <a:ext cx="4038600" cy="5386388"/>
          </a:xfrm>
          <a:prstGeom prst="rect">
            <a:avLst/>
          </a:prstGeom>
          <a:ln>
            <a:noFill/>
          </a:ln>
          <a:effectLst>
            <a:outerShdw blurRad="292100" dist="139700" dir="2700000" algn="tl" rotWithShape="0">
              <a:srgbClr val="333333">
                <a:alpha val="65000"/>
              </a:srgbClr>
            </a:outerShdw>
          </a:effectLst>
        </p:spPr>
      </p:pic>
      <p:sp>
        <p:nvSpPr>
          <p:cNvPr id="4" name="正方形/長方形 3"/>
          <p:cNvSpPr/>
          <p:nvPr/>
        </p:nvSpPr>
        <p:spPr>
          <a:xfrm>
            <a:off x="1905000" y="3352800"/>
            <a:ext cx="4495800" cy="1692771"/>
          </a:xfrm>
          <a:prstGeom prst="rect">
            <a:avLst/>
          </a:prstGeom>
        </p:spPr>
        <p:txBody>
          <a:bodyPr wrap="square">
            <a:spAutoFit/>
          </a:bodyPr>
          <a:lstStyle/>
          <a:p>
            <a:pPr>
              <a:defRPr/>
            </a:pPr>
            <a:r>
              <a:rPr lang="ja-JP" altLang="en-US" sz="2600" dirty="0" smtClean="0">
                <a:solidFill>
                  <a:srgbClr val="002060"/>
                </a:solidFill>
                <a:latin typeface="HG明朝E" pitchFamily="17" charset="-128"/>
                <a:ea typeface="HG明朝E" pitchFamily="17" charset="-128"/>
              </a:rPr>
              <a:t>もし、キリストの霊を</a:t>
            </a:r>
            <a:r>
              <a:rPr lang="ja-JP" altLang="en-US" sz="2600" dirty="0" err="1" smtClean="0">
                <a:solidFill>
                  <a:srgbClr val="002060"/>
                </a:solidFill>
                <a:latin typeface="HG明朝E" pitchFamily="17" charset="-128"/>
                <a:ea typeface="HG明朝E" pitchFamily="17" charset="-128"/>
              </a:rPr>
              <a:t>持た</a:t>
            </a:r>
            <a:endParaRPr lang="en-US" altLang="ja-JP" sz="2600" dirty="0" smtClean="0">
              <a:solidFill>
                <a:srgbClr val="002060"/>
              </a:solidFill>
              <a:latin typeface="HG明朝E" pitchFamily="17" charset="-128"/>
              <a:ea typeface="HG明朝E" pitchFamily="17" charset="-128"/>
            </a:endParaRPr>
          </a:p>
          <a:p>
            <a:pPr>
              <a:defRPr/>
            </a:pPr>
            <a:r>
              <a:rPr lang="ja-JP" altLang="en-US" sz="2600" dirty="0" smtClean="0">
                <a:solidFill>
                  <a:srgbClr val="002060"/>
                </a:solidFill>
                <a:latin typeface="HG明朝E" pitchFamily="17" charset="-128"/>
                <a:ea typeface="HG明朝E" pitchFamily="17" charset="-128"/>
              </a:rPr>
              <a:t>ない人がいるなら、その人</a:t>
            </a:r>
            <a:endParaRPr lang="en-US" altLang="ja-JP" sz="2600" dirty="0" smtClean="0">
              <a:solidFill>
                <a:srgbClr val="002060"/>
              </a:solidFill>
              <a:latin typeface="HG明朝E" pitchFamily="17" charset="-128"/>
              <a:ea typeface="HG明朝E" pitchFamily="17" charset="-128"/>
            </a:endParaRPr>
          </a:p>
          <a:p>
            <a:pPr>
              <a:defRPr/>
            </a:pPr>
            <a:r>
              <a:rPr lang="ja-JP" altLang="en-US" sz="2600" dirty="0" smtClean="0">
                <a:solidFill>
                  <a:srgbClr val="002060"/>
                </a:solidFill>
                <a:latin typeface="HG明朝E" pitchFamily="17" charset="-128"/>
                <a:ea typeface="HG明朝E" pitchFamily="17" charset="-128"/>
              </a:rPr>
              <a:t>はキリストのものではない。</a:t>
            </a:r>
            <a:endParaRPr lang="en-US" altLang="ja-JP" sz="2600" dirty="0" smtClean="0">
              <a:solidFill>
                <a:srgbClr val="002060"/>
              </a:solidFill>
              <a:latin typeface="HG明朝E" pitchFamily="17" charset="-128"/>
              <a:ea typeface="HG明朝E" pitchFamily="17" charset="-128"/>
            </a:endParaRPr>
          </a:p>
          <a:p>
            <a:pPr>
              <a:defRPr/>
            </a:pPr>
            <a:r>
              <a:rPr lang="ja-JP" altLang="en-US" sz="2600" dirty="0" smtClean="0">
                <a:solidFill>
                  <a:srgbClr val="002060"/>
                </a:solidFill>
                <a:latin typeface="HG明朝E" pitchFamily="17" charset="-128"/>
                <a:ea typeface="HG明朝E" pitchFamily="17" charset="-128"/>
              </a:rPr>
              <a:t>　　　　　　　 ローマ </a:t>
            </a:r>
            <a:r>
              <a:rPr lang="en-US" altLang="ja-JP" sz="2600" dirty="0" smtClean="0">
                <a:solidFill>
                  <a:srgbClr val="002060"/>
                </a:solidFill>
                <a:latin typeface="HG明朝E" pitchFamily="17" charset="-128"/>
                <a:ea typeface="HG明朝E" pitchFamily="17" charset="-128"/>
              </a:rPr>
              <a:t>8:9</a:t>
            </a:r>
            <a:endParaRPr lang="en-US" altLang="ja-JP" sz="2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30273882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Text Box 3"/>
          <p:cNvSpPr txBox="1">
            <a:spLocks noChangeArrowheads="1"/>
          </p:cNvSpPr>
          <p:nvPr/>
        </p:nvSpPr>
        <p:spPr bwMode="auto">
          <a:xfrm>
            <a:off x="1905000" y="584061"/>
            <a:ext cx="4191000" cy="2062103"/>
          </a:xfrm>
          <a:prstGeom prst="rect">
            <a:avLst/>
          </a:prstGeom>
          <a:noFill/>
          <a:ln w="9525">
            <a:noFill/>
            <a:miter lim="800000"/>
            <a:headEnd/>
            <a:tailEnd/>
          </a:ln>
          <a:effectLst/>
        </p:spPr>
        <p:txBody>
          <a:bodyPr wrap="square">
            <a:spAutoFit/>
          </a:bodyPr>
          <a:lstStyle/>
          <a:p>
            <a:pPr>
              <a:defRPr/>
            </a:pPr>
            <a:r>
              <a:rPr lang="en-US" sz="3200" b="1" dirty="0">
                <a:latin typeface="+mn-lt"/>
              </a:rPr>
              <a:t>“Him…And if Christ is in you, …the spirit is alive… </a:t>
            </a:r>
          </a:p>
          <a:p>
            <a:pPr algn="r">
              <a:defRPr/>
            </a:pPr>
            <a:r>
              <a:rPr lang="en-US" sz="3200" b="1" dirty="0" smtClean="0">
                <a:solidFill>
                  <a:schemeClr val="accent4"/>
                </a:solidFill>
                <a:latin typeface="+mn-lt"/>
              </a:rPr>
              <a:t>Rom 8:10</a:t>
            </a:r>
          </a:p>
        </p:txBody>
      </p:sp>
      <p:pic>
        <p:nvPicPr>
          <p:cNvPr id="6" name="Picture 2" descr="0606025"/>
          <p:cNvPicPr>
            <a:picLocks noChangeAspect="1" noChangeArrowheads="1"/>
          </p:cNvPicPr>
          <p:nvPr/>
        </p:nvPicPr>
        <p:blipFill>
          <a:blip r:embed="rId2" cstate="print"/>
          <a:srcRect/>
          <a:stretch>
            <a:fillRect/>
          </a:stretch>
        </p:blipFill>
        <p:spPr bwMode="auto">
          <a:xfrm>
            <a:off x="7010400" y="533400"/>
            <a:ext cx="4038600" cy="5386388"/>
          </a:xfrm>
          <a:prstGeom prst="rect">
            <a:avLst/>
          </a:prstGeom>
          <a:ln>
            <a:noFill/>
          </a:ln>
          <a:effectLst>
            <a:outerShdw blurRad="292100" dist="139700" dir="2700000" algn="tl" rotWithShape="0">
              <a:srgbClr val="333333">
                <a:alpha val="65000"/>
              </a:srgbClr>
            </a:outerShdw>
          </a:effectLst>
        </p:spPr>
      </p:pic>
      <p:sp>
        <p:nvSpPr>
          <p:cNvPr id="4" name="正方形/長方形 3"/>
          <p:cNvSpPr/>
          <p:nvPr/>
        </p:nvSpPr>
        <p:spPr>
          <a:xfrm>
            <a:off x="2057400" y="3048000"/>
            <a:ext cx="4343400" cy="1887696"/>
          </a:xfrm>
          <a:prstGeom prst="rect">
            <a:avLst/>
          </a:prstGeom>
        </p:spPr>
        <p:txBody>
          <a:bodyPr wrap="square">
            <a:spAutoFit/>
          </a:bodyPr>
          <a:lstStyle/>
          <a:p>
            <a:pPr>
              <a:lnSpc>
                <a:spcPts val="3500"/>
              </a:lnSpc>
              <a:defRPr/>
            </a:pPr>
            <a:r>
              <a:rPr lang="ja-JP" altLang="en-US" sz="2600" dirty="0" smtClean="0">
                <a:solidFill>
                  <a:srgbClr val="002060"/>
                </a:solidFill>
                <a:latin typeface="HG明朝E" pitchFamily="17" charset="-128"/>
                <a:ea typeface="HG明朝E" pitchFamily="17" charset="-128"/>
              </a:rPr>
              <a:t>もし、キリストがあなたがたの内におられるなら、</a:t>
            </a:r>
            <a:r>
              <a:rPr lang="en-US" altLang="ja-JP" sz="2600" dirty="0" smtClean="0">
                <a:solidFill>
                  <a:srgbClr val="002060"/>
                </a:solidFill>
                <a:latin typeface="HG明朝E" pitchFamily="17" charset="-128"/>
                <a:ea typeface="HG明朝E" pitchFamily="17" charset="-128"/>
              </a:rPr>
              <a:t>…</a:t>
            </a:r>
            <a:r>
              <a:rPr lang="ja-JP" altLang="en-US" sz="2600" dirty="0" smtClean="0">
                <a:solidFill>
                  <a:srgbClr val="002060"/>
                </a:solidFill>
                <a:latin typeface="HG明朝E" pitchFamily="17" charset="-128"/>
                <a:ea typeface="HG明朝E" pitchFamily="17" charset="-128"/>
              </a:rPr>
              <a:t>霊は</a:t>
            </a:r>
            <a:r>
              <a:rPr lang="en-US" altLang="ja-JP" sz="2600" dirty="0" smtClean="0">
                <a:solidFill>
                  <a:srgbClr val="002060"/>
                </a:solidFill>
                <a:latin typeface="HG明朝E" pitchFamily="17" charset="-128"/>
                <a:ea typeface="HG明朝E" pitchFamily="17" charset="-128"/>
              </a:rPr>
              <a:t>…</a:t>
            </a:r>
            <a:r>
              <a:rPr lang="ja-JP" altLang="en-US" sz="2600" dirty="0" smtClean="0">
                <a:solidFill>
                  <a:srgbClr val="002060"/>
                </a:solidFill>
                <a:latin typeface="HG明朝E" pitchFamily="17" charset="-128"/>
                <a:ea typeface="HG明朝E" pitchFamily="17" charset="-128"/>
              </a:rPr>
              <a:t>生きているのである。</a:t>
            </a:r>
            <a:endParaRPr lang="en-US" altLang="ja-JP" sz="2600" dirty="0" smtClean="0">
              <a:solidFill>
                <a:srgbClr val="002060"/>
              </a:solidFill>
              <a:latin typeface="HG明朝E" pitchFamily="17" charset="-128"/>
              <a:ea typeface="HG明朝E" pitchFamily="17" charset="-128"/>
            </a:endParaRPr>
          </a:p>
          <a:p>
            <a:pPr>
              <a:lnSpc>
                <a:spcPts val="3500"/>
              </a:lnSpc>
              <a:defRPr/>
            </a:pPr>
            <a:r>
              <a:rPr lang="ja-JP" altLang="en-US" sz="2600" dirty="0" smtClean="0">
                <a:solidFill>
                  <a:srgbClr val="002060"/>
                </a:solidFill>
                <a:latin typeface="HG明朝E" pitchFamily="17" charset="-128"/>
                <a:ea typeface="HG明朝E" pitchFamily="17" charset="-128"/>
              </a:rPr>
              <a:t>　　　　　　ローマ</a:t>
            </a:r>
            <a:r>
              <a:rPr lang="en-US" altLang="ja-JP" sz="2600" dirty="0" smtClean="0">
                <a:solidFill>
                  <a:srgbClr val="002060"/>
                </a:solidFill>
                <a:latin typeface="HG明朝E" pitchFamily="17" charset="-128"/>
                <a:ea typeface="HG明朝E" pitchFamily="17" charset="-128"/>
              </a:rPr>
              <a:t>8:10</a:t>
            </a:r>
            <a:endParaRPr lang="en-US" altLang="ja-JP" sz="2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116263108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Text Box 3"/>
          <p:cNvSpPr txBox="1">
            <a:spLocks noChangeArrowheads="1"/>
          </p:cNvSpPr>
          <p:nvPr/>
        </p:nvSpPr>
        <p:spPr bwMode="auto">
          <a:xfrm>
            <a:off x="1905000" y="609601"/>
            <a:ext cx="4191000" cy="2985433"/>
          </a:xfrm>
          <a:prstGeom prst="rect">
            <a:avLst/>
          </a:prstGeom>
          <a:noFill/>
          <a:ln w="9525">
            <a:noFill/>
            <a:miter lim="800000"/>
            <a:headEnd/>
            <a:tailEnd/>
          </a:ln>
          <a:effectLst/>
        </p:spPr>
        <p:txBody>
          <a:bodyPr wrap="square">
            <a:spAutoFit/>
          </a:bodyPr>
          <a:lstStyle/>
          <a:p>
            <a:pPr>
              <a:defRPr/>
            </a:pPr>
            <a:r>
              <a:rPr lang="en-US" sz="3200" b="1" dirty="0">
                <a:latin typeface="+mn-lt"/>
              </a:rPr>
              <a:t>“But if the Spirit</a:t>
            </a:r>
            <a:r>
              <a:rPr lang="en-US" sz="3200" b="1" dirty="0" smtClean="0">
                <a:latin typeface="+mn-lt"/>
              </a:rPr>
              <a:t>… dwells </a:t>
            </a:r>
            <a:r>
              <a:rPr lang="en-US" sz="3200" b="1" dirty="0">
                <a:latin typeface="+mn-lt"/>
              </a:rPr>
              <a:t>in you, He who raised Christ Jesus from the dead </a:t>
            </a:r>
          </a:p>
          <a:p>
            <a:pPr algn="r">
              <a:defRPr/>
            </a:pPr>
            <a:r>
              <a:rPr lang="en-US" sz="3200" b="1" dirty="0" smtClean="0">
                <a:solidFill>
                  <a:schemeClr val="accent4"/>
                </a:solidFill>
                <a:latin typeface="+mn-lt"/>
              </a:rPr>
              <a:t>Rom 8:11</a:t>
            </a:r>
          </a:p>
          <a:p>
            <a:pPr>
              <a:defRPr/>
            </a:pPr>
            <a:r>
              <a:rPr lang="ja-JP" altLang="en-US" sz="2800" dirty="0" smtClean="0">
                <a:solidFill>
                  <a:srgbClr val="002060"/>
                </a:solidFill>
                <a:latin typeface="HG明朝E" pitchFamily="17" charset="-128"/>
                <a:ea typeface="HG明朝E" pitchFamily="17" charset="-128"/>
              </a:rPr>
              <a:t>　　　　　　</a:t>
            </a:r>
            <a:endParaRPr lang="en-US" sz="2800" dirty="0">
              <a:solidFill>
                <a:srgbClr val="002060"/>
              </a:solidFill>
              <a:latin typeface="HG明朝E" pitchFamily="17" charset="-128"/>
              <a:ea typeface="HG明朝E" pitchFamily="17" charset="-128"/>
            </a:endParaRPr>
          </a:p>
        </p:txBody>
      </p:sp>
      <p:pic>
        <p:nvPicPr>
          <p:cNvPr id="6" name="Picture 2" descr="0606025"/>
          <p:cNvPicPr>
            <a:picLocks noChangeAspect="1" noChangeArrowheads="1"/>
          </p:cNvPicPr>
          <p:nvPr/>
        </p:nvPicPr>
        <p:blipFill>
          <a:blip r:embed="rId2" cstate="print"/>
          <a:srcRect/>
          <a:stretch>
            <a:fillRect/>
          </a:stretch>
        </p:blipFill>
        <p:spPr bwMode="auto">
          <a:xfrm>
            <a:off x="7010400" y="533400"/>
            <a:ext cx="4038600" cy="5386388"/>
          </a:xfrm>
          <a:prstGeom prst="rect">
            <a:avLst/>
          </a:prstGeom>
          <a:ln>
            <a:noFill/>
          </a:ln>
          <a:effectLst>
            <a:outerShdw blurRad="292100" dist="139700" dir="2700000" algn="tl" rotWithShape="0">
              <a:srgbClr val="333333">
                <a:alpha val="65000"/>
              </a:srgbClr>
            </a:outerShdw>
          </a:effectLst>
        </p:spPr>
      </p:pic>
      <p:sp>
        <p:nvSpPr>
          <p:cNvPr id="4" name="正方形/長方形 3"/>
          <p:cNvSpPr/>
          <p:nvPr/>
        </p:nvSpPr>
        <p:spPr>
          <a:xfrm>
            <a:off x="1828800" y="3352800"/>
            <a:ext cx="4495800" cy="2280561"/>
          </a:xfrm>
          <a:prstGeom prst="rect">
            <a:avLst/>
          </a:prstGeom>
        </p:spPr>
        <p:txBody>
          <a:bodyPr wrap="square">
            <a:spAutoFit/>
          </a:bodyPr>
          <a:lstStyle/>
          <a:p>
            <a:pPr>
              <a:lnSpc>
                <a:spcPts val="3500"/>
              </a:lnSpc>
              <a:defRPr/>
            </a:pPr>
            <a:r>
              <a:rPr lang="ja-JP" altLang="en-US" sz="2600" dirty="0" smtClean="0">
                <a:solidFill>
                  <a:srgbClr val="002060"/>
                </a:solidFill>
                <a:latin typeface="HG明朝E" pitchFamily="17" charset="-128"/>
                <a:ea typeface="HG明朝E" pitchFamily="17" charset="-128"/>
              </a:rPr>
              <a:t>もし、</a:t>
            </a:r>
            <a:r>
              <a:rPr lang="en-US" altLang="ja-JP" sz="2600" dirty="0" smtClean="0">
                <a:solidFill>
                  <a:srgbClr val="002060"/>
                </a:solidFill>
                <a:latin typeface="HG明朝E" pitchFamily="17" charset="-128"/>
                <a:ea typeface="HG明朝E" pitchFamily="17" charset="-128"/>
              </a:rPr>
              <a:t>…</a:t>
            </a:r>
            <a:r>
              <a:rPr lang="ja-JP" altLang="en-US" sz="2600" dirty="0" smtClean="0">
                <a:solidFill>
                  <a:srgbClr val="002060"/>
                </a:solidFill>
                <a:latin typeface="HG明朝E" pitchFamily="17" charset="-128"/>
                <a:ea typeface="HG明朝E" pitchFamily="17" charset="-128"/>
              </a:rPr>
              <a:t>御霊が、あなたがたの内に宿っているなら、キリスト・イエスを死人の中からよみがえらせたかたは、</a:t>
            </a:r>
            <a:endParaRPr lang="en-US" altLang="ja-JP" sz="2600" dirty="0" smtClean="0">
              <a:solidFill>
                <a:srgbClr val="002060"/>
              </a:solidFill>
              <a:latin typeface="HG明朝E" pitchFamily="17" charset="-128"/>
              <a:ea typeface="HG明朝E" pitchFamily="17" charset="-128"/>
            </a:endParaRPr>
          </a:p>
          <a:p>
            <a:pPr>
              <a:lnSpc>
                <a:spcPts val="3500"/>
              </a:lnSpc>
              <a:defRPr/>
            </a:pPr>
            <a:r>
              <a:rPr lang="ja-JP" altLang="en-US" sz="2600" dirty="0" smtClean="0">
                <a:solidFill>
                  <a:srgbClr val="002060"/>
                </a:solidFill>
                <a:latin typeface="HG明朝E" pitchFamily="17" charset="-128"/>
                <a:ea typeface="HG明朝E" pitchFamily="17" charset="-128"/>
              </a:rPr>
              <a:t>　　　　　　　ローマ </a:t>
            </a:r>
            <a:r>
              <a:rPr lang="en-US" altLang="ja-JP" sz="2600" dirty="0" smtClean="0">
                <a:solidFill>
                  <a:srgbClr val="002060"/>
                </a:solidFill>
                <a:latin typeface="HG明朝E" pitchFamily="17" charset="-128"/>
                <a:ea typeface="HG明朝E" pitchFamily="17" charset="-128"/>
              </a:rPr>
              <a:t>8:11</a:t>
            </a:r>
          </a:p>
        </p:txBody>
      </p:sp>
    </p:spTree>
    <p:extLst>
      <p:ext uri="{BB962C8B-B14F-4D97-AF65-F5344CB8AC3E}">
        <p14:creationId xmlns:p14="http://schemas.microsoft.com/office/powerpoint/2010/main" xmlns="" val="64521680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Text Box 3"/>
          <p:cNvSpPr txBox="1">
            <a:spLocks noChangeArrowheads="1"/>
          </p:cNvSpPr>
          <p:nvPr/>
        </p:nvSpPr>
        <p:spPr bwMode="auto">
          <a:xfrm>
            <a:off x="1905000" y="625019"/>
            <a:ext cx="4191000" cy="2554545"/>
          </a:xfrm>
          <a:prstGeom prst="rect">
            <a:avLst/>
          </a:prstGeom>
          <a:noFill/>
          <a:ln w="9525">
            <a:noFill/>
            <a:miter lim="800000"/>
            <a:headEnd/>
            <a:tailEnd/>
          </a:ln>
          <a:effectLst/>
        </p:spPr>
        <p:txBody>
          <a:bodyPr wrap="square">
            <a:spAutoFit/>
          </a:bodyPr>
          <a:lstStyle/>
          <a:p>
            <a:pPr>
              <a:defRPr/>
            </a:pPr>
            <a:r>
              <a:rPr lang="en-US" sz="3200" b="1" dirty="0">
                <a:latin typeface="+mn-lt"/>
              </a:rPr>
              <a:t>“will also give life to your mortal bodies through His Spirit who indwells you</a:t>
            </a:r>
            <a:r>
              <a:rPr lang="en-US" sz="3200" b="1" dirty="0" smtClean="0">
                <a:latin typeface="+mn-lt"/>
              </a:rPr>
              <a:t>.”</a:t>
            </a:r>
            <a:endParaRPr lang="en-US" sz="3200" b="1" dirty="0">
              <a:latin typeface="+mn-lt"/>
            </a:endParaRPr>
          </a:p>
          <a:p>
            <a:pPr algn="r">
              <a:defRPr/>
            </a:pPr>
            <a:r>
              <a:rPr lang="en-US" sz="3200" b="1" dirty="0" smtClean="0">
                <a:solidFill>
                  <a:schemeClr val="accent4"/>
                </a:solidFill>
                <a:latin typeface="+mn-lt"/>
              </a:rPr>
              <a:t>Rom 8:11</a:t>
            </a:r>
          </a:p>
        </p:txBody>
      </p:sp>
      <p:pic>
        <p:nvPicPr>
          <p:cNvPr id="6" name="Picture 2" descr="0606025"/>
          <p:cNvPicPr>
            <a:picLocks noChangeAspect="1" noChangeArrowheads="1"/>
          </p:cNvPicPr>
          <p:nvPr/>
        </p:nvPicPr>
        <p:blipFill>
          <a:blip r:embed="rId2" cstate="print"/>
          <a:srcRect/>
          <a:stretch>
            <a:fillRect/>
          </a:stretch>
        </p:blipFill>
        <p:spPr bwMode="auto">
          <a:xfrm>
            <a:off x="7010400" y="533400"/>
            <a:ext cx="4038600" cy="5386388"/>
          </a:xfrm>
          <a:prstGeom prst="rect">
            <a:avLst/>
          </a:prstGeom>
          <a:ln>
            <a:noFill/>
          </a:ln>
          <a:effectLst>
            <a:outerShdw blurRad="292100" dist="139700" dir="2700000" algn="tl" rotWithShape="0">
              <a:srgbClr val="333333">
                <a:alpha val="65000"/>
              </a:srgbClr>
            </a:outerShdw>
          </a:effectLst>
        </p:spPr>
      </p:pic>
      <p:sp>
        <p:nvSpPr>
          <p:cNvPr id="4" name="正方形/長方形 3"/>
          <p:cNvSpPr/>
          <p:nvPr/>
        </p:nvSpPr>
        <p:spPr>
          <a:xfrm>
            <a:off x="1905000" y="3352800"/>
            <a:ext cx="4343400" cy="2092881"/>
          </a:xfrm>
          <a:prstGeom prst="rect">
            <a:avLst/>
          </a:prstGeom>
        </p:spPr>
        <p:txBody>
          <a:bodyPr wrap="square">
            <a:spAutoFit/>
          </a:bodyPr>
          <a:lstStyle/>
          <a:p>
            <a:pPr>
              <a:defRPr/>
            </a:pPr>
            <a:r>
              <a:rPr lang="ja-JP" altLang="en-US" sz="2600" dirty="0" smtClean="0">
                <a:solidFill>
                  <a:srgbClr val="002060"/>
                </a:solidFill>
                <a:latin typeface="HG明朝E" pitchFamily="17" charset="-128"/>
                <a:ea typeface="HG明朝E" pitchFamily="17" charset="-128"/>
              </a:rPr>
              <a:t>あなたがたの内に宿っている御霊によって、あなたがたの死ぬべきからだをも、生かしてくださるであろう。</a:t>
            </a:r>
            <a:endParaRPr lang="en-US" altLang="ja-JP" sz="2600" dirty="0" smtClean="0">
              <a:solidFill>
                <a:srgbClr val="002060"/>
              </a:solidFill>
              <a:latin typeface="HG明朝E" pitchFamily="17" charset="-128"/>
              <a:ea typeface="HG明朝E" pitchFamily="17" charset="-128"/>
            </a:endParaRPr>
          </a:p>
          <a:p>
            <a:pPr>
              <a:defRPr/>
            </a:pPr>
            <a:r>
              <a:rPr lang="en-US" altLang="ja-JP" sz="2600" dirty="0" smtClean="0">
                <a:solidFill>
                  <a:srgbClr val="002060"/>
                </a:solidFill>
                <a:latin typeface="HG明朝E" pitchFamily="17" charset="-128"/>
                <a:ea typeface="HG明朝E" pitchFamily="17" charset="-128"/>
              </a:rPr>
              <a:t>    </a:t>
            </a:r>
            <a:r>
              <a:rPr lang="ja-JP" altLang="en-US" sz="2600" dirty="0" smtClean="0">
                <a:solidFill>
                  <a:srgbClr val="002060"/>
                </a:solidFill>
                <a:latin typeface="HG明朝E" pitchFamily="17" charset="-128"/>
                <a:ea typeface="HG明朝E" pitchFamily="17" charset="-128"/>
              </a:rPr>
              <a:t>　　　   ローマ </a:t>
            </a:r>
            <a:r>
              <a:rPr lang="en-US" altLang="ja-JP" sz="2600" dirty="0" smtClean="0">
                <a:solidFill>
                  <a:srgbClr val="002060"/>
                </a:solidFill>
                <a:latin typeface="HG明朝E" pitchFamily="17" charset="-128"/>
                <a:ea typeface="HG明朝E" pitchFamily="17" charset="-128"/>
              </a:rPr>
              <a:t>8:11</a:t>
            </a:r>
            <a:endParaRPr lang="en-US" altLang="ja-JP" sz="2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417395702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Text Box 3"/>
          <p:cNvSpPr txBox="1">
            <a:spLocks noChangeArrowheads="1"/>
          </p:cNvSpPr>
          <p:nvPr/>
        </p:nvSpPr>
        <p:spPr bwMode="auto">
          <a:xfrm>
            <a:off x="1752600" y="645378"/>
            <a:ext cx="4495800" cy="3513782"/>
          </a:xfrm>
          <a:prstGeom prst="rect">
            <a:avLst/>
          </a:prstGeom>
          <a:noFill/>
          <a:ln w="9525">
            <a:noFill/>
            <a:miter lim="800000"/>
            <a:headEnd/>
            <a:tailEnd/>
          </a:ln>
          <a:effectLst/>
        </p:spPr>
        <p:txBody>
          <a:bodyPr wrap="square">
            <a:spAutoFit/>
          </a:bodyPr>
          <a:lstStyle/>
          <a:p>
            <a:pPr>
              <a:defRPr/>
            </a:pPr>
            <a:r>
              <a:rPr lang="en-US" sz="3200" b="1" dirty="0">
                <a:latin typeface="+mn-lt"/>
              </a:rPr>
              <a:t>Paul </a:t>
            </a:r>
            <a:r>
              <a:rPr lang="en-US" sz="3200" b="1" dirty="0" smtClean="0">
                <a:latin typeface="+mn-lt"/>
              </a:rPr>
              <a:t>has </a:t>
            </a:r>
            <a:r>
              <a:rPr lang="en-US" sz="3200" b="1" dirty="0">
                <a:latin typeface="+mn-lt"/>
              </a:rPr>
              <a:t>no doubt: </a:t>
            </a:r>
          </a:p>
          <a:p>
            <a:pPr>
              <a:defRPr/>
            </a:pPr>
            <a:endParaRPr lang="en-US" sz="3200" b="1" i="1" dirty="0">
              <a:latin typeface="+mn-lt"/>
            </a:endParaRPr>
          </a:p>
          <a:p>
            <a:pPr>
              <a:lnSpc>
                <a:spcPts val="3800"/>
              </a:lnSpc>
              <a:defRPr/>
            </a:pPr>
            <a:r>
              <a:rPr lang="en-U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Whenever you surrender to Christ, it is because you are saying ‘Yes’ to the spirit</a:t>
            </a:r>
            <a:r>
              <a:rPr lang="en-U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a:t>
            </a:r>
          </a:p>
        </p:txBody>
      </p:sp>
      <p:pic>
        <p:nvPicPr>
          <p:cNvPr id="4" name="Picture 2" descr="0606025"/>
          <p:cNvPicPr>
            <a:picLocks noChangeAspect="1" noChangeArrowheads="1"/>
          </p:cNvPicPr>
          <p:nvPr/>
        </p:nvPicPr>
        <p:blipFill>
          <a:blip r:embed="rId2" cstate="print"/>
          <a:srcRect/>
          <a:stretch>
            <a:fillRect/>
          </a:stretch>
        </p:blipFill>
        <p:spPr bwMode="auto">
          <a:xfrm>
            <a:off x="6705600" y="533400"/>
            <a:ext cx="4038600" cy="5386388"/>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1981200" y="4267200"/>
            <a:ext cx="4419600" cy="1831720"/>
          </a:xfrm>
          <a:prstGeom prst="rect">
            <a:avLst/>
          </a:prstGeom>
        </p:spPr>
        <p:txBody>
          <a:bodyPr wrap="square">
            <a:spAutoFit/>
          </a:bodyPr>
          <a:lstStyle/>
          <a:p>
            <a:pPr>
              <a:lnSpc>
                <a:spcPts val="3500"/>
              </a:lnSpc>
              <a:defRPr/>
            </a:pPr>
            <a:r>
              <a:rPr lang="ja-JP" altLang="en-US" sz="2600" cap="all" dirty="0" smtClean="0">
                <a:ln w="9000" cmpd="sng">
                  <a:solidFill>
                    <a:schemeClr val="accent4">
                      <a:shade val="50000"/>
                      <a:satMod val="120000"/>
                    </a:schemeClr>
                  </a:solidFill>
                  <a:prstDash val="solid"/>
                </a:ln>
                <a:solidFill>
                  <a:srgbClr val="002060"/>
                </a:solidFill>
                <a:effectLst/>
                <a:latin typeface="HG明朝E" pitchFamily="17" charset="-128"/>
                <a:ea typeface="HG明朝E" pitchFamily="17" charset="-128"/>
              </a:rPr>
              <a:t>人がキリストに降伏する時はいつでも、聖霊に対して「はい」と言っているのだと、パウロは信じていた。</a:t>
            </a:r>
            <a:endParaRPr lang="en-US" altLang="ja-JP" sz="2600" cap="all" dirty="0">
              <a:ln w="9000" cmpd="sng">
                <a:solidFill>
                  <a:schemeClr val="accent4">
                    <a:shade val="50000"/>
                    <a:satMod val="120000"/>
                  </a:schemeClr>
                </a:solidFill>
                <a:prstDash val="solid"/>
              </a:ln>
              <a:solidFill>
                <a:srgbClr val="002060"/>
              </a:solidFill>
              <a:effectLst/>
              <a:latin typeface="HG明朝E" pitchFamily="17" charset="-128"/>
              <a:ea typeface="HG明朝E" pitchFamily="17" charset="-128"/>
            </a:endParaRPr>
          </a:p>
        </p:txBody>
      </p:sp>
    </p:spTree>
    <p:extLst>
      <p:ext uri="{BB962C8B-B14F-4D97-AF65-F5344CB8AC3E}">
        <p14:creationId xmlns:p14="http://schemas.microsoft.com/office/powerpoint/2010/main" xmlns="" val="26736109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76400" y="304801"/>
            <a:ext cx="9982200" cy="2209800"/>
          </a:xfrm>
          <a:prstGeom prst="rect">
            <a:avLst/>
          </a:prstGeom>
        </p:spPr>
        <p:txBody>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a:lnSpc>
                <a:spcPts val="5300"/>
              </a:lnSpc>
              <a:defRPr/>
            </a:pPr>
            <a:r>
              <a:rPr lang="en-US" dirty="0"/>
              <a:t>In general, the evidence of the Spirit is not by powerful miracles </a:t>
            </a:r>
            <a:r>
              <a:rPr lang="en-US" dirty="0" smtClean="0"/>
              <a:t>or the supernatural.</a:t>
            </a:r>
          </a:p>
          <a:p>
            <a:pPr>
              <a:lnSpc>
                <a:spcPts val="5300"/>
              </a:lnSpc>
              <a:defRPr/>
            </a:pPr>
            <a:r>
              <a:rPr lang="ja-JP" altLang="en-US" sz="2800" dirty="0" smtClean="0">
                <a:solidFill>
                  <a:srgbClr val="002060"/>
                </a:solidFill>
                <a:effectLst/>
                <a:latin typeface="HG明朝E" pitchFamily="17" charset="-128"/>
                <a:ea typeface="HG明朝E" pitchFamily="17" charset="-128"/>
              </a:rPr>
              <a:t>　奇跡や超自然的なものが聖霊を受けた</a:t>
            </a:r>
            <a:r>
              <a:rPr lang="ja-JP" altLang="en-US" sz="2800" dirty="0" smtClean="0">
                <a:solidFill>
                  <a:srgbClr val="002060"/>
                </a:solidFill>
                <a:effectLst/>
                <a:latin typeface="HG明朝E" pitchFamily="17" charset="-128"/>
                <a:ea typeface="HG明朝E" pitchFamily="17" charset="-128"/>
              </a:rPr>
              <a:t>証拠だとは言えない</a:t>
            </a:r>
            <a:r>
              <a:rPr lang="ja-JP" altLang="en-US" sz="2800" dirty="0" smtClean="0">
                <a:solidFill>
                  <a:srgbClr val="002060"/>
                </a:solidFill>
                <a:effectLst/>
                <a:latin typeface="HG明朝E" pitchFamily="17" charset="-128"/>
                <a:ea typeface="HG明朝E" pitchFamily="17" charset="-128"/>
              </a:rPr>
              <a:t>。</a:t>
            </a:r>
            <a:endParaRPr lang="en-US" sz="2800" dirty="0">
              <a:solidFill>
                <a:srgbClr val="002060"/>
              </a:solidFill>
              <a:effectLst/>
              <a:latin typeface="HG明朝E" pitchFamily="17" charset="-128"/>
              <a:ea typeface="HG明朝E" pitchFamily="17" charset="-128"/>
            </a:endParaRPr>
          </a:p>
        </p:txBody>
      </p:sp>
      <p:pic>
        <p:nvPicPr>
          <p:cNvPr id="2050" name="Picture 2" descr="Image result for healing ministry chin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007"/>
          <a:stretch/>
        </p:blipFill>
        <p:spPr bwMode="auto">
          <a:xfrm>
            <a:off x="3124200" y="3200400"/>
            <a:ext cx="6595533" cy="3338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934200" y="228600"/>
            <a:ext cx="5029200" cy="3200400"/>
          </a:xfrm>
          <a:prstGeom prst="rect">
            <a:avLst/>
          </a:prstGeom>
          <a:effectLst>
            <a:outerShdw blurRad="50800" dist="50800" dir="5400000" algn="ctr" rotWithShape="0">
              <a:schemeClr val="bg1"/>
            </a:outerShdw>
          </a:effectLst>
        </p:spPr>
        <p:txBody>
          <a:bodyPr anchor="ctr">
            <a:normAutofit fontScale="92500" lnSpcReduction="200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a:lnSpc>
                <a:spcPct val="120000"/>
              </a:lnSpc>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a:rPr>
              <a:t>The evidence is in the fruit: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a:rPr>
              <a:t>the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a:rPr>
              <a:t>Spirit reveals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a:rPr>
              <a:t>Jesus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a:rPr>
              <a:t> and His spirit of love and self-sacrifice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a:rPr>
              <a:t>!</a:t>
            </a:r>
          </a:p>
          <a:p>
            <a:pPr>
              <a:lnSpc>
                <a:spcPts val="4100"/>
              </a:lnSpc>
              <a:defRPr/>
            </a:pPr>
            <a:r>
              <a:rPr lang="ja-JP" altLang="en-US" sz="3000" dirty="0" smtClean="0">
                <a:ln w="18415" cmpd="sng">
                  <a:solidFill>
                    <a:srgbClr val="FFFFFF"/>
                  </a:solidFill>
                  <a:prstDash val="solid"/>
                </a:ln>
                <a:solidFill>
                  <a:srgbClr val="FFFFFF"/>
                </a:solidFill>
                <a:effectLst/>
                <a:latin typeface="HG明朝E" pitchFamily="17" charset="-128"/>
                <a:ea typeface="HG明朝E" pitchFamily="17" charset="-128"/>
              </a:rPr>
              <a:t>　</a:t>
            </a:r>
            <a:endParaRPr lang="en-US" sz="3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HG明朝E" pitchFamily="17" charset="-128"/>
              <a:ea typeface="HG明朝E" pitchFamily="17" charset="-128"/>
            </a:endParaRPr>
          </a:p>
        </p:txBody>
      </p:sp>
      <p:sp>
        <p:nvSpPr>
          <p:cNvPr id="4" name="正方形/長方形 3"/>
          <p:cNvSpPr/>
          <p:nvPr/>
        </p:nvSpPr>
        <p:spPr>
          <a:xfrm>
            <a:off x="7239000" y="2971800"/>
            <a:ext cx="4343400" cy="1594475"/>
          </a:xfrm>
          <a:prstGeom prst="rect">
            <a:avLst/>
          </a:prstGeom>
        </p:spPr>
        <p:txBody>
          <a:bodyPr wrap="square">
            <a:spAutoFit/>
          </a:bodyPr>
          <a:lstStyle/>
          <a:p>
            <a:pPr>
              <a:lnSpc>
                <a:spcPts val="4100"/>
              </a:lnSpc>
              <a:defRPr/>
            </a:pPr>
            <a:r>
              <a:rPr lang="ja-JP" altLang="en-US" sz="2600" b="1" dirty="0" smtClean="0">
                <a:solidFill>
                  <a:srgbClr val="FFC000"/>
                </a:solidFill>
                <a:latin typeface="HG明朝E" pitchFamily="17" charset="-128"/>
                <a:ea typeface="HG明朝E" pitchFamily="17" charset="-128"/>
              </a:rPr>
              <a:t>実の中にある証拠：</a:t>
            </a:r>
            <a:endParaRPr lang="en-US" altLang="ja-JP" sz="2600" b="1" dirty="0" smtClean="0">
              <a:solidFill>
                <a:srgbClr val="FFC000"/>
              </a:solidFill>
              <a:latin typeface="HG明朝E" pitchFamily="17" charset="-128"/>
              <a:ea typeface="HG明朝E" pitchFamily="17" charset="-128"/>
            </a:endParaRPr>
          </a:p>
          <a:p>
            <a:pPr>
              <a:lnSpc>
                <a:spcPts val="4100"/>
              </a:lnSpc>
              <a:defRPr/>
            </a:pPr>
            <a:r>
              <a:rPr lang="ja-JP" altLang="en-US" sz="2600" b="1" dirty="0" smtClean="0">
                <a:solidFill>
                  <a:srgbClr val="FFC000"/>
                </a:solidFill>
                <a:latin typeface="HG明朝E" pitchFamily="17" charset="-128"/>
                <a:ea typeface="HG明朝E" pitchFamily="17" charset="-128"/>
              </a:rPr>
              <a:t>　聖霊はイエスと彼の愛と</a:t>
            </a:r>
            <a:endParaRPr lang="en-US" altLang="ja-JP" sz="2600" b="1" dirty="0" smtClean="0">
              <a:solidFill>
                <a:srgbClr val="FFC000"/>
              </a:solidFill>
              <a:latin typeface="HG明朝E" pitchFamily="17" charset="-128"/>
              <a:ea typeface="HG明朝E" pitchFamily="17" charset="-128"/>
            </a:endParaRPr>
          </a:p>
          <a:p>
            <a:pPr>
              <a:lnSpc>
                <a:spcPts val="4100"/>
              </a:lnSpc>
              <a:defRPr/>
            </a:pPr>
            <a:r>
              <a:rPr lang="ja-JP" altLang="en-US" sz="2600" b="1" dirty="0" smtClean="0">
                <a:solidFill>
                  <a:srgbClr val="FFC000"/>
                </a:solidFill>
                <a:latin typeface="HG明朝E" pitchFamily="17" charset="-128"/>
                <a:ea typeface="HG明朝E" pitchFamily="17" charset="-128"/>
              </a:rPr>
              <a:t>　自己犠牲の精神を表す！</a:t>
            </a:r>
            <a:endParaRPr lang="en-US" altLang="ja-JP" sz="2600" b="1" dirty="0">
              <a:solidFill>
                <a:srgbClr val="FFC000"/>
              </a:solidFill>
              <a:latin typeface="HG明朝E" pitchFamily="17" charset="-128"/>
              <a:ea typeface="HG明朝E" pitchFamily="17" charset="-128"/>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dirty="0" smtClean="0"/>
              <a:t>My Friend Mike</a:t>
            </a:r>
            <a:r>
              <a:rPr lang="ja-JP" altLang="en-US" dirty="0" smtClean="0"/>
              <a:t>　</a:t>
            </a:r>
            <a:r>
              <a:rPr lang="ja-JP" altLang="en-US" sz="3600" dirty="0" smtClean="0">
                <a:solidFill>
                  <a:srgbClr val="004EEA"/>
                </a:solidFill>
                <a:effectLst/>
                <a:latin typeface="HG明朝E" pitchFamily="17" charset="-128"/>
                <a:ea typeface="HG明朝E" pitchFamily="17" charset="-128"/>
              </a:rPr>
              <a:t>私の友人、マイクのこと</a:t>
            </a:r>
            <a:endParaRPr lang="en-US" sz="3600" dirty="0" smtClean="0">
              <a:solidFill>
                <a:srgbClr val="004EEA"/>
              </a:solidFill>
              <a:effectLst/>
              <a:latin typeface="HG明朝E" pitchFamily="17" charset="-128"/>
              <a:ea typeface="HG明朝E" pitchFamily="17" charset="-128"/>
            </a:endParaRPr>
          </a:p>
        </p:txBody>
      </p:sp>
      <p:sp>
        <p:nvSpPr>
          <p:cNvPr id="3" name="Content Placeholder 2"/>
          <p:cNvSpPr>
            <a:spLocks noGrp="1"/>
          </p:cNvSpPr>
          <p:nvPr>
            <p:ph idx="1"/>
          </p:nvPr>
        </p:nvSpPr>
        <p:spPr>
          <a:xfrm>
            <a:off x="1913467" y="1447800"/>
            <a:ext cx="9999133" cy="1828800"/>
          </a:xfrm>
        </p:spPr>
        <p:txBody>
          <a:bodyPr/>
          <a:lstStyle/>
          <a:p>
            <a:r>
              <a:rPr lang="en-US" altLang="en-US" dirty="0" smtClean="0"/>
              <a:t>Chemical engineer who became SDA</a:t>
            </a:r>
          </a:p>
          <a:p>
            <a:r>
              <a:rPr lang="en-US" altLang="en-US" dirty="0" smtClean="0"/>
              <a:t>Total surrender in every way—sold out for Christ</a:t>
            </a:r>
          </a:p>
          <a:p>
            <a:r>
              <a:rPr lang="en-US" altLang="en-US" dirty="0" smtClean="0"/>
              <a:t>The change was seen in his daily choices; love for people</a:t>
            </a:r>
          </a:p>
          <a:p>
            <a:pPr marL="82550" indent="0">
              <a:buNone/>
            </a:pPr>
            <a:r>
              <a:rPr lang="ja-JP" altLang="en-US" dirty="0" smtClean="0"/>
              <a:t>　</a:t>
            </a:r>
            <a:endParaRPr lang="en-US" altLang="en-US" sz="2600" dirty="0" smtClean="0"/>
          </a:p>
        </p:txBody>
      </p:sp>
      <p:pic>
        <p:nvPicPr>
          <p:cNvPr id="4098" name="Picture 2" descr="Image result for white man prostrated in praye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382000" y="3657600"/>
            <a:ext cx="2754856" cy="26105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正方形/長方形 4"/>
          <p:cNvSpPr/>
          <p:nvPr/>
        </p:nvSpPr>
        <p:spPr>
          <a:xfrm>
            <a:off x="2133600" y="3747598"/>
            <a:ext cx="5943600" cy="2785378"/>
          </a:xfrm>
          <a:prstGeom prst="rect">
            <a:avLst/>
          </a:prstGeom>
        </p:spPr>
        <p:txBody>
          <a:bodyPr wrap="square">
            <a:spAutoFit/>
          </a:bodyPr>
          <a:lstStyle/>
          <a:p>
            <a:pPr>
              <a:lnSpc>
                <a:spcPts val="3500"/>
              </a:lnSpc>
            </a:pPr>
            <a:r>
              <a:rPr lang="ja-JP" altLang="en-US" sz="2600" dirty="0" smtClean="0">
                <a:solidFill>
                  <a:srgbClr val="004EEA"/>
                </a:solidFill>
                <a:latin typeface="HG明朝E" pitchFamily="17" charset="-128"/>
                <a:ea typeface="HG明朝E" pitchFamily="17" charset="-128"/>
              </a:rPr>
              <a:t>・科学技術者で</a:t>
            </a:r>
            <a:r>
              <a:rPr lang="en-US" altLang="ja-JP" sz="2600" dirty="0" smtClean="0">
                <a:solidFill>
                  <a:srgbClr val="004EEA"/>
                </a:solidFill>
                <a:latin typeface="HG明朝E" pitchFamily="17" charset="-128"/>
                <a:ea typeface="HG明朝E" pitchFamily="17" charset="-128"/>
              </a:rPr>
              <a:t>SDA</a:t>
            </a:r>
            <a:r>
              <a:rPr lang="ja-JP" altLang="en-US" sz="2600" dirty="0" smtClean="0">
                <a:solidFill>
                  <a:srgbClr val="004EEA"/>
                </a:solidFill>
                <a:latin typeface="HG明朝E" pitchFamily="17" charset="-128"/>
                <a:ea typeface="HG明朝E" pitchFamily="17" charset="-128"/>
              </a:rPr>
              <a:t>教会員になった</a:t>
            </a:r>
            <a:endParaRPr lang="en-US" altLang="ja-JP" sz="2600" dirty="0" smtClean="0">
              <a:solidFill>
                <a:srgbClr val="004EEA"/>
              </a:solidFill>
              <a:latin typeface="HG明朝E" pitchFamily="17" charset="-128"/>
              <a:ea typeface="HG明朝E" pitchFamily="17" charset="-128"/>
            </a:endParaRPr>
          </a:p>
          <a:p>
            <a:pPr>
              <a:lnSpc>
                <a:spcPts val="3500"/>
              </a:lnSpc>
              <a:buNone/>
            </a:pPr>
            <a:r>
              <a:rPr lang="ja-JP" altLang="en-US" sz="2600" dirty="0" smtClean="0">
                <a:solidFill>
                  <a:srgbClr val="004EEA"/>
                </a:solidFill>
                <a:latin typeface="HG明朝E" pitchFamily="17" charset="-128"/>
                <a:ea typeface="HG明朝E" pitchFamily="17" charset="-128"/>
              </a:rPr>
              <a:t>・何ごとにおいてもキリストに自分を</a:t>
            </a:r>
            <a:endParaRPr lang="en-US" altLang="ja-JP" sz="2600" dirty="0" smtClean="0">
              <a:solidFill>
                <a:srgbClr val="004EEA"/>
              </a:solidFill>
              <a:latin typeface="HG明朝E" pitchFamily="17" charset="-128"/>
              <a:ea typeface="HG明朝E" pitchFamily="17" charset="-128"/>
            </a:endParaRPr>
          </a:p>
          <a:p>
            <a:pPr>
              <a:lnSpc>
                <a:spcPts val="3500"/>
              </a:lnSpc>
              <a:buNone/>
            </a:pPr>
            <a:r>
              <a:rPr lang="ja-JP" altLang="en-US" sz="2600" dirty="0" smtClean="0">
                <a:solidFill>
                  <a:srgbClr val="004EEA"/>
                </a:solidFill>
                <a:latin typeface="HG明朝E" pitchFamily="17" charset="-128"/>
                <a:ea typeface="HG明朝E" pitchFamily="17" charset="-128"/>
              </a:rPr>
              <a:t>　献げ尽くした</a:t>
            </a:r>
            <a:endParaRPr lang="en-US" altLang="ja-JP" sz="2600" dirty="0" smtClean="0">
              <a:solidFill>
                <a:srgbClr val="004EEA"/>
              </a:solidFill>
              <a:latin typeface="HG明朝E" pitchFamily="17" charset="-128"/>
              <a:ea typeface="HG明朝E" pitchFamily="17" charset="-128"/>
            </a:endParaRPr>
          </a:p>
          <a:p>
            <a:pPr>
              <a:lnSpc>
                <a:spcPts val="3500"/>
              </a:lnSpc>
              <a:buNone/>
            </a:pPr>
            <a:r>
              <a:rPr lang="ja-JP" altLang="en-US" sz="2600" dirty="0" smtClean="0">
                <a:solidFill>
                  <a:srgbClr val="004EEA"/>
                </a:solidFill>
                <a:latin typeface="HG明朝E" pitchFamily="17" charset="-128"/>
                <a:ea typeface="HG明朝E" pitchFamily="17" charset="-128"/>
              </a:rPr>
              <a:t>・日々の選択において、人に対する愛</a:t>
            </a:r>
            <a:endParaRPr lang="en-US" altLang="ja-JP" sz="2600" dirty="0" smtClean="0">
              <a:solidFill>
                <a:srgbClr val="004EEA"/>
              </a:solidFill>
              <a:latin typeface="HG明朝E" pitchFamily="17" charset="-128"/>
              <a:ea typeface="HG明朝E" pitchFamily="17" charset="-128"/>
            </a:endParaRPr>
          </a:p>
          <a:p>
            <a:pPr>
              <a:lnSpc>
                <a:spcPts val="3500"/>
              </a:lnSpc>
              <a:buNone/>
            </a:pPr>
            <a:r>
              <a:rPr lang="ja-JP" altLang="en-US" sz="2600" dirty="0" smtClean="0">
                <a:solidFill>
                  <a:srgbClr val="004EEA"/>
                </a:solidFill>
                <a:latin typeface="HG明朝E" pitchFamily="17" charset="-128"/>
                <a:ea typeface="HG明朝E" pitchFamily="17" charset="-128"/>
              </a:rPr>
              <a:t>　を優先するようになった</a:t>
            </a:r>
            <a:endParaRPr lang="en-US" altLang="ja-JP" sz="2600" dirty="0" smtClean="0">
              <a:solidFill>
                <a:srgbClr val="004EEA"/>
              </a:solidFill>
              <a:latin typeface="HG明朝E" pitchFamily="17" charset="-128"/>
              <a:ea typeface="HG明朝E" pitchFamily="17" charset="-128"/>
            </a:endParaRPr>
          </a:p>
          <a:p>
            <a:pPr>
              <a:lnSpc>
                <a:spcPts val="3500"/>
              </a:lnSpc>
              <a:buNone/>
            </a:pPr>
            <a:r>
              <a:rPr lang="ja-JP" altLang="en-US" sz="2600" dirty="0" smtClean="0">
                <a:latin typeface="HG明朝E" pitchFamily="17" charset="-128"/>
                <a:ea typeface="HG明朝E" pitchFamily="17" charset="-128"/>
              </a:rPr>
              <a:t>　　</a:t>
            </a:r>
            <a:endParaRPr lang="en-US" altLang="en-US" sz="2600" dirty="0" smtClean="0">
              <a:latin typeface="HG明朝E" pitchFamily="17" charset="-128"/>
              <a:ea typeface="HG明朝E" pitchFamily="17"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http://images.quickblogcast.com/91931-80230/9_12_07_uganda07_041.JPG"/>
          <p:cNvPicPr>
            <a:picLocks noChangeAspect="1" noChangeArrowheads="1"/>
          </p:cNvPicPr>
          <p:nvPr/>
        </p:nvPicPr>
        <p:blipFill>
          <a:blip r:embed="rId2" cstate="print"/>
          <a:srcRect/>
          <a:stretch>
            <a:fillRect/>
          </a:stretch>
        </p:blipFill>
        <p:spPr bwMode="auto">
          <a:xfrm>
            <a:off x="1905000" y="257176"/>
            <a:ext cx="8305800" cy="6229350"/>
          </a:xfrm>
          <a:prstGeom prst="rect">
            <a:avLst/>
          </a:prstGeom>
          <a:ln>
            <a:noFill/>
          </a:ln>
          <a:effectLst>
            <a:softEdge rad="112500"/>
          </a:effectLst>
        </p:spPr>
      </p:pic>
      <p:pic>
        <p:nvPicPr>
          <p:cNvPr id="89090" name="Picture 2" descr="http://www.cbc.ca/gfx/maps/sudan_uganda.jpg"/>
          <p:cNvPicPr>
            <a:picLocks noChangeAspect="1" noChangeArrowheads="1"/>
          </p:cNvPicPr>
          <p:nvPr/>
        </p:nvPicPr>
        <p:blipFill>
          <a:blip r:embed="rId3" cstate="print"/>
          <a:srcRect/>
          <a:stretch>
            <a:fillRect/>
          </a:stretch>
        </p:blipFill>
        <p:spPr bwMode="auto">
          <a:xfrm>
            <a:off x="6591300" y="2209800"/>
            <a:ext cx="3238500" cy="3886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1447800" y="228600"/>
            <a:ext cx="10363200" cy="707886"/>
          </a:xfrm>
          <a:prstGeom prst="rect">
            <a:avLst/>
          </a:prstGeom>
          <a:noFill/>
        </p:spPr>
        <p:txBody>
          <a:bodyPr wrap="square">
            <a:spAutoFit/>
          </a:bodyPr>
          <a:lstStyle/>
          <a:p>
            <a:pPr eaLnBrk="0" hangingPunct="0">
              <a:defRPr/>
            </a:pPr>
            <a:r>
              <a:rPr lang="en-US" sz="4000" b="1" dirty="0">
                <a:solidFill>
                  <a:schemeClr val="tx2"/>
                </a:solidFill>
                <a:effectLst>
                  <a:outerShdw blurRad="38100" dist="38100" dir="2700000" algn="tl">
                    <a:srgbClr val="000000">
                      <a:alpha val="43137"/>
                    </a:srgbClr>
                  </a:outerShdw>
                </a:effectLst>
                <a:latin typeface="+mj-lt"/>
                <a:cs typeface="+mn-cs"/>
              </a:rPr>
              <a:t>Refugee Camp in </a:t>
            </a:r>
            <a:r>
              <a:rPr lang="en-US" sz="4000" b="1" dirty="0" smtClean="0">
                <a:solidFill>
                  <a:schemeClr val="tx2"/>
                </a:solidFill>
                <a:effectLst>
                  <a:outerShdw blurRad="38100" dist="38100" dir="2700000" algn="tl">
                    <a:srgbClr val="000000">
                      <a:alpha val="43137"/>
                    </a:srgbClr>
                  </a:outerShdw>
                </a:effectLst>
                <a:latin typeface="+mj-lt"/>
                <a:cs typeface="+mn-cs"/>
              </a:rPr>
              <a:t>Uganda</a:t>
            </a:r>
            <a:r>
              <a:rPr lang="ja-JP" altLang="en-US" sz="4000" b="1" dirty="0" smtClean="0">
                <a:solidFill>
                  <a:schemeClr val="tx2"/>
                </a:solidFill>
                <a:effectLst>
                  <a:outerShdw blurRad="38100" dist="38100" dir="2700000" algn="tl">
                    <a:srgbClr val="000000">
                      <a:alpha val="43137"/>
                    </a:srgbClr>
                  </a:outerShdw>
                </a:effectLst>
                <a:latin typeface="+mj-lt"/>
                <a:cs typeface="+mn-cs"/>
              </a:rPr>
              <a:t> </a:t>
            </a:r>
            <a:r>
              <a:rPr lang="ja-JP" altLang="en-US" sz="2800" dirty="0" smtClean="0">
                <a:solidFill>
                  <a:schemeClr val="tx2"/>
                </a:solidFill>
                <a:effectLst>
                  <a:outerShdw blurRad="38100" dist="38100" dir="2700000" algn="tl">
                    <a:srgbClr val="000000">
                      <a:alpha val="43137"/>
                    </a:srgbClr>
                  </a:outerShdw>
                </a:effectLst>
                <a:latin typeface="HG明朝E" pitchFamily="17" charset="-128"/>
                <a:ea typeface="HG明朝E" pitchFamily="17" charset="-128"/>
                <a:cs typeface="+mn-cs"/>
              </a:rPr>
              <a:t>ウガンダの難民キャンプ</a:t>
            </a:r>
            <a:endParaRPr lang="en-US" sz="2800" dirty="0">
              <a:solidFill>
                <a:schemeClr val="tx2"/>
              </a:solidFill>
              <a:effectLst>
                <a:outerShdw blurRad="38100" dist="38100" dir="2700000" algn="tl">
                  <a:srgbClr val="000000">
                    <a:alpha val="43137"/>
                  </a:srgbClr>
                </a:outerShdw>
              </a:effectLst>
              <a:latin typeface="HG明朝E" pitchFamily="17" charset="-128"/>
              <a:ea typeface="HG明朝E" pitchFamily="17" charset="-128"/>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895350"/>
            <a:ext cx="8153400" cy="1162050"/>
          </a:xfrm>
        </p:spPr>
        <p:txBody>
          <a:bodyPr>
            <a:normAutofit fontScale="90000"/>
          </a:bodyPr>
          <a:lstStyle/>
          <a:p>
            <a:pPr algn="ctr"/>
            <a:r>
              <a:rPr lang="en-US" sz="5400" dirty="0">
                <a:latin typeface="Gill Sans MT" panose="020B0502020104020203" pitchFamily="34" charset="0"/>
              </a:rPr>
              <a:t>Colossians </a:t>
            </a:r>
            <a:r>
              <a:rPr lang="en-US" sz="5400" dirty="0" smtClean="0">
                <a:latin typeface="Gill Sans MT" panose="020B0502020104020203" pitchFamily="34" charset="0"/>
              </a:rPr>
              <a:t>1:19-27</a:t>
            </a:r>
            <a:br>
              <a:rPr lang="en-US" sz="5400" dirty="0" smtClean="0">
                <a:latin typeface="Gill Sans MT" panose="020B0502020104020203" pitchFamily="34" charset="0"/>
              </a:rPr>
            </a:br>
            <a:r>
              <a:rPr lang="ja-JP" altLang="en-US" sz="3600" dirty="0" smtClean="0">
                <a:solidFill>
                  <a:srgbClr val="002060"/>
                </a:solidFill>
                <a:latin typeface="HG明朝E" pitchFamily="17" charset="-128"/>
                <a:ea typeface="HG明朝E" pitchFamily="17" charset="-128"/>
              </a:rPr>
              <a:t>コロサイ　</a:t>
            </a:r>
            <a:r>
              <a:rPr lang="en-US" altLang="ja-JP" sz="3600" dirty="0" smtClean="0">
                <a:solidFill>
                  <a:srgbClr val="002060"/>
                </a:solidFill>
                <a:latin typeface="HG明朝E" pitchFamily="17" charset="-128"/>
                <a:ea typeface="HG明朝E" pitchFamily="17" charset="-128"/>
              </a:rPr>
              <a:t>1:19</a:t>
            </a:r>
            <a:r>
              <a:rPr lang="ja-JP" altLang="en-US" sz="3600" dirty="0" smtClean="0">
                <a:solidFill>
                  <a:srgbClr val="002060"/>
                </a:solidFill>
                <a:latin typeface="HG明朝E" pitchFamily="17" charset="-128"/>
                <a:ea typeface="HG明朝E" pitchFamily="17" charset="-128"/>
              </a:rPr>
              <a:t>～</a:t>
            </a:r>
            <a:r>
              <a:rPr lang="en-US" altLang="ja-JP" sz="3600" dirty="0" smtClean="0">
                <a:solidFill>
                  <a:srgbClr val="002060"/>
                </a:solidFill>
                <a:latin typeface="HG明朝E" pitchFamily="17" charset="-128"/>
                <a:ea typeface="HG明朝E" pitchFamily="17" charset="-128"/>
              </a:rPr>
              <a:t>27</a:t>
            </a:r>
            <a:endParaRPr lang="en-US" sz="3600" dirty="0">
              <a:solidFill>
                <a:srgbClr val="002060"/>
              </a:solidFill>
              <a:latin typeface="HG明朝E" pitchFamily="17" charset="-128"/>
              <a:ea typeface="HG明朝E" pitchFamily="17" charset="-128"/>
            </a:endParaRPr>
          </a:p>
        </p:txBody>
      </p:sp>
      <p:pic>
        <p:nvPicPr>
          <p:cNvPr id="7" name="Picture 2" descr="U-21-009"/>
          <p:cNvPicPr>
            <a:picLocks noChangeAspect="1" noChangeArrowheads="1"/>
          </p:cNvPicPr>
          <p:nvPr/>
        </p:nvPicPr>
        <p:blipFill rotWithShape="1">
          <a:blip r:embed="rId2" cstate="print"/>
          <a:srcRect t="12281"/>
          <a:stretch/>
        </p:blipFill>
        <p:spPr bwMode="auto">
          <a:xfrm>
            <a:off x="3162300" y="2286000"/>
            <a:ext cx="57912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06737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2362200" y="1143000"/>
            <a:ext cx="4495800" cy="2708434"/>
          </a:xfrm>
          <a:prstGeom prst="rect">
            <a:avLst/>
          </a:prstGeom>
          <a:solidFill>
            <a:schemeClr val="bg1"/>
          </a:solidFill>
          <a:ln w="9525">
            <a:noFill/>
            <a:miter lim="800000"/>
            <a:headEnd/>
            <a:tailEnd/>
          </a:ln>
        </p:spPr>
        <p:txBody>
          <a:bodyPr wrap="square">
            <a:spAutoFit/>
          </a:bodyPr>
          <a:lstStyle/>
          <a:p>
            <a:pP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“…the mystery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…Christ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in you, the hope of glory.”</a:t>
            </a:r>
          </a:p>
          <a:p>
            <a:pPr algn="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Col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1:26-27</a:t>
            </a:r>
          </a:p>
          <a:p>
            <a:pPr>
              <a:defRPr/>
            </a:pPr>
            <a:r>
              <a:rPr lang="en-US" altLang="ja-JP" sz="26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cs typeface="+mn-cs"/>
              </a:rPr>
              <a:t> </a:t>
            </a:r>
            <a:endParaRPr lang="en-US" sz="2600" dirty="0">
              <a:ln w="1905"/>
              <a:solidFill>
                <a:srgbClr val="AA2106"/>
              </a:solidFill>
              <a:effectLst>
                <a:innerShdw blurRad="69850" dist="43180" dir="5400000">
                  <a:srgbClr val="000000">
                    <a:alpha val="65000"/>
                  </a:srgbClr>
                </a:innerShdw>
              </a:effectLst>
              <a:latin typeface="HG明朝E" pitchFamily="17" charset="-128"/>
              <a:ea typeface="HG明朝E" pitchFamily="17" charset="-128"/>
              <a:cs typeface="+mn-cs"/>
            </a:endParaRPr>
          </a:p>
        </p:txBody>
      </p:sp>
      <p:pic>
        <p:nvPicPr>
          <p:cNvPr id="5" name="Picture 5" descr="C:\Users\clouzet\Pictures\Clouzet Portraits\RonClouzet_0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5821" t="6967" r="8995" b="15443"/>
          <a:stretch>
            <a:fillRect/>
          </a:stretch>
        </p:blipFill>
        <p:spPr bwMode="auto">
          <a:xfrm>
            <a:off x="7467600" y="1105672"/>
            <a:ext cx="2819400" cy="3694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549" name="Picture 5" descr="Jesus Hea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53206" y="3426278"/>
            <a:ext cx="1776594" cy="2441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正方形/長方形 5"/>
          <p:cNvSpPr/>
          <p:nvPr/>
        </p:nvSpPr>
        <p:spPr>
          <a:xfrm>
            <a:off x="2286000" y="3810000"/>
            <a:ext cx="6096000" cy="1831720"/>
          </a:xfrm>
          <a:prstGeom prst="rect">
            <a:avLst/>
          </a:prstGeom>
        </p:spPr>
        <p:txBody>
          <a:bodyPr>
            <a:spAutoFit/>
          </a:bodyPr>
          <a:lstStyle/>
          <a:p>
            <a:pPr>
              <a:lnSpc>
                <a:spcPts val="3500"/>
              </a:lnSpc>
              <a:defRPr/>
            </a:pP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その言の奥義は、</a:t>
            </a:r>
            <a:r>
              <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a:t>
            </a: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あなたがた</a:t>
            </a:r>
            <a:endPar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endParaRPr>
          </a:p>
          <a:p>
            <a:pPr>
              <a:lnSpc>
                <a:spcPts val="3500"/>
              </a:lnSpc>
              <a:defRPr/>
            </a:pP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のうちにいますキリスであり、</a:t>
            </a:r>
            <a:endPar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endParaRPr>
          </a:p>
          <a:p>
            <a:pPr>
              <a:lnSpc>
                <a:spcPts val="3500"/>
              </a:lnSpc>
              <a:defRPr/>
            </a:pP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栄光の望みである。</a:t>
            </a:r>
            <a:endPar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endParaRPr>
          </a:p>
          <a:p>
            <a:pPr>
              <a:lnSpc>
                <a:spcPts val="3500"/>
              </a:lnSpc>
              <a:defRPr/>
            </a:pP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 　　　　コロサイ</a:t>
            </a:r>
            <a:r>
              <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1</a:t>
            </a: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a:t>
            </a:r>
            <a:r>
              <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26</a:t>
            </a: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a:t>
            </a:r>
            <a:r>
              <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rPr>
              <a:t>27</a:t>
            </a:r>
            <a:endParaRPr lang="en-US" altLang="ja-JP" sz="2600" dirty="0">
              <a:ln w="1905"/>
              <a:solidFill>
                <a:srgbClr val="AA2106"/>
              </a:solidFill>
              <a:effectLst>
                <a:innerShdw blurRad="69850" dist="43180" dir="5400000">
                  <a:srgbClr val="000000">
                    <a:alpha val="65000"/>
                  </a:srgbClr>
                </a:innerShdw>
              </a:effectLst>
              <a:latin typeface="HG明朝E" pitchFamily="17" charset="-128"/>
              <a:ea typeface="HG明朝E" pitchFamily="17"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2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1981200" y="504825"/>
            <a:ext cx="5257800" cy="3057247"/>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lnSpc>
                <a:spcPts val="4000"/>
              </a:lnSpc>
              <a:defRPr/>
            </a:pPr>
            <a:r>
              <a:rPr lang="en-US" sz="3600" dirty="0">
                <a:latin typeface="+mn-lt"/>
                <a:cs typeface="+mn-cs"/>
              </a:rPr>
              <a:t>“I have been crucified with Christ; and it is no longer I who live, but </a:t>
            </a:r>
            <a:r>
              <a:rPr lang="en-US" sz="3600" dirty="0">
                <a:solidFill>
                  <a:schemeClr val="accent3"/>
                </a:solidFill>
                <a:latin typeface="+mn-lt"/>
                <a:cs typeface="+mn-cs"/>
              </a:rPr>
              <a:t>Christ lives in me</a:t>
            </a:r>
            <a:r>
              <a:rPr lang="en-US" sz="3600" dirty="0">
                <a:latin typeface="+mn-lt"/>
                <a:cs typeface="+mn-cs"/>
              </a:rPr>
              <a:t>; </a:t>
            </a:r>
            <a:r>
              <a:rPr lang="ja-JP" altLang="en-US" sz="3600" dirty="0" smtClean="0">
                <a:latin typeface="+mn-lt"/>
                <a:cs typeface="+mn-cs"/>
              </a:rPr>
              <a:t>　　　　 </a:t>
            </a:r>
            <a:r>
              <a:rPr lang="en-US" altLang="ja-JP" sz="3200" dirty="0" smtClean="0"/>
              <a:t>Gal 2:19-20</a:t>
            </a:r>
          </a:p>
          <a:p>
            <a:pPr>
              <a:defRPr/>
            </a:pPr>
            <a:endParaRPr lang="en-US" sz="2600" dirty="0" smtClean="0">
              <a:solidFill>
                <a:schemeClr val="accent3"/>
              </a:solidFill>
              <a:latin typeface="+mn-lt"/>
              <a:cs typeface="+mn-cs"/>
            </a:endParaRPr>
          </a:p>
        </p:txBody>
      </p:sp>
      <p:pic>
        <p:nvPicPr>
          <p:cNvPr id="6" name="Picture 2" descr="0606025"/>
          <p:cNvPicPr>
            <a:picLocks noChangeAspect="1" noChangeArrowheads="1"/>
          </p:cNvPicPr>
          <p:nvPr/>
        </p:nvPicPr>
        <p:blipFill>
          <a:blip r:embed="rId2" cstate="print"/>
          <a:srcRect l="8892" t="4444" r="15529" b="12222"/>
          <a:stretch>
            <a:fillRect/>
          </a:stretch>
        </p:blipFill>
        <p:spPr bwMode="auto">
          <a:xfrm>
            <a:off x="7821168" y="609600"/>
            <a:ext cx="269443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正方形/長方形 3"/>
          <p:cNvSpPr/>
          <p:nvPr/>
        </p:nvSpPr>
        <p:spPr>
          <a:xfrm>
            <a:off x="1828800" y="3286462"/>
            <a:ext cx="6096000" cy="2657138"/>
          </a:xfrm>
          <a:prstGeom prst="rect">
            <a:avLst/>
          </a:prstGeom>
        </p:spPr>
        <p:txBody>
          <a:bodyPr>
            <a:spAutoFit/>
          </a:bodyPr>
          <a:lstStyle/>
          <a:p>
            <a:pPr>
              <a:lnSpc>
                <a:spcPts val="4000"/>
              </a:lnSpc>
              <a:defRPr/>
            </a:pPr>
            <a:r>
              <a:rPr lang="ja-JP" altLang="en-US" sz="2600" dirty="0" smtClean="0">
                <a:solidFill>
                  <a:srgbClr val="0070C0"/>
                </a:solidFill>
                <a:latin typeface="HG明朝E" pitchFamily="17" charset="-128"/>
                <a:ea typeface="HG明朝E" pitchFamily="17" charset="-128"/>
              </a:rPr>
              <a:t>私はキリストと共に十字架につけられた。生きているのは、もはや、わたしではない。</a:t>
            </a:r>
            <a:r>
              <a:rPr lang="ja-JP" altLang="en-US" sz="2600" dirty="0" smtClean="0">
                <a:solidFill>
                  <a:srgbClr val="C00000"/>
                </a:solidFill>
                <a:latin typeface="HG明朝E" pitchFamily="17" charset="-128"/>
                <a:ea typeface="HG明朝E" pitchFamily="17" charset="-128"/>
              </a:rPr>
              <a:t>キリストが私のうちに生きておられるのである。　　</a:t>
            </a:r>
            <a:endParaRPr lang="en-US" altLang="ja-JP" sz="2600" dirty="0" smtClean="0">
              <a:solidFill>
                <a:srgbClr val="C00000"/>
              </a:solidFill>
              <a:latin typeface="HG明朝E" pitchFamily="17" charset="-128"/>
              <a:ea typeface="HG明朝E" pitchFamily="17" charset="-128"/>
            </a:endParaRPr>
          </a:p>
          <a:p>
            <a:pPr>
              <a:lnSpc>
                <a:spcPts val="4000"/>
              </a:lnSpc>
              <a:defRPr/>
            </a:pPr>
            <a:r>
              <a:rPr lang="ja-JP" altLang="en-US" sz="2600" dirty="0" smtClean="0">
                <a:solidFill>
                  <a:srgbClr val="C00000"/>
                </a:solidFill>
                <a:latin typeface="HG明朝E" pitchFamily="17" charset="-128"/>
                <a:ea typeface="HG明朝E" pitchFamily="17" charset="-128"/>
              </a:rPr>
              <a:t>　　　　　　 　</a:t>
            </a:r>
            <a:r>
              <a:rPr lang="ja-JP" altLang="en-US" sz="2600" dirty="0" smtClean="0">
                <a:solidFill>
                  <a:srgbClr val="002060"/>
                </a:solidFill>
                <a:latin typeface="HG明朝E" pitchFamily="17" charset="-128"/>
                <a:ea typeface="HG明朝E" pitchFamily="17" charset="-128"/>
              </a:rPr>
              <a:t>ガラテヤ </a:t>
            </a:r>
            <a:r>
              <a:rPr lang="en-US" altLang="ja-JP" sz="2600" dirty="0" smtClean="0">
                <a:solidFill>
                  <a:srgbClr val="002060"/>
                </a:solidFill>
                <a:latin typeface="HG明朝E" pitchFamily="17" charset="-128"/>
                <a:ea typeface="HG明朝E" pitchFamily="17" charset="-128"/>
              </a:rPr>
              <a:t>2:19</a:t>
            </a:r>
            <a:r>
              <a:rPr lang="ja-JP" altLang="en-US" sz="2600" dirty="0" err="1" smtClean="0">
                <a:solidFill>
                  <a:srgbClr val="002060"/>
                </a:solidFill>
                <a:latin typeface="HG明朝E" pitchFamily="17" charset="-128"/>
                <a:ea typeface="HG明朝E" pitchFamily="17" charset="-128"/>
              </a:rPr>
              <a:t>、</a:t>
            </a:r>
            <a:r>
              <a:rPr lang="en-US" altLang="ja-JP" sz="2600" dirty="0" smtClean="0">
                <a:solidFill>
                  <a:srgbClr val="002060"/>
                </a:solidFill>
                <a:latin typeface="HG明朝E" pitchFamily="17" charset="-128"/>
                <a:ea typeface="HG明朝E" pitchFamily="17" charset="-128"/>
              </a:rPr>
              <a:t>20</a:t>
            </a:r>
            <a:endParaRPr lang="en-US" altLang="ja-JP" sz="2600" dirty="0">
              <a:solidFill>
                <a:srgbClr val="002060"/>
              </a:solidFill>
              <a:latin typeface="HG明朝E" pitchFamily="17" charset="-128"/>
              <a:ea typeface="HG明朝E" pitchFamily="17" charset="-12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1981200" y="304800"/>
            <a:ext cx="5257800" cy="3416320"/>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600" dirty="0" smtClean="0">
                <a:latin typeface="+mn-lt"/>
                <a:cs typeface="+mn-cs"/>
              </a:rPr>
              <a:t>“and </a:t>
            </a:r>
            <a:r>
              <a:rPr lang="en-US" sz="3600" dirty="0">
                <a:latin typeface="+mn-lt"/>
                <a:cs typeface="+mn-cs"/>
              </a:rPr>
              <a:t>the life which I now live in the flesh I live by faith in the Son of God, who loved me, and delivered Himself up for me.”    </a:t>
            </a:r>
            <a:r>
              <a:rPr lang="en-US" sz="3600" dirty="0" smtClean="0">
                <a:latin typeface="+mn-lt"/>
                <a:cs typeface="+mn-cs"/>
              </a:rPr>
              <a:t>             </a:t>
            </a:r>
            <a:r>
              <a:rPr lang="en-US" sz="3600" dirty="0" smtClean="0">
                <a:solidFill>
                  <a:schemeClr val="accent3"/>
                </a:solidFill>
                <a:latin typeface="+mn-lt"/>
                <a:cs typeface="+mn-cs"/>
              </a:rPr>
              <a:t>Gal 2:20</a:t>
            </a:r>
          </a:p>
        </p:txBody>
      </p:sp>
      <p:pic>
        <p:nvPicPr>
          <p:cNvPr id="6" name="Picture 2" descr="0606025"/>
          <p:cNvPicPr>
            <a:picLocks noChangeAspect="1" noChangeArrowheads="1"/>
          </p:cNvPicPr>
          <p:nvPr/>
        </p:nvPicPr>
        <p:blipFill>
          <a:blip r:embed="rId2" cstate="print"/>
          <a:srcRect l="8892" t="4444" r="15529" b="12222"/>
          <a:stretch>
            <a:fillRect/>
          </a:stretch>
        </p:blipFill>
        <p:spPr bwMode="auto">
          <a:xfrm>
            <a:off x="7821168" y="609600"/>
            <a:ext cx="269443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正方形/長方形 3"/>
          <p:cNvSpPr/>
          <p:nvPr/>
        </p:nvSpPr>
        <p:spPr>
          <a:xfrm>
            <a:off x="1905000" y="3835663"/>
            <a:ext cx="5638800" cy="2336537"/>
          </a:xfrm>
          <a:prstGeom prst="rect">
            <a:avLst/>
          </a:prstGeom>
        </p:spPr>
        <p:txBody>
          <a:bodyPr wrap="square">
            <a:spAutoFit/>
          </a:bodyPr>
          <a:lstStyle/>
          <a:p>
            <a:pPr>
              <a:lnSpc>
                <a:spcPts val="3500"/>
              </a:lnSpc>
              <a:defRPr/>
            </a:pPr>
            <a:r>
              <a:rPr lang="ja-JP" altLang="en-US" sz="2600" dirty="0" smtClean="0">
                <a:solidFill>
                  <a:srgbClr val="0070C0"/>
                </a:solidFill>
                <a:latin typeface="HG明朝E" pitchFamily="17" charset="-128"/>
                <a:ea typeface="HG明朝E" pitchFamily="17" charset="-128"/>
              </a:rPr>
              <a:t>しかし、わたしがいま肉にあって</a:t>
            </a:r>
            <a:endParaRPr lang="en-US" altLang="ja-JP" sz="2600" dirty="0" smtClean="0">
              <a:solidFill>
                <a:srgbClr val="0070C0"/>
              </a:solidFill>
              <a:latin typeface="HG明朝E" pitchFamily="17" charset="-128"/>
              <a:ea typeface="HG明朝E" pitchFamily="17" charset="-128"/>
            </a:endParaRPr>
          </a:p>
          <a:p>
            <a:pPr>
              <a:lnSpc>
                <a:spcPts val="3500"/>
              </a:lnSpc>
              <a:defRPr/>
            </a:pPr>
            <a:r>
              <a:rPr lang="ja-JP" altLang="en-US" sz="2600" dirty="0" smtClean="0">
                <a:solidFill>
                  <a:srgbClr val="0070C0"/>
                </a:solidFill>
                <a:latin typeface="HG明朝E" pitchFamily="17" charset="-128"/>
                <a:ea typeface="HG明朝E" pitchFamily="17" charset="-128"/>
              </a:rPr>
              <a:t>生きているのは私を愛し、私のため</a:t>
            </a:r>
            <a:endParaRPr lang="en-US" altLang="ja-JP" sz="2600" dirty="0" smtClean="0">
              <a:solidFill>
                <a:srgbClr val="0070C0"/>
              </a:solidFill>
              <a:latin typeface="HG明朝E" pitchFamily="17" charset="-128"/>
              <a:ea typeface="HG明朝E" pitchFamily="17" charset="-128"/>
            </a:endParaRPr>
          </a:p>
          <a:p>
            <a:pPr>
              <a:lnSpc>
                <a:spcPts val="3500"/>
              </a:lnSpc>
              <a:defRPr/>
            </a:pPr>
            <a:r>
              <a:rPr lang="ja-JP" altLang="en-US" sz="2600" dirty="0" smtClean="0">
                <a:solidFill>
                  <a:srgbClr val="0070C0"/>
                </a:solidFill>
                <a:latin typeface="HG明朝E" pitchFamily="17" charset="-128"/>
                <a:ea typeface="HG明朝E" pitchFamily="17" charset="-128"/>
              </a:rPr>
              <a:t>にご自身をささげられた神の御子を</a:t>
            </a:r>
            <a:endParaRPr lang="en-US" altLang="ja-JP" sz="2600" dirty="0" smtClean="0">
              <a:solidFill>
                <a:srgbClr val="0070C0"/>
              </a:solidFill>
              <a:latin typeface="HG明朝E" pitchFamily="17" charset="-128"/>
              <a:ea typeface="HG明朝E" pitchFamily="17" charset="-128"/>
            </a:endParaRPr>
          </a:p>
          <a:p>
            <a:pPr>
              <a:lnSpc>
                <a:spcPts val="3500"/>
              </a:lnSpc>
              <a:defRPr/>
            </a:pPr>
            <a:r>
              <a:rPr lang="ja-JP" altLang="en-US" sz="2600" dirty="0" smtClean="0">
                <a:solidFill>
                  <a:srgbClr val="0070C0"/>
                </a:solidFill>
                <a:latin typeface="HG明朝E" pitchFamily="17" charset="-128"/>
                <a:ea typeface="HG明朝E" pitchFamily="17" charset="-128"/>
              </a:rPr>
              <a:t>を信じる信仰によって生きているの</a:t>
            </a:r>
            <a:endParaRPr lang="en-US" altLang="ja-JP" sz="2600" dirty="0" smtClean="0">
              <a:solidFill>
                <a:srgbClr val="0070C0"/>
              </a:solidFill>
              <a:latin typeface="HG明朝E" pitchFamily="17" charset="-128"/>
              <a:ea typeface="HG明朝E" pitchFamily="17" charset="-128"/>
            </a:endParaRPr>
          </a:p>
          <a:p>
            <a:pPr>
              <a:lnSpc>
                <a:spcPts val="3500"/>
              </a:lnSpc>
              <a:defRPr/>
            </a:pPr>
            <a:r>
              <a:rPr lang="ja-JP" altLang="en-US" sz="2600" dirty="0" smtClean="0">
                <a:solidFill>
                  <a:srgbClr val="0070C0"/>
                </a:solidFill>
                <a:latin typeface="HG明朝E" pitchFamily="17" charset="-128"/>
                <a:ea typeface="HG明朝E" pitchFamily="17" charset="-128"/>
              </a:rPr>
              <a:t>である。　　</a:t>
            </a:r>
            <a:r>
              <a:rPr lang="ja-JP" altLang="en-US" sz="2600" dirty="0" smtClean="0">
                <a:solidFill>
                  <a:srgbClr val="004EEA"/>
                </a:solidFill>
                <a:latin typeface="HG明朝E" pitchFamily="17" charset="-128"/>
                <a:ea typeface="HG明朝E" pitchFamily="17" charset="-128"/>
              </a:rPr>
              <a:t>      </a:t>
            </a:r>
            <a:r>
              <a:rPr lang="ja-JP" altLang="en-US" sz="2600" dirty="0" smtClean="0">
                <a:solidFill>
                  <a:srgbClr val="AA2106"/>
                </a:solidFill>
                <a:latin typeface="HG明朝E" pitchFamily="17" charset="-128"/>
                <a:ea typeface="HG明朝E" pitchFamily="17" charset="-128"/>
              </a:rPr>
              <a:t>ガラテヤ </a:t>
            </a:r>
            <a:r>
              <a:rPr lang="en-US" altLang="ja-JP" sz="2600" dirty="0" smtClean="0">
                <a:solidFill>
                  <a:srgbClr val="AA2106"/>
                </a:solidFill>
                <a:latin typeface="HG明朝E" pitchFamily="17" charset="-128"/>
                <a:ea typeface="HG明朝E" pitchFamily="17" charset="-128"/>
              </a:rPr>
              <a:t>2:20</a:t>
            </a:r>
            <a:endParaRPr lang="en-US" altLang="ja-JP" sz="2600" dirty="0">
              <a:solidFill>
                <a:srgbClr val="AA2106"/>
              </a:solidFill>
              <a:latin typeface="HG明朝E" pitchFamily="17" charset="-128"/>
              <a:ea typeface="HG明朝E" pitchFamily="17" charset="-128"/>
            </a:endParaRPr>
          </a:p>
        </p:txBody>
      </p:sp>
    </p:spTree>
    <p:extLst>
      <p:ext uri="{BB962C8B-B14F-4D97-AF65-F5344CB8AC3E}">
        <p14:creationId xmlns:p14="http://schemas.microsoft.com/office/powerpoint/2010/main" xmlns="" val="303625641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1981200" y="533400"/>
            <a:ext cx="5334000" cy="6004208"/>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600" dirty="0">
                <a:latin typeface="+mn-lt"/>
                <a:cs typeface="+mn-cs"/>
              </a:rPr>
              <a:t>“Set your mind on the things above...For you    have died and </a:t>
            </a:r>
            <a:r>
              <a:rPr lang="en-US" sz="3600" dirty="0">
                <a:solidFill>
                  <a:schemeClr val="accent3"/>
                </a:solidFill>
                <a:latin typeface="+mn-lt"/>
                <a:cs typeface="+mn-cs"/>
              </a:rPr>
              <a:t>your life is hidden with Christ </a:t>
            </a:r>
            <a:r>
              <a:rPr lang="en-US" sz="3600" dirty="0">
                <a:latin typeface="+mn-lt"/>
                <a:cs typeface="+mn-cs"/>
              </a:rPr>
              <a:t>in God. </a:t>
            </a:r>
            <a:endParaRPr lang="en-US" sz="3600" dirty="0" smtClean="0">
              <a:latin typeface="+mn-lt"/>
              <a:cs typeface="+mn-cs"/>
            </a:endParaRPr>
          </a:p>
          <a:p>
            <a:pPr algn="r">
              <a:defRPr/>
            </a:pPr>
            <a:r>
              <a:rPr lang="en-US" sz="3600" dirty="0" smtClean="0">
                <a:solidFill>
                  <a:schemeClr val="accent3"/>
                </a:solidFill>
                <a:latin typeface="+mn-lt"/>
                <a:cs typeface="+mn-cs"/>
              </a:rPr>
              <a:t>Col 3:2-3</a:t>
            </a:r>
          </a:p>
          <a:p>
            <a:pPr>
              <a:lnSpc>
                <a:spcPts val="3500"/>
              </a:lnSpc>
              <a:defRPr/>
            </a:pPr>
            <a:endParaRPr lang="en-US" altLang="ja-JP" sz="2600" dirty="0" smtClean="0">
              <a:solidFill>
                <a:srgbClr val="002060"/>
              </a:solidFill>
              <a:latin typeface="HG明朝E" pitchFamily="17" charset="-128"/>
              <a:ea typeface="HG明朝E" pitchFamily="17" charset="-128"/>
              <a:cs typeface="+mn-cs"/>
            </a:endParaRPr>
          </a:p>
          <a:p>
            <a:pPr>
              <a:lnSpc>
                <a:spcPts val="3500"/>
              </a:lnSpc>
              <a:defRPr/>
            </a:pPr>
            <a:r>
              <a:rPr lang="ja-JP" altLang="en-US" sz="2600" dirty="0" smtClean="0">
                <a:solidFill>
                  <a:srgbClr val="0070C0"/>
                </a:solidFill>
                <a:latin typeface="HG明朝E" pitchFamily="17" charset="-128"/>
                <a:ea typeface="HG明朝E" pitchFamily="17" charset="-128"/>
                <a:cs typeface="+mn-cs"/>
              </a:rPr>
              <a:t>あなたがたは上にあるものを思うべきである。</a:t>
            </a:r>
            <a:r>
              <a:rPr lang="en-US" altLang="ja-JP" sz="2600" dirty="0" smtClean="0">
                <a:solidFill>
                  <a:srgbClr val="0070C0"/>
                </a:solidFill>
                <a:latin typeface="HG明朝E" pitchFamily="17" charset="-128"/>
                <a:ea typeface="HG明朝E" pitchFamily="17" charset="-128"/>
                <a:cs typeface="+mn-cs"/>
              </a:rPr>
              <a:t>… </a:t>
            </a:r>
            <a:r>
              <a:rPr lang="ja-JP" altLang="en-US" sz="2600" dirty="0" smtClean="0">
                <a:solidFill>
                  <a:srgbClr val="0070C0"/>
                </a:solidFill>
                <a:latin typeface="HG明朝E" pitchFamily="17" charset="-128"/>
                <a:ea typeface="HG明朝E" pitchFamily="17" charset="-128"/>
                <a:cs typeface="+mn-cs"/>
              </a:rPr>
              <a:t>あなたがたはすでに死んだものであって、</a:t>
            </a:r>
            <a:r>
              <a:rPr lang="ja-JP" altLang="en-US" sz="2600" dirty="0" smtClean="0">
                <a:solidFill>
                  <a:srgbClr val="C00000"/>
                </a:solidFill>
                <a:latin typeface="HG明朝E" pitchFamily="17" charset="-128"/>
                <a:ea typeface="HG明朝E" pitchFamily="17" charset="-128"/>
                <a:cs typeface="+mn-cs"/>
              </a:rPr>
              <a:t>あなたがたのいのちは、キリストと共に神の内に隠されている</a:t>
            </a:r>
            <a:r>
              <a:rPr lang="ja-JP" altLang="en-US" sz="2600" dirty="0" smtClean="0">
                <a:solidFill>
                  <a:srgbClr val="002060"/>
                </a:solidFill>
                <a:latin typeface="HG明朝E" pitchFamily="17" charset="-128"/>
                <a:ea typeface="HG明朝E" pitchFamily="17" charset="-128"/>
                <a:cs typeface="+mn-cs"/>
              </a:rPr>
              <a:t>のである。　</a:t>
            </a:r>
            <a:endParaRPr lang="en-US" altLang="ja-JP" sz="2600" dirty="0" smtClean="0">
              <a:solidFill>
                <a:srgbClr val="002060"/>
              </a:solidFill>
              <a:latin typeface="HG明朝E" pitchFamily="17" charset="-128"/>
              <a:ea typeface="HG明朝E" pitchFamily="17" charset="-128"/>
              <a:cs typeface="+mn-cs"/>
            </a:endParaRPr>
          </a:p>
          <a:p>
            <a:pPr>
              <a:lnSpc>
                <a:spcPts val="3500"/>
              </a:lnSpc>
              <a:defRPr/>
            </a:pPr>
            <a:r>
              <a:rPr lang="en-US" altLang="ja-JP" sz="2600" dirty="0" smtClean="0">
                <a:solidFill>
                  <a:srgbClr val="002060"/>
                </a:solidFill>
                <a:latin typeface="HG明朝E" pitchFamily="17" charset="-128"/>
                <a:ea typeface="HG明朝E" pitchFamily="17" charset="-128"/>
                <a:cs typeface="+mn-cs"/>
              </a:rPr>
              <a:t>             </a:t>
            </a:r>
            <a:r>
              <a:rPr lang="ja-JP" altLang="en-US" sz="2600" dirty="0" smtClean="0">
                <a:solidFill>
                  <a:srgbClr val="002060"/>
                </a:solidFill>
                <a:latin typeface="HG明朝E" pitchFamily="17" charset="-128"/>
                <a:ea typeface="HG明朝E" pitchFamily="17" charset="-128"/>
                <a:cs typeface="+mn-cs"/>
              </a:rPr>
              <a:t>   コロサイ </a:t>
            </a:r>
            <a:r>
              <a:rPr lang="en-US" altLang="ja-JP" sz="2600" dirty="0" smtClean="0">
                <a:solidFill>
                  <a:srgbClr val="002060"/>
                </a:solidFill>
                <a:latin typeface="HG明朝E" pitchFamily="17" charset="-128"/>
                <a:ea typeface="HG明朝E" pitchFamily="17" charset="-128"/>
                <a:cs typeface="+mn-cs"/>
              </a:rPr>
              <a:t>3:2-3</a:t>
            </a:r>
            <a:endParaRPr lang="en-US" sz="2600" dirty="0">
              <a:solidFill>
                <a:srgbClr val="002060"/>
              </a:solidFill>
              <a:latin typeface="HG明朝E" pitchFamily="17" charset="-128"/>
              <a:ea typeface="HG明朝E" pitchFamily="17" charset="-128"/>
              <a:cs typeface="+mn-cs"/>
            </a:endParaRPr>
          </a:p>
        </p:txBody>
      </p:sp>
      <p:pic>
        <p:nvPicPr>
          <p:cNvPr id="5" name="Picture 2" descr="0606025"/>
          <p:cNvPicPr>
            <a:picLocks noChangeAspect="1" noChangeArrowheads="1"/>
          </p:cNvPicPr>
          <p:nvPr/>
        </p:nvPicPr>
        <p:blipFill>
          <a:blip r:embed="rId2" cstate="print"/>
          <a:srcRect l="8892" t="4444" r="15529" b="12222"/>
          <a:stretch>
            <a:fillRect/>
          </a:stretch>
        </p:blipFill>
        <p:spPr bwMode="auto">
          <a:xfrm>
            <a:off x="7821168" y="609600"/>
            <a:ext cx="269443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2019300" y="152400"/>
            <a:ext cx="5334000" cy="3970318"/>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600" dirty="0" smtClean="0">
                <a:latin typeface="+mn-lt"/>
                <a:cs typeface="+mn-cs"/>
              </a:rPr>
              <a:t>“When </a:t>
            </a:r>
            <a:r>
              <a:rPr lang="en-US" sz="3600" dirty="0">
                <a:solidFill>
                  <a:schemeClr val="accent3"/>
                </a:solidFill>
                <a:latin typeface="+mn-lt"/>
                <a:cs typeface="+mn-cs"/>
              </a:rPr>
              <a:t>Christ, who is our life,</a:t>
            </a:r>
            <a:r>
              <a:rPr lang="en-US" sz="3600" dirty="0">
                <a:latin typeface="+mn-lt"/>
                <a:cs typeface="+mn-cs"/>
              </a:rPr>
              <a:t> is revealed, then you also will be revealed with Him in glory</a:t>
            </a:r>
            <a:r>
              <a:rPr lang="en-US" sz="3600" dirty="0" smtClean="0">
                <a:latin typeface="+mn-lt"/>
                <a:cs typeface="+mn-cs"/>
              </a:rPr>
              <a:t>.”</a:t>
            </a:r>
          </a:p>
          <a:p>
            <a:pPr>
              <a:defRPr/>
            </a:pPr>
            <a:r>
              <a:rPr lang="en-US" sz="3600" dirty="0">
                <a:solidFill>
                  <a:schemeClr val="accent3"/>
                </a:solidFill>
                <a:latin typeface="+mn-lt"/>
                <a:cs typeface="+mn-cs"/>
              </a:rPr>
              <a:t> </a:t>
            </a:r>
            <a:r>
              <a:rPr lang="en-US" sz="3600" dirty="0" smtClean="0">
                <a:solidFill>
                  <a:schemeClr val="accent3"/>
                </a:solidFill>
                <a:latin typeface="+mn-lt"/>
                <a:cs typeface="+mn-cs"/>
              </a:rPr>
              <a:t>                     Col 3:2-4</a:t>
            </a:r>
          </a:p>
          <a:p>
            <a:pPr>
              <a:defRPr/>
            </a:pPr>
            <a:endParaRPr lang="en-US" sz="3600" dirty="0" smtClean="0">
              <a:solidFill>
                <a:schemeClr val="accent3"/>
              </a:solidFill>
              <a:latin typeface="+mn-lt"/>
              <a:cs typeface="+mn-cs"/>
            </a:endParaRPr>
          </a:p>
          <a:p>
            <a:pPr algn="r">
              <a:defRPr/>
            </a:pPr>
            <a:endParaRPr lang="en-US" sz="3600" dirty="0">
              <a:solidFill>
                <a:schemeClr val="accent3"/>
              </a:solidFill>
              <a:latin typeface="+mn-lt"/>
              <a:cs typeface="+mn-cs"/>
            </a:endParaRPr>
          </a:p>
        </p:txBody>
      </p:sp>
      <p:pic>
        <p:nvPicPr>
          <p:cNvPr id="5" name="Picture 2" descr="0606025"/>
          <p:cNvPicPr>
            <a:picLocks noChangeAspect="1" noChangeArrowheads="1"/>
          </p:cNvPicPr>
          <p:nvPr/>
        </p:nvPicPr>
        <p:blipFill>
          <a:blip r:embed="rId2" cstate="print"/>
          <a:srcRect l="8892" t="4444" r="15529" b="12222"/>
          <a:stretch>
            <a:fillRect/>
          </a:stretch>
        </p:blipFill>
        <p:spPr bwMode="auto">
          <a:xfrm>
            <a:off x="7821168" y="609600"/>
            <a:ext cx="269443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正方形/長方形 3"/>
          <p:cNvSpPr/>
          <p:nvPr/>
        </p:nvSpPr>
        <p:spPr>
          <a:xfrm>
            <a:off x="1879209" y="3352800"/>
            <a:ext cx="5562600" cy="1887696"/>
          </a:xfrm>
          <a:prstGeom prst="rect">
            <a:avLst/>
          </a:prstGeom>
        </p:spPr>
        <p:txBody>
          <a:bodyPr wrap="square">
            <a:spAutoFit/>
          </a:bodyPr>
          <a:lstStyle/>
          <a:p>
            <a:pPr>
              <a:lnSpc>
                <a:spcPts val="3500"/>
              </a:lnSpc>
              <a:defRPr/>
            </a:pPr>
            <a:r>
              <a:rPr lang="ja-JP" altLang="en-US" sz="2600" dirty="0" smtClean="0">
                <a:solidFill>
                  <a:schemeClr val="accent3"/>
                </a:solidFill>
                <a:latin typeface="HG明朝E" pitchFamily="17" charset="-128"/>
                <a:ea typeface="HG明朝E" pitchFamily="17" charset="-128"/>
              </a:rPr>
              <a:t>わたしたちのいのちなるキリスト</a:t>
            </a:r>
            <a:endParaRPr lang="en-US" altLang="ja-JP" sz="2600" dirty="0" smtClean="0">
              <a:solidFill>
                <a:schemeClr val="accent3"/>
              </a:solidFill>
              <a:latin typeface="HG明朝E" pitchFamily="17" charset="-128"/>
              <a:ea typeface="HG明朝E" pitchFamily="17" charset="-128"/>
            </a:endParaRPr>
          </a:p>
          <a:p>
            <a:pPr>
              <a:lnSpc>
                <a:spcPts val="3500"/>
              </a:lnSpc>
              <a:defRPr/>
            </a:pPr>
            <a:r>
              <a:rPr lang="ja-JP" altLang="en-US" sz="2600" dirty="0" smtClean="0">
                <a:solidFill>
                  <a:srgbClr val="0070C0"/>
                </a:solidFill>
                <a:latin typeface="HG明朝E" pitchFamily="17" charset="-128"/>
                <a:ea typeface="HG明朝E" pitchFamily="17" charset="-128"/>
              </a:rPr>
              <a:t>が現れる時には、あなたがたもキ</a:t>
            </a:r>
            <a:endParaRPr lang="en-US" altLang="ja-JP" sz="2600" dirty="0" smtClean="0">
              <a:solidFill>
                <a:srgbClr val="0070C0"/>
              </a:solidFill>
              <a:latin typeface="HG明朝E" pitchFamily="17" charset="-128"/>
              <a:ea typeface="HG明朝E" pitchFamily="17" charset="-128"/>
            </a:endParaRPr>
          </a:p>
          <a:p>
            <a:pPr>
              <a:lnSpc>
                <a:spcPts val="3500"/>
              </a:lnSpc>
              <a:defRPr/>
            </a:pPr>
            <a:r>
              <a:rPr lang="ja-JP" altLang="en-US" sz="2600" dirty="0" smtClean="0">
                <a:solidFill>
                  <a:srgbClr val="0070C0"/>
                </a:solidFill>
                <a:latin typeface="HG明朝E" pitchFamily="17" charset="-128"/>
                <a:ea typeface="HG明朝E" pitchFamily="17" charset="-128"/>
              </a:rPr>
              <a:t>リストと共に栄光のうちに現れる</a:t>
            </a:r>
            <a:endParaRPr lang="en-US" altLang="ja-JP" sz="2600" dirty="0" smtClean="0">
              <a:solidFill>
                <a:srgbClr val="0070C0"/>
              </a:solidFill>
              <a:latin typeface="HG明朝E" pitchFamily="17" charset="-128"/>
              <a:ea typeface="HG明朝E" pitchFamily="17" charset="-128"/>
            </a:endParaRPr>
          </a:p>
          <a:p>
            <a:pPr>
              <a:lnSpc>
                <a:spcPts val="3500"/>
              </a:lnSpc>
              <a:defRPr/>
            </a:pPr>
            <a:r>
              <a:rPr lang="ja-JP" altLang="en-US" sz="2600" dirty="0" smtClean="0">
                <a:solidFill>
                  <a:srgbClr val="0070C0"/>
                </a:solidFill>
                <a:latin typeface="HG明朝E" pitchFamily="17" charset="-128"/>
                <a:ea typeface="HG明朝E" pitchFamily="17" charset="-128"/>
              </a:rPr>
              <a:t>であろう。　　　 コロサイ</a:t>
            </a:r>
            <a:r>
              <a:rPr lang="en-US" altLang="ja-JP" sz="2600" dirty="0" smtClean="0">
                <a:solidFill>
                  <a:srgbClr val="0070C0"/>
                </a:solidFill>
                <a:latin typeface="HG明朝E" pitchFamily="17" charset="-128"/>
                <a:ea typeface="HG明朝E" pitchFamily="17" charset="-128"/>
              </a:rPr>
              <a:t>3:2-4</a:t>
            </a:r>
          </a:p>
        </p:txBody>
      </p:sp>
    </p:spTree>
    <p:extLst>
      <p:ext uri="{BB962C8B-B14F-4D97-AF65-F5344CB8AC3E}">
        <p14:creationId xmlns:p14="http://schemas.microsoft.com/office/powerpoint/2010/main" xmlns="" val="26273023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1981200" y="504825"/>
            <a:ext cx="4953000" cy="5660524"/>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600" dirty="0">
                <a:latin typeface="+mn-lt"/>
                <a:cs typeface="+mn-cs"/>
              </a:rPr>
              <a:t>“For the law of </a:t>
            </a:r>
            <a:r>
              <a:rPr lang="en-US" sz="3600" dirty="0">
                <a:solidFill>
                  <a:schemeClr val="accent3"/>
                </a:solidFill>
                <a:latin typeface="+mn-lt"/>
                <a:cs typeface="+mn-cs"/>
              </a:rPr>
              <a:t>the Spirit of life in Christ Jesus </a:t>
            </a:r>
            <a:r>
              <a:rPr lang="en-US" sz="3600" dirty="0">
                <a:latin typeface="+mn-lt"/>
                <a:cs typeface="+mn-cs"/>
              </a:rPr>
              <a:t>has made me free from the law of sin and death</a:t>
            </a:r>
            <a:r>
              <a:rPr lang="en-US" sz="3600" dirty="0" smtClean="0">
                <a:latin typeface="+mn-lt"/>
                <a:cs typeface="+mn-cs"/>
              </a:rPr>
              <a:t>.” </a:t>
            </a:r>
            <a:endParaRPr lang="en-US" sz="3600" dirty="0" smtClean="0">
              <a:latin typeface="+mn-lt"/>
              <a:cs typeface="+mn-cs"/>
            </a:endParaRPr>
          </a:p>
          <a:p>
            <a:pPr>
              <a:defRPr/>
            </a:pPr>
            <a:r>
              <a:rPr lang="ja-JP" altLang="en-US" sz="3600" dirty="0" smtClean="0">
                <a:latin typeface="+mn-lt"/>
                <a:cs typeface="+mn-cs"/>
              </a:rPr>
              <a:t>　</a:t>
            </a:r>
            <a:r>
              <a:rPr lang="ja-JP" altLang="en-US" sz="3600" dirty="0" smtClean="0">
                <a:latin typeface="+mn-lt"/>
                <a:cs typeface="+mn-cs"/>
              </a:rPr>
              <a:t>　</a:t>
            </a:r>
            <a:r>
              <a:rPr lang="en-US" sz="3600" dirty="0" smtClean="0">
                <a:latin typeface="+mn-lt"/>
                <a:cs typeface="+mn-cs"/>
              </a:rPr>
              <a:t>          </a:t>
            </a:r>
            <a:r>
              <a:rPr lang="ja-JP" altLang="en-US" sz="3600" dirty="0" smtClean="0">
                <a:latin typeface="+mn-lt"/>
                <a:cs typeface="+mn-cs"/>
              </a:rPr>
              <a:t>　　</a:t>
            </a:r>
            <a:r>
              <a:rPr lang="en-US" sz="3600" dirty="0" smtClean="0">
                <a:solidFill>
                  <a:schemeClr val="accent3"/>
                </a:solidFill>
                <a:latin typeface="+mn-lt"/>
                <a:cs typeface="+mn-cs"/>
              </a:rPr>
              <a:t>Rom </a:t>
            </a:r>
            <a:r>
              <a:rPr lang="en-US" sz="3600" dirty="0" smtClean="0">
                <a:solidFill>
                  <a:schemeClr val="accent3"/>
                </a:solidFill>
                <a:latin typeface="+mn-lt"/>
                <a:cs typeface="+mn-cs"/>
              </a:rPr>
              <a:t>8:2</a:t>
            </a:r>
          </a:p>
          <a:p>
            <a:pPr>
              <a:defRPr/>
            </a:pPr>
            <a:endParaRPr lang="en-US" sz="3600" dirty="0" smtClean="0">
              <a:solidFill>
                <a:schemeClr val="accent3"/>
              </a:solidFill>
              <a:latin typeface="+mn-lt"/>
              <a:cs typeface="+mn-cs"/>
            </a:endParaRPr>
          </a:p>
          <a:p>
            <a:pPr>
              <a:lnSpc>
                <a:spcPts val="3500"/>
              </a:lnSpc>
              <a:defRPr/>
            </a:pPr>
            <a:r>
              <a:rPr lang="ja-JP" altLang="en-US" sz="2600" dirty="0" smtClean="0">
                <a:solidFill>
                  <a:srgbClr val="0070C0"/>
                </a:solidFill>
                <a:latin typeface="HG明朝E" pitchFamily="17" charset="-128"/>
                <a:ea typeface="HG明朝E" pitchFamily="17" charset="-128"/>
                <a:cs typeface="+mn-cs"/>
              </a:rPr>
              <a:t>なぜなら、</a:t>
            </a:r>
            <a:r>
              <a:rPr lang="ja-JP" altLang="en-US" sz="2600" dirty="0" smtClean="0">
                <a:solidFill>
                  <a:schemeClr val="accent3"/>
                </a:solidFill>
                <a:latin typeface="HG明朝E" pitchFamily="17" charset="-128"/>
                <a:ea typeface="HG明朝E" pitchFamily="17" charset="-128"/>
                <a:cs typeface="+mn-cs"/>
              </a:rPr>
              <a:t>キリスト・イエスにあるいのちの御霊</a:t>
            </a:r>
            <a:r>
              <a:rPr lang="ja-JP" altLang="en-US" sz="2600" dirty="0" smtClean="0">
                <a:solidFill>
                  <a:srgbClr val="0070C0"/>
                </a:solidFill>
                <a:latin typeface="HG明朝E" pitchFamily="17" charset="-128"/>
                <a:ea typeface="HG明朝E" pitchFamily="17" charset="-128"/>
                <a:cs typeface="+mn-cs"/>
              </a:rPr>
              <a:t>の法則は、罪と死との法則からあなたを解放したからである。　</a:t>
            </a:r>
            <a:endParaRPr lang="en-US" altLang="ja-JP" sz="2600" dirty="0" smtClean="0">
              <a:solidFill>
                <a:srgbClr val="0070C0"/>
              </a:solidFill>
              <a:latin typeface="HG明朝E" pitchFamily="17" charset="-128"/>
              <a:ea typeface="HG明朝E" pitchFamily="17" charset="-128"/>
              <a:cs typeface="+mn-cs"/>
            </a:endParaRPr>
          </a:p>
          <a:p>
            <a:pPr>
              <a:lnSpc>
                <a:spcPts val="3500"/>
              </a:lnSpc>
              <a:defRPr/>
            </a:pPr>
            <a:r>
              <a:rPr lang="en-US" altLang="ja-JP" sz="2600" dirty="0">
                <a:solidFill>
                  <a:srgbClr val="0070C0"/>
                </a:solidFill>
                <a:latin typeface="HG明朝E" pitchFamily="17" charset="-128"/>
                <a:ea typeface="HG明朝E" pitchFamily="17" charset="-128"/>
                <a:cs typeface="+mn-cs"/>
              </a:rPr>
              <a:t> </a:t>
            </a:r>
            <a:r>
              <a:rPr lang="en-US" altLang="ja-JP" sz="2600" dirty="0" smtClean="0">
                <a:solidFill>
                  <a:srgbClr val="0070C0"/>
                </a:solidFill>
                <a:latin typeface="HG明朝E" pitchFamily="17" charset="-128"/>
                <a:ea typeface="HG明朝E" pitchFamily="17" charset="-128"/>
                <a:cs typeface="+mn-cs"/>
              </a:rPr>
              <a:t>              </a:t>
            </a:r>
            <a:r>
              <a:rPr lang="ja-JP" altLang="en-US" sz="2600" dirty="0" smtClean="0">
                <a:solidFill>
                  <a:srgbClr val="0070C0"/>
                </a:solidFill>
                <a:latin typeface="HG明朝E" pitchFamily="17" charset="-128"/>
                <a:ea typeface="HG明朝E" pitchFamily="17" charset="-128"/>
                <a:cs typeface="+mn-cs"/>
              </a:rPr>
              <a:t>ローマ </a:t>
            </a:r>
            <a:r>
              <a:rPr lang="en-US" altLang="ja-JP" sz="2600" dirty="0" smtClean="0">
                <a:solidFill>
                  <a:srgbClr val="0070C0"/>
                </a:solidFill>
                <a:latin typeface="HG明朝E" pitchFamily="17" charset="-128"/>
                <a:ea typeface="HG明朝E" pitchFamily="17" charset="-128"/>
                <a:cs typeface="+mn-cs"/>
              </a:rPr>
              <a:t>8:2</a:t>
            </a:r>
            <a:endParaRPr lang="en-US" sz="2600" dirty="0">
              <a:solidFill>
                <a:srgbClr val="0070C0"/>
              </a:solidFill>
              <a:latin typeface="HG明朝E" pitchFamily="17" charset="-128"/>
              <a:ea typeface="HG明朝E" pitchFamily="17" charset="-128"/>
              <a:cs typeface="+mn-cs"/>
            </a:endParaRPr>
          </a:p>
        </p:txBody>
      </p:sp>
      <p:pic>
        <p:nvPicPr>
          <p:cNvPr id="4" name="Picture 2" descr="0606025"/>
          <p:cNvPicPr>
            <a:picLocks noChangeAspect="1" noChangeArrowheads="1"/>
          </p:cNvPicPr>
          <p:nvPr/>
        </p:nvPicPr>
        <p:blipFill>
          <a:blip r:embed="rId2" cstate="print"/>
          <a:srcRect l="8892" t="4444" r="15529" b="12222"/>
          <a:stretch>
            <a:fillRect/>
          </a:stretch>
        </p:blipFill>
        <p:spPr bwMode="auto">
          <a:xfrm>
            <a:off x="7821168" y="609600"/>
            <a:ext cx="269443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1981200" y="504826"/>
            <a:ext cx="4953000" cy="4021614"/>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600" dirty="0">
                <a:latin typeface="+mn-lt"/>
                <a:cs typeface="+mn-cs"/>
              </a:rPr>
              <a:t>“For to me, </a:t>
            </a:r>
            <a:r>
              <a:rPr lang="en-US" sz="3600" dirty="0">
                <a:solidFill>
                  <a:schemeClr val="accent3"/>
                </a:solidFill>
                <a:latin typeface="+mn-lt"/>
                <a:cs typeface="+mn-cs"/>
              </a:rPr>
              <a:t>to live is Christ</a:t>
            </a:r>
            <a:r>
              <a:rPr lang="en-US" sz="3600" dirty="0">
                <a:latin typeface="+mn-lt"/>
                <a:cs typeface="+mn-cs"/>
              </a:rPr>
              <a:t>, and to die is gain.”</a:t>
            </a:r>
          </a:p>
          <a:p>
            <a:pPr algn="r">
              <a:lnSpc>
                <a:spcPts val="4000"/>
              </a:lnSpc>
              <a:defRPr/>
            </a:pPr>
            <a:r>
              <a:rPr lang="en-US" sz="3600" dirty="0">
                <a:solidFill>
                  <a:schemeClr val="accent3"/>
                </a:solidFill>
                <a:latin typeface="+mn-lt"/>
                <a:cs typeface="+mn-cs"/>
              </a:rPr>
              <a:t>Phil </a:t>
            </a:r>
            <a:r>
              <a:rPr lang="en-US" sz="3600" dirty="0" smtClean="0">
                <a:solidFill>
                  <a:schemeClr val="accent3"/>
                </a:solidFill>
                <a:latin typeface="+mn-lt"/>
                <a:cs typeface="+mn-cs"/>
              </a:rPr>
              <a:t>1:21</a:t>
            </a:r>
          </a:p>
          <a:p>
            <a:pPr algn="r">
              <a:lnSpc>
                <a:spcPts val="4000"/>
              </a:lnSpc>
              <a:defRPr/>
            </a:pPr>
            <a:endParaRPr lang="en-US" sz="3600" dirty="0" smtClean="0">
              <a:solidFill>
                <a:schemeClr val="accent3"/>
              </a:solidFill>
              <a:latin typeface="+mn-lt"/>
              <a:cs typeface="+mn-cs"/>
            </a:endParaRPr>
          </a:p>
          <a:p>
            <a:pPr>
              <a:lnSpc>
                <a:spcPts val="3500"/>
              </a:lnSpc>
              <a:defRPr/>
            </a:pPr>
            <a:r>
              <a:rPr lang="ja-JP" altLang="en-US" sz="2600" dirty="0" smtClean="0">
                <a:solidFill>
                  <a:srgbClr val="0070C0"/>
                </a:solidFill>
                <a:latin typeface="HG明朝E" pitchFamily="17" charset="-128"/>
                <a:ea typeface="HG明朝E" pitchFamily="17" charset="-128"/>
                <a:cs typeface="+mn-cs"/>
              </a:rPr>
              <a:t>私にとっては、</a:t>
            </a:r>
            <a:r>
              <a:rPr lang="ja-JP" altLang="en-US" sz="2600" dirty="0" smtClean="0">
                <a:solidFill>
                  <a:srgbClr val="C00000"/>
                </a:solidFill>
                <a:latin typeface="HG明朝E" pitchFamily="17" charset="-128"/>
                <a:ea typeface="HG明朝E" pitchFamily="17" charset="-128"/>
                <a:cs typeface="+mn-cs"/>
              </a:rPr>
              <a:t>生きることは</a:t>
            </a:r>
            <a:endParaRPr lang="en-US" altLang="ja-JP" sz="2600" dirty="0" smtClean="0">
              <a:solidFill>
                <a:srgbClr val="C00000"/>
              </a:solidFill>
              <a:latin typeface="HG明朝E" pitchFamily="17" charset="-128"/>
              <a:ea typeface="HG明朝E" pitchFamily="17" charset="-128"/>
              <a:cs typeface="+mn-cs"/>
            </a:endParaRPr>
          </a:p>
          <a:p>
            <a:pPr>
              <a:lnSpc>
                <a:spcPts val="3500"/>
              </a:lnSpc>
              <a:defRPr/>
            </a:pPr>
            <a:r>
              <a:rPr lang="ja-JP" altLang="en-US" sz="2600" dirty="0" smtClean="0">
                <a:solidFill>
                  <a:srgbClr val="C00000"/>
                </a:solidFill>
                <a:latin typeface="HG明朝E" pitchFamily="17" charset="-128"/>
                <a:ea typeface="HG明朝E" pitchFamily="17" charset="-128"/>
                <a:cs typeface="+mn-cs"/>
              </a:rPr>
              <a:t>キリストであり</a:t>
            </a:r>
            <a:r>
              <a:rPr lang="ja-JP" altLang="en-US" sz="2600" dirty="0" smtClean="0">
                <a:solidFill>
                  <a:srgbClr val="0070C0"/>
                </a:solidFill>
                <a:latin typeface="HG明朝E" pitchFamily="17" charset="-128"/>
                <a:ea typeface="HG明朝E" pitchFamily="17" charset="-128"/>
                <a:cs typeface="+mn-cs"/>
              </a:rPr>
              <a:t>、死ぬことは</a:t>
            </a:r>
            <a:endParaRPr lang="en-US" altLang="ja-JP" sz="2600" dirty="0" smtClean="0">
              <a:solidFill>
                <a:srgbClr val="0070C0"/>
              </a:solidFill>
              <a:latin typeface="HG明朝E" pitchFamily="17" charset="-128"/>
              <a:ea typeface="HG明朝E" pitchFamily="17" charset="-128"/>
              <a:cs typeface="+mn-cs"/>
            </a:endParaRPr>
          </a:p>
          <a:p>
            <a:pPr>
              <a:lnSpc>
                <a:spcPts val="3500"/>
              </a:lnSpc>
              <a:defRPr/>
            </a:pPr>
            <a:r>
              <a:rPr lang="ja-JP" altLang="en-US" sz="2600" dirty="0" smtClean="0">
                <a:solidFill>
                  <a:srgbClr val="0070C0"/>
                </a:solidFill>
                <a:latin typeface="HG明朝E" pitchFamily="17" charset="-128"/>
                <a:ea typeface="HG明朝E" pitchFamily="17" charset="-128"/>
                <a:cs typeface="+mn-cs"/>
              </a:rPr>
              <a:t>益である。　　　　</a:t>
            </a:r>
            <a:endParaRPr lang="en-US" altLang="ja-JP" sz="2600" dirty="0" smtClean="0">
              <a:solidFill>
                <a:srgbClr val="0070C0"/>
              </a:solidFill>
              <a:latin typeface="HG明朝E" pitchFamily="17" charset="-128"/>
              <a:ea typeface="HG明朝E" pitchFamily="17" charset="-128"/>
              <a:cs typeface="+mn-cs"/>
            </a:endParaRPr>
          </a:p>
          <a:p>
            <a:pPr>
              <a:lnSpc>
                <a:spcPts val="3500"/>
              </a:lnSpc>
              <a:defRPr/>
            </a:pPr>
            <a:r>
              <a:rPr lang="en-US" altLang="ja-JP" sz="2600" dirty="0">
                <a:solidFill>
                  <a:srgbClr val="0070C0"/>
                </a:solidFill>
                <a:latin typeface="HG明朝E" pitchFamily="17" charset="-128"/>
                <a:ea typeface="HG明朝E" pitchFamily="17" charset="-128"/>
                <a:cs typeface="+mn-cs"/>
              </a:rPr>
              <a:t> </a:t>
            </a:r>
            <a:r>
              <a:rPr lang="en-US" altLang="ja-JP" sz="2600" dirty="0" smtClean="0">
                <a:solidFill>
                  <a:srgbClr val="0070C0"/>
                </a:solidFill>
                <a:latin typeface="HG明朝E" pitchFamily="17" charset="-128"/>
                <a:ea typeface="HG明朝E" pitchFamily="17" charset="-128"/>
                <a:cs typeface="+mn-cs"/>
              </a:rPr>
              <a:t>              </a:t>
            </a:r>
            <a:r>
              <a:rPr lang="ja-JP" altLang="en-US" sz="2600" dirty="0" smtClean="0">
                <a:solidFill>
                  <a:srgbClr val="0070C0"/>
                </a:solidFill>
                <a:latin typeface="HG明朝E" pitchFamily="17" charset="-128"/>
                <a:ea typeface="HG明朝E" pitchFamily="17" charset="-128"/>
                <a:cs typeface="+mn-cs"/>
              </a:rPr>
              <a:t>ピリピ </a:t>
            </a:r>
            <a:r>
              <a:rPr lang="en-US" altLang="ja-JP" sz="2600" dirty="0" smtClean="0">
                <a:solidFill>
                  <a:srgbClr val="0070C0"/>
                </a:solidFill>
                <a:latin typeface="HG明朝E" pitchFamily="17" charset="-128"/>
                <a:ea typeface="HG明朝E" pitchFamily="17" charset="-128"/>
                <a:cs typeface="+mn-cs"/>
              </a:rPr>
              <a:t>1:21</a:t>
            </a:r>
            <a:endParaRPr lang="en-US" sz="2600" dirty="0">
              <a:solidFill>
                <a:srgbClr val="0070C0"/>
              </a:solidFill>
              <a:latin typeface="HG明朝E" pitchFamily="17" charset="-128"/>
              <a:ea typeface="HG明朝E" pitchFamily="17" charset="-128"/>
              <a:cs typeface="+mn-cs"/>
            </a:endParaRPr>
          </a:p>
        </p:txBody>
      </p:sp>
      <p:pic>
        <p:nvPicPr>
          <p:cNvPr id="5" name="Picture 2" descr="0606025"/>
          <p:cNvPicPr>
            <a:picLocks noChangeAspect="1" noChangeArrowheads="1"/>
          </p:cNvPicPr>
          <p:nvPr/>
        </p:nvPicPr>
        <p:blipFill>
          <a:blip r:embed="rId2" cstate="print"/>
          <a:srcRect l="8892" t="4444" r="15529" b="12222"/>
          <a:stretch>
            <a:fillRect/>
          </a:stretch>
        </p:blipFill>
        <p:spPr bwMode="auto">
          <a:xfrm>
            <a:off x="7821168" y="609600"/>
            <a:ext cx="269443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838200"/>
            <a:ext cx="6324600" cy="2400657"/>
          </a:xfrm>
          <a:prstGeom prst="rect">
            <a:avLst/>
          </a:prstGeom>
          <a:solidFill>
            <a:srgbClr val="EFEFD5"/>
          </a:solidFill>
        </p:spPr>
        <p:txBody>
          <a:bodyPr wrap="square" rtlCol="0">
            <a:spAutoFit/>
          </a:bodyPr>
          <a:lstStyle/>
          <a:p>
            <a:pPr algn="ctr"/>
            <a:r>
              <a:rPr lang="en-US" sz="4000" dirty="0"/>
              <a:t>Even though we may not </a:t>
            </a:r>
            <a:r>
              <a:rPr lang="en-US" sz="4000" i="1" dirty="0"/>
              <a:t>feel</a:t>
            </a:r>
            <a:r>
              <a:rPr lang="en-US" sz="4000" dirty="0"/>
              <a:t> alive in Christ, we must count it to be so</a:t>
            </a:r>
            <a:r>
              <a:rPr lang="en-US" sz="4000" dirty="0" smtClean="0"/>
              <a:t>!</a:t>
            </a:r>
          </a:p>
          <a:p>
            <a:pPr>
              <a:lnSpc>
                <a:spcPts val="3600"/>
              </a:lnSpc>
            </a:pPr>
            <a:r>
              <a:rPr lang="ja-JP" altLang="en-US" sz="2600" dirty="0" smtClean="0">
                <a:solidFill>
                  <a:srgbClr val="002060"/>
                </a:solidFill>
                <a:latin typeface="HG明朝E" pitchFamily="17" charset="-128"/>
                <a:ea typeface="HG明朝E" pitchFamily="17" charset="-128"/>
              </a:rPr>
              <a:t>　</a:t>
            </a:r>
            <a:endParaRPr lang="en-US" sz="2600" dirty="0">
              <a:solidFill>
                <a:srgbClr val="0070C0"/>
              </a:solidFill>
              <a:latin typeface="HG明朝E" pitchFamily="17" charset="-128"/>
              <a:ea typeface="HG明朝E" pitchFamily="17" charset="-128"/>
            </a:endParaRPr>
          </a:p>
        </p:txBody>
      </p:sp>
      <p:pic>
        <p:nvPicPr>
          <p:cNvPr id="8" name="Picture 2" descr="http://gregorycrofford.files.wordpress.com/2012/08/second-coming-of-christ.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22078" r="23377"/>
          <a:stretch/>
        </p:blipFill>
        <p:spPr bwMode="auto">
          <a:xfrm>
            <a:off x="7772400" y="838200"/>
            <a:ext cx="3462592"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正方形/長方形 3"/>
          <p:cNvSpPr/>
          <p:nvPr/>
        </p:nvSpPr>
        <p:spPr>
          <a:xfrm>
            <a:off x="1143000" y="3352800"/>
            <a:ext cx="6096000" cy="1477328"/>
          </a:xfrm>
          <a:prstGeom prst="rect">
            <a:avLst/>
          </a:prstGeom>
        </p:spPr>
        <p:txBody>
          <a:bodyPr>
            <a:spAutoFit/>
          </a:bodyPr>
          <a:lstStyle/>
          <a:p>
            <a:pPr>
              <a:lnSpc>
                <a:spcPts val="3600"/>
              </a:lnSpc>
            </a:pPr>
            <a:r>
              <a:rPr lang="ja-JP" altLang="en-US" sz="2800" dirty="0" smtClean="0">
                <a:solidFill>
                  <a:srgbClr val="0070C0"/>
                </a:solidFill>
                <a:latin typeface="HG明朝E" pitchFamily="17" charset="-128"/>
                <a:ea typeface="HG明朝E" pitchFamily="17" charset="-128"/>
              </a:rPr>
              <a:t>たとえ</a:t>
            </a:r>
            <a:r>
              <a:rPr lang="ja-JP" altLang="en-US" sz="2800" dirty="0">
                <a:solidFill>
                  <a:srgbClr val="0070C0"/>
                </a:solidFill>
                <a:latin typeface="HG明朝E" pitchFamily="17" charset="-128"/>
                <a:ea typeface="HG明朝E" pitchFamily="17" charset="-128"/>
              </a:rPr>
              <a:t>、</a:t>
            </a:r>
            <a:r>
              <a:rPr lang="ja-JP" altLang="en-US" sz="2800" dirty="0" smtClean="0">
                <a:solidFill>
                  <a:srgbClr val="0070C0"/>
                </a:solidFill>
                <a:latin typeface="HG明朝E" pitchFamily="17" charset="-128"/>
                <a:ea typeface="HG明朝E" pitchFamily="17" charset="-128"/>
              </a:rPr>
              <a:t>キリストのうちに生きていると</a:t>
            </a:r>
            <a:r>
              <a:rPr lang="ja-JP" altLang="en-US" sz="2800" i="1" dirty="0" smtClean="0">
                <a:solidFill>
                  <a:srgbClr val="AA2106"/>
                </a:solidFill>
                <a:latin typeface="HG明朝E" pitchFamily="17" charset="-128"/>
                <a:ea typeface="HG明朝E" pitchFamily="17" charset="-128"/>
              </a:rPr>
              <a:t>感じ</a:t>
            </a:r>
            <a:r>
              <a:rPr lang="ja-JP" altLang="en-US" sz="2800" dirty="0" smtClean="0">
                <a:solidFill>
                  <a:srgbClr val="0070C0"/>
                </a:solidFill>
                <a:latin typeface="HG明朝E" pitchFamily="17" charset="-128"/>
                <a:ea typeface="HG明朝E" pitchFamily="17" charset="-128"/>
              </a:rPr>
              <a:t>られなくても、そうなのだと考えなければならない！</a:t>
            </a:r>
            <a:endParaRPr lang="en-US" altLang="ja-JP" sz="2800" dirty="0">
              <a:solidFill>
                <a:srgbClr val="0070C0"/>
              </a:solidFill>
              <a:latin typeface="HG明朝E" pitchFamily="17" charset="-128"/>
              <a:ea typeface="HG明朝E" pitchFamily="17" charset="-128"/>
            </a:endParaRPr>
          </a:p>
        </p:txBody>
      </p:sp>
    </p:spTree>
    <p:extLst>
      <p:ext uri="{BB962C8B-B14F-4D97-AF65-F5344CB8AC3E}">
        <p14:creationId xmlns:p14="http://schemas.microsoft.com/office/powerpoint/2010/main" xmlns="" val="81458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457200"/>
            <a:ext cx="6324600" cy="3992563"/>
          </a:xfrm>
        </p:spPr>
        <p:txBody>
          <a:bodyPr/>
          <a:lstStyle/>
          <a:p>
            <a:pPr marL="82550" indent="0">
              <a:buNone/>
            </a:pPr>
            <a:r>
              <a:rPr lang="en-US" sz="3600" dirty="0" smtClean="0"/>
              <a:t>“For the death that He (Jesus) died, He died to sin once for all; but the life that He lives, He lives to God. </a:t>
            </a:r>
          </a:p>
          <a:p>
            <a:pPr marL="82550" indent="0">
              <a:buNone/>
            </a:pPr>
            <a:endParaRPr lang="en-US" sz="3600" dirty="0" smtClean="0"/>
          </a:p>
          <a:p>
            <a:pPr marL="82550" indent="0">
              <a:lnSpc>
                <a:spcPts val="3600"/>
              </a:lnSpc>
              <a:buNone/>
            </a:pPr>
            <a:r>
              <a:rPr lang="ja-JP" altLang="en-US" sz="2600" dirty="0" smtClean="0">
                <a:solidFill>
                  <a:srgbClr val="AA2106"/>
                </a:solidFill>
                <a:latin typeface="HG明朝E" pitchFamily="17" charset="-128"/>
                <a:ea typeface="HG明朝E" pitchFamily="17" charset="-128"/>
              </a:rPr>
              <a:t>なぜなら、キリストが死んだのは、ただ一度罪に対して死んだのであり、キリストが生きるのは、神に生きるのだからである。</a:t>
            </a:r>
            <a:endParaRPr lang="en-US" sz="2600" dirty="0">
              <a:solidFill>
                <a:srgbClr val="AA2106"/>
              </a:solidFill>
              <a:latin typeface="HG明朝E" pitchFamily="17" charset="-128"/>
              <a:ea typeface="HG明朝E" pitchFamily="17" charset="-128"/>
            </a:endParaRPr>
          </a:p>
        </p:txBody>
      </p:sp>
      <p:pic>
        <p:nvPicPr>
          <p:cNvPr id="7" name="Picture 2" descr="http://gregorycrofford.files.wordpress.com/2012/08/second-coming-of-christ.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22078" r="23377"/>
          <a:stretch/>
        </p:blipFill>
        <p:spPr bwMode="auto">
          <a:xfrm>
            <a:off x="7772400" y="838200"/>
            <a:ext cx="3462592"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8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ld Atlas - Map of Africa"/>
          <p:cNvPicPr>
            <a:picLocks noChangeAspect="1" noChangeArrowheads="1"/>
          </p:cNvPicPr>
          <p:nvPr/>
        </p:nvPicPr>
        <p:blipFill>
          <a:blip r:embed="rId2" cstate="print"/>
          <a:srcRect l="54887" t="19946" r="20168" b="42824"/>
          <a:stretch>
            <a:fillRect/>
          </a:stretch>
        </p:blipFill>
        <p:spPr bwMode="auto">
          <a:xfrm>
            <a:off x="5437188" y="192088"/>
            <a:ext cx="4773612" cy="643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6553200" y="4800600"/>
            <a:ext cx="9906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Title 8"/>
          <p:cNvSpPr>
            <a:spLocks noGrp="1"/>
          </p:cNvSpPr>
          <p:nvPr>
            <p:ph type="title"/>
          </p:nvPr>
        </p:nvSpPr>
        <p:spPr>
          <a:xfrm>
            <a:off x="1752600" y="636896"/>
            <a:ext cx="3200400" cy="1143000"/>
          </a:xfrm>
        </p:spPr>
        <p:txBody>
          <a:bodyPr>
            <a:normAutofit fontScale="90000"/>
          </a:bodyPr>
          <a:lstStyle/>
          <a:p>
            <a:pPr eaLnBrk="1" fontAlgn="auto" hangingPunct="1">
              <a:spcAft>
                <a:spcPts val="0"/>
              </a:spcAft>
              <a:defRPr/>
            </a:pPr>
            <a:r>
              <a:rPr lang="en-US" sz="4800" dirty="0" smtClean="0">
                <a:solidFill>
                  <a:schemeClr val="tx2">
                    <a:satMod val="130000"/>
                  </a:schemeClr>
                </a:solidFill>
                <a:effectLst/>
              </a:rPr>
              <a:t>Walking…</a:t>
            </a:r>
            <a:br>
              <a:rPr lang="en-US" sz="4800" dirty="0" smtClean="0">
                <a:solidFill>
                  <a:schemeClr val="tx2">
                    <a:satMod val="130000"/>
                  </a:schemeClr>
                </a:solidFill>
                <a:effectLst/>
              </a:rPr>
            </a:br>
            <a:r>
              <a:rPr lang="en-US" dirty="0" smtClean="0">
                <a:solidFill>
                  <a:schemeClr val="tx2">
                    <a:satMod val="130000"/>
                  </a:schemeClr>
                </a:solidFill>
              </a:rPr>
              <a:t>   </a:t>
            </a:r>
            <a:r>
              <a:rPr lang="ja-JP" altLang="en-US" sz="4400" dirty="0" smtClean="0">
                <a:solidFill>
                  <a:srgbClr val="002060"/>
                </a:solidFill>
                <a:effectLst/>
                <a:latin typeface="HG明朝E" pitchFamily="17" charset="-128"/>
                <a:ea typeface="HG明朝E" pitchFamily="17" charset="-128"/>
              </a:rPr>
              <a:t>歩く</a:t>
            </a:r>
            <a:r>
              <a:rPr lang="en-US" altLang="ja-JP" sz="4400" dirty="0" smtClean="0">
                <a:solidFill>
                  <a:srgbClr val="002060"/>
                </a:solidFill>
                <a:effectLst/>
                <a:latin typeface="HG明朝E" pitchFamily="17" charset="-128"/>
                <a:ea typeface="HG明朝E" pitchFamily="17" charset="-128"/>
              </a:rPr>
              <a:t>...</a:t>
            </a:r>
            <a:r>
              <a:rPr lang="en-US" altLang="ja-JP" sz="4400" dirty="0" smtClean="0">
                <a:solidFill>
                  <a:srgbClr val="002060"/>
                </a:solidFill>
                <a:latin typeface="HG明朝E" pitchFamily="17" charset="-128"/>
                <a:ea typeface="HG明朝E" pitchFamily="17" charset="-128"/>
              </a:rPr>
              <a:t/>
            </a:r>
            <a:br>
              <a:rPr lang="en-US" altLang="ja-JP" sz="4400" dirty="0" smtClean="0">
                <a:solidFill>
                  <a:srgbClr val="002060"/>
                </a:solidFill>
                <a:latin typeface="HG明朝E" pitchFamily="17" charset="-128"/>
                <a:ea typeface="HG明朝E" pitchFamily="17" charset="-128"/>
              </a:rPr>
            </a:br>
            <a:endParaRPr lang="en-US" sz="4400" dirty="0">
              <a:solidFill>
                <a:srgbClr val="002060"/>
              </a:solidFill>
              <a:latin typeface="HG明朝E" pitchFamily="17" charset="-128"/>
              <a:ea typeface="HG明朝E" pitchFamily="17" charset="-128"/>
            </a:endParaRPr>
          </a:p>
        </p:txBody>
      </p:sp>
      <p:sp>
        <p:nvSpPr>
          <p:cNvPr id="7" name="Freeform 6"/>
          <p:cNvSpPr/>
          <p:nvPr/>
        </p:nvSpPr>
        <p:spPr>
          <a:xfrm>
            <a:off x="7212014" y="4114800"/>
            <a:ext cx="865187" cy="947738"/>
          </a:xfrm>
          <a:custGeom>
            <a:avLst/>
            <a:gdLst>
              <a:gd name="connsiteX0" fmla="*/ 479960 w 479960"/>
              <a:gd name="connsiteY0" fmla="*/ 693175 h 701317"/>
              <a:gd name="connsiteX1" fmla="*/ 376721 w 479960"/>
              <a:gd name="connsiteY1" fmla="*/ 678426 h 701317"/>
              <a:gd name="connsiteX2" fmla="*/ 361973 w 479960"/>
              <a:gd name="connsiteY2" fmla="*/ 589936 h 701317"/>
              <a:gd name="connsiteX3" fmla="*/ 288231 w 479960"/>
              <a:gd name="connsiteY3" fmla="*/ 575188 h 701317"/>
              <a:gd name="connsiteX4" fmla="*/ 273482 w 479960"/>
              <a:gd name="connsiteY4" fmla="*/ 368710 h 701317"/>
              <a:gd name="connsiteX5" fmla="*/ 199740 w 479960"/>
              <a:gd name="connsiteY5" fmla="*/ 353962 h 701317"/>
              <a:gd name="connsiteX6" fmla="*/ 8011 w 479960"/>
              <a:gd name="connsiteY6" fmla="*/ 221226 h 701317"/>
              <a:gd name="connsiteX7" fmla="*/ 22760 w 479960"/>
              <a:gd name="connsiteY7" fmla="*/ 147484 h 701317"/>
              <a:gd name="connsiteX8" fmla="*/ 184992 w 479960"/>
              <a:gd name="connsiteY8" fmla="*/ 44246 h 701317"/>
              <a:gd name="connsiteX9" fmla="*/ 111250 w 479960"/>
              <a:gd name="connsiteY9" fmla="*/ 29497 h 701317"/>
              <a:gd name="connsiteX10" fmla="*/ 96502 w 479960"/>
              <a:gd name="connsiteY10" fmla="*/ 0 h 7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960" h="701317">
                <a:moveTo>
                  <a:pt x="479960" y="693175"/>
                </a:moveTo>
                <a:cubicBezTo>
                  <a:pt x="445547" y="688259"/>
                  <a:pt x="402882" y="701317"/>
                  <a:pt x="376721" y="678426"/>
                </a:cubicBezTo>
                <a:cubicBezTo>
                  <a:pt x="354216" y="658734"/>
                  <a:pt x="381434" y="612640"/>
                  <a:pt x="361973" y="589936"/>
                </a:cubicBezTo>
                <a:cubicBezTo>
                  <a:pt x="345659" y="570903"/>
                  <a:pt x="312812" y="580104"/>
                  <a:pt x="288231" y="575188"/>
                </a:cubicBezTo>
                <a:cubicBezTo>
                  <a:pt x="283315" y="506362"/>
                  <a:pt x="299109" y="432776"/>
                  <a:pt x="273482" y="368710"/>
                </a:cubicBezTo>
                <a:cubicBezTo>
                  <a:pt x="264172" y="345435"/>
                  <a:pt x="213645" y="374819"/>
                  <a:pt x="199740" y="353962"/>
                </a:cubicBezTo>
                <a:cubicBezTo>
                  <a:pt x="76290" y="168787"/>
                  <a:pt x="375879" y="251883"/>
                  <a:pt x="8011" y="221226"/>
                </a:cubicBezTo>
                <a:cubicBezTo>
                  <a:pt x="12927" y="196645"/>
                  <a:pt x="0" y="157989"/>
                  <a:pt x="22760" y="147484"/>
                </a:cubicBezTo>
                <a:cubicBezTo>
                  <a:pt x="37649" y="140612"/>
                  <a:pt x="306405" y="185895"/>
                  <a:pt x="184992" y="44246"/>
                </a:cubicBezTo>
                <a:cubicBezTo>
                  <a:pt x="168678" y="25213"/>
                  <a:pt x="133671" y="40708"/>
                  <a:pt x="111250" y="29497"/>
                </a:cubicBezTo>
                <a:cubicBezTo>
                  <a:pt x="101418" y="24581"/>
                  <a:pt x="101418" y="9832"/>
                  <a:pt x="96502" y="0"/>
                </a:cubicBezTo>
              </a:path>
            </a:pathLst>
          </a:custGeom>
          <a:ln w="38100">
            <a:solidFill>
              <a:schemeClr val="bg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57200"/>
            <a:ext cx="6629400" cy="4114800"/>
          </a:xfrm>
        </p:spPr>
        <p:txBody>
          <a:bodyPr/>
          <a:lstStyle/>
          <a:p>
            <a:pPr marL="82550" indent="0">
              <a:buNone/>
            </a:pPr>
            <a:r>
              <a:rPr lang="en-US" sz="3600" dirty="0" smtClean="0"/>
              <a:t>“</a:t>
            </a:r>
            <a:r>
              <a:rPr lang="en-US" sz="3600" b="1" dirty="0" smtClean="0">
                <a:solidFill>
                  <a:schemeClr val="accent3"/>
                </a:solidFill>
              </a:rPr>
              <a:t>Even so consider yourselves to be dead to sin, but alive to God in Christ Jesus</a:t>
            </a:r>
            <a:r>
              <a:rPr lang="en-US" sz="3600" dirty="0" smtClean="0"/>
              <a:t>.” </a:t>
            </a:r>
          </a:p>
          <a:p>
            <a:pPr marL="82550" indent="0" algn="r">
              <a:buNone/>
            </a:pPr>
            <a:r>
              <a:rPr lang="en-US" sz="2800" dirty="0" smtClean="0">
                <a:solidFill>
                  <a:srgbClr val="C00000"/>
                </a:solidFill>
              </a:rPr>
              <a:t>Rom 6:10,11 </a:t>
            </a:r>
            <a:r>
              <a:rPr lang="en-US" sz="2800" dirty="0" smtClean="0"/>
              <a:t>(emphasis </a:t>
            </a:r>
            <a:r>
              <a:rPr lang="en-US" sz="2800" dirty="0"/>
              <a:t>added</a:t>
            </a:r>
            <a:r>
              <a:rPr lang="en-US" sz="2800" dirty="0" smtClean="0"/>
              <a:t>)</a:t>
            </a:r>
          </a:p>
          <a:p>
            <a:pPr marL="82550" indent="0" algn="r">
              <a:buNone/>
            </a:pPr>
            <a:endParaRPr lang="en-US" sz="2800" dirty="0" smtClean="0"/>
          </a:p>
          <a:p>
            <a:pPr marL="82550" indent="0">
              <a:lnSpc>
                <a:spcPts val="3600"/>
              </a:lnSpc>
              <a:buNone/>
            </a:pPr>
            <a:r>
              <a:rPr lang="ja-JP" altLang="en-US" sz="2600" b="1" dirty="0" smtClean="0">
                <a:solidFill>
                  <a:srgbClr val="002060"/>
                </a:solidFill>
                <a:latin typeface="HG明朝E" pitchFamily="17" charset="-128"/>
                <a:ea typeface="HG明朝E" pitchFamily="17" charset="-128"/>
              </a:rPr>
              <a:t>このように、あなたがた自身も、罪に対して死んだ者であり、キリスト・イエスにあって神に生きている者であることを、</a:t>
            </a:r>
            <a:r>
              <a:rPr lang="ja-JP" altLang="en-US" sz="2600" b="1" dirty="0" err="1" smtClean="0">
                <a:solidFill>
                  <a:srgbClr val="002060"/>
                </a:solidFill>
                <a:latin typeface="HG明朝E" pitchFamily="17" charset="-128"/>
                <a:ea typeface="HG明朝E" pitchFamily="17" charset="-128"/>
              </a:rPr>
              <a:t>認むべ</a:t>
            </a:r>
            <a:r>
              <a:rPr lang="ja-JP" altLang="en-US" sz="2600" b="1" dirty="0" smtClean="0">
                <a:solidFill>
                  <a:srgbClr val="002060"/>
                </a:solidFill>
                <a:latin typeface="HG明朝E" pitchFamily="17" charset="-128"/>
                <a:ea typeface="HG明朝E" pitchFamily="17" charset="-128"/>
              </a:rPr>
              <a:t>きである。　　　　　ローマ </a:t>
            </a:r>
            <a:r>
              <a:rPr lang="en-US" altLang="ja-JP" sz="2600" b="1" dirty="0" smtClean="0">
                <a:solidFill>
                  <a:srgbClr val="002060"/>
                </a:solidFill>
                <a:latin typeface="HG明朝E" pitchFamily="17" charset="-128"/>
                <a:ea typeface="HG明朝E" pitchFamily="17" charset="-128"/>
              </a:rPr>
              <a:t>6:10</a:t>
            </a:r>
            <a:r>
              <a:rPr lang="ja-JP" altLang="en-US" sz="2600" b="1" dirty="0" err="1" smtClean="0">
                <a:solidFill>
                  <a:srgbClr val="002060"/>
                </a:solidFill>
                <a:latin typeface="HG明朝E" pitchFamily="17" charset="-128"/>
                <a:ea typeface="HG明朝E" pitchFamily="17" charset="-128"/>
              </a:rPr>
              <a:t>、</a:t>
            </a:r>
            <a:r>
              <a:rPr lang="en-US" altLang="ja-JP" sz="2600" b="1" dirty="0" smtClean="0">
                <a:solidFill>
                  <a:srgbClr val="002060"/>
                </a:solidFill>
                <a:latin typeface="HG明朝E" pitchFamily="17" charset="-128"/>
                <a:ea typeface="HG明朝E" pitchFamily="17" charset="-128"/>
              </a:rPr>
              <a:t>11</a:t>
            </a:r>
            <a:endParaRPr lang="en-US" sz="2600" b="1" dirty="0">
              <a:solidFill>
                <a:srgbClr val="002060"/>
              </a:solidFill>
              <a:latin typeface="HG明朝E" pitchFamily="17" charset="-128"/>
              <a:ea typeface="HG明朝E" pitchFamily="17" charset="-128"/>
            </a:endParaRPr>
          </a:p>
        </p:txBody>
      </p:sp>
      <p:pic>
        <p:nvPicPr>
          <p:cNvPr id="7" name="Picture 2" descr="http://gregorycrofford.files.wordpress.com/2012/08/second-coming-of-christ.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22078" r="23377"/>
          <a:stretch/>
        </p:blipFill>
        <p:spPr bwMode="auto">
          <a:xfrm>
            <a:off x="7772400" y="838200"/>
            <a:ext cx="3462592"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35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1981200" y="504825"/>
            <a:ext cx="4648200" cy="3329116"/>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600" dirty="0">
                <a:latin typeface="+mn-lt"/>
                <a:cs typeface="+mn-cs"/>
              </a:rPr>
              <a:t>“</a:t>
            </a:r>
            <a:r>
              <a:rPr lang="en-US" sz="3600" dirty="0">
                <a:solidFill>
                  <a:schemeClr val="accent3"/>
                </a:solidFill>
                <a:latin typeface="+mn-lt"/>
                <a:cs typeface="+mn-cs"/>
              </a:rPr>
              <a:t>I am </a:t>
            </a:r>
            <a:r>
              <a:rPr lang="en-US" sz="3600" dirty="0">
                <a:latin typeface="+mn-lt"/>
                <a:cs typeface="+mn-cs"/>
              </a:rPr>
              <a:t>the way, the truth, and </a:t>
            </a:r>
            <a:r>
              <a:rPr lang="en-US" sz="3600" dirty="0">
                <a:solidFill>
                  <a:schemeClr val="accent3"/>
                </a:solidFill>
                <a:latin typeface="+mn-lt"/>
                <a:cs typeface="+mn-cs"/>
              </a:rPr>
              <a:t>the life</a:t>
            </a:r>
            <a:r>
              <a:rPr lang="en-US" sz="3600" dirty="0">
                <a:latin typeface="+mn-lt"/>
                <a:cs typeface="+mn-cs"/>
              </a:rPr>
              <a:t>…”</a:t>
            </a:r>
          </a:p>
          <a:p>
            <a:pPr algn="r">
              <a:lnSpc>
                <a:spcPts val="4320"/>
              </a:lnSpc>
              <a:defRPr/>
            </a:pPr>
            <a:r>
              <a:rPr lang="en-US" sz="3600" dirty="0">
                <a:solidFill>
                  <a:schemeClr val="accent3"/>
                </a:solidFill>
                <a:latin typeface="+mn-lt"/>
                <a:cs typeface="+mn-cs"/>
              </a:rPr>
              <a:t>John </a:t>
            </a:r>
            <a:r>
              <a:rPr lang="en-US" sz="3600" dirty="0" smtClean="0">
                <a:solidFill>
                  <a:schemeClr val="accent3"/>
                </a:solidFill>
                <a:latin typeface="+mn-lt"/>
                <a:cs typeface="+mn-cs"/>
              </a:rPr>
              <a:t>14:6</a:t>
            </a:r>
          </a:p>
          <a:p>
            <a:pPr algn="r">
              <a:lnSpc>
                <a:spcPts val="4320"/>
              </a:lnSpc>
              <a:defRPr/>
            </a:pPr>
            <a:endParaRPr lang="en-US" sz="3600" dirty="0" smtClean="0">
              <a:solidFill>
                <a:schemeClr val="accent3"/>
              </a:solidFill>
              <a:latin typeface="+mn-lt"/>
              <a:cs typeface="+mn-cs"/>
            </a:endParaRPr>
          </a:p>
          <a:p>
            <a:pPr>
              <a:lnSpc>
                <a:spcPts val="4000"/>
              </a:lnSpc>
              <a:defRPr/>
            </a:pPr>
            <a:r>
              <a:rPr lang="ja-JP" altLang="en-US" sz="2600" dirty="0" smtClean="0">
                <a:solidFill>
                  <a:schemeClr val="accent3"/>
                </a:solidFill>
                <a:latin typeface="HG明朝E" pitchFamily="17" charset="-128"/>
                <a:ea typeface="HG明朝E" pitchFamily="17" charset="-128"/>
                <a:cs typeface="+mn-cs"/>
              </a:rPr>
              <a:t>私は</a:t>
            </a:r>
            <a:r>
              <a:rPr lang="ja-JP" altLang="en-US" sz="2600" dirty="0" smtClean="0">
                <a:solidFill>
                  <a:srgbClr val="002060"/>
                </a:solidFill>
                <a:latin typeface="HG明朝E" pitchFamily="17" charset="-128"/>
                <a:ea typeface="HG明朝E" pitchFamily="17" charset="-128"/>
                <a:cs typeface="+mn-cs"/>
              </a:rPr>
              <a:t>道であり、真理であり、</a:t>
            </a:r>
            <a:r>
              <a:rPr lang="ja-JP" altLang="en-US" sz="2600" dirty="0" smtClean="0">
                <a:solidFill>
                  <a:schemeClr val="accent3"/>
                </a:solidFill>
                <a:latin typeface="HG明朝E" pitchFamily="17" charset="-128"/>
                <a:ea typeface="HG明朝E" pitchFamily="17" charset="-128"/>
                <a:cs typeface="+mn-cs"/>
              </a:rPr>
              <a:t>命である。</a:t>
            </a:r>
            <a:r>
              <a:rPr lang="en-US" altLang="ja-JP" sz="2600" dirty="0" smtClean="0">
                <a:solidFill>
                  <a:schemeClr val="accent3"/>
                </a:solidFill>
                <a:latin typeface="HG明朝E" pitchFamily="17" charset="-128"/>
                <a:ea typeface="HG明朝E" pitchFamily="17" charset="-128"/>
                <a:cs typeface="+mn-cs"/>
              </a:rPr>
              <a:t>…</a:t>
            </a:r>
            <a:r>
              <a:rPr lang="ja-JP" altLang="en-US" sz="2600" dirty="0" smtClean="0">
                <a:solidFill>
                  <a:schemeClr val="accent3"/>
                </a:solidFill>
                <a:latin typeface="HG明朝E" pitchFamily="17" charset="-128"/>
                <a:ea typeface="HG明朝E" pitchFamily="17" charset="-128"/>
                <a:cs typeface="+mn-cs"/>
              </a:rPr>
              <a:t>　　ヨハネ </a:t>
            </a:r>
            <a:r>
              <a:rPr lang="en-US" altLang="ja-JP" sz="2600" dirty="0" smtClean="0">
                <a:solidFill>
                  <a:schemeClr val="accent3"/>
                </a:solidFill>
                <a:latin typeface="HG明朝E" pitchFamily="17" charset="-128"/>
                <a:ea typeface="HG明朝E" pitchFamily="17" charset="-128"/>
                <a:cs typeface="+mn-cs"/>
              </a:rPr>
              <a:t>14:6</a:t>
            </a:r>
            <a:endParaRPr lang="en-US" sz="2600" dirty="0">
              <a:solidFill>
                <a:schemeClr val="accent3"/>
              </a:solidFill>
              <a:latin typeface="HG明朝E" pitchFamily="17" charset="-128"/>
              <a:ea typeface="HG明朝E" pitchFamily="17" charset="-128"/>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67600" y="685800"/>
            <a:ext cx="3714750"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981200" y="457200"/>
            <a:ext cx="4953000" cy="5899051"/>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400" dirty="0">
                <a:latin typeface="+mn-lt"/>
                <a:cs typeface="+mn-cs"/>
              </a:rPr>
              <a:t>“I am the door; if anyone enters through Me, he shall be saved</a:t>
            </a:r>
            <a:r>
              <a:rPr lang="en-US" sz="3400" dirty="0" smtClean="0">
                <a:latin typeface="+mn-lt"/>
                <a:cs typeface="+mn-cs"/>
              </a:rPr>
              <a:t>… </a:t>
            </a:r>
            <a:r>
              <a:rPr lang="en-US" sz="3400" dirty="0" smtClean="0">
                <a:solidFill>
                  <a:schemeClr val="accent3"/>
                </a:solidFill>
                <a:latin typeface="+mn-lt"/>
                <a:cs typeface="+mn-cs"/>
              </a:rPr>
              <a:t>I </a:t>
            </a:r>
            <a:r>
              <a:rPr lang="en-US" sz="3400" dirty="0">
                <a:solidFill>
                  <a:schemeClr val="accent3"/>
                </a:solidFill>
                <a:latin typeface="+mn-lt"/>
                <a:cs typeface="+mn-cs"/>
              </a:rPr>
              <a:t>came that [you] might have life</a:t>
            </a:r>
            <a:r>
              <a:rPr lang="en-US" sz="3400" dirty="0">
                <a:latin typeface="+mn-lt"/>
                <a:cs typeface="+mn-cs"/>
              </a:rPr>
              <a:t>, and might have it abundantly.”</a:t>
            </a:r>
          </a:p>
          <a:p>
            <a:pPr algn="r">
              <a:lnSpc>
                <a:spcPts val="4300"/>
              </a:lnSpc>
              <a:defRPr/>
            </a:pPr>
            <a:r>
              <a:rPr lang="en-US" sz="3400" dirty="0">
                <a:solidFill>
                  <a:schemeClr val="accent3"/>
                </a:solidFill>
                <a:latin typeface="+mn-lt"/>
                <a:cs typeface="+mn-cs"/>
              </a:rPr>
              <a:t>John 10:9, </a:t>
            </a:r>
            <a:r>
              <a:rPr lang="en-US" sz="3400" dirty="0" smtClean="0">
                <a:solidFill>
                  <a:schemeClr val="accent3"/>
                </a:solidFill>
                <a:latin typeface="+mn-lt"/>
                <a:cs typeface="+mn-cs"/>
              </a:rPr>
              <a:t>10</a:t>
            </a:r>
          </a:p>
          <a:p>
            <a:pPr>
              <a:lnSpc>
                <a:spcPts val="3300"/>
              </a:lnSpc>
              <a:defRPr/>
            </a:pPr>
            <a:r>
              <a:rPr lang="ja-JP" altLang="en-US" sz="2600" dirty="0" smtClean="0">
                <a:solidFill>
                  <a:srgbClr val="002060"/>
                </a:solidFill>
                <a:latin typeface="HG明朝E" pitchFamily="17" charset="-128"/>
                <a:ea typeface="HG明朝E" pitchFamily="17" charset="-128"/>
                <a:cs typeface="+mn-cs"/>
              </a:rPr>
              <a:t>わたしは門である。私をとおってはいる者は救われ、</a:t>
            </a:r>
            <a:r>
              <a:rPr lang="en-US" altLang="ja-JP" sz="2600" dirty="0" smtClean="0">
                <a:solidFill>
                  <a:srgbClr val="002060"/>
                </a:solidFill>
                <a:latin typeface="HG明朝E" pitchFamily="17" charset="-128"/>
                <a:ea typeface="HG明朝E" pitchFamily="17" charset="-128"/>
                <a:cs typeface="+mn-cs"/>
              </a:rPr>
              <a:t>…</a:t>
            </a:r>
            <a:r>
              <a:rPr lang="ja-JP" altLang="en-US" sz="2600" dirty="0" smtClean="0">
                <a:solidFill>
                  <a:srgbClr val="002060"/>
                </a:solidFill>
                <a:latin typeface="HG明朝E" pitchFamily="17" charset="-128"/>
                <a:ea typeface="HG明朝E" pitchFamily="17" charset="-128"/>
                <a:cs typeface="+mn-cs"/>
              </a:rPr>
              <a:t> </a:t>
            </a:r>
            <a:r>
              <a:rPr lang="ja-JP" altLang="en-US" sz="2600" dirty="0" smtClean="0">
                <a:solidFill>
                  <a:srgbClr val="AA2106"/>
                </a:solidFill>
                <a:latin typeface="HG明朝E" pitchFamily="17" charset="-128"/>
                <a:ea typeface="HG明朝E" pitchFamily="17" charset="-128"/>
                <a:cs typeface="+mn-cs"/>
              </a:rPr>
              <a:t>私がきたのは、羊に命を得させ、</a:t>
            </a:r>
            <a:r>
              <a:rPr lang="ja-JP" altLang="en-US" sz="2600" dirty="0" smtClean="0">
                <a:solidFill>
                  <a:srgbClr val="002060"/>
                </a:solidFill>
                <a:latin typeface="HG明朝E" pitchFamily="17" charset="-128"/>
                <a:ea typeface="HG明朝E" pitchFamily="17" charset="-128"/>
                <a:cs typeface="+mn-cs"/>
              </a:rPr>
              <a:t>豊かに得させるためである。</a:t>
            </a:r>
            <a:endParaRPr lang="en-US" altLang="ja-JP" sz="2600" dirty="0" smtClean="0">
              <a:solidFill>
                <a:srgbClr val="002060"/>
              </a:solidFill>
              <a:latin typeface="HG明朝E" pitchFamily="17" charset="-128"/>
              <a:ea typeface="HG明朝E" pitchFamily="17" charset="-128"/>
              <a:cs typeface="+mn-cs"/>
            </a:endParaRPr>
          </a:p>
          <a:p>
            <a:pPr>
              <a:lnSpc>
                <a:spcPts val="3300"/>
              </a:lnSpc>
              <a:defRPr/>
            </a:pPr>
            <a:r>
              <a:rPr lang="ja-JP" altLang="en-US" sz="2600" dirty="0" smtClean="0">
                <a:solidFill>
                  <a:srgbClr val="002060"/>
                </a:solidFill>
                <a:latin typeface="HG明朝E" pitchFamily="17" charset="-128"/>
                <a:ea typeface="HG明朝E" pitchFamily="17" charset="-128"/>
                <a:cs typeface="+mn-cs"/>
              </a:rPr>
              <a:t>　　　　　　　ヨハネ</a:t>
            </a:r>
            <a:r>
              <a:rPr lang="en-US" altLang="ja-JP" sz="2600" dirty="0" smtClean="0">
                <a:solidFill>
                  <a:srgbClr val="002060"/>
                </a:solidFill>
                <a:latin typeface="HG明朝E" pitchFamily="17" charset="-128"/>
                <a:ea typeface="HG明朝E" pitchFamily="17" charset="-128"/>
                <a:cs typeface="+mn-cs"/>
              </a:rPr>
              <a:t>10:9,10</a:t>
            </a:r>
            <a:endParaRPr lang="en-US" sz="2600" dirty="0">
              <a:solidFill>
                <a:srgbClr val="002060"/>
              </a:solidFill>
              <a:latin typeface="HG明朝E" pitchFamily="17" charset="-128"/>
              <a:ea typeface="HG明朝E" pitchFamily="17" charset="-128"/>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67600" y="685800"/>
            <a:ext cx="3714750"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09800" y="304800"/>
            <a:ext cx="4572000" cy="6217087"/>
          </a:xfrm>
          <a:prstGeom prst="rect">
            <a:avLst/>
          </a:prstGeom>
          <a:noFill/>
          <a:ln w="9525">
            <a:noFill/>
            <a:miter lim="800000"/>
            <a:headEnd/>
            <a:tailEnd/>
          </a:ln>
          <a:effectLst>
            <a:outerShdw blurRad="50800" dist="50800" dir="5400000" algn="ctr" rotWithShape="0">
              <a:schemeClr val="bg1"/>
            </a:outerShdw>
          </a:effectLst>
        </p:spPr>
        <p:txBody>
          <a:bodyPr wrap="square">
            <a:spAutoFit/>
          </a:bodyPr>
          <a:lstStyle/>
          <a:p>
            <a:pP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Not only does the Bible tell us Christ can be </a:t>
            </a: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in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us (through the Spirit), but it also tells us we can be </a:t>
            </a: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in Christ</a:t>
            </a:r>
            <a:r>
              <a:rPr lang="en-US"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a:t>
            </a:r>
          </a:p>
          <a:p>
            <a:pPr>
              <a:defRPr/>
            </a:pPr>
            <a:endParaRPr lang="en-US" altLang="ja-JP"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cs typeface="+mn-cs"/>
            </a:endParaRPr>
          </a:p>
          <a:p>
            <a:pPr>
              <a:defRPr/>
            </a:pPr>
            <a:r>
              <a:rPr lang="ja-JP" altLang="en-US" sz="2600" dirty="0" smtClean="0">
                <a:ln w="1905"/>
                <a:solidFill>
                  <a:srgbClr val="AA2106"/>
                </a:solidFill>
                <a:effectLst>
                  <a:innerShdw blurRad="69850" dist="43180" dir="5400000">
                    <a:srgbClr val="000000">
                      <a:alpha val="65000"/>
                    </a:srgbClr>
                  </a:innerShdw>
                </a:effectLst>
                <a:latin typeface="HG明朝E" pitchFamily="17" charset="-128"/>
                <a:ea typeface="HG明朝E" pitchFamily="17" charset="-128"/>
                <a:cs typeface="+mn-cs"/>
              </a:rPr>
              <a:t>聖書は、キリストが（聖霊をとおして）私たちのうちにおられる、と言っているばかりでなく、私たちもキリストのうちにいることができる、と言っている。</a:t>
            </a:r>
            <a:endParaRPr lang="en-US" sz="2600" dirty="0">
              <a:ln w="1905"/>
              <a:solidFill>
                <a:srgbClr val="AA2106"/>
              </a:solidFill>
              <a:effectLst>
                <a:innerShdw blurRad="69850" dist="43180" dir="5400000">
                  <a:srgbClr val="000000">
                    <a:alpha val="65000"/>
                  </a:srgbClr>
                </a:innerShdw>
              </a:effectLst>
              <a:latin typeface="HG明朝E" pitchFamily="17" charset="-128"/>
              <a:ea typeface="HG明朝E" pitchFamily="17" charset="-128"/>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0400" y="685800"/>
            <a:ext cx="4171950" cy="556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057400" y="623888"/>
            <a:ext cx="4267200" cy="6234112"/>
          </a:xfrm>
          <a:solidFill>
            <a:schemeClr val="bg1"/>
          </a:solidFill>
        </p:spPr>
        <p:txBody>
          <a:bodyPr>
            <a:normAutofit/>
          </a:bodyPr>
          <a:lstStyle/>
          <a:p>
            <a:pPr marL="265176" indent="-265176" eaLnBrk="1" fontAlgn="auto" hangingPunct="1">
              <a:lnSpc>
                <a:spcPts val="3500"/>
              </a:lnSpc>
              <a:spcAft>
                <a:spcPts val="0"/>
              </a:spcAft>
              <a:buFont typeface="Wingdings" pitchFamily="2" charset="2"/>
              <a:buChar char="ü"/>
              <a:defRPr/>
            </a:pPr>
            <a:r>
              <a:rPr lang="en-US" sz="3600" dirty="0">
                <a:effectLst>
                  <a:outerShdw blurRad="38100" dist="38100" dir="2700000" algn="tl">
                    <a:srgbClr val="000000">
                      <a:alpha val="43137"/>
                    </a:srgbClr>
                  </a:outerShdw>
                </a:effectLst>
                <a:cs typeface="Arial" pitchFamily="34" charset="0"/>
              </a:rPr>
              <a:t>The faithful </a:t>
            </a:r>
            <a:r>
              <a:rPr lang="en-US" sz="3600" dirty="0">
                <a:solidFill>
                  <a:schemeClr val="accent1"/>
                </a:solidFill>
                <a:effectLst>
                  <a:outerShdw blurRad="38100" dist="38100" dir="2700000" algn="tl">
                    <a:srgbClr val="000000">
                      <a:alpha val="43137"/>
                    </a:srgbClr>
                  </a:outerShdw>
                </a:effectLst>
                <a:cs typeface="Arial" pitchFamily="34" charset="0"/>
              </a:rPr>
              <a:t>in Christ</a:t>
            </a:r>
            <a:r>
              <a:rPr lang="en-US" sz="3600" dirty="0">
                <a:solidFill>
                  <a:srgbClr val="FFC000"/>
                </a:solidFill>
                <a:effectLst>
                  <a:outerShdw blurRad="38100" dist="38100" dir="2700000" algn="tl">
                    <a:srgbClr val="000000">
                      <a:alpha val="43137"/>
                    </a:srgbClr>
                  </a:outerShdw>
                </a:effectLst>
                <a:cs typeface="Arial" pitchFamily="34" charset="0"/>
              </a:rPr>
              <a:t> </a:t>
            </a:r>
            <a:r>
              <a:rPr lang="en-US" sz="3600" dirty="0" smtClean="0">
                <a:effectLst>
                  <a:outerShdw blurRad="38100" dist="38100" dir="2700000" algn="tl">
                    <a:srgbClr val="000000">
                      <a:alpha val="43137"/>
                    </a:srgbClr>
                  </a:outerShdw>
                </a:effectLst>
                <a:cs typeface="Arial" pitchFamily="34" charset="0"/>
              </a:rPr>
              <a:t>(</a:t>
            </a:r>
            <a:r>
              <a:rPr lang="en-US" sz="3600" dirty="0">
                <a:effectLst>
                  <a:outerShdw blurRad="38100" dist="38100" dir="2700000" algn="tl">
                    <a:srgbClr val="000000">
                      <a:alpha val="43137"/>
                    </a:srgbClr>
                  </a:outerShdw>
                </a:effectLst>
                <a:cs typeface="Arial" pitchFamily="34" charset="0"/>
              </a:rPr>
              <a:t>Eph 1:1</a:t>
            </a:r>
            <a:r>
              <a:rPr lang="en-US" sz="3600" dirty="0" smtClean="0">
                <a:effectLst>
                  <a:outerShdw blurRad="38100" dist="38100" dir="2700000" algn="tl">
                    <a:srgbClr val="000000">
                      <a:alpha val="43137"/>
                    </a:srgbClr>
                  </a:outerShdw>
                </a:effectLst>
                <a:cs typeface="Arial" pitchFamily="34" charset="0"/>
              </a:rPr>
              <a:t>)</a:t>
            </a:r>
          </a:p>
          <a:p>
            <a:pPr marL="265176" indent="-265176" eaLnBrk="1" fontAlgn="auto" hangingPunct="1">
              <a:lnSpc>
                <a:spcPts val="3500"/>
              </a:lnSpc>
              <a:spcAft>
                <a:spcPts val="0"/>
              </a:spcAft>
              <a:buNone/>
              <a:defRPr/>
            </a:pPr>
            <a:r>
              <a:rPr lang="ja-JP" altLang="en-US" sz="2600" dirty="0" smtClean="0">
                <a:solidFill>
                  <a:srgbClr val="0070C0"/>
                </a:solidFill>
                <a:latin typeface="HG明朝E" pitchFamily="17" charset="-128"/>
                <a:ea typeface="HG明朝E" pitchFamily="17" charset="-128"/>
                <a:cs typeface="Arial" pitchFamily="34" charset="0"/>
              </a:rPr>
              <a:t>　</a:t>
            </a:r>
            <a:r>
              <a:rPr lang="ja-JP" altLang="en-US" sz="2600" dirty="0" smtClean="0">
                <a:solidFill>
                  <a:srgbClr val="00B050"/>
                </a:solidFill>
                <a:latin typeface="HG明朝E" pitchFamily="17" charset="-128"/>
                <a:ea typeface="HG明朝E" pitchFamily="17" charset="-128"/>
                <a:cs typeface="Arial" pitchFamily="34" charset="0"/>
              </a:rPr>
              <a:t>キリストにあって</a:t>
            </a:r>
            <a:r>
              <a:rPr lang="ja-JP" altLang="en-US" sz="2600" dirty="0" smtClean="0">
                <a:solidFill>
                  <a:srgbClr val="002060"/>
                </a:solidFill>
                <a:latin typeface="HG明朝E" pitchFamily="17" charset="-128"/>
                <a:ea typeface="HG明朝E" pitchFamily="17" charset="-128"/>
                <a:cs typeface="Arial" pitchFamily="34" charset="0"/>
              </a:rPr>
              <a:t>忠実な聖徒      （エペソ</a:t>
            </a:r>
            <a:r>
              <a:rPr lang="en-US" altLang="ja-JP" sz="2600" dirty="0" smtClean="0">
                <a:solidFill>
                  <a:srgbClr val="002060"/>
                </a:solidFill>
                <a:latin typeface="HG明朝E" pitchFamily="17" charset="-128"/>
                <a:ea typeface="HG明朝E" pitchFamily="17" charset="-128"/>
                <a:cs typeface="Arial" pitchFamily="34" charset="0"/>
              </a:rPr>
              <a:t>1:1</a:t>
            </a:r>
            <a:r>
              <a:rPr lang="ja-JP" altLang="en-US" sz="2600" dirty="0" smtClean="0">
                <a:solidFill>
                  <a:srgbClr val="002060"/>
                </a:solidFill>
                <a:latin typeface="HG明朝E" pitchFamily="17" charset="-128"/>
                <a:ea typeface="HG明朝E" pitchFamily="17" charset="-128"/>
                <a:cs typeface="Arial" pitchFamily="34" charset="0"/>
              </a:rPr>
              <a:t>）</a:t>
            </a:r>
            <a:endParaRPr lang="en-US" altLang="ja-JP" sz="2600" dirty="0" smtClean="0">
              <a:solidFill>
                <a:srgbClr val="002060"/>
              </a:solidFill>
              <a:latin typeface="HG明朝E" pitchFamily="17" charset="-128"/>
              <a:ea typeface="HG明朝E" pitchFamily="17" charset="-128"/>
              <a:cs typeface="Arial" pitchFamily="34" charset="0"/>
            </a:endParaRPr>
          </a:p>
          <a:p>
            <a:pPr marL="265176" indent="-265176" eaLnBrk="1" fontAlgn="auto" hangingPunct="1">
              <a:lnSpc>
                <a:spcPts val="3500"/>
              </a:lnSpc>
              <a:spcAft>
                <a:spcPts val="0"/>
              </a:spcAft>
              <a:buNone/>
              <a:defRPr/>
            </a:pPr>
            <a:endParaRPr lang="en-US" sz="2600" dirty="0">
              <a:solidFill>
                <a:srgbClr val="002060"/>
              </a:solidFill>
              <a:latin typeface="HG明朝E" pitchFamily="17" charset="-128"/>
              <a:ea typeface="HG明朝E" pitchFamily="17" charset="-128"/>
              <a:cs typeface="Arial" pitchFamily="34" charset="0"/>
            </a:endParaRPr>
          </a:p>
          <a:p>
            <a:pPr marL="265176" indent="-265176" eaLnBrk="1" fontAlgn="auto" hangingPunct="1">
              <a:spcAft>
                <a:spcPts val="0"/>
              </a:spcAft>
              <a:buFont typeface="Wingdings" pitchFamily="2" charset="2"/>
              <a:buChar char="ü"/>
              <a:defRPr/>
            </a:pPr>
            <a:r>
              <a:rPr lang="en-US" sz="3600" dirty="0">
                <a:effectLst>
                  <a:outerShdw blurRad="38100" dist="38100" dir="2700000" algn="tl">
                    <a:srgbClr val="000000">
                      <a:alpha val="43137"/>
                    </a:srgbClr>
                  </a:outerShdw>
                </a:effectLst>
                <a:cs typeface="Arial" pitchFamily="34" charset="0"/>
              </a:rPr>
              <a:t>Blessed </a:t>
            </a:r>
            <a:r>
              <a:rPr lang="en-US" sz="3600" dirty="0">
                <a:solidFill>
                  <a:schemeClr val="accent1"/>
                </a:solidFill>
                <a:effectLst>
                  <a:outerShdw blurRad="38100" dist="38100" dir="2700000" algn="tl">
                    <a:srgbClr val="000000">
                      <a:alpha val="43137"/>
                    </a:srgbClr>
                  </a:outerShdw>
                </a:effectLst>
                <a:cs typeface="Arial" pitchFamily="34" charset="0"/>
              </a:rPr>
              <a:t>in Christ </a:t>
            </a:r>
            <a:r>
              <a:rPr lang="en-US" sz="3600" dirty="0" smtClean="0">
                <a:effectLst>
                  <a:outerShdw blurRad="38100" dist="38100" dir="2700000" algn="tl">
                    <a:srgbClr val="000000">
                      <a:alpha val="43137"/>
                    </a:srgbClr>
                  </a:outerShdw>
                </a:effectLst>
                <a:cs typeface="Arial" pitchFamily="34" charset="0"/>
              </a:rPr>
              <a:t>(</a:t>
            </a:r>
            <a:r>
              <a:rPr lang="en-US" sz="3600" dirty="0">
                <a:effectLst>
                  <a:outerShdw blurRad="38100" dist="38100" dir="2700000" algn="tl">
                    <a:srgbClr val="000000">
                      <a:alpha val="43137"/>
                    </a:srgbClr>
                  </a:outerShdw>
                </a:effectLst>
                <a:cs typeface="Arial" pitchFamily="34" charset="0"/>
              </a:rPr>
              <a:t>Eph 1:3</a:t>
            </a:r>
            <a:r>
              <a:rPr lang="en-US" sz="3600" dirty="0" smtClean="0">
                <a:effectLst>
                  <a:outerShdw blurRad="38100" dist="38100" dir="2700000" algn="tl">
                    <a:srgbClr val="000000">
                      <a:alpha val="43137"/>
                    </a:srgbClr>
                  </a:outerShdw>
                </a:effectLst>
                <a:cs typeface="Arial" pitchFamily="34" charset="0"/>
              </a:rPr>
              <a:t>)</a:t>
            </a:r>
          </a:p>
          <a:p>
            <a:pPr marL="265176" indent="-265176" eaLnBrk="1" fontAlgn="auto" hangingPunct="1">
              <a:spcAft>
                <a:spcPts val="0"/>
              </a:spcAft>
              <a:buNone/>
              <a:defRPr/>
            </a:pPr>
            <a:r>
              <a:rPr lang="ja-JP" altLang="en-US" sz="3600" dirty="0" smtClean="0">
                <a:effectLst>
                  <a:outerShdw blurRad="38100" dist="38100" dir="2700000" algn="tl">
                    <a:srgbClr val="000000">
                      <a:alpha val="43137"/>
                    </a:srgbClr>
                  </a:outerShdw>
                </a:effectLst>
                <a:cs typeface="Arial" pitchFamily="34" charset="0"/>
              </a:rPr>
              <a:t>  </a:t>
            </a:r>
            <a:r>
              <a:rPr lang="ja-JP" altLang="en-US" sz="2600" dirty="0" smtClean="0">
                <a:solidFill>
                  <a:srgbClr val="00B050"/>
                </a:solidFill>
                <a:latin typeface="HG明朝E" pitchFamily="17" charset="-128"/>
                <a:ea typeface="HG明朝E" pitchFamily="17" charset="-128"/>
                <a:cs typeface="Arial" pitchFamily="34" charset="0"/>
              </a:rPr>
              <a:t>キリストにあって</a:t>
            </a:r>
            <a:r>
              <a:rPr lang="ja-JP" altLang="en-US" sz="2600" dirty="0" smtClean="0">
                <a:solidFill>
                  <a:srgbClr val="002060"/>
                </a:solidFill>
                <a:latin typeface="HG明朝E" pitchFamily="17" charset="-128"/>
                <a:ea typeface="HG明朝E" pitchFamily="17" charset="-128"/>
                <a:cs typeface="Arial" pitchFamily="34" charset="0"/>
              </a:rPr>
              <a:t>祝福されている　</a:t>
            </a:r>
            <a:r>
              <a:rPr lang="en-US" altLang="ja-JP" sz="2600" dirty="0" smtClean="0">
                <a:solidFill>
                  <a:srgbClr val="002060"/>
                </a:solidFill>
                <a:latin typeface="HG明朝E" pitchFamily="17" charset="-128"/>
                <a:ea typeface="HG明朝E" pitchFamily="17" charset="-128"/>
                <a:cs typeface="Arial" pitchFamily="34" charset="0"/>
              </a:rPr>
              <a:t>(</a:t>
            </a:r>
            <a:r>
              <a:rPr lang="ja-JP" altLang="en-US" sz="2600" dirty="0" smtClean="0">
                <a:solidFill>
                  <a:srgbClr val="002060"/>
                </a:solidFill>
                <a:latin typeface="HG明朝E" pitchFamily="17" charset="-128"/>
                <a:ea typeface="HG明朝E" pitchFamily="17" charset="-128"/>
                <a:cs typeface="Arial" pitchFamily="34" charset="0"/>
              </a:rPr>
              <a:t>エペソ </a:t>
            </a:r>
            <a:r>
              <a:rPr lang="en-US" altLang="ja-JP" sz="2600" dirty="0" smtClean="0">
                <a:solidFill>
                  <a:srgbClr val="002060"/>
                </a:solidFill>
                <a:latin typeface="HG明朝E" pitchFamily="17" charset="-128"/>
                <a:ea typeface="HG明朝E" pitchFamily="17" charset="-128"/>
                <a:cs typeface="Arial" pitchFamily="34" charset="0"/>
              </a:rPr>
              <a:t>1:3)</a:t>
            </a:r>
          </a:p>
          <a:p>
            <a:pPr marL="265176" indent="-265176" eaLnBrk="1" fontAlgn="auto" hangingPunct="1">
              <a:spcAft>
                <a:spcPts val="0"/>
              </a:spcAft>
              <a:buNone/>
              <a:defRPr/>
            </a:pPr>
            <a:endParaRPr lang="en-US" sz="3600" dirty="0">
              <a:effectLst>
                <a:outerShdw blurRad="38100" dist="38100" dir="2700000" algn="tl">
                  <a:srgbClr val="000000">
                    <a:alpha val="43137"/>
                  </a:srgbClr>
                </a:outerShdw>
              </a:effectLst>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0400" y="685800"/>
            <a:ext cx="4171950" cy="556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057400" y="623888"/>
            <a:ext cx="4267200" cy="6234112"/>
          </a:xfrm>
          <a:solidFill>
            <a:schemeClr val="bg1"/>
          </a:solidFill>
        </p:spPr>
        <p:txBody>
          <a:bodyPr>
            <a:normAutofit/>
          </a:bodyPr>
          <a:lstStyle/>
          <a:p>
            <a:pPr marL="265176" indent="-265176" eaLnBrk="1" fontAlgn="auto" hangingPunct="1">
              <a:spcAft>
                <a:spcPts val="0"/>
              </a:spcAft>
              <a:buFont typeface="Wingdings" pitchFamily="2" charset="2"/>
              <a:buChar char="ü"/>
              <a:defRPr/>
            </a:pPr>
            <a:r>
              <a:rPr lang="en-US" sz="3600" dirty="0" smtClean="0">
                <a:effectLst>
                  <a:outerShdw blurRad="38100" dist="38100" dir="2700000" algn="tl">
                    <a:srgbClr val="000000">
                      <a:alpha val="43137"/>
                    </a:srgbClr>
                  </a:outerShdw>
                </a:effectLst>
                <a:cs typeface="Arial" pitchFamily="34" charset="0"/>
              </a:rPr>
              <a:t>Chosen </a:t>
            </a:r>
            <a:r>
              <a:rPr lang="en-US" sz="3600" dirty="0">
                <a:solidFill>
                  <a:schemeClr val="accent1"/>
                </a:solidFill>
                <a:effectLst>
                  <a:outerShdw blurRad="38100" dist="38100" dir="2700000" algn="tl">
                    <a:srgbClr val="000000">
                      <a:alpha val="43137"/>
                    </a:srgbClr>
                  </a:outerShdw>
                </a:effectLst>
                <a:cs typeface="Arial" pitchFamily="34" charset="0"/>
              </a:rPr>
              <a:t>in </a:t>
            </a:r>
            <a:r>
              <a:rPr lang="en-US" sz="3600" dirty="0" smtClean="0">
                <a:solidFill>
                  <a:schemeClr val="accent1"/>
                </a:solidFill>
                <a:effectLst>
                  <a:outerShdw blurRad="38100" dist="38100" dir="2700000" algn="tl">
                    <a:srgbClr val="000000">
                      <a:alpha val="43137"/>
                    </a:srgbClr>
                  </a:outerShdw>
                </a:effectLst>
                <a:cs typeface="Arial" pitchFamily="34" charset="0"/>
              </a:rPr>
              <a:t>Him</a:t>
            </a:r>
          </a:p>
          <a:p>
            <a:pPr marL="265176" indent="-265176" eaLnBrk="1" fontAlgn="auto" hangingPunct="1">
              <a:spcAft>
                <a:spcPts val="0"/>
              </a:spcAft>
              <a:buNone/>
              <a:defRPr/>
            </a:pPr>
            <a:r>
              <a:rPr lang="ja-JP" altLang="en-US" sz="3600" dirty="0" smtClean="0">
                <a:solidFill>
                  <a:schemeClr val="accent1"/>
                </a:solidFill>
                <a:effectLst>
                  <a:outerShdw blurRad="38100" dist="38100" dir="2700000" algn="tl">
                    <a:srgbClr val="000000">
                      <a:alpha val="43137"/>
                    </a:srgbClr>
                  </a:outerShdw>
                </a:effectLst>
                <a:cs typeface="Arial" pitchFamily="34" charset="0"/>
              </a:rPr>
              <a:t>　　　　</a:t>
            </a:r>
            <a:r>
              <a:rPr lang="en-US" sz="3600" dirty="0" smtClean="0">
                <a:solidFill>
                  <a:schemeClr val="accent1"/>
                </a:solidFill>
                <a:effectLst>
                  <a:outerShdw blurRad="38100" dist="38100" dir="2700000" algn="tl">
                    <a:srgbClr val="000000">
                      <a:alpha val="43137"/>
                    </a:srgbClr>
                  </a:outerShdw>
                </a:effectLst>
                <a:cs typeface="Arial" pitchFamily="34" charset="0"/>
              </a:rPr>
              <a:t> </a:t>
            </a:r>
            <a:r>
              <a:rPr lang="en-US" sz="3600" dirty="0">
                <a:effectLst>
                  <a:outerShdw blurRad="38100" dist="38100" dir="2700000" algn="tl">
                    <a:srgbClr val="000000">
                      <a:alpha val="43137"/>
                    </a:srgbClr>
                  </a:outerShdw>
                </a:effectLst>
                <a:cs typeface="Arial" pitchFamily="34" charset="0"/>
              </a:rPr>
              <a:t>(Eph 1:4</a:t>
            </a:r>
            <a:r>
              <a:rPr lang="en-US" sz="3600" dirty="0" smtClean="0">
                <a:effectLst>
                  <a:outerShdw blurRad="38100" dist="38100" dir="2700000" algn="tl">
                    <a:srgbClr val="000000">
                      <a:alpha val="43137"/>
                    </a:srgbClr>
                  </a:outerShdw>
                </a:effectLst>
                <a:cs typeface="Arial" pitchFamily="34" charset="0"/>
              </a:rPr>
              <a:t>)</a:t>
            </a:r>
          </a:p>
          <a:p>
            <a:pPr marL="265176" indent="-265176" eaLnBrk="1" fontAlgn="auto" hangingPunct="1">
              <a:spcAft>
                <a:spcPts val="0"/>
              </a:spcAft>
              <a:buNone/>
              <a:defRPr/>
            </a:pPr>
            <a:r>
              <a:rPr lang="en-US" sz="3600" dirty="0" smtClean="0">
                <a:effectLst>
                  <a:outerShdw blurRad="38100" dist="38100" dir="2700000" algn="tl">
                    <a:srgbClr val="000000">
                      <a:alpha val="43137"/>
                    </a:srgbClr>
                  </a:outerShdw>
                </a:effectLst>
                <a:cs typeface="Arial" pitchFamily="34" charset="0"/>
              </a:rPr>
              <a:t>  </a:t>
            </a:r>
            <a:r>
              <a:rPr lang="ja-JP" altLang="en-US" sz="2600" dirty="0" smtClean="0">
                <a:solidFill>
                  <a:srgbClr val="00B050"/>
                </a:solidFill>
                <a:latin typeface="HG明朝E" pitchFamily="17" charset="-128"/>
                <a:ea typeface="HG明朝E" pitchFamily="17" charset="-128"/>
                <a:cs typeface="Arial" pitchFamily="34" charset="0"/>
              </a:rPr>
              <a:t>キリストにあって</a:t>
            </a:r>
            <a:r>
              <a:rPr lang="ja-JP" altLang="en-US" sz="2600" dirty="0" smtClean="0">
                <a:solidFill>
                  <a:srgbClr val="002060"/>
                </a:solidFill>
                <a:latin typeface="HG明朝E" pitchFamily="17" charset="-128"/>
                <a:ea typeface="HG明朝E" pitchFamily="17" charset="-128"/>
                <a:cs typeface="Arial" pitchFamily="34" charset="0"/>
              </a:rPr>
              <a:t>選ばれた　　　（エペソ </a:t>
            </a:r>
            <a:r>
              <a:rPr lang="en-US" altLang="ja-JP" sz="2600" dirty="0" smtClean="0">
                <a:solidFill>
                  <a:srgbClr val="002060"/>
                </a:solidFill>
                <a:latin typeface="HG明朝E" pitchFamily="17" charset="-128"/>
                <a:ea typeface="HG明朝E" pitchFamily="17" charset="-128"/>
                <a:cs typeface="Arial" pitchFamily="34" charset="0"/>
              </a:rPr>
              <a:t>1:4</a:t>
            </a:r>
            <a:r>
              <a:rPr lang="ja-JP" altLang="en-US" sz="2600" dirty="0" smtClean="0">
                <a:solidFill>
                  <a:srgbClr val="002060"/>
                </a:solidFill>
                <a:latin typeface="HG明朝E" pitchFamily="17" charset="-128"/>
                <a:ea typeface="HG明朝E" pitchFamily="17" charset="-128"/>
                <a:cs typeface="Arial" pitchFamily="34" charset="0"/>
              </a:rPr>
              <a:t>）</a:t>
            </a:r>
            <a:endParaRPr lang="en-US" altLang="ja-JP" sz="2600" dirty="0" smtClean="0">
              <a:solidFill>
                <a:srgbClr val="002060"/>
              </a:solidFill>
              <a:latin typeface="HG明朝E" pitchFamily="17" charset="-128"/>
              <a:ea typeface="HG明朝E" pitchFamily="17" charset="-128"/>
              <a:cs typeface="Arial" pitchFamily="34" charset="0"/>
            </a:endParaRPr>
          </a:p>
          <a:p>
            <a:pPr marL="265176" indent="-265176" eaLnBrk="1" fontAlgn="auto" hangingPunct="1">
              <a:spcAft>
                <a:spcPts val="0"/>
              </a:spcAft>
              <a:buNone/>
              <a:defRPr/>
            </a:pPr>
            <a:endParaRPr lang="en-US" sz="2600" dirty="0">
              <a:latin typeface="HG明朝E" pitchFamily="17" charset="-128"/>
              <a:ea typeface="HG明朝E" pitchFamily="17" charset="-128"/>
              <a:cs typeface="Arial" pitchFamily="34" charset="0"/>
            </a:endParaRPr>
          </a:p>
          <a:p>
            <a:pPr marL="265176" indent="-265176" eaLnBrk="1" fontAlgn="auto" hangingPunct="1">
              <a:spcAft>
                <a:spcPts val="0"/>
              </a:spcAft>
              <a:buFont typeface="Wingdings" pitchFamily="2" charset="2"/>
              <a:buChar char="ü"/>
              <a:defRPr/>
            </a:pPr>
            <a:r>
              <a:rPr lang="en-US" sz="3600" dirty="0">
                <a:effectLst>
                  <a:outerShdw blurRad="38100" dist="38100" dir="2700000" algn="tl">
                    <a:srgbClr val="000000">
                      <a:alpha val="43137"/>
                    </a:srgbClr>
                  </a:outerShdw>
                </a:effectLst>
                <a:cs typeface="Arial" pitchFamily="34" charset="0"/>
              </a:rPr>
              <a:t>Accepted </a:t>
            </a:r>
            <a:r>
              <a:rPr lang="en-US" sz="3600" dirty="0">
                <a:solidFill>
                  <a:schemeClr val="accent1"/>
                </a:solidFill>
                <a:effectLst>
                  <a:outerShdw blurRad="38100" dist="38100" dir="2700000" algn="tl">
                    <a:srgbClr val="000000">
                      <a:alpha val="43137"/>
                    </a:srgbClr>
                  </a:outerShdw>
                </a:effectLst>
                <a:cs typeface="Arial" pitchFamily="34" charset="0"/>
              </a:rPr>
              <a:t>in the Beloved </a:t>
            </a:r>
            <a:r>
              <a:rPr lang="en-US" sz="3600" dirty="0" smtClean="0">
                <a:effectLst>
                  <a:outerShdw blurRad="38100" dist="38100" dir="2700000" algn="tl">
                    <a:srgbClr val="000000">
                      <a:alpha val="43137"/>
                    </a:srgbClr>
                  </a:outerShdw>
                </a:effectLst>
                <a:cs typeface="Arial" pitchFamily="34" charset="0"/>
              </a:rPr>
              <a:t>(Eph </a:t>
            </a:r>
            <a:r>
              <a:rPr lang="en-US" sz="3600" dirty="0">
                <a:effectLst>
                  <a:outerShdw blurRad="38100" dist="38100" dir="2700000" algn="tl">
                    <a:srgbClr val="000000">
                      <a:alpha val="43137"/>
                    </a:srgbClr>
                  </a:outerShdw>
                </a:effectLst>
                <a:cs typeface="Arial" pitchFamily="34" charset="0"/>
              </a:rPr>
              <a:t>1:6</a:t>
            </a:r>
            <a:r>
              <a:rPr lang="en-US" sz="3600" dirty="0" smtClean="0">
                <a:effectLst>
                  <a:outerShdw blurRad="38100" dist="38100" dir="2700000" algn="tl">
                    <a:srgbClr val="000000">
                      <a:alpha val="43137"/>
                    </a:srgbClr>
                  </a:outerShdw>
                </a:effectLst>
                <a:cs typeface="Arial" pitchFamily="34" charset="0"/>
              </a:rPr>
              <a:t>)</a:t>
            </a:r>
          </a:p>
          <a:p>
            <a:pPr marL="0" indent="0" eaLnBrk="1" fontAlgn="auto" hangingPunct="1">
              <a:spcAft>
                <a:spcPts val="0"/>
              </a:spcAft>
              <a:buNone/>
              <a:defRPr/>
            </a:pPr>
            <a:r>
              <a:rPr lang="ja-JP" altLang="en-US" sz="3600" dirty="0" smtClean="0">
                <a:effectLst>
                  <a:outerShdw blurRad="38100" dist="38100" dir="2700000" algn="tl">
                    <a:srgbClr val="000000">
                      <a:alpha val="43137"/>
                    </a:srgbClr>
                  </a:outerShdw>
                </a:effectLst>
                <a:cs typeface="Arial" pitchFamily="34" charset="0"/>
              </a:rPr>
              <a:t> </a:t>
            </a:r>
            <a:r>
              <a:rPr lang="ja-JP" altLang="en-US" sz="2600" dirty="0" smtClean="0">
                <a:solidFill>
                  <a:srgbClr val="00B050"/>
                </a:solidFill>
                <a:latin typeface="HG明朝E" panose="02020909000000000000" pitchFamily="17" charset="-128"/>
                <a:ea typeface="HG明朝E" panose="02020909000000000000" pitchFamily="17" charset="-128"/>
                <a:cs typeface="Arial" pitchFamily="34" charset="0"/>
              </a:rPr>
              <a:t>その愛する</a:t>
            </a:r>
            <a:r>
              <a:rPr lang="ja-JP" altLang="en-US" sz="2600" dirty="0">
                <a:solidFill>
                  <a:srgbClr val="00B050"/>
                </a:solidFill>
                <a:latin typeface="HG明朝E" panose="02020909000000000000" pitchFamily="17" charset="-128"/>
                <a:ea typeface="HG明朝E" panose="02020909000000000000" pitchFamily="17" charset="-128"/>
                <a:cs typeface="Arial" pitchFamily="34" charset="0"/>
              </a:rPr>
              <a:t>御子</a:t>
            </a:r>
            <a:r>
              <a:rPr lang="ja-JP" altLang="en-US" sz="2600" dirty="0" smtClean="0">
                <a:solidFill>
                  <a:srgbClr val="00B050"/>
                </a:solidFill>
                <a:latin typeface="HG明朝E" panose="02020909000000000000" pitchFamily="17" charset="-128"/>
                <a:ea typeface="HG明朝E" panose="02020909000000000000" pitchFamily="17" charset="-128"/>
                <a:cs typeface="Arial" pitchFamily="34" charset="0"/>
              </a:rPr>
              <a:t>によって　　</a:t>
            </a:r>
            <a:endParaRPr lang="en-US" altLang="ja-JP" sz="2600" dirty="0" smtClean="0">
              <a:solidFill>
                <a:srgbClr val="00B050"/>
              </a:solidFill>
              <a:latin typeface="HG明朝E" panose="02020909000000000000" pitchFamily="17" charset="-128"/>
              <a:ea typeface="HG明朝E" panose="02020909000000000000" pitchFamily="17" charset="-128"/>
              <a:cs typeface="Arial" pitchFamily="34" charset="0"/>
            </a:endParaRPr>
          </a:p>
          <a:p>
            <a:pPr marL="0" indent="0" eaLnBrk="1" fontAlgn="auto" hangingPunct="1">
              <a:spcAft>
                <a:spcPts val="0"/>
              </a:spcAft>
              <a:buNone/>
              <a:defRPr/>
            </a:pPr>
            <a:r>
              <a:rPr lang="ja-JP" altLang="en-US" sz="2600" dirty="0" smtClean="0">
                <a:solidFill>
                  <a:srgbClr val="00B050"/>
                </a:solidFill>
                <a:latin typeface="HG明朝E" panose="02020909000000000000" pitchFamily="17" charset="-128"/>
                <a:ea typeface="HG明朝E" panose="02020909000000000000" pitchFamily="17" charset="-128"/>
                <a:cs typeface="Arial" pitchFamily="34" charset="0"/>
              </a:rPr>
              <a:t> </a:t>
            </a:r>
            <a:r>
              <a:rPr lang="ja-JP" altLang="en-US" sz="2600" dirty="0" smtClean="0">
                <a:solidFill>
                  <a:srgbClr val="002060"/>
                </a:solidFill>
                <a:latin typeface="HG明朝E" panose="02020909000000000000" pitchFamily="17" charset="-128"/>
                <a:ea typeface="HG明朝E" panose="02020909000000000000" pitchFamily="17" charset="-128"/>
                <a:cs typeface="Arial" pitchFamily="34" charset="0"/>
              </a:rPr>
              <a:t>賜った    </a:t>
            </a:r>
            <a:r>
              <a:rPr lang="en-US" altLang="ja-JP" sz="2600" dirty="0" smtClean="0">
                <a:solidFill>
                  <a:srgbClr val="002060"/>
                </a:solidFill>
                <a:latin typeface="HG明朝E" panose="02020909000000000000" pitchFamily="17" charset="-128"/>
                <a:ea typeface="HG明朝E" panose="02020909000000000000" pitchFamily="17" charset="-128"/>
                <a:cs typeface="Arial" pitchFamily="34" charset="0"/>
              </a:rPr>
              <a:t>(</a:t>
            </a:r>
            <a:r>
              <a:rPr lang="ja-JP" altLang="en-US" sz="2600" dirty="0" smtClean="0">
                <a:solidFill>
                  <a:srgbClr val="002060"/>
                </a:solidFill>
                <a:latin typeface="HG明朝E" panose="02020909000000000000" pitchFamily="17" charset="-128"/>
                <a:ea typeface="HG明朝E" panose="02020909000000000000" pitchFamily="17" charset="-128"/>
                <a:cs typeface="Arial" pitchFamily="34" charset="0"/>
              </a:rPr>
              <a:t>エペソ </a:t>
            </a:r>
            <a:r>
              <a:rPr lang="en-US" altLang="ja-JP" sz="2600" dirty="0" smtClean="0">
                <a:solidFill>
                  <a:srgbClr val="002060"/>
                </a:solidFill>
                <a:latin typeface="HG明朝E" panose="02020909000000000000" pitchFamily="17" charset="-128"/>
                <a:ea typeface="HG明朝E" panose="02020909000000000000" pitchFamily="17" charset="-128"/>
                <a:cs typeface="Arial" pitchFamily="34" charset="0"/>
              </a:rPr>
              <a:t>1:6)</a:t>
            </a:r>
            <a:endParaRPr lang="en-US" sz="2600" dirty="0" smtClean="0">
              <a:solidFill>
                <a:srgbClr val="002060"/>
              </a:solidFill>
              <a:latin typeface="HG明朝E" panose="02020909000000000000" pitchFamily="17" charset="-128"/>
              <a:ea typeface="HG明朝E" panose="02020909000000000000" pitchFamily="17" charset="-128"/>
              <a:cs typeface="Arial" pitchFamily="34" charset="0"/>
            </a:endParaRPr>
          </a:p>
          <a:p>
            <a:pPr marL="265176" indent="-265176" eaLnBrk="1" fontAlgn="auto" hangingPunct="1">
              <a:lnSpc>
                <a:spcPts val="3500"/>
              </a:lnSpc>
              <a:spcAft>
                <a:spcPts val="0"/>
              </a:spcAft>
              <a:buNone/>
              <a:defRPr/>
            </a:pPr>
            <a:r>
              <a:rPr lang="ja-JP" altLang="en-US" sz="2600" dirty="0" smtClean="0">
                <a:solidFill>
                  <a:srgbClr val="00B050"/>
                </a:solidFill>
                <a:latin typeface="HG明朝E" panose="02020909000000000000" pitchFamily="17" charset="-128"/>
                <a:ea typeface="HG明朝E" panose="02020909000000000000" pitchFamily="17" charset="-128"/>
                <a:cs typeface="Arial" pitchFamily="34" charset="0"/>
              </a:rPr>
              <a:t>  </a:t>
            </a:r>
            <a:endParaRPr lang="en-US" sz="2600" dirty="0">
              <a:solidFill>
                <a:srgbClr val="00B050"/>
              </a:solidFill>
              <a:latin typeface="HG明朝E" pitchFamily="17" charset="-128"/>
              <a:ea typeface="HG明朝E" pitchFamily="17" charset="-128"/>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0400" y="685800"/>
            <a:ext cx="4171950" cy="556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1091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057400" y="623888"/>
            <a:ext cx="4419600" cy="6234112"/>
          </a:xfrm>
          <a:solidFill>
            <a:schemeClr val="bg1"/>
          </a:solidFill>
        </p:spPr>
        <p:txBody>
          <a:bodyPr>
            <a:normAutofit/>
          </a:bodyPr>
          <a:lstStyle/>
          <a:p>
            <a:pPr marL="265176" indent="-265176" eaLnBrk="1" fontAlgn="auto" hangingPunct="1">
              <a:spcAft>
                <a:spcPts val="0"/>
              </a:spcAft>
              <a:buFont typeface="Wingdings" pitchFamily="2" charset="2"/>
              <a:buChar char="ü"/>
              <a:defRPr/>
            </a:pPr>
            <a:r>
              <a:rPr lang="en-US" sz="3600" dirty="0">
                <a:solidFill>
                  <a:schemeClr val="accent1"/>
                </a:solidFill>
                <a:effectLst>
                  <a:outerShdw blurRad="38100" dist="38100" dir="2700000" algn="tl">
                    <a:srgbClr val="000000">
                      <a:alpha val="43137"/>
                    </a:srgbClr>
                  </a:outerShdw>
                </a:effectLst>
                <a:cs typeface="Arial" pitchFamily="34" charset="0"/>
              </a:rPr>
              <a:t>In Him </a:t>
            </a:r>
            <a:r>
              <a:rPr lang="en-US" sz="3600" dirty="0">
                <a:effectLst>
                  <a:outerShdw blurRad="38100" dist="38100" dir="2700000" algn="tl">
                    <a:srgbClr val="000000">
                      <a:alpha val="43137"/>
                    </a:srgbClr>
                  </a:outerShdw>
                </a:effectLst>
                <a:cs typeface="Arial" pitchFamily="34" charset="0"/>
              </a:rPr>
              <a:t>we have </a:t>
            </a:r>
            <a:r>
              <a:rPr lang="en-US" sz="3600" dirty="0" smtClean="0">
                <a:effectLst>
                  <a:outerShdw blurRad="38100" dist="38100" dir="2700000" algn="tl">
                    <a:srgbClr val="000000">
                      <a:alpha val="43137"/>
                    </a:srgbClr>
                  </a:outerShdw>
                </a:effectLst>
                <a:cs typeface="Arial" pitchFamily="34" charset="0"/>
              </a:rPr>
              <a:t>redemption (Eph</a:t>
            </a:r>
            <a:r>
              <a:rPr lang="en-US" sz="3600" dirty="0">
                <a:effectLst>
                  <a:outerShdw blurRad="38100" dist="38100" dir="2700000" algn="tl">
                    <a:srgbClr val="000000">
                      <a:alpha val="43137"/>
                    </a:srgbClr>
                  </a:outerShdw>
                </a:effectLst>
                <a:cs typeface="Arial" pitchFamily="34" charset="0"/>
              </a:rPr>
              <a:t> </a:t>
            </a:r>
            <a:r>
              <a:rPr lang="en-US" sz="3600" dirty="0" smtClean="0">
                <a:effectLst>
                  <a:outerShdw blurRad="38100" dist="38100" dir="2700000" algn="tl">
                    <a:srgbClr val="000000">
                      <a:alpha val="43137"/>
                    </a:srgbClr>
                  </a:outerShdw>
                </a:effectLst>
                <a:cs typeface="Arial" pitchFamily="34" charset="0"/>
              </a:rPr>
              <a:t>1:7)</a:t>
            </a:r>
          </a:p>
          <a:p>
            <a:pPr marL="450850" indent="-450850" eaLnBrk="1" fontAlgn="auto" hangingPunct="1">
              <a:spcAft>
                <a:spcPts val="0"/>
              </a:spcAft>
              <a:buNone/>
              <a:defRPr/>
            </a:pPr>
            <a:r>
              <a:rPr lang="ja-JP" altLang="en-US" sz="3600" dirty="0" smtClean="0">
                <a:effectLst>
                  <a:outerShdw blurRad="38100" dist="38100" dir="2700000" algn="tl">
                    <a:srgbClr val="000000">
                      <a:alpha val="43137"/>
                    </a:srgbClr>
                  </a:outerShdw>
                </a:effectLst>
                <a:cs typeface="Arial" pitchFamily="34" charset="0"/>
              </a:rPr>
              <a:t>　</a:t>
            </a:r>
            <a:r>
              <a:rPr lang="ja-JP" altLang="en-US" sz="2600" dirty="0" smtClean="0">
                <a:solidFill>
                  <a:srgbClr val="00B050"/>
                </a:solidFill>
                <a:latin typeface="HG明朝E" pitchFamily="17" charset="-128"/>
                <a:ea typeface="HG明朝E" pitchFamily="17" charset="-128"/>
                <a:cs typeface="Arial" pitchFamily="34" charset="0"/>
              </a:rPr>
              <a:t>御子によって</a:t>
            </a:r>
            <a:r>
              <a:rPr lang="ja-JP" altLang="en-US" sz="2600" dirty="0" smtClean="0">
                <a:latin typeface="HG明朝E" pitchFamily="17" charset="-128"/>
                <a:ea typeface="HG明朝E" pitchFamily="17" charset="-128"/>
                <a:cs typeface="Arial" pitchFamily="34" charset="0"/>
              </a:rPr>
              <a:t>、</a:t>
            </a:r>
            <a:r>
              <a:rPr lang="ja-JP" altLang="en-US" sz="2600" dirty="0" smtClean="0">
                <a:solidFill>
                  <a:srgbClr val="002060"/>
                </a:solidFill>
                <a:latin typeface="HG明朝E" pitchFamily="17" charset="-128"/>
                <a:ea typeface="HG明朝E" pitchFamily="17" charset="-128"/>
                <a:cs typeface="Arial" pitchFamily="34" charset="0"/>
              </a:rPr>
              <a:t>贖われている　　（エペソ </a:t>
            </a:r>
            <a:r>
              <a:rPr lang="en-US" altLang="ja-JP" sz="2600" dirty="0" smtClean="0">
                <a:solidFill>
                  <a:srgbClr val="002060"/>
                </a:solidFill>
                <a:latin typeface="HG明朝E" pitchFamily="17" charset="-128"/>
                <a:ea typeface="HG明朝E" pitchFamily="17" charset="-128"/>
                <a:cs typeface="Arial" pitchFamily="34" charset="0"/>
              </a:rPr>
              <a:t>1:7)</a:t>
            </a:r>
          </a:p>
          <a:p>
            <a:pPr marL="450850" indent="-450850" eaLnBrk="1" fontAlgn="auto" hangingPunct="1">
              <a:spcAft>
                <a:spcPts val="0"/>
              </a:spcAft>
              <a:buNone/>
              <a:defRPr/>
            </a:pPr>
            <a:endParaRPr lang="en-US" sz="2600" dirty="0">
              <a:latin typeface="HG明朝E" pitchFamily="17" charset="-128"/>
              <a:ea typeface="HG明朝E" pitchFamily="17" charset="-128"/>
              <a:cs typeface="Arial" pitchFamily="34" charset="0"/>
            </a:endParaRPr>
          </a:p>
          <a:p>
            <a:pPr marL="265176" indent="-265176" eaLnBrk="1" fontAlgn="auto" hangingPunct="1">
              <a:spcAft>
                <a:spcPts val="0"/>
              </a:spcAft>
              <a:buFont typeface="Wingdings" pitchFamily="2" charset="2"/>
              <a:buChar char="ü"/>
              <a:defRPr/>
            </a:pPr>
            <a:r>
              <a:rPr lang="en-US" sz="3600" dirty="0">
                <a:effectLst>
                  <a:outerShdw blurRad="38100" dist="38100" dir="2700000" algn="tl">
                    <a:srgbClr val="000000">
                      <a:alpha val="43137"/>
                    </a:srgbClr>
                  </a:outerShdw>
                </a:effectLst>
                <a:cs typeface="Arial" pitchFamily="34" charset="0"/>
              </a:rPr>
              <a:t>The mystery of God’s will is known </a:t>
            </a:r>
            <a:r>
              <a:rPr lang="en-US" sz="3600" dirty="0">
                <a:solidFill>
                  <a:schemeClr val="accent1"/>
                </a:solidFill>
                <a:effectLst>
                  <a:outerShdw blurRad="38100" dist="38100" dir="2700000" algn="tl">
                    <a:srgbClr val="000000">
                      <a:alpha val="43137"/>
                    </a:srgbClr>
                  </a:outerShdw>
                </a:effectLst>
                <a:cs typeface="Arial" pitchFamily="34" charset="0"/>
              </a:rPr>
              <a:t>in Him </a:t>
            </a:r>
            <a:r>
              <a:rPr lang="en-US" sz="3600" dirty="0">
                <a:effectLst>
                  <a:outerShdw blurRad="38100" dist="38100" dir="2700000" algn="tl">
                    <a:srgbClr val="000000">
                      <a:alpha val="43137"/>
                    </a:srgbClr>
                  </a:outerShdw>
                </a:effectLst>
                <a:cs typeface="Arial" pitchFamily="34" charset="0"/>
              </a:rPr>
              <a:t>(Eph 1:9</a:t>
            </a:r>
            <a:r>
              <a:rPr lang="en-US" sz="3600" dirty="0" smtClean="0">
                <a:effectLst>
                  <a:outerShdw blurRad="38100" dist="38100" dir="2700000" algn="tl">
                    <a:srgbClr val="000000">
                      <a:alpha val="43137"/>
                    </a:srgbClr>
                  </a:outerShdw>
                </a:effectLst>
                <a:cs typeface="Arial" pitchFamily="34" charset="0"/>
              </a:rPr>
              <a:t>)</a:t>
            </a:r>
          </a:p>
          <a:p>
            <a:pPr marL="355600" indent="-355600" eaLnBrk="1" fontAlgn="auto" hangingPunct="1">
              <a:lnSpc>
                <a:spcPts val="3500"/>
              </a:lnSpc>
              <a:spcAft>
                <a:spcPts val="0"/>
              </a:spcAft>
              <a:buNone/>
              <a:defRPr/>
            </a:pPr>
            <a:r>
              <a:rPr lang="en-US" sz="2600" dirty="0" smtClean="0">
                <a:solidFill>
                  <a:srgbClr val="002060"/>
                </a:solidFill>
                <a:latin typeface="HG明朝E" pitchFamily="17" charset="-128"/>
                <a:ea typeface="HG明朝E" pitchFamily="17" charset="-128"/>
                <a:cs typeface="Arial" pitchFamily="34" charset="0"/>
              </a:rPr>
              <a:t>  </a:t>
            </a:r>
            <a:r>
              <a:rPr lang="ja-JP" altLang="en-US" sz="2600" dirty="0" smtClean="0">
                <a:solidFill>
                  <a:srgbClr val="002060"/>
                </a:solidFill>
                <a:latin typeface="HG明朝E" pitchFamily="17" charset="-128"/>
                <a:ea typeface="HG明朝E" pitchFamily="17" charset="-128"/>
                <a:cs typeface="Arial" pitchFamily="34" charset="0"/>
              </a:rPr>
              <a:t>御旨の奥義は</a:t>
            </a:r>
            <a:r>
              <a:rPr lang="ja-JP" altLang="en-US" sz="2600" dirty="0" smtClean="0">
                <a:solidFill>
                  <a:srgbClr val="00B050"/>
                </a:solidFill>
                <a:latin typeface="HG明朝E" pitchFamily="17" charset="-128"/>
                <a:ea typeface="HG明朝E" pitchFamily="17" charset="-128"/>
                <a:cs typeface="Arial" pitchFamily="34" charset="0"/>
              </a:rPr>
              <a:t>彼にあって</a:t>
            </a:r>
            <a:r>
              <a:rPr lang="ja-JP" altLang="en-US" sz="2600" dirty="0" smtClean="0">
                <a:solidFill>
                  <a:srgbClr val="002060"/>
                </a:solidFill>
                <a:latin typeface="HG明朝E" pitchFamily="17" charset="-128"/>
                <a:ea typeface="HG明朝E" pitchFamily="17" charset="-128"/>
                <a:cs typeface="Arial" pitchFamily="34" charset="0"/>
              </a:rPr>
              <a:t>示された　</a:t>
            </a:r>
            <a:r>
              <a:rPr lang="en-US" altLang="ja-JP" sz="2600" dirty="0" smtClean="0">
                <a:solidFill>
                  <a:srgbClr val="002060"/>
                </a:solidFill>
                <a:latin typeface="HG明朝E" pitchFamily="17" charset="-128"/>
                <a:ea typeface="HG明朝E" pitchFamily="17" charset="-128"/>
                <a:cs typeface="Arial" pitchFamily="34" charset="0"/>
              </a:rPr>
              <a:t>(</a:t>
            </a:r>
            <a:r>
              <a:rPr lang="ja-JP" altLang="en-US" sz="2600" dirty="0" smtClean="0">
                <a:solidFill>
                  <a:srgbClr val="002060"/>
                </a:solidFill>
                <a:latin typeface="HG明朝E" pitchFamily="17" charset="-128"/>
                <a:ea typeface="HG明朝E" pitchFamily="17" charset="-128"/>
                <a:cs typeface="Arial" pitchFamily="34" charset="0"/>
              </a:rPr>
              <a:t>エペソ </a:t>
            </a:r>
            <a:r>
              <a:rPr lang="en-US" altLang="ja-JP" sz="2600" dirty="0" smtClean="0">
                <a:solidFill>
                  <a:srgbClr val="002060"/>
                </a:solidFill>
                <a:latin typeface="HG明朝E" pitchFamily="17" charset="-128"/>
                <a:ea typeface="HG明朝E" pitchFamily="17" charset="-128"/>
                <a:cs typeface="Arial" pitchFamily="34" charset="0"/>
              </a:rPr>
              <a:t>1:9)</a:t>
            </a:r>
          </a:p>
          <a:p>
            <a:pPr marL="355600" indent="-355600" eaLnBrk="1" fontAlgn="auto" hangingPunct="1">
              <a:lnSpc>
                <a:spcPts val="3500"/>
              </a:lnSpc>
              <a:spcAft>
                <a:spcPts val="0"/>
              </a:spcAft>
              <a:buNone/>
              <a:defRPr/>
            </a:pPr>
            <a:endParaRPr lang="en-US" sz="2600" dirty="0">
              <a:solidFill>
                <a:srgbClr val="002060"/>
              </a:solidFill>
              <a:latin typeface="HG明朝E" pitchFamily="17" charset="-128"/>
              <a:ea typeface="HG明朝E" pitchFamily="17" charset="-128"/>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0400" y="685800"/>
            <a:ext cx="4171950" cy="556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64084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057400" y="623888"/>
            <a:ext cx="4419600" cy="6234112"/>
          </a:xfrm>
          <a:solidFill>
            <a:schemeClr val="bg1"/>
          </a:solidFill>
        </p:spPr>
        <p:txBody>
          <a:bodyPr>
            <a:normAutofit/>
          </a:bodyPr>
          <a:lstStyle/>
          <a:p>
            <a:pPr marL="265176" indent="-265176" eaLnBrk="1" fontAlgn="auto" hangingPunct="1">
              <a:spcAft>
                <a:spcPts val="0"/>
              </a:spcAft>
              <a:buFont typeface="Wingdings" pitchFamily="2" charset="2"/>
              <a:buChar char="ü"/>
              <a:defRPr/>
            </a:pPr>
            <a:r>
              <a:rPr lang="en-US" sz="3600" dirty="0">
                <a:solidFill>
                  <a:schemeClr val="accent1"/>
                </a:solidFill>
                <a:effectLst>
                  <a:outerShdw blurRad="38100" dist="38100" dir="2700000" algn="tl">
                    <a:srgbClr val="000000">
                      <a:alpha val="43137"/>
                    </a:srgbClr>
                  </a:outerShdw>
                </a:effectLst>
                <a:cs typeface="Arial" pitchFamily="34" charset="0"/>
              </a:rPr>
              <a:t>In Him </a:t>
            </a:r>
            <a:r>
              <a:rPr lang="en-US" sz="3600" dirty="0">
                <a:effectLst>
                  <a:outerShdw blurRad="38100" dist="38100" dir="2700000" algn="tl">
                    <a:srgbClr val="000000">
                      <a:alpha val="43137"/>
                    </a:srgbClr>
                  </a:outerShdw>
                </a:effectLst>
                <a:cs typeface="Arial" pitchFamily="34" charset="0"/>
              </a:rPr>
              <a:t>we have an inheritance </a:t>
            </a:r>
            <a:endParaRPr lang="en-US" sz="3600" dirty="0" smtClean="0">
              <a:effectLst>
                <a:outerShdw blurRad="38100" dist="38100" dir="2700000" algn="tl">
                  <a:srgbClr val="000000">
                    <a:alpha val="43137"/>
                  </a:srgbClr>
                </a:outerShdw>
              </a:effectLst>
              <a:cs typeface="Arial" pitchFamily="34" charset="0"/>
            </a:endParaRPr>
          </a:p>
          <a:p>
            <a:pPr marL="265176" indent="-265176" eaLnBrk="1" fontAlgn="auto" hangingPunct="1">
              <a:spcAft>
                <a:spcPts val="0"/>
              </a:spcAft>
              <a:buFont typeface="Wingdings" pitchFamily="2" charset="2"/>
              <a:buChar char="ü"/>
              <a:defRPr/>
            </a:pPr>
            <a:r>
              <a:rPr lang="en-US" sz="3600" dirty="0">
                <a:effectLst>
                  <a:outerShdw blurRad="38100" dist="38100" dir="2700000" algn="tl">
                    <a:srgbClr val="000000">
                      <a:alpha val="43137"/>
                    </a:srgbClr>
                  </a:outerShdw>
                </a:effectLst>
                <a:cs typeface="Arial" pitchFamily="34" charset="0"/>
              </a:rPr>
              <a:t> </a:t>
            </a:r>
            <a:r>
              <a:rPr lang="en-US" sz="3600" dirty="0" smtClean="0">
                <a:effectLst>
                  <a:outerShdw blurRad="38100" dist="38100" dir="2700000" algn="tl">
                    <a:srgbClr val="000000">
                      <a:alpha val="43137"/>
                    </a:srgbClr>
                  </a:outerShdw>
                </a:effectLst>
                <a:cs typeface="Arial" pitchFamily="34" charset="0"/>
              </a:rPr>
              <a:t>      (</a:t>
            </a:r>
            <a:r>
              <a:rPr lang="en-US" sz="3600" dirty="0">
                <a:effectLst>
                  <a:outerShdw blurRad="38100" dist="38100" dir="2700000" algn="tl">
                    <a:srgbClr val="000000">
                      <a:alpha val="43137"/>
                    </a:srgbClr>
                  </a:outerShdw>
                </a:effectLst>
                <a:cs typeface="Arial" pitchFamily="34" charset="0"/>
              </a:rPr>
              <a:t>Eph 1:10, 11</a:t>
            </a:r>
            <a:r>
              <a:rPr lang="en-US" sz="3600" dirty="0" smtClean="0">
                <a:effectLst>
                  <a:outerShdw blurRad="38100" dist="38100" dir="2700000" algn="tl">
                    <a:srgbClr val="000000">
                      <a:alpha val="43137"/>
                    </a:srgbClr>
                  </a:outerShdw>
                </a:effectLst>
                <a:cs typeface="Arial" pitchFamily="34" charset="0"/>
              </a:rPr>
              <a:t>)</a:t>
            </a:r>
          </a:p>
          <a:p>
            <a:pPr marL="265176" indent="-265176" eaLnBrk="1" fontAlgn="auto" hangingPunct="1">
              <a:spcAft>
                <a:spcPts val="0"/>
              </a:spcAft>
              <a:buNone/>
              <a:defRPr/>
            </a:pPr>
            <a:r>
              <a:rPr lang="en-US" sz="3600" dirty="0" smtClean="0">
                <a:effectLst>
                  <a:outerShdw blurRad="38100" dist="38100" dir="2700000" algn="tl">
                    <a:srgbClr val="000000">
                      <a:alpha val="43137"/>
                    </a:srgbClr>
                  </a:outerShdw>
                </a:effectLst>
                <a:cs typeface="Arial" pitchFamily="34" charset="0"/>
              </a:rPr>
              <a:t>  </a:t>
            </a:r>
            <a:r>
              <a:rPr lang="ja-JP" altLang="en-US" sz="2600" dirty="0" smtClean="0">
                <a:solidFill>
                  <a:srgbClr val="00B050"/>
                </a:solidFill>
                <a:latin typeface="HG明朝E" pitchFamily="17" charset="-128"/>
                <a:ea typeface="HG明朝E" pitchFamily="17" charset="-128"/>
                <a:cs typeface="Arial" pitchFamily="34" charset="0"/>
              </a:rPr>
              <a:t>彼にあっ</a:t>
            </a:r>
            <a:r>
              <a:rPr lang="ja-JP" altLang="en-US" sz="2600" dirty="0" smtClean="0">
                <a:solidFill>
                  <a:srgbClr val="002060"/>
                </a:solidFill>
                <a:latin typeface="HG明朝E" pitchFamily="17" charset="-128"/>
                <a:ea typeface="HG明朝E" pitchFamily="17" charset="-128"/>
                <a:cs typeface="Arial" pitchFamily="34" charset="0"/>
              </a:rPr>
              <a:t>てわたしたちは神の民とされた</a:t>
            </a:r>
            <a:endParaRPr lang="en-US" altLang="ja-JP" sz="2600" dirty="0" smtClean="0">
              <a:solidFill>
                <a:srgbClr val="002060"/>
              </a:solidFill>
              <a:latin typeface="HG明朝E" pitchFamily="17" charset="-128"/>
              <a:ea typeface="HG明朝E" pitchFamily="17" charset="-128"/>
              <a:cs typeface="Arial" pitchFamily="34" charset="0"/>
            </a:endParaRPr>
          </a:p>
          <a:p>
            <a:pPr marL="265176" indent="-265176" eaLnBrk="1" fontAlgn="auto" hangingPunct="1">
              <a:spcAft>
                <a:spcPts val="0"/>
              </a:spcAft>
              <a:buNone/>
              <a:defRPr/>
            </a:pPr>
            <a:r>
              <a:rPr lang="ja-JP" altLang="en-US" sz="2600" dirty="0" smtClean="0">
                <a:solidFill>
                  <a:srgbClr val="002060"/>
                </a:solidFill>
                <a:latin typeface="HG明朝E" pitchFamily="17" charset="-128"/>
                <a:ea typeface="HG明朝E" pitchFamily="17" charset="-128"/>
                <a:cs typeface="Arial" pitchFamily="34" charset="0"/>
              </a:rPr>
              <a:t>　　　（エペソ</a:t>
            </a:r>
            <a:r>
              <a:rPr lang="en-US" altLang="ja-JP" sz="2600" dirty="0" smtClean="0">
                <a:solidFill>
                  <a:srgbClr val="002060"/>
                </a:solidFill>
                <a:latin typeface="HG明朝E" pitchFamily="17" charset="-128"/>
                <a:ea typeface="HG明朝E" pitchFamily="17" charset="-128"/>
                <a:cs typeface="Arial" pitchFamily="34" charset="0"/>
              </a:rPr>
              <a:t>1:10</a:t>
            </a:r>
            <a:r>
              <a:rPr lang="ja-JP" altLang="en-US" sz="2600" dirty="0" err="1" smtClean="0">
                <a:solidFill>
                  <a:srgbClr val="002060"/>
                </a:solidFill>
                <a:latin typeface="HG明朝E" pitchFamily="17" charset="-128"/>
                <a:ea typeface="HG明朝E" pitchFamily="17" charset="-128"/>
                <a:cs typeface="Arial" pitchFamily="34" charset="0"/>
              </a:rPr>
              <a:t>、</a:t>
            </a:r>
            <a:r>
              <a:rPr lang="en-US" altLang="ja-JP" sz="2600" dirty="0" smtClean="0">
                <a:solidFill>
                  <a:srgbClr val="002060"/>
                </a:solidFill>
                <a:latin typeface="HG明朝E" pitchFamily="17" charset="-128"/>
                <a:ea typeface="HG明朝E" pitchFamily="17" charset="-128"/>
                <a:cs typeface="Arial" pitchFamily="34" charset="0"/>
              </a:rPr>
              <a:t>11</a:t>
            </a:r>
            <a:r>
              <a:rPr lang="ja-JP" altLang="en-US" sz="2600" dirty="0" smtClean="0">
                <a:solidFill>
                  <a:srgbClr val="002060"/>
                </a:solidFill>
                <a:latin typeface="HG明朝E" pitchFamily="17" charset="-128"/>
                <a:ea typeface="HG明朝E" pitchFamily="17" charset="-128"/>
                <a:cs typeface="Arial" pitchFamily="34" charset="0"/>
              </a:rPr>
              <a:t>）</a:t>
            </a:r>
            <a:endParaRPr lang="en-US" sz="2600" dirty="0">
              <a:solidFill>
                <a:srgbClr val="002060"/>
              </a:solidFill>
              <a:latin typeface="HG明朝E" pitchFamily="17" charset="-128"/>
              <a:ea typeface="HG明朝E" pitchFamily="17" charset="-128"/>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0400" y="685800"/>
            <a:ext cx="4171950" cy="556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46605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959346"/>
            <a:ext cx="4876800" cy="4739759"/>
          </a:xfrm>
          <a:prstGeom prst="rect">
            <a:avLst/>
          </a:prstGeom>
          <a:noFill/>
        </p:spPr>
        <p:txBody>
          <a:bodyPr wrap="square">
            <a:spAutoFit/>
          </a:bodyPr>
          <a:lstStyle/>
          <a:p>
            <a:pPr marL="548640" indent="-411480" fontAlgn="auto">
              <a:spcBef>
                <a:spcPts val="600"/>
              </a:spcBef>
              <a:spcAft>
                <a:spcPts val="0"/>
              </a:spcAft>
              <a:buClr>
                <a:prstClr val="black">
                  <a:shade val="95000"/>
                </a:prstClr>
              </a:buClr>
              <a:buSzPct val="80000"/>
              <a:buFont typeface="Wingdings" pitchFamily="2" charset="2"/>
              <a:buChar char="ü"/>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Christ in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me</a:t>
            </a:r>
          </a:p>
          <a:p>
            <a:pPr marL="712788" indent="-576263" fontAlgn="auto">
              <a:spcBef>
                <a:spcPts val="600"/>
              </a:spcBef>
              <a:spcAft>
                <a:spcPts val="0"/>
              </a:spcAft>
              <a:buClr>
                <a:prstClr val="black">
                  <a:shade val="95000"/>
                </a:prstClr>
              </a:buClr>
              <a:buSzPct val="80000"/>
              <a:defRPr/>
            </a:pPr>
            <a:r>
              <a:rPr lang="ja-JP" altLang="en-US" sz="2400" dirty="0" smtClean="0">
                <a:ln w="12700">
                  <a:solidFill>
                    <a:schemeClr val="tx2">
                      <a:satMod val="155000"/>
                    </a:schemeClr>
                  </a:solidFill>
                  <a:prstDash val="solid"/>
                </a:ln>
                <a:solidFill>
                  <a:srgbClr val="002060"/>
                </a:solidFill>
                <a:latin typeface="HG明朝E" pitchFamily="17" charset="-128"/>
                <a:ea typeface="HG明朝E" pitchFamily="17" charset="-128"/>
              </a:rPr>
              <a:t>　</a:t>
            </a:r>
            <a:r>
              <a:rPr lang="ja-JP" altLang="en-US" sz="2600" dirty="0" smtClean="0">
                <a:ln w="12700">
                  <a:solidFill>
                    <a:schemeClr val="tx2">
                      <a:satMod val="155000"/>
                    </a:schemeClr>
                  </a:solidFill>
                  <a:prstDash val="solid"/>
                </a:ln>
                <a:solidFill>
                  <a:srgbClr val="002060"/>
                </a:solidFill>
                <a:latin typeface="HG明朝E" pitchFamily="17" charset="-128"/>
                <a:ea typeface="HG明朝E" pitchFamily="17" charset="-128"/>
              </a:rPr>
              <a:t>わたしのうちにおられる</a:t>
            </a:r>
            <a:endParaRPr lang="en-US" altLang="ja-JP" sz="2600" dirty="0" smtClean="0">
              <a:ln w="12700">
                <a:solidFill>
                  <a:schemeClr val="tx2">
                    <a:satMod val="155000"/>
                  </a:schemeClr>
                </a:solidFill>
                <a:prstDash val="solid"/>
              </a:ln>
              <a:solidFill>
                <a:srgbClr val="002060"/>
              </a:solidFill>
              <a:latin typeface="HG明朝E" pitchFamily="17" charset="-128"/>
              <a:ea typeface="HG明朝E" pitchFamily="17" charset="-128"/>
            </a:endParaRPr>
          </a:p>
          <a:p>
            <a:pPr marL="450850" indent="-314325" fontAlgn="auto">
              <a:spcBef>
                <a:spcPts val="600"/>
              </a:spcBef>
              <a:spcAft>
                <a:spcPts val="0"/>
              </a:spcAft>
              <a:buClr>
                <a:prstClr val="black">
                  <a:shade val="95000"/>
                </a:prstClr>
              </a:buClr>
              <a:buSzPct val="80000"/>
              <a:defRPr/>
            </a:pPr>
            <a:r>
              <a:rPr lang="ja-JP" altLang="en-US" sz="2600" dirty="0" smtClean="0">
                <a:ln w="12700">
                  <a:solidFill>
                    <a:schemeClr val="tx2">
                      <a:satMod val="155000"/>
                    </a:schemeClr>
                  </a:solidFill>
                  <a:prstDash val="solid"/>
                </a:ln>
                <a:solidFill>
                  <a:srgbClr val="002060"/>
                </a:solidFill>
                <a:latin typeface="HG明朝E" pitchFamily="17" charset="-128"/>
                <a:ea typeface="HG明朝E" pitchFamily="17" charset="-128"/>
              </a:rPr>
              <a:t>　キリスト</a:t>
            </a:r>
            <a:endParaRPr lang="en-US" sz="2600" dirty="0" smtClean="0">
              <a:ln w="12700">
                <a:solidFill>
                  <a:schemeClr val="tx2">
                    <a:satMod val="155000"/>
                  </a:schemeClr>
                </a:solidFill>
                <a:prstDash val="solid"/>
              </a:ln>
              <a:solidFill>
                <a:srgbClr val="002060"/>
              </a:solidFill>
              <a:latin typeface="HG明朝E" pitchFamily="17" charset="-128"/>
              <a:ea typeface="HG明朝E" pitchFamily="17" charset="-128"/>
            </a:endParaRPr>
          </a:p>
          <a:p>
            <a:pPr marL="548640" indent="-411480" fontAlgn="auto">
              <a:spcBef>
                <a:spcPts val="600"/>
              </a:spcBef>
              <a:spcAft>
                <a:spcPts val="0"/>
              </a:spcAft>
              <a:buClr>
                <a:prstClr val="black">
                  <a:shade val="95000"/>
                </a:prstClr>
              </a:buClr>
              <a:buSzPct val="80000"/>
              <a:buFont typeface="Wingdings" pitchFamily="2" charset="2"/>
              <a:buChar char="ü"/>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 </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in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Christ</a:t>
            </a:r>
          </a:p>
          <a:p>
            <a:pPr marL="548640" indent="-411480" fontAlgn="auto">
              <a:spcBef>
                <a:spcPts val="600"/>
              </a:spcBef>
              <a:spcAft>
                <a:spcPts val="0"/>
              </a:spcAft>
              <a:buClr>
                <a:prstClr val="black">
                  <a:shade val="95000"/>
                </a:prstClr>
              </a:buClr>
              <a:buSzPct val="80000"/>
              <a:defRPr/>
            </a:pPr>
            <a:r>
              <a:rPr lang="ja-JP" alt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ja-JP" altLang="en-US" sz="2600" dirty="0" smtClean="0">
                <a:ln w="12700">
                  <a:solidFill>
                    <a:schemeClr val="tx2">
                      <a:satMod val="155000"/>
                    </a:schemeClr>
                  </a:solidFill>
                  <a:prstDash val="solid"/>
                </a:ln>
                <a:solidFill>
                  <a:srgbClr val="002060"/>
                </a:solidFill>
                <a:latin typeface="HG明朝E" pitchFamily="17" charset="-128"/>
                <a:ea typeface="HG明朝E" pitchFamily="17" charset="-128"/>
              </a:rPr>
              <a:t>キリストのうちにいるわたし</a:t>
            </a:r>
            <a:endParaRPr lang="en-US" sz="2600" dirty="0">
              <a:ln w="12700">
                <a:solidFill>
                  <a:schemeClr val="tx2">
                    <a:satMod val="155000"/>
                  </a:schemeClr>
                </a:solidFill>
                <a:prstDash val="solid"/>
              </a:ln>
              <a:solidFill>
                <a:srgbClr val="002060"/>
              </a:solidFill>
              <a:latin typeface="HG明朝E" pitchFamily="17" charset="-128"/>
              <a:ea typeface="HG明朝E" pitchFamily="17" charset="-128"/>
            </a:endParaRPr>
          </a:p>
          <a:p>
            <a:pPr marL="548640" indent="-411480" fontAlgn="auto">
              <a:spcBef>
                <a:spcPts val="600"/>
              </a:spcBef>
              <a:spcAft>
                <a:spcPts val="0"/>
              </a:spcAft>
              <a:buClr>
                <a:prstClr val="black">
                  <a:shade val="95000"/>
                </a:prstClr>
              </a:buClr>
              <a:buSzPct val="80000"/>
              <a:buFont typeface="Wingdings" pitchFamily="2" charset="2"/>
              <a:buChar char="ü"/>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Christ around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me</a:t>
            </a:r>
          </a:p>
          <a:p>
            <a:pPr marL="548640" indent="-411480" fontAlgn="auto">
              <a:spcBef>
                <a:spcPts val="600"/>
              </a:spcBef>
              <a:spcAft>
                <a:spcPts val="0"/>
              </a:spcAft>
              <a:buClr>
                <a:prstClr val="black">
                  <a:shade val="95000"/>
                </a:prstClr>
              </a:buClr>
              <a:buSzPct val="80000"/>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ja-JP" altLang="en-US" sz="2600" dirty="0" smtClean="0">
                <a:ln w="12700">
                  <a:solidFill>
                    <a:schemeClr val="tx2">
                      <a:satMod val="155000"/>
                    </a:schemeClr>
                  </a:solidFill>
                  <a:prstDash val="solid"/>
                </a:ln>
                <a:solidFill>
                  <a:srgbClr val="002060"/>
                </a:solidFill>
                <a:latin typeface="HG明朝E" pitchFamily="17" charset="-128"/>
                <a:ea typeface="HG明朝E" pitchFamily="17" charset="-128"/>
              </a:rPr>
              <a:t>わたしを囲まれるキリスト</a:t>
            </a:r>
            <a:endParaRPr lang="en-US" sz="2600" dirty="0">
              <a:ln w="12700">
                <a:solidFill>
                  <a:schemeClr val="tx2">
                    <a:satMod val="155000"/>
                  </a:schemeClr>
                </a:solidFill>
                <a:prstDash val="solid"/>
              </a:ln>
              <a:solidFill>
                <a:srgbClr val="002060"/>
              </a:solidFill>
              <a:latin typeface="HG明朝E" pitchFamily="17" charset="-128"/>
              <a:ea typeface="HG明朝E" pitchFamily="17" charset="-128"/>
            </a:endParaRPr>
          </a:p>
          <a:p>
            <a:pPr eaLnBrk="0" hangingPunct="0">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0400" y="685800"/>
            <a:ext cx="4171950" cy="5562600"/>
          </a:xfrm>
          <a:prstGeom prst="rect">
            <a:avLst/>
          </a:prstGeom>
          <a:ln>
            <a:noFill/>
          </a:ln>
          <a:effectLst>
            <a:outerShdw blurRad="292100" dist="139700" dir="2700000" algn="tl" rotWithShape="0">
              <a:srgbClr val="333333">
                <a:alpha val="65000"/>
              </a:srgbClr>
            </a:outerShdw>
          </a:effectLst>
        </p:spPr>
      </p:pic>
      <p:pic>
        <p:nvPicPr>
          <p:cNvPr id="62468" name="Picture 5" descr="C:\Users\clouzet\Pictures\Clouzet Portraits\RonClouzet_0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5821" t="6967" r="8995" b="15443"/>
          <a:stretch>
            <a:fillRect/>
          </a:stretch>
        </p:blipFill>
        <p:spPr bwMode="auto">
          <a:xfrm>
            <a:off x="8153400" y="3903664"/>
            <a:ext cx="1905000" cy="249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69" name="Picture 5" descr="Jesus Hea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13787" y="5334000"/>
            <a:ext cx="887413"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285" y="304800"/>
            <a:ext cx="7497763" cy="1295400"/>
          </a:xfrm>
        </p:spPr>
        <p:txBody>
          <a:bodyPr>
            <a:normAutofit fontScale="90000"/>
          </a:bodyPr>
          <a:lstStyle/>
          <a:p>
            <a:pPr algn="ctr">
              <a:lnSpc>
                <a:spcPts val="4900"/>
              </a:lnSpc>
              <a:defRPr/>
            </a:pPr>
            <a:r>
              <a:rPr lang="en-US" dirty="0" smtClean="0"/>
              <a:t>“Sandwiched by Jesus”</a:t>
            </a:r>
            <a:br>
              <a:rPr lang="en-US" dirty="0" smtClean="0"/>
            </a:br>
            <a:r>
              <a:rPr lang="ja-JP" altLang="en-US" sz="2900" dirty="0" smtClean="0">
                <a:solidFill>
                  <a:srgbClr val="002060"/>
                </a:solidFill>
                <a:effectLst/>
                <a:latin typeface="HG明朝E" pitchFamily="17" charset="-128"/>
                <a:ea typeface="HG明朝E" pitchFamily="17" charset="-128"/>
              </a:rPr>
              <a:t>サンドイッチのようにイエスに挟まれている</a:t>
            </a:r>
            <a:endParaRPr lang="en-US" sz="2900" dirty="0">
              <a:solidFill>
                <a:srgbClr val="002060"/>
              </a:solidFill>
              <a:effectLst/>
              <a:latin typeface="HG明朝E" pitchFamily="17" charset="-128"/>
              <a:ea typeface="HG明朝E" pitchFamily="17" charset="-128"/>
            </a:endParaRPr>
          </a:p>
        </p:txBody>
      </p:sp>
      <p:pic>
        <p:nvPicPr>
          <p:cNvPr id="234498" name="Picture 2" descr="http://school.discoveryeducation.com/clipart/images/sandwich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9334" y="1919860"/>
            <a:ext cx="5865666" cy="38713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4064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ld Atlas - Map of Africa"/>
          <p:cNvPicPr>
            <a:picLocks noChangeAspect="1" noChangeArrowheads="1"/>
          </p:cNvPicPr>
          <p:nvPr/>
        </p:nvPicPr>
        <p:blipFill>
          <a:blip r:embed="rId2" cstate="print"/>
          <a:srcRect l="54887" t="19946" r="20168" b="42824"/>
          <a:stretch>
            <a:fillRect/>
          </a:stretch>
        </p:blipFill>
        <p:spPr bwMode="auto">
          <a:xfrm>
            <a:off x="5437188" y="192088"/>
            <a:ext cx="4773612" cy="643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6400800" y="3810000"/>
            <a:ext cx="9906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Title 8"/>
          <p:cNvSpPr>
            <a:spLocks noGrp="1"/>
          </p:cNvSpPr>
          <p:nvPr>
            <p:ph type="title"/>
          </p:nvPr>
        </p:nvSpPr>
        <p:spPr>
          <a:xfrm>
            <a:off x="1738952" y="658504"/>
            <a:ext cx="3200400" cy="1143000"/>
          </a:xfrm>
        </p:spPr>
        <p:txBody>
          <a:bodyPr>
            <a:normAutofit fontScale="90000"/>
          </a:bodyPr>
          <a:lstStyle/>
          <a:p>
            <a:pPr eaLnBrk="1" fontAlgn="auto" hangingPunct="1">
              <a:spcAft>
                <a:spcPts val="0"/>
              </a:spcAft>
              <a:defRPr/>
            </a:pPr>
            <a:r>
              <a:rPr lang="en-US" altLang="ja-JP" sz="4800" dirty="0" smtClean="0">
                <a:solidFill>
                  <a:schemeClr val="tx2">
                    <a:satMod val="130000"/>
                  </a:schemeClr>
                </a:solidFill>
                <a:effectLst/>
              </a:rPr>
              <a:t>Walking…</a:t>
            </a:r>
            <a:r>
              <a:rPr lang="en-US" altLang="ja-JP" sz="4400" dirty="0" smtClean="0">
                <a:solidFill>
                  <a:schemeClr val="tx2">
                    <a:satMod val="130000"/>
                  </a:schemeClr>
                </a:solidFill>
              </a:rPr>
              <a:t/>
            </a:r>
            <a:br>
              <a:rPr lang="en-US" altLang="ja-JP" sz="4400" dirty="0" smtClean="0">
                <a:solidFill>
                  <a:schemeClr val="tx2">
                    <a:satMod val="130000"/>
                  </a:schemeClr>
                </a:solidFill>
              </a:rPr>
            </a:br>
            <a:r>
              <a:rPr lang="en-US" altLang="ja-JP" dirty="0" smtClean="0">
                <a:solidFill>
                  <a:schemeClr val="tx2">
                    <a:satMod val="130000"/>
                  </a:schemeClr>
                </a:solidFill>
              </a:rPr>
              <a:t>   </a:t>
            </a:r>
            <a:r>
              <a:rPr lang="ja-JP" altLang="en-US" sz="4000" dirty="0" smtClean="0">
                <a:solidFill>
                  <a:srgbClr val="002060"/>
                </a:solidFill>
                <a:effectLst/>
                <a:latin typeface="HG明朝E" pitchFamily="17" charset="-128"/>
                <a:ea typeface="HG明朝E" pitchFamily="17" charset="-128"/>
              </a:rPr>
              <a:t>歩く</a:t>
            </a:r>
            <a:r>
              <a:rPr lang="en-US" altLang="ja-JP" sz="4000" dirty="0" smtClean="0">
                <a:solidFill>
                  <a:srgbClr val="002060"/>
                </a:solidFill>
                <a:effectLst/>
                <a:latin typeface="HG明朝E" pitchFamily="17" charset="-128"/>
                <a:ea typeface="HG明朝E" pitchFamily="17" charset="-128"/>
              </a:rPr>
              <a:t>...</a:t>
            </a:r>
            <a:r>
              <a:rPr lang="en-US" altLang="ja-JP" sz="4000" dirty="0" smtClean="0">
                <a:solidFill>
                  <a:srgbClr val="002060"/>
                </a:solidFill>
                <a:latin typeface="HG明朝E" pitchFamily="17" charset="-128"/>
                <a:ea typeface="HG明朝E" pitchFamily="17" charset="-128"/>
              </a:rPr>
              <a:t/>
            </a:r>
            <a:br>
              <a:rPr lang="en-US" altLang="ja-JP" sz="4000" dirty="0" smtClean="0">
                <a:solidFill>
                  <a:srgbClr val="002060"/>
                </a:solidFill>
                <a:latin typeface="HG明朝E" pitchFamily="17" charset="-128"/>
                <a:ea typeface="HG明朝E" pitchFamily="17" charset="-128"/>
              </a:rPr>
            </a:br>
            <a:endParaRPr lang="en-US" dirty="0">
              <a:solidFill>
                <a:schemeClr val="tx2">
                  <a:satMod val="130000"/>
                </a:schemeClr>
              </a:solidFill>
            </a:endParaRPr>
          </a:p>
        </p:txBody>
      </p:sp>
      <p:sp>
        <p:nvSpPr>
          <p:cNvPr id="26629" name="Content Placeholder 7"/>
          <p:cNvSpPr>
            <a:spLocks noGrp="1"/>
          </p:cNvSpPr>
          <p:nvPr>
            <p:ph idx="1"/>
          </p:nvPr>
        </p:nvSpPr>
        <p:spPr>
          <a:xfrm>
            <a:off x="1752600" y="1600200"/>
            <a:ext cx="2922588" cy="5562600"/>
          </a:xfrm>
        </p:spPr>
        <p:txBody>
          <a:bodyPr/>
          <a:lstStyle/>
          <a:p>
            <a:pPr eaLnBrk="1" hangingPunct="1"/>
            <a:r>
              <a:rPr lang="en-US" altLang="en-US" dirty="0" smtClean="0">
                <a:cs typeface="Arial" panose="020B0604020202020204" pitchFamily="34" charset="0"/>
              </a:rPr>
              <a:t>240 km home</a:t>
            </a:r>
          </a:p>
          <a:p>
            <a:pPr eaLnBrk="1" hangingPunct="1">
              <a:buNone/>
            </a:pPr>
            <a:r>
              <a:rPr lang="en-US" altLang="en-US" sz="2800" dirty="0" smtClean="0">
                <a:cs typeface="Arial" panose="020B0604020202020204" pitchFamily="34" charset="0"/>
              </a:rPr>
              <a:t>     </a:t>
            </a:r>
            <a:r>
              <a:rPr lang="ja-JP" altLang="en-US" sz="2800" dirty="0" smtClean="0">
                <a:solidFill>
                  <a:srgbClr val="002060"/>
                </a:solidFill>
                <a:latin typeface="HG明朝E" pitchFamily="17" charset="-128"/>
                <a:ea typeface="HG明朝E" pitchFamily="17" charset="-128"/>
                <a:cs typeface="Arial" panose="020B0604020202020204" pitchFamily="34" charset="0"/>
              </a:rPr>
              <a:t>家まで</a:t>
            </a:r>
            <a:r>
              <a:rPr lang="en-US" altLang="ja-JP" sz="2800" dirty="0" smtClean="0">
                <a:solidFill>
                  <a:srgbClr val="002060"/>
                </a:solidFill>
                <a:cs typeface="Arial" panose="020B0604020202020204" pitchFamily="34" charset="0"/>
              </a:rPr>
              <a:t>240km</a:t>
            </a:r>
            <a:r>
              <a:rPr lang="en-US" altLang="en-US" sz="2800" dirty="0" smtClean="0">
                <a:solidFill>
                  <a:srgbClr val="002060"/>
                </a:solidFill>
                <a:cs typeface="Arial" panose="020B0604020202020204" pitchFamily="34" charset="0"/>
              </a:rPr>
              <a:t> </a:t>
            </a:r>
          </a:p>
        </p:txBody>
      </p:sp>
      <p:sp>
        <p:nvSpPr>
          <p:cNvPr id="7" name="Freeform 6"/>
          <p:cNvSpPr/>
          <p:nvPr/>
        </p:nvSpPr>
        <p:spPr>
          <a:xfrm>
            <a:off x="7212014" y="4114800"/>
            <a:ext cx="865187" cy="947738"/>
          </a:xfrm>
          <a:custGeom>
            <a:avLst/>
            <a:gdLst>
              <a:gd name="connsiteX0" fmla="*/ 479960 w 479960"/>
              <a:gd name="connsiteY0" fmla="*/ 693175 h 701317"/>
              <a:gd name="connsiteX1" fmla="*/ 376721 w 479960"/>
              <a:gd name="connsiteY1" fmla="*/ 678426 h 701317"/>
              <a:gd name="connsiteX2" fmla="*/ 361973 w 479960"/>
              <a:gd name="connsiteY2" fmla="*/ 589936 h 701317"/>
              <a:gd name="connsiteX3" fmla="*/ 288231 w 479960"/>
              <a:gd name="connsiteY3" fmla="*/ 575188 h 701317"/>
              <a:gd name="connsiteX4" fmla="*/ 273482 w 479960"/>
              <a:gd name="connsiteY4" fmla="*/ 368710 h 701317"/>
              <a:gd name="connsiteX5" fmla="*/ 199740 w 479960"/>
              <a:gd name="connsiteY5" fmla="*/ 353962 h 701317"/>
              <a:gd name="connsiteX6" fmla="*/ 8011 w 479960"/>
              <a:gd name="connsiteY6" fmla="*/ 221226 h 701317"/>
              <a:gd name="connsiteX7" fmla="*/ 22760 w 479960"/>
              <a:gd name="connsiteY7" fmla="*/ 147484 h 701317"/>
              <a:gd name="connsiteX8" fmla="*/ 184992 w 479960"/>
              <a:gd name="connsiteY8" fmla="*/ 44246 h 701317"/>
              <a:gd name="connsiteX9" fmla="*/ 111250 w 479960"/>
              <a:gd name="connsiteY9" fmla="*/ 29497 h 701317"/>
              <a:gd name="connsiteX10" fmla="*/ 96502 w 479960"/>
              <a:gd name="connsiteY10" fmla="*/ 0 h 7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960" h="701317">
                <a:moveTo>
                  <a:pt x="479960" y="693175"/>
                </a:moveTo>
                <a:cubicBezTo>
                  <a:pt x="445547" y="688259"/>
                  <a:pt x="402882" y="701317"/>
                  <a:pt x="376721" y="678426"/>
                </a:cubicBezTo>
                <a:cubicBezTo>
                  <a:pt x="354216" y="658734"/>
                  <a:pt x="381434" y="612640"/>
                  <a:pt x="361973" y="589936"/>
                </a:cubicBezTo>
                <a:cubicBezTo>
                  <a:pt x="345659" y="570903"/>
                  <a:pt x="312812" y="580104"/>
                  <a:pt x="288231" y="575188"/>
                </a:cubicBezTo>
                <a:cubicBezTo>
                  <a:pt x="283315" y="506362"/>
                  <a:pt x="299109" y="432776"/>
                  <a:pt x="273482" y="368710"/>
                </a:cubicBezTo>
                <a:cubicBezTo>
                  <a:pt x="264172" y="345435"/>
                  <a:pt x="213645" y="374819"/>
                  <a:pt x="199740" y="353962"/>
                </a:cubicBezTo>
                <a:cubicBezTo>
                  <a:pt x="76290" y="168787"/>
                  <a:pt x="375879" y="251883"/>
                  <a:pt x="8011" y="221226"/>
                </a:cubicBezTo>
                <a:cubicBezTo>
                  <a:pt x="12927" y="196645"/>
                  <a:pt x="0" y="157989"/>
                  <a:pt x="22760" y="147484"/>
                </a:cubicBezTo>
                <a:cubicBezTo>
                  <a:pt x="37649" y="140612"/>
                  <a:pt x="306405" y="185895"/>
                  <a:pt x="184992" y="44246"/>
                </a:cubicBezTo>
                <a:cubicBezTo>
                  <a:pt x="168678" y="25213"/>
                  <a:pt x="133671" y="40708"/>
                  <a:pt x="111250" y="29497"/>
                </a:cubicBezTo>
                <a:cubicBezTo>
                  <a:pt x="101418" y="24581"/>
                  <a:pt x="101418" y="9832"/>
                  <a:pt x="96502" y="0"/>
                </a:cubicBezTo>
              </a:path>
            </a:pathLst>
          </a:custGeom>
          <a:ln w="38100">
            <a:solidFill>
              <a:schemeClr val="bg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06052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0499" name="Text Box 3"/>
          <p:cNvSpPr txBox="1">
            <a:spLocks noChangeArrowheads="1"/>
          </p:cNvSpPr>
          <p:nvPr/>
        </p:nvSpPr>
        <p:spPr bwMode="auto">
          <a:xfrm>
            <a:off x="1752600" y="381000"/>
            <a:ext cx="4038600" cy="3990836"/>
          </a:xfrm>
          <a:prstGeom prst="rect">
            <a:avLst/>
          </a:prstGeom>
          <a:noFill/>
          <a:ln w="9525">
            <a:noFill/>
            <a:miter lim="800000"/>
            <a:headEnd/>
            <a:tailEnd/>
          </a:ln>
          <a:effectLst>
            <a:outerShdw blurRad="50800" dist="50800" dir="5400000" algn="ctr" rotWithShape="0">
              <a:schemeClr val="tx1"/>
            </a:outerShdw>
          </a:effectLst>
        </p:spPr>
        <p:txBody>
          <a:bodyPr wrap="square">
            <a:spAutoFit/>
          </a:bodyPr>
          <a:lstStyle/>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“Now I rejoice in my sufferings…”</a:t>
            </a:r>
          </a:p>
          <a:p>
            <a:pPr>
              <a:defRPr/>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Col 1:24</a:t>
            </a:r>
          </a:p>
          <a:p>
            <a:pPr>
              <a:lnSpc>
                <a:spcPts val="3400"/>
              </a:lnSpc>
              <a:defRPr/>
            </a:pPr>
            <a:endParaRPr lang="en-US" altLang="ja-JP" sz="2600" dirty="0" smtClean="0">
              <a:solidFill>
                <a:srgbClr val="FFC000"/>
              </a:solidFill>
              <a:latin typeface="Arial Unicode MS" pitchFamily="50" charset="-128"/>
              <a:ea typeface="Arial Unicode MS" pitchFamily="50" charset="-128"/>
              <a:cs typeface="Arial Unicode MS" pitchFamily="50" charset="-128"/>
            </a:endParaRPr>
          </a:p>
          <a:p>
            <a:pPr>
              <a:lnSpc>
                <a:spcPts val="3400"/>
              </a:lnSpc>
              <a:defRPr/>
            </a:pPr>
            <a:r>
              <a:rPr lang="ja-JP" altLang="en-US" sz="2600" dirty="0" smtClean="0">
                <a:solidFill>
                  <a:srgbClr val="FFFF00"/>
                </a:solidFill>
                <a:latin typeface="HG明朝E" pitchFamily="17" charset="-128"/>
                <a:ea typeface="HG明朝E" pitchFamily="17" charset="-128"/>
                <a:cs typeface="Arial Unicode MS" pitchFamily="50" charset="-128"/>
              </a:rPr>
              <a:t>今わたしは、</a:t>
            </a:r>
            <a:r>
              <a:rPr lang="en-US" altLang="ja-JP" sz="2600" dirty="0" smtClean="0">
                <a:solidFill>
                  <a:srgbClr val="FFFF00"/>
                </a:solidFill>
                <a:latin typeface="HG明朝E" pitchFamily="17" charset="-128"/>
                <a:ea typeface="HG明朝E" pitchFamily="17" charset="-128"/>
                <a:cs typeface="Arial Unicode MS" pitchFamily="50" charset="-128"/>
              </a:rPr>
              <a:t>…  </a:t>
            </a:r>
          </a:p>
          <a:p>
            <a:pPr>
              <a:lnSpc>
                <a:spcPts val="3400"/>
              </a:lnSpc>
              <a:defRPr/>
            </a:pPr>
            <a:r>
              <a:rPr lang="ja-JP" altLang="en-US" sz="2600" dirty="0" smtClean="0">
                <a:solidFill>
                  <a:srgbClr val="FFFF00"/>
                </a:solidFill>
                <a:latin typeface="HG明朝E" pitchFamily="17" charset="-128"/>
                <a:ea typeface="HG明朝E" pitchFamily="17" charset="-128"/>
                <a:cs typeface="Arial Unicode MS" pitchFamily="50" charset="-128"/>
              </a:rPr>
              <a:t>苦痛を喜んで受けており、</a:t>
            </a:r>
            <a:endParaRPr lang="en-US" altLang="ja-JP" sz="2600" dirty="0" smtClean="0">
              <a:solidFill>
                <a:srgbClr val="FFFF00"/>
              </a:solidFill>
              <a:latin typeface="HG明朝E" pitchFamily="17" charset="-128"/>
              <a:ea typeface="HG明朝E" pitchFamily="17" charset="-128"/>
              <a:cs typeface="Arial Unicode MS" pitchFamily="50" charset="-128"/>
            </a:endParaRPr>
          </a:p>
          <a:p>
            <a:pPr>
              <a:lnSpc>
                <a:spcPts val="3400"/>
              </a:lnSpc>
              <a:defRPr/>
            </a:pPr>
            <a:r>
              <a:rPr lang="ja-JP" altLang="en-US" sz="2600" dirty="0" smtClean="0">
                <a:solidFill>
                  <a:srgbClr val="FFFF00"/>
                </a:solidFill>
                <a:latin typeface="HG明朝E" pitchFamily="17" charset="-128"/>
                <a:ea typeface="HG明朝E" pitchFamily="17" charset="-128"/>
                <a:cs typeface="Arial Unicode MS" pitchFamily="50" charset="-128"/>
              </a:rPr>
              <a:t>　　　　 コロサイ </a:t>
            </a:r>
            <a:r>
              <a:rPr lang="en-US" altLang="ja-JP" sz="2600" dirty="0" smtClean="0">
                <a:solidFill>
                  <a:srgbClr val="FFFF00"/>
                </a:solidFill>
                <a:latin typeface="HG明朝E" pitchFamily="17" charset="-128"/>
                <a:ea typeface="HG明朝E" pitchFamily="17" charset="-128"/>
                <a:cs typeface="Arial Unicode MS" pitchFamily="50" charset="-128"/>
              </a:rPr>
              <a:t>1:24</a:t>
            </a:r>
            <a:endParaRPr lang="en-US" sz="2600" dirty="0" smtClean="0">
              <a:solidFill>
                <a:srgbClr val="FFFF00"/>
              </a:solidFill>
              <a:latin typeface="HG明朝E" pitchFamily="17" charset="-128"/>
              <a:ea typeface="HG明朝E" pitchFamily="17" charset="-128"/>
              <a:cs typeface="Arial Unicode MS" pitchFamily="50" charset="-128"/>
            </a:endParaRPr>
          </a:p>
          <a:p>
            <a:pPr>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xmlns="" val="110237928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http://www.ywcaenid.com/Images/CrisisCenter/Counseling2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5675" y="685800"/>
            <a:ext cx="3438525"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 name="Picture 4" descr="frank-dorothy">
            <a:hlinkClick r:id="rId3"/>
          </p:cNvPr>
          <p:cNvPicPr>
            <a:picLocks noChangeAspect="1" noChangeArrowheads="1"/>
          </p:cNvPicPr>
          <p:nvPr/>
        </p:nvPicPr>
        <p:blipFill>
          <a:blip r:embed="rId4" cstate="print"/>
          <a:srcRect l="3513" t="2813" r="5310" b="4370"/>
          <a:stretch>
            <a:fillRect/>
          </a:stretch>
        </p:blipFill>
        <p:spPr bwMode="auto">
          <a:xfrm>
            <a:off x="2895600" y="2895600"/>
            <a:ext cx="2743200"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Box 5"/>
          <p:cNvSpPr txBox="1">
            <a:spLocks noChangeArrowheads="1"/>
          </p:cNvSpPr>
          <p:nvPr/>
        </p:nvSpPr>
        <p:spPr bwMode="auto">
          <a:xfrm>
            <a:off x="3117850" y="5715000"/>
            <a:ext cx="3570208" cy="1446550"/>
          </a:xfrm>
          <a:prstGeom prst="rect">
            <a:avLst/>
          </a:prstGeom>
          <a:noFill/>
          <a:ln w="9525">
            <a:noFill/>
            <a:miter lim="800000"/>
            <a:headEnd/>
            <a:tailEnd/>
          </a:ln>
          <a:effectLst/>
        </p:spPr>
        <p:txBody>
          <a:bodyPr wrap="none">
            <a:spAutoFit/>
          </a:bodyPr>
          <a:lstStyle/>
          <a:p>
            <a:pPr eaLnBrk="0" hangingPunct="0">
              <a:defRPr/>
            </a:pPr>
            <a:r>
              <a:rPr lang="en-US" sz="3200" dirty="0">
                <a:effectLst>
                  <a:outerShdw blurRad="38100" dist="38100" dir="2700000" algn="tl">
                    <a:srgbClr val="000000">
                      <a:alpha val="43137"/>
                    </a:srgbClr>
                  </a:outerShdw>
                </a:effectLst>
                <a:latin typeface="+mn-lt"/>
              </a:rPr>
              <a:t>Frank </a:t>
            </a:r>
            <a:r>
              <a:rPr lang="en-US" sz="3200" dirty="0" smtClean="0">
                <a:effectLst>
                  <a:outerShdw blurRad="38100" dist="38100" dir="2700000" algn="tl">
                    <a:srgbClr val="000000">
                      <a:alpha val="43137"/>
                    </a:srgbClr>
                  </a:outerShdw>
                </a:effectLst>
                <a:latin typeface="+mn-lt"/>
              </a:rPr>
              <a:t>Phillips</a:t>
            </a:r>
          </a:p>
          <a:p>
            <a:pPr eaLnBrk="0" hangingPunct="0">
              <a:defRPr/>
            </a:pPr>
            <a:r>
              <a:rPr lang="ja-JP" altLang="en-US" sz="2400" dirty="0" smtClean="0">
                <a:solidFill>
                  <a:srgbClr val="002060"/>
                </a:solidFill>
                <a:latin typeface="+mn-lt"/>
              </a:rPr>
              <a:t>フランク　フィリップス</a:t>
            </a:r>
            <a:endParaRPr lang="en-US" sz="2400" dirty="0" smtClean="0">
              <a:solidFill>
                <a:srgbClr val="002060"/>
              </a:solidFill>
              <a:latin typeface="+mn-lt"/>
            </a:endParaRPr>
          </a:p>
          <a:p>
            <a:pPr eaLnBrk="0" hangingPunct="0">
              <a:defRPr/>
            </a:pPr>
            <a:endParaRPr lang="en-US" sz="3200" dirty="0">
              <a:effectLst>
                <a:outerShdw blurRad="38100" dist="38100" dir="2700000" algn="tl">
                  <a:srgbClr val="000000">
                    <a:alpha val="43137"/>
                  </a:srgbClr>
                </a:outerShdw>
              </a:effectLst>
              <a:latin typeface="+mn-lt"/>
            </a:endParaRPr>
          </a:p>
        </p:txBody>
      </p:sp>
      <p:pic>
        <p:nvPicPr>
          <p:cNvPr id="63493" name="Picture 7" descr="http://www.justifiedwalk.com/Buttons/media_center/his_robe_or_min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9725" y="4286250"/>
            <a:ext cx="1590675" cy="1657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ext Box 3"/>
          <p:cNvSpPr txBox="1">
            <a:spLocks noChangeArrowheads="1"/>
          </p:cNvSpPr>
          <p:nvPr/>
        </p:nvSpPr>
        <p:spPr bwMode="auto">
          <a:xfrm>
            <a:off x="2820988" y="554038"/>
            <a:ext cx="2893741" cy="2608406"/>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0" hangingPunct="0">
              <a:lnSpc>
                <a:spcPts val="5500"/>
              </a:lnSpc>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 woman’s</a:t>
            </a:r>
          </a:p>
          <a:p>
            <a:pPr eaLnBrk="0" hangingPunct="0">
              <a:lnSpc>
                <a:spcPts val="5500"/>
              </a:lnSpc>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story</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eaLnBrk="0" hangingPunct="0">
              <a:lnSpc>
                <a:spcPts val="5500"/>
              </a:lnSpc>
              <a:defRPr/>
            </a:pPr>
            <a:r>
              <a:rPr lang="ja-JP" altLang="en-US" sz="2600" dirty="0" smtClean="0">
                <a:ln w="12700">
                  <a:solidFill>
                    <a:schemeClr val="tx2">
                      <a:satMod val="155000"/>
                    </a:schemeClr>
                  </a:solidFill>
                  <a:prstDash val="solid"/>
                </a:ln>
                <a:solidFill>
                  <a:srgbClr val="002060"/>
                </a:solidFill>
                <a:latin typeface="HG明朝E" pitchFamily="17" charset="-128"/>
                <a:ea typeface="HG明朝E" pitchFamily="17" charset="-128"/>
              </a:rPr>
              <a:t>　</a:t>
            </a:r>
            <a:r>
              <a:rPr lang="ja-JP" altLang="en-US" sz="2600" dirty="0" smtClean="0">
                <a:ln w="12700">
                  <a:solidFill>
                    <a:schemeClr val="tx2">
                      <a:satMod val="155000"/>
                    </a:schemeClr>
                  </a:solidFill>
                  <a:prstDash val="solid"/>
                </a:ln>
                <a:solidFill>
                  <a:srgbClr val="002060"/>
                </a:solidFill>
                <a:effectLst/>
                <a:latin typeface="HG明朝E" pitchFamily="17" charset="-128"/>
                <a:ea typeface="HG明朝E" pitchFamily="17" charset="-128"/>
              </a:rPr>
              <a:t>ある女性のこと</a:t>
            </a:r>
            <a:endParaRPr lang="en-US" sz="2600" dirty="0" smtClean="0">
              <a:ln w="12700">
                <a:solidFill>
                  <a:schemeClr val="tx2">
                    <a:satMod val="155000"/>
                  </a:schemeClr>
                </a:solidFill>
                <a:prstDash val="solid"/>
              </a:ln>
              <a:solidFill>
                <a:srgbClr val="002060"/>
              </a:solidFill>
              <a:effectLst/>
              <a:latin typeface="HG明朝E" pitchFamily="17" charset="-128"/>
              <a:ea typeface="HG明朝E" pitchFamily="17" charset="-128"/>
            </a:endParaRPr>
          </a:p>
          <a:p>
            <a:pPr eaLnBrk="0" hangingPunct="0">
              <a:defRPr/>
            </a:pPr>
            <a:r>
              <a:rPr lang="ja-JP" altLang="en-US" sz="2600" dirty="0" smtClean="0">
                <a:ln w="12700">
                  <a:solidFill>
                    <a:schemeClr val="tx2">
                      <a:satMod val="155000"/>
                    </a:schemeClr>
                  </a:solidFill>
                  <a:prstDash val="solid"/>
                </a:ln>
                <a:solidFill>
                  <a:srgbClr val="002060"/>
                </a:solidFill>
                <a:latin typeface="HG明朝E" pitchFamily="17" charset="-128"/>
                <a:ea typeface="HG明朝E" pitchFamily="17" charset="-128"/>
              </a:rPr>
              <a:t>　</a:t>
            </a:r>
            <a:endParaRPr lang="en-US" sz="2600" dirty="0">
              <a:ln w="12700">
                <a:solidFill>
                  <a:schemeClr val="tx2">
                    <a:satMod val="155000"/>
                  </a:schemeClr>
                </a:solidFill>
                <a:prstDash val="solid"/>
              </a:ln>
              <a:solidFill>
                <a:srgbClr val="002060"/>
              </a:solidFill>
              <a:latin typeface="HG明朝E" pitchFamily="17" charset="-128"/>
              <a:ea typeface="HG明朝E" pitchFamily="17" charset="-12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Text Box 3"/>
          <p:cNvSpPr txBox="1">
            <a:spLocks noChangeArrowheads="1"/>
          </p:cNvSpPr>
          <p:nvPr/>
        </p:nvSpPr>
        <p:spPr bwMode="auto">
          <a:xfrm>
            <a:off x="2209800" y="409813"/>
            <a:ext cx="5410200" cy="3323987"/>
          </a:xfrm>
          <a:prstGeom prst="rect">
            <a:avLst/>
          </a:prstGeom>
          <a:noFill/>
          <a:ln w="9525">
            <a:noFill/>
            <a:miter lim="800000"/>
            <a:headEnd/>
            <a:tailEnd/>
          </a:ln>
          <a:effectLst/>
        </p:spPr>
        <p:txBody>
          <a:bodyPr wrap="square">
            <a:spAutoFit/>
          </a:bodyPr>
          <a:lstStyle/>
          <a:p>
            <a:pPr eaLnBrk="1" hangingPunct="1">
              <a:lnSpc>
                <a:spcPts val="4200"/>
              </a:lnSpc>
              <a:defRPr/>
            </a:pPr>
            <a:r>
              <a:rPr lang="en-US" sz="3600" dirty="0">
                <a:solidFill>
                  <a:schemeClr val="accent3">
                    <a:lumMod val="50000"/>
                  </a:schemeClr>
                </a:solidFill>
                <a:latin typeface="+mn-lt"/>
              </a:rPr>
              <a:t>“The Father's presence encircled Christ, and 	     nothing befell Him but 	     that which infinite love 	        permitted for the      blessing of the world. 	</a:t>
            </a:r>
            <a:endParaRPr lang="en-US" sz="3600" i="1" dirty="0">
              <a:solidFill>
                <a:schemeClr val="accent3">
                  <a:lumMod val="50000"/>
                </a:schemeClr>
              </a:solidFill>
              <a:latin typeface="+mn-lt"/>
            </a:endParaRPr>
          </a:p>
        </p:txBody>
      </p:sp>
      <p:pic>
        <p:nvPicPr>
          <p:cNvPr id="4" name="Picture 2" descr="C:\Users\clouzete\AppData\Local\Microsoft\Windows\Temporary Internet Files\Low\Content.IE5\8N59YN0N\Gods+love[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40000"/>
                    </a14:imgEffect>
                  </a14:imgLayer>
                </a14:imgProps>
              </a:ext>
            </a:extLst>
          </a:blip>
          <a:srcRect/>
          <a:stretch>
            <a:fillRect/>
          </a:stretch>
        </p:blipFill>
        <p:spPr bwMode="auto">
          <a:xfrm>
            <a:off x="8115300" y="609599"/>
            <a:ext cx="3009900" cy="382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Box 3"/>
          <p:cNvSpPr txBox="1">
            <a:spLocks noChangeArrowheads="1"/>
          </p:cNvSpPr>
          <p:nvPr/>
        </p:nvSpPr>
        <p:spPr bwMode="auto">
          <a:xfrm>
            <a:off x="2057400" y="3810000"/>
            <a:ext cx="5410200" cy="2708434"/>
          </a:xfrm>
          <a:prstGeom prst="rect">
            <a:avLst/>
          </a:prstGeom>
          <a:noFill/>
          <a:ln w="9525">
            <a:noFill/>
            <a:miter lim="800000"/>
            <a:headEnd/>
            <a:tailEnd/>
          </a:ln>
          <a:effectLst/>
        </p:spPr>
        <p:txBody>
          <a:bodyPr wrap="square">
            <a:spAutoFit/>
          </a:bodyPr>
          <a:lstStyle/>
          <a:p>
            <a:pPr eaLnBrk="1" hangingPunct="1">
              <a:lnSpc>
                <a:spcPts val="3400"/>
              </a:lnSpc>
              <a:defRPr/>
            </a:pPr>
            <a:r>
              <a:rPr lang="ja-JP" altLang="en-US" sz="2600" dirty="0" smtClean="0">
                <a:solidFill>
                  <a:srgbClr val="002060"/>
                </a:solidFill>
                <a:latin typeface="HG明朝E" pitchFamily="17" charset="-128"/>
                <a:ea typeface="HG明朝E" pitchFamily="17" charset="-128"/>
              </a:rPr>
              <a:t>天父のご臨在がキリストを取り囲んでいましたので、無限の愛なる神が世の祝福のためにお許しになること以外は、何一つキリストの身に降りかかってきませんでした。</a:t>
            </a:r>
            <a:r>
              <a:rPr lang="en-US" sz="2600" dirty="0">
                <a:solidFill>
                  <a:srgbClr val="002060"/>
                </a:solidFill>
                <a:latin typeface="HG明朝E" pitchFamily="17" charset="-128"/>
                <a:ea typeface="HG明朝E" pitchFamily="17" charset="-128"/>
              </a:rPr>
              <a:t>	</a:t>
            </a:r>
            <a:endParaRPr lang="en-US" sz="2600" i="1"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42035028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Text Box 3"/>
          <p:cNvSpPr txBox="1">
            <a:spLocks noChangeArrowheads="1"/>
          </p:cNvSpPr>
          <p:nvPr/>
        </p:nvSpPr>
        <p:spPr bwMode="auto">
          <a:xfrm>
            <a:off x="2209800" y="381000"/>
            <a:ext cx="5410200" cy="2862322"/>
          </a:xfrm>
          <a:prstGeom prst="rect">
            <a:avLst/>
          </a:prstGeom>
          <a:noFill/>
          <a:ln w="9525">
            <a:noFill/>
            <a:miter lim="800000"/>
            <a:headEnd/>
            <a:tailEnd/>
          </a:ln>
          <a:effectLst/>
        </p:spPr>
        <p:txBody>
          <a:bodyPr wrap="square">
            <a:spAutoFit/>
          </a:bodyPr>
          <a:lstStyle/>
          <a:p>
            <a:pPr eaLnBrk="1" hangingPunct="1">
              <a:defRPr/>
            </a:pPr>
            <a:r>
              <a:rPr lang="en-US" sz="3600" dirty="0" smtClean="0">
                <a:solidFill>
                  <a:schemeClr val="accent3">
                    <a:lumMod val="50000"/>
                  </a:schemeClr>
                </a:solidFill>
                <a:latin typeface="+mn-lt"/>
              </a:rPr>
              <a:t>“Here </a:t>
            </a:r>
            <a:r>
              <a:rPr lang="en-US" sz="3600" dirty="0">
                <a:solidFill>
                  <a:schemeClr val="accent3">
                    <a:lumMod val="50000"/>
                  </a:schemeClr>
                </a:solidFill>
                <a:latin typeface="+mn-lt"/>
              </a:rPr>
              <a:t>was His source of comfort, and it is for us. He who is imbued with the Spirit of Christ abides in Christ. </a:t>
            </a:r>
            <a:endParaRPr lang="en-US" sz="3600" dirty="0" smtClean="0">
              <a:solidFill>
                <a:schemeClr val="accent3">
                  <a:lumMod val="50000"/>
                </a:schemeClr>
              </a:solidFill>
              <a:latin typeface="+mn-lt"/>
            </a:endParaRPr>
          </a:p>
        </p:txBody>
      </p:sp>
      <p:pic>
        <p:nvPicPr>
          <p:cNvPr id="4" name="Picture 2" descr="C:\Users\clouzete\AppData\Local\Microsoft\Windows\Temporary Internet Files\Low\Content.IE5\8N59YN0N\Gods+love[1].jpg"/>
          <p:cNvPicPr>
            <a:picLocks noChangeAspect="1" noChangeArrowheads="1"/>
          </p:cNvPicPr>
          <p:nvPr/>
        </p:nvPicPr>
        <p:blipFill>
          <a:blip r:embed="rId3" cstate="print"/>
          <a:srcRect/>
          <a:stretch>
            <a:fillRect/>
          </a:stretch>
        </p:blipFill>
        <p:spPr bwMode="auto">
          <a:xfrm>
            <a:off x="8115300" y="609599"/>
            <a:ext cx="3009900" cy="382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3"/>
          <p:cNvSpPr txBox="1">
            <a:spLocks noChangeArrowheads="1"/>
          </p:cNvSpPr>
          <p:nvPr/>
        </p:nvSpPr>
        <p:spPr bwMode="auto">
          <a:xfrm>
            <a:off x="2209800" y="3358239"/>
            <a:ext cx="5410200" cy="2336537"/>
          </a:xfrm>
          <a:prstGeom prst="rect">
            <a:avLst/>
          </a:prstGeom>
          <a:noFill/>
          <a:ln w="9525">
            <a:noFill/>
            <a:miter lim="800000"/>
            <a:headEnd/>
            <a:tailEnd/>
          </a:ln>
          <a:effectLst/>
        </p:spPr>
        <p:txBody>
          <a:bodyPr wrap="square">
            <a:spAutoFit/>
          </a:bodyPr>
          <a:lstStyle/>
          <a:p>
            <a:pPr eaLnBrk="1" hangingPunct="1">
              <a:lnSpc>
                <a:spcPts val="3500"/>
              </a:lnSpc>
              <a:defRPr/>
            </a:pPr>
            <a:r>
              <a:rPr lang="ja-JP" altLang="en-US" sz="2600" dirty="0" smtClean="0">
                <a:solidFill>
                  <a:srgbClr val="002060"/>
                </a:solidFill>
                <a:latin typeface="HG明朝E" pitchFamily="17" charset="-128"/>
                <a:ea typeface="HG明朝E" pitchFamily="17" charset="-128"/>
              </a:rPr>
              <a:t>これがキリストの慰めの源でした。私たちにおいてもそうです。キリストの御霊に満たされた人は、キリストのうちに宿っています。</a:t>
            </a:r>
            <a:r>
              <a:rPr lang="en-US" sz="2600" dirty="0">
                <a:solidFill>
                  <a:srgbClr val="002060"/>
                </a:solidFill>
                <a:latin typeface="HG明朝E" pitchFamily="17" charset="-128"/>
                <a:ea typeface="HG明朝E" pitchFamily="17" charset="-128"/>
              </a:rPr>
              <a:t>	</a:t>
            </a:r>
            <a:endParaRPr lang="en-US" sz="2600" i="1"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3157148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Text Box 3"/>
          <p:cNvSpPr txBox="1">
            <a:spLocks noChangeArrowheads="1"/>
          </p:cNvSpPr>
          <p:nvPr/>
        </p:nvSpPr>
        <p:spPr bwMode="auto">
          <a:xfrm>
            <a:off x="2209800" y="457200"/>
            <a:ext cx="4876800" cy="2308324"/>
          </a:xfrm>
          <a:prstGeom prst="rect">
            <a:avLst/>
          </a:prstGeom>
          <a:noFill/>
          <a:ln w="9525">
            <a:noFill/>
            <a:miter lim="800000"/>
            <a:headEnd/>
            <a:tailEnd/>
          </a:ln>
          <a:effectLst/>
        </p:spPr>
        <p:txBody>
          <a:bodyPr wrap="square">
            <a:spAutoFit/>
          </a:bodyPr>
          <a:lstStyle/>
          <a:p>
            <a:pPr eaLnBrk="1" hangingPunct="1">
              <a:defRPr/>
            </a:pPr>
            <a:r>
              <a:rPr lang="en-US" sz="3600" dirty="0" smtClean="0">
                <a:solidFill>
                  <a:schemeClr val="accent3">
                    <a:lumMod val="50000"/>
                  </a:schemeClr>
                </a:solidFill>
                <a:latin typeface="+mn-lt"/>
              </a:rPr>
              <a:t>“The </a:t>
            </a:r>
            <a:r>
              <a:rPr lang="en-US" sz="3600" dirty="0">
                <a:solidFill>
                  <a:schemeClr val="accent3">
                    <a:lumMod val="50000"/>
                  </a:schemeClr>
                </a:solidFill>
                <a:latin typeface="+mn-lt"/>
              </a:rPr>
              <a:t>blow that is aimed at him falls upon the </a:t>
            </a:r>
            <a:r>
              <a:rPr lang="en-US" sz="3600" dirty="0" err="1">
                <a:solidFill>
                  <a:schemeClr val="accent3">
                    <a:lumMod val="50000"/>
                  </a:schemeClr>
                </a:solidFill>
                <a:latin typeface="+mn-lt"/>
              </a:rPr>
              <a:t>Saviour</a:t>
            </a:r>
            <a:r>
              <a:rPr lang="en-US" sz="3600" dirty="0">
                <a:solidFill>
                  <a:schemeClr val="accent3">
                    <a:lumMod val="50000"/>
                  </a:schemeClr>
                </a:solidFill>
                <a:latin typeface="+mn-lt"/>
              </a:rPr>
              <a:t>, who surrounds him with His presence. </a:t>
            </a:r>
            <a:endParaRPr lang="en-US" sz="3600" i="1" dirty="0">
              <a:solidFill>
                <a:schemeClr val="accent3">
                  <a:lumMod val="50000"/>
                </a:schemeClr>
              </a:solidFill>
              <a:latin typeface="+mn-lt"/>
            </a:endParaRPr>
          </a:p>
        </p:txBody>
      </p:sp>
      <p:pic>
        <p:nvPicPr>
          <p:cNvPr id="5" name="Picture 2" descr="C:\Users\clouzete\AppData\Local\Microsoft\Windows\Temporary Internet Files\Low\Content.IE5\8N59YN0N\Gods+love[1].jpg"/>
          <p:cNvPicPr>
            <a:picLocks noChangeAspect="1" noChangeArrowheads="1"/>
          </p:cNvPicPr>
          <p:nvPr/>
        </p:nvPicPr>
        <p:blipFill>
          <a:blip r:embed="rId3" cstate="print"/>
          <a:srcRect/>
          <a:stretch>
            <a:fillRect/>
          </a:stretch>
        </p:blipFill>
        <p:spPr bwMode="auto">
          <a:xfrm>
            <a:off x="8115300" y="609599"/>
            <a:ext cx="3009900" cy="382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Box 3"/>
          <p:cNvSpPr txBox="1">
            <a:spLocks noChangeArrowheads="1"/>
          </p:cNvSpPr>
          <p:nvPr/>
        </p:nvSpPr>
        <p:spPr bwMode="auto">
          <a:xfrm>
            <a:off x="2133600" y="3048000"/>
            <a:ext cx="5334000" cy="1438855"/>
          </a:xfrm>
          <a:prstGeom prst="rect">
            <a:avLst/>
          </a:prstGeom>
          <a:noFill/>
          <a:ln w="9525">
            <a:noFill/>
            <a:miter lim="800000"/>
            <a:headEnd/>
            <a:tailEnd/>
          </a:ln>
          <a:effectLst/>
        </p:spPr>
        <p:txBody>
          <a:bodyPr wrap="square">
            <a:spAutoFit/>
          </a:bodyPr>
          <a:lstStyle/>
          <a:p>
            <a:pPr eaLnBrk="1" hangingPunct="1">
              <a:lnSpc>
                <a:spcPts val="3500"/>
              </a:lnSpc>
              <a:defRPr/>
            </a:pPr>
            <a:r>
              <a:rPr lang="ja-JP" altLang="en-US" sz="2600" dirty="0" smtClean="0">
                <a:solidFill>
                  <a:srgbClr val="002060"/>
                </a:solidFill>
                <a:latin typeface="HG明朝E" pitchFamily="17" charset="-128"/>
                <a:ea typeface="HG明朝E" pitchFamily="17" charset="-128"/>
              </a:rPr>
              <a:t>彼を狙う打撃は、ご臨在をもって囲んでいてくださるキリストに当たるのです。</a:t>
            </a:r>
            <a:endParaRPr lang="en-US" sz="2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134112908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Text Box 3"/>
          <p:cNvSpPr txBox="1">
            <a:spLocks noChangeArrowheads="1"/>
          </p:cNvSpPr>
          <p:nvPr/>
        </p:nvSpPr>
        <p:spPr bwMode="auto">
          <a:xfrm>
            <a:off x="2209800" y="457200"/>
            <a:ext cx="4876800" cy="2862322"/>
          </a:xfrm>
          <a:prstGeom prst="rect">
            <a:avLst/>
          </a:prstGeom>
          <a:noFill/>
          <a:ln w="9525">
            <a:noFill/>
            <a:miter lim="800000"/>
            <a:headEnd/>
            <a:tailEnd/>
          </a:ln>
          <a:effectLst/>
        </p:spPr>
        <p:txBody>
          <a:bodyPr wrap="square">
            <a:spAutoFit/>
          </a:bodyPr>
          <a:lstStyle/>
          <a:p>
            <a:pPr eaLnBrk="1" hangingPunct="1">
              <a:defRPr/>
            </a:pPr>
            <a:r>
              <a:rPr lang="en-US" sz="3600" dirty="0">
                <a:solidFill>
                  <a:schemeClr val="accent3">
                    <a:lumMod val="50000"/>
                  </a:schemeClr>
                </a:solidFill>
                <a:latin typeface="+mn-lt"/>
              </a:rPr>
              <a:t>“Whatever comes to him comes from Christ. He has no need to resist evil, for Christ is his defense. </a:t>
            </a:r>
            <a:endParaRPr lang="en-US" sz="3600" i="1" dirty="0">
              <a:solidFill>
                <a:schemeClr val="accent3">
                  <a:lumMod val="50000"/>
                </a:schemeClr>
              </a:solidFill>
              <a:latin typeface="+mn-lt"/>
            </a:endParaRPr>
          </a:p>
        </p:txBody>
      </p:sp>
      <p:pic>
        <p:nvPicPr>
          <p:cNvPr id="5" name="Picture 2" descr="C:\Users\clouzete\AppData\Local\Microsoft\Windows\Temporary Internet Files\Low\Content.IE5\8N59YN0N\Gods+love[1].jpg"/>
          <p:cNvPicPr>
            <a:picLocks noChangeAspect="1" noChangeArrowheads="1"/>
          </p:cNvPicPr>
          <p:nvPr/>
        </p:nvPicPr>
        <p:blipFill>
          <a:blip r:embed="rId3" cstate="print"/>
          <a:srcRect/>
          <a:stretch>
            <a:fillRect/>
          </a:stretch>
        </p:blipFill>
        <p:spPr bwMode="auto">
          <a:xfrm>
            <a:off x="8115300" y="609599"/>
            <a:ext cx="3009900" cy="382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3"/>
          <p:cNvSpPr txBox="1">
            <a:spLocks noChangeArrowheads="1"/>
          </p:cNvSpPr>
          <p:nvPr/>
        </p:nvSpPr>
        <p:spPr bwMode="auto">
          <a:xfrm>
            <a:off x="2133600" y="3352800"/>
            <a:ext cx="5257800" cy="1887696"/>
          </a:xfrm>
          <a:prstGeom prst="rect">
            <a:avLst/>
          </a:prstGeom>
          <a:noFill/>
          <a:ln w="9525">
            <a:noFill/>
            <a:miter lim="800000"/>
            <a:headEnd/>
            <a:tailEnd/>
          </a:ln>
          <a:effectLst/>
        </p:spPr>
        <p:txBody>
          <a:bodyPr wrap="square">
            <a:spAutoFit/>
          </a:bodyPr>
          <a:lstStyle/>
          <a:p>
            <a:pPr eaLnBrk="1" hangingPunct="1">
              <a:lnSpc>
                <a:spcPts val="3500"/>
              </a:lnSpc>
              <a:defRPr/>
            </a:pPr>
            <a:r>
              <a:rPr lang="ja-JP" altLang="en-US" sz="2600" dirty="0" smtClean="0">
                <a:solidFill>
                  <a:srgbClr val="002060"/>
                </a:solidFill>
                <a:latin typeface="HG明朝E" pitchFamily="17" charset="-128"/>
                <a:ea typeface="HG明朝E" pitchFamily="17" charset="-128"/>
              </a:rPr>
              <a:t>彼に起こることはみな、キリストを経てくるものです。キリストが彼の守り手であるから、彼は自分で悪に手向かう必要がありません。</a:t>
            </a:r>
            <a:endParaRPr lang="en-US" sz="2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425177318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Text Box 3"/>
          <p:cNvSpPr txBox="1">
            <a:spLocks noChangeArrowheads="1"/>
          </p:cNvSpPr>
          <p:nvPr/>
        </p:nvSpPr>
        <p:spPr bwMode="auto">
          <a:xfrm>
            <a:off x="2209800" y="519114"/>
            <a:ext cx="5257800" cy="1754326"/>
          </a:xfrm>
          <a:prstGeom prst="rect">
            <a:avLst/>
          </a:prstGeom>
          <a:noFill/>
          <a:ln w="9525">
            <a:noFill/>
            <a:miter lim="800000"/>
            <a:headEnd/>
            <a:tailEnd/>
          </a:ln>
          <a:effectLst/>
        </p:spPr>
        <p:txBody>
          <a:bodyPr wrap="square">
            <a:spAutoFit/>
          </a:bodyPr>
          <a:lstStyle/>
          <a:p>
            <a:pPr eaLnBrk="1" hangingPunct="1">
              <a:defRPr/>
            </a:pPr>
            <a:r>
              <a:rPr lang="en-US" sz="3600" dirty="0">
                <a:solidFill>
                  <a:schemeClr val="accent3">
                    <a:lumMod val="50000"/>
                  </a:schemeClr>
                </a:solidFill>
                <a:latin typeface="+mn-lt"/>
              </a:rPr>
              <a:t>“Nothing can touch him       except by our Lord's      permission, </a:t>
            </a:r>
            <a:endParaRPr lang="en-US" sz="3600" i="1" dirty="0">
              <a:solidFill>
                <a:schemeClr val="accent3">
                  <a:lumMod val="50000"/>
                </a:schemeClr>
              </a:solidFill>
              <a:latin typeface="+mn-lt"/>
            </a:endParaRPr>
          </a:p>
        </p:txBody>
      </p:sp>
      <p:pic>
        <p:nvPicPr>
          <p:cNvPr id="5" name="Picture 2" descr="C:\Users\clouzete\AppData\Local\Microsoft\Windows\Temporary Internet Files\Low\Content.IE5\8N59YN0N\Gods+love[1].jpg"/>
          <p:cNvPicPr>
            <a:picLocks noChangeAspect="1" noChangeArrowheads="1"/>
          </p:cNvPicPr>
          <p:nvPr/>
        </p:nvPicPr>
        <p:blipFill>
          <a:blip r:embed="rId3" cstate="print"/>
          <a:srcRect/>
          <a:stretch>
            <a:fillRect/>
          </a:stretch>
        </p:blipFill>
        <p:spPr bwMode="auto">
          <a:xfrm>
            <a:off x="8115300" y="609599"/>
            <a:ext cx="3009900" cy="382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3"/>
          <p:cNvSpPr txBox="1">
            <a:spLocks noChangeArrowheads="1"/>
          </p:cNvSpPr>
          <p:nvPr/>
        </p:nvSpPr>
        <p:spPr bwMode="auto">
          <a:xfrm>
            <a:off x="2286000" y="2438400"/>
            <a:ext cx="4876800" cy="934038"/>
          </a:xfrm>
          <a:prstGeom prst="rect">
            <a:avLst/>
          </a:prstGeom>
          <a:noFill/>
          <a:ln w="9525">
            <a:noFill/>
            <a:miter lim="800000"/>
            <a:headEnd/>
            <a:tailEnd/>
          </a:ln>
          <a:effectLst/>
        </p:spPr>
        <p:txBody>
          <a:bodyPr wrap="square">
            <a:spAutoFit/>
          </a:bodyPr>
          <a:lstStyle/>
          <a:p>
            <a:pPr eaLnBrk="1" hangingPunct="1">
              <a:lnSpc>
                <a:spcPts val="3500"/>
              </a:lnSpc>
              <a:defRPr/>
            </a:pPr>
            <a:r>
              <a:rPr lang="ja-JP" altLang="en-US" sz="2600" dirty="0" smtClean="0">
                <a:solidFill>
                  <a:srgbClr val="002060"/>
                </a:solidFill>
                <a:latin typeface="HG明朝E" pitchFamily="17" charset="-128"/>
                <a:ea typeface="HG明朝E" pitchFamily="17" charset="-128"/>
              </a:rPr>
              <a:t>主のゆるしがなければ、何物も彼に触れることはできません。</a:t>
            </a:r>
            <a:endParaRPr lang="en-US" sz="2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48813015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Text Box 3"/>
          <p:cNvSpPr txBox="1">
            <a:spLocks noChangeArrowheads="1"/>
          </p:cNvSpPr>
          <p:nvPr/>
        </p:nvSpPr>
        <p:spPr bwMode="auto">
          <a:xfrm>
            <a:off x="2209800" y="533401"/>
            <a:ext cx="5257800" cy="3816429"/>
          </a:xfrm>
          <a:prstGeom prst="rect">
            <a:avLst/>
          </a:prstGeom>
          <a:noFill/>
          <a:ln w="9525">
            <a:noFill/>
            <a:miter lim="800000"/>
            <a:headEnd/>
            <a:tailEnd/>
          </a:ln>
          <a:effectLst/>
        </p:spPr>
        <p:txBody>
          <a:bodyPr wrap="square">
            <a:spAutoFit/>
          </a:bodyPr>
          <a:lstStyle/>
          <a:p>
            <a:pPr eaLnBrk="1" hangingPunct="1">
              <a:defRPr/>
            </a:pPr>
            <a:r>
              <a:rPr lang="en-US" sz="3600" dirty="0" smtClean="0">
                <a:solidFill>
                  <a:schemeClr val="accent3">
                    <a:lumMod val="50000"/>
                  </a:schemeClr>
                </a:solidFill>
                <a:latin typeface="+mn-lt"/>
              </a:rPr>
              <a:t>“and </a:t>
            </a:r>
            <a:r>
              <a:rPr lang="en-US" sz="3600" dirty="0">
                <a:solidFill>
                  <a:schemeClr val="accent3">
                    <a:lumMod val="50000"/>
                  </a:schemeClr>
                </a:solidFill>
                <a:latin typeface="+mn-lt"/>
              </a:rPr>
              <a:t>‘all </a:t>
            </a:r>
            <a:r>
              <a:rPr lang="en-US" sz="3600" dirty="0" smtClean="0">
                <a:solidFill>
                  <a:schemeClr val="accent3">
                    <a:lumMod val="50000"/>
                  </a:schemeClr>
                </a:solidFill>
                <a:latin typeface="+mn-lt"/>
              </a:rPr>
              <a:t>things</a:t>
            </a:r>
            <a:r>
              <a:rPr lang="en-US" sz="3600" dirty="0">
                <a:solidFill>
                  <a:schemeClr val="accent3">
                    <a:lumMod val="50000"/>
                  </a:schemeClr>
                </a:solidFill>
                <a:latin typeface="+mn-lt"/>
              </a:rPr>
              <a:t>’ that are </a:t>
            </a:r>
            <a:r>
              <a:rPr lang="en-US" sz="3600" dirty="0" smtClean="0">
                <a:solidFill>
                  <a:schemeClr val="accent3">
                    <a:lumMod val="50000"/>
                  </a:schemeClr>
                </a:solidFill>
                <a:latin typeface="+mn-lt"/>
              </a:rPr>
              <a:t>permitted </a:t>
            </a:r>
            <a:r>
              <a:rPr lang="en-US" sz="3600" dirty="0">
                <a:solidFill>
                  <a:schemeClr val="accent3">
                    <a:lumMod val="50000"/>
                  </a:schemeClr>
                </a:solidFill>
                <a:latin typeface="+mn-lt"/>
              </a:rPr>
              <a:t>‘work </a:t>
            </a:r>
            <a:r>
              <a:rPr lang="en-US" sz="3600" dirty="0" smtClean="0">
                <a:solidFill>
                  <a:schemeClr val="accent3">
                    <a:lumMod val="50000"/>
                  </a:schemeClr>
                </a:solidFill>
                <a:latin typeface="+mn-lt"/>
              </a:rPr>
              <a:t>   </a:t>
            </a:r>
            <a:r>
              <a:rPr lang="en-US" sz="3600" dirty="0">
                <a:solidFill>
                  <a:schemeClr val="accent3">
                    <a:lumMod val="50000"/>
                  </a:schemeClr>
                </a:solidFill>
                <a:latin typeface="+mn-lt"/>
              </a:rPr>
              <a:t>together for good to them that love God.’ Romans 8:28</a:t>
            </a:r>
            <a:r>
              <a:rPr lang="en-US" sz="3600" dirty="0" smtClean="0">
                <a:solidFill>
                  <a:schemeClr val="accent3">
                    <a:lumMod val="50000"/>
                  </a:schemeClr>
                </a:solidFill>
                <a:latin typeface="+mn-lt"/>
              </a:rPr>
              <a:t>.”</a:t>
            </a:r>
            <a:r>
              <a:rPr lang="ja-JP" altLang="en-US" sz="3600" dirty="0" smtClean="0">
                <a:solidFill>
                  <a:schemeClr val="accent3">
                    <a:lumMod val="50000"/>
                  </a:schemeClr>
                </a:solidFill>
                <a:latin typeface="+mn-lt"/>
              </a:rPr>
              <a:t>　</a:t>
            </a:r>
            <a:r>
              <a:rPr lang="en-US" sz="2600" i="1" dirty="0" smtClean="0">
                <a:solidFill>
                  <a:schemeClr val="accent6">
                    <a:lumMod val="50000"/>
                  </a:schemeClr>
                </a:solidFill>
                <a:latin typeface="+mn-lt"/>
              </a:rPr>
              <a:t>Thoughts </a:t>
            </a:r>
            <a:r>
              <a:rPr lang="en-US" sz="2600" i="1" dirty="0">
                <a:solidFill>
                  <a:schemeClr val="accent6">
                    <a:lumMod val="50000"/>
                  </a:schemeClr>
                </a:solidFill>
                <a:latin typeface="+mn-lt"/>
              </a:rPr>
              <a:t>from </a:t>
            </a:r>
            <a:r>
              <a:rPr lang="en-US" sz="2600" i="1" dirty="0" smtClean="0">
                <a:solidFill>
                  <a:schemeClr val="accent6">
                    <a:lumMod val="50000"/>
                  </a:schemeClr>
                </a:solidFill>
                <a:latin typeface="+mn-lt"/>
              </a:rPr>
              <a:t>the</a:t>
            </a:r>
          </a:p>
          <a:p>
            <a:pPr eaLnBrk="1" hangingPunct="1">
              <a:defRPr/>
            </a:pPr>
            <a:r>
              <a:rPr lang="en-US" altLang="ja-JP" sz="2600" i="1" dirty="0" smtClean="0">
                <a:solidFill>
                  <a:schemeClr val="accent6">
                    <a:lumMod val="50000"/>
                  </a:schemeClr>
                </a:solidFill>
                <a:latin typeface="+mn-lt"/>
              </a:rPr>
              <a:t>                   </a:t>
            </a:r>
            <a:r>
              <a:rPr lang="ja-JP" altLang="en-US" sz="2600" i="1" dirty="0" smtClean="0">
                <a:solidFill>
                  <a:schemeClr val="accent6">
                    <a:lumMod val="50000"/>
                  </a:schemeClr>
                </a:solidFill>
                <a:latin typeface="+mn-lt"/>
              </a:rPr>
              <a:t> </a:t>
            </a:r>
            <a:r>
              <a:rPr lang="en-US" sz="2600" i="1" dirty="0" smtClean="0">
                <a:solidFill>
                  <a:schemeClr val="accent6">
                    <a:lumMod val="50000"/>
                  </a:schemeClr>
                </a:solidFill>
                <a:latin typeface="+mn-lt"/>
              </a:rPr>
              <a:t>Mount </a:t>
            </a:r>
            <a:r>
              <a:rPr lang="en-US" sz="2600" i="1" dirty="0">
                <a:solidFill>
                  <a:schemeClr val="accent6">
                    <a:lumMod val="50000"/>
                  </a:schemeClr>
                </a:solidFill>
                <a:latin typeface="+mn-lt"/>
              </a:rPr>
              <a:t>of Blessing</a:t>
            </a:r>
            <a:r>
              <a:rPr lang="en-US" sz="2600" dirty="0">
                <a:solidFill>
                  <a:schemeClr val="accent6">
                    <a:lumMod val="50000"/>
                  </a:schemeClr>
                </a:solidFill>
                <a:latin typeface="+mn-lt"/>
              </a:rPr>
              <a:t>, </a:t>
            </a:r>
            <a:r>
              <a:rPr lang="en-US" sz="2400" dirty="0">
                <a:solidFill>
                  <a:schemeClr val="accent6">
                    <a:lumMod val="50000"/>
                  </a:schemeClr>
                </a:solidFill>
                <a:latin typeface="+mn-lt"/>
              </a:rPr>
              <a:t>71</a:t>
            </a:r>
          </a:p>
          <a:p>
            <a:pPr eaLnBrk="1" hangingPunct="1">
              <a:defRPr/>
            </a:pPr>
            <a:endParaRPr lang="en-US" sz="3600" i="1" dirty="0">
              <a:solidFill>
                <a:schemeClr val="accent3">
                  <a:lumMod val="50000"/>
                </a:schemeClr>
              </a:solidFill>
              <a:latin typeface="+mn-lt"/>
            </a:endParaRPr>
          </a:p>
        </p:txBody>
      </p:sp>
      <p:pic>
        <p:nvPicPr>
          <p:cNvPr id="5" name="Picture 2" descr="C:\Users\clouzete\AppData\Local\Microsoft\Windows\Temporary Internet Files\Low\Content.IE5\8N59YN0N\Gods+love[1].jpg"/>
          <p:cNvPicPr>
            <a:picLocks noChangeAspect="1" noChangeArrowheads="1"/>
          </p:cNvPicPr>
          <p:nvPr/>
        </p:nvPicPr>
        <p:blipFill>
          <a:blip r:embed="rId3" cstate="print"/>
          <a:srcRect/>
          <a:stretch>
            <a:fillRect/>
          </a:stretch>
        </p:blipFill>
        <p:spPr bwMode="auto">
          <a:xfrm>
            <a:off x="8115300" y="609599"/>
            <a:ext cx="3009900" cy="382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3"/>
          <p:cNvSpPr txBox="1">
            <a:spLocks noChangeArrowheads="1"/>
          </p:cNvSpPr>
          <p:nvPr/>
        </p:nvSpPr>
        <p:spPr bwMode="auto">
          <a:xfrm>
            <a:off x="2209800" y="3911863"/>
            <a:ext cx="5257800" cy="1887696"/>
          </a:xfrm>
          <a:prstGeom prst="rect">
            <a:avLst/>
          </a:prstGeom>
          <a:noFill/>
          <a:ln w="9525">
            <a:noFill/>
            <a:miter lim="800000"/>
            <a:headEnd/>
            <a:tailEnd/>
          </a:ln>
          <a:effectLst/>
        </p:spPr>
        <p:txBody>
          <a:bodyPr wrap="square">
            <a:spAutoFit/>
          </a:bodyPr>
          <a:lstStyle/>
          <a:p>
            <a:pPr eaLnBrk="1" hangingPunct="1">
              <a:lnSpc>
                <a:spcPts val="3500"/>
              </a:lnSpc>
              <a:defRPr/>
            </a:pPr>
            <a:r>
              <a:rPr lang="ja-JP" altLang="en-US" sz="2600" dirty="0" smtClean="0">
                <a:solidFill>
                  <a:srgbClr val="002060"/>
                </a:solidFill>
                <a:latin typeface="HG明朝E" pitchFamily="17" charset="-128"/>
                <a:ea typeface="HG明朝E" pitchFamily="17" charset="-128"/>
              </a:rPr>
              <a:t>そして許されることはみな、相共に働いて彼を愛する者たちの益となるのです。    　ローマ </a:t>
            </a:r>
            <a:r>
              <a:rPr lang="en-US" altLang="ja-JP" sz="2600" dirty="0" smtClean="0">
                <a:solidFill>
                  <a:srgbClr val="002060"/>
                </a:solidFill>
                <a:latin typeface="HG明朝E" pitchFamily="17" charset="-128"/>
                <a:ea typeface="HG明朝E" pitchFamily="17" charset="-128"/>
              </a:rPr>
              <a:t>8:28</a:t>
            </a:r>
          </a:p>
          <a:p>
            <a:pPr eaLnBrk="1" hangingPunct="1">
              <a:lnSpc>
                <a:spcPts val="3500"/>
              </a:lnSpc>
              <a:defRPr/>
            </a:pPr>
            <a:r>
              <a:rPr lang="ja-JP" altLang="en-US" sz="2600" dirty="0" smtClean="0">
                <a:solidFill>
                  <a:srgbClr val="002060"/>
                </a:solidFill>
                <a:latin typeface="HG明朝E" pitchFamily="17" charset="-128"/>
                <a:ea typeface="HG明朝E" pitchFamily="17" charset="-128"/>
              </a:rPr>
              <a:t>　　　　　　　　  「</a:t>
            </a:r>
            <a:r>
              <a:rPr lang="ja-JP" altLang="en-US" sz="2400" dirty="0" smtClean="0">
                <a:solidFill>
                  <a:srgbClr val="002060"/>
                </a:solidFill>
                <a:latin typeface="HG明朝E" pitchFamily="17" charset="-128"/>
                <a:ea typeface="HG明朝E" pitchFamily="17" charset="-128"/>
              </a:rPr>
              <a:t>祝福の</a:t>
            </a:r>
            <a:r>
              <a:rPr lang="ja-JP" altLang="en-US" sz="2400" dirty="0">
                <a:solidFill>
                  <a:srgbClr val="002060"/>
                </a:solidFill>
                <a:latin typeface="HG明朝E" pitchFamily="17" charset="-128"/>
                <a:ea typeface="HG明朝E" pitchFamily="17" charset="-128"/>
              </a:rPr>
              <a:t>山」 </a:t>
            </a:r>
            <a:endParaRPr lang="en-US" sz="2400" b="1"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379517651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060116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0"/>
            <a:ext cx="1043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23" name="Text Box 3"/>
          <p:cNvSpPr txBox="1">
            <a:spLocks noChangeArrowheads="1"/>
          </p:cNvSpPr>
          <p:nvPr/>
        </p:nvSpPr>
        <p:spPr bwMode="auto">
          <a:xfrm>
            <a:off x="1812926" y="646114"/>
            <a:ext cx="3063875" cy="2308324"/>
          </a:xfrm>
          <a:prstGeom prst="rect">
            <a:avLst/>
          </a:prstGeom>
          <a:noFill/>
          <a:ln w="9525">
            <a:noFill/>
            <a:miter lim="800000"/>
            <a:headEnd/>
            <a:tailEnd/>
          </a:ln>
          <a:effectLst/>
        </p:spPr>
        <p:txBody>
          <a:bodyPr>
            <a:spAutoFit/>
          </a:bodyPr>
          <a:lstStyle/>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“…Christ in you, the hope of glory.”</a:t>
            </a:r>
          </a:p>
          <a:p>
            <a:pPr>
              <a:defRPr/>
            </a:pPr>
            <a:r>
              <a:rPr lang="ja-JP" alt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Col 1:27</a:t>
            </a:r>
          </a:p>
        </p:txBody>
      </p:sp>
      <p:sp>
        <p:nvSpPr>
          <p:cNvPr id="4" name="Text Box 3"/>
          <p:cNvSpPr txBox="1">
            <a:spLocks noChangeArrowheads="1"/>
          </p:cNvSpPr>
          <p:nvPr/>
        </p:nvSpPr>
        <p:spPr bwMode="auto">
          <a:xfrm>
            <a:off x="1676400" y="2895600"/>
            <a:ext cx="3733800" cy="646331"/>
          </a:xfrm>
          <a:prstGeom prst="rect">
            <a:avLst/>
          </a:prstGeom>
          <a:noFill/>
          <a:ln w="9525">
            <a:noFill/>
            <a:miter lim="800000"/>
            <a:headEnd/>
            <a:tailEnd/>
          </a:ln>
          <a:effectLst/>
        </p:spPr>
        <p:txBody>
          <a:bodyPr wrap="square">
            <a:spAutoFit/>
          </a:bodyPr>
          <a:lstStyle/>
          <a:p>
            <a:pPr eaLnBrk="1" hangingPunct="1">
              <a:defRPr/>
            </a:pPr>
            <a:endParaRPr lang="en-US" sz="3600" i="1" dirty="0">
              <a:solidFill>
                <a:schemeClr val="accent3">
                  <a:lumMod val="50000"/>
                </a:schemeClr>
              </a:solidFill>
              <a:latin typeface="+mn-lt"/>
            </a:endParaRPr>
          </a:p>
        </p:txBody>
      </p:sp>
      <p:sp>
        <p:nvSpPr>
          <p:cNvPr id="5" name="Text Box 3"/>
          <p:cNvSpPr txBox="1">
            <a:spLocks noChangeArrowheads="1"/>
          </p:cNvSpPr>
          <p:nvPr/>
        </p:nvSpPr>
        <p:spPr bwMode="auto">
          <a:xfrm>
            <a:off x="1600200" y="2971800"/>
            <a:ext cx="4876800" cy="646331"/>
          </a:xfrm>
          <a:prstGeom prst="rect">
            <a:avLst/>
          </a:prstGeom>
          <a:noFill/>
          <a:ln w="9525">
            <a:noFill/>
            <a:miter lim="800000"/>
            <a:headEnd/>
            <a:tailEnd/>
          </a:ln>
          <a:effectLst/>
        </p:spPr>
        <p:txBody>
          <a:bodyPr wrap="square">
            <a:spAutoFit/>
          </a:bodyPr>
          <a:lstStyle/>
          <a:p>
            <a:pPr eaLnBrk="1" hangingPunct="1">
              <a:defRPr/>
            </a:pPr>
            <a:endParaRPr lang="en-US" sz="3600" i="1" dirty="0">
              <a:solidFill>
                <a:schemeClr val="accent3">
                  <a:lumMod val="50000"/>
                </a:schemeClr>
              </a:solidFill>
              <a:latin typeface="+mn-lt"/>
            </a:endParaRPr>
          </a:p>
        </p:txBody>
      </p:sp>
      <p:sp>
        <p:nvSpPr>
          <p:cNvPr id="7" name="Text Box 3"/>
          <p:cNvSpPr txBox="1">
            <a:spLocks noChangeArrowheads="1"/>
          </p:cNvSpPr>
          <p:nvPr/>
        </p:nvSpPr>
        <p:spPr bwMode="auto">
          <a:xfrm>
            <a:off x="1676400" y="3107829"/>
            <a:ext cx="3276600" cy="1692771"/>
          </a:xfrm>
          <a:prstGeom prst="rect">
            <a:avLst/>
          </a:prstGeom>
          <a:noFill/>
          <a:ln w="9525">
            <a:noFill/>
            <a:miter lim="800000"/>
            <a:headEnd/>
            <a:tailEnd/>
          </a:ln>
          <a:effectLst/>
        </p:spPr>
        <p:txBody>
          <a:bodyPr wrap="square">
            <a:spAutoFit/>
          </a:bodyPr>
          <a:lstStyle/>
          <a:p>
            <a:pPr eaLnBrk="1" hangingPunct="1">
              <a:defRPr/>
            </a:pPr>
            <a:r>
              <a:rPr lang="en-US" altLang="ja-JP" sz="2600" dirty="0" smtClean="0">
                <a:solidFill>
                  <a:srgbClr val="FFC000"/>
                </a:solidFill>
                <a:latin typeface="HG明朝E" pitchFamily="17" charset="-128"/>
                <a:ea typeface="HG明朝E" pitchFamily="17" charset="-128"/>
              </a:rPr>
              <a:t>…</a:t>
            </a:r>
            <a:r>
              <a:rPr lang="ja-JP" altLang="en-US" sz="2600" dirty="0" smtClean="0">
                <a:solidFill>
                  <a:srgbClr val="FFC000"/>
                </a:solidFill>
                <a:latin typeface="HG明朝E" pitchFamily="17" charset="-128"/>
                <a:ea typeface="HG明朝E" pitchFamily="17" charset="-128"/>
              </a:rPr>
              <a:t>あなたがたのうちにいますキリスト、栄光の望み。</a:t>
            </a:r>
            <a:endParaRPr lang="en-US" altLang="ja-JP" sz="2600" dirty="0" smtClean="0">
              <a:solidFill>
                <a:srgbClr val="FFC000"/>
              </a:solidFill>
              <a:latin typeface="HG明朝E" pitchFamily="17" charset="-128"/>
              <a:ea typeface="HG明朝E" pitchFamily="17" charset="-128"/>
            </a:endParaRPr>
          </a:p>
          <a:p>
            <a:pPr eaLnBrk="1" hangingPunct="1">
              <a:defRPr/>
            </a:pPr>
            <a:r>
              <a:rPr lang="ja-JP" altLang="en-US" sz="2600" dirty="0" smtClean="0">
                <a:solidFill>
                  <a:srgbClr val="FFC000"/>
                </a:solidFill>
                <a:latin typeface="HG明朝E" pitchFamily="17" charset="-128"/>
                <a:ea typeface="HG明朝E" pitchFamily="17" charset="-128"/>
              </a:rPr>
              <a:t>　   コロサイ </a:t>
            </a:r>
            <a:r>
              <a:rPr lang="en-US" altLang="ja-JP" sz="2600" dirty="0" smtClean="0">
                <a:solidFill>
                  <a:srgbClr val="FFC000"/>
                </a:solidFill>
                <a:latin typeface="HG明朝E" pitchFamily="17" charset="-128"/>
                <a:ea typeface="HG明朝E" pitchFamily="17" charset="-128"/>
              </a:rPr>
              <a:t>1:27</a:t>
            </a:r>
            <a:endParaRPr lang="en-US" sz="2600" i="1" dirty="0">
              <a:solidFill>
                <a:srgbClr val="FFC000"/>
              </a:solidFill>
              <a:latin typeface="HG明朝E" pitchFamily="17" charset="-128"/>
              <a:ea typeface="HG明朝E" pitchFamily="17" charset="-12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09600" y="152400"/>
            <a:ext cx="10972799" cy="1384995"/>
          </a:xfrm>
          <a:prstGeom prst="rect">
            <a:avLst/>
          </a:prstGeom>
          <a:noFill/>
          <a:ln w="9525">
            <a:noFill/>
            <a:miter lim="800000"/>
            <a:headEnd/>
            <a:tailEnd/>
          </a:ln>
          <a:effectLst>
            <a:outerShdw blurRad="50800" dist="50800" dir="5400000" algn="ctr" rotWithShape="0">
              <a:schemeClr val="tx1"/>
            </a:outerShdw>
          </a:effectLst>
        </p:spPr>
        <p:txBody>
          <a:bodyPr wrap="square">
            <a:spAutoFit/>
          </a:bodyPr>
          <a:lstStyle/>
          <a:p>
            <a:pPr algn="ctr" eaLnBrk="1" hangingPunct="1">
              <a:defRPr/>
            </a:pPr>
            <a:r>
              <a:rPr lang="en-US" sz="44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mn-lt"/>
              </a:rPr>
              <a:t>What about you?</a:t>
            </a:r>
            <a:endParaRPr lang="en-US" sz="40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mn-lt"/>
            </a:endParaRPr>
          </a:p>
          <a:p>
            <a:pPr algn="ctr" eaLnBrk="1" hangingPunct="1">
              <a:defRPr/>
            </a:pPr>
            <a:r>
              <a:rPr lang="en-US" sz="40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mn-lt"/>
              </a:rPr>
              <a:t>Would you like to experience Christ </a:t>
            </a:r>
            <a:r>
              <a:rPr lang="en-US" sz="4000" b="1" i="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mn-lt"/>
              </a:rPr>
              <a:t>in</a:t>
            </a:r>
            <a:r>
              <a:rPr lang="en-US" sz="40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mn-lt"/>
              </a:rPr>
              <a:t> you?</a:t>
            </a:r>
          </a:p>
        </p:txBody>
      </p:sp>
      <p:pic>
        <p:nvPicPr>
          <p:cNvPr id="5122" name="Picture 2" descr="Image result for hong kong adventist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507" b="9944"/>
          <a:stretch/>
        </p:blipFill>
        <p:spPr bwMode="auto">
          <a:xfrm>
            <a:off x="2286000" y="2590800"/>
            <a:ext cx="7620000"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テキスト プレースホルダ 6"/>
          <p:cNvSpPr>
            <a:spLocks noGrp="1"/>
          </p:cNvSpPr>
          <p:nvPr>
            <p:ph type="body" idx="2"/>
          </p:nvPr>
        </p:nvSpPr>
        <p:spPr>
          <a:xfrm>
            <a:off x="762000" y="1739900"/>
            <a:ext cx="10744200" cy="698500"/>
          </a:xfrm>
        </p:spPr>
        <p:txBody>
          <a:bodyPr/>
          <a:lstStyle/>
          <a:p>
            <a:r>
              <a:rPr kumimoji="1" lang="ja-JP" altLang="en-US" sz="2600" dirty="0" smtClean="0">
                <a:solidFill>
                  <a:srgbClr val="002060"/>
                </a:solidFill>
                <a:latin typeface="HG明朝E" pitchFamily="17" charset="-128"/>
                <a:ea typeface="HG明朝E" pitchFamily="17" charset="-128"/>
              </a:rPr>
              <a:t>　あなたは？ キリストの内住を体験してみたいと思われませんか？</a:t>
            </a:r>
            <a:endParaRPr kumimoji="1" lang="ja-JP" altLang="en-US" sz="2600" dirty="0">
              <a:solidFill>
                <a:srgbClr val="002060"/>
              </a:solidFill>
              <a:latin typeface="HG明朝E" pitchFamily="17" charset="-128"/>
              <a:ea typeface="HG明朝E" pitchFamily="17" charset="-128"/>
            </a:endParaRPr>
          </a:p>
        </p:txBody>
      </p:sp>
    </p:spTree>
    <p:extLst>
      <p:ext uri="{BB962C8B-B14F-4D97-AF65-F5344CB8AC3E}">
        <p14:creationId xmlns:p14="http://schemas.microsoft.com/office/powerpoint/2010/main" xmlns="" val="333842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ld Atlas - Map of Africa"/>
          <p:cNvPicPr>
            <a:picLocks noChangeAspect="1" noChangeArrowheads="1"/>
          </p:cNvPicPr>
          <p:nvPr/>
        </p:nvPicPr>
        <p:blipFill>
          <a:blip r:embed="rId2" cstate="print"/>
          <a:srcRect l="54887" t="19946" r="20168" b="42824"/>
          <a:stretch>
            <a:fillRect/>
          </a:stretch>
        </p:blipFill>
        <p:spPr bwMode="auto">
          <a:xfrm>
            <a:off x="5437188" y="192088"/>
            <a:ext cx="4773612" cy="643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6553200" y="4800600"/>
            <a:ext cx="9906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Title 8"/>
          <p:cNvSpPr>
            <a:spLocks noGrp="1"/>
          </p:cNvSpPr>
          <p:nvPr>
            <p:ph type="title"/>
          </p:nvPr>
        </p:nvSpPr>
        <p:spPr>
          <a:xfrm>
            <a:off x="1752600" y="685800"/>
            <a:ext cx="3200400" cy="1143000"/>
          </a:xfrm>
        </p:spPr>
        <p:txBody>
          <a:bodyPr>
            <a:normAutofit fontScale="90000"/>
          </a:bodyPr>
          <a:lstStyle/>
          <a:p>
            <a:pPr eaLnBrk="1" fontAlgn="auto" hangingPunct="1">
              <a:spcAft>
                <a:spcPts val="0"/>
              </a:spcAft>
              <a:defRPr/>
            </a:pPr>
            <a:r>
              <a:rPr lang="en-US" sz="4800" dirty="0" smtClean="0">
                <a:solidFill>
                  <a:schemeClr val="tx2">
                    <a:satMod val="130000"/>
                  </a:schemeClr>
                </a:solidFill>
                <a:effectLst/>
              </a:rPr>
              <a:t>Walking…</a:t>
            </a:r>
            <a:br>
              <a:rPr lang="en-US" sz="4800" dirty="0" smtClean="0">
                <a:solidFill>
                  <a:schemeClr val="tx2">
                    <a:satMod val="130000"/>
                  </a:schemeClr>
                </a:solidFill>
                <a:effectLst/>
              </a:rPr>
            </a:br>
            <a:r>
              <a:rPr lang="en-US" sz="4800" dirty="0" smtClean="0">
                <a:solidFill>
                  <a:schemeClr val="tx2">
                    <a:satMod val="130000"/>
                  </a:schemeClr>
                </a:solidFill>
                <a:effectLst/>
              </a:rPr>
              <a:t>   </a:t>
            </a:r>
            <a:r>
              <a:rPr lang="ja-JP" altLang="en-US" dirty="0" smtClean="0">
                <a:solidFill>
                  <a:srgbClr val="002060"/>
                </a:solidFill>
                <a:effectLst/>
                <a:latin typeface="HG明朝E" pitchFamily="17" charset="-128"/>
                <a:ea typeface="HG明朝E" pitchFamily="17" charset="-128"/>
              </a:rPr>
              <a:t>歩く</a:t>
            </a:r>
            <a:r>
              <a:rPr lang="en-US" altLang="ja-JP" dirty="0" smtClean="0">
                <a:solidFill>
                  <a:srgbClr val="002060"/>
                </a:solidFill>
                <a:effectLst/>
                <a:latin typeface="HG明朝E" pitchFamily="17" charset="-128"/>
                <a:ea typeface="HG明朝E" pitchFamily="17" charset="-128"/>
              </a:rPr>
              <a:t>…</a:t>
            </a:r>
            <a:br>
              <a:rPr lang="en-US" altLang="ja-JP" dirty="0" smtClean="0">
                <a:solidFill>
                  <a:srgbClr val="002060"/>
                </a:solidFill>
                <a:effectLst/>
                <a:latin typeface="HG明朝E" pitchFamily="17" charset="-128"/>
                <a:ea typeface="HG明朝E" pitchFamily="17" charset="-128"/>
              </a:rPr>
            </a:br>
            <a:endParaRPr lang="en-US" dirty="0">
              <a:solidFill>
                <a:srgbClr val="002060"/>
              </a:solidFill>
              <a:effectLst/>
              <a:latin typeface="HG明朝E" pitchFamily="17" charset="-128"/>
              <a:ea typeface="HG明朝E" pitchFamily="17" charset="-128"/>
            </a:endParaRPr>
          </a:p>
        </p:txBody>
      </p:sp>
      <p:sp>
        <p:nvSpPr>
          <p:cNvPr id="27653" name="Content Placeholder 7"/>
          <p:cNvSpPr>
            <a:spLocks noGrp="1"/>
          </p:cNvSpPr>
          <p:nvPr>
            <p:ph idx="1"/>
          </p:nvPr>
        </p:nvSpPr>
        <p:spPr>
          <a:xfrm>
            <a:off x="1703696" y="1518312"/>
            <a:ext cx="3200400" cy="5562600"/>
          </a:xfrm>
        </p:spPr>
        <p:txBody>
          <a:bodyPr/>
          <a:lstStyle/>
          <a:p>
            <a:pPr eaLnBrk="1" hangingPunct="1"/>
            <a:r>
              <a:rPr lang="en-US" altLang="en-US" dirty="0" smtClean="0">
                <a:cs typeface="Arial" panose="020B0604020202020204" pitchFamily="34" charset="0"/>
              </a:rPr>
              <a:t>240 km home</a:t>
            </a:r>
          </a:p>
          <a:p>
            <a:pPr eaLnBrk="1" hangingPunct="1">
              <a:buNone/>
            </a:pPr>
            <a:r>
              <a:rPr lang="ja-JP" altLang="en-US" dirty="0" smtClean="0">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家まで</a:t>
            </a:r>
            <a:r>
              <a:rPr lang="en-US" altLang="ja-JP" sz="2600" dirty="0" smtClean="0">
                <a:solidFill>
                  <a:srgbClr val="002060"/>
                </a:solidFill>
                <a:latin typeface="HG明朝E" pitchFamily="17" charset="-128"/>
                <a:ea typeface="HG明朝E" pitchFamily="17" charset="-128"/>
                <a:cs typeface="Arial" panose="020B0604020202020204" pitchFamily="34" charset="0"/>
              </a:rPr>
              <a:t>240㎞</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r>
              <a:rPr lang="en-US" altLang="en-US" dirty="0" smtClean="0">
                <a:cs typeface="Arial" panose="020B0604020202020204" pitchFamily="34" charset="0"/>
              </a:rPr>
              <a:t>240 km to the refugee camp</a:t>
            </a:r>
          </a:p>
          <a:p>
            <a:pPr eaLnBrk="1" hangingPunct="1">
              <a:buNone/>
            </a:pPr>
            <a:r>
              <a:rPr lang="ja-JP" altLang="en-US" dirty="0" smtClean="0">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難民収容所まで</a:t>
            </a:r>
            <a:endParaRPr lang="en-US" altLang="ja-JP" sz="2600" dirty="0" smtClean="0">
              <a:solidFill>
                <a:srgbClr val="002060"/>
              </a:solidFill>
              <a:latin typeface="HG明朝E" pitchFamily="17" charset="-128"/>
              <a:ea typeface="HG明朝E" pitchFamily="17" charset="-128"/>
              <a:cs typeface="Arial" panose="020B0604020202020204" pitchFamily="34" charset="0"/>
            </a:endParaRPr>
          </a:p>
          <a:p>
            <a:pPr eaLnBrk="1" hangingPunct="1">
              <a:buNone/>
            </a:pPr>
            <a:r>
              <a:rPr lang="ja-JP" altLang="en-US" sz="2600" dirty="0" smtClean="0">
                <a:solidFill>
                  <a:srgbClr val="002060"/>
                </a:solidFill>
                <a:latin typeface="HG明朝E" pitchFamily="17" charset="-128"/>
                <a:ea typeface="HG明朝E" pitchFamily="17" charset="-128"/>
                <a:cs typeface="Arial" panose="020B0604020202020204" pitchFamily="34" charset="0"/>
              </a:rPr>
              <a:t> 　</a:t>
            </a:r>
            <a:r>
              <a:rPr lang="en-US" altLang="ja-JP" sz="2600" dirty="0" smtClean="0">
                <a:solidFill>
                  <a:srgbClr val="002060"/>
                </a:solidFill>
                <a:latin typeface="HG明朝E" pitchFamily="17" charset="-128"/>
                <a:ea typeface="HG明朝E" pitchFamily="17" charset="-128"/>
                <a:cs typeface="Arial" panose="020B0604020202020204" pitchFamily="34" charset="0"/>
              </a:rPr>
              <a:t>240㎞</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buNone/>
            </a:pPr>
            <a:endParaRPr lang="en-US" altLang="en-US" dirty="0" smtClean="0">
              <a:cs typeface="Arial" panose="020B0604020202020204" pitchFamily="34" charset="0"/>
            </a:endParaRPr>
          </a:p>
        </p:txBody>
      </p:sp>
      <p:sp>
        <p:nvSpPr>
          <p:cNvPr id="7" name="Freeform 6"/>
          <p:cNvSpPr/>
          <p:nvPr/>
        </p:nvSpPr>
        <p:spPr>
          <a:xfrm>
            <a:off x="7212014" y="4114800"/>
            <a:ext cx="865187" cy="947738"/>
          </a:xfrm>
          <a:custGeom>
            <a:avLst/>
            <a:gdLst>
              <a:gd name="connsiteX0" fmla="*/ 479960 w 479960"/>
              <a:gd name="connsiteY0" fmla="*/ 693175 h 701317"/>
              <a:gd name="connsiteX1" fmla="*/ 376721 w 479960"/>
              <a:gd name="connsiteY1" fmla="*/ 678426 h 701317"/>
              <a:gd name="connsiteX2" fmla="*/ 361973 w 479960"/>
              <a:gd name="connsiteY2" fmla="*/ 589936 h 701317"/>
              <a:gd name="connsiteX3" fmla="*/ 288231 w 479960"/>
              <a:gd name="connsiteY3" fmla="*/ 575188 h 701317"/>
              <a:gd name="connsiteX4" fmla="*/ 273482 w 479960"/>
              <a:gd name="connsiteY4" fmla="*/ 368710 h 701317"/>
              <a:gd name="connsiteX5" fmla="*/ 199740 w 479960"/>
              <a:gd name="connsiteY5" fmla="*/ 353962 h 701317"/>
              <a:gd name="connsiteX6" fmla="*/ 8011 w 479960"/>
              <a:gd name="connsiteY6" fmla="*/ 221226 h 701317"/>
              <a:gd name="connsiteX7" fmla="*/ 22760 w 479960"/>
              <a:gd name="connsiteY7" fmla="*/ 147484 h 701317"/>
              <a:gd name="connsiteX8" fmla="*/ 184992 w 479960"/>
              <a:gd name="connsiteY8" fmla="*/ 44246 h 701317"/>
              <a:gd name="connsiteX9" fmla="*/ 111250 w 479960"/>
              <a:gd name="connsiteY9" fmla="*/ 29497 h 701317"/>
              <a:gd name="connsiteX10" fmla="*/ 96502 w 479960"/>
              <a:gd name="connsiteY10" fmla="*/ 0 h 7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960" h="701317">
                <a:moveTo>
                  <a:pt x="479960" y="693175"/>
                </a:moveTo>
                <a:cubicBezTo>
                  <a:pt x="445547" y="688259"/>
                  <a:pt x="402882" y="701317"/>
                  <a:pt x="376721" y="678426"/>
                </a:cubicBezTo>
                <a:cubicBezTo>
                  <a:pt x="354216" y="658734"/>
                  <a:pt x="381434" y="612640"/>
                  <a:pt x="361973" y="589936"/>
                </a:cubicBezTo>
                <a:cubicBezTo>
                  <a:pt x="345659" y="570903"/>
                  <a:pt x="312812" y="580104"/>
                  <a:pt x="288231" y="575188"/>
                </a:cubicBezTo>
                <a:cubicBezTo>
                  <a:pt x="283315" y="506362"/>
                  <a:pt x="299109" y="432776"/>
                  <a:pt x="273482" y="368710"/>
                </a:cubicBezTo>
                <a:cubicBezTo>
                  <a:pt x="264172" y="345435"/>
                  <a:pt x="213645" y="374819"/>
                  <a:pt x="199740" y="353962"/>
                </a:cubicBezTo>
                <a:cubicBezTo>
                  <a:pt x="76290" y="168787"/>
                  <a:pt x="375879" y="251883"/>
                  <a:pt x="8011" y="221226"/>
                </a:cubicBezTo>
                <a:cubicBezTo>
                  <a:pt x="12927" y="196645"/>
                  <a:pt x="0" y="157989"/>
                  <a:pt x="22760" y="147484"/>
                </a:cubicBezTo>
                <a:cubicBezTo>
                  <a:pt x="37649" y="140612"/>
                  <a:pt x="306405" y="185895"/>
                  <a:pt x="184992" y="44246"/>
                </a:cubicBezTo>
                <a:cubicBezTo>
                  <a:pt x="168678" y="25213"/>
                  <a:pt x="133671" y="40708"/>
                  <a:pt x="111250" y="29497"/>
                </a:cubicBezTo>
                <a:cubicBezTo>
                  <a:pt x="101418" y="24581"/>
                  <a:pt x="101418" y="9832"/>
                  <a:pt x="96502" y="0"/>
                </a:cubicBezTo>
              </a:path>
            </a:pathLst>
          </a:custGeom>
          <a:ln w="38100">
            <a:solidFill>
              <a:schemeClr val="bg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r="50496" b="48466"/>
          <a:stretch/>
        </p:blipFill>
        <p:spPr>
          <a:xfrm>
            <a:off x="2514600" y="980058"/>
            <a:ext cx="7924800" cy="5268342"/>
          </a:xfrm>
          <a:prstGeom prst="rect">
            <a:avLst/>
          </a:prstGeom>
          <a:ln>
            <a:solidFill>
              <a:schemeClr val="tx1"/>
            </a:solidFill>
          </a:ln>
        </p:spPr>
      </p:pic>
    </p:spTree>
    <p:extLst>
      <p:ext uri="{BB962C8B-B14F-4D97-AF65-F5344CB8AC3E}">
        <p14:creationId xmlns:p14="http://schemas.microsoft.com/office/powerpoint/2010/main" xmlns="" val="26731942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ve-holy-spirit"/>
          <p:cNvPicPr>
            <a:picLocks noChangeAspect="1" noChangeArrowheads="1"/>
          </p:cNvPicPr>
          <p:nvPr/>
        </p:nvPicPr>
        <p:blipFill>
          <a:blip r:embed="rId2" cstate="print">
            <a:duotone>
              <a:schemeClr val="bg2">
                <a:shade val="45000"/>
                <a:satMod val="135000"/>
              </a:schemeClr>
              <a:prstClr val="white"/>
            </a:duotone>
          </a:blip>
          <a:srcRect r="29698" b="17857"/>
          <a:stretch>
            <a:fillRect/>
          </a:stretch>
        </p:blipFill>
        <p:spPr bwMode="auto">
          <a:xfrm>
            <a:off x="4648200" y="1676400"/>
            <a:ext cx="2971800" cy="360960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2362200" y="1837267"/>
            <a:ext cx="7543800" cy="1515533"/>
          </a:xfrm>
        </p:spPr>
        <p:txBody>
          <a:bodyPr/>
          <a:lstStyle/>
          <a:p>
            <a:r>
              <a:rPr lang="en-US" sz="4000" b="1" dirty="0" smtClean="0"/>
              <a:t>How the Spirit Works in Your Life</a:t>
            </a:r>
            <a:br>
              <a:rPr lang="en-US" sz="4000" b="1" dirty="0" smtClean="0"/>
            </a:br>
            <a:endParaRPr lang="en-US" sz="4000" b="1" dirty="0"/>
          </a:p>
        </p:txBody>
      </p:sp>
      <p:sp>
        <p:nvSpPr>
          <p:cNvPr id="3" name="Subtitle 2"/>
          <p:cNvSpPr>
            <a:spLocks noGrp="1"/>
          </p:cNvSpPr>
          <p:nvPr>
            <p:ph type="subTitle" idx="1"/>
          </p:nvPr>
        </p:nvSpPr>
        <p:spPr/>
        <p:txBody>
          <a:bodyPr>
            <a:normAutofit/>
          </a:bodyPr>
          <a:lstStyle/>
          <a:p>
            <a:r>
              <a:rPr lang="en-US" sz="3200" b="1" dirty="0" smtClean="0"/>
              <a:t>Tomorrow, 19:00</a:t>
            </a:r>
          </a:p>
          <a:p>
            <a:r>
              <a:rPr lang="ja-JP" altLang="en-US" sz="3200" b="1" dirty="0" smtClean="0"/>
              <a:t>　</a:t>
            </a:r>
            <a:r>
              <a:rPr lang="ja-JP" altLang="en-US" sz="2800" b="1" dirty="0" smtClean="0">
                <a:solidFill>
                  <a:srgbClr val="AA2106"/>
                </a:solidFill>
              </a:rPr>
              <a:t>明夕　７時</a:t>
            </a:r>
            <a:endParaRPr lang="en-US" sz="2800" b="1" dirty="0">
              <a:solidFill>
                <a:srgbClr val="AA2106"/>
              </a:solidFill>
            </a:endParaRPr>
          </a:p>
        </p:txBody>
      </p:sp>
      <p:sp>
        <p:nvSpPr>
          <p:cNvPr id="5" name="Text Box 3"/>
          <p:cNvSpPr txBox="1">
            <a:spLocks noChangeArrowheads="1"/>
          </p:cNvSpPr>
          <p:nvPr/>
        </p:nvSpPr>
        <p:spPr bwMode="auto">
          <a:xfrm>
            <a:off x="2590800" y="2743200"/>
            <a:ext cx="7086600" cy="523220"/>
          </a:xfrm>
          <a:prstGeom prst="rect">
            <a:avLst/>
          </a:prstGeom>
          <a:noFill/>
          <a:ln w="9525">
            <a:noFill/>
            <a:miter lim="800000"/>
            <a:headEnd/>
            <a:tailEnd/>
          </a:ln>
          <a:effectLst/>
        </p:spPr>
        <p:txBody>
          <a:bodyPr wrap="square">
            <a:spAutoFit/>
          </a:bodyPr>
          <a:lstStyle/>
          <a:p>
            <a:pPr eaLnBrk="1" hangingPunct="1">
              <a:defRPr/>
            </a:pPr>
            <a:r>
              <a:rPr lang="ja-JP" altLang="en-US" sz="2800" dirty="0" smtClean="0">
                <a:solidFill>
                  <a:schemeClr val="accent3">
                    <a:lumMod val="50000"/>
                  </a:schemeClr>
                </a:solidFill>
                <a:latin typeface="HG明朝E" pitchFamily="17" charset="-128"/>
                <a:ea typeface="HG明朝E" pitchFamily="17" charset="-128"/>
              </a:rPr>
              <a:t>　　</a:t>
            </a:r>
            <a:r>
              <a:rPr lang="ja-JP" altLang="en-US" sz="2800" dirty="0" smtClean="0">
                <a:solidFill>
                  <a:srgbClr val="AA2106"/>
                </a:solidFill>
                <a:latin typeface="HG明朝E" pitchFamily="17" charset="-128"/>
                <a:ea typeface="HG明朝E" pitchFamily="17" charset="-128"/>
              </a:rPr>
              <a:t>霊があなたの人生を感化する方法</a:t>
            </a:r>
            <a:endParaRPr lang="en-US" sz="2800" dirty="0">
              <a:solidFill>
                <a:srgbClr val="AA2106"/>
              </a:solidFill>
              <a:latin typeface="HG明朝E" pitchFamily="17" charset="-128"/>
              <a:ea typeface="HG明朝E" pitchFamily="17" charset="-128"/>
            </a:endParaRPr>
          </a:p>
        </p:txBody>
      </p:sp>
    </p:spTree>
    <p:extLst>
      <p:ext uri="{BB962C8B-B14F-4D97-AF65-F5344CB8AC3E}">
        <p14:creationId xmlns:p14="http://schemas.microsoft.com/office/powerpoint/2010/main" xmlns="" val="63425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ld Atlas - Map of Africa"/>
          <p:cNvPicPr>
            <a:picLocks noChangeAspect="1" noChangeArrowheads="1"/>
          </p:cNvPicPr>
          <p:nvPr/>
        </p:nvPicPr>
        <p:blipFill>
          <a:blip r:embed="rId3" cstate="print"/>
          <a:srcRect l="54887" t="19946" r="20168" b="42824"/>
          <a:stretch>
            <a:fillRect/>
          </a:stretch>
        </p:blipFill>
        <p:spPr bwMode="auto">
          <a:xfrm>
            <a:off x="5437188" y="192088"/>
            <a:ext cx="4773612" cy="643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itle 8"/>
          <p:cNvSpPr>
            <a:spLocks noGrp="1"/>
          </p:cNvSpPr>
          <p:nvPr>
            <p:ph type="title"/>
          </p:nvPr>
        </p:nvSpPr>
        <p:spPr>
          <a:xfrm>
            <a:off x="1752600" y="381000"/>
            <a:ext cx="3200400" cy="1143000"/>
          </a:xfrm>
        </p:spPr>
        <p:txBody>
          <a:bodyPr>
            <a:normAutofit fontScale="90000"/>
          </a:bodyPr>
          <a:lstStyle/>
          <a:p>
            <a:pPr eaLnBrk="1" fontAlgn="auto" hangingPunct="1">
              <a:spcAft>
                <a:spcPts val="0"/>
              </a:spcAft>
              <a:defRPr/>
            </a:pPr>
            <a:r>
              <a:rPr lang="en-US" sz="4800" dirty="0" smtClean="0">
                <a:solidFill>
                  <a:schemeClr val="tx2">
                    <a:satMod val="130000"/>
                  </a:schemeClr>
                </a:solidFill>
                <a:effectLst/>
              </a:rPr>
              <a:t>Walking…</a:t>
            </a:r>
            <a:br>
              <a:rPr lang="en-US" sz="4800" dirty="0" smtClean="0">
                <a:solidFill>
                  <a:schemeClr val="tx2">
                    <a:satMod val="130000"/>
                  </a:schemeClr>
                </a:solidFill>
                <a:effectLst/>
              </a:rPr>
            </a:br>
            <a:r>
              <a:rPr lang="ja-JP" altLang="en-US" dirty="0" smtClean="0">
                <a:solidFill>
                  <a:schemeClr val="tx2">
                    <a:satMod val="130000"/>
                  </a:schemeClr>
                </a:solidFill>
              </a:rPr>
              <a:t>　</a:t>
            </a:r>
            <a:r>
              <a:rPr lang="ja-JP" altLang="en-US" dirty="0" smtClean="0">
                <a:solidFill>
                  <a:srgbClr val="002060"/>
                </a:solidFill>
                <a:effectLst/>
                <a:latin typeface="HG明朝E" pitchFamily="17" charset="-128"/>
                <a:ea typeface="HG明朝E" pitchFamily="17" charset="-128"/>
                <a:cs typeface="Arial Unicode MS" pitchFamily="50" charset="-128"/>
              </a:rPr>
              <a:t>歩く</a:t>
            </a:r>
            <a:r>
              <a:rPr lang="en-US" altLang="ja-JP" dirty="0" smtClean="0">
                <a:solidFill>
                  <a:srgbClr val="002060"/>
                </a:solidFill>
                <a:effectLst/>
                <a:latin typeface="HG明朝E" pitchFamily="17" charset="-128"/>
                <a:ea typeface="HG明朝E" pitchFamily="17" charset="-128"/>
                <a:cs typeface="Arial Unicode MS" pitchFamily="50" charset="-128"/>
              </a:rPr>
              <a:t>…</a:t>
            </a:r>
            <a:endParaRPr lang="en-US" dirty="0">
              <a:solidFill>
                <a:srgbClr val="002060"/>
              </a:solidFill>
              <a:effectLst/>
              <a:latin typeface="HG明朝E" pitchFamily="17" charset="-128"/>
              <a:ea typeface="HG明朝E" pitchFamily="17" charset="-128"/>
              <a:cs typeface="Arial Unicode MS" pitchFamily="50" charset="-128"/>
            </a:endParaRPr>
          </a:p>
        </p:txBody>
      </p:sp>
      <p:sp>
        <p:nvSpPr>
          <p:cNvPr id="28676" name="Content Placeholder 7"/>
          <p:cNvSpPr>
            <a:spLocks noGrp="1"/>
          </p:cNvSpPr>
          <p:nvPr>
            <p:ph idx="1"/>
          </p:nvPr>
        </p:nvSpPr>
        <p:spPr>
          <a:xfrm>
            <a:off x="1725304" y="1524000"/>
            <a:ext cx="3227696" cy="5562600"/>
          </a:xfrm>
        </p:spPr>
        <p:txBody>
          <a:bodyPr/>
          <a:lstStyle/>
          <a:p>
            <a:pPr eaLnBrk="1" hangingPunct="1"/>
            <a:r>
              <a:rPr lang="en-US" altLang="en-US" dirty="0" smtClean="0">
                <a:cs typeface="Arial" panose="020B0604020202020204" pitchFamily="34" charset="0"/>
              </a:rPr>
              <a:t>240 km home</a:t>
            </a:r>
          </a:p>
          <a:p>
            <a:pPr eaLnBrk="1" hangingPunct="1">
              <a:buNone/>
            </a:pPr>
            <a:r>
              <a:rPr lang="ja-JP" altLang="en-US" dirty="0" smtClean="0">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家まで</a:t>
            </a:r>
            <a:r>
              <a:rPr lang="en-US" altLang="ja-JP" sz="2600" dirty="0" smtClean="0">
                <a:solidFill>
                  <a:srgbClr val="002060"/>
                </a:solidFill>
                <a:latin typeface="HG明朝E" pitchFamily="17" charset="-128"/>
                <a:ea typeface="HG明朝E" pitchFamily="17" charset="-128"/>
                <a:cs typeface="Arial" panose="020B0604020202020204" pitchFamily="34" charset="0"/>
              </a:rPr>
              <a:t>240㎞</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r>
              <a:rPr lang="en-US" altLang="en-US" dirty="0" smtClean="0">
                <a:cs typeface="Arial" panose="020B0604020202020204" pitchFamily="34" charset="0"/>
              </a:rPr>
              <a:t>240 km to the refugee camp</a:t>
            </a:r>
          </a:p>
          <a:p>
            <a:pPr eaLnBrk="1" hangingPunct="1">
              <a:buNone/>
            </a:pPr>
            <a:r>
              <a:rPr lang="ja-JP" altLang="en-US" dirty="0" smtClean="0">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難民収容所まで</a:t>
            </a:r>
            <a:endParaRPr lang="en-US" altLang="ja-JP" sz="2600" dirty="0" smtClean="0">
              <a:solidFill>
                <a:srgbClr val="002060"/>
              </a:solidFill>
              <a:latin typeface="HG明朝E" pitchFamily="17" charset="-128"/>
              <a:ea typeface="HG明朝E" pitchFamily="17" charset="-128"/>
              <a:cs typeface="Arial" panose="020B0604020202020204" pitchFamily="34" charset="0"/>
            </a:endParaRPr>
          </a:p>
          <a:p>
            <a:pPr eaLnBrk="1" hangingPunct="1">
              <a:buNone/>
            </a:pPr>
            <a:r>
              <a:rPr lang="en-US" altLang="ja-JP" sz="2600" dirty="0" smtClean="0">
                <a:solidFill>
                  <a:srgbClr val="002060"/>
                </a:solidFill>
                <a:latin typeface="HG明朝E" pitchFamily="17" charset="-128"/>
                <a:ea typeface="HG明朝E" pitchFamily="17" charset="-128"/>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 </a:t>
            </a:r>
            <a:r>
              <a:rPr lang="en-US" altLang="ja-JP" sz="2600" dirty="0" smtClean="0">
                <a:solidFill>
                  <a:srgbClr val="002060"/>
                </a:solidFill>
                <a:latin typeface="HG明朝E" pitchFamily="17" charset="-128"/>
                <a:ea typeface="HG明朝E" pitchFamily="17" charset="-128"/>
                <a:cs typeface="Arial" panose="020B0604020202020204" pitchFamily="34" charset="0"/>
              </a:rPr>
              <a:t>240㎞</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a:p>
            <a:pPr eaLnBrk="1" hangingPunct="1"/>
            <a:r>
              <a:rPr lang="en-US" altLang="en-US" dirty="0" smtClean="0">
                <a:cs typeface="Arial" panose="020B0604020202020204" pitchFamily="34" charset="0"/>
              </a:rPr>
              <a:t>240 km home</a:t>
            </a:r>
          </a:p>
          <a:p>
            <a:pPr eaLnBrk="1" hangingPunct="1">
              <a:buNone/>
            </a:pPr>
            <a:r>
              <a:rPr lang="ja-JP" altLang="en-US" dirty="0" smtClean="0">
                <a:cs typeface="Arial" panose="020B0604020202020204" pitchFamily="34" charset="0"/>
              </a:rPr>
              <a:t>　</a:t>
            </a:r>
            <a:r>
              <a:rPr lang="ja-JP" altLang="en-US" sz="2600" dirty="0" smtClean="0">
                <a:solidFill>
                  <a:srgbClr val="002060"/>
                </a:solidFill>
                <a:latin typeface="HG明朝E" pitchFamily="17" charset="-128"/>
                <a:ea typeface="HG明朝E" pitchFamily="17" charset="-128"/>
                <a:cs typeface="Arial" panose="020B0604020202020204" pitchFamily="34" charset="0"/>
              </a:rPr>
              <a:t>家まで</a:t>
            </a:r>
            <a:r>
              <a:rPr lang="en-US" altLang="ja-JP" sz="2600" dirty="0" smtClean="0">
                <a:solidFill>
                  <a:srgbClr val="002060"/>
                </a:solidFill>
                <a:latin typeface="HG明朝E" pitchFamily="17" charset="-128"/>
                <a:ea typeface="HG明朝E" pitchFamily="17" charset="-128"/>
                <a:cs typeface="Arial" panose="020B0604020202020204" pitchFamily="34" charset="0"/>
              </a:rPr>
              <a:t>240㎞</a:t>
            </a:r>
            <a:endParaRPr lang="en-US" altLang="en-US" sz="2600" dirty="0" smtClean="0">
              <a:cs typeface="Arial" panose="020B0604020202020204" pitchFamily="34" charset="0"/>
            </a:endParaRPr>
          </a:p>
          <a:p>
            <a:pPr eaLnBrk="1" hangingPunct="1">
              <a:buNone/>
            </a:pPr>
            <a:endParaRPr lang="en-US" altLang="en-US" dirty="0" smtClean="0">
              <a:cs typeface="Arial" panose="020B0604020202020204" pitchFamily="34" charset="0"/>
            </a:endParaRPr>
          </a:p>
          <a:p>
            <a:pPr eaLnBrk="1" hangingPunct="1">
              <a:buNone/>
            </a:pPr>
            <a:r>
              <a:rPr lang="ja-JP" altLang="en-US" b="1" dirty="0" smtClean="0">
                <a:solidFill>
                  <a:schemeClr val="tx2"/>
                </a:solidFill>
                <a:cs typeface="Arial" panose="020B0604020202020204" pitchFamily="34" charset="0"/>
              </a:rPr>
              <a:t>　</a:t>
            </a:r>
            <a:endParaRPr lang="en-US" altLang="en-US" b="1" dirty="0" smtClean="0">
              <a:solidFill>
                <a:schemeClr val="tx2"/>
              </a:solidFill>
              <a:cs typeface="Arial" panose="020B0604020202020204" pitchFamily="34" charset="0"/>
            </a:endParaRPr>
          </a:p>
        </p:txBody>
      </p:sp>
      <p:sp>
        <p:nvSpPr>
          <p:cNvPr id="7" name="Freeform 6"/>
          <p:cNvSpPr/>
          <p:nvPr/>
        </p:nvSpPr>
        <p:spPr>
          <a:xfrm>
            <a:off x="7212014" y="4114800"/>
            <a:ext cx="865187" cy="947738"/>
          </a:xfrm>
          <a:custGeom>
            <a:avLst/>
            <a:gdLst>
              <a:gd name="connsiteX0" fmla="*/ 479960 w 479960"/>
              <a:gd name="connsiteY0" fmla="*/ 693175 h 701317"/>
              <a:gd name="connsiteX1" fmla="*/ 376721 w 479960"/>
              <a:gd name="connsiteY1" fmla="*/ 678426 h 701317"/>
              <a:gd name="connsiteX2" fmla="*/ 361973 w 479960"/>
              <a:gd name="connsiteY2" fmla="*/ 589936 h 701317"/>
              <a:gd name="connsiteX3" fmla="*/ 288231 w 479960"/>
              <a:gd name="connsiteY3" fmla="*/ 575188 h 701317"/>
              <a:gd name="connsiteX4" fmla="*/ 273482 w 479960"/>
              <a:gd name="connsiteY4" fmla="*/ 368710 h 701317"/>
              <a:gd name="connsiteX5" fmla="*/ 199740 w 479960"/>
              <a:gd name="connsiteY5" fmla="*/ 353962 h 701317"/>
              <a:gd name="connsiteX6" fmla="*/ 8011 w 479960"/>
              <a:gd name="connsiteY6" fmla="*/ 221226 h 701317"/>
              <a:gd name="connsiteX7" fmla="*/ 22760 w 479960"/>
              <a:gd name="connsiteY7" fmla="*/ 147484 h 701317"/>
              <a:gd name="connsiteX8" fmla="*/ 184992 w 479960"/>
              <a:gd name="connsiteY8" fmla="*/ 44246 h 701317"/>
              <a:gd name="connsiteX9" fmla="*/ 111250 w 479960"/>
              <a:gd name="connsiteY9" fmla="*/ 29497 h 701317"/>
              <a:gd name="connsiteX10" fmla="*/ 96502 w 479960"/>
              <a:gd name="connsiteY10" fmla="*/ 0 h 7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960" h="701317">
                <a:moveTo>
                  <a:pt x="479960" y="693175"/>
                </a:moveTo>
                <a:cubicBezTo>
                  <a:pt x="445547" y="688259"/>
                  <a:pt x="402882" y="701317"/>
                  <a:pt x="376721" y="678426"/>
                </a:cubicBezTo>
                <a:cubicBezTo>
                  <a:pt x="354216" y="658734"/>
                  <a:pt x="381434" y="612640"/>
                  <a:pt x="361973" y="589936"/>
                </a:cubicBezTo>
                <a:cubicBezTo>
                  <a:pt x="345659" y="570903"/>
                  <a:pt x="312812" y="580104"/>
                  <a:pt x="288231" y="575188"/>
                </a:cubicBezTo>
                <a:cubicBezTo>
                  <a:pt x="283315" y="506362"/>
                  <a:pt x="299109" y="432776"/>
                  <a:pt x="273482" y="368710"/>
                </a:cubicBezTo>
                <a:cubicBezTo>
                  <a:pt x="264172" y="345435"/>
                  <a:pt x="213645" y="374819"/>
                  <a:pt x="199740" y="353962"/>
                </a:cubicBezTo>
                <a:cubicBezTo>
                  <a:pt x="76290" y="168787"/>
                  <a:pt x="375879" y="251883"/>
                  <a:pt x="8011" y="221226"/>
                </a:cubicBezTo>
                <a:cubicBezTo>
                  <a:pt x="12927" y="196645"/>
                  <a:pt x="0" y="157989"/>
                  <a:pt x="22760" y="147484"/>
                </a:cubicBezTo>
                <a:cubicBezTo>
                  <a:pt x="37649" y="140612"/>
                  <a:pt x="306405" y="185895"/>
                  <a:pt x="184992" y="44246"/>
                </a:cubicBezTo>
                <a:cubicBezTo>
                  <a:pt x="168678" y="25213"/>
                  <a:pt x="133671" y="40708"/>
                  <a:pt x="111250" y="29497"/>
                </a:cubicBezTo>
                <a:cubicBezTo>
                  <a:pt x="101418" y="24581"/>
                  <a:pt x="101418" y="9832"/>
                  <a:pt x="96502" y="0"/>
                </a:cubicBezTo>
              </a:path>
            </a:pathLst>
          </a:custGeom>
          <a:ln w="38100">
            <a:solidFill>
              <a:schemeClr val="bg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b="1" dirty="0">
              <a:solidFill>
                <a:schemeClr val="bg1"/>
              </a:solidFill>
            </a:endParaRPr>
          </a:p>
        </p:txBody>
      </p:sp>
      <p:sp>
        <p:nvSpPr>
          <p:cNvPr id="8" name="Right Arrow 7"/>
          <p:cNvSpPr/>
          <p:nvPr/>
        </p:nvSpPr>
        <p:spPr>
          <a:xfrm>
            <a:off x="6400800" y="3810000"/>
            <a:ext cx="9906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ld Atlas - Map of Africa"/>
          <p:cNvPicPr>
            <a:picLocks noChangeAspect="1" noChangeArrowheads="1"/>
          </p:cNvPicPr>
          <p:nvPr/>
        </p:nvPicPr>
        <p:blipFill>
          <a:blip r:embed="rId2" cstate="print"/>
          <a:srcRect l="54887" t="19946" r="20168" b="42824"/>
          <a:stretch>
            <a:fillRect/>
          </a:stretch>
        </p:blipFill>
        <p:spPr bwMode="auto">
          <a:xfrm>
            <a:off x="5437188" y="192088"/>
            <a:ext cx="4773612" cy="643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6553200" y="4800600"/>
            <a:ext cx="99060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Title 8"/>
          <p:cNvSpPr>
            <a:spLocks noGrp="1"/>
          </p:cNvSpPr>
          <p:nvPr>
            <p:ph type="title"/>
          </p:nvPr>
        </p:nvSpPr>
        <p:spPr>
          <a:xfrm>
            <a:off x="1828800" y="304800"/>
            <a:ext cx="3200400" cy="1143000"/>
          </a:xfrm>
        </p:spPr>
        <p:txBody>
          <a:bodyPr>
            <a:normAutofit fontScale="90000"/>
          </a:bodyPr>
          <a:lstStyle/>
          <a:p>
            <a:pPr eaLnBrk="1" fontAlgn="auto" hangingPunct="1">
              <a:spcAft>
                <a:spcPts val="0"/>
              </a:spcAft>
              <a:defRPr/>
            </a:pPr>
            <a:r>
              <a:rPr lang="en-US" altLang="ja-JP" dirty="0" smtClean="0">
                <a:solidFill>
                  <a:schemeClr val="tx2">
                    <a:satMod val="130000"/>
                  </a:schemeClr>
                </a:solidFill>
              </a:rPr>
              <a:t>Walking…</a:t>
            </a:r>
            <a:br>
              <a:rPr lang="en-US" altLang="ja-JP" dirty="0" smtClean="0">
                <a:solidFill>
                  <a:schemeClr val="tx2">
                    <a:satMod val="130000"/>
                  </a:schemeClr>
                </a:solidFill>
              </a:rPr>
            </a:br>
            <a:r>
              <a:rPr lang="ja-JP" altLang="en-US" dirty="0" smtClean="0">
                <a:solidFill>
                  <a:schemeClr val="tx2">
                    <a:satMod val="130000"/>
                  </a:schemeClr>
                </a:solidFill>
              </a:rPr>
              <a:t>   </a:t>
            </a:r>
            <a:r>
              <a:rPr lang="ja-JP" altLang="en-US" sz="4000" dirty="0" smtClean="0">
                <a:solidFill>
                  <a:srgbClr val="002060"/>
                </a:solidFill>
                <a:effectLst/>
                <a:latin typeface="HG明朝E" pitchFamily="17" charset="-128"/>
                <a:ea typeface="HG明朝E" pitchFamily="17" charset="-128"/>
              </a:rPr>
              <a:t>歩く</a:t>
            </a:r>
            <a:r>
              <a:rPr lang="en-US" altLang="ja-JP" sz="4000" dirty="0" smtClean="0">
                <a:solidFill>
                  <a:srgbClr val="002060"/>
                </a:solidFill>
                <a:effectLst/>
                <a:latin typeface="HG明朝E" pitchFamily="17" charset="-128"/>
                <a:ea typeface="HG明朝E" pitchFamily="17" charset="-128"/>
              </a:rPr>
              <a:t>…</a:t>
            </a:r>
            <a:endParaRPr lang="en-US" dirty="0">
              <a:solidFill>
                <a:schemeClr val="tx2">
                  <a:satMod val="130000"/>
                </a:schemeClr>
              </a:solidFill>
            </a:endParaRPr>
          </a:p>
        </p:txBody>
      </p:sp>
      <p:sp>
        <p:nvSpPr>
          <p:cNvPr id="29701" name="Content Placeholder 7"/>
          <p:cNvSpPr>
            <a:spLocks noGrp="1"/>
          </p:cNvSpPr>
          <p:nvPr>
            <p:ph idx="1"/>
          </p:nvPr>
        </p:nvSpPr>
        <p:spPr>
          <a:xfrm>
            <a:off x="1752600" y="1434152"/>
            <a:ext cx="2922588" cy="5562600"/>
          </a:xfrm>
        </p:spPr>
        <p:txBody>
          <a:bodyPr/>
          <a:lstStyle/>
          <a:p>
            <a:pPr eaLnBrk="1" hangingPunct="1"/>
            <a:r>
              <a:rPr lang="en-US" altLang="en-US" dirty="0" smtClean="0">
                <a:cs typeface="Arial" panose="020B0604020202020204" pitchFamily="34" charset="0"/>
              </a:rPr>
              <a:t>240 km back</a:t>
            </a:r>
          </a:p>
          <a:p>
            <a:pPr eaLnBrk="1" hangingPunct="1">
              <a:buNone/>
            </a:pPr>
            <a:r>
              <a:rPr lang="en-US" altLang="en-US" dirty="0" smtClean="0">
                <a:solidFill>
                  <a:srgbClr val="002060"/>
                </a:solidFill>
                <a:cs typeface="Arial" panose="020B0604020202020204" pitchFamily="34" charset="0"/>
              </a:rPr>
              <a:t>    </a:t>
            </a:r>
            <a:r>
              <a:rPr lang="en-US" altLang="en-US" sz="2600" dirty="0" smtClean="0">
                <a:solidFill>
                  <a:srgbClr val="002060"/>
                </a:solidFill>
                <a:latin typeface="HG明朝E" pitchFamily="17" charset="-128"/>
                <a:ea typeface="HG明朝E" pitchFamily="17" charset="-128"/>
                <a:cs typeface="Arial" panose="020B0604020202020204" pitchFamily="34" charset="0"/>
              </a:rPr>
              <a:t>240km</a:t>
            </a:r>
            <a:r>
              <a:rPr lang="ja-JP" altLang="en-US" sz="2600" dirty="0" smtClean="0">
                <a:solidFill>
                  <a:srgbClr val="002060"/>
                </a:solidFill>
                <a:latin typeface="HG明朝E" pitchFamily="17" charset="-128"/>
                <a:ea typeface="HG明朝E" pitchFamily="17" charset="-128"/>
                <a:cs typeface="Arial" panose="020B0604020202020204" pitchFamily="34" charset="0"/>
              </a:rPr>
              <a:t> 戻る</a:t>
            </a:r>
            <a:endParaRPr lang="en-US" altLang="en-US" sz="2600" dirty="0" smtClean="0">
              <a:solidFill>
                <a:srgbClr val="002060"/>
              </a:solidFill>
              <a:latin typeface="HG明朝E" pitchFamily="17" charset="-128"/>
              <a:ea typeface="HG明朝E" pitchFamily="17" charset="-128"/>
              <a:cs typeface="Arial" panose="020B0604020202020204" pitchFamily="34" charset="0"/>
            </a:endParaRPr>
          </a:p>
        </p:txBody>
      </p:sp>
      <p:sp>
        <p:nvSpPr>
          <p:cNvPr id="7" name="Freeform 6"/>
          <p:cNvSpPr/>
          <p:nvPr/>
        </p:nvSpPr>
        <p:spPr>
          <a:xfrm>
            <a:off x="7212014" y="4114800"/>
            <a:ext cx="865187" cy="947738"/>
          </a:xfrm>
          <a:custGeom>
            <a:avLst/>
            <a:gdLst>
              <a:gd name="connsiteX0" fmla="*/ 479960 w 479960"/>
              <a:gd name="connsiteY0" fmla="*/ 693175 h 701317"/>
              <a:gd name="connsiteX1" fmla="*/ 376721 w 479960"/>
              <a:gd name="connsiteY1" fmla="*/ 678426 h 701317"/>
              <a:gd name="connsiteX2" fmla="*/ 361973 w 479960"/>
              <a:gd name="connsiteY2" fmla="*/ 589936 h 701317"/>
              <a:gd name="connsiteX3" fmla="*/ 288231 w 479960"/>
              <a:gd name="connsiteY3" fmla="*/ 575188 h 701317"/>
              <a:gd name="connsiteX4" fmla="*/ 273482 w 479960"/>
              <a:gd name="connsiteY4" fmla="*/ 368710 h 701317"/>
              <a:gd name="connsiteX5" fmla="*/ 199740 w 479960"/>
              <a:gd name="connsiteY5" fmla="*/ 353962 h 701317"/>
              <a:gd name="connsiteX6" fmla="*/ 8011 w 479960"/>
              <a:gd name="connsiteY6" fmla="*/ 221226 h 701317"/>
              <a:gd name="connsiteX7" fmla="*/ 22760 w 479960"/>
              <a:gd name="connsiteY7" fmla="*/ 147484 h 701317"/>
              <a:gd name="connsiteX8" fmla="*/ 184992 w 479960"/>
              <a:gd name="connsiteY8" fmla="*/ 44246 h 701317"/>
              <a:gd name="connsiteX9" fmla="*/ 111250 w 479960"/>
              <a:gd name="connsiteY9" fmla="*/ 29497 h 701317"/>
              <a:gd name="connsiteX10" fmla="*/ 96502 w 479960"/>
              <a:gd name="connsiteY10" fmla="*/ 0 h 7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960" h="701317">
                <a:moveTo>
                  <a:pt x="479960" y="693175"/>
                </a:moveTo>
                <a:cubicBezTo>
                  <a:pt x="445547" y="688259"/>
                  <a:pt x="402882" y="701317"/>
                  <a:pt x="376721" y="678426"/>
                </a:cubicBezTo>
                <a:cubicBezTo>
                  <a:pt x="354216" y="658734"/>
                  <a:pt x="381434" y="612640"/>
                  <a:pt x="361973" y="589936"/>
                </a:cubicBezTo>
                <a:cubicBezTo>
                  <a:pt x="345659" y="570903"/>
                  <a:pt x="312812" y="580104"/>
                  <a:pt x="288231" y="575188"/>
                </a:cubicBezTo>
                <a:cubicBezTo>
                  <a:pt x="283315" y="506362"/>
                  <a:pt x="299109" y="432776"/>
                  <a:pt x="273482" y="368710"/>
                </a:cubicBezTo>
                <a:cubicBezTo>
                  <a:pt x="264172" y="345435"/>
                  <a:pt x="213645" y="374819"/>
                  <a:pt x="199740" y="353962"/>
                </a:cubicBezTo>
                <a:cubicBezTo>
                  <a:pt x="76290" y="168787"/>
                  <a:pt x="375879" y="251883"/>
                  <a:pt x="8011" y="221226"/>
                </a:cubicBezTo>
                <a:cubicBezTo>
                  <a:pt x="12927" y="196645"/>
                  <a:pt x="0" y="157989"/>
                  <a:pt x="22760" y="147484"/>
                </a:cubicBezTo>
                <a:cubicBezTo>
                  <a:pt x="37649" y="140612"/>
                  <a:pt x="306405" y="185895"/>
                  <a:pt x="184992" y="44246"/>
                </a:cubicBezTo>
                <a:cubicBezTo>
                  <a:pt x="168678" y="25213"/>
                  <a:pt x="133671" y="40708"/>
                  <a:pt x="111250" y="29497"/>
                </a:cubicBezTo>
                <a:cubicBezTo>
                  <a:pt x="101418" y="24581"/>
                  <a:pt x="101418" y="9832"/>
                  <a:pt x="96502" y="0"/>
                </a:cubicBezTo>
              </a:path>
            </a:pathLst>
          </a:custGeom>
          <a:ln w="38100">
            <a:solidFill>
              <a:schemeClr val="bg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b="1" dirty="0">
              <a:solidFill>
                <a:schemeClr val="bg1"/>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xygen Original Art">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emplate>Apex</Template>
  <TotalTime>14091</TotalTime>
  <Words>2039</Words>
  <Application>Microsoft Office PowerPoint</Application>
  <PresentationFormat>ユーザー設定</PresentationFormat>
  <Paragraphs>317</Paragraphs>
  <Slides>71</Slides>
  <Notes>26</Notes>
  <HiddenSlides>0</HiddenSlides>
  <MMClips>0</MMClips>
  <ScaleCrop>false</ScaleCrop>
  <HeadingPairs>
    <vt:vector size="4" baseType="variant">
      <vt:variant>
        <vt:lpstr>テーマ</vt:lpstr>
      </vt:variant>
      <vt:variant>
        <vt:i4>3</vt:i4>
      </vt:variant>
      <vt:variant>
        <vt:lpstr>スライド タイトル</vt:lpstr>
      </vt:variant>
      <vt:variant>
        <vt:i4>71</vt:i4>
      </vt:variant>
    </vt:vector>
  </HeadingPairs>
  <TitlesOfParts>
    <vt:vector size="74" baseType="lpstr">
      <vt:lpstr>Solstice</vt:lpstr>
      <vt:lpstr>1_Oxygen Original Art</vt:lpstr>
      <vt:lpstr>Organic</vt:lpstr>
      <vt:lpstr>Weekend of Spiritual Renewal LIVING BY THE SPIRIT   霊のうちに生きる </vt:lpstr>
      <vt:lpstr>The Meaning of  　“Christ  in Me” </vt:lpstr>
      <vt:lpstr>スライド 3</vt:lpstr>
      <vt:lpstr>スライド 4</vt:lpstr>
      <vt:lpstr>Walking…    歩く... </vt:lpstr>
      <vt:lpstr>Walking…    歩く... </vt:lpstr>
      <vt:lpstr>Walking…    歩く… </vt:lpstr>
      <vt:lpstr>Walking… 　歩く…</vt:lpstr>
      <vt:lpstr>Walking…    歩く…</vt:lpstr>
      <vt:lpstr>Walking…    歩く…</vt:lpstr>
      <vt:lpstr>Walking…    歩く…</vt:lpstr>
      <vt:lpstr>スライド 12</vt:lpstr>
      <vt:lpstr>スライド 13</vt:lpstr>
      <vt:lpstr>スライド 14</vt:lpstr>
      <vt:lpstr>John 14:16</vt:lpstr>
      <vt:lpstr>John 15:26</vt:lpstr>
      <vt:lpstr>John 14:26</vt:lpstr>
      <vt:lpstr>John 16:13, 14</vt:lpstr>
      <vt:lpstr>John 16:13, 14</vt:lpstr>
      <vt:lpstr>John 16:13, 14</vt:lpstr>
      <vt:lpstr>The Holy Spirit will…</vt:lpstr>
      <vt:lpstr>John 14:16-20</vt:lpstr>
      <vt:lpstr>John 14:16-20</vt:lpstr>
      <vt:lpstr>John 14:16-20</vt:lpstr>
      <vt:lpstr>John 14:16-20</vt:lpstr>
      <vt:lpstr>John 14:16-20</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My Friend Mike　私の友人、マイクのこと</vt:lpstr>
      <vt:lpstr>Colossians 1:19-27 コロサイ　1:19～27</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lpstr>スライド 56</vt:lpstr>
      <vt:lpstr>スライド 57</vt:lpstr>
      <vt:lpstr>スライド 58</vt:lpstr>
      <vt:lpstr>“Sandwiched by Jesus” サンドイッチのようにイエスに挟まれている</vt:lpstr>
      <vt:lpstr>スライド 60</vt:lpstr>
      <vt:lpstr>スライド 61</vt:lpstr>
      <vt:lpstr>スライド 62</vt:lpstr>
      <vt:lpstr>スライド 63</vt:lpstr>
      <vt:lpstr>スライド 64</vt:lpstr>
      <vt:lpstr>スライド 65</vt:lpstr>
      <vt:lpstr>スライド 66</vt:lpstr>
      <vt:lpstr>スライド 67</vt:lpstr>
      <vt:lpstr>スライド 68</vt:lpstr>
      <vt:lpstr>スライド 69</vt:lpstr>
      <vt:lpstr>スライド 70</vt:lpstr>
      <vt:lpstr>How the Spirit Works in Your Life </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Minister On Fire: The Role of the Holy Spirit Baptism in Ministry  Dr. Ron E. M. Clouzet</dc:title>
  <dc:creator>Philip Samaan</dc:creator>
  <cp:lastModifiedBy>owner</cp:lastModifiedBy>
  <cp:revision>350</cp:revision>
  <cp:lastPrinted>2016-01-22T10:27:18Z</cp:lastPrinted>
  <dcterms:created xsi:type="dcterms:W3CDTF">2000-06-09T19:43:54Z</dcterms:created>
  <dcterms:modified xsi:type="dcterms:W3CDTF">2017-04-15T11:07:49Z</dcterms:modified>
</cp:coreProperties>
</file>