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54" r:id="rId1"/>
  </p:sldMasterIdLst>
  <p:notesMasterIdLst>
    <p:notesMasterId r:id="rId78"/>
  </p:notesMasterIdLst>
  <p:handoutMasterIdLst>
    <p:handoutMasterId r:id="rId79"/>
  </p:handoutMasterIdLst>
  <p:sldIdLst>
    <p:sldId id="1434" r:id="rId2"/>
    <p:sldId id="1435" r:id="rId3"/>
    <p:sldId id="1436" r:id="rId4"/>
    <p:sldId id="1437" r:id="rId5"/>
    <p:sldId id="1438" r:id="rId6"/>
    <p:sldId id="1439" r:id="rId7"/>
    <p:sldId id="1440" r:id="rId8"/>
    <p:sldId id="1441" r:id="rId9"/>
    <p:sldId id="1442" r:id="rId10"/>
    <p:sldId id="1443" r:id="rId11"/>
    <p:sldId id="1444" r:id="rId12"/>
    <p:sldId id="1445" r:id="rId13"/>
    <p:sldId id="1446" r:id="rId14"/>
    <p:sldId id="1447" r:id="rId15"/>
    <p:sldId id="1448" r:id="rId16"/>
    <p:sldId id="1449" r:id="rId17"/>
    <p:sldId id="1450" r:id="rId18"/>
    <p:sldId id="1451" r:id="rId19"/>
    <p:sldId id="1452" r:id="rId20"/>
    <p:sldId id="1453" r:id="rId21"/>
    <p:sldId id="1454" r:id="rId22"/>
    <p:sldId id="1455" r:id="rId23"/>
    <p:sldId id="1456" r:id="rId24"/>
    <p:sldId id="1457" r:id="rId25"/>
    <p:sldId id="1458" r:id="rId26"/>
    <p:sldId id="1459" r:id="rId27"/>
    <p:sldId id="1460" r:id="rId28"/>
    <p:sldId id="1461" r:id="rId29"/>
    <p:sldId id="1462" r:id="rId30"/>
    <p:sldId id="1463" r:id="rId31"/>
    <p:sldId id="1327" r:id="rId32"/>
    <p:sldId id="1163" r:id="rId33"/>
    <p:sldId id="1164" r:id="rId34"/>
    <p:sldId id="1288" r:id="rId35"/>
    <p:sldId id="1326" r:id="rId36"/>
    <p:sldId id="1289" r:id="rId37"/>
    <p:sldId id="1464" r:id="rId38"/>
    <p:sldId id="1328" r:id="rId39"/>
    <p:sldId id="1321" r:id="rId40"/>
    <p:sldId id="1322" r:id="rId41"/>
    <p:sldId id="1331" r:id="rId42"/>
    <p:sldId id="1332" r:id="rId43"/>
    <p:sldId id="1344" r:id="rId44"/>
    <p:sldId id="1204" r:id="rId45"/>
    <p:sldId id="1425" r:id="rId46"/>
    <p:sldId id="1205" r:id="rId47"/>
    <p:sldId id="1238" r:id="rId48"/>
    <p:sldId id="1239" r:id="rId49"/>
    <p:sldId id="1426" r:id="rId50"/>
    <p:sldId id="1114" r:id="rId51"/>
    <p:sldId id="1116" r:id="rId52"/>
    <p:sldId id="1351" r:id="rId53"/>
    <p:sldId id="1124" r:id="rId54"/>
    <p:sldId id="1352" r:id="rId55"/>
    <p:sldId id="1062" r:id="rId56"/>
    <p:sldId id="1063" r:id="rId57"/>
    <p:sldId id="1279" r:id="rId58"/>
    <p:sldId id="1280" r:id="rId59"/>
    <p:sldId id="1221" r:id="rId60"/>
    <p:sldId id="1427" r:id="rId61"/>
    <p:sldId id="1345" r:id="rId62"/>
    <p:sldId id="1428" r:id="rId63"/>
    <p:sldId id="1267" r:id="rId64"/>
    <p:sldId id="1429" r:id="rId65"/>
    <p:sldId id="1182" r:id="rId66"/>
    <p:sldId id="1355" r:id="rId67"/>
    <p:sldId id="1310" r:id="rId68"/>
    <p:sldId id="1430" r:id="rId69"/>
    <p:sldId id="1311" r:id="rId70"/>
    <p:sldId id="1431" r:id="rId71"/>
    <p:sldId id="1348" r:id="rId72"/>
    <p:sldId id="1349" r:id="rId73"/>
    <p:sldId id="1347" r:id="rId74"/>
    <p:sldId id="1432" r:id="rId75"/>
    <p:sldId id="1212" r:id="rId76"/>
    <p:sldId id="1433" r:id="rId77"/>
  </p:sldIdLst>
  <p:sldSz cx="12192000" cy="6858000"/>
  <p:notesSz cx="68580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2106"/>
    <a:srgbClr val="CC0000"/>
    <a:srgbClr val="FFFF00"/>
    <a:srgbClr val="000000"/>
    <a:srgbClr val="FFFFFF"/>
    <a:srgbClr val="B0552C"/>
    <a:srgbClr val="DDDDDD"/>
    <a:srgbClr val="040000"/>
    <a:srgbClr val="0E2A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03" autoAdjust="0"/>
    <p:restoredTop sz="92007" autoAdjust="0"/>
  </p:normalViewPr>
  <p:slideViewPr>
    <p:cSldViewPr>
      <p:cViewPr varScale="1">
        <p:scale>
          <a:sx n="83" d="100"/>
          <a:sy n="83" d="100"/>
        </p:scale>
        <p:origin x="-928" y="-10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40" d="100"/>
          <a:sy n="40" d="100"/>
        </p:scale>
        <p:origin x="-1392" y="-9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interSettings" Target="printerSettings/printerSettings1.bin"/><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notesMaster" Target="notesMasters/notesMaster1.xml"/><Relationship Id="rId79" Type="http://schemas.openxmlformats.org/officeDocument/2006/relationships/handoutMaster" Target="handoutMasters/handout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smtClean="0">
                <a:latin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smtClean="0">
                <a:latin typeface="Arial" charset="0"/>
              </a:defRPr>
            </a:lvl1pPr>
          </a:lstStyle>
          <a:p>
            <a:pPr>
              <a:defRPr/>
            </a:pPr>
            <a:fld id="{4FF29850-96BB-47FC-9BA8-5F7867CFFA7F}" type="datetimeFigureOut">
              <a:rPr lang="en-US"/>
              <a:pPr>
                <a:defRPr/>
              </a:pPr>
              <a:t>17/04/21</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smtClean="0">
                <a:latin typeface="Arial" charset="0"/>
              </a:defRPr>
            </a:lvl1pPr>
          </a:lstStyle>
          <a:p>
            <a:pPr>
              <a:defRPr/>
            </a:pPr>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5F7187C-1DBA-45C6-B2B3-B7764C1F0A2E}" type="slidenum">
              <a:rPr lang="en-US" altLang="en-US"/>
              <a:pPr/>
              <a:t>‹#›</a:t>
            </a:fld>
            <a:endParaRPr lang="en-US" altLang="en-US"/>
          </a:p>
        </p:txBody>
      </p:sp>
    </p:spTree>
    <p:extLst>
      <p:ext uri="{BB962C8B-B14F-4D97-AF65-F5344CB8AC3E}">
        <p14:creationId xmlns:p14="http://schemas.microsoft.com/office/powerpoint/2010/main" val="1342611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bg1"/>
                </a:solidFill>
                <a:effectLst>
                  <a:outerShdw blurRad="38100" dist="38100" dir="2700000" algn="tl">
                    <a:srgbClr val="C0C0C0"/>
                  </a:outerShdw>
                </a:effectLst>
                <a:latin typeface="Arial" charset="0"/>
              </a:defRPr>
            </a:lvl1pPr>
          </a:lstStyle>
          <a:p>
            <a:pPr>
              <a:defRPr/>
            </a:pPr>
            <a:endParaRPr lang="en-US"/>
          </a:p>
        </p:txBody>
      </p:sp>
      <p:sp>
        <p:nvSpPr>
          <p:cNvPr id="4099" name="Rectangle 3"/>
          <p:cNvSpPr>
            <a:spLocks noGrp="1" noChangeArrowheads="1"/>
          </p:cNvSpPr>
          <p:nvPr>
            <p:ph type="dt" idx="1"/>
          </p:nvPr>
        </p:nvSpPr>
        <p:spPr bwMode="auto">
          <a:xfrm>
            <a:off x="388620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bg1"/>
                </a:solidFill>
                <a:effectLst>
                  <a:outerShdw blurRad="38100" dist="38100" dir="2700000" algn="tl">
                    <a:srgbClr val="C0C0C0"/>
                  </a:outerShdw>
                </a:effectLst>
                <a:latin typeface="Arial" charset="0"/>
              </a:defRPr>
            </a:lvl1pPr>
          </a:lstStyle>
          <a:p>
            <a:pPr>
              <a:defRPr/>
            </a:pPr>
            <a:endParaRPr lang="en-US"/>
          </a:p>
        </p:txBody>
      </p:sp>
      <p:sp>
        <p:nvSpPr>
          <p:cNvPr id="115716" name="Rectangle 4"/>
          <p:cNvSpPr>
            <a:spLocks noGrp="1" noRot="1" noChangeAspect="1" noChangeArrowheads="1" noTextEdit="1"/>
          </p:cNvSpPr>
          <p:nvPr>
            <p:ph type="sldImg" idx="2"/>
          </p:nvPr>
        </p:nvSpPr>
        <p:spPr bwMode="auto">
          <a:xfrm>
            <a:off x="3302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14400" y="4416425"/>
            <a:ext cx="50292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bg1"/>
                </a:solidFill>
                <a:effectLst>
                  <a:outerShdw blurRad="38100" dist="38100" dir="2700000" algn="tl">
                    <a:srgbClr val="C0C0C0"/>
                  </a:outerShdw>
                </a:effectLst>
                <a:latin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388620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bg1"/>
                </a:solidFill>
                <a:effectLst>
                  <a:outerShdw blurRad="38100" dist="38100" dir="2700000" algn="tl">
                    <a:srgbClr val="C0C0C0"/>
                  </a:outerShdw>
                </a:effectLst>
              </a:defRPr>
            </a:lvl1pPr>
          </a:lstStyle>
          <a:p>
            <a:fld id="{07A8276D-D071-4478-B7CF-9A4A396C5CC1}" type="slidenum">
              <a:rPr lang="en-US" altLang="en-US"/>
              <a:pPr/>
              <a:t>‹#›</a:t>
            </a:fld>
            <a:endParaRPr lang="en-US" altLang="en-US"/>
          </a:p>
        </p:txBody>
      </p:sp>
    </p:spTree>
    <p:extLst>
      <p:ext uri="{BB962C8B-B14F-4D97-AF65-F5344CB8AC3E}">
        <p14:creationId xmlns:p14="http://schemas.microsoft.com/office/powerpoint/2010/main" val="34347710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bwMode="white">
          <a:xfrm>
            <a:off x="0" y="5970588"/>
            <a:ext cx="12192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Rectangle 4"/>
          <p:cNvSpPr/>
          <p:nvPr/>
        </p:nvSpPr>
        <p:spPr>
          <a:xfrm>
            <a:off x="-12700" y="6053139"/>
            <a:ext cx="2999317"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p:cNvSpPr/>
          <p:nvPr/>
        </p:nvSpPr>
        <p:spPr>
          <a:xfrm>
            <a:off x="3145368" y="6043614"/>
            <a:ext cx="9046633"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101600" y="6069013"/>
            <a:ext cx="2743200" cy="685800"/>
          </a:xfrm>
        </p:spPr>
        <p:txBody>
          <a:bodyPr>
            <a:noAutofit/>
          </a:bodyPr>
          <a:lstStyle>
            <a:lvl1pPr algn="ctr">
              <a:defRPr sz="2000">
                <a:solidFill>
                  <a:srgbClr val="FFFFFF"/>
                </a:solidFill>
              </a:defRPr>
            </a:lvl1pPr>
          </a:lstStyle>
          <a:p>
            <a:pPr>
              <a:defRPr/>
            </a:pPr>
            <a:endParaRPr lang="en-US"/>
          </a:p>
        </p:txBody>
      </p:sp>
      <p:sp>
        <p:nvSpPr>
          <p:cNvPr id="10" name="Footer Placeholder 16"/>
          <p:cNvSpPr>
            <a:spLocks noGrp="1"/>
          </p:cNvSpPr>
          <p:nvPr>
            <p:ph type="ftr" sz="quarter" idx="11"/>
          </p:nvPr>
        </p:nvSpPr>
        <p:spPr>
          <a:xfrm>
            <a:off x="2781300" y="236539"/>
            <a:ext cx="7823200" cy="365125"/>
          </a:xfrm>
        </p:spPr>
        <p:txBody>
          <a:bodyPr/>
          <a:lstStyle>
            <a:lvl1pPr algn="r">
              <a:defRPr>
                <a:solidFill>
                  <a:schemeClr val="tx2"/>
                </a:solidFill>
              </a:defRPr>
            </a:lvl1pPr>
          </a:lstStyle>
          <a:p>
            <a:pPr>
              <a:defRPr/>
            </a:pPr>
            <a:endParaRPr lang="en-US"/>
          </a:p>
        </p:txBody>
      </p:sp>
      <p:sp>
        <p:nvSpPr>
          <p:cNvPr id="11"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9BFE1077-7B62-446A-9E2A-C6419A2FD70E}" type="slidenum">
              <a:rPr lang="en-US" altLang="en-US"/>
              <a:pPr/>
              <a:t>‹#›</a:t>
            </a:fld>
            <a:endParaRPr lang="en-US" altLang="en-US"/>
          </a:p>
        </p:txBody>
      </p:sp>
    </p:spTree>
    <p:extLst>
      <p:ext uri="{BB962C8B-B14F-4D97-AF65-F5344CB8AC3E}">
        <p14:creationId xmlns:p14="http://schemas.microsoft.com/office/powerpoint/2010/main" val="426096794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fld id="{87A7A9CF-761C-42E1-9FEA-9BB3C38D4DBB}" type="slidenum">
              <a:rPr lang="en-US" altLang="en-US"/>
              <a:pPr/>
              <a:t>‹#›</a:t>
            </a:fld>
            <a:endParaRPr lang="en-US" altLang="en-US"/>
          </a:p>
        </p:txBody>
      </p:sp>
    </p:spTree>
    <p:extLst>
      <p:ext uri="{BB962C8B-B14F-4D97-AF65-F5344CB8AC3E}">
        <p14:creationId xmlns:p14="http://schemas.microsoft.com/office/powerpoint/2010/main" val="3647069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8128001" y="0"/>
            <a:ext cx="427567"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4"/>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ectangle 5"/>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Vertical Title 1"/>
          <p:cNvSpPr>
            <a:spLocks noGrp="1"/>
          </p:cNvSpPr>
          <p:nvPr>
            <p:ph type="title" orient="vert"/>
          </p:nvPr>
        </p:nvSpPr>
        <p:spPr>
          <a:xfrm>
            <a:off x="8737600" y="609601"/>
            <a:ext cx="27432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609600"/>
            <a:ext cx="74168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8737600" y="6248401"/>
            <a:ext cx="2946400" cy="365125"/>
          </a:xfrm>
        </p:spPr>
        <p:txBody>
          <a:bodyPr/>
          <a:lstStyle>
            <a:lvl1pPr>
              <a:defRPr/>
            </a:lvl1pPr>
          </a:lstStyle>
          <a:p>
            <a:pPr>
              <a:defRPr/>
            </a:pPr>
            <a:endParaRPr lang="en-US"/>
          </a:p>
        </p:txBody>
      </p:sp>
      <p:sp>
        <p:nvSpPr>
          <p:cNvPr id="8" name="Footer Placeholder 4"/>
          <p:cNvSpPr>
            <a:spLocks noGrp="1"/>
          </p:cNvSpPr>
          <p:nvPr>
            <p:ph type="ftr" sz="quarter" idx="11"/>
          </p:nvPr>
        </p:nvSpPr>
        <p:spPr>
          <a:xfrm>
            <a:off x="609601" y="6248401"/>
            <a:ext cx="7431617" cy="365125"/>
          </a:xfrm>
        </p:spPr>
        <p:txBody>
          <a:bodyPr/>
          <a:lstStyle>
            <a:lvl1pPr>
              <a:defRPr/>
            </a:lvl1pPr>
          </a:lstStyle>
          <a:p>
            <a:pPr>
              <a:defRPr/>
            </a:pPr>
            <a:endParaRPr lang="en-US"/>
          </a:p>
        </p:txBody>
      </p:sp>
      <p:sp>
        <p:nvSpPr>
          <p:cNvPr id="9" name="Slide Number Placeholder 5"/>
          <p:cNvSpPr>
            <a:spLocks noGrp="1"/>
          </p:cNvSpPr>
          <p:nvPr>
            <p:ph type="sldNum" sz="quarter" idx="12"/>
          </p:nvPr>
        </p:nvSpPr>
        <p:spPr>
          <a:xfrm rot="5400000">
            <a:off x="8075084" y="103717"/>
            <a:ext cx="533400" cy="325967"/>
          </a:xfrm>
        </p:spPr>
        <p:txBody>
          <a:bodyPr/>
          <a:lstStyle>
            <a:lvl1pPr>
              <a:defRPr/>
            </a:lvl1pPr>
          </a:lstStyle>
          <a:p>
            <a:fld id="{A0339D56-D3BB-4EB5-81D0-A91DB35FDAD9}" type="slidenum">
              <a:rPr lang="en-US" altLang="en-US"/>
              <a:pPr/>
              <a:t>‹#›</a:t>
            </a:fld>
            <a:endParaRPr lang="en-US" altLang="en-US"/>
          </a:p>
        </p:txBody>
      </p:sp>
    </p:spTree>
    <p:extLst>
      <p:ext uri="{BB962C8B-B14F-4D97-AF65-F5344CB8AC3E}">
        <p14:creationId xmlns:p14="http://schemas.microsoft.com/office/powerpoint/2010/main" val="250749276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lang="en-US"/>
              <a:t>Click to edit Master title style</a:t>
            </a:r>
          </a:p>
        </p:txBody>
      </p:sp>
      <p:sp>
        <p:nvSpPr>
          <p:cNvPr id="8" name="Content Placeholder 7"/>
          <p:cNvSpPr>
            <a:spLocks noGrp="1"/>
          </p:cNvSpPr>
          <p:nvPr>
            <p:ph sz="quarter" idx="1"/>
          </p:nvPr>
        </p:nvSpPr>
        <p:spPr>
          <a:xfrm>
            <a:off x="816864" y="1600200"/>
            <a:ext cx="108712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fld id="{24905576-DBB5-4555-AF60-50016780DBAF}" type="slidenum">
              <a:rPr lang="en-US" altLang="en-US"/>
              <a:pPr/>
              <a:t>‹#›</a:t>
            </a:fld>
            <a:endParaRPr lang="en-US" altLang="en-US"/>
          </a:p>
        </p:txBody>
      </p:sp>
    </p:spTree>
    <p:extLst>
      <p:ext uri="{BB962C8B-B14F-4D97-AF65-F5344CB8AC3E}">
        <p14:creationId xmlns:p14="http://schemas.microsoft.com/office/powerpoint/2010/main" val="3333690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Rectangle 4"/>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3" name="Text Placeholder 2"/>
          <p:cNvSpPr>
            <a:spLocks noGrp="1"/>
          </p:cNvSpPr>
          <p:nvPr>
            <p:ph type="body" idx="1"/>
          </p:nvPr>
        </p:nvSpPr>
        <p:spPr>
          <a:xfrm>
            <a:off x="1828801" y="2743200"/>
            <a:ext cx="9497484"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a:defRPr/>
            </a:lvl1pPr>
          </a:lstStyle>
          <a:p>
            <a:pPr>
              <a:defRPr/>
            </a:pPr>
            <a:endParaRPr lang="en-US"/>
          </a:p>
        </p:txBody>
      </p:sp>
      <p:sp>
        <p:nvSpPr>
          <p:cNvPr id="8" name="Slide Number Placeholder 12"/>
          <p:cNvSpPr>
            <a:spLocks noGrp="1"/>
          </p:cNvSpPr>
          <p:nvPr>
            <p:ph type="sldNum" sz="quarter" idx="11"/>
          </p:nvPr>
        </p:nvSpPr>
        <p:spPr>
          <a:xfrm>
            <a:off x="0" y="1752601"/>
            <a:ext cx="1727200" cy="701675"/>
          </a:xfrm>
        </p:spPr>
        <p:txBody>
          <a:bodyPr>
            <a:noAutofit/>
          </a:bodyPr>
          <a:lstStyle>
            <a:lvl1pPr>
              <a:defRPr sz="2400"/>
            </a:lvl1pPr>
          </a:lstStyle>
          <a:p>
            <a:fld id="{FB317F01-24E8-43A9-AB8B-C0D63C9A3B95}" type="slidenum">
              <a:rPr lang="en-US" altLang="en-US"/>
              <a:pPr/>
              <a:t>‹#›</a:t>
            </a:fld>
            <a:endParaRPr lang="en-US" altLang="en-US"/>
          </a:p>
        </p:txBody>
      </p:sp>
      <p:sp>
        <p:nvSpPr>
          <p:cNvPr id="9" name="Footer Placeholder 13"/>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52511439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6459868" y="1589567"/>
            <a:ext cx="5181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a:defRPr/>
            </a:lvl1pPr>
          </a:lstStyle>
          <a:p>
            <a:pPr>
              <a:defRPr/>
            </a:pPr>
            <a:endParaRPr lang="en-US"/>
          </a:p>
        </p:txBody>
      </p:sp>
      <p:sp>
        <p:nvSpPr>
          <p:cNvPr id="6" name="Slide Number Placeholder 9"/>
          <p:cNvSpPr>
            <a:spLocks noGrp="1"/>
          </p:cNvSpPr>
          <p:nvPr>
            <p:ph type="sldNum" sz="quarter" idx="11"/>
          </p:nvPr>
        </p:nvSpPr>
        <p:spPr/>
        <p:txBody>
          <a:bodyPr/>
          <a:lstStyle>
            <a:lvl1pPr>
              <a:defRPr/>
            </a:lvl1pPr>
          </a:lstStyle>
          <a:p>
            <a:fld id="{B40A38AD-9095-4635-BCD8-912F67E4AA2E}" type="slidenum">
              <a:rPr lang="en-US" altLang="en-US"/>
              <a:pPr/>
              <a:t>‹#›</a:t>
            </a:fld>
            <a:endParaRPr lang="en-US" altLang="en-US"/>
          </a:p>
        </p:txBody>
      </p:sp>
      <p:sp>
        <p:nvSpPr>
          <p:cNvPr id="7" name="Footer Placeholder 11"/>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3359207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6400800" y="2438400"/>
            <a:ext cx="51816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a:defRPr/>
            </a:lvl1pPr>
          </a:lstStyle>
          <a:p>
            <a:pPr>
              <a:defRPr/>
            </a:pPr>
            <a:endParaRPr lang="en-US"/>
          </a:p>
        </p:txBody>
      </p:sp>
      <p:sp>
        <p:nvSpPr>
          <p:cNvPr id="8" name="Slide Number Placeholder 11"/>
          <p:cNvSpPr>
            <a:spLocks noGrp="1"/>
          </p:cNvSpPr>
          <p:nvPr>
            <p:ph type="sldNum" sz="quarter" idx="11"/>
          </p:nvPr>
        </p:nvSpPr>
        <p:spPr/>
        <p:txBody>
          <a:bodyPr/>
          <a:lstStyle>
            <a:lvl1pPr>
              <a:defRPr/>
            </a:lvl1pPr>
          </a:lstStyle>
          <a:p>
            <a:fld id="{8712F5E9-5831-42DC-A0F0-A1B594C478D8}" type="slidenum">
              <a:rPr lang="en-US" altLang="en-US"/>
              <a:pPr/>
              <a:t>‹#›</a:t>
            </a:fld>
            <a:endParaRPr lang="en-US" altLang="en-US"/>
          </a:p>
        </p:txBody>
      </p:sp>
      <p:sp>
        <p:nvSpPr>
          <p:cNvPr id="9" name="Footer Placeholder 13"/>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114818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fld id="{5FFD9049-7F88-4494-BC43-2E00809B1954}" type="slidenum">
              <a:rPr lang="en-US" altLang="en-US"/>
              <a:pPr/>
              <a:t>‹#›</a:t>
            </a:fld>
            <a:endParaRPr lang="en-US" altLang="en-US"/>
          </a:p>
        </p:txBody>
      </p:sp>
    </p:spTree>
    <p:extLst>
      <p:ext uri="{BB962C8B-B14F-4D97-AF65-F5344CB8AC3E}">
        <p14:creationId xmlns:p14="http://schemas.microsoft.com/office/powerpoint/2010/main" val="2251660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27526420-080E-4779-AF3B-8917F1980122}" type="slidenum">
              <a:rPr lang="en-US" altLang="en-US"/>
              <a:pPr/>
              <a:t>‹#›</a:t>
            </a:fld>
            <a:endParaRPr lang="en-US" altLang="en-US"/>
          </a:p>
        </p:txBody>
      </p:sp>
    </p:spTree>
    <p:extLst>
      <p:ext uri="{BB962C8B-B14F-4D97-AF65-F5344CB8AC3E}">
        <p14:creationId xmlns:p14="http://schemas.microsoft.com/office/powerpoint/2010/main" val="3087817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fld id="{4E407010-627F-4AA3-9BE1-BEA225C9D09D}" type="slidenum">
              <a:rPr lang="en-US" altLang="en-US"/>
              <a:pPr/>
              <a:t>‹#›</a:t>
            </a:fld>
            <a:endParaRPr lang="en-US" altLang="en-US"/>
          </a:p>
        </p:txBody>
      </p:sp>
    </p:spTree>
    <p:extLst>
      <p:ext uri="{BB962C8B-B14F-4D97-AF65-F5344CB8AC3E}">
        <p14:creationId xmlns:p14="http://schemas.microsoft.com/office/powerpoint/2010/main" val="3802171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bwMode="white">
          <a:xfrm>
            <a:off x="-12700" y="4572001"/>
            <a:ext cx="12192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p:cNvSpPr/>
          <p:nvPr/>
        </p:nvSpPr>
        <p:spPr>
          <a:xfrm>
            <a:off x="-12699" y="4664075"/>
            <a:ext cx="1951567"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7" name="Rectangle 6"/>
          <p:cNvSpPr/>
          <p:nvPr/>
        </p:nvSpPr>
        <p:spPr>
          <a:xfrm>
            <a:off x="2059517" y="4654550"/>
            <a:ext cx="10132483"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p:cNvSpPr/>
          <p:nvPr/>
        </p:nvSpPr>
        <p:spPr bwMode="white">
          <a:xfrm>
            <a:off x="1930401" y="1"/>
            <a:ext cx="133351"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2133600" y="4648200"/>
            <a:ext cx="97536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8331200" y="6248401"/>
            <a:ext cx="3556000" cy="365125"/>
          </a:xfrm>
        </p:spPr>
        <p:txBody>
          <a:bodyPr rtlCol="0"/>
          <a:lstStyle>
            <a:lvl1pPr>
              <a:defRPr/>
            </a:lvl1pPr>
          </a:lstStyle>
          <a:p>
            <a:pPr>
              <a:defRPr/>
            </a:pPr>
            <a:endParaRPr lang="en-US"/>
          </a:p>
        </p:txBody>
      </p:sp>
      <p:sp>
        <p:nvSpPr>
          <p:cNvPr id="10" name="Slide Number Placeholder 12"/>
          <p:cNvSpPr>
            <a:spLocks noGrp="1"/>
          </p:cNvSpPr>
          <p:nvPr>
            <p:ph type="sldNum" sz="quarter" idx="11"/>
          </p:nvPr>
        </p:nvSpPr>
        <p:spPr>
          <a:xfrm>
            <a:off x="0" y="4667251"/>
            <a:ext cx="1930400" cy="663575"/>
          </a:xfrm>
        </p:spPr>
        <p:txBody>
          <a:bodyPr/>
          <a:lstStyle>
            <a:lvl1pPr>
              <a:defRPr sz="2800"/>
            </a:lvl1pPr>
          </a:lstStyle>
          <a:p>
            <a:fld id="{2C3DD550-45B8-4DF6-91D9-7C8AD184A6A4}" type="slidenum">
              <a:rPr lang="en-US" altLang="en-US"/>
              <a:pPr/>
              <a:t>‹#›</a:t>
            </a:fld>
            <a:endParaRPr lang="en-US" altLang="en-US"/>
          </a:p>
        </p:txBody>
      </p:sp>
      <p:sp>
        <p:nvSpPr>
          <p:cNvPr id="11" name="Footer Placeholder 13"/>
          <p:cNvSpPr>
            <a:spLocks noGrp="1"/>
          </p:cNvSpPr>
          <p:nvPr>
            <p:ph type="ftr" sz="quarter" idx="12"/>
          </p:nvPr>
        </p:nvSpPr>
        <p:spPr>
          <a:xfrm>
            <a:off x="2133600" y="6248401"/>
            <a:ext cx="6096000" cy="365125"/>
          </a:xfrm>
        </p:spPr>
        <p:txBody>
          <a:bodyPr rtlCol="0"/>
          <a:lstStyle>
            <a:lvl1pPr>
              <a:defRPr/>
            </a:lvl1pPr>
          </a:lstStyle>
          <a:p>
            <a:pPr>
              <a:defRPr/>
            </a:pPr>
            <a:endParaRPr lang="en-US"/>
          </a:p>
        </p:txBody>
      </p:sp>
    </p:spTree>
    <p:extLst>
      <p:ext uri="{BB962C8B-B14F-4D97-AF65-F5344CB8AC3E}">
        <p14:creationId xmlns:p14="http://schemas.microsoft.com/office/powerpoint/2010/main" val="293083224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812800" y="228600"/>
            <a:ext cx="10871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12"/>
          <p:cNvSpPr>
            <a:spLocks noGrp="1"/>
          </p:cNvSpPr>
          <p:nvPr>
            <p:ph type="body" idx="1"/>
          </p:nvPr>
        </p:nvSpPr>
        <p:spPr bwMode="auto">
          <a:xfrm>
            <a:off x="817033" y="1600201"/>
            <a:ext cx="10871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latin typeface="Arial" charset="0"/>
              </a:defRPr>
            </a:lvl1pPr>
          </a:lstStyle>
          <a:p>
            <a:pPr>
              <a:defRPr/>
            </a:pPr>
            <a:endParaRPr lang="en-US"/>
          </a:p>
        </p:txBody>
      </p:sp>
      <p:sp>
        <p:nvSpPr>
          <p:cNvPr id="3" name="Footer Placeholder 2"/>
          <p:cNvSpPr>
            <a:spLocks noGrp="1"/>
          </p:cNvSpPr>
          <p:nvPr>
            <p:ph type="ftr" sz="quarter" idx="3"/>
          </p:nvPr>
        </p:nvSpPr>
        <p:spPr>
          <a:xfrm>
            <a:off x="812801" y="6248401"/>
            <a:ext cx="7228417" cy="365125"/>
          </a:xfrm>
          <a:prstGeom prst="rect">
            <a:avLst/>
          </a:prstGeom>
        </p:spPr>
        <p:txBody>
          <a:bodyPr vert="horz" anchor="ctr"/>
          <a:lstStyle>
            <a:lvl1pPr algn="r" eaLnBrk="1" latinLnBrk="0" hangingPunct="1">
              <a:defRPr kumimoji="0" sz="1400">
                <a:solidFill>
                  <a:schemeClr val="tx2"/>
                </a:solidFill>
                <a:latin typeface="Arial" charset="0"/>
              </a:defRPr>
            </a:lvl1pPr>
          </a:lstStyle>
          <a:p>
            <a:pPr>
              <a:defRPr/>
            </a:pPr>
            <a:endParaRPr lang="en-US"/>
          </a:p>
        </p:txBody>
      </p:sp>
      <p:sp>
        <p:nvSpPr>
          <p:cNvPr id="7" name="Rectangle 6"/>
          <p:cNvSpPr/>
          <p:nvPr/>
        </p:nvSpPr>
        <p:spPr bwMode="white">
          <a:xfrm>
            <a:off x="0" y="1235075"/>
            <a:ext cx="12192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0" y="1279525"/>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787400" y="1279525"/>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3" name="Slide Number Placeholder 22"/>
          <p:cNvSpPr>
            <a:spLocks noGrp="1"/>
          </p:cNvSpPr>
          <p:nvPr>
            <p:ph type="sldNum" sz="quarter" idx="4"/>
          </p:nvPr>
        </p:nvSpPr>
        <p:spPr>
          <a:xfrm>
            <a:off x="0" y="1271589"/>
            <a:ext cx="711200" cy="244475"/>
          </a:xfrm>
          <a:prstGeom prst="rect">
            <a:avLst/>
          </a:prstGeom>
        </p:spPr>
        <p:txBody>
          <a:bodyPr vert="horz" wrap="square" lIns="91440" tIns="45720" rIns="91440" bIns="45720" numCol="1" anchor="ctr" anchorCtr="0" compatLnSpc="1">
            <a:prstTxWarp prst="textNoShape">
              <a:avLst/>
            </a:prstTxWarp>
            <a:normAutofit/>
          </a:bodyPr>
          <a:lstStyle>
            <a:lvl1pPr algn="ctr" eaLnBrk="1" hangingPunct="1">
              <a:defRPr sz="1400" b="1">
                <a:solidFill>
                  <a:srgbClr val="FFFFFF"/>
                </a:solidFill>
              </a:defRPr>
            </a:lvl1pPr>
          </a:lstStyle>
          <a:p>
            <a:fld id="{A073C5AE-1F62-4099-A569-3D38D2BE740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58" r:id="rId1"/>
    <p:sldLayoutId id="2147484154" r:id="rId2"/>
    <p:sldLayoutId id="2147484159" r:id="rId3"/>
    <p:sldLayoutId id="2147484160" r:id="rId4"/>
    <p:sldLayoutId id="2147484161" r:id="rId5"/>
    <p:sldLayoutId id="2147484155" r:id="rId6"/>
    <p:sldLayoutId id="2147484162" r:id="rId7"/>
    <p:sldLayoutId id="2147484156" r:id="rId8"/>
    <p:sldLayoutId id="2147484163" r:id="rId9"/>
    <p:sldLayoutId id="2147484157" r:id="rId10"/>
    <p:sldLayoutId id="2147484164" r:id="rId11"/>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anose="05000000000000000000"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anose="05020102010507070707"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anose="05000000000000000000"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A5AB81"/>
        </a:buClr>
        <a:buSzPct val="75000"/>
        <a:buFont typeface="Wingdings" panose="05000000000000000000"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D8B25C"/>
        </a:buClr>
        <a:buSzPct val="65000"/>
        <a:buFont typeface="Wingdings" panose="05000000000000000000"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g"/></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slideLayout" Target="../slideLayouts/slideLayout6.xml"/><Relationship Id="rId2" Type="http://schemas.openxmlformats.org/officeDocument/2006/relationships/image" Target="../media/image2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slideLayout" Target="../slideLayouts/slideLayout6.xml"/><Relationship Id="rId2" Type="http://schemas.openxmlformats.org/officeDocument/2006/relationships/image" Target="../media/image2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 Id="rId3" Type="http://schemas.openxmlformats.org/officeDocument/2006/relationships/image" Target="../media/image3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 Id="rId3" Type="http://schemas.openxmlformats.org/officeDocument/2006/relationships/image" Target="../media/image4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895600" y="3657600"/>
            <a:ext cx="8735484" cy="990600"/>
          </a:xfrm>
        </p:spPr>
        <p:txBody>
          <a:bodyPr/>
          <a:lstStyle/>
          <a:p>
            <a:r>
              <a:rPr lang="en-US" dirty="0"/>
              <a:t>Dr. Ron E M Clouzet, NSD Ministerial Secretary</a:t>
            </a:r>
          </a:p>
          <a:p>
            <a:r>
              <a:rPr lang="ja-JP" altLang="en-US" dirty="0">
                <a:latin typeface="HG明朝E" panose="02020909000000000000" pitchFamily="17" charset="-128"/>
                <a:ea typeface="HG明朝E" panose="02020909000000000000" pitchFamily="17" charset="-128"/>
              </a:rPr>
              <a:t>ロン・クルーゼ博士（北アジア太平洋支部牧師会長）</a:t>
            </a:r>
            <a:endParaRPr lang="en-US" dirty="0">
              <a:latin typeface="HG明朝E" panose="02020909000000000000" pitchFamily="17" charset="-128"/>
              <a:ea typeface="HG明朝E" panose="02020909000000000000" pitchFamily="17" charset="-128"/>
            </a:endParaRPr>
          </a:p>
        </p:txBody>
      </p:sp>
      <p:sp>
        <p:nvSpPr>
          <p:cNvPr id="4" name="Title 3"/>
          <p:cNvSpPr>
            <a:spLocks noGrp="1"/>
          </p:cNvSpPr>
          <p:nvPr>
            <p:ph type="title"/>
          </p:nvPr>
        </p:nvSpPr>
        <p:spPr>
          <a:xfrm>
            <a:off x="2895600" y="1905000"/>
            <a:ext cx="8712200" cy="990600"/>
          </a:xfrm>
          <a:effectLst>
            <a:outerShdw blurRad="50800" dist="50800" dir="5400000" algn="ctr" rotWithShape="0">
              <a:schemeClr val="tx1"/>
            </a:outerShdw>
          </a:effectLst>
        </p:spPr>
        <p:txBody>
          <a:bodyPr/>
          <a:lstStyle/>
          <a:p>
            <a:r>
              <a:rPr lang="en-US" b="1" dirty="0"/>
              <a:t>LIVING BY THE SPIRIT</a:t>
            </a:r>
            <a:r>
              <a:rPr lang="ja-JP" altLang="en-US" b="1" dirty="0"/>
              <a:t>　</a:t>
            </a:r>
            <a:r>
              <a:rPr lang="en-US" altLang="ja-JP" b="1" dirty="0" smtClean="0"/>
              <a:t/>
            </a:r>
            <a:br>
              <a:rPr lang="en-US" altLang="ja-JP" b="1" dirty="0" smtClean="0"/>
            </a:br>
            <a:r>
              <a:rPr lang="ja-JP" altLang="en-US" b="1" dirty="0" smtClean="0"/>
              <a:t>リバイバル週間</a:t>
            </a:r>
            <a:r>
              <a:rPr lang="en-US" altLang="ja-JP" b="1" dirty="0" smtClean="0"/>
              <a:t/>
            </a:r>
            <a:br>
              <a:rPr lang="en-US" altLang="ja-JP" b="1" dirty="0" smtClean="0"/>
            </a:br>
            <a:r>
              <a:rPr lang="ja-JP" altLang="en-US" dirty="0" smtClean="0">
                <a:latin typeface="HG明朝E" panose="02020909000000000000" pitchFamily="17" charset="-128"/>
                <a:ea typeface="HG明朝E" panose="02020909000000000000" pitchFamily="17" charset="-128"/>
              </a:rPr>
              <a:t>霊</a:t>
            </a:r>
            <a:r>
              <a:rPr lang="ja-JP" altLang="en-US" dirty="0">
                <a:latin typeface="HG明朝E" panose="02020909000000000000" pitchFamily="17" charset="-128"/>
                <a:ea typeface="HG明朝E" panose="02020909000000000000" pitchFamily="17" charset="-128"/>
              </a:rPr>
              <a:t>のうちに生きる</a:t>
            </a:r>
            <a:endParaRPr lang="en-US" dirty="0">
              <a:latin typeface="HG明朝E" panose="02020909000000000000" pitchFamily="17" charset="-128"/>
              <a:ea typeface="HG明朝E" panose="02020909000000000000" pitchFamily="17" charset="-128"/>
            </a:endParaRPr>
          </a:p>
        </p:txBody>
      </p:sp>
      <p:sp>
        <p:nvSpPr>
          <p:cNvPr id="6" name="Text Placeholder 4"/>
          <p:cNvSpPr txBox="1">
            <a:spLocks/>
          </p:cNvSpPr>
          <p:nvPr/>
        </p:nvSpPr>
        <p:spPr bwMode="auto">
          <a:xfrm>
            <a:off x="2895600" y="4953000"/>
            <a:ext cx="8379884"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ts val="700"/>
              </a:spcBef>
              <a:spcAft>
                <a:spcPct val="0"/>
              </a:spcAft>
              <a:buClr>
                <a:schemeClr val="accent2"/>
              </a:buClr>
              <a:buSzPct val="60000"/>
              <a:buFont typeface="Wingdings" panose="05000000000000000000" pitchFamily="2" charset="2"/>
              <a:buNone/>
              <a:defRPr sz="2800" kern="1200">
                <a:solidFill>
                  <a:schemeClr val="tx2"/>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anose="05020102010507070707" pitchFamily="18" charset="2"/>
              <a:buNone/>
              <a:defRPr sz="1800" kern="1200">
                <a:solidFill>
                  <a:schemeClr val="tx1">
                    <a:tint val="75000"/>
                  </a:schemeClr>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anose="05000000000000000000" pitchFamily="2" charset="2"/>
              <a:buNone/>
              <a:defRPr sz="1600" kern="1200">
                <a:solidFill>
                  <a:schemeClr val="tx1">
                    <a:tint val="75000"/>
                  </a:schemeClr>
                </a:solidFill>
                <a:latin typeface="+mn-lt"/>
                <a:ea typeface="+mn-ea"/>
                <a:cs typeface="+mn-cs"/>
              </a:defRPr>
            </a:lvl3pPr>
            <a:lvl4pPr marL="1371600" indent="-228600" algn="l" rtl="0" eaLnBrk="0" fontAlgn="base" hangingPunct="0">
              <a:spcBef>
                <a:spcPts val="400"/>
              </a:spcBef>
              <a:spcAft>
                <a:spcPct val="0"/>
              </a:spcAft>
              <a:buClr>
                <a:srgbClr val="A5AB81"/>
              </a:buClr>
              <a:buSzPct val="75000"/>
              <a:buFont typeface="Wingdings" panose="05000000000000000000" pitchFamily="2" charset="2"/>
              <a:buNone/>
              <a:defRPr sz="1400" kern="1200">
                <a:solidFill>
                  <a:schemeClr val="tx1">
                    <a:tint val="75000"/>
                  </a:schemeClr>
                </a:solidFill>
                <a:latin typeface="+mn-lt"/>
                <a:ea typeface="+mn-ea"/>
                <a:cs typeface="+mn-cs"/>
              </a:defRPr>
            </a:lvl4pPr>
            <a:lvl5pPr marL="1828800" indent="-228600" algn="l" rtl="0" eaLnBrk="0" fontAlgn="base" hangingPunct="0">
              <a:spcBef>
                <a:spcPts val="400"/>
              </a:spcBef>
              <a:spcAft>
                <a:spcPct val="0"/>
              </a:spcAft>
              <a:buClr>
                <a:srgbClr val="D8B25C"/>
              </a:buClr>
              <a:buSzPct val="65000"/>
              <a:buFont typeface="Wingdings" panose="05000000000000000000" pitchFamily="2" charset="2"/>
              <a:buNone/>
              <a:defRPr sz="1400" kern="1200">
                <a:solidFill>
                  <a:schemeClr val="tx1">
                    <a:tint val="75000"/>
                  </a:schemeClr>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sz="4800" dirty="0"/>
              <a:t>Welcome</a:t>
            </a:r>
            <a:r>
              <a:rPr lang="en-US" sz="4800" dirty="0" smtClean="0"/>
              <a:t>!</a:t>
            </a:r>
            <a:r>
              <a:rPr lang="ja-JP" altLang="en-US" sz="4800" dirty="0" smtClean="0">
                <a:solidFill>
                  <a:srgbClr val="002060"/>
                </a:solidFill>
                <a:latin typeface="HG明朝E" panose="02020909000000000000" pitchFamily="17" charset="-128"/>
                <a:ea typeface="HG明朝E" panose="02020909000000000000" pitchFamily="17" charset="-128"/>
              </a:rPr>
              <a:t>ようこそ</a:t>
            </a:r>
            <a:r>
              <a:rPr lang="ja-JP" altLang="en-US" sz="4800" dirty="0">
                <a:solidFill>
                  <a:srgbClr val="002060"/>
                </a:solidFill>
                <a:latin typeface="HG明朝E" panose="02020909000000000000" pitchFamily="17" charset="-128"/>
                <a:ea typeface="HG明朝E" panose="02020909000000000000" pitchFamily="17" charset="-128"/>
              </a:rPr>
              <a:t>！</a:t>
            </a:r>
            <a:endParaRPr lang="en-US" sz="4800" dirty="0">
              <a:solidFill>
                <a:srgbClr val="002060"/>
              </a:solidFill>
              <a:latin typeface="HG明朝E" panose="02020909000000000000" pitchFamily="17" charset="-128"/>
              <a:ea typeface="HG明朝E" panose="02020909000000000000" pitchFamily="17" charset="-128"/>
            </a:endParaRPr>
          </a:p>
        </p:txBody>
      </p:sp>
      <p:sp>
        <p:nvSpPr>
          <p:cNvPr id="7" name="Text Placeholder 4"/>
          <p:cNvSpPr txBox="1">
            <a:spLocks/>
          </p:cNvSpPr>
          <p:nvPr/>
        </p:nvSpPr>
        <p:spPr bwMode="auto">
          <a:xfrm>
            <a:off x="2923116" y="914401"/>
            <a:ext cx="888788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ts val="700"/>
              </a:spcBef>
              <a:spcAft>
                <a:spcPct val="0"/>
              </a:spcAft>
              <a:buClr>
                <a:schemeClr val="accent2"/>
              </a:buClr>
              <a:buSzPct val="60000"/>
              <a:buFont typeface="Wingdings" panose="05000000000000000000" pitchFamily="2" charset="2"/>
              <a:buNone/>
              <a:defRPr sz="2800" kern="1200">
                <a:solidFill>
                  <a:schemeClr val="tx2"/>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anose="05020102010507070707" pitchFamily="18" charset="2"/>
              <a:buNone/>
              <a:defRPr sz="1800" kern="1200">
                <a:solidFill>
                  <a:schemeClr val="tx1">
                    <a:tint val="75000"/>
                  </a:schemeClr>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anose="05000000000000000000" pitchFamily="2" charset="2"/>
              <a:buNone/>
              <a:defRPr sz="1600" kern="1200">
                <a:solidFill>
                  <a:schemeClr val="tx1">
                    <a:tint val="75000"/>
                  </a:schemeClr>
                </a:solidFill>
                <a:latin typeface="+mn-lt"/>
                <a:ea typeface="+mn-ea"/>
                <a:cs typeface="+mn-cs"/>
              </a:defRPr>
            </a:lvl3pPr>
            <a:lvl4pPr marL="1371600" indent="-228600" algn="l" rtl="0" eaLnBrk="0" fontAlgn="base" hangingPunct="0">
              <a:spcBef>
                <a:spcPts val="400"/>
              </a:spcBef>
              <a:spcAft>
                <a:spcPct val="0"/>
              </a:spcAft>
              <a:buClr>
                <a:srgbClr val="A5AB81"/>
              </a:buClr>
              <a:buSzPct val="75000"/>
              <a:buFont typeface="Wingdings" panose="05000000000000000000" pitchFamily="2" charset="2"/>
              <a:buNone/>
              <a:defRPr sz="1400" kern="1200">
                <a:solidFill>
                  <a:schemeClr val="tx1">
                    <a:tint val="75000"/>
                  </a:schemeClr>
                </a:solidFill>
                <a:latin typeface="+mn-lt"/>
                <a:ea typeface="+mn-ea"/>
                <a:cs typeface="+mn-cs"/>
              </a:defRPr>
            </a:lvl4pPr>
            <a:lvl5pPr marL="1828800" indent="-228600" algn="l" rtl="0" eaLnBrk="0" fontAlgn="base" hangingPunct="0">
              <a:spcBef>
                <a:spcPts val="400"/>
              </a:spcBef>
              <a:spcAft>
                <a:spcPct val="0"/>
              </a:spcAft>
              <a:buClr>
                <a:srgbClr val="D8B25C"/>
              </a:buClr>
              <a:buSzPct val="65000"/>
              <a:buFont typeface="Wingdings" panose="05000000000000000000" pitchFamily="2" charset="2"/>
              <a:buNone/>
              <a:defRPr sz="1400" kern="1200">
                <a:solidFill>
                  <a:schemeClr val="tx1">
                    <a:tint val="75000"/>
                  </a:schemeClr>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sz="3600" dirty="0"/>
              <a:t>Week of Spiritual Renewal</a:t>
            </a:r>
            <a:r>
              <a:rPr lang="ja-JP" altLang="en-US" sz="3600" dirty="0"/>
              <a:t>　</a:t>
            </a:r>
            <a:endParaRPr lang="en-US" sz="3600" dirty="0">
              <a:solidFill>
                <a:srgbClr val="002060"/>
              </a:solidFill>
              <a:latin typeface="HG明朝E" panose="02020909000000000000" pitchFamily="17" charset="-128"/>
              <a:ea typeface="HG明朝E" panose="02020909000000000000" pitchFamily="17" charset="-128"/>
            </a:endParaRPr>
          </a:p>
        </p:txBody>
      </p:sp>
      <p:pic>
        <p:nvPicPr>
          <p:cNvPr id="10" name="Picture 9" descr="dove-holy-spirit"/>
          <p:cNvPicPr>
            <a:picLocks noChangeAspect="1" noChangeArrowheads="1"/>
          </p:cNvPicPr>
          <p:nvPr/>
        </p:nvPicPr>
        <p:blipFill>
          <a:blip r:embed="rId2" cstate="print"/>
          <a:srcRect r="29698" b="17857"/>
          <a:stretch>
            <a:fillRect/>
          </a:stretch>
        </p:blipFill>
        <p:spPr bwMode="auto">
          <a:xfrm>
            <a:off x="914400" y="1066800"/>
            <a:ext cx="1662496" cy="20193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5993259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3"/>
          <p:cNvSpPr txBox="1">
            <a:spLocks noChangeArrowheads="1"/>
          </p:cNvSpPr>
          <p:nvPr/>
        </p:nvSpPr>
        <p:spPr bwMode="auto">
          <a:xfrm>
            <a:off x="838200" y="1600200"/>
            <a:ext cx="6324600" cy="4770537"/>
          </a:xfrm>
          <a:prstGeom prst="rect">
            <a:avLst/>
          </a:prstGeom>
          <a:noFill/>
          <a:ln w="9525">
            <a:noFill/>
            <a:miter lim="800000"/>
            <a:headEnd/>
            <a:tailEnd/>
          </a:ln>
        </p:spPr>
        <p:txBody>
          <a:bodyPr wrap="square">
            <a:spAutoFit/>
          </a:bodyPr>
          <a:lstStyle/>
          <a:p>
            <a:pPr>
              <a:defRPr/>
            </a:pPr>
            <a:r>
              <a:rPr lang="en-US" sz="3200" dirty="0">
                <a:latin typeface="+mn-lt"/>
              </a:rPr>
              <a:t>“It has led me to care only about the things of God.”</a:t>
            </a:r>
          </a:p>
          <a:p>
            <a:pPr>
              <a:defRPr/>
            </a:pPr>
            <a:endParaRPr lang="en-US" sz="3200" dirty="0">
              <a:latin typeface="+mn-lt"/>
            </a:endParaRPr>
          </a:p>
          <a:p>
            <a:pPr>
              <a:defRPr/>
            </a:pPr>
            <a:r>
              <a:rPr lang="ja-JP" altLang="en-US" sz="3200" dirty="0">
                <a:solidFill>
                  <a:srgbClr val="002060"/>
                </a:solidFill>
                <a:latin typeface="HG明朝E" panose="02020909000000000000" pitchFamily="17" charset="-128"/>
                <a:ea typeface="HG明朝E" panose="02020909000000000000" pitchFamily="17" charset="-128"/>
              </a:rPr>
              <a:t>それにより神の事だけを心にかけるようになった。</a:t>
            </a:r>
            <a:endParaRPr lang="en-US" altLang="ja-JP" sz="3200" dirty="0">
              <a:solidFill>
                <a:srgbClr val="002060"/>
              </a:solidFill>
              <a:latin typeface="HG明朝E" panose="02020909000000000000" pitchFamily="17" charset="-128"/>
              <a:ea typeface="HG明朝E" panose="02020909000000000000" pitchFamily="17" charset="-128"/>
            </a:endParaRPr>
          </a:p>
          <a:p>
            <a:pPr>
              <a:defRPr/>
            </a:pPr>
            <a:endParaRPr lang="en-US" sz="3200" dirty="0">
              <a:solidFill>
                <a:srgbClr val="002060"/>
              </a:solidFill>
              <a:latin typeface="HG明朝E" panose="02020909000000000000" pitchFamily="17" charset="-128"/>
              <a:ea typeface="HG明朝E" panose="02020909000000000000" pitchFamily="17" charset="-128"/>
            </a:endParaRPr>
          </a:p>
          <a:p>
            <a:pPr>
              <a:defRPr/>
            </a:pPr>
            <a:r>
              <a:rPr lang="en-US" sz="2800" dirty="0">
                <a:solidFill>
                  <a:schemeClr val="accent1">
                    <a:lumMod val="50000"/>
                  </a:schemeClr>
                </a:solidFill>
                <a:latin typeface="+mn-lt"/>
              </a:rPr>
              <a:t>Cited in L. B. Cowman, James </a:t>
            </a:r>
            <a:r>
              <a:rPr lang="en-US" sz="2800" dirty="0" err="1">
                <a:solidFill>
                  <a:schemeClr val="accent1">
                    <a:lumMod val="50000"/>
                  </a:schemeClr>
                </a:solidFill>
                <a:latin typeface="+mn-lt"/>
              </a:rPr>
              <a:t>Reimann</a:t>
            </a:r>
            <a:r>
              <a:rPr lang="en-US" sz="2800" dirty="0">
                <a:solidFill>
                  <a:schemeClr val="accent1">
                    <a:lumMod val="50000"/>
                  </a:schemeClr>
                </a:solidFill>
                <a:latin typeface="+mn-lt"/>
              </a:rPr>
              <a:t>, eds.</a:t>
            </a:r>
          </a:p>
          <a:p>
            <a:pPr algn="r">
              <a:defRPr/>
            </a:pPr>
            <a:r>
              <a:rPr lang="en-US" sz="2800" i="1" dirty="0">
                <a:solidFill>
                  <a:schemeClr val="accent1">
                    <a:lumMod val="50000"/>
                  </a:schemeClr>
                </a:solidFill>
                <a:latin typeface="+mn-lt"/>
              </a:rPr>
              <a:t>Streams in the Desert</a:t>
            </a:r>
            <a:r>
              <a:rPr lang="en-US" sz="2800" dirty="0">
                <a:solidFill>
                  <a:schemeClr val="accent1">
                    <a:lumMod val="50000"/>
                  </a:schemeClr>
                </a:solidFill>
                <a:latin typeface="+mn-lt"/>
              </a:rPr>
              <a:t>, 277.</a:t>
            </a:r>
          </a:p>
          <a:p>
            <a:pPr algn="r">
              <a:defRPr/>
            </a:pPr>
            <a:r>
              <a:rPr lang="ja-JP" altLang="en-US" sz="2800" dirty="0">
                <a:solidFill>
                  <a:schemeClr val="accent1">
                    <a:lumMod val="50000"/>
                  </a:schemeClr>
                </a:solidFill>
                <a:latin typeface="HG明朝E" panose="02020909000000000000" pitchFamily="17" charset="-128"/>
                <a:ea typeface="HG明朝E" panose="02020909000000000000" pitchFamily="17" charset="-128"/>
              </a:rPr>
              <a:t>「砂漠の中の小川」</a:t>
            </a:r>
            <a:endParaRPr lang="en-US" sz="2800" dirty="0">
              <a:solidFill>
                <a:schemeClr val="accent1">
                  <a:lumMod val="50000"/>
                </a:schemeClr>
              </a:solidFill>
              <a:latin typeface="HG明朝E" panose="02020909000000000000" pitchFamily="17" charset="-128"/>
              <a:ea typeface="HG明朝E" panose="02020909000000000000" pitchFamily="17" charset="-128"/>
            </a:endParaRPr>
          </a:p>
        </p:txBody>
      </p:sp>
      <p:sp>
        <p:nvSpPr>
          <p:cNvPr id="14340" name="Title 3"/>
          <p:cNvSpPr>
            <a:spLocks noGrp="1"/>
          </p:cNvSpPr>
          <p:nvPr>
            <p:ph type="title"/>
          </p:nvPr>
        </p:nvSpPr>
        <p:spPr/>
        <p:txBody>
          <a:bodyPr/>
          <a:lstStyle/>
          <a:p>
            <a:r>
              <a:rPr lang="en-US" altLang="en-US" dirty="0"/>
              <a:t>George M</a:t>
            </a:r>
            <a:r>
              <a:rPr lang="en-US" altLang="en-US" dirty="0">
                <a:ea typeface="Verdana" panose="020B0604030504040204" pitchFamily="34" charset="0"/>
                <a:cs typeface="Verdana" panose="020B0604030504040204" pitchFamily="34" charset="0"/>
              </a:rPr>
              <a:t>üller</a:t>
            </a:r>
            <a:r>
              <a:rPr lang="ja-JP" altLang="en-US" dirty="0">
                <a:ea typeface="Verdana" panose="020B0604030504040204" pitchFamily="34" charset="0"/>
                <a:cs typeface="Verdana" panose="020B0604030504040204" pitchFamily="34" charset="0"/>
              </a:rPr>
              <a:t>　</a:t>
            </a:r>
            <a:r>
              <a:rPr lang="ja-JP" altLang="en-US" dirty="0">
                <a:latin typeface="HG明朝E" panose="02020909000000000000" pitchFamily="17" charset="-128"/>
                <a:ea typeface="HG明朝E" panose="02020909000000000000" pitchFamily="17" charset="-128"/>
                <a:cs typeface="Verdana" panose="020B0604030504040204" pitchFamily="34" charset="0"/>
              </a:rPr>
              <a:t>ジョージ・ミュラー</a:t>
            </a:r>
            <a:endParaRPr lang="en-US" altLang="en-US" dirty="0">
              <a:latin typeface="HG明朝E" panose="02020909000000000000" pitchFamily="17" charset="-128"/>
              <a:ea typeface="HG明朝E" panose="02020909000000000000" pitchFamily="17" charset="-128"/>
            </a:endParaRPr>
          </a:p>
        </p:txBody>
      </p:sp>
      <p:pic>
        <p:nvPicPr>
          <p:cNvPr id="5" name="Picture 4" descr="http://www.wheaton.edu/bgc/archives/treasure/tr98/98-01.jpg"/>
          <p:cNvPicPr>
            <a:picLocks noChangeAspect="1" noChangeArrowheads="1"/>
          </p:cNvPicPr>
          <p:nvPr/>
        </p:nvPicPr>
        <p:blipFill>
          <a:blip r:embed="rId2" cstate="print"/>
          <a:srcRect/>
          <a:stretch>
            <a:fillRect/>
          </a:stretch>
        </p:blipFill>
        <p:spPr bwMode="auto">
          <a:xfrm>
            <a:off x="8230318" y="381000"/>
            <a:ext cx="2672033"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980795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3"/>
          <p:cNvSpPr txBox="1">
            <a:spLocks noChangeArrowheads="1"/>
          </p:cNvSpPr>
          <p:nvPr/>
        </p:nvSpPr>
        <p:spPr bwMode="auto">
          <a:xfrm>
            <a:off x="838199" y="1612901"/>
            <a:ext cx="6610469" cy="4031873"/>
          </a:xfrm>
          <a:prstGeom prst="rect">
            <a:avLst/>
          </a:prstGeom>
          <a:noFill/>
          <a:ln w="9525">
            <a:noFill/>
            <a:miter lim="800000"/>
            <a:headEnd/>
            <a:tailEnd/>
          </a:ln>
        </p:spPr>
        <p:txBody>
          <a:bodyPr wrap="square">
            <a:spAutoFit/>
          </a:bodyPr>
          <a:lstStyle/>
          <a:p>
            <a:pPr>
              <a:defRPr/>
            </a:pPr>
            <a:r>
              <a:rPr lang="en-US" sz="3200" dirty="0">
                <a:latin typeface="+mn-lt"/>
              </a:rPr>
              <a:t>“</a:t>
            </a:r>
            <a:r>
              <a:rPr lang="en-US" sz="3200" b="1" dirty="0">
                <a:solidFill>
                  <a:schemeClr val="accent2">
                    <a:lumMod val="75000"/>
                  </a:schemeClr>
                </a:solidFill>
                <a:latin typeface="+mn-lt"/>
              </a:rPr>
              <a:t>In Him I found everything I needed, and I desired nothing else…making me an exceedingly happy man</a:t>
            </a:r>
            <a:r>
              <a:rPr lang="en-US" sz="3200" dirty="0">
                <a:latin typeface="+mn-lt"/>
              </a:rPr>
              <a:t>.”</a:t>
            </a:r>
          </a:p>
          <a:p>
            <a:pPr>
              <a:defRPr/>
            </a:pPr>
            <a:endParaRPr lang="en-US" altLang="ja-JP" sz="3200" dirty="0">
              <a:solidFill>
                <a:srgbClr val="002060"/>
              </a:solidFill>
              <a:latin typeface="+mn-lt"/>
              <a:ea typeface="HG明朝E" panose="02020909000000000000" pitchFamily="17" charset="-128"/>
            </a:endParaRPr>
          </a:p>
          <a:p>
            <a:pPr>
              <a:defRPr/>
            </a:pPr>
            <a:r>
              <a:rPr lang="ja-JP" altLang="en-US" sz="3200" dirty="0">
                <a:solidFill>
                  <a:srgbClr val="002060"/>
                </a:solidFill>
                <a:latin typeface="HG明朝E" panose="02020909000000000000" pitchFamily="17" charset="-128"/>
                <a:ea typeface="HG明朝E" panose="02020909000000000000" pitchFamily="17" charset="-128"/>
              </a:rPr>
              <a:t>「神の中に必要なものを全て見出したので、他に望むものは何も無かった</a:t>
            </a:r>
            <a:r>
              <a:rPr lang="ja-JP" altLang="en-US" sz="3200" dirty="0" smtClean="0">
                <a:solidFill>
                  <a:srgbClr val="002060"/>
                </a:solidFill>
                <a:latin typeface="HG明朝E" panose="02020909000000000000" pitchFamily="17" charset="-128"/>
                <a:ea typeface="HG明朝E" panose="02020909000000000000" pitchFamily="17" charset="-128"/>
              </a:rPr>
              <a:t>。</a:t>
            </a:r>
            <a:r>
              <a:rPr lang="en-US" altLang="ja-JP" sz="3200" dirty="0" smtClean="0">
                <a:solidFill>
                  <a:srgbClr val="002060"/>
                </a:solidFill>
                <a:latin typeface="HG明朝E" panose="02020909000000000000" pitchFamily="17" charset="-128"/>
                <a:ea typeface="HG明朝E" panose="02020909000000000000" pitchFamily="17" charset="-128"/>
              </a:rPr>
              <a:t>…</a:t>
            </a:r>
            <a:r>
              <a:rPr lang="ja-JP" altLang="en-US" sz="3200" dirty="0">
                <a:solidFill>
                  <a:srgbClr val="002060"/>
                </a:solidFill>
                <a:latin typeface="HG明朝E" panose="02020909000000000000" pitchFamily="17" charset="-128"/>
                <a:ea typeface="HG明朝E" panose="02020909000000000000" pitchFamily="17" charset="-128"/>
              </a:rPr>
              <a:t>それで私はとても幸せな者となった」</a:t>
            </a:r>
            <a:r>
              <a:rPr lang="en-US" sz="3200" dirty="0">
                <a:solidFill>
                  <a:srgbClr val="002060"/>
                </a:solidFill>
                <a:latin typeface="HG明朝E" panose="02020909000000000000" pitchFamily="17" charset="-128"/>
                <a:ea typeface="HG明朝E" panose="02020909000000000000" pitchFamily="17" charset="-128"/>
              </a:rPr>
              <a:t> </a:t>
            </a:r>
          </a:p>
        </p:txBody>
      </p:sp>
      <p:sp>
        <p:nvSpPr>
          <p:cNvPr id="13316" name="Title 3"/>
          <p:cNvSpPr>
            <a:spLocks noGrp="1"/>
          </p:cNvSpPr>
          <p:nvPr>
            <p:ph type="title"/>
          </p:nvPr>
        </p:nvSpPr>
        <p:spPr/>
        <p:txBody>
          <a:bodyPr/>
          <a:lstStyle/>
          <a:p>
            <a:r>
              <a:rPr lang="en-US" altLang="en-US" dirty="0"/>
              <a:t>George M</a:t>
            </a:r>
            <a:r>
              <a:rPr lang="en-US" altLang="en-US" dirty="0">
                <a:ea typeface="Verdana" panose="020B0604030504040204" pitchFamily="34" charset="0"/>
                <a:cs typeface="Verdana" panose="020B0604030504040204" pitchFamily="34" charset="0"/>
              </a:rPr>
              <a:t>üller</a:t>
            </a:r>
            <a:r>
              <a:rPr lang="ja-JP" altLang="en-US" dirty="0">
                <a:ea typeface="Verdana" panose="020B0604030504040204" pitchFamily="34" charset="0"/>
                <a:cs typeface="Verdana" panose="020B0604030504040204" pitchFamily="34" charset="0"/>
              </a:rPr>
              <a:t>　</a:t>
            </a:r>
            <a:r>
              <a:rPr lang="ja-JP" altLang="en-US" dirty="0">
                <a:latin typeface="HG明朝E" panose="02020909000000000000" pitchFamily="17" charset="-128"/>
                <a:ea typeface="HG明朝E" panose="02020909000000000000" pitchFamily="17" charset="-128"/>
                <a:cs typeface="Verdana" panose="020B0604030504040204" pitchFamily="34" charset="0"/>
              </a:rPr>
              <a:t>ジョージ・ミューラー</a:t>
            </a:r>
            <a:endParaRPr lang="en-US" altLang="en-US" dirty="0">
              <a:latin typeface="HG明朝E" panose="02020909000000000000" pitchFamily="17" charset="-128"/>
              <a:ea typeface="HG明朝E" panose="02020909000000000000" pitchFamily="17" charset="-128"/>
            </a:endParaRPr>
          </a:p>
        </p:txBody>
      </p:sp>
      <p:pic>
        <p:nvPicPr>
          <p:cNvPr id="5" name="Picture 4" descr="http://www.wheaton.edu/bgc/archives/treasure/tr98/98-01.jpg"/>
          <p:cNvPicPr>
            <a:picLocks noChangeAspect="1" noChangeArrowheads="1"/>
          </p:cNvPicPr>
          <p:nvPr/>
        </p:nvPicPr>
        <p:blipFill>
          <a:blip r:embed="rId2" cstate="print"/>
          <a:srcRect/>
          <a:stretch>
            <a:fillRect/>
          </a:stretch>
        </p:blipFill>
        <p:spPr bwMode="auto">
          <a:xfrm>
            <a:off x="8230318" y="381000"/>
            <a:ext cx="2672033"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503581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609600" y="152400"/>
            <a:ext cx="10896600" cy="990600"/>
          </a:xfrm>
        </p:spPr>
        <p:txBody>
          <a:bodyPr/>
          <a:lstStyle/>
          <a:p>
            <a:pPr algn="ctr"/>
            <a:r>
              <a:rPr lang="en-US" altLang="en-US" sz="4000" dirty="0"/>
              <a:t>Is it possible today to be “exceedingly happy’?</a:t>
            </a:r>
            <a:br>
              <a:rPr lang="en-US" altLang="en-US" sz="4000" dirty="0"/>
            </a:br>
            <a:r>
              <a:rPr lang="ja-JP" altLang="en-US" sz="4000" dirty="0">
                <a:solidFill>
                  <a:srgbClr val="002060"/>
                </a:solidFill>
                <a:latin typeface="HG明朝E" panose="02020909000000000000" pitchFamily="17" charset="-128"/>
                <a:ea typeface="HG明朝E" panose="02020909000000000000" pitchFamily="17" charset="-128"/>
              </a:rPr>
              <a:t>今の時代「すごく幸せ」ってありえますか？</a:t>
            </a:r>
            <a:endParaRPr lang="en-US" altLang="en-US" sz="4000" dirty="0">
              <a:solidFill>
                <a:srgbClr val="002060"/>
              </a:solidFill>
              <a:latin typeface="HG明朝E" panose="02020909000000000000" pitchFamily="17" charset="-128"/>
              <a:ea typeface="HG明朝E" panose="02020909000000000000" pitchFamily="17" charset="-128"/>
            </a:endParaRPr>
          </a:p>
        </p:txBody>
      </p:sp>
      <p:pic>
        <p:nvPicPr>
          <p:cNvPr id="4" name="Picture 3"/>
          <p:cNvPicPr>
            <a:picLocks noChangeAspect="1"/>
          </p:cNvPicPr>
          <p:nvPr/>
        </p:nvPicPr>
        <p:blipFill>
          <a:blip r:embed="rId2"/>
          <a:stretch>
            <a:fillRect/>
          </a:stretch>
        </p:blipFill>
        <p:spPr>
          <a:xfrm>
            <a:off x="2667000" y="2031301"/>
            <a:ext cx="6858000" cy="45742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60547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a:xfrm>
            <a:off x="4343400" y="228600"/>
            <a:ext cx="5943600" cy="990600"/>
          </a:xfrm>
        </p:spPr>
        <p:txBody>
          <a:bodyPr/>
          <a:lstStyle/>
          <a:p>
            <a:r>
              <a:rPr lang="en-US" altLang="en-US" dirty="0"/>
              <a:t>John 10:2-11</a:t>
            </a:r>
            <a:r>
              <a:rPr lang="ja-JP" altLang="en-US" dirty="0"/>
              <a:t>　</a:t>
            </a:r>
            <a:r>
              <a:rPr lang="ja-JP" altLang="en-US" dirty="0">
                <a:latin typeface="HG明朝E" panose="02020909000000000000" pitchFamily="17" charset="-128"/>
                <a:ea typeface="HG明朝E" panose="02020909000000000000" pitchFamily="17" charset="-128"/>
              </a:rPr>
              <a:t>ヨハネ</a:t>
            </a:r>
            <a:r>
              <a:rPr lang="en-US" altLang="ja-JP" dirty="0"/>
              <a:t>10:2-11</a:t>
            </a:r>
            <a:endParaRPr lang="en-US" altLang="en-US" dirty="0"/>
          </a:p>
        </p:txBody>
      </p:sp>
      <p:pic>
        <p:nvPicPr>
          <p:cNvPr id="4" name="Picture 2" descr="0601167"/>
          <p:cNvPicPr>
            <a:picLocks noChangeAspect="1" noChangeArrowheads="1"/>
          </p:cNvPicPr>
          <p:nvPr/>
        </p:nvPicPr>
        <p:blipFill>
          <a:blip r:embed="rId2"/>
          <a:srcRect l="7895" t="5919" b="13185"/>
          <a:stretch>
            <a:fillRect/>
          </a:stretch>
        </p:blipFill>
        <p:spPr bwMode="auto">
          <a:xfrm>
            <a:off x="1373514" y="228600"/>
            <a:ext cx="2666674" cy="31242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4419600" y="1624014"/>
            <a:ext cx="6477000" cy="2554545"/>
          </a:xfrm>
          <a:prstGeom prst="rect">
            <a:avLst/>
          </a:prstGeom>
          <a:noFill/>
        </p:spPr>
        <p:txBody>
          <a:bodyPr wrap="square">
            <a:spAutoFit/>
          </a:bodyPr>
          <a:lstStyle/>
          <a:p>
            <a:pPr>
              <a:defRPr/>
            </a:pPr>
            <a:r>
              <a:rPr lang="en-US" sz="3200" dirty="0">
                <a:latin typeface="+mn-lt"/>
              </a:rPr>
              <a:t>“‘He who enters by the door is the shepherd [Jesus] of the sheep [us].</a:t>
            </a:r>
          </a:p>
          <a:p>
            <a:pPr>
              <a:defRPr/>
            </a:pPr>
            <a:endParaRPr lang="en-US" altLang="ja-JP" sz="3200" dirty="0">
              <a:solidFill>
                <a:srgbClr val="002060"/>
              </a:solidFill>
              <a:latin typeface="+mn-lt"/>
              <a:ea typeface="HG明朝E" panose="02020909000000000000" pitchFamily="17" charset="-128"/>
            </a:endParaRPr>
          </a:p>
          <a:p>
            <a:pPr>
              <a:defRPr/>
            </a:pPr>
            <a:r>
              <a:rPr lang="ja-JP" altLang="en-US" sz="3200" dirty="0">
                <a:solidFill>
                  <a:srgbClr val="002060"/>
                </a:solidFill>
                <a:latin typeface="HG明朝E" panose="02020909000000000000" pitchFamily="17" charset="-128"/>
                <a:ea typeface="HG明朝E" panose="02020909000000000000" pitchFamily="17" charset="-128"/>
              </a:rPr>
              <a:t>門から入る者は、羊（私たち）の羊飼い（イエス）である。</a:t>
            </a:r>
            <a:r>
              <a:rPr lang="en-US" sz="3200" dirty="0">
                <a:solidFill>
                  <a:srgbClr val="002060"/>
                </a:solidFill>
                <a:latin typeface="HG明朝E" panose="02020909000000000000" pitchFamily="17" charset="-128"/>
                <a:ea typeface="HG明朝E" panose="02020909000000000000" pitchFamily="17" charset="-128"/>
              </a:rPr>
              <a:t> </a:t>
            </a:r>
          </a:p>
        </p:txBody>
      </p:sp>
    </p:spTree>
    <p:extLst>
      <p:ext uri="{BB962C8B-B14F-4D97-AF65-F5344CB8AC3E}">
        <p14:creationId xmlns:p14="http://schemas.microsoft.com/office/powerpoint/2010/main" val="14962752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a:xfrm>
            <a:off x="4343400" y="228600"/>
            <a:ext cx="5943600" cy="990600"/>
          </a:xfrm>
        </p:spPr>
        <p:txBody>
          <a:bodyPr/>
          <a:lstStyle/>
          <a:p>
            <a:r>
              <a:rPr lang="en-US" altLang="en-US" dirty="0"/>
              <a:t>John 10:2-11</a:t>
            </a:r>
            <a:r>
              <a:rPr lang="ja-JP" altLang="en-US" dirty="0"/>
              <a:t>　</a:t>
            </a:r>
            <a:r>
              <a:rPr lang="ja-JP" altLang="en-US" dirty="0">
                <a:latin typeface="HG明朝E" panose="02020909000000000000" pitchFamily="17" charset="-128"/>
                <a:ea typeface="HG明朝E" panose="02020909000000000000" pitchFamily="17" charset="-128"/>
              </a:rPr>
              <a:t>ヨハネ</a:t>
            </a:r>
            <a:r>
              <a:rPr lang="en-US" altLang="en-US" dirty="0"/>
              <a:t>10:2-11</a:t>
            </a:r>
          </a:p>
        </p:txBody>
      </p:sp>
      <p:pic>
        <p:nvPicPr>
          <p:cNvPr id="4" name="Picture 2" descr="0601167"/>
          <p:cNvPicPr>
            <a:picLocks noChangeAspect="1" noChangeArrowheads="1"/>
          </p:cNvPicPr>
          <p:nvPr/>
        </p:nvPicPr>
        <p:blipFill>
          <a:blip r:embed="rId2"/>
          <a:srcRect l="7895" t="5919" b="13185"/>
          <a:stretch>
            <a:fillRect/>
          </a:stretch>
        </p:blipFill>
        <p:spPr bwMode="auto">
          <a:xfrm>
            <a:off x="1373514" y="228600"/>
            <a:ext cx="2666674" cy="31242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4419600" y="1624014"/>
            <a:ext cx="6934200" cy="4524315"/>
          </a:xfrm>
          <a:prstGeom prst="rect">
            <a:avLst/>
          </a:prstGeom>
          <a:noFill/>
        </p:spPr>
        <p:txBody>
          <a:bodyPr wrap="square">
            <a:spAutoFit/>
          </a:bodyPr>
          <a:lstStyle/>
          <a:p>
            <a:pPr>
              <a:defRPr/>
            </a:pPr>
            <a:r>
              <a:rPr lang="en-US" sz="3200" dirty="0">
                <a:latin typeface="+mn-lt"/>
              </a:rPr>
              <a:t>“‘To him the doorkeeper [God] opens, and the sheep [us] hear his [Jesus] voice; and he calls his own sheep by name and leads them out.</a:t>
            </a:r>
          </a:p>
          <a:p>
            <a:pPr>
              <a:defRPr/>
            </a:pPr>
            <a:endParaRPr lang="en-US" sz="3200" dirty="0">
              <a:latin typeface="+mn-lt"/>
            </a:endParaRPr>
          </a:p>
          <a:p>
            <a:pPr>
              <a:defRPr/>
            </a:pPr>
            <a:r>
              <a:rPr lang="en-US" sz="3200" dirty="0">
                <a:latin typeface="+mn-lt"/>
              </a:rPr>
              <a:t> </a:t>
            </a:r>
            <a:r>
              <a:rPr lang="ja-JP" altLang="en-US" sz="3200" dirty="0">
                <a:solidFill>
                  <a:srgbClr val="002060"/>
                </a:solidFill>
                <a:latin typeface="HG明朝E" panose="02020909000000000000" pitchFamily="17" charset="-128"/>
                <a:ea typeface="HG明朝E" panose="02020909000000000000" pitchFamily="17" charset="-128"/>
              </a:rPr>
              <a:t>門番（神）は彼のために門を開き、羊（私たち）は彼（イエス）の声を聞く。そして彼は自分の羊の名を呼んで連れ出す。</a:t>
            </a:r>
            <a:endParaRPr lang="en-US" sz="3200" dirty="0">
              <a:solidFill>
                <a:srgbClr val="002060"/>
              </a:solidFill>
              <a:latin typeface="HG明朝E" panose="02020909000000000000" pitchFamily="17" charset="-128"/>
              <a:ea typeface="HG明朝E" panose="02020909000000000000" pitchFamily="17" charset="-128"/>
            </a:endParaRPr>
          </a:p>
        </p:txBody>
      </p:sp>
    </p:spTree>
    <p:extLst>
      <p:ext uri="{BB962C8B-B14F-4D97-AF65-F5344CB8AC3E}">
        <p14:creationId xmlns:p14="http://schemas.microsoft.com/office/powerpoint/2010/main" val="22102839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a:xfrm>
            <a:off x="4343400" y="228600"/>
            <a:ext cx="5943600" cy="990600"/>
          </a:xfrm>
        </p:spPr>
        <p:txBody>
          <a:bodyPr/>
          <a:lstStyle/>
          <a:p>
            <a:r>
              <a:rPr lang="en-US" altLang="en-US" dirty="0"/>
              <a:t>John 10:2-11</a:t>
            </a:r>
            <a:r>
              <a:rPr lang="ja-JP" altLang="en-US" dirty="0"/>
              <a:t>　</a:t>
            </a:r>
            <a:r>
              <a:rPr lang="ja-JP" altLang="en-US" dirty="0">
                <a:latin typeface="HG明朝E" panose="02020909000000000000" pitchFamily="17" charset="-128"/>
                <a:ea typeface="HG明朝E" panose="02020909000000000000" pitchFamily="17" charset="-128"/>
              </a:rPr>
              <a:t>ヨハネ</a:t>
            </a:r>
            <a:r>
              <a:rPr lang="en-US" altLang="en-US" dirty="0"/>
              <a:t>10:2-11</a:t>
            </a:r>
          </a:p>
        </p:txBody>
      </p:sp>
      <p:sp>
        <p:nvSpPr>
          <p:cNvPr id="6" name="TextBox 5"/>
          <p:cNvSpPr txBox="1"/>
          <p:nvPr/>
        </p:nvSpPr>
        <p:spPr>
          <a:xfrm>
            <a:off x="4419600" y="1624013"/>
            <a:ext cx="7010400" cy="4031873"/>
          </a:xfrm>
          <a:prstGeom prst="rect">
            <a:avLst/>
          </a:prstGeom>
          <a:noFill/>
        </p:spPr>
        <p:txBody>
          <a:bodyPr wrap="square">
            <a:spAutoFit/>
          </a:bodyPr>
          <a:lstStyle/>
          <a:p>
            <a:pPr>
              <a:defRPr/>
            </a:pPr>
            <a:r>
              <a:rPr lang="en-US" sz="3200" dirty="0">
                <a:latin typeface="+mn-lt"/>
              </a:rPr>
              <a:t>“‘And when he brings out his own sheep, he goes before them; and the sheep follow him, for they know his voice.</a:t>
            </a:r>
          </a:p>
          <a:p>
            <a:pPr>
              <a:defRPr/>
            </a:pPr>
            <a:endParaRPr lang="en-US" altLang="ja-JP" sz="3200" dirty="0">
              <a:solidFill>
                <a:srgbClr val="002060"/>
              </a:solidFill>
              <a:latin typeface="+mn-lt"/>
              <a:ea typeface="HG明朝E" panose="02020909000000000000" pitchFamily="17" charset="-128"/>
            </a:endParaRPr>
          </a:p>
          <a:p>
            <a:pPr>
              <a:defRPr/>
            </a:pPr>
            <a:r>
              <a:rPr lang="ja-JP" altLang="en-US" sz="3200" dirty="0">
                <a:solidFill>
                  <a:srgbClr val="002060"/>
                </a:solidFill>
                <a:latin typeface="HG明朝E" panose="02020909000000000000" pitchFamily="17" charset="-128"/>
                <a:ea typeface="HG明朝E" panose="02020909000000000000" pitchFamily="17" charset="-128"/>
              </a:rPr>
              <a:t>自分の羊を</a:t>
            </a:r>
            <a:r>
              <a:rPr lang="ja-JP" altLang="en-US" sz="3200" dirty="0" smtClean="0">
                <a:solidFill>
                  <a:srgbClr val="002060"/>
                </a:solidFill>
                <a:latin typeface="HG明朝E" panose="02020909000000000000" pitchFamily="17" charset="-128"/>
                <a:ea typeface="HG明朝E" panose="02020909000000000000" pitchFamily="17" charset="-128"/>
              </a:rPr>
              <a:t>みな外に出すと</a:t>
            </a:r>
            <a:r>
              <a:rPr lang="ja-JP" altLang="en-US" sz="3200" dirty="0">
                <a:solidFill>
                  <a:srgbClr val="002060"/>
                </a:solidFill>
                <a:latin typeface="HG明朝E" panose="02020909000000000000" pitchFamily="17" charset="-128"/>
                <a:ea typeface="HG明朝E" panose="02020909000000000000" pitchFamily="17" charset="-128"/>
              </a:rPr>
              <a:t>、彼は羊の先頭に立って行く。羊はその声を知っているので、彼について行くのである。</a:t>
            </a:r>
            <a:r>
              <a:rPr lang="en-US" sz="3200" dirty="0">
                <a:solidFill>
                  <a:srgbClr val="002060"/>
                </a:solidFill>
                <a:latin typeface="HG明朝E" panose="02020909000000000000" pitchFamily="17" charset="-128"/>
                <a:ea typeface="HG明朝E" panose="02020909000000000000" pitchFamily="17" charset="-128"/>
              </a:rPr>
              <a:t> </a:t>
            </a:r>
          </a:p>
        </p:txBody>
      </p:sp>
      <p:pic>
        <p:nvPicPr>
          <p:cNvPr id="5" name="Picture 2" descr="0601167"/>
          <p:cNvPicPr>
            <a:picLocks noChangeAspect="1" noChangeArrowheads="1"/>
          </p:cNvPicPr>
          <p:nvPr/>
        </p:nvPicPr>
        <p:blipFill>
          <a:blip r:embed="rId2"/>
          <a:srcRect l="7895" t="5919" b="13185"/>
          <a:stretch>
            <a:fillRect/>
          </a:stretch>
        </p:blipFill>
        <p:spPr bwMode="auto">
          <a:xfrm>
            <a:off x="1373514" y="228600"/>
            <a:ext cx="2666674" cy="3124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92344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a:xfrm>
            <a:off x="4343400" y="228600"/>
            <a:ext cx="5943600" cy="990600"/>
          </a:xfrm>
        </p:spPr>
        <p:txBody>
          <a:bodyPr/>
          <a:lstStyle/>
          <a:p>
            <a:r>
              <a:rPr lang="en-US" altLang="en-US" dirty="0"/>
              <a:t>John 10:2-11</a:t>
            </a:r>
            <a:r>
              <a:rPr lang="ja-JP" altLang="en-US" dirty="0"/>
              <a:t>　</a:t>
            </a:r>
            <a:r>
              <a:rPr lang="ja-JP" altLang="en-US" dirty="0">
                <a:latin typeface="HG明朝E" panose="02020909000000000000" pitchFamily="17" charset="-128"/>
                <a:ea typeface="HG明朝E" panose="02020909000000000000" pitchFamily="17" charset="-128"/>
              </a:rPr>
              <a:t>ヨハネ</a:t>
            </a:r>
            <a:r>
              <a:rPr lang="en-US" altLang="en-US" dirty="0"/>
              <a:t>10:2-11</a:t>
            </a:r>
          </a:p>
        </p:txBody>
      </p:sp>
      <p:sp>
        <p:nvSpPr>
          <p:cNvPr id="6" name="TextBox 5"/>
          <p:cNvSpPr txBox="1"/>
          <p:nvPr/>
        </p:nvSpPr>
        <p:spPr>
          <a:xfrm>
            <a:off x="4419600" y="1624013"/>
            <a:ext cx="7086600" cy="5016757"/>
          </a:xfrm>
          <a:prstGeom prst="rect">
            <a:avLst/>
          </a:prstGeom>
          <a:noFill/>
        </p:spPr>
        <p:txBody>
          <a:bodyPr wrap="square">
            <a:spAutoFit/>
          </a:bodyPr>
          <a:lstStyle/>
          <a:p>
            <a:pPr>
              <a:defRPr/>
            </a:pPr>
            <a:r>
              <a:rPr lang="en-US" sz="3200" dirty="0">
                <a:latin typeface="+mn-lt"/>
              </a:rPr>
              <a:t>“‘Yet they will by no means follow a stranger,…for they do not know the voice of strangers.’ Jesus used this illustration, but they did not understand the things which He spoke to them.</a:t>
            </a:r>
          </a:p>
          <a:p>
            <a:pPr>
              <a:defRPr/>
            </a:pPr>
            <a:endParaRPr lang="en-US" altLang="ja-JP" sz="3200" dirty="0">
              <a:solidFill>
                <a:srgbClr val="002060"/>
              </a:solidFill>
              <a:latin typeface="+mn-lt"/>
              <a:ea typeface="HG明朝E" panose="02020909000000000000" pitchFamily="17" charset="-128"/>
            </a:endParaRPr>
          </a:p>
          <a:p>
            <a:pPr>
              <a:defRPr/>
            </a:pPr>
            <a:r>
              <a:rPr lang="ja-JP" altLang="en-US" sz="3200" dirty="0">
                <a:solidFill>
                  <a:srgbClr val="002060"/>
                </a:solidFill>
                <a:latin typeface="HG明朝E" panose="02020909000000000000" pitchFamily="17" charset="-128"/>
                <a:ea typeface="HG明朝E" panose="02020909000000000000" pitchFamily="17" charset="-128"/>
              </a:rPr>
              <a:t>ほかの人にはついて</a:t>
            </a:r>
            <a:r>
              <a:rPr lang="ja-JP" altLang="en-US" sz="3200" dirty="0" smtClean="0">
                <a:solidFill>
                  <a:srgbClr val="002060"/>
                </a:solidFill>
                <a:latin typeface="HG明朝E" panose="02020909000000000000" pitchFamily="17" charset="-128"/>
                <a:ea typeface="HG明朝E" panose="02020909000000000000" pitchFamily="17" charset="-128"/>
              </a:rPr>
              <a:t>行かない</a:t>
            </a:r>
            <a:r>
              <a:rPr lang="en-US" altLang="ja-JP" sz="3200" dirty="0" smtClean="0">
                <a:solidFill>
                  <a:srgbClr val="002060"/>
                </a:solidFill>
                <a:latin typeface="HG明朝E" panose="02020909000000000000" pitchFamily="17" charset="-128"/>
                <a:ea typeface="HG明朝E" panose="02020909000000000000" pitchFamily="17" charset="-128"/>
              </a:rPr>
              <a:t>…</a:t>
            </a:r>
            <a:r>
              <a:rPr lang="ja-JP" altLang="en-US" sz="3200" dirty="0">
                <a:solidFill>
                  <a:srgbClr val="002060"/>
                </a:solidFill>
                <a:latin typeface="HG明朝E" panose="02020909000000000000" pitchFamily="17" charset="-128"/>
                <a:ea typeface="HG明朝E" panose="02020909000000000000" pitchFamily="17" charset="-128"/>
              </a:rPr>
              <a:t>その人の声を知らないからである」。イエス</a:t>
            </a:r>
            <a:r>
              <a:rPr lang="ja-JP" altLang="en-US" sz="3200" dirty="0" smtClean="0">
                <a:solidFill>
                  <a:srgbClr val="002060"/>
                </a:solidFill>
                <a:latin typeface="HG明朝E" panose="02020909000000000000" pitchFamily="17" charset="-128"/>
                <a:ea typeface="HG明朝E" panose="02020909000000000000" pitchFamily="17" charset="-128"/>
              </a:rPr>
              <a:t>はこの</a:t>
            </a:r>
            <a:r>
              <a:rPr lang="ja-JP" altLang="en-US" sz="3200" dirty="0">
                <a:solidFill>
                  <a:srgbClr val="002060"/>
                </a:solidFill>
                <a:latin typeface="HG明朝E" panose="02020909000000000000" pitchFamily="17" charset="-128"/>
                <a:ea typeface="HG明朝E" panose="02020909000000000000" pitchFamily="17" charset="-128"/>
              </a:rPr>
              <a:t>比喩を話されたが、彼ら</a:t>
            </a:r>
            <a:r>
              <a:rPr lang="ja-JP" altLang="en-US" sz="3200" dirty="0" smtClean="0">
                <a:solidFill>
                  <a:srgbClr val="002060"/>
                </a:solidFill>
                <a:latin typeface="HG明朝E" panose="02020909000000000000" pitchFamily="17" charset="-128"/>
                <a:ea typeface="HG明朝E" panose="02020909000000000000" pitchFamily="17" charset="-128"/>
              </a:rPr>
              <a:t>は何</a:t>
            </a:r>
            <a:r>
              <a:rPr lang="ja-JP" altLang="en-US" sz="3200" dirty="0">
                <a:solidFill>
                  <a:srgbClr val="002060"/>
                </a:solidFill>
                <a:latin typeface="HG明朝E" panose="02020909000000000000" pitchFamily="17" charset="-128"/>
                <a:ea typeface="HG明朝E" panose="02020909000000000000" pitchFamily="17" charset="-128"/>
              </a:rPr>
              <a:t>のことだか、わからなかった。</a:t>
            </a:r>
            <a:endParaRPr lang="en-US" sz="3200" dirty="0">
              <a:solidFill>
                <a:srgbClr val="002060"/>
              </a:solidFill>
              <a:latin typeface="HG明朝E" panose="02020909000000000000" pitchFamily="17" charset="-128"/>
              <a:ea typeface="HG明朝E" panose="02020909000000000000" pitchFamily="17" charset="-128"/>
            </a:endParaRPr>
          </a:p>
        </p:txBody>
      </p:sp>
      <p:pic>
        <p:nvPicPr>
          <p:cNvPr id="5" name="Picture 2" descr="0601167"/>
          <p:cNvPicPr>
            <a:picLocks noChangeAspect="1" noChangeArrowheads="1"/>
          </p:cNvPicPr>
          <p:nvPr/>
        </p:nvPicPr>
        <p:blipFill>
          <a:blip r:embed="rId2"/>
          <a:srcRect l="7895" t="5919" b="13185"/>
          <a:stretch>
            <a:fillRect/>
          </a:stretch>
        </p:blipFill>
        <p:spPr bwMode="auto">
          <a:xfrm>
            <a:off x="1373514" y="228600"/>
            <a:ext cx="2666674" cy="3124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05421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4"/>
          <p:cNvSpPr>
            <a:spLocks noGrp="1"/>
          </p:cNvSpPr>
          <p:nvPr>
            <p:ph type="title"/>
          </p:nvPr>
        </p:nvSpPr>
        <p:spPr>
          <a:xfrm>
            <a:off x="4343400" y="228600"/>
            <a:ext cx="5943600" cy="990600"/>
          </a:xfrm>
        </p:spPr>
        <p:txBody>
          <a:bodyPr/>
          <a:lstStyle/>
          <a:p>
            <a:r>
              <a:rPr lang="en-US" altLang="en-US" dirty="0"/>
              <a:t>John 10:2-11</a:t>
            </a:r>
            <a:r>
              <a:rPr lang="ja-JP" altLang="en-US" dirty="0"/>
              <a:t>　</a:t>
            </a:r>
            <a:r>
              <a:rPr lang="ja-JP" altLang="en-US" dirty="0">
                <a:latin typeface="HG明朝E" panose="02020909000000000000" pitchFamily="17" charset="-128"/>
                <a:ea typeface="HG明朝E" panose="02020909000000000000" pitchFamily="17" charset="-128"/>
              </a:rPr>
              <a:t>ヨハネ</a:t>
            </a:r>
            <a:r>
              <a:rPr lang="en-US" altLang="en-US" dirty="0"/>
              <a:t>10:2-11</a:t>
            </a:r>
          </a:p>
        </p:txBody>
      </p:sp>
      <p:sp>
        <p:nvSpPr>
          <p:cNvPr id="6" name="TextBox 5"/>
          <p:cNvSpPr txBox="1"/>
          <p:nvPr/>
        </p:nvSpPr>
        <p:spPr>
          <a:xfrm>
            <a:off x="4419600" y="1624013"/>
            <a:ext cx="6934200" cy="4031873"/>
          </a:xfrm>
          <a:prstGeom prst="rect">
            <a:avLst/>
          </a:prstGeom>
          <a:noFill/>
        </p:spPr>
        <p:txBody>
          <a:bodyPr wrap="square">
            <a:spAutoFit/>
          </a:bodyPr>
          <a:lstStyle/>
          <a:p>
            <a:pPr>
              <a:defRPr/>
            </a:pPr>
            <a:r>
              <a:rPr lang="en-US" sz="3200" dirty="0">
                <a:latin typeface="+mn-lt"/>
              </a:rPr>
              <a:t>“Then Jesus said to them again, ‘Most assuredly, I say to you, I am the door of the sheep.…</a:t>
            </a:r>
          </a:p>
          <a:p>
            <a:pPr>
              <a:defRPr/>
            </a:pPr>
            <a:endParaRPr lang="en-US" altLang="ja-JP" sz="3200" dirty="0">
              <a:solidFill>
                <a:srgbClr val="002060"/>
              </a:solidFill>
              <a:latin typeface="+mn-lt"/>
              <a:ea typeface="HG明朝E" panose="02020909000000000000" pitchFamily="17" charset="-128"/>
            </a:endParaRPr>
          </a:p>
          <a:p>
            <a:pPr>
              <a:defRPr/>
            </a:pPr>
            <a:r>
              <a:rPr lang="ja-JP" altLang="en-US" sz="3200" dirty="0">
                <a:solidFill>
                  <a:srgbClr val="002060"/>
                </a:solidFill>
                <a:latin typeface="HG明朝E" panose="02020909000000000000" pitchFamily="17" charset="-128"/>
                <a:ea typeface="HG明朝E" panose="02020909000000000000" pitchFamily="17" charset="-128"/>
              </a:rPr>
              <a:t>そこで、イエスはまた言われた、「よくよく</a:t>
            </a:r>
            <a:r>
              <a:rPr lang="ja-JP" altLang="en-US" sz="3200" dirty="0" err="1">
                <a:solidFill>
                  <a:srgbClr val="002060"/>
                </a:solidFill>
                <a:latin typeface="HG明朝E" panose="02020909000000000000" pitchFamily="17" charset="-128"/>
                <a:ea typeface="HG明朝E" panose="02020909000000000000" pitchFamily="17" charset="-128"/>
              </a:rPr>
              <a:t>あ</a:t>
            </a:r>
            <a:r>
              <a:rPr lang="ja-JP" altLang="en-US" sz="3200" dirty="0">
                <a:solidFill>
                  <a:srgbClr val="002060"/>
                </a:solidFill>
                <a:latin typeface="HG明朝E" panose="02020909000000000000" pitchFamily="17" charset="-128"/>
                <a:ea typeface="HG明朝E" panose="02020909000000000000" pitchFamily="17" charset="-128"/>
              </a:rPr>
              <a:t>ながたがに言っておく。私は羊の門である</a:t>
            </a:r>
            <a:r>
              <a:rPr lang="en-US" altLang="ja-JP" sz="3200" dirty="0">
                <a:solidFill>
                  <a:srgbClr val="002060"/>
                </a:solidFill>
                <a:latin typeface="HG明朝E" panose="02020909000000000000" pitchFamily="17" charset="-128"/>
                <a:ea typeface="HG明朝E" panose="02020909000000000000" pitchFamily="17" charset="-128"/>
              </a:rPr>
              <a:t>…</a:t>
            </a:r>
          </a:p>
          <a:p>
            <a:pPr>
              <a:defRPr/>
            </a:pPr>
            <a:endParaRPr lang="en-US" sz="3200" dirty="0">
              <a:latin typeface="+mn-lt"/>
            </a:endParaRPr>
          </a:p>
        </p:txBody>
      </p:sp>
      <p:pic>
        <p:nvPicPr>
          <p:cNvPr id="5" name="Picture 2" descr="0601167"/>
          <p:cNvPicPr>
            <a:picLocks noChangeAspect="1" noChangeArrowheads="1"/>
          </p:cNvPicPr>
          <p:nvPr/>
        </p:nvPicPr>
        <p:blipFill>
          <a:blip r:embed="rId2"/>
          <a:srcRect l="7895" t="5919" b="13185"/>
          <a:stretch>
            <a:fillRect/>
          </a:stretch>
        </p:blipFill>
        <p:spPr bwMode="auto">
          <a:xfrm>
            <a:off x="1373514" y="228600"/>
            <a:ext cx="2666674" cy="3124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141172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4"/>
          <p:cNvSpPr>
            <a:spLocks noGrp="1"/>
          </p:cNvSpPr>
          <p:nvPr>
            <p:ph type="title"/>
          </p:nvPr>
        </p:nvSpPr>
        <p:spPr>
          <a:xfrm>
            <a:off x="4343400" y="228600"/>
            <a:ext cx="5943600" cy="990600"/>
          </a:xfrm>
        </p:spPr>
        <p:txBody>
          <a:bodyPr/>
          <a:lstStyle/>
          <a:p>
            <a:r>
              <a:rPr lang="en-US" altLang="en-US" dirty="0"/>
              <a:t>John 10:2-11</a:t>
            </a:r>
            <a:r>
              <a:rPr lang="ja-JP" altLang="en-US" dirty="0"/>
              <a:t>　</a:t>
            </a:r>
            <a:r>
              <a:rPr lang="ja-JP" altLang="en-US" dirty="0">
                <a:latin typeface="HG明朝E" panose="02020909000000000000" pitchFamily="17" charset="-128"/>
                <a:ea typeface="HG明朝E" panose="02020909000000000000" pitchFamily="17" charset="-128"/>
              </a:rPr>
              <a:t>ヨハネ</a:t>
            </a:r>
            <a:r>
              <a:rPr lang="en-US" altLang="ja-JP" dirty="0"/>
              <a:t>10:2-11</a:t>
            </a:r>
            <a:endParaRPr lang="en-US" altLang="en-US" dirty="0"/>
          </a:p>
        </p:txBody>
      </p:sp>
      <p:sp>
        <p:nvSpPr>
          <p:cNvPr id="6" name="TextBox 5"/>
          <p:cNvSpPr txBox="1"/>
          <p:nvPr/>
        </p:nvSpPr>
        <p:spPr>
          <a:xfrm>
            <a:off x="4419600" y="1624013"/>
            <a:ext cx="6934200" cy="5016758"/>
          </a:xfrm>
          <a:prstGeom prst="rect">
            <a:avLst/>
          </a:prstGeom>
          <a:noFill/>
        </p:spPr>
        <p:txBody>
          <a:bodyPr wrap="square">
            <a:spAutoFit/>
          </a:bodyPr>
          <a:lstStyle/>
          <a:p>
            <a:pPr>
              <a:defRPr/>
            </a:pPr>
            <a:r>
              <a:rPr lang="en-US" sz="3200" dirty="0">
                <a:latin typeface="+mn-lt"/>
              </a:rPr>
              <a:t>“If anyone enters by Me, he will be saved, and will go in and out and find pasture. The thief does not come except to steal, and to kill, and to destroy.</a:t>
            </a:r>
          </a:p>
          <a:p>
            <a:pPr>
              <a:defRPr/>
            </a:pPr>
            <a:endParaRPr lang="en-US" altLang="ja-JP" sz="3200" dirty="0">
              <a:solidFill>
                <a:srgbClr val="002060"/>
              </a:solidFill>
              <a:latin typeface="+mn-lt"/>
              <a:ea typeface="HG明朝E" panose="02020909000000000000" pitchFamily="17" charset="-128"/>
            </a:endParaRPr>
          </a:p>
          <a:p>
            <a:pPr>
              <a:defRPr/>
            </a:pPr>
            <a:r>
              <a:rPr lang="ja-JP" altLang="en-US" sz="3200" dirty="0">
                <a:solidFill>
                  <a:srgbClr val="002060"/>
                </a:solidFill>
                <a:latin typeface="HG明朝E" panose="02020909000000000000" pitchFamily="17" charset="-128"/>
                <a:ea typeface="HG明朝E" panose="02020909000000000000" pitchFamily="17" charset="-128"/>
              </a:rPr>
              <a:t>わたし</a:t>
            </a:r>
            <a:r>
              <a:rPr lang="ja-JP" altLang="en-US" sz="3200" dirty="0" smtClean="0">
                <a:solidFill>
                  <a:srgbClr val="002060"/>
                </a:solidFill>
                <a:latin typeface="HG明朝E" panose="02020909000000000000" pitchFamily="17" charset="-128"/>
                <a:ea typeface="HG明朝E" panose="02020909000000000000" pitchFamily="17" charset="-128"/>
              </a:rPr>
              <a:t>を通って入る者</a:t>
            </a:r>
            <a:r>
              <a:rPr lang="ja-JP" altLang="en-US" sz="3200" dirty="0">
                <a:solidFill>
                  <a:srgbClr val="002060"/>
                </a:solidFill>
                <a:latin typeface="HG明朝E" panose="02020909000000000000" pitchFamily="17" charset="-128"/>
                <a:ea typeface="HG明朝E" panose="02020909000000000000" pitchFamily="17" charset="-128"/>
              </a:rPr>
              <a:t>は救われ、また出入りし、牧草にありつくであろう。盗人が来るのは、盗んだり、殺したり、滅ぼしたりするためにほかならない。</a:t>
            </a:r>
            <a:r>
              <a:rPr lang="en-US" sz="3200" dirty="0">
                <a:solidFill>
                  <a:srgbClr val="002060"/>
                </a:solidFill>
                <a:latin typeface="HG明朝E" panose="02020909000000000000" pitchFamily="17" charset="-128"/>
                <a:ea typeface="HG明朝E" panose="02020909000000000000" pitchFamily="17" charset="-128"/>
              </a:rPr>
              <a:t> </a:t>
            </a:r>
          </a:p>
        </p:txBody>
      </p:sp>
      <p:pic>
        <p:nvPicPr>
          <p:cNvPr id="5" name="Picture 2" descr="0601167"/>
          <p:cNvPicPr>
            <a:picLocks noChangeAspect="1" noChangeArrowheads="1"/>
          </p:cNvPicPr>
          <p:nvPr/>
        </p:nvPicPr>
        <p:blipFill>
          <a:blip r:embed="rId2"/>
          <a:srcRect l="7895" t="5919" b="13185"/>
          <a:stretch>
            <a:fillRect/>
          </a:stretch>
        </p:blipFill>
        <p:spPr bwMode="auto">
          <a:xfrm>
            <a:off x="1373514" y="228600"/>
            <a:ext cx="2666674" cy="3124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81645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4"/>
          <p:cNvSpPr>
            <a:spLocks noGrp="1"/>
          </p:cNvSpPr>
          <p:nvPr>
            <p:ph type="title"/>
          </p:nvPr>
        </p:nvSpPr>
        <p:spPr>
          <a:xfrm>
            <a:off x="4343400" y="228600"/>
            <a:ext cx="5943600" cy="990600"/>
          </a:xfrm>
        </p:spPr>
        <p:txBody>
          <a:bodyPr/>
          <a:lstStyle/>
          <a:p>
            <a:r>
              <a:rPr lang="en-US" altLang="en-US" dirty="0"/>
              <a:t>John 10:2-11</a:t>
            </a:r>
            <a:r>
              <a:rPr lang="ja-JP" altLang="en-US" dirty="0"/>
              <a:t>　</a:t>
            </a:r>
            <a:r>
              <a:rPr lang="ja-JP" altLang="en-US" dirty="0">
                <a:latin typeface="HG明朝E" panose="02020909000000000000" pitchFamily="17" charset="-128"/>
                <a:ea typeface="HG明朝E" panose="02020909000000000000" pitchFamily="17" charset="-128"/>
              </a:rPr>
              <a:t>ヨハネ</a:t>
            </a:r>
            <a:r>
              <a:rPr lang="en-US" altLang="ja-JP" dirty="0"/>
              <a:t>10:2-11</a:t>
            </a:r>
            <a:endParaRPr lang="en-US" altLang="en-US" dirty="0"/>
          </a:p>
        </p:txBody>
      </p:sp>
      <p:sp>
        <p:nvSpPr>
          <p:cNvPr id="6" name="TextBox 5"/>
          <p:cNvSpPr txBox="1"/>
          <p:nvPr/>
        </p:nvSpPr>
        <p:spPr>
          <a:xfrm>
            <a:off x="4419600" y="1624014"/>
            <a:ext cx="6400800" cy="5016757"/>
          </a:xfrm>
          <a:prstGeom prst="rect">
            <a:avLst/>
          </a:prstGeom>
          <a:noFill/>
        </p:spPr>
        <p:txBody>
          <a:bodyPr wrap="square">
            <a:spAutoFit/>
          </a:bodyPr>
          <a:lstStyle/>
          <a:p>
            <a:pPr>
              <a:defRPr/>
            </a:pPr>
            <a:r>
              <a:rPr lang="en-US" sz="3200" dirty="0">
                <a:latin typeface="+mn-lt"/>
              </a:rPr>
              <a:t>“</a:t>
            </a:r>
            <a:r>
              <a:rPr lang="en-US" sz="3200" b="1" dirty="0">
                <a:solidFill>
                  <a:schemeClr val="accent2">
                    <a:lumMod val="75000"/>
                  </a:schemeClr>
                </a:solidFill>
                <a:latin typeface="+mn-lt"/>
              </a:rPr>
              <a:t>I have come that they may have life, and that they may have it more abundantly</a:t>
            </a:r>
            <a:r>
              <a:rPr lang="en-US" sz="3200" dirty="0">
                <a:latin typeface="+mn-lt"/>
              </a:rPr>
              <a:t>. I am the good shepherd. The good shepherd gives His life for the sheep.</a:t>
            </a:r>
            <a:r>
              <a:rPr lang="en-US" sz="3200" dirty="0" smtClean="0">
                <a:latin typeface="+mn-lt"/>
              </a:rPr>
              <a:t>”</a:t>
            </a:r>
            <a:endParaRPr lang="en-US" sz="3200" dirty="0">
              <a:latin typeface="+mn-lt"/>
            </a:endParaRPr>
          </a:p>
          <a:p>
            <a:pPr>
              <a:defRPr/>
            </a:pPr>
            <a:r>
              <a:rPr lang="ja-JP" altLang="en-US" sz="3200" dirty="0">
                <a:latin typeface="HG明朝E" panose="02020909000000000000" pitchFamily="17" charset="-128"/>
                <a:ea typeface="HG明朝E" panose="02020909000000000000" pitchFamily="17" charset="-128"/>
              </a:rPr>
              <a:t>「</a:t>
            </a:r>
            <a:r>
              <a:rPr lang="ja-JP" altLang="en-US" sz="3200" dirty="0">
                <a:solidFill>
                  <a:schemeClr val="accent2">
                    <a:lumMod val="75000"/>
                  </a:schemeClr>
                </a:solidFill>
                <a:latin typeface="HG明朝E" panose="02020909000000000000" pitchFamily="17" charset="-128"/>
                <a:ea typeface="HG明朝E" panose="02020909000000000000" pitchFamily="17" charset="-128"/>
              </a:rPr>
              <a:t>わたしがきたのは、羊に命を得させ、豊かに得させるためである</a:t>
            </a:r>
            <a:r>
              <a:rPr lang="ja-JP" altLang="en-US" sz="3200" dirty="0">
                <a:latin typeface="HG明朝E" panose="02020909000000000000" pitchFamily="17" charset="-128"/>
                <a:ea typeface="HG明朝E" panose="02020909000000000000" pitchFamily="17" charset="-128"/>
              </a:rPr>
              <a:t>。わたしはよい羊飼いである。よい羊飼いは、羊のために命を捨てる。」</a:t>
            </a:r>
            <a:endParaRPr lang="en-US" sz="3200" dirty="0">
              <a:latin typeface="HG明朝E" panose="02020909000000000000" pitchFamily="17" charset="-128"/>
              <a:ea typeface="HG明朝E" panose="02020909000000000000" pitchFamily="17" charset="-128"/>
            </a:endParaRPr>
          </a:p>
        </p:txBody>
      </p:sp>
      <p:pic>
        <p:nvPicPr>
          <p:cNvPr id="5" name="Picture 2" descr="0601167"/>
          <p:cNvPicPr>
            <a:picLocks noChangeAspect="1" noChangeArrowheads="1"/>
          </p:cNvPicPr>
          <p:nvPr/>
        </p:nvPicPr>
        <p:blipFill>
          <a:blip r:embed="rId2"/>
          <a:srcRect l="7895" t="5919" b="13185"/>
          <a:stretch>
            <a:fillRect/>
          </a:stretch>
        </p:blipFill>
        <p:spPr bwMode="auto">
          <a:xfrm>
            <a:off x="1373514" y="228600"/>
            <a:ext cx="2666674" cy="3124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76856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sz="3600" b="1" dirty="0"/>
              <a:t>How to Give Effective Bible Studies</a:t>
            </a:r>
          </a:p>
          <a:p>
            <a:r>
              <a:rPr lang="ja-JP" altLang="en-US" sz="3600" dirty="0">
                <a:solidFill>
                  <a:srgbClr val="002060"/>
                </a:solidFill>
                <a:latin typeface="HG明朝E" panose="02020909000000000000" pitchFamily="17" charset="-128"/>
                <a:ea typeface="HG明朝E" panose="02020909000000000000" pitchFamily="17" charset="-128"/>
              </a:rPr>
              <a:t>効果的な聖書</a:t>
            </a:r>
            <a:r>
              <a:rPr lang="ja-JP" altLang="en-US" sz="3600" dirty="0" smtClean="0">
                <a:solidFill>
                  <a:srgbClr val="002060"/>
                </a:solidFill>
                <a:latin typeface="HG明朝E" panose="02020909000000000000" pitchFamily="17" charset="-128"/>
                <a:ea typeface="HG明朝E" panose="02020909000000000000" pitchFamily="17" charset="-128"/>
              </a:rPr>
              <a:t>研究の授け方</a:t>
            </a:r>
            <a:endParaRPr lang="en-US" sz="3600" dirty="0">
              <a:solidFill>
                <a:srgbClr val="002060"/>
              </a:solidFill>
              <a:latin typeface="HG明朝E" panose="02020909000000000000" pitchFamily="17" charset="-128"/>
              <a:ea typeface="HG明朝E" panose="02020909000000000000" pitchFamily="17" charset="-128"/>
            </a:endParaRPr>
          </a:p>
          <a:p>
            <a:r>
              <a:rPr lang="en-US" sz="3600" dirty="0"/>
              <a:t>June 2-4</a:t>
            </a:r>
          </a:p>
          <a:p>
            <a:r>
              <a:rPr lang="en-US" altLang="ja-JP" sz="3600" dirty="0">
                <a:solidFill>
                  <a:srgbClr val="002060"/>
                </a:solidFill>
                <a:latin typeface="HG明朝E" panose="02020909000000000000" pitchFamily="17" charset="-128"/>
                <a:ea typeface="HG明朝E" panose="02020909000000000000" pitchFamily="17" charset="-128"/>
              </a:rPr>
              <a:t>6</a:t>
            </a:r>
            <a:r>
              <a:rPr lang="ja-JP" altLang="en-US" sz="3600" dirty="0">
                <a:solidFill>
                  <a:srgbClr val="002060"/>
                </a:solidFill>
                <a:latin typeface="HG明朝E" panose="02020909000000000000" pitchFamily="17" charset="-128"/>
                <a:ea typeface="HG明朝E" panose="02020909000000000000" pitchFamily="17" charset="-128"/>
              </a:rPr>
              <a:t>月</a:t>
            </a:r>
            <a:r>
              <a:rPr lang="en-US" altLang="ja-JP" sz="3600" dirty="0">
                <a:solidFill>
                  <a:srgbClr val="002060"/>
                </a:solidFill>
                <a:latin typeface="HG明朝E" panose="02020909000000000000" pitchFamily="17" charset="-128"/>
                <a:ea typeface="HG明朝E" panose="02020909000000000000" pitchFamily="17" charset="-128"/>
              </a:rPr>
              <a:t>2-4</a:t>
            </a:r>
            <a:r>
              <a:rPr lang="ja-JP" altLang="en-US" sz="3600" dirty="0">
                <a:solidFill>
                  <a:srgbClr val="002060"/>
                </a:solidFill>
                <a:latin typeface="HG明朝E" panose="02020909000000000000" pitchFamily="17" charset="-128"/>
                <a:ea typeface="HG明朝E" panose="02020909000000000000" pitchFamily="17" charset="-128"/>
              </a:rPr>
              <a:t>日</a:t>
            </a:r>
            <a:endParaRPr lang="en-US" sz="3600" dirty="0">
              <a:solidFill>
                <a:srgbClr val="002060"/>
              </a:solidFill>
              <a:latin typeface="HG明朝E" panose="02020909000000000000" pitchFamily="17" charset="-128"/>
              <a:ea typeface="HG明朝E" panose="02020909000000000000" pitchFamily="17" charset="-128"/>
            </a:endParaRPr>
          </a:p>
          <a:p>
            <a:r>
              <a:rPr lang="en-US" sz="3600" dirty="0"/>
              <a:t>Dr. Kurt W. Johnson, VOP</a:t>
            </a:r>
          </a:p>
          <a:p>
            <a:r>
              <a:rPr lang="ja-JP" altLang="en-US" sz="3600" dirty="0">
                <a:latin typeface="HG明朝E" panose="02020909000000000000" pitchFamily="17" charset="-128"/>
                <a:ea typeface="HG明朝E" panose="02020909000000000000" pitchFamily="17" charset="-128"/>
              </a:rPr>
              <a:t>カート・ジョンソン博士（預言の声）</a:t>
            </a:r>
            <a:endParaRPr lang="en-US" sz="3600" dirty="0">
              <a:latin typeface="HG明朝E" panose="02020909000000000000" pitchFamily="17" charset="-128"/>
              <a:ea typeface="HG明朝E" panose="02020909000000000000" pitchFamily="17" charset="-128"/>
            </a:endParaRPr>
          </a:p>
        </p:txBody>
      </p:sp>
      <p:sp>
        <p:nvSpPr>
          <p:cNvPr id="3" name="Title 2"/>
          <p:cNvSpPr>
            <a:spLocks noGrp="1"/>
          </p:cNvSpPr>
          <p:nvPr>
            <p:ph type="title"/>
          </p:nvPr>
        </p:nvSpPr>
        <p:spPr/>
        <p:txBody>
          <a:bodyPr/>
          <a:lstStyle/>
          <a:p>
            <a:r>
              <a:rPr lang="en-US" dirty="0"/>
              <a:t>Change of Schedule!</a:t>
            </a:r>
            <a:r>
              <a:rPr lang="ja-JP" altLang="en-US" dirty="0"/>
              <a:t>　</a:t>
            </a:r>
            <a:r>
              <a:rPr lang="ja-JP" altLang="en-US" dirty="0">
                <a:latin typeface="HG明朝E" panose="02020909000000000000" pitchFamily="17" charset="-128"/>
                <a:ea typeface="HG明朝E" panose="02020909000000000000" pitchFamily="17" charset="-128"/>
              </a:rPr>
              <a:t>予定変更</a:t>
            </a:r>
            <a:r>
              <a:rPr lang="ja-JP" altLang="en-US" dirty="0"/>
              <a:t>！</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333" r="6666"/>
          <a:stretch/>
        </p:blipFill>
        <p:spPr>
          <a:xfrm>
            <a:off x="9220200" y="1295400"/>
            <a:ext cx="2514600" cy="2857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7848795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133600" y="228600"/>
            <a:ext cx="7848600" cy="990600"/>
          </a:xfrm>
        </p:spPr>
        <p:txBody>
          <a:bodyPr/>
          <a:lstStyle/>
          <a:p>
            <a:pPr algn="ctr"/>
            <a:r>
              <a:rPr lang="en-US" altLang="en-US" dirty="0"/>
              <a:t>“I am the good shepherd…”</a:t>
            </a:r>
            <a:br>
              <a:rPr lang="en-US" altLang="en-US" dirty="0"/>
            </a:br>
            <a:r>
              <a:rPr lang="ja-JP" altLang="en-US" dirty="0">
                <a:solidFill>
                  <a:srgbClr val="002060"/>
                </a:solidFill>
                <a:latin typeface="HG明朝E" panose="02020909000000000000" pitchFamily="17" charset="-128"/>
                <a:ea typeface="HG明朝E" panose="02020909000000000000" pitchFamily="17" charset="-128"/>
              </a:rPr>
              <a:t>「わたしはよい羊飼いである</a:t>
            </a:r>
            <a:r>
              <a:rPr lang="en-US" altLang="ja-JP" dirty="0">
                <a:solidFill>
                  <a:srgbClr val="002060"/>
                </a:solidFill>
                <a:latin typeface="HG明朝E" panose="02020909000000000000" pitchFamily="17" charset="-128"/>
                <a:ea typeface="HG明朝E" panose="02020909000000000000" pitchFamily="17" charset="-128"/>
              </a:rPr>
              <a:t>…</a:t>
            </a:r>
            <a:r>
              <a:rPr lang="ja-JP" altLang="en-US" dirty="0">
                <a:solidFill>
                  <a:srgbClr val="002060"/>
                </a:solidFill>
                <a:latin typeface="HG明朝E" panose="02020909000000000000" pitchFamily="17" charset="-128"/>
                <a:ea typeface="HG明朝E" panose="02020909000000000000" pitchFamily="17" charset="-128"/>
              </a:rPr>
              <a:t>」</a:t>
            </a:r>
            <a:endParaRPr lang="en-US" altLang="en-US" dirty="0">
              <a:solidFill>
                <a:srgbClr val="002060"/>
              </a:solidFill>
              <a:latin typeface="HG明朝E" panose="02020909000000000000" pitchFamily="17" charset="-128"/>
              <a:ea typeface="HG明朝E" panose="02020909000000000000" pitchFamily="17" charset="-128"/>
            </a:endParaRPr>
          </a:p>
        </p:txBody>
      </p:sp>
      <p:pic>
        <p:nvPicPr>
          <p:cNvPr id="3" name="Picture 4" descr="http://1.bp.blogspot.com/_tVTooryUBIs/S8RrXYh1LSI/AAAAAAAAAVg/wPDGxnab4SA/s1600/Jesus.carryingLamb.jpg"/>
          <p:cNvPicPr>
            <a:picLocks noChangeAspect="1" noChangeArrowheads="1"/>
          </p:cNvPicPr>
          <p:nvPr/>
        </p:nvPicPr>
        <p:blipFill>
          <a:blip r:embed="rId2"/>
          <a:srcRect/>
          <a:stretch>
            <a:fillRect/>
          </a:stretch>
        </p:blipFill>
        <p:spPr bwMode="auto">
          <a:xfrm>
            <a:off x="2743200" y="1676400"/>
            <a:ext cx="6629400" cy="4914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50625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algn="ctr"/>
            <a:r>
              <a:rPr lang="en-US" altLang="en-US" dirty="0"/>
              <a:t>What is “the abundant life”?</a:t>
            </a:r>
            <a:br>
              <a:rPr lang="en-US" altLang="en-US" dirty="0"/>
            </a:br>
            <a:r>
              <a:rPr lang="ja-JP" altLang="en-US" dirty="0">
                <a:solidFill>
                  <a:srgbClr val="002060"/>
                </a:solidFill>
                <a:latin typeface="HG明朝E" panose="02020909000000000000" pitchFamily="17" charset="-128"/>
                <a:ea typeface="HG明朝E" panose="02020909000000000000" pitchFamily="17" charset="-128"/>
              </a:rPr>
              <a:t>「豊かな人生」とは？</a:t>
            </a:r>
            <a:endParaRPr lang="en-US" altLang="en-US" dirty="0">
              <a:solidFill>
                <a:srgbClr val="002060"/>
              </a:solidFill>
              <a:latin typeface="HG明朝E" panose="02020909000000000000" pitchFamily="17" charset="-128"/>
              <a:ea typeface="HG明朝E" panose="02020909000000000000" pitchFamily="17" charset="-128"/>
            </a:endParaRPr>
          </a:p>
        </p:txBody>
      </p:sp>
      <p:sp>
        <p:nvSpPr>
          <p:cNvPr id="2" name="Content Placeholder 1"/>
          <p:cNvSpPr>
            <a:spLocks noGrp="1"/>
          </p:cNvSpPr>
          <p:nvPr>
            <p:ph sz="quarter" idx="1"/>
          </p:nvPr>
        </p:nvSpPr>
        <p:spPr>
          <a:xfrm>
            <a:off x="816864" y="1600200"/>
            <a:ext cx="6955536" cy="4495800"/>
          </a:xfrm>
        </p:spPr>
        <p:txBody>
          <a:bodyPr/>
          <a:lstStyle/>
          <a:p>
            <a:r>
              <a:rPr lang="en-US" altLang="en-US" sz="3200" dirty="0"/>
              <a:t>Excitement at the sound of the shepherd</a:t>
            </a:r>
            <a:r>
              <a:rPr lang="ja-JP" altLang="en-US" sz="3200" dirty="0"/>
              <a:t>　</a:t>
            </a:r>
            <a:r>
              <a:rPr lang="ja-JP" altLang="en-US" sz="3200" dirty="0">
                <a:solidFill>
                  <a:srgbClr val="002060"/>
                </a:solidFill>
                <a:latin typeface="HG明朝E" panose="02020909000000000000" pitchFamily="17" charset="-128"/>
                <a:ea typeface="HG明朝E" panose="02020909000000000000" pitchFamily="17" charset="-128"/>
              </a:rPr>
              <a:t>羊飼いの声に喜ぶ</a:t>
            </a:r>
            <a:endParaRPr lang="en-US" altLang="en-US" sz="3200" dirty="0">
              <a:solidFill>
                <a:srgbClr val="002060"/>
              </a:solidFill>
              <a:latin typeface="HG明朝E" panose="02020909000000000000" pitchFamily="17" charset="-128"/>
              <a:ea typeface="HG明朝E" panose="02020909000000000000" pitchFamily="17" charset="-128"/>
            </a:endParaRPr>
          </a:p>
          <a:p>
            <a:endParaRPr lang="en-US" altLang="en-US" sz="3200" dirty="0"/>
          </a:p>
          <a:p>
            <a:r>
              <a:rPr lang="en-US" altLang="en-US" sz="3200" dirty="0"/>
              <a:t>Assurance the shepherd knows and loves him/her</a:t>
            </a:r>
            <a:r>
              <a:rPr lang="ja-JP" altLang="en-US" sz="3200" dirty="0"/>
              <a:t>　</a:t>
            </a:r>
            <a:r>
              <a:rPr lang="ja-JP" altLang="en-US" sz="3200" dirty="0">
                <a:solidFill>
                  <a:srgbClr val="002060"/>
                </a:solidFill>
                <a:latin typeface="HG明朝E" panose="02020909000000000000" pitchFamily="17" charset="-128"/>
                <a:ea typeface="HG明朝E" panose="02020909000000000000" pitchFamily="17" charset="-128"/>
              </a:rPr>
              <a:t>羊飼いが羊を知り、愛していることを確信する</a:t>
            </a:r>
            <a:endParaRPr lang="en-US" altLang="en-US" sz="3200" dirty="0">
              <a:solidFill>
                <a:srgbClr val="002060"/>
              </a:solidFill>
              <a:latin typeface="HG明朝E" panose="02020909000000000000" pitchFamily="17" charset="-128"/>
              <a:ea typeface="HG明朝E" panose="02020909000000000000" pitchFamily="17" charset="-128"/>
            </a:endParaRPr>
          </a:p>
          <a:p>
            <a:endParaRPr lang="en-US" altLang="en-US" sz="3200" dirty="0"/>
          </a:p>
          <a:p>
            <a:r>
              <a:rPr lang="en-US" altLang="en-US" sz="3200" dirty="0"/>
              <a:t>Following the shepherd</a:t>
            </a:r>
            <a:r>
              <a:rPr lang="ja-JP" altLang="en-US" sz="3200" dirty="0"/>
              <a:t>　</a:t>
            </a:r>
            <a:r>
              <a:rPr lang="en-US" altLang="en-US" sz="3200" dirty="0"/>
              <a:t> </a:t>
            </a:r>
            <a:r>
              <a:rPr lang="ja-JP" altLang="en-US" sz="3200" dirty="0">
                <a:solidFill>
                  <a:srgbClr val="002060"/>
                </a:solidFill>
                <a:latin typeface="HG明朝E" panose="02020909000000000000" pitchFamily="17" charset="-128"/>
                <a:ea typeface="HG明朝E" panose="02020909000000000000" pitchFamily="17" charset="-128"/>
              </a:rPr>
              <a:t>羊飼いについて行く</a:t>
            </a:r>
            <a:endParaRPr lang="en-US" altLang="en-US" sz="3200" dirty="0">
              <a:solidFill>
                <a:srgbClr val="002060"/>
              </a:solidFill>
              <a:latin typeface="HG明朝E" panose="02020909000000000000" pitchFamily="17" charset="-128"/>
              <a:ea typeface="HG明朝E" panose="02020909000000000000" pitchFamily="17" charset="-128"/>
            </a:endParaRPr>
          </a:p>
        </p:txBody>
      </p:sp>
      <p:pic>
        <p:nvPicPr>
          <p:cNvPr id="3" name="Picture 4" descr="http://1.bp.blogspot.com/_tVTooryUBIs/S8RrXYh1LSI/AAAAAAAAAVg/wPDGxnab4SA/s1600/Jesus.carryingLamb.jpg"/>
          <p:cNvPicPr>
            <a:picLocks noChangeAspect="1" noChangeArrowheads="1"/>
          </p:cNvPicPr>
          <p:nvPr/>
        </p:nvPicPr>
        <p:blipFill rotWithShape="1">
          <a:blip r:embed="rId2"/>
          <a:srcRect l="48414" r="2396"/>
          <a:stretch/>
        </p:blipFill>
        <p:spPr bwMode="auto">
          <a:xfrm>
            <a:off x="7864475" y="1676400"/>
            <a:ext cx="3260725" cy="4914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6566417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algn="ctr"/>
            <a:r>
              <a:rPr lang="en-US" altLang="en-US" dirty="0"/>
              <a:t>What is “the abundant life”?</a:t>
            </a:r>
            <a:br>
              <a:rPr lang="en-US" altLang="en-US" dirty="0"/>
            </a:br>
            <a:r>
              <a:rPr lang="ja-JP" altLang="en-US" dirty="0">
                <a:solidFill>
                  <a:srgbClr val="002060"/>
                </a:solidFill>
                <a:latin typeface="HG明朝E" panose="02020909000000000000" pitchFamily="17" charset="-128"/>
                <a:ea typeface="HG明朝E" panose="02020909000000000000" pitchFamily="17" charset="-128"/>
              </a:rPr>
              <a:t>「豊かな人生」とは？</a:t>
            </a:r>
            <a:endParaRPr lang="en-US" altLang="en-US" dirty="0">
              <a:solidFill>
                <a:srgbClr val="002060"/>
              </a:solidFill>
              <a:latin typeface="HG明朝E" panose="02020909000000000000" pitchFamily="17" charset="-128"/>
              <a:ea typeface="HG明朝E" panose="02020909000000000000" pitchFamily="17" charset="-128"/>
            </a:endParaRPr>
          </a:p>
        </p:txBody>
      </p:sp>
      <p:sp>
        <p:nvSpPr>
          <p:cNvPr id="2" name="Content Placeholder 1"/>
          <p:cNvSpPr>
            <a:spLocks noGrp="1"/>
          </p:cNvSpPr>
          <p:nvPr>
            <p:ph sz="quarter" idx="1"/>
          </p:nvPr>
        </p:nvSpPr>
        <p:spPr>
          <a:xfrm>
            <a:off x="816864" y="1600200"/>
            <a:ext cx="6955536" cy="4495800"/>
          </a:xfrm>
        </p:spPr>
        <p:txBody>
          <a:bodyPr/>
          <a:lstStyle/>
          <a:p>
            <a:r>
              <a:rPr lang="en-US" altLang="en-US" sz="3200" dirty="0"/>
              <a:t>Not following impostors</a:t>
            </a:r>
            <a:r>
              <a:rPr lang="ja-JP" altLang="en-US" sz="3200" dirty="0"/>
              <a:t>　</a:t>
            </a:r>
            <a:r>
              <a:rPr lang="ja-JP" altLang="en-US" sz="3200" dirty="0">
                <a:solidFill>
                  <a:srgbClr val="002060"/>
                </a:solidFill>
                <a:latin typeface="HG明朝E" panose="02020909000000000000" pitchFamily="17" charset="-128"/>
                <a:ea typeface="HG明朝E" panose="02020909000000000000" pitchFamily="17" charset="-128"/>
              </a:rPr>
              <a:t>詐欺師について行かない</a:t>
            </a:r>
            <a:endParaRPr lang="en-US" altLang="en-US" sz="3200" dirty="0">
              <a:solidFill>
                <a:srgbClr val="002060"/>
              </a:solidFill>
              <a:latin typeface="HG明朝E" panose="02020909000000000000" pitchFamily="17" charset="-128"/>
              <a:ea typeface="HG明朝E" panose="02020909000000000000" pitchFamily="17" charset="-128"/>
            </a:endParaRPr>
          </a:p>
          <a:p>
            <a:endParaRPr lang="en-US" altLang="en-US" sz="3200" dirty="0"/>
          </a:p>
          <a:p>
            <a:r>
              <a:rPr lang="en-US" altLang="en-US" sz="3200" dirty="0"/>
              <a:t>Salvation/Gratefulness</a:t>
            </a:r>
            <a:r>
              <a:rPr lang="ja-JP" altLang="en-US" sz="3200" dirty="0"/>
              <a:t>　</a:t>
            </a:r>
            <a:r>
              <a:rPr lang="ja-JP" altLang="en-US" sz="3200" dirty="0">
                <a:solidFill>
                  <a:srgbClr val="002060"/>
                </a:solidFill>
                <a:latin typeface="HG明朝E" panose="02020909000000000000" pitchFamily="17" charset="-128"/>
                <a:ea typeface="HG明朝E" panose="02020909000000000000" pitchFamily="17" charset="-128"/>
              </a:rPr>
              <a:t>救い</a:t>
            </a:r>
            <a:r>
              <a:rPr lang="en-US" altLang="ja-JP" sz="3200" dirty="0">
                <a:solidFill>
                  <a:srgbClr val="002060"/>
                </a:solidFill>
                <a:latin typeface="HG明朝E" panose="02020909000000000000" pitchFamily="17" charset="-128"/>
                <a:ea typeface="HG明朝E" panose="02020909000000000000" pitchFamily="17" charset="-128"/>
              </a:rPr>
              <a:t>/</a:t>
            </a:r>
            <a:r>
              <a:rPr lang="ja-JP" altLang="en-US" sz="3200" dirty="0">
                <a:solidFill>
                  <a:srgbClr val="002060"/>
                </a:solidFill>
                <a:latin typeface="HG明朝E" panose="02020909000000000000" pitchFamily="17" charset="-128"/>
                <a:ea typeface="HG明朝E" panose="02020909000000000000" pitchFamily="17" charset="-128"/>
              </a:rPr>
              <a:t>感謝</a:t>
            </a:r>
            <a:endParaRPr lang="en-US" altLang="en-US" sz="3200" dirty="0">
              <a:solidFill>
                <a:srgbClr val="002060"/>
              </a:solidFill>
              <a:latin typeface="HG明朝E" panose="02020909000000000000" pitchFamily="17" charset="-128"/>
              <a:ea typeface="HG明朝E" panose="02020909000000000000" pitchFamily="17" charset="-128"/>
            </a:endParaRPr>
          </a:p>
          <a:p>
            <a:endParaRPr lang="en-US" altLang="en-US" sz="3200" dirty="0"/>
          </a:p>
          <a:p>
            <a:r>
              <a:rPr lang="en-US" altLang="en-US" sz="3200" dirty="0"/>
              <a:t>Daily provisions </a:t>
            </a:r>
            <a:r>
              <a:rPr lang="ja-JP" altLang="en-US" sz="3200" dirty="0"/>
              <a:t>　　</a:t>
            </a:r>
            <a:r>
              <a:rPr lang="ja-JP" altLang="en-US" sz="3200" dirty="0">
                <a:solidFill>
                  <a:srgbClr val="002060"/>
                </a:solidFill>
                <a:latin typeface="HG明朝E" panose="02020909000000000000" pitchFamily="17" charset="-128"/>
                <a:ea typeface="HG明朝E" panose="02020909000000000000" pitchFamily="17" charset="-128"/>
              </a:rPr>
              <a:t>日々の糧</a:t>
            </a:r>
            <a:endParaRPr lang="en-US" altLang="en-US" sz="3200" dirty="0">
              <a:solidFill>
                <a:srgbClr val="002060"/>
              </a:solidFill>
              <a:latin typeface="HG明朝E" panose="02020909000000000000" pitchFamily="17" charset="-128"/>
              <a:ea typeface="HG明朝E" panose="02020909000000000000" pitchFamily="17" charset="-128"/>
            </a:endParaRPr>
          </a:p>
        </p:txBody>
      </p:sp>
      <p:pic>
        <p:nvPicPr>
          <p:cNvPr id="3" name="Picture 4" descr="http://1.bp.blogspot.com/_tVTooryUBIs/S8RrXYh1LSI/AAAAAAAAAVg/wPDGxnab4SA/s1600/Jesus.carryingLamb.jpg"/>
          <p:cNvPicPr>
            <a:picLocks noChangeAspect="1" noChangeArrowheads="1"/>
          </p:cNvPicPr>
          <p:nvPr/>
        </p:nvPicPr>
        <p:blipFill rotWithShape="1">
          <a:blip r:embed="rId2"/>
          <a:srcRect l="48414" r="2396"/>
          <a:stretch/>
        </p:blipFill>
        <p:spPr bwMode="auto">
          <a:xfrm>
            <a:off x="7864475" y="1676400"/>
            <a:ext cx="3260725" cy="4914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8108225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981200" y="228600"/>
            <a:ext cx="9144000" cy="990600"/>
          </a:xfrm>
        </p:spPr>
        <p:txBody>
          <a:bodyPr/>
          <a:lstStyle/>
          <a:p>
            <a:pPr algn="ctr"/>
            <a:r>
              <a:rPr lang="en-US" altLang="en-US" dirty="0"/>
              <a:t>Difference between sheep and goats</a:t>
            </a:r>
            <a:r>
              <a:rPr lang="ja-JP" altLang="en-US" dirty="0">
                <a:solidFill>
                  <a:srgbClr val="002060"/>
                </a:solidFill>
                <a:latin typeface="HG明朝E" panose="02020909000000000000" pitchFamily="17" charset="-128"/>
                <a:ea typeface="HG明朝E" panose="02020909000000000000" pitchFamily="17" charset="-128"/>
              </a:rPr>
              <a:t>羊とやぎの違い</a:t>
            </a:r>
            <a:endParaRPr lang="en-US" altLang="en-US" dirty="0">
              <a:solidFill>
                <a:srgbClr val="002060"/>
              </a:solidFill>
              <a:latin typeface="HG明朝E" panose="02020909000000000000" pitchFamily="17" charset="-128"/>
              <a:ea typeface="HG明朝E" panose="02020909000000000000" pitchFamily="17" charset="-128"/>
            </a:endParaRPr>
          </a:p>
        </p:txBody>
      </p:sp>
      <p:pic>
        <p:nvPicPr>
          <p:cNvPr id="3" name="Picture 2" descr="S018"/>
          <p:cNvPicPr>
            <a:picLocks noChangeAspect="1" noChangeArrowheads="1"/>
          </p:cNvPicPr>
          <p:nvPr/>
        </p:nvPicPr>
        <p:blipFill rotWithShape="1">
          <a:blip r:embed="rId2"/>
          <a:srcRect t="2967" b="2517"/>
          <a:stretch/>
        </p:blipFill>
        <p:spPr bwMode="auto">
          <a:xfrm>
            <a:off x="1219200" y="1676400"/>
            <a:ext cx="9677400" cy="482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728220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dirty="0"/>
              <a:t>We are like sheep…</a:t>
            </a:r>
            <a:r>
              <a:rPr lang="ja-JP" altLang="en-US" dirty="0"/>
              <a:t>　</a:t>
            </a:r>
            <a:r>
              <a:rPr lang="ja-JP" altLang="en-US" dirty="0">
                <a:solidFill>
                  <a:srgbClr val="002060"/>
                </a:solidFill>
                <a:latin typeface="HG明朝E" panose="02020909000000000000" pitchFamily="17" charset="-128"/>
                <a:ea typeface="HG明朝E" panose="02020909000000000000" pitchFamily="17" charset="-128"/>
              </a:rPr>
              <a:t>私たちは羊のよう</a:t>
            </a:r>
            <a:r>
              <a:rPr lang="en-US" altLang="ja-JP" dirty="0">
                <a:solidFill>
                  <a:srgbClr val="002060"/>
                </a:solidFill>
                <a:latin typeface="HG明朝E" panose="02020909000000000000" pitchFamily="17" charset="-128"/>
                <a:ea typeface="HG明朝E" panose="02020909000000000000" pitchFamily="17" charset="-128"/>
              </a:rPr>
              <a:t>…</a:t>
            </a:r>
            <a:endParaRPr lang="en-US" altLang="en-US" dirty="0">
              <a:solidFill>
                <a:srgbClr val="002060"/>
              </a:solidFill>
              <a:latin typeface="HG明朝E" panose="02020909000000000000" pitchFamily="17" charset="-128"/>
              <a:ea typeface="HG明朝E" panose="02020909000000000000" pitchFamily="17" charset="-128"/>
            </a:endParaRPr>
          </a:p>
        </p:txBody>
      </p:sp>
      <p:pic>
        <p:nvPicPr>
          <p:cNvPr id="24579" name="Picture 2" descr="http://www.theintarweb.org/content/Backgrounds/sheep%20by%20teocava%201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087564"/>
            <a:ext cx="8001000"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25112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2"/>
          <p:cNvSpPr>
            <a:spLocks noGrp="1"/>
          </p:cNvSpPr>
          <p:nvPr>
            <p:ph type="title"/>
          </p:nvPr>
        </p:nvSpPr>
        <p:spPr>
          <a:xfrm>
            <a:off x="1422400" y="76200"/>
            <a:ext cx="3987800" cy="990600"/>
          </a:xfrm>
        </p:spPr>
        <p:txBody>
          <a:bodyPr/>
          <a:lstStyle/>
          <a:p>
            <a:pPr algn="ctr"/>
            <a:r>
              <a:rPr lang="en-US" altLang="en-US" sz="4000" dirty="0"/>
              <a:t>What Sheep Do</a:t>
            </a:r>
            <a:br>
              <a:rPr lang="en-US" altLang="en-US" sz="4000" dirty="0"/>
            </a:br>
            <a:r>
              <a:rPr lang="ja-JP" altLang="en-US" sz="4000" dirty="0">
                <a:solidFill>
                  <a:srgbClr val="002060"/>
                </a:solidFill>
                <a:latin typeface="HG明朝E" panose="02020909000000000000" pitchFamily="17" charset="-128"/>
                <a:ea typeface="HG明朝E" panose="02020909000000000000" pitchFamily="17" charset="-128"/>
              </a:rPr>
              <a:t>羊は</a:t>
            </a:r>
            <a:endParaRPr lang="en-US" altLang="en-US" sz="4000" dirty="0">
              <a:solidFill>
                <a:srgbClr val="002060"/>
              </a:solidFill>
              <a:latin typeface="HG明朝E" panose="02020909000000000000" pitchFamily="17" charset="-128"/>
              <a:ea typeface="HG明朝E" panose="02020909000000000000" pitchFamily="17" charset="-128"/>
            </a:endParaRPr>
          </a:p>
        </p:txBody>
      </p:sp>
      <p:pic>
        <p:nvPicPr>
          <p:cNvPr id="7" name="Picture 6" descr="S018"/>
          <p:cNvPicPr>
            <a:picLocks noChangeAspect="1" noChangeArrowheads="1"/>
          </p:cNvPicPr>
          <p:nvPr/>
        </p:nvPicPr>
        <p:blipFill rotWithShape="1">
          <a:blip r:embed="rId2">
            <a:lum bright="70000" contrast="-70000"/>
          </a:blip>
          <a:srcRect t="2967" b="2517"/>
          <a:stretch/>
        </p:blipFill>
        <p:spPr bwMode="auto">
          <a:xfrm>
            <a:off x="812800" y="1676400"/>
            <a:ext cx="10693400" cy="4826000"/>
          </a:xfrm>
          <a:prstGeom prst="rect">
            <a:avLst/>
          </a:prstGeom>
          <a:solidFill>
            <a:srgbClr val="000000">
              <a:alpha val="20000"/>
            </a:srgbClr>
          </a:solidFill>
          <a:ln>
            <a:noFill/>
          </a:ln>
          <a:effectLst>
            <a:outerShdw blurRad="292100" dist="139700" dir="2700000" algn="tl" rotWithShape="0">
              <a:srgbClr val="333333">
                <a:alpha val="65000"/>
              </a:srgbClr>
            </a:outerShdw>
          </a:effectLst>
          <a:extLst/>
        </p:spPr>
      </p:pic>
      <p:sp>
        <p:nvSpPr>
          <p:cNvPr id="4" name="Content Placeholder 3"/>
          <p:cNvSpPr>
            <a:spLocks noGrp="1"/>
          </p:cNvSpPr>
          <p:nvPr>
            <p:ph sz="quarter" idx="1"/>
          </p:nvPr>
        </p:nvSpPr>
        <p:spPr/>
        <p:txBody>
          <a:bodyPr/>
          <a:lstStyle/>
          <a:p>
            <a:pPr>
              <a:defRPr/>
            </a:pPr>
            <a:r>
              <a:rPr lang="en-US" sz="3200" b="1" dirty="0"/>
              <a:t>Sheep </a:t>
            </a:r>
            <a:r>
              <a:rPr lang="en-US" sz="3200" b="1" i="1" dirty="0"/>
              <a:t>hear </a:t>
            </a:r>
            <a:r>
              <a:rPr lang="en-US" sz="3200" b="1" dirty="0"/>
              <a:t>the Shepherd’s voice</a:t>
            </a:r>
            <a:r>
              <a:rPr lang="ja-JP" altLang="en-US" sz="3200" b="1" dirty="0"/>
              <a:t>　</a:t>
            </a:r>
            <a:r>
              <a:rPr lang="ja-JP" altLang="en-US" sz="3200" dirty="0">
                <a:solidFill>
                  <a:srgbClr val="002060"/>
                </a:solidFill>
                <a:latin typeface="HG明朝E" panose="02020909000000000000" pitchFamily="17" charset="-128"/>
                <a:ea typeface="HG明朝E" panose="02020909000000000000" pitchFamily="17" charset="-128"/>
              </a:rPr>
              <a:t>羊は羊飼いの声を聞く</a:t>
            </a:r>
            <a:endParaRPr lang="en-US" sz="3200" dirty="0">
              <a:solidFill>
                <a:srgbClr val="002060"/>
              </a:solidFill>
              <a:latin typeface="HG明朝E" panose="02020909000000000000" pitchFamily="17" charset="-128"/>
              <a:ea typeface="HG明朝E" panose="02020909000000000000" pitchFamily="17" charset="-128"/>
            </a:endParaRPr>
          </a:p>
          <a:p>
            <a:pPr>
              <a:defRPr/>
            </a:pPr>
            <a:endParaRPr lang="en-US" sz="3200" b="1" dirty="0"/>
          </a:p>
          <a:p>
            <a:pPr>
              <a:defRPr/>
            </a:pPr>
            <a:r>
              <a:rPr lang="en-US" sz="3200" b="1" dirty="0"/>
              <a:t>Sheep </a:t>
            </a:r>
            <a:r>
              <a:rPr lang="en-US" sz="3200" b="1" i="1" dirty="0"/>
              <a:t>follow</a:t>
            </a:r>
            <a:r>
              <a:rPr lang="en-US" sz="3200" b="1" dirty="0"/>
              <a:t> the Shepherd’s voice</a:t>
            </a:r>
            <a:r>
              <a:rPr lang="ja-JP" altLang="en-US" sz="3200" b="1" dirty="0"/>
              <a:t>　</a:t>
            </a:r>
            <a:r>
              <a:rPr lang="ja-JP" altLang="en-US" sz="3200" dirty="0">
                <a:solidFill>
                  <a:srgbClr val="002060"/>
                </a:solidFill>
                <a:latin typeface="HG明朝E" panose="02020909000000000000" pitchFamily="17" charset="-128"/>
                <a:ea typeface="HG明朝E" panose="02020909000000000000" pitchFamily="17" charset="-128"/>
              </a:rPr>
              <a:t>羊は羊飼いの声について行く</a:t>
            </a:r>
            <a:endParaRPr lang="en-US" sz="3200" dirty="0">
              <a:solidFill>
                <a:srgbClr val="002060"/>
              </a:solidFill>
              <a:latin typeface="HG明朝E" panose="02020909000000000000" pitchFamily="17" charset="-128"/>
              <a:ea typeface="HG明朝E" panose="02020909000000000000" pitchFamily="17" charset="-128"/>
            </a:endParaRPr>
          </a:p>
          <a:p>
            <a:pPr>
              <a:defRPr/>
            </a:pPr>
            <a:endParaRPr lang="en-US" sz="3200" b="1" dirty="0"/>
          </a:p>
        </p:txBody>
      </p:sp>
      <p:sp>
        <p:nvSpPr>
          <p:cNvPr id="5" name="Content Placeholder 4"/>
          <p:cNvSpPr>
            <a:spLocks noGrp="1"/>
          </p:cNvSpPr>
          <p:nvPr>
            <p:ph sz="quarter" idx="2"/>
          </p:nvPr>
        </p:nvSpPr>
        <p:spPr>
          <a:xfrm>
            <a:off x="6459868" y="1589567"/>
            <a:ext cx="5046332" cy="4572000"/>
          </a:xfrm>
        </p:spPr>
        <p:txBody>
          <a:bodyPr/>
          <a:lstStyle/>
          <a:p>
            <a:pPr>
              <a:defRPr/>
            </a:pPr>
            <a:r>
              <a:rPr lang="en-US" sz="3200" b="1" dirty="0"/>
              <a:t>Shepherd </a:t>
            </a:r>
            <a:r>
              <a:rPr lang="en-US" sz="3200" b="1" i="1" dirty="0"/>
              <a:t>calls </a:t>
            </a:r>
            <a:r>
              <a:rPr lang="en-US" sz="3200" b="1" dirty="0"/>
              <a:t>his sheep by name</a:t>
            </a:r>
            <a:r>
              <a:rPr lang="ja-JP" altLang="en-US" sz="3200" b="1" dirty="0"/>
              <a:t>　</a:t>
            </a:r>
            <a:r>
              <a:rPr lang="ja-JP" altLang="en-US" sz="3200" dirty="0">
                <a:solidFill>
                  <a:srgbClr val="002060"/>
                </a:solidFill>
                <a:latin typeface="HG明朝E" panose="02020909000000000000" pitchFamily="17" charset="-128"/>
                <a:ea typeface="HG明朝E" panose="02020909000000000000" pitchFamily="17" charset="-128"/>
              </a:rPr>
              <a:t>羊飼いは自分の羊の名前を呼ぶ</a:t>
            </a:r>
            <a:endParaRPr lang="en-US" sz="3200" dirty="0">
              <a:solidFill>
                <a:srgbClr val="002060"/>
              </a:solidFill>
              <a:latin typeface="HG明朝E" panose="02020909000000000000" pitchFamily="17" charset="-128"/>
              <a:ea typeface="HG明朝E" panose="02020909000000000000" pitchFamily="17" charset="-128"/>
            </a:endParaRPr>
          </a:p>
          <a:p>
            <a:pPr>
              <a:defRPr/>
            </a:pPr>
            <a:endParaRPr lang="en-US" sz="3200" b="1" dirty="0"/>
          </a:p>
          <a:p>
            <a:pPr>
              <a:defRPr/>
            </a:pPr>
            <a:r>
              <a:rPr lang="en-US" sz="3200" b="1" dirty="0"/>
              <a:t>Shepherd </a:t>
            </a:r>
            <a:r>
              <a:rPr lang="en-US" sz="3200" b="1" i="1" dirty="0"/>
              <a:t>leads </a:t>
            </a:r>
            <a:r>
              <a:rPr lang="en-US" sz="3200" b="1" dirty="0"/>
              <a:t>them out of their sheepfold</a:t>
            </a:r>
            <a:r>
              <a:rPr lang="ja-JP" altLang="en-US" sz="3200" b="1" dirty="0"/>
              <a:t>　</a:t>
            </a:r>
            <a:r>
              <a:rPr lang="ja-JP" altLang="en-US" sz="3200" dirty="0">
                <a:solidFill>
                  <a:srgbClr val="002060"/>
                </a:solidFill>
                <a:latin typeface="HG明朝E" panose="02020909000000000000" pitchFamily="17" charset="-128"/>
                <a:ea typeface="HG明朝E" panose="02020909000000000000" pitchFamily="17" charset="-128"/>
              </a:rPr>
              <a:t>羊飼い</a:t>
            </a:r>
            <a:r>
              <a:rPr lang="ja-JP" altLang="en-US" sz="3200" dirty="0" smtClean="0">
                <a:solidFill>
                  <a:srgbClr val="002060"/>
                </a:solidFill>
                <a:latin typeface="HG明朝E" panose="02020909000000000000" pitchFamily="17" charset="-128"/>
                <a:ea typeface="HG明朝E" panose="02020909000000000000" pitchFamily="17" charset="-128"/>
              </a:rPr>
              <a:t>は囲い</a:t>
            </a:r>
            <a:r>
              <a:rPr lang="ja-JP" altLang="en-US" sz="3200" dirty="0">
                <a:solidFill>
                  <a:srgbClr val="002060"/>
                </a:solidFill>
                <a:latin typeface="HG明朝E" panose="02020909000000000000" pitchFamily="17" charset="-128"/>
                <a:ea typeface="HG明朝E" panose="02020909000000000000" pitchFamily="17" charset="-128"/>
              </a:rPr>
              <a:t>から羊を導き出す</a:t>
            </a:r>
            <a:endParaRPr lang="en-US" sz="3200" dirty="0">
              <a:solidFill>
                <a:srgbClr val="002060"/>
              </a:solidFill>
              <a:latin typeface="HG明朝E" panose="02020909000000000000" pitchFamily="17" charset="-128"/>
              <a:ea typeface="HG明朝E" panose="02020909000000000000" pitchFamily="17" charset="-128"/>
            </a:endParaRPr>
          </a:p>
          <a:p>
            <a:pPr>
              <a:defRPr/>
            </a:pPr>
            <a:endParaRPr lang="en-US" sz="3200" b="1" dirty="0"/>
          </a:p>
        </p:txBody>
      </p:sp>
      <p:sp>
        <p:nvSpPr>
          <p:cNvPr id="25606" name="Title 2"/>
          <p:cNvSpPr txBox="1">
            <a:spLocks/>
          </p:cNvSpPr>
          <p:nvPr/>
        </p:nvSpPr>
        <p:spPr bwMode="auto">
          <a:xfrm>
            <a:off x="6400800" y="76200"/>
            <a:ext cx="542733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639763" indent="-2730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defRPr>
            </a:lvl4pPr>
            <a:lvl5pPr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5pPr>
            <a:lvl6pPr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6pPr>
            <a:lvl7pPr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7pPr>
            <a:lvl8pPr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8pPr>
            <a:lvl9pPr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9pPr>
          </a:lstStyle>
          <a:p>
            <a:pPr algn="ctr">
              <a:spcBef>
                <a:spcPct val="0"/>
              </a:spcBef>
              <a:buClrTx/>
              <a:buSzTx/>
              <a:buFontTx/>
              <a:buNone/>
            </a:pPr>
            <a:r>
              <a:rPr lang="en-US" altLang="en-US" sz="4000" dirty="0">
                <a:solidFill>
                  <a:schemeClr val="tx2"/>
                </a:solidFill>
              </a:rPr>
              <a:t>What the Shepherd Does</a:t>
            </a:r>
            <a:r>
              <a:rPr lang="ja-JP" altLang="en-US" sz="4000" dirty="0">
                <a:solidFill>
                  <a:srgbClr val="002060"/>
                </a:solidFill>
                <a:latin typeface="HG明朝E" panose="02020909000000000000" pitchFamily="17" charset="-128"/>
                <a:ea typeface="HG明朝E" panose="02020909000000000000" pitchFamily="17" charset="-128"/>
              </a:rPr>
              <a:t>羊飼いは</a:t>
            </a:r>
            <a:endParaRPr lang="en-US" altLang="en-US" sz="4000" dirty="0">
              <a:solidFill>
                <a:srgbClr val="002060"/>
              </a:solidFill>
              <a:latin typeface="HG明朝E" panose="02020909000000000000" pitchFamily="17" charset="-128"/>
              <a:ea typeface="HG明朝E" panose="02020909000000000000" pitchFamily="17" charset="-128"/>
            </a:endParaRPr>
          </a:p>
        </p:txBody>
      </p:sp>
    </p:spTree>
    <p:extLst>
      <p:ext uri="{BB962C8B-B14F-4D97-AF65-F5344CB8AC3E}">
        <p14:creationId xmlns:p14="http://schemas.microsoft.com/office/powerpoint/2010/main" val="31779192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2"/>
          <p:cNvSpPr>
            <a:spLocks noGrp="1"/>
          </p:cNvSpPr>
          <p:nvPr>
            <p:ph type="title"/>
          </p:nvPr>
        </p:nvSpPr>
        <p:spPr>
          <a:xfrm>
            <a:off x="1422400" y="76200"/>
            <a:ext cx="3987800" cy="990600"/>
          </a:xfrm>
        </p:spPr>
        <p:txBody>
          <a:bodyPr/>
          <a:lstStyle/>
          <a:p>
            <a:pPr algn="ctr"/>
            <a:r>
              <a:rPr lang="en-US" altLang="en-US" sz="4000" dirty="0"/>
              <a:t>What Sheep Do</a:t>
            </a:r>
            <a:br>
              <a:rPr lang="en-US" altLang="en-US" sz="4000" dirty="0"/>
            </a:br>
            <a:r>
              <a:rPr lang="ja-JP" altLang="en-US" sz="4000" dirty="0">
                <a:solidFill>
                  <a:srgbClr val="002060"/>
                </a:solidFill>
                <a:latin typeface="HG明朝E" panose="02020909000000000000" pitchFamily="17" charset="-128"/>
                <a:ea typeface="HG明朝E" panose="02020909000000000000" pitchFamily="17" charset="-128"/>
              </a:rPr>
              <a:t>羊は</a:t>
            </a:r>
            <a:endParaRPr lang="en-US" altLang="en-US" sz="4000" dirty="0">
              <a:solidFill>
                <a:srgbClr val="002060"/>
              </a:solidFill>
              <a:latin typeface="HG明朝E" panose="02020909000000000000" pitchFamily="17" charset="-128"/>
              <a:ea typeface="HG明朝E" panose="02020909000000000000" pitchFamily="17" charset="-128"/>
            </a:endParaRPr>
          </a:p>
        </p:txBody>
      </p:sp>
      <p:pic>
        <p:nvPicPr>
          <p:cNvPr id="7" name="Picture 6" descr="S018"/>
          <p:cNvPicPr>
            <a:picLocks noChangeAspect="1" noChangeArrowheads="1"/>
          </p:cNvPicPr>
          <p:nvPr/>
        </p:nvPicPr>
        <p:blipFill rotWithShape="1">
          <a:blip r:embed="rId2">
            <a:lum bright="70000" contrast="-70000"/>
          </a:blip>
          <a:srcRect t="2967" b="2517"/>
          <a:stretch/>
        </p:blipFill>
        <p:spPr bwMode="auto">
          <a:xfrm>
            <a:off x="812800" y="1676400"/>
            <a:ext cx="10693400" cy="4826000"/>
          </a:xfrm>
          <a:prstGeom prst="rect">
            <a:avLst/>
          </a:prstGeom>
          <a:solidFill>
            <a:srgbClr val="000000">
              <a:alpha val="20000"/>
            </a:srgbClr>
          </a:solidFill>
          <a:ln>
            <a:noFill/>
          </a:ln>
          <a:effectLst>
            <a:outerShdw blurRad="292100" dist="139700" dir="2700000" algn="tl" rotWithShape="0">
              <a:srgbClr val="333333">
                <a:alpha val="65000"/>
              </a:srgbClr>
            </a:outerShdw>
          </a:effectLst>
          <a:extLst/>
        </p:spPr>
      </p:pic>
      <p:sp>
        <p:nvSpPr>
          <p:cNvPr id="4" name="Content Placeholder 3"/>
          <p:cNvSpPr>
            <a:spLocks noGrp="1"/>
          </p:cNvSpPr>
          <p:nvPr>
            <p:ph sz="quarter" idx="1"/>
          </p:nvPr>
        </p:nvSpPr>
        <p:spPr/>
        <p:txBody>
          <a:bodyPr/>
          <a:lstStyle/>
          <a:p>
            <a:pPr>
              <a:defRPr/>
            </a:pPr>
            <a:r>
              <a:rPr lang="en-US" sz="3200" b="1" dirty="0"/>
              <a:t>Sheep </a:t>
            </a:r>
            <a:r>
              <a:rPr lang="en-US" sz="3200" b="1" i="1" dirty="0"/>
              <a:t>do not follow</a:t>
            </a:r>
            <a:r>
              <a:rPr lang="en-US" sz="3200" b="1" dirty="0"/>
              <a:t> a stranger’s voice</a:t>
            </a:r>
            <a:r>
              <a:rPr lang="ja-JP" altLang="en-US" sz="3200" b="1" dirty="0"/>
              <a:t>　</a:t>
            </a:r>
            <a:r>
              <a:rPr lang="ja-JP" altLang="en-US" sz="3200" dirty="0">
                <a:solidFill>
                  <a:srgbClr val="002060"/>
                </a:solidFill>
                <a:latin typeface="HG明朝E" panose="02020909000000000000" pitchFamily="17" charset="-128"/>
                <a:ea typeface="HG明朝E" panose="02020909000000000000" pitchFamily="17" charset="-128"/>
              </a:rPr>
              <a:t>羊は知らない人の声にはついて行かない</a:t>
            </a:r>
            <a:endParaRPr lang="en-US" sz="3200" dirty="0">
              <a:solidFill>
                <a:srgbClr val="002060"/>
              </a:solidFill>
              <a:latin typeface="HG明朝E" panose="02020909000000000000" pitchFamily="17" charset="-128"/>
              <a:ea typeface="HG明朝E" panose="02020909000000000000" pitchFamily="17" charset="-128"/>
            </a:endParaRPr>
          </a:p>
          <a:p>
            <a:pPr marL="0" indent="0">
              <a:buNone/>
              <a:defRPr/>
            </a:pPr>
            <a:endParaRPr lang="en-US" sz="3200" b="1" dirty="0">
              <a:solidFill>
                <a:schemeClr val="accent2">
                  <a:lumMod val="75000"/>
                </a:schemeClr>
              </a:solidFill>
            </a:endParaRPr>
          </a:p>
          <a:p>
            <a:pPr>
              <a:defRPr/>
            </a:pPr>
            <a:endParaRPr lang="en-US" sz="3200" b="1" dirty="0">
              <a:solidFill>
                <a:schemeClr val="accent2">
                  <a:lumMod val="75000"/>
                </a:schemeClr>
              </a:solidFill>
            </a:endParaRPr>
          </a:p>
          <a:p>
            <a:pPr>
              <a:defRPr/>
            </a:pPr>
            <a:r>
              <a:rPr lang="en-US" sz="3200" b="1" dirty="0">
                <a:solidFill>
                  <a:schemeClr val="accent2">
                    <a:lumMod val="75000"/>
                  </a:schemeClr>
                </a:solidFill>
              </a:rPr>
              <a:t>“I know His voice”</a:t>
            </a:r>
            <a:r>
              <a:rPr lang="ja-JP" altLang="en-US" sz="3200" dirty="0">
                <a:solidFill>
                  <a:srgbClr val="002060"/>
                </a:solidFill>
                <a:latin typeface="HG明朝E" panose="02020909000000000000" pitchFamily="17" charset="-128"/>
                <a:ea typeface="HG明朝E" panose="02020909000000000000" pitchFamily="17" charset="-128"/>
              </a:rPr>
              <a:t>「羊飼いの声を知っている」</a:t>
            </a:r>
            <a:endParaRPr lang="en-US" sz="3200" dirty="0">
              <a:solidFill>
                <a:srgbClr val="002060"/>
              </a:solidFill>
              <a:latin typeface="HG明朝E" panose="02020909000000000000" pitchFamily="17" charset="-128"/>
              <a:ea typeface="HG明朝E" panose="02020909000000000000" pitchFamily="17" charset="-128"/>
            </a:endParaRPr>
          </a:p>
        </p:txBody>
      </p:sp>
      <p:sp>
        <p:nvSpPr>
          <p:cNvPr id="5" name="Content Placeholder 4"/>
          <p:cNvSpPr>
            <a:spLocks noGrp="1"/>
          </p:cNvSpPr>
          <p:nvPr>
            <p:ph sz="quarter" idx="2"/>
          </p:nvPr>
        </p:nvSpPr>
        <p:spPr>
          <a:xfrm>
            <a:off x="6459868" y="1589567"/>
            <a:ext cx="5046332" cy="4572000"/>
          </a:xfrm>
        </p:spPr>
        <p:txBody>
          <a:bodyPr/>
          <a:lstStyle/>
          <a:p>
            <a:pPr>
              <a:defRPr/>
            </a:pPr>
            <a:r>
              <a:rPr lang="en-US" sz="3200" b="1" dirty="0"/>
              <a:t>Shepherd </a:t>
            </a:r>
            <a:r>
              <a:rPr lang="en-US" sz="3200" b="1" i="1" dirty="0"/>
              <a:t>goes before</a:t>
            </a:r>
            <a:r>
              <a:rPr lang="en-US" sz="3200" b="1" dirty="0"/>
              <a:t> the sheep (to guide, for protection)</a:t>
            </a:r>
            <a:r>
              <a:rPr lang="ja-JP" altLang="en-US" sz="3200" b="1" dirty="0"/>
              <a:t>　</a:t>
            </a:r>
            <a:r>
              <a:rPr lang="ja-JP" altLang="en-US" sz="3200" dirty="0">
                <a:solidFill>
                  <a:srgbClr val="002060"/>
                </a:solidFill>
                <a:latin typeface="HG明朝E" panose="02020909000000000000" pitchFamily="17" charset="-128"/>
                <a:ea typeface="HG明朝E" panose="02020909000000000000" pitchFamily="17" charset="-128"/>
              </a:rPr>
              <a:t>羊飼いは羊の先頭を行く（導き、守るため</a:t>
            </a:r>
            <a:r>
              <a:rPr lang="ja-JP" altLang="en-US" sz="3200" b="1" dirty="0">
                <a:solidFill>
                  <a:srgbClr val="002060"/>
                </a:solidFill>
              </a:rPr>
              <a:t>）</a:t>
            </a:r>
            <a:endParaRPr lang="en-US" sz="3200" b="1" dirty="0">
              <a:solidFill>
                <a:srgbClr val="002060"/>
              </a:solidFill>
            </a:endParaRPr>
          </a:p>
          <a:p>
            <a:pPr marL="0" indent="0">
              <a:buNone/>
              <a:defRPr/>
            </a:pPr>
            <a:endParaRPr lang="en-US" sz="3200" b="1" dirty="0">
              <a:solidFill>
                <a:schemeClr val="accent2">
                  <a:lumMod val="75000"/>
                </a:schemeClr>
              </a:solidFill>
            </a:endParaRPr>
          </a:p>
          <a:p>
            <a:pPr>
              <a:defRPr/>
            </a:pPr>
            <a:r>
              <a:rPr lang="en-US" sz="3200" b="1" dirty="0">
                <a:solidFill>
                  <a:schemeClr val="accent2">
                    <a:lumMod val="75000"/>
                  </a:schemeClr>
                </a:solidFill>
              </a:rPr>
              <a:t>“I know your name”</a:t>
            </a:r>
            <a:r>
              <a:rPr lang="ja-JP" altLang="en-US" sz="3200" dirty="0">
                <a:solidFill>
                  <a:srgbClr val="002060"/>
                </a:solidFill>
                <a:latin typeface="HG明朝E" panose="02020909000000000000" pitchFamily="17" charset="-128"/>
                <a:ea typeface="HG明朝E" panose="02020909000000000000" pitchFamily="17" charset="-128"/>
              </a:rPr>
              <a:t>「羊飼いは羊の名を知っている」</a:t>
            </a:r>
            <a:endParaRPr lang="en-US" sz="3200" dirty="0">
              <a:solidFill>
                <a:srgbClr val="002060"/>
              </a:solidFill>
              <a:latin typeface="HG明朝E" panose="02020909000000000000" pitchFamily="17" charset="-128"/>
              <a:ea typeface="HG明朝E" panose="02020909000000000000" pitchFamily="17" charset="-128"/>
            </a:endParaRPr>
          </a:p>
        </p:txBody>
      </p:sp>
      <p:sp>
        <p:nvSpPr>
          <p:cNvPr id="25606" name="Title 2"/>
          <p:cNvSpPr txBox="1">
            <a:spLocks/>
          </p:cNvSpPr>
          <p:nvPr/>
        </p:nvSpPr>
        <p:spPr bwMode="auto">
          <a:xfrm>
            <a:off x="6400800" y="76200"/>
            <a:ext cx="542733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639763" indent="-2730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defRPr>
            </a:lvl4pPr>
            <a:lvl5pPr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5pPr>
            <a:lvl6pPr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6pPr>
            <a:lvl7pPr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7pPr>
            <a:lvl8pPr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8pPr>
            <a:lvl9pPr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defRPr>
            </a:lvl9pPr>
          </a:lstStyle>
          <a:p>
            <a:pPr algn="ctr">
              <a:spcBef>
                <a:spcPct val="0"/>
              </a:spcBef>
              <a:buClrTx/>
              <a:buSzTx/>
              <a:buFontTx/>
              <a:buNone/>
            </a:pPr>
            <a:r>
              <a:rPr lang="en-US" altLang="en-US" sz="4000" dirty="0">
                <a:solidFill>
                  <a:schemeClr val="tx2"/>
                </a:solidFill>
              </a:rPr>
              <a:t>What the Shepherd Does</a:t>
            </a:r>
            <a:r>
              <a:rPr lang="ja-JP" altLang="en-US" sz="4000" dirty="0">
                <a:solidFill>
                  <a:srgbClr val="002060"/>
                </a:solidFill>
                <a:latin typeface="HG明朝E" panose="02020909000000000000" pitchFamily="17" charset="-128"/>
                <a:ea typeface="HG明朝E" panose="02020909000000000000" pitchFamily="17" charset="-128"/>
              </a:rPr>
              <a:t>羊飼いは</a:t>
            </a:r>
            <a:endParaRPr lang="en-US" altLang="en-US" sz="4000" dirty="0">
              <a:solidFill>
                <a:srgbClr val="002060"/>
              </a:solidFill>
              <a:latin typeface="HG明朝E" panose="02020909000000000000" pitchFamily="17" charset="-128"/>
              <a:ea typeface="HG明朝E" panose="02020909000000000000" pitchFamily="17" charset="-128"/>
            </a:endParaRPr>
          </a:p>
        </p:txBody>
      </p:sp>
    </p:spTree>
    <p:extLst>
      <p:ext uri="{BB962C8B-B14F-4D97-AF65-F5344CB8AC3E}">
        <p14:creationId xmlns:p14="http://schemas.microsoft.com/office/powerpoint/2010/main" val="27925362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304800" y="76200"/>
            <a:ext cx="11582400" cy="990600"/>
          </a:xfrm>
        </p:spPr>
        <p:txBody>
          <a:bodyPr/>
          <a:lstStyle/>
          <a:p>
            <a:pPr algn="ctr"/>
            <a:r>
              <a:rPr lang="en-US" altLang="en-US" sz="3600" dirty="0"/>
              <a:t>Everything the sheep do hinges on the voice of the Shepherd!</a:t>
            </a:r>
            <a:r>
              <a:rPr lang="ja-JP" altLang="en-US" sz="3600" dirty="0"/>
              <a:t>　</a:t>
            </a:r>
            <a:r>
              <a:rPr lang="ja-JP" altLang="en-US" sz="3600" dirty="0">
                <a:solidFill>
                  <a:srgbClr val="002060"/>
                </a:solidFill>
                <a:latin typeface="HG明朝E" panose="02020909000000000000" pitchFamily="17" charset="-128"/>
                <a:ea typeface="HG明朝E" panose="02020909000000000000" pitchFamily="17" charset="-128"/>
              </a:rPr>
              <a:t>羊の行動は全て羊飼いの声による！</a:t>
            </a:r>
            <a:endParaRPr lang="en-US" altLang="en-US" sz="3600" dirty="0">
              <a:solidFill>
                <a:srgbClr val="002060"/>
              </a:solidFill>
              <a:latin typeface="HG明朝E" panose="02020909000000000000" pitchFamily="17" charset="-128"/>
              <a:ea typeface="HG明朝E" panose="02020909000000000000" pitchFamily="17" charset="-128"/>
            </a:endParaRPr>
          </a:p>
        </p:txBody>
      </p:sp>
      <p:pic>
        <p:nvPicPr>
          <p:cNvPr id="4" name="Picture 3" descr="S018"/>
          <p:cNvPicPr>
            <a:picLocks noChangeAspect="1" noChangeArrowheads="1"/>
          </p:cNvPicPr>
          <p:nvPr/>
        </p:nvPicPr>
        <p:blipFill rotWithShape="1">
          <a:blip r:embed="rId2"/>
          <a:srcRect t="2967" b="2517"/>
          <a:stretch/>
        </p:blipFill>
        <p:spPr bwMode="auto">
          <a:xfrm>
            <a:off x="1219200" y="1676400"/>
            <a:ext cx="9677400" cy="482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481355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52400" y="76200"/>
            <a:ext cx="11811000" cy="990600"/>
          </a:xfrm>
        </p:spPr>
        <p:txBody>
          <a:bodyPr/>
          <a:lstStyle/>
          <a:p>
            <a:pPr algn="ctr"/>
            <a:r>
              <a:rPr lang="en-US" altLang="en-US" sz="3600" dirty="0"/>
              <a:t>Everything the Shepherd does hinges on His love for the sheep!</a:t>
            </a:r>
            <a:r>
              <a:rPr lang="ja-JP" altLang="en-US" sz="3600" dirty="0"/>
              <a:t>　</a:t>
            </a:r>
            <a:r>
              <a:rPr lang="ja-JP" altLang="en-US" sz="3600" dirty="0">
                <a:solidFill>
                  <a:srgbClr val="002060"/>
                </a:solidFill>
                <a:latin typeface="HG明朝E" panose="02020909000000000000" pitchFamily="17" charset="-128"/>
                <a:ea typeface="HG明朝E" panose="02020909000000000000" pitchFamily="17" charset="-128"/>
              </a:rPr>
              <a:t>羊飼いの行動は全て羊への彼の愛による！</a:t>
            </a:r>
            <a:endParaRPr lang="en-US" altLang="en-US" sz="3600" dirty="0">
              <a:solidFill>
                <a:srgbClr val="002060"/>
              </a:solidFill>
              <a:latin typeface="HG明朝E" panose="02020909000000000000" pitchFamily="17" charset="-128"/>
              <a:ea typeface="HG明朝E" panose="02020909000000000000" pitchFamily="17" charset="-128"/>
            </a:endParaRPr>
          </a:p>
        </p:txBody>
      </p:sp>
      <p:pic>
        <p:nvPicPr>
          <p:cNvPr id="4" name="Picture 3" descr="S018"/>
          <p:cNvPicPr>
            <a:picLocks noChangeAspect="1" noChangeArrowheads="1"/>
          </p:cNvPicPr>
          <p:nvPr/>
        </p:nvPicPr>
        <p:blipFill rotWithShape="1">
          <a:blip r:embed="rId2"/>
          <a:srcRect t="2967" b="2517"/>
          <a:stretch/>
        </p:blipFill>
        <p:spPr bwMode="auto">
          <a:xfrm>
            <a:off x="1219200" y="1676400"/>
            <a:ext cx="9677400" cy="482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551712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4"/>
          <p:cNvSpPr>
            <a:spLocks noGrp="1"/>
          </p:cNvSpPr>
          <p:nvPr>
            <p:ph type="title"/>
          </p:nvPr>
        </p:nvSpPr>
        <p:spPr>
          <a:xfrm>
            <a:off x="4343400" y="228600"/>
            <a:ext cx="5943600" cy="990600"/>
          </a:xfrm>
        </p:spPr>
        <p:txBody>
          <a:bodyPr/>
          <a:lstStyle/>
          <a:p>
            <a:r>
              <a:rPr lang="en-US" altLang="en-US" dirty="0"/>
              <a:t>John 10:4, 5</a:t>
            </a:r>
            <a:r>
              <a:rPr lang="ja-JP" altLang="en-US" dirty="0"/>
              <a:t>　</a:t>
            </a:r>
            <a:r>
              <a:rPr lang="ja-JP" altLang="en-US" dirty="0">
                <a:latin typeface="HG明朝E" panose="02020909000000000000" pitchFamily="17" charset="-128"/>
                <a:ea typeface="HG明朝E" panose="02020909000000000000" pitchFamily="17" charset="-128"/>
              </a:rPr>
              <a:t>ヨハネ</a:t>
            </a:r>
            <a:r>
              <a:rPr lang="en-US" altLang="ja-JP" dirty="0"/>
              <a:t>10:4,5</a:t>
            </a:r>
            <a:endParaRPr lang="en-US" altLang="en-US" dirty="0"/>
          </a:p>
        </p:txBody>
      </p:sp>
      <p:sp>
        <p:nvSpPr>
          <p:cNvPr id="6" name="TextBox 5"/>
          <p:cNvSpPr txBox="1"/>
          <p:nvPr/>
        </p:nvSpPr>
        <p:spPr>
          <a:xfrm>
            <a:off x="4419600" y="1624014"/>
            <a:ext cx="6324600" cy="3539430"/>
          </a:xfrm>
          <a:prstGeom prst="rect">
            <a:avLst/>
          </a:prstGeom>
          <a:noFill/>
        </p:spPr>
        <p:txBody>
          <a:bodyPr wrap="square">
            <a:spAutoFit/>
          </a:bodyPr>
          <a:lstStyle/>
          <a:p>
            <a:pPr>
              <a:defRPr/>
            </a:pPr>
            <a:r>
              <a:rPr lang="en-US" sz="3200" dirty="0">
                <a:latin typeface="+mn-lt"/>
              </a:rPr>
              <a:t>“The sheep follow him, for they know his voice. Yet they will by no means follow a stranger.”</a:t>
            </a:r>
          </a:p>
          <a:p>
            <a:pPr>
              <a:defRPr/>
            </a:pPr>
            <a:endParaRPr lang="en-US" altLang="ja-JP" sz="3200" dirty="0">
              <a:solidFill>
                <a:srgbClr val="002060"/>
              </a:solidFill>
              <a:latin typeface="+mn-lt"/>
              <a:ea typeface="HG明朝E" panose="02020909000000000000" pitchFamily="17" charset="-128"/>
            </a:endParaRPr>
          </a:p>
          <a:p>
            <a:pPr>
              <a:defRPr/>
            </a:pPr>
            <a:r>
              <a:rPr lang="ja-JP" altLang="en-US" sz="3200" dirty="0">
                <a:solidFill>
                  <a:srgbClr val="002060"/>
                </a:solidFill>
                <a:latin typeface="HG明朝E" panose="02020909000000000000" pitchFamily="17" charset="-128"/>
                <a:ea typeface="HG明朝E" panose="02020909000000000000" pitchFamily="17" charset="-128"/>
              </a:rPr>
              <a:t>羊はその声を知っているので、彼について行くのである。ほかの人にはついて行かないで逃げ去る。</a:t>
            </a:r>
            <a:endParaRPr lang="en-US" sz="3200" dirty="0">
              <a:solidFill>
                <a:srgbClr val="002060"/>
              </a:solidFill>
              <a:latin typeface="HG明朝E" panose="02020909000000000000" pitchFamily="17" charset="-128"/>
              <a:ea typeface="HG明朝E" panose="02020909000000000000" pitchFamily="17" charset="-128"/>
            </a:endParaRPr>
          </a:p>
        </p:txBody>
      </p:sp>
      <p:pic>
        <p:nvPicPr>
          <p:cNvPr id="5" name="Picture 2" descr="0601167"/>
          <p:cNvPicPr>
            <a:picLocks noChangeAspect="1" noChangeArrowheads="1"/>
          </p:cNvPicPr>
          <p:nvPr/>
        </p:nvPicPr>
        <p:blipFill>
          <a:blip r:embed="rId2"/>
          <a:srcRect l="7895" t="5919" b="13185"/>
          <a:stretch>
            <a:fillRect/>
          </a:stretch>
        </p:blipFill>
        <p:spPr bwMode="auto">
          <a:xfrm>
            <a:off x="1373514" y="228600"/>
            <a:ext cx="2666674" cy="3124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58924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895600" y="1600200"/>
            <a:ext cx="7069137" cy="990600"/>
          </a:xfrm>
        </p:spPr>
        <p:txBody>
          <a:bodyPr/>
          <a:lstStyle/>
          <a:p>
            <a:pPr eaLnBrk="1" hangingPunct="1"/>
            <a:r>
              <a:rPr lang="en-US" altLang="en-US" b="1" dirty="0">
                <a:solidFill>
                  <a:schemeClr val="tx1"/>
                </a:solidFill>
              </a:rPr>
              <a:t>The Key to the Abundant Life</a:t>
            </a:r>
            <a:br>
              <a:rPr lang="en-US" altLang="en-US" b="1" dirty="0">
                <a:solidFill>
                  <a:schemeClr val="tx1"/>
                </a:solidFill>
              </a:rPr>
            </a:br>
            <a:r>
              <a:rPr lang="ja-JP" altLang="en-US" dirty="0">
                <a:solidFill>
                  <a:schemeClr val="tx1"/>
                </a:solidFill>
                <a:latin typeface="HG明朝E" panose="02020909000000000000" pitchFamily="17" charset="-128"/>
                <a:ea typeface="HG明朝E" panose="02020909000000000000" pitchFamily="17" charset="-128"/>
              </a:rPr>
              <a:t>豊かな人生の秘訣</a:t>
            </a:r>
            <a:endParaRPr lang="en-US" altLang="en-US" dirty="0">
              <a:solidFill>
                <a:schemeClr val="hlink"/>
              </a:solidFill>
              <a:latin typeface="HG明朝E" panose="02020909000000000000" pitchFamily="17" charset="-128"/>
              <a:ea typeface="HG明朝E" panose="02020909000000000000" pitchFamily="17" charset="-128"/>
            </a:endParaRPr>
          </a:p>
        </p:txBody>
      </p:sp>
      <p:sp>
        <p:nvSpPr>
          <p:cNvPr id="5" name="Text Placeholder 4"/>
          <p:cNvSpPr txBox="1">
            <a:spLocks/>
          </p:cNvSpPr>
          <p:nvPr/>
        </p:nvSpPr>
        <p:spPr bwMode="auto">
          <a:xfrm>
            <a:off x="2971800" y="2590800"/>
            <a:ext cx="6513513" cy="914400"/>
          </a:xfrm>
          <a:prstGeom prst="rect">
            <a:avLst/>
          </a:prstGeom>
          <a:noFill/>
          <a:ln w="9525">
            <a:noFill/>
            <a:miter lim="800000"/>
            <a:headEnd/>
            <a:tailEnd/>
          </a:ln>
        </p:spPr>
        <p:txBody>
          <a:bodyPr/>
          <a:lstStyle/>
          <a:p>
            <a:pPr eaLnBrk="1" hangingPunct="1">
              <a:spcBef>
                <a:spcPts val="0"/>
              </a:spcBef>
              <a:buClr>
                <a:schemeClr val="accent2"/>
              </a:buClr>
              <a:buSzPct val="60000"/>
              <a:defRPr/>
            </a:pPr>
            <a:r>
              <a:rPr lang="en-US" sz="3200" b="1" dirty="0">
                <a:solidFill>
                  <a:schemeClr val="accent2"/>
                </a:solidFill>
                <a:latin typeface="+mn-lt"/>
              </a:rPr>
              <a:t>Message # 7—Final Message</a:t>
            </a:r>
          </a:p>
          <a:p>
            <a:pPr eaLnBrk="1" hangingPunct="1">
              <a:spcBef>
                <a:spcPts val="0"/>
              </a:spcBef>
              <a:buClr>
                <a:schemeClr val="accent2"/>
              </a:buClr>
              <a:buSzPct val="60000"/>
              <a:defRPr/>
            </a:pPr>
            <a:r>
              <a:rPr lang="ja-JP" altLang="en-US" sz="3200" dirty="0">
                <a:solidFill>
                  <a:schemeClr val="accent2"/>
                </a:solidFill>
                <a:latin typeface="HG明朝E" panose="02020909000000000000" pitchFamily="17" charset="-128"/>
                <a:ea typeface="HG明朝E" panose="02020909000000000000" pitchFamily="17" charset="-128"/>
              </a:rPr>
              <a:t>メッセージ７－最後のメッセージ</a:t>
            </a:r>
            <a:endParaRPr lang="en-US" sz="2800" dirty="0">
              <a:solidFill>
                <a:schemeClr val="accent2"/>
              </a:solidFill>
              <a:latin typeface="HG明朝E" panose="02020909000000000000" pitchFamily="17" charset="-128"/>
              <a:ea typeface="HG明朝E" panose="02020909000000000000" pitchFamily="17" charset="-128"/>
            </a:endParaRPr>
          </a:p>
        </p:txBody>
      </p:sp>
      <p:pic>
        <p:nvPicPr>
          <p:cNvPr id="7" name="Picture 6" descr="dove-holy-spirit"/>
          <p:cNvPicPr>
            <a:picLocks noChangeAspect="1" noChangeArrowheads="1"/>
          </p:cNvPicPr>
          <p:nvPr/>
        </p:nvPicPr>
        <p:blipFill>
          <a:blip r:embed="rId2" cstate="print"/>
          <a:srcRect r="29698" b="17857"/>
          <a:stretch>
            <a:fillRect/>
          </a:stretch>
        </p:blipFill>
        <p:spPr bwMode="auto">
          <a:xfrm>
            <a:off x="914400" y="1066800"/>
            <a:ext cx="1662496" cy="20193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095688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5715000"/>
            <a:ext cx="9497484" cy="1066800"/>
          </a:xfrm>
        </p:spPr>
        <p:txBody>
          <a:bodyPr/>
          <a:lstStyle/>
          <a:p>
            <a:pPr algn="ctr"/>
            <a:r>
              <a:rPr lang="ja-JP" altLang="en-US" sz="3600" dirty="0">
                <a:solidFill>
                  <a:srgbClr val="002060"/>
                </a:solidFill>
                <a:latin typeface="HG明朝E" panose="02020909000000000000" pitchFamily="17" charset="-128"/>
                <a:ea typeface="HG明朝E" panose="02020909000000000000" pitchFamily="17" charset="-128"/>
              </a:rPr>
              <a:t>豊かな人生の秘訣</a:t>
            </a:r>
            <a:r>
              <a:rPr lang="ja-JP" altLang="en-US" sz="3600" dirty="0" smtClean="0">
                <a:solidFill>
                  <a:srgbClr val="002060"/>
                </a:solidFill>
                <a:latin typeface="HG明朝E" panose="02020909000000000000" pitchFamily="17" charset="-128"/>
                <a:ea typeface="HG明朝E" panose="02020909000000000000" pitchFamily="17" charset="-128"/>
              </a:rPr>
              <a:t>は、良い羊飼い</a:t>
            </a:r>
            <a:r>
              <a:rPr lang="ja-JP" altLang="en-US" sz="3600" dirty="0">
                <a:solidFill>
                  <a:srgbClr val="002060"/>
                </a:solidFill>
                <a:latin typeface="HG明朝E" panose="02020909000000000000" pitchFamily="17" charset="-128"/>
                <a:ea typeface="HG明朝E" panose="02020909000000000000" pitchFamily="17" charset="-128"/>
              </a:rPr>
              <a:t>の</a:t>
            </a:r>
            <a:r>
              <a:rPr lang="ja-JP" altLang="en-US" sz="3600" dirty="0" smtClean="0">
                <a:solidFill>
                  <a:srgbClr val="002060"/>
                </a:solidFill>
                <a:latin typeface="HG明朝E" panose="02020909000000000000" pitchFamily="17" charset="-128"/>
                <a:ea typeface="HG明朝E" panose="02020909000000000000" pitchFamily="17" charset="-128"/>
              </a:rPr>
              <a:t>声に</a:t>
            </a:r>
            <a:endParaRPr lang="en-US" altLang="ja-JP" sz="3600" dirty="0">
              <a:solidFill>
                <a:srgbClr val="002060"/>
              </a:solidFill>
              <a:latin typeface="HG明朝E" panose="02020909000000000000" pitchFamily="17" charset="-128"/>
              <a:ea typeface="HG明朝E" panose="02020909000000000000" pitchFamily="17" charset="-128"/>
            </a:endParaRPr>
          </a:p>
          <a:p>
            <a:pPr algn="ctr"/>
            <a:r>
              <a:rPr lang="ja-JP" altLang="en-US" sz="3600" dirty="0">
                <a:solidFill>
                  <a:srgbClr val="002060"/>
                </a:solidFill>
                <a:latin typeface="HG明朝E" panose="02020909000000000000" pitchFamily="17" charset="-128"/>
                <a:ea typeface="HG明朝E" panose="02020909000000000000" pitchFamily="17" charset="-128"/>
              </a:rPr>
              <a:t>信頼</a:t>
            </a:r>
            <a:r>
              <a:rPr lang="ja-JP" altLang="en-US" sz="3600" dirty="0" smtClean="0">
                <a:solidFill>
                  <a:srgbClr val="002060"/>
                </a:solidFill>
                <a:latin typeface="HG明朝E" panose="02020909000000000000" pitchFamily="17" charset="-128"/>
                <a:ea typeface="HG明朝E" panose="02020909000000000000" pitchFamily="17" charset="-128"/>
              </a:rPr>
              <a:t>する決意をすること</a:t>
            </a:r>
            <a:r>
              <a:rPr lang="ja-JP" altLang="en-US" sz="3600" dirty="0">
                <a:solidFill>
                  <a:srgbClr val="002060"/>
                </a:solidFill>
                <a:latin typeface="HG明朝E" panose="02020909000000000000" pitchFamily="17" charset="-128"/>
                <a:ea typeface="HG明朝E" panose="02020909000000000000" pitchFamily="17" charset="-128"/>
              </a:rPr>
              <a:t>です</a:t>
            </a:r>
            <a:r>
              <a:rPr lang="ja-JP" altLang="en-US" sz="3600" dirty="0" smtClean="0">
                <a:solidFill>
                  <a:srgbClr val="002060"/>
                </a:solidFill>
                <a:latin typeface="HG明朝E" panose="02020909000000000000" pitchFamily="17" charset="-128"/>
                <a:ea typeface="HG明朝E" panose="02020909000000000000" pitchFamily="17" charset="-128"/>
              </a:rPr>
              <a:t>。</a:t>
            </a:r>
            <a:endParaRPr lang="en-US" sz="3600" dirty="0">
              <a:solidFill>
                <a:srgbClr val="002060"/>
              </a:solidFill>
              <a:latin typeface="HG明朝E" panose="02020909000000000000" pitchFamily="17" charset="-128"/>
              <a:ea typeface="HG明朝E" panose="02020909000000000000" pitchFamily="17" charset="-128"/>
            </a:endParaRPr>
          </a:p>
        </p:txBody>
      </p:sp>
      <p:sp>
        <p:nvSpPr>
          <p:cNvPr id="2" name="Title 1"/>
          <p:cNvSpPr>
            <a:spLocks noGrp="1"/>
          </p:cNvSpPr>
          <p:nvPr>
            <p:ph type="title"/>
          </p:nvPr>
        </p:nvSpPr>
        <p:spPr>
          <a:xfrm>
            <a:off x="838200" y="381000"/>
            <a:ext cx="10160000" cy="990600"/>
          </a:xfrm>
        </p:spPr>
        <p:txBody>
          <a:bodyPr/>
          <a:lstStyle/>
          <a:p>
            <a:pPr algn="ctr">
              <a:defRPr/>
            </a:pPr>
            <a:r>
              <a:rPr lang="en-US" sz="4000" b="1" dirty="0">
                <a:solidFill>
                  <a:schemeClr val="accent2">
                    <a:lumMod val="75000"/>
                  </a:schemeClr>
                </a:solidFill>
                <a:effectLst>
                  <a:outerShdw blurRad="38100" dist="38100" dir="2700000" algn="tl">
                    <a:srgbClr val="000000">
                      <a:alpha val="43137"/>
                    </a:srgbClr>
                  </a:outerShdw>
                </a:effectLst>
              </a:rPr>
              <a:t>The key to the abundant life is a decision to trust the voice of the Good Shepherd.</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9231" b="6154"/>
          <a:stretch/>
        </p:blipFill>
        <p:spPr>
          <a:xfrm>
            <a:off x="3962400" y="1524000"/>
            <a:ext cx="3714750" cy="4191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951192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371600" y="914400"/>
            <a:ext cx="9220200" cy="1828800"/>
          </a:xfrm>
        </p:spPr>
        <p:txBody>
          <a:bodyPr/>
          <a:lstStyle/>
          <a:p>
            <a:pPr algn="ctr">
              <a:defRPr/>
            </a:pPr>
            <a:r>
              <a:rPr lang="en-US" dirty="0"/>
              <a:t>What about when what he says does not make a lot of sense?</a:t>
            </a:r>
            <a:br>
              <a:rPr lang="en-US" dirty="0"/>
            </a:br>
            <a:r>
              <a:rPr lang="ja-JP" altLang="en-US" dirty="0" smtClean="0">
                <a:solidFill>
                  <a:schemeClr val="accent6">
                    <a:lumMod val="40000"/>
                    <a:lumOff val="60000"/>
                  </a:schemeClr>
                </a:solidFill>
                <a:latin typeface="HG明朝E" panose="02020909000000000000" pitchFamily="17" charset="-128"/>
                <a:ea typeface="HG明朝E" panose="02020909000000000000" pitchFamily="17" charset="-128"/>
              </a:rPr>
              <a:t>イエスの言葉にあまり納得できない時は、どうしたらよいの</a:t>
            </a:r>
            <a:r>
              <a:rPr lang="ja-JP" altLang="en-US" dirty="0">
                <a:solidFill>
                  <a:schemeClr val="accent6">
                    <a:lumMod val="40000"/>
                    <a:lumOff val="60000"/>
                  </a:schemeClr>
                </a:solidFill>
                <a:latin typeface="HG明朝E" panose="02020909000000000000" pitchFamily="17" charset="-128"/>
                <a:ea typeface="HG明朝E" panose="02020909000000000000" pitchFamily="17" charset="-128"/>
              </a:rPr>
              <a:t>か？</a:t>
            </a:r>
            <a:endParaRPr lang="en-US" dirty="0">
              <a:solidFill>
                <a:schemeClr val="accent6">
                  <a:lumMod val="40000"/>
                  <a:lumOff val="60000"/>
                </a:schemeClr>
              </a:solidFill>
              <a:latin typeface="HG明朝E" panose="02020909000000000000" pitchFamily="17" charset="-128"/>
              <a:ea typeface="HG明朝E" panose="02020909000000000000" pitchFamily="17" charset="-128"/>
            </a:endParaRPr>
          </a:p>
        </p:txBody>
      </p:sp>
      <p:sp>
        <p:nvSpPr>
          <p:cNvPr id="30723" name="Subtitle 3"/>
          <p:cNvSpPr>
            <a:spLocks noGrp="1"/>
          </p:cNvSpPr>
          <p:nvPr>
            <p:ph type="subTitle" idx="1"/>
          </p:nvPr>
        </p:nvSpPr>
        <p:spPr>
          <a:xfrm>
            <a:off x="3886200" y="6049963"/>
            <a:ext cx="6705600" cy="685800"/>
          </a:xfrm>
        </p:spPr>
        <p:txBody>
          <a:bodyPr/>
          <a:lstStyle/>
          <a:p>
            <a:endParaRPr lang="en-US" altLang="en-US"/>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4"/>
          <p:cNvSpPr>
            <a:spLocks noGrp="1"/>
          </p:cNvSpPr>
          <p:nvPr>
            <p:ph type="title"/>
          </p:nvPr>
        </p:nvSpPr>
        <p:spPr>
          <a:xfrm>
            <a:off x="4343400" y="228600"/>
            <a:ext cx="5943600" cy="990600"/>
          </a:xfrm>
        </p:spPr>
        <p:txBody>
          <a:bodyPr/>
          <a:lstStyle/>
          <a:p>
            <a:r>
              <a:rPr lang="en-US" altLang="en-US" dirty="0"/>
              <a:t>Romans 8:2</a:t>
            </a:r>
            <a:r>
              <a:rPr lang="ja-JP" altLang="en-US" dirty="0"/>
              <a:t>　</a:t>
            </a:r>
            <a:r>
              <a:rPr lang="ja-JP" altLang="en-US" dirty="0">
                <a:latin typeface="HG明朝E" panose="02020909000000000000" pitchFamily="17" charset="-128"/>
                <a:ea typeface="HG明朝E" panose="02020909000000000000" pitchFamily="17" charset="-128"/>
              </a:rPr>
              <a:t>ローマ</a:t>
            </a:r>
            <a:r>
              <a:rPr lang="en-US" altLang="ja-JP" dirty="0"/>
              <a:t>8:2</a:t>
            </a:r>
            <a:endParaRPr lang="en-US" altLang="en-US" dirty="0"/>
          </a:p>
        </p:txBody>
      </p:sp>
      <p:sp>
        <p:nvSpPr>
          <p:cNvPr id="6" name="TextBox 5"/>
          <p:cNvSpPr txBox="1"/>
          <p:nvPr/>
        </p:nvSpPr>
        <p:spPr>
          <a:xfrm>
            <a:off x="4419600" y="1624014"/>
            <a:ext cx="6629400" cy="4031873"/>
          </a:xfrm>
          <a:prstGeom prst="rect">
            <a:avLst/>
          </a:prstGeom>
          <a:noFill/>
        </p:spPr>
        <p:txBody>
          <a:bodyPr wrap="square">
            <a:spAutoFit/>
          </a:bodyPr>
          <a:lstStyle/>
          <a:p>
            <a:pPr>
              <a:defRPr/>
            </a:pPr>
            <a:r>
              <a:rPr lang="en-US" sz="3200" dirty="0">
                <a:latin typeface="+mn-lt"/>
              </a:rPr>
              <a:t>“For the law of the Spirit of life in Christ </a:t>
            </a:r>
            <a:r>
              <a:rPr lang="en-US" sz="3200" dirty="0">
                <a:solidFill>
                  <a:srgbClr val="FF0000"/>
                </a:solidFill>
                <a:latin typeface="+mn-lt"/>
              </a:rPr>
              <a:t>Jesus has made me free </a:t>
            </a:r>
            <a:r>
              <a:rPr lang="en-US" sz="3200" dirty="0">
                <a:latin typeface="+mn-lt"/>
              </a:rPr>
              <a:t>from the law of sin and death.”</a:t>
            </a:r>
          </a:p>
          <a:p>
            <a:pPr>
              <a:defRPr/>
            </a:pPr>
            <a:endParaRPr lang="en-US" altLang="ja-JP" sz="3200" dirty="0">
              <a:solidFill>
                <a:srgbClr val="7030A0"/>
              </a:solidFill>
              <a:latin typeface="+mn-lt"/>
              <a:ea typeface="HG明朝E" panose="02020909000000000000" pitchFamily="17" charset="-128"/>
            </a:endParaRPr>
          </a:p>
          <a:p>
            <a:pPr>
              <a:defRPr/>
            </a:pPr>
            <a:r>
              <a:rPr lang="ja-JP" altLang="en-US" sz="3200" dirty="0">
                <a:latin typeface="HG明朝E" panose="02020909000000000000" pitchFamily="17" charset="-128"/>
                <a:ea typeface="HG明朝E" panose="02020909000000000000" pitchFamily="17" charset="-128"/>
              </a:rPr>
              <a:t>なぜならキリスト・イエスにあるいのちの御霊の法則は、罪と死</a:t>
            </a:r>
            <a:r>
              <a:rPr lang="ja-JP" altLang="en-US" sz="3200" dirty="0" smtClean="0">
                <a:latin typeface="HG明朝E" panose="02020909000000000000" pitchFamily="17" charset="-128"/>
                <a:ea typeface="HG明朝E" panose="02020909000000000000" pitchFamily="17" charset="-128"/>
              </a:rPr>
              <a:t>の戒めから</a:t>
            </a:r>
            <a:r>
              <a:rPr lang="ja-JP" altLang="en-US" sz="3200" dirty="0">
                <a:solidFill>
                  <a:srgbClr val="CC0000"/>
                </a:solidFill>
                <a:latin typeface="HG明朝E" panose="02020909000000000000" pitchFamily="17" charset="-128"/>
                <a:ea typeface="HG明朝E" panose="02020909000000000000" pitchFamily="17" charset="-128"/>
              </a:rPr>
              <a:t>あなたを解放した</a:t>
            </a:r>
            <a:r>
              <a:rPr lang="ja-JP" altLang="en-US" sz="3200" dirty="0">
                <a:latin typeface="HG明朝E" panose="02020909000000000000" pitchFamily="17" charset="-128"/>
                <a:ea typeface="HG明朝E" panose="02020909000000000000" pitchFamily="17" charset="-128"/>
              </a:rPr>
              <a:t>からである。」</a:t>
            </a:r>
            <a:endParaRPr lang="en-US" sz="3200" dirty="0">
              <a:latin typeface="HG明朝E" panose="02020909000000000000" pitchFamily="17" charset="-128"/>
              <a:ea typeface="HG明朝E" panose="02020909000000000000" pitchFamily="17" charset="-128"/>
            </a:endParaRPr>
          </a:p>
        </p:txBody>
      </p:sp>
      <p:pic>
        <p:nvPicPr>
          <p:cNvPr id="5" name="Picture 2" descr="0605225"/>
          <p:cNvPicPr>
            <a:picLocks noChangeAspect="1" noChangeArrowheads="1"/>
          </p:cNvPicPr>
          <p:nvPr/>
        </p:nvPicPr>
        <p:blipFill rotWithShape="1">
          <a:blip r:embed="rId2"/>
          <a:srcRect l="29825" t="3467" r="19261" b="16402"/>
          <a:stretch/>
        </p:blipFill>
        <p:spPr bwMode="auto">
          <a:xfrm>
            <a:off x="1447800" y="228599"/>
            <a:ext cx="2592388" cy="30595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4"/>
          <p:cNvSpPr>
            <a:spLocks noGrp="1"/>
          </p:cNvSpPr>
          <p:nvPr>
            <p:ph type="title"/>
          </p:nvPr>
        </p:nvSpPr>
        <p:spPr>
          <a:xfrm>
            <a:off x="4343400" y="228600"/>
            <a:ext cx="5943600" cy="990600"/>
          </a:xfrm>
        </p:spPr>
        <p:txBody>
          <a:bodyPr/>
          <a:lstStyle/>
          <a:p>
            <a:r>
              <a:rPr lang="en-US" altLang="en-US" dirty="0"/>
              <a:t>Romans 6:11</a:t>
            </a:r>
            <a:r>
              <a:rPr lang="ja-JP" altLang="en-US" dirty="0"/>
              <a:t>　</a:t>
            </a:r>
            <a:r>
              <a:rPr lang="ja-JP" altLang="en-US" dirty="0">
                <a:latin typeface="HG明朝E" panose="02020909000000000000" pitchFamily="17" charset="-128"/>
                <a:ea typeface="HG明朝E" panose="02020909000000000000" pitchFamily="17" charset="-128"/>
              </a:rPr>
              <a:t>ローマ</a:t>
            </a:r>
            <a:r>
              <a:rPr lang="en-US" altLang="ja-JP" dirty="0"/>
              <a:t>6:11</a:t>
            </a:r>
            <a:endParaRPr lang="en-US" altLang="en-US" dirty="0"/>
          </a:p>
        </p:txBody>
      </p:sp>
      <p:sp>
        <p:nvSpPr>
          <p:cNvPr id="6" name="TextBox 5"/>
          <p:cNvSpPr txBox="1"/>
          <p:nvPr/>
        </p:nvSpPr>
        <p:spPr>
          <a:xfrm>
            <a:off x="4419600" y="1624014"/>
            <a:ext cx="6400800" cy="4524315"/>
          </a:xfrm>
          <a:prstGeom prst="rect">
            <a:avLst/>
          </a:prstGeom>
          <a:noFill/>
        </p:spPr>
        <p:txBody>
          <a:bodyPr wrap="square">
            <a:spAutoFit/>
          </a:bodyPr>
          <a:lstStyle/>
          <a:p>
            <a:pPr>
              <a:defRPr/>
            </a:pPr>
            <a:r>
              <a:rPr lang="en-US" sz="3200" dirty="0">
                <a:latin typeface="+mn-lt"/>
              </a:rPr>
              <a:t>“Likewise you also, </a:t>
            </a:r>
            <a:r>
              <a:rPr lang="en-US" sz="3200" dirty="0">
                <a:solidFill>
                  <a:srgbClr val="FF0000"/>
                </a:solidFill>
                <a:latin typeface="+mn-lt"/>
              </a:rPr>
              <a:t>reckon yourselves to be dead indeed to sin</a:t>
            </a:r>
            <a:r>
              <a:rPr lang="en-US" sz="3200" dirty="0">
                <a:latin typeface="+mn-lt"/>
              </a:rPr>
              <a:t>, but alive to God in Christ Jesus our Lord.”</a:t>
            </a:r>
          </a:p>
          <a:p>
            <a:pPr>
              <a:defRPr/>
            </a:pPr>
            <a:endParaRPr lang="en-US" altLang="ja-JP" sz="3200" dirty="0">
              <a:solidFill>
                <a:srgbClr val="002060"/>
              </a:solidFill>
              <a:latin typeface="+mn-lt"/>
              <a:ea typeface="HG明朝E" panose="02020909000000000000" pitchFamily="17" charset="-128"/>
            </a:endParaRPr>
          </a:p>
          <a:p>
            <a:pPr>
              <a:defRPr/>
            </a:pPr>
            <a:r>
              <a:rPr lang="ja-JP" altLang="en-US" sz="3200" dirty="0">
                <a:latin typeface="HG明朝E" panose="02020909000000000000" pitchFamily="17" charset="-128"/>
                <a:ea typeface="HG明朝E" panose="02020909000000000000" pitchFamily="17" charset="-128"/>
              </a:rPr>
              <a:t>「このように、</a:t>
            </a:r>
            <a:r>
              <a:rPr lang="ja-JP" altLang="en-US" sz="3200" dirty="0">
                <a:solidFill>
                  <a:srgbClr val="C00000"/>
                </a:solidFill>
                <a:latin typeface="HG明朝E" panose="02020909000000000000" pitchFamily="17" charset="-128"/>
                <a:ea typeface="HG明朝E" panose="02020909000000000000" pitchFamily="17" charset="-128"/>
              </a:rPr>
              <a:t>あなたがた自身も、罪に対して死んだ者であり</a:t>
            </a:r>
            <a:r>
              <a:rPr lang="ja-JP" altLang="en-US" sz="3200" dirty="0">
                <a:latin typeface="HG明朝E" panose="02020909000000000000" pitchFamily="17" charset="-128"/>
                <a:ea typeface="HG明朝E" panose="02020909000000000000" pitchFamily="17" charset="-128"/>
              </a:rPr>
              <a:t>、キリスト・イエスにあって神に生きている者であることを、認むべきである。」</a:t>
            </a:r>
            <a:endParaRPr lang="en-US" altLang="ja-JP" sz="3200" dirty="0">
              <a:latin typeface="HG明朝E" panose="02020909000000000000" pitchFamily="17" charset="-128"/>
              <a:ea typeface="HG明朝E" panose="02020909000000000000" pitchFamily="17" charset="-128"/>
            </a:endParaRPr>
          </a:p>
        </p:txBody>
      </p:sp>
      <p:pic>
        <p:nvPicPr>
          <p:cNvPr id="8" name="Picture 2" descr="0605225"/>
          <p:cNvPicPr>
            <a:picLocks noChangeAspect="1" noChangeArrowheads="1"/>
          </p:cNvPicPr>
          <p:nvPr/>
        </p:nvPicPr>
        <p:blipFill rotWithShape="1">
          <a:blip r:embed="rId2"/>
          <a:srcRect l="29825" t="3467" r="19261" b="16402"/>
          <a:stretch/>
        </p:blipFill>
        <p:spPr bwMode="auto">
          <a:xfrm>
            <a:off x="1447800" y="228599"/>
            <a:ext cx="2592388" cy="30595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4"/>
          <p:cNvSpPr>
            <a:spLocks noGrp="1"/>
          </p:cNvSpPr>
          <p:nvPr>
            <p:ph type="title"/>
          </p:nvPr>
        </p:nvSpPr>
        <p:spPr>
          <a:xfrm>
            <a:off x="4343400" y="228600"/>
            <a:ext cx="5943600" cy="990600"/>
          </a:xfrm>
        </p:spPr>
        <p:txBody>
          <a:bodyPr/>
          <a:lstStyle/>
          <a:p>
            <a:r>
              <a:rPr lang="en-US" altLang="en-US" dirty="0"/>
              <a:t>James 1:2</a:t>
            </a:r>
            <a:r>
              <a:rPr lang="ja-JP" altLang="en-US" dirty="0"/>
              <a:t>　</a:t>
            </a:r>
            <a:r>
              <a:rPr lang="ja-JP" altLang="en-US" dirty="0">
                <a:latin typeface="HG明朝E" panose="02020909000000000000" pitchFamily="17" charset="-128"/>
                <a:ea typeface="HG明朝E" panose="02020909000000000000" pitchFamily="17" charset="-128"/>
              </a:rPr>
              <a:t>ヤコブ</a:t>
            </a:r>
            <a:r>
              <a:rPr lang="en-US" altLang="ja-JP" dirty="0"/>
              <a:t>1:2</a:t>
            </a:r>
            <a:endParaRPr lang="en-US" altLang="en-US" dirty="0"/>
          </a:p>
        </p:txBody>
      </p:sp>
      <p:sp>
        <p:nvSpPr>
          <p:cNvPr id="6" name="TextBox 5"/>
          <p:cNvSpPr txBox="1"/>
          <p:nvPr/>
        </p:nvSpPr>
        <p:spPr>
          <a:xfrm>
            <a:off x="4419600" y="1624013"/>
            <a:ext cx="6858000" cy="3046988"/>
          </a:xfrm>
          <a:prstGeom prst="rect">
            <a:avLst/>
          </a:prstGeom>
          <a:noFill/>
        </p:spPr>
        <p:txBody>
          <a:bodyPr wrap="square">
            <a:spAutoFit/>
          </a:bodyPr>
          <a:lstStyle/>
          <a:p>
            <a:pPr>
              <a:defRPr/>
            </a:pPr>
            <a:r>
              <a:rPr lang="en-US" sz="3200" dirty="0">
                <a:latin typeface="+mn-lt"/>
              </a:rPr>
              <a:t>“…</a:t>
            </a:r>
            <a:r>
              <a:rPr lang="en-US" sz="3200" dirty="0">
                <a:solidFill>
                  <a:srgbClr val="FF0000"/>
                </a:solidFill>
                <a:latin typeface="+mn-lt"/>
              </a:rPr>
              <a:t>Count it all joy </a:t>
            </a:r>
            <a:r>
              <a:rPr lang="en-US" sz="3200" dirty="0">
                <a:latin typeface="+mn-lt"/>
              </a:rPr>
              <a:t>when you fall into various trials…”</a:t>
            </a:r>
          </a:p>
          <a:p>
            <a:pPr>
              <a:defRPr/>
            </a:pPr>
            <a:endParaRPr lang="en-US" sz="3200" dirty="0">
              <a:latin typeface="+mn-lt"/>
            </a:endParaRPr>
          </a:p>
          <a:p>
            <a:pPr>
              <a:defRPr/>
            </a:pPr>
            <a:r>
              <a:rPr lang="ja-JP" altLang="en-US" sz="3200" dirty="0">
                <a:solidFill>
                  <a:srgbClr val="002060"/>
                </a:solidFill>
                <a:latin typeface="HG明朝E" panose="02020909000000000000" pitchFamily="17" charset="-128"/>
                <a:ea typeface="HG明朝E" panose="02020909000000000000" pitchFamily="17" charset="-128"/>
              </a:rPr>
              <a:t>「</a:t>
            </a:r>
            <a:r>
              <a:rPr lang="en-US" altLang="ja-JP" sz="3200" dirty="0">
                <a:latin typeface="HG明朝E" panose="02020909000000000000" pitchFamily="17" charset="-128"/>
                <a:ea typeface="HG明朝E" panose="02020909000000000000" pitchFamily="17" charset="-128"/>
              </a:rPr>
              <a:t>…</a:t>
            </a:r>
            <a:r>
              <a:rPr lang="ja-JP" altLang="en-US" sz="3200" dirty="0">
                <a:latin typeface="HG明朝E" panose="02020909000000000000" pitchFamily="17" charset="-128"/>
                <a:ea typeface="HG明朝E" panose="02020909000000000000" pitchFamily="17" charset="-128"/>
              </a:rPr>
              <a:t>あなたがたが、いろいろな試練に会った場合、それを</a:t>
            </a:r>
            <a:r>
              <a:rPr lang="ja-JP" altLang="en-US" sz="3200" dirty="0" smtClean="0">
                <a:solidFill>
                  <a:srgbClr val="C00000"/>
                </a:solidFill>
                <a:latin typeface="HG明朝E" panose="02020909000000000000" pitchFamily="17" charset="-128"/>
                <a:ea typeface="HG明朝E" panose="02020909000000000000" pitchFamily="17" charset="-128"/>
              </a:rPr>
              <a:t>むしろ喜ばしいこと</a:t>
            </a:r>
            <a:r>
              <a:rPr lang="ja-JP" altLang="en-US" sz="3200" dirty="0">
                <a:solidFill>
                  <a:srgbClr val="C00000"/>
                </a:solidFill>
                <a:latin typeface="HG明朝E" panose="02020909000000000000" pitchFamily="17" charset="-128"/>
                <a:ea typeface="HG明朝E" panose="02020909000000000000" pitchFamily="17" charset="-128"/>
              </a:rPr>
              <a:t>と思いなさい。</a:t>
            </a:r>
            <a:r>
              <a:rPr lang="ja-JP" altLang="en-US" sz="3200" dirty="0">
                <a:latin typeface="HG明朝E" panose="02020909000000000000" pitchFamily="17" charset="-128"/>
                <a:ea typeface="HG明朝E" panose="02020909000000000000" pitchFamily="17" charset="-128"/>
              </a:rPr>
              <a:t>」</a:t>
            </a:r>
            <a:endParaRPr lang="en-US" sz="3200" dirty="0">
              <a:latin typeface="HG明朝E" panose="02020909000000000000" pitchFamily="17" charset="-128"/>
              <a:ea typeface="HG明朝E" panose="02020909000000000000" pitchFamily="17" charset="-128"/>
            </a:endParaRPr>
          </a:p>
        </p:txBody>
      </p:sp>
      <p:pic>
        <p:nvPicPr>
          <p:cNvPr id="8" name="Picture 2" descr="0601046"/>
          <p:cNvPicPr>
            <a:picLocks noChangeAspect="1" noChangeArrowheads="1"/>
          </p:cNvPicPr>
          <p:nvPr/>
        </p:nvPicPr>
        <p:blipFill>
          <a:blip r:embed="rId2">
            <a:extLst>
              <a:ext uri="{28A0092B-C50C-407E-A947-70E740481C1C}">
                <a14:useLocalDpi xmlns:a14="http://schemas.microsoft.com/office/drawing/2010/main" val="0"/>
              </a:ext>
            </a:extLst>
          </a:blip>
          <a:srcRect l="22377" t="8347" r="37865" b="56345"/>
          <a:stretch>
            <a:fillRect/>
          </a:stretch>
        </p:blipFill>
        <p:spPr bwMode="auto">
          <a:xfrm>
            <a:off x="1394543" y="228600"/>
            <a:ext cx="2637707" cy="31242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4"/>
          <p:cNvSpPr>
            <a:spLocks noGrp="1"/>
          </p:cNvSpPr>
          <p:nvPr>
            <p:ph type="title"/>
          </p:nvPr>
        </p:nvSpPr>
        <p:spPr>
          <a:xfrm>
            <a:off x="4343400" y="228600"/>
            <a:ext cx="5943600" cy="990600"/>
          </a:xfrm>
        </p:spPr>
        <p:txBody>
          <a:bodyPr/>
          <a:lstStyle/>
          <a:p>
            <a:r>
              <a:rPr lang="en-US" altLang="en-US" dirty="0"/>
              <a:t>1 Peter 2:18 </a:t>
            </a:r>
            <a:r>
              <a:rPr lang="ja-JP" altLang="en-US" dirty="0"/>
              <a:t>　</a:t>
            </a:r>
            <a:r>
              <a:rPr lang="en-US" altLang="en-US" dirty="0">
                <a:solidFill>
                  <a:schemeClr val="tx1"/>
                </a:solidFill>
                <a:ea typeface="HG明朝E" panose="02020909000000000000" pitchFamily="17" charset="-128"/>
              </a:rPr>
              <a:t>1</a:t>
            </a:r>
            <a:r>
              <a:rPr lang="ja-JP" altLang="en-US" dirty="0">
                <a:solidFill>
                  <a:schemeClr val="tx1"/>
                </a:solidFill>
                <a:latin typeface="HG明朝E" panose="02020909000000000000" pitchFamily="17" charset="-128"/>
                <a:ea typeface="HG明朝E" panose="02020909000000000000" pitchFamily="17" charset="-128"/>
              </a:rPr>
              <a:t>ペテロ</a:t>
            </a:r>
            <a:r>
              <a:rPr lang="en-US" altLang="ja-JP" dirty="0">
                <a:solidFill>
                  <a:schemeClr val="tx1"/>
                </a:solidFill>
              </a:rPr>
              <a:t>2:18</a:t>
            </a:r>
            <a:endParaRPr lang="en-US" altLang="en-US" dirty="0">
              <a:solidFill>
                <a:schemeClr val="tx1"/>
              </a:solidFill>
            </a:endParaRPr>
          </a:p>
        </p:txBody>
      </p:sp>
      <p:sp>
        <p:nvSpPr>
          <p:cNvPr id="6" name="TextBox 5"/>
          <p:cNvSpPr txBox="1"/>
          <p:nvPr/>
        </p:nvSpPr>
        <p:spPr>
          <a:xfrm>
            <a:off x="4419600" y="1624013"/>
            <a:ext cx="6781800" cy="4031873"/>
          </a:xfrm>
          <a:prstGeom prst="rect">
            <a:avLst/>
          </a:prstGeom>
          <a:noFill/>
        </p:spPr>
        <p:txBody>
          <a:bodyPr wrap="square">
            <a:spAutoFit/>
          </a:bodyPr>
          <a:lstStyle/>
          <a:p>
            <a:pPr>
              <a:defRPr/>
            </a:pPr>
            <a:r>
              <a:rPr lang="en-US" sz="3200" dirty="0">
                <a:latin typeface="+mn-lt"/>
              </a:rPr>
              <a:t>“Servants, </a:t>
            </a:r>
            <a:r>
              <a:rPr lang="en-US" sz="3200" dirty="0">
                <a:solidFill>
                  <a:srgbClr val="FF0000"/>
                </a:solidFill>
                <a:latin typeface="+mn-lt"/>
              </a:rPr>
              <a:t>be submissive to your masters </a:t>
            </a:r>
            <a:r>
              <a:rPr lang="en-US" sz="3200" dirty="0">
                <a:latin typeface="+mn-lt"/>
              </a:rPr>
              <a:t>with all fear, not only to the good and gentle, but </a:t>
            </a:r>
            <a:r>
              <a:rPr lang="en-US" sz="3200" dirty="0">
                <a:solidFill>
                  <a:srgbClr val="FF0000"/>
                </a:solidFill>
                <a:latin typeface="+mn-lt"/>
              </a:rPr>
              <a:t>also to the harsh</a:t>
            </a:r>
            <a:r>
              <a:rPr lang="en-US" sz="3200" dirty="0">
                <a:latin typeface="+mn-lt"/>
              </a:rPr>
              <a:t>.”</a:t>
            </a:r>
          </a:p>
          <a:p>
            <a:pPr>
              <a:defRPr/>
            </a:pPr>
            <a:endParaRPr lang="en-US" altLang="ja-JP" sz="3200" dirty="0">
              <a:latin typeface="+mn-lt"/>
              <a:ea typeface="HG明朝E" panose="02020909000000000000" pitchFamily="17" charset="-128"/>
            </a:endParaRPr>
          </a:p>
          <a:p>
            <a:pPr>
              <a:defRPr/>
            </a:pPr>
            <a:r>
              <a:rPr lang="ja-JP" altLang="en-US" sz="3200" dirty="0">
                <a:latin typeface="HG明朝E" panose="02020909000000000000" pitchFamily="17" charset="-128"/>
                <a:ea typeface="HG明朝E" panose="02020909000000000000" pitchFamily="17" charset="-128"/>
              </a:rPr>
              <a:t>「僕たる者よ、心からのおそれをもって、</a:t>
            </a:r>
            <a:r>
              <a:rPr lang="ja-JP" altLang="en-US" sz="3200" dirty="0">
                <a:solidFill>
                  <a:srgbClr val="C00000"/>
                </a:solidFill>
                <a:latin typeface="HG明朝E" panose="02020909000000000000" pitchFamily="17" charset="-128"/>
                <a:ea typeface="HG明朝E" panose="02020909000000000000" pitchFamily="17" charset="-128"/>
              </a:rPr>
              <a:t>主人に仕えなさい。</a:t>
            </a:r>
            <a:r>
              <a:rPr lang="ja-JP" altLang="en-US" sz="3200" dirty="0">
                <a:latin typeface="HG明朝E" panose="02020909000000000000" pitchFamily="17" charset="-128"/>
                <a:ea typeface="HG明朝E" panose="02020909000000000000" pitchFamily="17" charset="-128"/>
              </a:rPr>
              <a:t>善良で寛容な主人だけに</a:t>
            </a:r>
            <a:r>
              <a:rPr lang="ja-JP" altLang="en-US" sz="3200" dirty="0" err="1">
                <a:latin typeface="HG明朝E" panose="02020909000000000000" pitchFamily="17" charset="-128"/>
                <a:ea typeface="HG明朝E" panose="02020909000000000000" pitchFamily="17" charset="-128"/>
              </a:rPr>
              <a:t>でなく</a:t>
            </a:r>
            <a:r>
              <a:rPr lang="ja-JP" altLang="en-US" sz="3200" dirty="0">
                <a:latin typeface="HG明朝E" panose="02020909000000000000" pitchFamily="17" charset="-128"/>
                <a:ea typeface="HG明朝E" panose="02020909000000000000" pitchFamily="17" charset="-128"/>
              </a:rPr>
              <a:t>、</a:t>
            </a:r>
            <a:r>
              <a:rPr lang="ja-JP" altLang="en-US" sz="3200" dirty="0">
                <a:solidFill>
                  <a:srgbClr val="C00000"/>
                </a:solidFill>
                <a:latin typeface="HG明朝E" panose="02020909000000000000" pitchFamily="17" charset="-128"/>
                <a:ea typeface="HG明朝E" panose="02020909000000000000" pitchFamily="17" charset="-128"/>
              </a:rPr>
              <a:t>気むずかしい主人にも、そうしなさい。</a:t>
            </a:r>
            <a:r>
              <a:rPr lang="ja-JP" altLang="en-US" sz="3200" dirty="0">
                <a:latin typeface="HG明朝E" panose="02020909000000000000" pitchFamily="17" charset="-128"/>
                <a:ea typeface="HG明朝E" panose="02020909000000000000" pitchFamily="17" charset="-128"/>
              </a:rPr>
              <a:t>」</a:t>
            </a:r>
            <a:endParaRPr lang="en-US" altLang="ja-JP" sz="3200" dirty="0">
              <a:latin typeface="HG明朝E" panose="02020909000000000000" pitchFamily="17" charset="-128"/>
              <a:ea typeface="HG明朝E" panose="02020909000000000000" pitchFamily="17" charset="-128"/>
            </a:endParaRPr>
          </a:p>
        </p:txBody>
      </p:sp>
      <p:pic>
        <p:nvPicPr>
          <p:cNvPr id="194564" name="Picture 4" descr="http://2.bp.blogspot.com/-vwthMe-CZKg/UjiCmxStW6I/AAAAAAAAFis/5QSG7q3GqxA/s1600/saint-peter-1634.jpg"/>
          <p:cNvPicPr>
            <a:picLocks noChangeAspect="1" noChangeArrowheads="1"/>
          </p:cNvPicPr>
          <p:nvPr/>
        </p:nvPicPr>
        <p:blipFill rotWithShape="1">
          <a:blip r:embed="rId2"/>
          <a:srcRect t="8263" r="12717" b="10843"/>
          <a:stretch/>
        </p:blipFill>
        <p:spPr bwMode="auto">
          <a:xfrm>
            <a:off x="1438651" y="228601"/>
            <a:ext cx="2592014" cy="30479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4"/>
          <p:cNvSpPr>
            <a:spLocks noGrp="1"/>
          </p:cNvSpPr>
          <p:nvPr>
            <p:ph type="title"/>
          </p:nvPr>
        </p:nvSpPr>
        <p:spPr>
          <a:xfrm>
            <a:off x="4343400" y="228600"/>
            <a:ext cx="5791200" cy="990600"/>
          </a:xfrm>
        </p:spPr>
        <p:txBody>
          <a:bodyPr/>
          <a:lstStyle/>
          <a:p>
            <a:r>
              <a:rPr lang="en-US" altLang="en-US" dirty="0"/>
              <a:t>1 Thessalonians 5:16-18</a:t>
            </a:r>
            <a:r>
              <a:rPr lang="ja-JP" altLang="en-US" dirty="0"/>
              <a:t>　</a:t>
            </a:r>
            <a:r>
              <a:rPr lang="en-US" altLang="ja-JP" dirty="0">
                <a:solidFill>
                  <a:srgbClr val="002060"/>
                </a:solidFill>
                <a:latin typeface="HG明朝E" panose="02020909000000000000" pitchFamily="17" charset="-128"/>
                <a:ea typeface="HG明朝E" panose="02020909000000000000" pitchFamily="17" charset="-128"/>
              </a:rPr>
              <a:t>1</a:t>
            </a:r>
            <a:r>
              <a:rPr lang="ja-JP" altLang="en-US" dirty="0">
                <a:solidFill>
                  <a:srgbClr val="002060"/>
                </a:solidFill>
                <a:latin typeface="HG明朝E" panose="02020909000000000000" pitchFamily="17" charset="-128"/>
                <a:ea typeface="HG明朝E" panose="02020909000000000000" pitchFamily="17" charset="-128"/>
              </a:rPr>
              <a:t>テサロニケ</a:t>
            </a:r>
            <a:r>
              <a:rPr lang="en-US" altLang="ja-JP" dirty="0">
                <a:solidFill>
                  <a:srgbClr val="002060"/>
                </a:solidFill>
              </a:rPr>
              <a:t>5:16-18</a:t>
            </a:r>
            <a:endParaRPr lang="en-US" altLang="en-US" dirty="0">
              <a:solidFill>
                <a:srgbClr val="002060"/>
              </a:solidFill>
            </a:endParaRPr>
          </a:p>
        </p:txBody>
      </p:sp>
      <p:sp>
        <p:nvSpPr>
          <p:cNvPr id="6" name="TextBox 5"/>
          <p:cNvSpPr txBox="1"/>
          <p:nvPr/>
        </p:nvSpPr>
        <p:spPr>
          <a:xfrm>
            <a:off x="4419600" y="1624013"/>
            <a:ext cx="6781800" cy="4524315"/>
          </a:xfrm>
          <a:prstGeom prst="rect">
            <a:avLst/>
          </a:prstGeom>
          <a:noFill/>
        </p:spPr>
        <p:txBody>
          <a:bodyPr wrap="square">
            <a:spAutoFit/>
          </a:bodyPr>
          <a:lstStyle/>
          <a:p>
            <a:pPr>
              <a:defRPr/>
            </a:pPr>
            <a:r>
              <a:rPr lang="en-US" sz="3200" dirty="0">
                <a:latin typeface="+mn-lt"/>
              </a:rPr>
              <a:t>“</a:t>
            </a:r>
            <a:r>
              <a:rPr lang="en-US" sz="3200" dirty="0">
                <a:solidFill>
                  <a:srgbClr val="FF0000"/>
                </a:solidFill>
                <a:latin typeface="+mn-lt"/>
              </a:rPr>
              <a:t>Rejoice always</a:t>
            </a:r>
            <a:r>
              <a:rPr lang="en-US" sz="3200" dirty="0">
                <a:latin typeface="+mn-lt"/>
              </a:rPr>
              <a:t>, pray without ceasing, </a:t>
            </a:r>
            <a:r>
              <a:rPr lang="en-US" sz="3200" dirty="0">
                <a:solidFill>
                  <a:srgbClr val="FF0000"/>
                </a:solidFill>
                <a:latin typeface="+mn-lt"/>
              </a:rPr>
              <a:t>in everything give thanks</a:t>
            </a:r>
            <a:r>
              <a:rPr lang="en-US" sz="3200" dirty="0">
                <a:latin typeface="+mn-lt"/>
              </a:rPr>
              <a:t>; for this is the will of God in Christ Jesus for you</a:t>
            </a:r>
            <a:r>
              <a:rPr lang="en-US" sz="3200" dirty="0">
                <a:latin typeface="HG明朝E" panose="02020909000000000000" pitchFamily="17" charset="-128"/>
                <a:ea typeface="HG明朝E" panose="02020909000000000000" pitchFamily="17" charset="-128"/>
              </a:rPr>
              <a:t>.</a:t>
            </a:r>
            <a:r>
              <a:rPr lang="en-US" sz="3200" dirty="0">
                <a:latin typeface="+mn-lt"/>
                <a:ea typeface="HG明朝E" panose="02020909000000000000" pitchFamily="17" charset="-128"/>
              </a:rPr>
              <a:t>”</a:t>
            </a:r>
            <a:r>
              <a:rPr lang="en-US" sz="3200" dirty="0">
                <a:latin typeface="HG明朝E" panose="02020909000000000000" pitchFamily="17" charset="-128"/>
                <a:ea typeface="HG明朝E" panose="02020909000000000000" pitchFamily="17" charset="-128"/>
              </a:rPr>
              <a:t> </a:t>
            </a:r>
          </a:p>
          <a:p>
            <a:pPr>
              <a:defRPr/>
            </a:pPr>
            <a:endParaRPr lang="en-US" altLang="ja-JP" sz="3200" dirty="0">
              <a:solidFill>
                <a:srgbClr val="002060"/>
              </a:solidFill>
              <a:latin typeface="HG明朝E" panose="02020909000000000000" pitchFamily="17" charset="-128"/>
              <a:ea typeface="HG明朝E" panose="02020909000000000000" pitchFamily="17" charset="-128"/>
            </a:endParaRPr>
          </a:p>
          <a:p>
            <a:pPr>
              <a:defRPr/>
            </a:pPr>
            <a:r>
              <a:rPr lang="ja-JP" altLang="en-US" sz="3200" dirty="0">
                <a:latin typeface="HG明朝E" panose="02020909000000000000" pitchFamily="17" charset="-128"/>
                <a:ea typeface="HG明朝E" panose="02020909000000000000" pitchFamily="17" charset="-128"/>
              </a:rPr>
              <a:t>「</a:t>
            </a:r>
            <a:r>
              <a:rPr lang="ja-JP" altLang="en-US" sz="3200" dirty="0">
                <a:solidFill>
                  <a:srgbClr val="C00000"/>
                </a:solidFill>
                <a:latin typeface="HG明朝E" panose="02020909000000000000" pitchFamily="17" charset="-128"/>
                <a:ea typeface="HG明朝E" panose="02020909000000000000" pitchFamily="17" charset="-128"/>
              </a:rPr>
              <a:t>いつも喜んでいなさい。</a:t>
            </a:r>
            <a:r>
              <a:rPr lang="ja-JP" altLang="en-US" sz="3200" dirty="0" smtClean="0">
                <a:latin typeface="HG明朝E" panose="02020909000000000000" pitchFamily="17" charset="-128"/>
                <a:ea typeface="HG明朝E" panose="02020909000000000000" pitchFamily="17" charset="-128"/>
              </a:rPr>
              <a:t>絶えず祈りなさい</a:t>
            </a:r>
            <a:r>
              <a:rPr lang="ja-JP" altLang="en-US" sz="3200" dirty="0">
                <a:latin typeface="HG明朝E" panose="02020909000000000000" pitchFamily="17" charset="-128"/>
                <a:ea typeface="HG明朝E" panose="02020909000000000000" pitchFamily="17" charset="-128"/>
              </a:rPr>
              <a:t>。</a:t>
            </a:r>
            <a:r>
              <a:rPr lang="ja-JP" altLang="en-US" sz="3200" dirty="0">
                <a:solidFill>
                  <a:srgbClr val="C00000"/>
                </a:solidFill>
                <a:latin typeface="HG明朝E" panose="02020909000000000000" pitchFamily="17" charset="-128"/>
                <a:ea typeface="HG明朝E" panose="02020909000000000000" pitchFamily="17" charset="-128"/>
              </a:rPr>
              <a:t>すべての事に</a:t>
            </a:r>
            <a:r>
              <a:rPr lang="ja-JP" altLang="en-US" sz="3200" dirty="0" smtClean="0">
                <a:solidFill>
                  <a:srgbClr val="C00000"/>
                </a:solidFill>
                <a:latin typeface="HG明朝E" panose="02020909000000000000" pitchFamily="17" charset="-128"/>
                <a:ea typeface="HG明朝E" panose="02020909000000000000" pitchFamily="17" charset="-128"/>
              </a:rPr>
              <a:t>ついて感謝</a:t>
            </a:r>
            <a:r>
              <a:rPr lang="ja-JP" altLang="en-US" sz="3200" dirty="0">
                <a:solidFill>
                  <a:srgbClr val="C00000"/>
                </a:solidFill>
                <a:latin typeface="HG明朝E" panose="02020909000000000000" pitchFamily="17" charset="-128"/>
                <a:ea typeface="HG明朝E" panose="02020909000000000000" pitchFamily="17" charset="-128"/>
              </a:rPr>
              <a:t>しなさい。</a:t>
            </a:r>
            <a:r>
              <a:rPr lang="ja-JP" altLang="en-US" sz="3200" dirty="0">
                <a:latin typeface="HG明朝E" panose="02020909000000000000" pitchFamily="17" charset="-128"/>
                <a:ea typeface="HG明朝E" panose="02020909000000000000" pitchFamily="17" charset="-128"/>
              </a:rPr>
              <a:t>これが、キリスト・イエスにあって、神があなたがたに求めておられることである。」</a:t>
            </a:r>
            <a:endParaRPr lang="en-US" sz="3200" dirty="0">
              <a:latin typeface="HG明朝E" panose="02020909000000000000" pitchFamily="17" charset="-128"/>
              <a:ea typeface="HG明朝E" panose="02020909000000000000" pitchFamily="17" charset="-128"/>
            </a:endParaRPr>
          </a:p>
        </p:txBody>
      </p:sp>
      <p:pic>
        <p:nvPicPr>
          <p:cNvPr id="5" name="Picture 2" descr="0605225"/>
          <p:cNvPicPr>
            <a:picLocks noChangeAspect="1" noChangeArrowheads="1"/>
          </p:cNvPicPr>
          <p:nvPr/>
        </p:nvPicPr>
        <p:blipFill rotWithShape="1">
          <a:blip r:embed="rId2"/>
          <a:srcRect l="29825" t="3467" r="19261" b="16402"/>
          <a:stretch/>
        </p:blipFill>
        <p:spPr bwMode="auto">
          <a:xfrm>
            <a:off x="1447800" y="228599"/>
            <a:ext cx="2592388" cy="30595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5715000"/>
            <a:ext cx="9497484" cy="1066800"/>
          </a:xfrm>
        </p:spPr>
        <p:txBody>
          <a:bodyPr/>
          <a:lstStyle/>
          <a:p>
            <a:pPr algn="ctr"/>
            <a:r>
              <a:rPr lang="ja-JP" altLang="en-US" sz="3600" dirty="0">
                <a:solidFill>
                  <a:srgbClr val="002060"/>
                </a:solidFill>
                <a:latin typeface="HG明朝E" panose="02020909000000000000" pitchFamily="17" charset="-128"/>
                <a:ea typeface="HG明朝E" panose="02020909000000000000" pitchFamily="17" charset="-128"/>
              </a:rPr>
              <a:t>豊かな人生の秘訣</a:t>
            </a:r>
            <a:r>
              <a:rPr lang="ja-JP" altLang="en-US" sz="3600" dirty="0" smtClean="0">
                <a:solidFill>
                  <a:srgbClr val="002060"/>
                </a:solidFill>
                <a:latin typeface="HG明朝E" panose="02020909000000000000" pitchFamily="17" charset="-128"/>
                <a:ea typeface="HG明朝E" panose="02020909000000000000" pitchFamily="17" charset="-128"/>
              </a:rPr>
              <a:t>は、良い羊飼い</a:t>
            </a:r>
            <a:r>
              <a:rPr lang="ja-JP" altLang="en-US" sz="3600" dirty="0">
                <a:solidFill>
                  <a:srgbClr val="002060"/>
                </a:solidFill>
                <a:latin typeface="HG明朝E" panose="02020909000000000000" pitchFamily="17" charset="-128"/>
                <a:ea typeface="HG明朝E" panose="02020909000000000000" pitchFamily="17" charset="-128"/>
              </a:rPr>
              <a:t>の</a:t>
            </a:r>
            <a:r>
              <a:rPr lang="ja-JP" altLang="en-US" sz="3600" dirty="0" smtClean="0">
                <a:solidFill>
                  <a:srgbClr val="002060"/>
                </a:solidFill>
                <a:latin typeface="HG明朝E" panose="02020909000000000000" pitchFamily="17" charset="-128"/>
                <a:ea typeface="HG明朝E" panose="02020909000000000000" pitchFamily="17" charset="-128"/>
              </a:rPr>
              <a:t>声に</a:t>
            </a:r>
            <a:endParaRPr lang="en-US" altLang="ja-JP" sz="3600" dirty="0">
              <a:solidFill>
                <a:srgbClr val="002060"/>
              </a:solidFill>
              <a:latin typeface="HG明朝E" panose="02020909000000000000" pitchFamily="17" charset="-128"/>
              <a:ea typeface="HG明朝E" panose="02020909000000000000" pitchFamily="17" charset="-128"/>
            </a:endParaRPr>
          </a:p>
          <a:p>
            <a:pPr algn="ctr"/>
            <a:r>
              <a:rPr lang="ja-JP" altLang="en-US" sz="3600" dirty="0">
                <a:solidFill>
                  <a:srgbClr val="002060"/>
                </a:solidFill>
                <a:latin typeface="HG明朝E" panose="02020909000000000000" pitchFamily="17" charset="-128"/>
                <a:ea typeface="HG明朝E" panose="02020909000000000000" pitchFamily="17" charset="-128"/>
              </a:rPr>
              <a:t>信頼</a:t>
            </a:r>
            <a:r>
              <a:rPr lang="ja-JP" altLang="en-US" sz="3600" dirty="0" smtClean="0">
                <a:solidFill>
                  <a:srgbClr val="002060"/>
                </a:solidFill>
                <a:latin typeface="HG明朝E" panose="02020909000000000000" pitchFamily="17" charset="-128"/>
                <a:ea typeface="HG明朝E" panose="02020909000000000000" pitchFamily="17" charset="-128"/>
              </a:rPr>
              <a:t>する決意をすること</a:t>
            </a:r>
            <a:r>
              <a:rPr lang="ja-JP" altLang="en-US" sz="3600" dirty="0">
                <a:solidFill>
                  <a:srgbClr val="002060"/>
                </a:solidFill>
                <a:latin typeface="HG明朝E" panose="02020909000000000000" pitchFamily="17" charset="-128"/>
                <a:ea typeface="HG明朝E" panose="02020909000000000000" pitchFamily="17" charset="-128"/>
              </a:rPr>
              <a:t>です</a:t>
            </a:r>
            <a:r>
              <a:rPr lang="ja-JP" altLang="en-US" sz="3600" dirty="0" smtClean="0">
                <a:solidFill>
                  <a:srgbClr val="002060"/>
                </a:solidFill>
                <a:latin typeface="HG明朝E" panose="02020909000000000000" pitchFamily="17" charset="-128"/>
                <a:ea typeface="HG明朝E" panose="02020909000000000000" pitchFamily="17" charset="-128"/>
              </a:rPr>
              <a:t>。</a:t>
            </a:r>
            <a:endParaRPr lang="en-US" sz="3600" dirty="0">
              <a:solidFill>
                <a:srgbClr val="002060"/>
              </a:solidFill>
              <a:latin typeface="HG明朝E" panose="02020909000000000000" pitchFamily="17" charset="-128"/>
              <a:ea typeface="HG明朝E" panose="02020909000000000000" pitchFamily="17" charset="-128"/>
            </a:endParaRPr>
          </a:p>
        </p:txBody>
      </p:sp>
      <p:sp>
        <p:nvSpPr>
          <p:cNvPr id="2" name="Title 1"/>
          <p:cNvSpPr>
            <a:spLocks noGrp="1"/>
          </p:cNvSpPr>
          <p:nvPr>
            <p:ph type="title"/>
          </p:nvPr>
        </p:nvSpPr>
        <p:spPr>
          <a:xfrm>
            <a:off x="838200" y="381000"/>
            <a:ext cx="10160000" cy="990600"/>
          </a:xfrm>
        </p:spPr>
        <p:txBody>
          <a:bodyPr/>
          <a:lstStyle/>
          <a:p>
            <a:pPr algn="ctr">
              <a:defRPr/>
            </a:pPr>
            <a:r>
              <a:rPr lang="en-US" sz="4000" b="1" dirty="0">
                <a:solidFill>
                  <a:schemeClr val="accent2">
                    <a:lumMod val="75000"/>
                  </a:schemeClr>
                </a:solidFill>
                <a:effectLst>
                  <a:outerShdw blurRad="38100" dist="38100" dir="2700000" algn="tl">
                    <a:srgbClr val="000000">
                      <a:alpha val="43137"/>
                    </a:srgbClr>
                  </a:outerShdw>
                </a:effectLst>
              </a:rPr>
              <a:t>The key to the abundant life is a decision to trust the voice of the Good Shepherd.</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9231" b="6154"/>
          <a:stretch/>
        </p:blipFill>
        <p:spPr>
          <a:xfrm>
            <a:off x="3962400" y="1524000"/>
            <a:ext cx="3714750" cy="4191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90136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dirty="0"/>
              <a:t>Revelation 3:20</a:t>
            </a:r>
            <a:r>
              <a:rPr lang="ja-JP" altLang="en-US" dirty="0"/>
              <a:t>　</a:t>
            </a:r>
            <a:r>
              <a:rPr lang="ja-JP" altLang="en-US" dirty="0">
                <a:solidFill>
                  <a:srgbClr val="002060"/>
                </a:solidFill>
                <a:latin typeface="HG明朝E" panose="02020909000000000000" pitchFamily="17" charset="-128"/>
                <a:ea typeface="HG明朝E" panose="02020909000000000000" pitchFamily="17" charset="-128"/>
              </a:rPr>
              <a:t>黙示録</a:t>
            </a:r>
            <a:r>
              <a:rPr lang="en-US" altLang="ja-JP" dirty="0">
                <a:solidFill>
                  <a:srgbClr val="002060"/>
                </a:solidFill>
              </a:rPr>
              <a:t>3:20</a:t>
            </a:r>
            <a:endParaRPr lang="en-US" altLang="en-US" dirty="0">
              <a:solidFill>
                <a:srgbClr val="002060"/>
              </a:solidFill>
            </a:endParaRPr>
          </a:p>
        </p:txBody>
      </p:sp>
      <p:sp>
        <p:nvSpPr>
          <p:cNvPr id="4" name="TextBox 3"/>
          <p:cNvSpPr txBox="1"/>
          <p:nvPr/>
        </p:nvSpPr>
        <p:spPr>
          <a:xfrm>
            <a:off x="838200" y="1624014"/>
            <a:ext cx="5867400" cy="6001642"/>
          </a:xfrm>
          <a:prstGeom prst="rect">
            <a:avLst/>
          </a:prstGeom>
          <a:noFill/>
        </p:spPr>
        <p:txBody>
          <a:bodyPr wrap="square">
            <a:spAutoFit/>
          </a:bodyPr>
          <a:lstStyle/>
          <a:p>
            <a:pPr>
              <a:defRPr/>
            </a:pPr>
            <a:r>
              <a:rPr lang="en-US" sz="3200" dirty="0">
                <a:latin typeface="+mn-lt"/>
              </a:rPr>
              <a:t>“Behold, I stand at the door and knock; if anyone hears my voice and opens the door, I will come in to him, and will dine with him, and he with Me.</a:t>
            </a:r>
            <a:r>
              <a:rPr lang="en-US" sz="3200" dirty="0" smtClean="0">
                <a:latin typeface="+mn-lt"/>
              </a:rPr>
              <a:t>”</a:t>
            </a:r>
            <a:endParaRPr lang="en-US" altLang="ja-JP" sz="3200" dirty="0">
              <a:solidFill>
                <a:srgbClr val="002060"/>
              </a:solidFill>
              <a:latin typeface="+mn-lt"/>
              <a:ea typeface="HG明朝E" panose="02020909000000000000" pitchFamily="17" charset="-128"/>
            </a:endParaRPr>
          </a:p>
          <a:p>
            <a:pPr>
              <a:defRPr/>
            </a:pPr>
            <a:r>
              <a:rPr lang="ja-JP" altLang="en-US" sz="3200" dirty="0">
                <a:solidFill>
                  <a:srgbClr val="002060"/>
                </a:solidFill>
                <a:latin typeface="HG明朝E" panose="02020909000000000000" pitchFamily="17" charset="-128"/>
                <a:ea typeface="HG明朝E" panose="02020909000000000000" pitchFamily="17" charset="-128"/>
              </a:rPr>
              <a:t>「見よ、わたしは戸の外に立って、たたいている。だれでもわたしの声を聞いて戸</a:t>
            </a:r>
            <a:r>
              <a:rPr lang="ja-JP" altLang="en-US" sz="3200" dirty="0" smtClean="0">
                <a:solidFill>
                  <a:srgbClr val="002060"/>
                </a:solidFill>
                <a:latin typeface="HG明朝E" panose="02020909000000000000" pitchFamily="17" charset="-128"/>
                <a:ea typeface="HG明朝E" panose="02020909000000000000" pitchFamily="17" charset="-128"/>
              </a:rPr>
              <a:t>を開けるなら</a:t>
            </a:r>
            <a:r>
              <a:rPr lang="ja-JP" altLang="en-US" sz="3200" dirty="0">
                <a:solidFill>
                  <a:srgbClr val="002060"/>
                </a:solidFill>
                <a:latin typeface="HG明朝E" panose="02020909000000000000" pitchFamily="17" charset="-128"/>
                <a:ea typeface="HG明朝E" panose="02020909000000000000" pitchFamily="17" charset="-128"/>
              </a:rPr>
              <a:t>、わたしはその中</a:t>
            </a:r>
            <a:r>
              <a:rPr lang="ja-JP" altLang="en-US" sz="3200" dirty="0" smtClean="0">
                <a:solidFill>
                  <a:srgbClr val="002060"/>
                </a:solidFill>
                <a:latin typeface="HG明朝E" panose="02020909000000000000" pitchFamily="17" charset="-128"/>
                <a:ea typeface="HG明朝E" panose="02020909000000000000" pitchFamily="17" charset="-128"/>
              </a:rPr>
              <a:t>に入って彼</a:t>
            </a:r>
            <a:r>
              <a:rPr lang="ja-JP" altLang="en-US" sz="3200" dirty="0">
                <a:solidFill>
                  <a:srgbClr val="002060"/>
                </a:solidFill>
                <a:latin typeface="HG明朝E" panose="02020909000000000000" pitchFamily="17" charset="-128"/>
                <a:ea typeface="HG明朝E" panose="02020909000000000000" pitchFamily="17" charset="-128"/>
              </a:rPr>
              <a:t>と食を共にし、かれもまたわたしと食をともにするであろう。」</a:t>
            </a:r>
            <a:endParaRPr lang="en-US" sz="3200" dirty="0">
              <a:solidFill>
                <a:srgbClr val="002060"/>
              </a:solidFill>
              <a:latin typeface="HG明朝E" panose="02020909000000000000" pitchFamily="17" charset="-128"/>
              <a:ea typeface="HG明朝E" panose="02020909000000000000" pitchFamily="17" charset="-128"/>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3889" r="8333"/>
          <a:stretch/>
        </p:blipFill>
        <p:spPr>
          <a:xfrm>
            <a:off x="7010400" y="1752600"/>
            <a:ext cx="4267200" cy="41148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dirty="0"/>
              <a:t>A world of difference…</a:t>
            </a:r>
            <a:r>
              <a:rPr lang="ja-JP" altLang="en-US" dirty="0"/>
              <a:t>　</a:t>
            </a:r>
            <a:r>
              <a:rPr lang="ja-JP" altLang="en-US" dirty="0" smtClean="0">
                <a:solidFill>
                  <a:srgbClr val="002060"/>
                </a:solidFill>
                <a:latin typeface="HG明朝E" panose="02020909000000000000" pitchFamily="17" charset="-128"/>
                <a:ea typeface="HG明朝E" panose="02020909000000000000" pitchFamily="17" charset="-128"/>
              </a:rPr>
              <a:t>違いの</a:t>
            </a:r>
            <a:r>
              <a:rPr lang="ja-JP" altLang="en-US" dirty="0">
                <a:solidFill>
                  <a:srgbClr val="002060"/>
                </a:solidFill>
                <a:latin typeface="HG明朝E" panose="02020909000000000000" pitchFamily="17" charset="-128"/>
                <a:ea typeface="HG明朝E" panose="02020909000000000000" pitchFamily="17" charset="-128"/>
              </a:rPr>
              <a:t>世界</a:t>
            </a:r>
            <a:endParaRPr lang="en-US" altLang="en-US" dirty="0">
              <a:solidFill>
                <a:srgbClr val="002060"/>
              </a:solidFill>
              <a:latin typeface="HG明朝E" panose="02020909000000000000" pitchFamily="17" charset="-128"/>
              <a:ea typeface="HG明朝E" panose="02020909000000000000" pitchFamily="17" charset="-128"/>
            </a:endParaRPr>
          </a:p>
        </p:txBody>
      </p:sp>
      <p:pic>
        <p:nvPicPr>
          <p:cNvPr id="173058" name="Picture 2" descr="http://media1.santabanta.com/full1/Budhism/Lord%20Buddha/lord-buddha-18a.jpg"/>
          <p:cNvPicPr>
            <a:picLocks noChangeAspect="1" noChangeArrowheads="1"/>
          </p:cNvPicPr>
          <p:nvPr/>
        </p:nvPicPr>
        <p:blipFill rotWithShape="1">
          <a:blip r:embed="rId2"/>
          <a:srcRect l="3163" t="4753" r="-752" b="13386"/>
          <a:stretch/>
        </p:blipFill>
        <p:spPr bwMode="auto">
          <a:xfrm>
            <a:off x="6489700" y="1600201"/>
            <a:ext cx="3568700" cy="22463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3060" name="Picture 4" descr="http://www.redletterchristians.org/wp-content/uploads/shutterstock_59622847.jpg"/>
          <p:cNvPicPr>
            <a:picLocks noChangeAspect="1" noChangeArrowheads="1"/>
          </p:cNvPicPr>
          <p:nvPr/>
        </p:nvPicPr>
        <p:blipFill rotWithShape="1">
          <a:blip r:embed="rId3"/>
          <a:srcRect l="19005" t="4344" r="6063" b="4637"/>
          <a:stretch/>
        </p:blipFill>
        <p:spPr bwMode="auto">
          <a:xfrm>
            <a:off x="2327276" y="1600201"/>
            <a:ext cx="3540125" cy="2270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3062" name="Picture 6" descr="http://www.johntyman.com/nepal/n080.jpg"/>
          <p:cNvPicPr>
            <a:picLocks noChangeAspect="1" noChangeArrowheads="1"/>
          </p:cNvPicPr>
          <p:nvPr/>
        </p:nvPicPr>
        <p:blipFill rotWithShape="1">
          <a:blip r:embed="rId4"/>
          <a:srcRect l="1556" r="3330" b="10370"/>
          <a:stretch/>
        </p:blipFill>
        <p:spPr bwMode="auto">
          <a:xfrm>
            <a:off x="2308225" y="4314825"/>
            <a:ext cx="3536950" cy="2222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3064" name="Picture 8" descr="http://1.bp.blogspot.com/-pDd3ZYkSxJ4/T3-BEEqj1eI/AAAAAAAAEvk/Yfcu4gpJ-mI/s1600/AtheismBigBang.jpg"/>
          <p:cNvPicPr>
            <a:picLocks noChangeAspect="1" noChangeArrowheads="1"/>
          </p:cNvPicPr>
          <p:nvPr/>
        </p:nvPicPr>
        <p:blipFill rotWithShape="1">
          <a:blip r:embed="rId5"/>
          <a:srcRect b="11314"/>
          <a:stretch/>
        </p:blipFill>
        <p:spPr bwMode="auto">
          <a:xfrm>
            <a:off x="6457950" y="4318001"/>
            <a:ext cx="3600450" cy="2219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816864" y="228600"/>
            <a:ext cx="10871200" cy="990600"/>
          </a:xfrm>
        </p:spPr>
        <p:txBody>
          <a:bodyPr/>
          <a:lstStyle/>
          <a:p>
            <a:r>
              <a:rPr lang="en-US" altLang="en-US" dirty="0"/>
              <a:t>George M</a:t>
            </a:r>
            <a:r>
              <a:rPr lang="en-US" altLang="en-US" dirty="0">
                <a:ea typeface="Verdana" panose="020B0604030504040204" pitchFamily="34" charset="0"/>
                <a:cs typeface="Verdana" panose="020B0604030504040204" pitchFamily="34" charset="0"/>
              </a:rPr>
              <a:t>üller</a:t>
            </a:r>
            <a:r>
              <a:rPr lang="ja-JP" altLang="en-US" dirty="0">
                <a:ea typeface="Verdana" panose="020B0604030504040204" pitchFamily="34" charset="0"/>
                <a:cs typeface="Verdana" panose="020B0604030504040204" pitchFamily="34" charset="0"/>
              </a:rPr>
              <a:t>　</a:t>
            </a:r>
            <a:r>
              <a:rPr lang="ja-JP" altLang="en-US" dirty="0">
                <a:solidFill>
                  <a:srgbClr val="002060"/>
                </a:solidFill>
                <a:latin typeface="HG明朝E" panose="02020909000000000000" pitchFamily="17" charset="-128"/>
                <a:ea typeface="HG明朝E" panose="02020909000000000000" pitchFamily="17" charset="-128"/>
                <a:cs typeface="Verdana" panose="020B0604030504040204" pitchFamily="34" charset="0"/>
              </a:rPr>
              <a:t>ジョージ・ミュラー</a:t>
            </a:r>
            <a:endParaRPr lang="en-US" altLang="en-US" dirty="0">
              <a:solidFill>
                <a:srgbClr val="002060"/>
              </a:solidFill>
              <a:latin typeface="HG明朝E" panose="02020909000000000000" pitchFamily="17" charset="-128"/>
              <a:ea typeface="HG明朝E" panose="02020909000000000000" pitchFamily="17" charset="-128"/>
            </a:endParaRPr>
          </a:p>
        </p:txBody>
      </p:sp>
      <p:sp>
        <p:nvSpPr>
          <p:cNvPr id="19459" name="Content Placeholder 3"/>
          <p:cNvSpPr>
            <a:spLocks noGrp="1"/>
          </p:cNvSpPr>
          <p:nvPr>
            <p:ph sz="quarter" idx="1"/>
          </p:nvPr>
        </p:nvSpPr>
        <p:spPr>
          <a:xfrm>
            <a:off x="816864" y="1600200"/>
            <a:ext cx="6879336" cy="4495800"/>
          </a:xfrm>
        </p:spPr>
        <p:txBody>
          <a:bodyPr/>
          <a:lstStyle/>
          <a:p>
            <a:r>
              <a:rPr lang="en-US" altLang="en-US" sz="3200" dirty="0"/>
              <a:t>Chose to trust in God for every </a:t>
            </a:r>
            <a:r>
              <a:rPr lang="en-US" altLang="en-US" sz="3200" dirty="0" smtClean="0"/>
              <a:t>ne</a:t>
            </a:r>
            <a:r>
              <a:rPr lang="en-US" altLang="ja-JP" sz="3200" dirty="0" smtClean="0"/>
              <a:t>e</a:t>
            </a:r>
            <a:r>
              <a:rPr lang="en-US" altLang="en-US" sz="3200" dirty="0" smtClean="0"/>
              <a:t>d</a:t>
            </a:r>
            <a:r>
              <a:rPr lang="ja-JP" altLang="en-US" sz="3200" dirty="0">
                <a:solidFill>
                  <a:srgbClr val="002060"/>
                </a:solidFill>
                <a:latin typeface="HG明朝E" panose="02020909000000000000" pitchFamily="17" charset="-128"/>
                <a:ea typeface="HG明朝E" panose="02020909000000000000" pitchFamily="17" charset="-128"/>
              </a:rPr>
              <a:t>全ての必要において神を</a:t>
            </a:r>
            <a:r>
              <a:rPr lang="ja-JP" altLang="en-US" sz="3200" dirty="0" smtClean="0">
                <a:solidFill>
                  <a:srgbClr val="002060"/>
                </a:solidFill>
                <a:latin typeface="HG明朝E" panose="02020909000000000000" pitchFamily="17" charset="-128"/>
                <a:ea typeface="HG明朝E" panose="02020909000000000000" pitchFamily="17" charset="-128"/>
              </a:rPr>
              <a:t>信頼することを選んだ。</a:t>
            </a:r>
            <a:endParaRPr lang="en-US" altLang="en-US" sz="3200" dirty="0">
              <a:solidFill>
                <a:srgbClr val="002060"/>
              </a:solidFill>
              <a:latin typeface="HG明朝E" panose="02020909000000000000" pitchFamily="17" charset="-128"/>
              <a:ea typeface="HG明朝E" panose="02020909000000000000" pitchFamily="17" charset="-128"/>
            </a:endParaRPr>
          </a:p>
          <a:p>
            <a:r>
              <a:rPr lang="en-US" altLang="en-US" sz="3200" dirty="0"/>
              <a:t>Committed everything to prayer</a:t>
            </a:r>
            <a:r>
              <a:rPr lang="ja-JP" altLang="en-US" sz="3200" dirty="0"/>
              <a:t>　　</a:t>
            </a:r>
            <a:r>
              <a:rPr lang="ja-JP" altLang="en-US" sz="3200" dirty="0">
                <a:solidFill>
                  <a:srgbClr val="002060"/>
                </a:solidFill>
                <a:latin typeface="HG明朝E" panose="02020909000000000000" pitchFamily="17" charset="-128"/>
                <a:ea typeface="HG明朝E" panose="02020909000000000000" pitchFamily="17" charset="-128"/>
              </a:rPr>
              <a:t>全てを祈りに託した</a:t>
            </a:r>
            <a:endParaRPr lang="en-US" altLang="en-US" sz="3200" dirty="0">
              <a:solidFill>
                <a:srgbClr val="002060"/>
              </a:solidFill>
              <a:latin typeface="HG明朝E" panose="02020909000000000000" pitchFamily="17" charset="-128"/>
              <a:ea typeface="HG明朝E" panose="02020909000000000000" pitchFamily="17" charset="-128"/>
            </a:endParaRPr>
          </a:p>
          <a:p>
            <a:r>
              <a:rPr lang="en-US" altLang="en-US" sz="3200" dirty="0"/>
              <a:t>Received the equivalent of between 140 and 160 million dollars without asking once for help</a:t>
            </a:r>
            <a:r>
              <a:rPr lang="ja-JP" altLang="en-US" sz="3200" dirty="0"/>
              <a:t>　　　　　　　　　　</a:t>
            </a:r>
            <a:r>
              <a:rPr lang="ja-JP" altLang="en-US" sz="3200" dirty="0">
                <a:solidFill>
                  <a:srgbClr val="002060"/>
                </a:solidFill>
                <a:latin typeface="HG明朝E" panose="02020909000000000000" pitchFamily="17" charset="-128"/>
                <a:ea typeface="HG明朝E" panose="02020909000000000000" pitchFamily="17" charset="-128"/>
              </a:rPr>
              <a:t>援助</a:t>
            </a:r>
            <a:r>
              <a:rPr lang="ja-JP" altLang="en-US" sz="3200" dirty="0" smtClean="0">
                <a:solidFill>
                  <a:srgbClr val="002060"/>
                </a:solidFill>
                <a:latin typeface="HG明朝E" panose="02020909000000000000" pitchFamily="17" charset="-128"/>
                <a:ea typeface="HG明朝E" panose="02020909000000000000" pitchFamily="17" charset="-128"/>
              </a:rPr>
              <a:t>を一度も求めずに、</a:t>
            </a:r>
            <a:r>
              <a:rPr lang="en-US" altLang="ja-JP" sz="3200" dirty="0" smtClean="0">
                <a:solidFill>
                  <a:srgbClr val="002060"/>
                </a:solidFill>
                <a:latin typeface="HG明朝E" panose="02020909000000000000" pitchFamily="17" charset="-128"/>
                <a:ea typeface="HG明朝E" panose="02020909000000000000" pitchFamily="17" charset="-128"/>
              </a:rPr>
              <a:t>1</a:t>
            </a:r>
            <a:r>
              <a:rPr lang="ja-JP" altLang="en-US" sz="3200" dirty="0">
                <a:solidFill>
                  <a:srgbClr val="002060"/>
                </a:solidFill>
                <a:latin typeface="HG明朝E" panose="02020909000000000000" pitchFamily="17" charset="-128"/>
                <a:ea typeface="HG明朝E" panose="02020909000000000000" pitchFamily="17" charset="-128"/>
              </a:rPr>
              <a:t>億</a:t>
            </a:r>
            <a:r>
              <a:rPr lang="en-US" altLang="ja-JP" sz="3200" dirty="0">
                <a:solidFill>
                  <a:srgbClr val="002060"/>
                </a:solidFill>
                <a:latin typeface="HG明朝E" panose="02020909000000000000" pitchFamily="17" charset="-128"/>
                <a:ea typeface="HG明朝E" panose="02020909000000000000" pitchFamily="17" charset="-128"/>
              </a:rPr>
              <a:t>4</a:t>
            </a:r>
            <a:r>
              <a:rPr lang="ja-JP" altLang="en-US" sz="3200" dirty="0">
                <a:solidFill>
                  <a:srgbClr val="002060"/>
                </a:solidFill>
                <a:latin typeface="HG明朝E" panose="02020909000000000000" pitchFamily="17" charset="-128"/>
                <a:ea typeface="HG明朝E" panose="02020909000000000000" pitchFamily="17" charset="-128"/>
              </a:rPr>
              <a:t>千万から</a:t>
            </a:r>
            <a:r>
              <a:rPr lang="en-US" altLang="ja-JP" sz="3200" dirty="0">
                <a:solidFill>
                  <a:srgbClr val="002060"/>
                </a:solidFill>
                <a:latin typeface="HG明朝E" panose="02020909000000000000" pitchFamily="17" charset="-128"/>
                <a:ea typeface="HG明朝E" panose="02020909000000000000" pitchFamily="17" charset="-128"/>
              </a:rPr>
              <a:t>1</a:t>
            </a:r>
            <a:r>
              <a:rPr lang="ja-JP" altLang="en-US" sz="3200" dirty="0">
                <a:solidFill>
                  <a:srgbClr val="002060"/>
                </a:solidFill>
                <a:latin typeface="HG明朝E" panose="02020909000000000000" pitchFamily="17" charset="-128"/>
                <a:ea typeface="HG明朝E" panose="02020909000000000000" pitchFamily="17" charset="-128"/>
              </a:rPr>
              <a:t>億</a:t>
            </a:r>
            <a:r>
              <a:rPr lang="en-US" altLang="ja-JP" sz="3200" dirty="0">
                <a:solidFill>
                  <a:srgbClr val="002060"/>
                </a:solidFill>
                <a:latin typeface="HG明朝E" panose="02020909000000000000" pitchFamily="17" charset="-128"/>
                <a:ea typeface="HG明朝E" panose="02020909000000000000" pitchFamily="17" charset="-128"/>
              </a:rPr>
              <a:t>6</a:t>
            </a:r>
            <a:r>
              <a:rPr lang="ja-JP" altLang="en-US" sz="3200" dirty="0" smtClean="0">
                <a:solidFill>
                  <a:srgbClr val="002060"/>
                </a:solidFill>
                <a:latin typeface="HG明朝E" panose="02020909000000000000" pitchFamily="17" charset="-128"/>
                <a:ea typeface="HG明朝E" panose="02020909000000000000" pitchFamily="17" charset="-128"/>
              </a:rPr>
              <a:t>千万円の</a:t>
            </a:r>
            <a:r>
              <a:rPr lang="ja-JP" altLang="en-US" sz="3200" dirty="0">
                <a:solidFill>
                  <a:srgbClr val="002060"/>
                </a:solidFill>
                <a:latin typeface="HG明朝E" panose="02020909000000000000" pitchFamily="17" charset="-128"/>
                <a:ea typeface="HG明朝E" panose="02020909000000000000" pitchFamily="17" charset="-128"/>
              </a:rPr>
              <a:t>寄付を集めた</a:t>
            </a:r>
            <a:endParaRPr lang="en-US" altLang="en-US" sz="3200" dirty="0">
              <a:solidFill>
                <a:srgbClr val="002060"/>
              </a:solidFill>
              <a:latin typeface="HG明朝E" panose="02020909000000000000" pitchFamily="17" charset="-128"/>
              <a:ea typeface="HG明朝E" panose="02020909000000000000" pitchFamily="17" charset="-128"/>
            </a:endParaRPr>
          </a:p>
        </p:txBody>
      </p:sp>
      <p:pic>
        <p:nvPicPr>
          <p:cNvPr id="3" name="Picture 2" descr="http://www.wheaton.edu/bgc/archives/treasure/tr98/98-01.jpg"/>
          <p:cNvPicPr>
            <a:picLocks noChangeAspect="1" noChangeArrowheads="1"/>
          </p:cNvPicPr>
          <p:nvPr/>
        </p:nvPicPr>
        <p:blipFill>
          <a:blip r:embed="rId2" cstate="print"/>
          <a:srcRect/>
          <a:stretch>
            <a:fillRect/>
          </a:stretch>
        </p:blipFill>
        <p:spPr bwMode="auto">
          <a:xfrm>
            <a:off x="7848600" y="381000"/>
            <a:ext cx="3053752" cy="365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2705967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5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dirty="0"/>
              <a:t>A world of difference…</a:t>
            </a:r>
            <a:r>
              <a:rPr lang="ja-JP" altLang="en-US" dirty="0"/>
              <a:t>　</a:t>
            </a:r>
            <a:r>
              <a:rPr lang="ja-JP" altLang="en-US" dirty="0" smtClean="0">
                <a:solidFill>
                  <a:srgbClr val="002060"/>
                </a:solidFill>
                <a:latin typeface="HG明朝E" panose="02020909000000000000" pitchFamily="17" charset="-128"/>
                <a:ea typeface="HG明朝E" panose="02020909000000000000" pitchFamily="17" charset="-128"/>
              </a:rPr>
              <a:t>違いの</a:t>
            </a:r>
            <a:r>
              <a:rPr lang="ja-JP" altLang="en-US" dirty="0">
                <a:solidFill>
                  <a:srgbClr val="002060"/>
                </a:solidFill>
                <a:latin typeface="HG明朝E" panose="02020909000000000000" pitchFamily="17" charset="-128"/>
                <a:ea typeface="HG明朝E" panose="02020909000000000000" pitchFamily="17" charset="-128"/>
              </a:rPr>
              <a:t>世界</a:t>
            </a:r>
            <a:endParaRPr lang="en-US" altLang="en-US" dirty="0">
              <a:solidFill>
                <a:srgbClr val="002060"/>
              </a:solidFill>
              <a:latin typeface="HG明朝E" panose="02020909000000000000" pitchFamily="17" charset="-128"/>
              <a:ea typeface="HG明朝E" panose="02020909000000000000" pitchFamily="17" charset="-128"/>
            </a:endParaRPr>
          </a:p>
        </p:txBody>
      </p:sp>
      <p:sp>
        <p:nvSpPr>
          <p:cNvPr id="3" name="Rectangle 2"/>
          <p:cNvSpPr/>
          <p:nvPr/>
        </p:nvSpPr>
        <p:spPr>
          <a:xfrm>
            <a:off x="2327276" y="1600201"/>
            <a:ext cx="7718425" cy="49371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3058" name="Picture 2" descr="http://media1.santabanta.com/full1/Budhism/Lord%20Buddha/lord-buddha-18a.jpg"/>
          <p:cNvPicPr>
            <a:picLocks noChangeAspect="1" noChangeArrowheads="1"/>
          </p:cNvPicPr>
          <p:nvPr/>
        </p:nvPicPr>
        <p:blipFill rotWithShape="1">
          <a:blip r:embed="rId2"/>
          <a:srcRect l="3163" t="4753" r="-752" b="13386"/>
          <a:stretch/>
        </p:blipFill>
        <p:spPr bwMode="auto">
          <a:xfrm>
            <a:off x="6489700" y="1600201"/>
            <a:ext cx="3568700" cy="22463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3060" name="Picture 4" descr="http://www.redletterchristians.org/wp-content/uploads/shutterstock_59622847.jpg"/>
          <p:cNvPicPr>
            <a:picLocks noChangeAspect="1" noChangeArrowheads="1"/>
          </p:cNvPicPr>
          <p:nvPr/>
        </p:nvPicPr>
        <p:blipFill rotWithShape="1">
          <a:blip r:embed="rId3"/>
          <a:srcRect l="19005" t="4344" r="6063" b="4637"/>
          <a:stretch/>
        </p:blipFill>
        <p:spPr bwMode="auto">
          <a:xfrm>
            <a:off x="2327276" y="1600201"/>
            <a:ext cx="3540125" cy="2270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3062" name="Picture 6" descr="http://www.johntyman.com/nepal/n080.jpg"/>
          <p:cNvPicPr>
            <a:picLocks noChangeAspect="1" noChangeArrowheads="1"/>
          </p:cNvPicPr>
          <p:nvPr/>
        </p:nvPicPr>
        <p:blipFill rotWithShape="1">
          <a:blip r:embed="rId4"/>
          <a:srcRect l="1556" r="3330" b="10370"/>
          <a:stretch/>
        </p:blipFill>
        <p:spPr bwMode="auto">
          <a:xfrm>
            <a:off x="2308225" y="4314825"/>
            <a:ext cx="3536950" cy="2222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3064" name="Picture 8" descr="http://1.bp.blogspot.com/-pDd3ZYkSxJ4/T3-BEEqj1eI/AAAAAAAAEvk/Yfcu4gpJ-mI/s1600/AtheismBigBang.jpg"/>
          <p:cNvPicPr>
            <a:picLocks noChangeAspect="1" noChangeArrowheads="1"/>
          </p:cNvPicPr>
          <p:nvPr/>
        </p:nvPicPr>
        <p:blipFill rotWithShape="1">
          <a:blip r:embed="rId5"/>
          <a:srcRect b="11314"/>
          <a:stretch/>
        </p:blipFill>
        <p:spPr bwMode="auto">
          <a:xfrm>
            <a:off x="6457950" y="4318001"/>
            <a:ext cx="3600450" cy="2219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4"/>
          <p:cNvSpPr>
            <a:spLocks noGrp="1"/>
          </p:cNvSpPr>
          <p:nvPr>
            <p:ph type="title"/>
          </p:nvPr>
        </p:nvSpPr>
        <p:spPr>
          <a:xfrm>
            <a:off x="4343400" y="228600"/>
            <a:ext cx="5943600" cy="990600"/>
          </a:xfrm>
        </p:spPr>
        <p:txBody>
          <a:bodyPr/>
          <a:lstStyle/>
          <a:p>
            <a:r>
              <a:rPr lang="en-US" altLang="en-US" dirty="0"/>
              <a:t>Psalms 37:5</a:t>
            </a:r>
            <a:r>
              <a:rPr lang="ja-JP" altLang="en-US" dirty="0"/>
              <a:t>　</a:t>
            </a:r>
            <a:r>
              <a:rPr lang="ja-JP" altLang="en-US" dirty="0">
                <a:solidFill>
                  <a:srgbClr val="002060"/>
                </a:solidFill>
                <a:latin typeface="HG明朝E" panose="02020909000000000000" pitchFamily="17" charset="-128"/>
                <a:ea typeface="HG明朝E" panose="02020909000000000000" pitchFamily="17" charset="-128"/>
              </a:rPr>
              <a:t>詩篇</a:t>
            </a:r>
            <a:r>
              <a:rPr lang="en-US" altLang="ja-JP" dirty="0">
                <a:solidFill>
                  <a:srgbClr val="002060"/>
                </a:solidFill>
              </a:rPr>
              <a:t>37:5</a:t>
            </a:r>
            <a:endParaRPr lang="en-US" altLang="en-US" dirty="0">
              <a:solidFill>
                <a:srgbClr val="002060"/>
              </a:solidFill>
            </a:endParaRPr>
          </a:p>
        </p:txBody>
      </p:sp>
      <p:sp>
        <p:nvSpPr>
          <p:cNvPr id="6" name="TextBox 5"/>
          <p:cNvSpPr txBox="1"/>
          <p:nvPr/>
        </p:nvSpPr>
        <p:spPr>
          <a:xfrm>
            <a:off x="4419600" y="1624014"/>
            <a:ext cx="6705600" cy="3046988"/>
          </a:xfrm>
          <a:prstGeom prst="rect">
            <a:avLst/>
          </a:prstGeom>
          <a:noFill/>
        </p:spPr>
        <p:txBody>
          <a:bodyPr wrap="square">
            <a:spAutoFit/>
          </a:bodyPr>
          <a:lstStyle/>
          <a:p>
            <a:pPr>
              <a:defRPr/>
            </a:pPr>
            <a:r>
              <a:rPr lang="en-US" sz="3200" dirty="0">
                <a:latin typeface="+mn-lt"/>
              </a:rPr>
              <a:t>“Commit your way to the Lord, trust also in Him, and He shall bring it to pass.” </a:t>
            </a:r>
          </a:p>
          <a:p>
            <a:pPr>
              <a:defRPr/>
            </a:pPr>
            <a:endParaRPr lang="en-US" altLang="ja-JP" sz="3200" dirty="0">
              <a:solidFill>
                <a:srgbClr val="002060"/>
              </a:solidFill>
              <a:latin typeface="+mn-lt"/>
              <a:ea typeface="HG明朝E" panose="02020909000000000000" pitchFamily="17" charset="-128"/>
            </a:endParaRPr>
          </a:p>
          <a:p>
            <a:pPr>
              <a:defRPr/>
            </a:pPr>
            <a:r>
              <a:rPr lang="ja-JP" altLang="en-US" sz="3200" dirty="0">
                <a:solidFill>
                  <a:srgbClr val="002060"/>
                </a:solidFill>
                <a:latin typeface="HG明朝E" panose="02020909000000000000" pitchFamily="17" charset="-128"/>
                <a:ea typeface="HG明朝E" panose="02020909000000000000" pitchFamily="17" charset="-128"/>
              </a:rPr>
              <a:t>「あなたの道を主にゆだねよ。主に信頼せよ、主はそれを</a:t>
            </a:r>
            <a:r>
              <a:rPr lang="ja-JP" altLang="en-US" sz="3200" dirty="0" smtClean="0">
                <a:solidFill>
                  <a:srgbClr val="002060"/>
                </a:solidFill>
                <a:latin typeface="HG明朝E" panose="02020909000000000000" pitchFamily="17" charset="-128"/>
                <a:ea typeface="HG明朝E" panose="02020909000000000000" pitchFamily="17" charset="-128"/>
              </a:rPr>
              <a:t>なしとげ</a:t>
            </a:r>
            <a:r>
              <a:rPr lang="ja-JP" altLang="en-US" sz="3200" dirty="0">
                <a:solidFill>
                  <a:srgbClr val="002060"/>
                </a:solidFill>
                <a:latin typeface="HG明朝E" panose="02020909000000000000" pitchFamily="17" charset="-128"/>
                <a:ea typeface="HG明朝E" panose="02020909000000000000" pitchFamily="17" charset="-128"/>
              </a:rPr>
              <a:t>、」</a:t>
            </a:r>
            <a:endParaRPr lang="en-US" sz="3200" dirty="0">
              <a:solidFill>
                <a:srgbClr val="002060"/>
              </a:solidFill>
              <a:latin typeface="HG明朝E" panose="02020909000000000000" pitchFamily="17" charset="-128"/>
              <a:ea typeface="HG明朝E" panose="02020909000000000000" pitchFamily="17" charset="-128"/>
            </a:endParaRPr>
          </a:p>
        </p:txBody>
      </p:sp>
      <p:pic>
        <p:nvPicPr>
          <p:cNvPr id="5" name="Picture 2" descr="0605232"/>
          <p:cNvPicPr>
            <a:picLocks noChangeAspect="1" noChangeArrowheads="1"/>
          </p:cNvPicPr>
          <p:nvPr/>
        </p:nvPicPr>
        <p:blipFill>
          <a:blip r:embed="rId2">
            <a:extLst>
              <a:ext uri="{28A0092B-C50C-407E-A947-70E740481C1C}">
                <a14:useLocalDpi xmlns:a14="http://schemas.microsoft.com/office/drawing/2010/main" val="0"/>
              </a:ext>
            </a:extLst>
          </a:blip>
          <a:srcRect l="20972" t="30884" r="22137" b="18185"/>
          <a:stretch>
            <a:fillRect/>
          </a:stretch>
        </p:blipFill>
        <p:spPr bwMode="auto">
          <a:xfrm>
            <a:off x="1397985" y="228600"/>
            <a:ext cx="2616803" cy="31242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4"/>
          <p:cNvSpPr>
            <a:spLocks noGrp="1"/>
          </p:cNvSpPr>
          <p:nvPr>
            <p:ph type="title"/>
          </p:nvPr>
        </p:nvSpPr>
        <p:spPr>
          <a:xfrm>
            <a:off x="4343400" y="228600"/>
            <a:ext cx="6324600" cy="990600"/>
          </a:xfrm>
        </p:spPr>
        <p:txBody>
          <a:bodyPr/>
          <a:lstStyle/>
          <a:p>
            <a:r>
              <a:rPr lang="en-US" altLang="en-US" dirty="0"/>
              <a:t>Proverbs 3:5, 6</a:t>
            </a:r>
            <a:r>
              <a:rPr lang="ja-JP" altLang="en-US" dirty="0"/>
              <a:t>　</a:t>
            </a:r>
            <a:r>
              <a:rPr lang="ja-JP" altLang="en-US" dirty="0">
                <a:solidFill>
                  <a:srgbClr val="002060"/>
                </a:solidFill>
                <a:latin typeface="HG明朝E" panose="02020909000000000000" pitchFamily="17" charset="-128"/>
                <a:ea typeface="HG明朝E" panose="02020909000000000000" pitchFamily="17" charset="-128"/>
              </a:rPr>
              <a:t>箴言</a:t>
            </a:r>
            <a:r>
              <a:rPr lang="en-US" altLang="ja-JP" dirty="0">
                <a:solidFill>
                  <a:srgbClr val="002060"/>
                </a:solidFill>
              </a:rPr>
              <a:t>3:5,6</a:t>
            </a:r>
            <a:endParaRPr lang="en-US" altLang="en-US" dirty="0">
              <a:solidFill>
                <a:srgbClr val="002060"/>
              </a:solidFill>
            </a:endParaRPr>
          </a:p>
        </p:txBody>
      </p:sp>
      <p:sp>
        <p:nvSpPr>
          <p:cNvPr id="6" name="TextBox 5"/>
          <p:cNvSpPr txBox="1"/>
          <p:nvPr/>
        </p:nvSpPr>
        <p:spPr>
          <a:xfrm>
            <a:off x="4191000" y="1624014"/>
            <a:ext cx="7086600" cy="5016758"/>
          </a:xfrm>
          <a:prstGeom prst="rect">
            <a:avLst/>
          </a:prstGeom>
          <a:noFill/>
        </p:spPr>
        <p:txBody>
          <a:bodyPr wrap="square">
            <a:spAutoFit/>
          </a:bodyPr>
          <a:lstStyle/>
          <a:p>
            <a:pPr>
              <a:defRPr/>
            </a:pPr>
            <a:r>
              <a:rPr lang="en-US" sz="3200" dirty="0">
                <a:latin typeface="+mn-lt"/>
              </a:rPr>
              <a:t>“Trust in the Lord with all your heart, and lean not on your own understanding; in all your ways acknowledge Him, and He shall direct your paths.”</a:t>
            </a:r>
          </a:p>
          <a:p>
            <a:pPr>
              <a:defRPr/>
            </a:pPr>
            <a:endParaRPr lang="en-US" sz="3200" dirty="0">
              <a:latin typeface="+mn-lt"/>
            </a:endParaRPr>
          </a:p>
          <a:p>
            <a:pPr>
              <a:defRPr/>
            </a:pPr>
            <a:r>
              <a:rPr lang="ja-JP" altLang="en-US" sz="3200" dirty="0">
                <a:solidFill>
                  <a:srgbClr val="002060"/>
                </a:solidFill>
                <a:latin typeface="HG明朝E" panose="02020909000000000000" pitchFamily="17" charset="-128"/>
                <a:ea typeface="HG明朝E" panose="02020909000000000000" pitchFamily="17" charset="-128"/>
              </a:rPr>
              <a:t>「心をつくして主に信頼せよ、自分の知識に頼ってはならない。すべての道で主を認めよ、そうすれば、主はあなたの道をまっすぐにされる。」</a:t>
            </a:r>
            <a:endParaRPr lang="en-US" sz="3200" dirty="0">
              <a:solidFill>
                <a:srgbClr val="002060"/>
              </a:solidFill>
              <a:latin typeface="HG明朝E" panose="02020909000000000000" pitchFamily="17" charset="-128"/>
              <a:ea typeface="HG明朝E" panose="02020909000000000000" pitchFamily="17" charset="-128"/>
            </a:endParaRPr>
          </a:p>
        </p:txBody>
      </p:sp>
      <p:pic>
        <p:nvPicPr>
          <p:cNvPr id="5" name="Picture 2" descr="0604104"/>
          <p:cNvPicPr>
            <a:picLocks noChangeAspect="1" noChangeArrowheads="1"/>
          </p:cNvPicPr>
          <p:nvPr/>
        </p:nvPicPr>
        <p:blipFill rotWithShape="1">
          <a:blip r:embed="rId2"/>
          <a:srcRect l="13348" r="12216" b="34853"/>
          <a:stretch/>
        </p:blipFill>
        <p:spPr bwMode="auto">
          <a:xfrm>
            <a:off x="1428956" y="228601"/>
            <a:ext cx="2611232" cy="30479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838199" y="1524001"/>
            <a:ext cx="7543801" cy="5016757"/>
          </a:xfrm>
          <a:prstGeom prst="rect">
            <a:avLst/>
          </a:prstGeom>
          <a:noFill/>
          <a:ln w="9525">
            <a:noFill/>
            <a:miter lim="800000"/>
            <a:headEnd/>
            <a:tailEnd/>
          </a:ln>
        </p:spPr>
        <p:txBody>
          <a:bodyPr wrap="square">
            <a:spAutoFit/>
          </a:bodyPr>
          <a:lstStyle/>
          <a:p>
            <a:pPr>
              <a:defRPr/>
            </a:pPr>
            <a:r>
              <a:rPr lang="en-US" sz="3200" dirty="0">
                <a:latin typeface="+mn-lt"/>
              </a:rPr>
              <a:t>“Let us talk faith and act faith, and we will have faith.”</a:t>
            </a:r>
          </a:p>
          <a:p>
            <a:pPr>
              <a:defRPr/>
            </a:pPr>
            <a:endParaRPr lang="en-US" altLang="ja-JP" sz="3200" dirty="0">
              <a:solidFill>
                <a:srgbClr val="002060"/>
              </a:solidFill>
              <a:latin typeface="+mn-lt"/>
              <a:ea typeface="HG明朝E" panose="02020909000000000000" pitchFamily="17" charset="-128"/>
            </a:endParaRPr>
          </a:p>
          <a:p>
            <a:pPr>
              <a:defRPr/>
            </a:pPr>
            <a:r>
              <a:rPr lang="ja-JP" altLang="en-US" sz="3200" dirty="0">
                <a:solidFill>
                  <a:srgbClr val="002060"/>
                </a:solidFill>
                <a:latin typeface="HG明朝E" panose="02020909000000000000" pitchFamily="17" charset="-128"/>
                <a:ea typeface="HG明朝E" panose="02020909000000000000" pitchFamily="17" charset="-128"/>
              </a:rPr>
              <a:t>「信仰を</a:t>
            </a:r>
            <a:r>
              <a:rPr lang="ja-JP" altLang="en-US" sz="3200" dirty="0" smtClean="0">
                <a:solidFill>
                  <a:srgbClr val="002060"/>
                </a:solidFill>
                <a:latin typeface="HG明朝E" panose="02020909000000000000" pitchFamily="17" charset="-128"/>
                <a:ea typeface="HG明朝E" panose="02020909000000000000" pitchFamily="17" charset="-128"/>
              </a:rPr>
              <a:t>語り、信仰を行いましょう</a:t>
            </a:r>
            <a:r>
              <a:rPr lang="ja-JP" altLang="en-US" sz="3200" dirty="0">
                <a:solidFill>
                  <a:srgbClr val="002060"/>
                </a:solidFill>
                <a:latin typeface="HG明朝E" panose="02020909000000000000" pitchFamily="17" charset="-128"/>
                <a:ea typeface="HG明朝E" panose="02020909000000000000" pitchFamily="17" charset="-128"/>
              </a:rPr>
              <a:t>。そうすれば信仰</a:t>
            </a:r>
            <a:r>
              <a:rPr lang="ja-JP" altLang="en-US" sz="3200" dirty="0" smtClean="0">
                <a:solidFill>
                  <a:srgbClr val="002060"/>
                </a:solidFill>
                <a:latin typeface="HG明朝E" panose="02020909000000000000" pitchFamily="17" charset="-128"/>
                <a:ea typeface="HG明朝E" panose="02020909000000000000" pitchFamily="17" charset="-128"/>
              </a:rPr>
              <a:t>を持つでしょう</a:t>
            </a:r>
            <a:r>
              <a:rPr lang="ja-JP" altLang="en-US" sz="3200" dirty="0">
                <a:solidFill>
                  <a:srgbClr val="002060"/>
                </a:solidFill>
                <a:latin typeface="HG明朝E" panose="02020909000000000000" pitchFamily="17" charset="-128"/>
                <a:ea typeface="HG明朝E" panose="02020909000000000000" pitchFamily="17" charset="-128"/>
              </a:rPr>
              <a:t>。」</a:t>
            </a:r>
            <a:endParaRPr lang="en-US" altLang="ja-JP" sz="3200" dirty="0">
              <a:solidFill>
                <a:srgbClr val="002060"/>
              </a:solidFill>
              <a:latin typeface="HG明朝E" panose="02020909000000000000" pitchFamily="17" charset="-128"/>
              <a:ea typeface="HG明朝E" panose="02020909000000000000" pitchFamily="17" charset="-128"/>
            </a:endParaRPr>
          </a:p>
          <a:p>
            <a:pPr>
              <a:defRPr/>
            </a:pPr>
            <a:endParaRPr lang="en-US" sz="3200" dirty="0">
              <a:solidFill>
                <a:srgbClr val="002060"/>
              </a:solidFill>
              <a:latin typeface="HG明朝E" panose="02020909000000000000" pitchFamily="17" charset="-128"/>
              <a:ea typeface="HG明朝E" panose="02020909000000000000" pitchFamily="17" charset="-128"/>
            </a:endParaRPr>
          </a:p>
          <a:p>
            <a:pPr algn="r">
              <a:defRPr/>
            </a:pPr>
            <a:r>
              <a:rPr lang="en-US" sz="3200" dirty="0">
                <a:solidFill>
                  <a:schemeClr val="accent2">
                    <a:lumMod val="75000"/>
                  </a:schemeClr>
                </a:solidFill>
                <a:latin typeface="+mn-lt"/>
              </a:rPr>
              <a:t>Letter 96, 1906, pp. 1, 12. </a:t>
            </a:r>
          </a:p>
          <a:p>
            <a:pPr algn="r">
              <a:defRPr/>
            </a:pPr>
            <a:r>
              <a:rPr lang="en-US" sz="3200" dirty="0">
                <a:solidFill>
                  <a:schemeClr val="accent2">
                    <a:lumMod val="75000"/>
                  </a:schemeClr>
                </a:solidFill>
                <a:latin typeface="+mn-lt"/>
              </a:rPr>
              <a:t>(To S. N. Haskell and wife, </a:t>
            </a:r>
          </a:p>
          <a:p>
            <a:pPr algn="r">
              <a:defRPr/>
            </a:pPr>
            <a:r>
              <a:rPr lang="en-US" sz="3200" dirty="0">
                <a:solidFill>
                  <a:schemeClr val="accent2">
                    <a:lumMod val="75000"/>
                  </a:schemeClr>
                </a:solidFill>
                <a:latin typeface="+mn-lt"/>
              </a:rPr>
              <a:t>March 11, 1906.) in </a:t>
            </a:r>
            <a:r>
              <a:rPr lang="en-US" sz="3200" i="1" dirty="0">
                <a:solidFill>
                  <a:schemeClr val="accent2">
                    <a:lumMod val="75000"/>
                  </a:schemeClr>
                </a:solidFill>
                <a:latin typeface="+mn-lt"/>
              </a:rPr>
              <a:t>Manuscript Releases, </a:t>
            </a:r>
            <a:r>
              <a:rPr lang="en-US" sz="3200" dirty="0">
                <a:solidFill>
                  <a:schemeClr val="accent2">
                    <a:lumMod val="75000"/>
                  </a:schemeClr>
                </a:solidFill>
                <a:latin typeface="+mn-lt"/>
              </a:rPr>
              <a:t>vol. 7, 403</a:t>
            </a:r>
          </a:p>
        </p:txBody>
      </p:sp>
      <p:pic>
        <p:nvPicPr>
          <p:cNvPr id="94211" name="Picture 3" descr="EGWhite"/>
          <p:cNvPicPr>
            <a:picLocks noChangeAspect="1" noChangeArrowheads="1"/>
          </p:cNvPicPr>
          <p:nvPr/>
        </p:nvPicPr>
        <p:blipFill>
          <a:blip r:embed="rId2"/>
          <a:srcRect/>
          <a:stretch>
            <a:fillRect/>
          </a:stretch>
        </p:blipFill>
        <p:spPr bwMode="auto">
          <a:xfrm>
            <a:off x="8686801" y="228599"/>
            <a:ext cx="2362199" cy="3032191"/>
          </a:xfrm>
          <a:prstGeom prst="rect">
            <a:avLst/>
          </a:prstGeom>
          <a:ln>
            <a:noFill/>
          </a:ln>
          <a:effectLst>
            <a:outerShdw blurRad="292100" dist="139700" dir="2700000" algn="tl" rotWithShape="0">
              <a:srgbClr val="333333">
                <a:alpha val="65000"/>
              </a:srgbClr>
            </a:outerShdw>
          </a:effectLst>
        </p:spPr>
      </p:pic>
      <p:sp>
        <p:nvSpPr>
          <p:cNvPr id="43012" name="Title 1"/>
          <p:cNvSpPr>
            <a:spLocks noGrp="1"/>
          </p:cNvSpPr>
          <p:nvPr>
            <p:ph type="title"/>
          </p:nvPr>
        </p:nvSpPr>
        <p:spPr/>
        <p:txBody>
          <a:bodyPr/>
          <a:lstStyle/>
          <a:p>
            <a:r>
              <a:rPr lang="en-US" altLang="en-US" dirty="0"/>
              <a:t>Living Faith…</a:t>
            </a:r>
            <a:r>
              <a:rPr lang="ja-JP" altLang="en-US" dirty="0"/>
              <a:t>　</a:t>
            </a:r>
            <a:r>
              <a:rPr lang="ja-JP" altLang="en-US" dirty="0">
                <a:latin typeface="HG明朝E" panose="02020909000000000000" pitchFamily="17" charset="-128"/>
                <a:ea typeface="HG明朝E" panose="02020909000000000000" pitchFamily="17" charset="-128"/>
              </a:rPr>
              <a:t>生ける信仰</a:t>
            </a:r>
            <a:endParaRPr lang="en-US" altLang="en-US" dirty="0">
              <a:latin typeface="HG明朝E" panose="02020909000000000000" pitchFamily="17" charset="-128"/>
              <a:ea typeface="HG明朝E" panose="02020909000000000000" pitchFamily="17"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838200" y="1530350"/>
            <a:ext cx="7391400" cy="4031873"/>
          </a:xfrm>
          <a:prstGeom prst="rect">
            <a:avLst/>
          </a:prstGeom>
          <a:noFill/>
          <a:ln w="9525">
            <a:noFill/>
            <a:miter lim="800000"/>
            <a:headEnd/>
            <a:tailEnd/>
          </a:ln>
        </p:spPr>
        <p:txBody>
          <a:bodyPr wrap="square">
            <a:spAutoFit/>
          </a:bodyPr>
          <a:lstStyle/>
          <a:p>
            <a:pPr>
              <a:defRPr/>
            </a:pPr>
            <a:r>
              <a:rPr lang="en-US" sz="3200" dirty="0">
                <a:latin typeface="+mn-lt"/>
              </a:rPr>
              <a:t>“Whatever your disposition may be, God is able so to mold it that it will be sweet and </a:t>
            </a:r>
            <a:r>
              <a:rPr lang="en-US" sz="3200" dirty="0" err="1">
                <a:latin typeface="+mn-lt"/>
              </a:rPr>
              <a:t>Christlike</a:t>
            </a:r>
            <a:r>
              <a:rPr lang="en-US" sz="3200" dirty="0">
                <a:latin typeface="HG明朝E" panose="02020909000000000000" pitchFamily="17" charset="-128"/>
                <a:ea typeface="HG明朝E" panose="02020909000000000000" pitchFamily="17" charset="-128"/>
              </a:rPr>
              <a:t>. </a:t>
            </a:r>
          </a:p>
          <a:p>
            <a:pPr>
              <a:defRPr/>
            </a:pPr>
            <a:endParaRPr lang="en-US" altLang="ja-JP" sz="3200" dirty="0">
              <a:solidFill>
                <a:srgbClr val="002060"/>
              </a:solidFill>
              <a:latin typeface="HG明朝E" panose="02020909000000000000" pitchFamily="17" charset="-128"/>
              <a:ea typeface="HG明朝E" panose="02020909000000000000" pitchFamily="17" charset="-128"/>
            </a:endParaRPr>
          </a:p>
          <a:p>
            <a:pPr>
              <a:defRPr/>
            </a:pPr>
            <a:r>
              <a:rPr lang="ja-JP" altLang="en-US" sz="3200" dirty="0">
                <a:solidFill>
                  <a:srgbClr val="002060"/>
                </a:solidFill>
                <a:latin typeface="HG明朝E" panose="02020909000000000000" pitchFamily="17" charset="-128"/>
                <a:ea typeface="HG明朝E" panose="02020909000000000000" pitchFamily="17" charset="-128"/>
              </a:rPr>
              <a:t>「あなたの性格がどのようであっても、神はあなたを、思いやりのあるキリストのように練り上げることができます。」</a:t>
            </a:r>
            <a:endParaRPr lang="en-US" sz="3200" dirty="0">
              <a:solidFill>
                <a:srgbClr val="002060"/>
              </a:solidFill>
              <a:latin typeface="HG明朝E" panose="02020909000000000000" pitchFamily="17" charset="-128"/>
              <a:ea typeface="HG明朝E" panose="02020909000000000000" pitchFamily="17" charset="-128"/>
            </a:endParaRPr>
          </a:p>
        </p:txBody>
      </p:sp>
      <p:sp>
        <p:nvSpPr>
          <p:cNvPr id="44036" name="Title 1"/>
          <p:cNvSpPr>
            <a:spLocks noGrp="1"/>
          </p:cNvSpPr>
          <p:nvPr>
            <p:ph type="title"/>
          </p:nvPr>
        </p:nvSpPr>
        <p:spPr/>
        <p:txBody>
          <a:bodyPr/>
          <a:lstStyle/>
          <a:p>
            <a:r>
              <a:rPr lang="en-US" altLang="en-US" dirty="0"/>
              <a:t>Living Faith…</a:t>
            </a:r>
            <a:r>
              <a:rPr lang="ja-JP" altLang="en-US" dirty="0"/>
              <a:t>　</a:t>
            </a:r>
            <a:r>
              <a:rPr lang="ja-JP" altLang="en-US" dirty="0">
                <a:latin typeface="HG明朝E" panose="02020909000000000000" pitchFamily="17" charset="-128"/>
                <a:ea typeface="HG明朝E" panose="02020909000000000000" pitchFamily="17" charset="-128"/>
              </a:rPr>
              <a:t>生ける信仰</a:t>
            </a:r>
            <a:endParaRPr lang="en-US" altLang="en-US" dirty="0">
              <a:latin typeface="HG明朝E" panose="02020909000000000000" pitchFamily="17" charset="-128"/>
              <a:ea typeface="HG明朝E" panose="02020909000000000000" pitchFamily="17" charset="-128"/>
            </a:endParaRPr>
          </a:p>
        </p:txBody>
      </p:sp>
      <p:pic>
        <p:nvPicPr>
          <p:cNvPr id="5" name="Picture 3" descr="EGWhite"/>
          <p:cNvPicPr>
            <a:picLocks noChangeAspect="1" noChangeArrowheads="1"/>
          </p:cNvPicPr>
          <p:nvPr/>
        </p:nvPicPr>
        <p:blipFill>
          <a:blip r:embed="rId2"/>
          <a:srcRect/>
          <a:stretch>
            <a:fillRect/>
          </a:stretch>
        </p:blipFill>
        <p:spPr bwMode="auto">
          <a:xfrm>
            <a:off x="8686801" y="228599"/>
            <a:ext cx="2362199" cy="303219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838200" y="1530350"/>
            <a:ext cx="7391400" cy="6001643"/>
          </a:xfrm>
          <a:prstGeom prst="rect">
            <a:avLst/>
          </a:prstGeom>
          <a:noFill/>
          <a:ln w="9525">
            <a:noFill/>
            <a:miter lim="800000"/>
            <a:headEnd/>
            <a:tailEnd/>
          </a:ln>
        </p:spPr>
        <p:txBody>
          <a:bodyPr wrap="square">
            <a:spAutoFit/>
          </a:bodyPr>
          <a:lstStyle/>
          <a:p>
            <a:pPr>
              <a:defRPr/>
            </a:pPr>
            <a:r>
              <a:rPr lang="en-US" sz="3200" dirty="0">
                <a:latin typeface="+mn-lt"/>
              </a:rPr>
              <a:t>“By the exercise of </a:t>
            </a:r>
            <a:r>
              <a:rPr lang="en-US" sz="3200" u="sng" dirty="0">
                <a:latin typeface="+mn-lt"/>
              </a:rPr>
              <a:t>living faith</a:t>
            </a:r>
            <a:r>
              <a:rPr lang="en-US" sz="3200" dirty="0">
                <a:latin typeface="+mn-lt"/>
              </a:rPr>
              <a:t> you can separate from everything that is not in accordance with the mind of God, and thus bring heaven into your life here below. Doing this, you will have sunshine at every step. </a:t>
            </a:r>
          </a:p>
          <a:p>
            <a:pPr>
              <a:defRPr/>
            </a:pPr>
            <a:r>
              <a:rPr lang="ja-JP" altLang="en-US" sz="3200" dirty="0">
                <a:solidFill>
                  <a:srgbClr val="002060"/>
                </a:solidFill>
                <a:latin typeface="HG明朝E" panose="02020909000000000000" pitchFamily="17" charset="-128"/>
                <a:ea typeface="HG明朝E" panose="02020909000000000000" pitchFamily="17" charset="-128"/>
              </a:rPr>
              <a:t>「</a:t>
            </a:r>
            <a:r>
              <a:rPr lang="ja-JP" altLang="en-US" sz="3200" u="sng" dirty="0">
                <a:solidFill>
                  <a:srgbClr val="002060"/>
                </a:solidFill>
                <a:latin typeface="HG明朝E" panose="02020909000000000000" pitchFamily="17" charset="-128"/>
                <a:ea typeface="HG明朝E" panose="02020909000000000000" pitchFamily="17" charset="-128"/>
              </a:rPr>
              <a:t>生きた信仰</a:t>
            </a:r>
            <a:r>
              <a:rPr lang="ja-JP" altLang="en-US" sz="3200" dirty="0">
                <a:solidFill>
                  <a:srgbClr val="002060"/>
                </a:solidFill>
                <a:latin typeface="HG明朝E" panose="02020909000000000000" pitchFamily="17" charset="-128"/>
                <a:ea typeface="HG明朝E" panose="02020909000000000000" pitchFamily="17" charset="-128"/>
              </a:rPr>
              <a:t>を働かせることにより、あなたは御心と相容れないものから離れることができ、地上の人生に天国を招き入れることができるでしょう。そうすることにより、何をするにも喜びを得るでしょう。」</a:t>
            </a:r>
            <a:endParaRPr lang="en-US" sz="3200" u="sng" dirty="0">
              <a:solidFill>
                <a:srgbClr val="002060"/>
              </a:solidFill>
              <a:latin typeface="HG明朝E" panose="02020909000000000000" pitchFamily="17" charset="-128"/>
              <a:ea typeface="HG明朝E" panose="02020909000000000000" pitchFamily="17" charset="-128"/>
            </a:endParaRPr>
          </a:p>
        </p:txBody>
      </p:sp>
      <p:sp>
        <p:nvSpPr>
          <p:cNvPr id="44036" name="Title 1"/>
          <p:cNvSpPr>
            <a:spLocks noGrp="1"/>
          </p:cNvSpPr>
          <p:nvPr>
            <p:ph type="title"/>
          </p:nvPr>
        </p:nvSpPr>
        <p:spPr/>
        <p:txBody>
          <a:bodyPr/>
          <a:lstStyle/>
          <a:p>
            <a:r>
              <a:rPr lang="en-US" altLang="en-US" dirty="0"/>
              <a:t>Living Faith…</a:t>
            </a:r>
            <a:r>
              <a:rPr lang="ja-JP" altLang="en-US" dirty="0"/>
              <a:t>　</a:t>
            </a:r>
            <a:r>
              <a:rPr lang="ja-JP" altLang="en-US" dirty="0">
                <a:latin typeface="HG明朝E" panose="02020909000000000000" pitchFamily="17" charset="-128"/>
                <a:ea typeface="HG明朝E" panose="02020909000000000000" pitchFamily="17" charset="-128"/>
              </a:rPr>
              <a:t>生ける信仰</a:t>
            </a:r>
            <a:endParaRPr lang="en-US" altLang="en-US" dirty="0">
              <a:latin typeface="HG明朝E" panose="02020909000000000000" pitchFamily="17" charset="-128"/>
              <a:ea typeface="HG明朝E" panose="02020909000000000000" pitchFamily="17" charset="-128"/>
            </a:endParaRPr>
          </a:p>
        </p:txBody>
      </p:sp>
      <p:pic>
        <p:nvPicPr>
          <p:cNvPr id="5" name="Picture 3" descr="EGWhite"/>
          <p:cNvPicPr>
            <a:picLocks noChangeAspect="1" noChangeArrowheads="1"/>
          </p:cNvPicPr>
          <p:nvPr/>
        </p:nvPicPr>
        <p:blipFill>
          <a:blip r:embed="rId2"/>
          <a:srcRect/>
          <a:stretch>
            <a:fillRect/>
          </a:stretch>
        </p:blipFill>
        <p:spPr bwMode="auto">
          <a:xfrm>
            <a:off x="8686801" y="228599"/>
            <a:ext cx="2362199" cy="30321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860474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838200" y="1524001"/>
            <a:ext cx="7391400" cy="5509200"/>
          </a:xfrm>
          <a:prstGeom prst="rect">
            <a:avLst/>
          </a:prstGeom>
          <a:noFill/>
          <a:ln w="9525">
            <a:noFill/>
            <a:miter lim="800000"/>
            <a:headEnd/>
            <a:tailEnd/>
          </a:ln>
        </p:spPr>
        <p:txBody>
          <a:bodyPr wrap="square">
            <a:spAutoFit/>
          </a:bodyPr>
          <a:lstStyle/>
          <a:p>
            <a:pPr>
              <a:defRPr/>
            </a:pPr>
            <a:r>
              <a:rPr lang="en-US" sz="3200" dirty="0">
                <a:latin typeface="+mn-lt"/>
              </a:rPr>
              <a:t>“When the enemy seeks to enshroud the soul with darkness, </a:t>
            </a:r>
            <a:r>
              <a:rPr lang="en-US" sz="3200" b="1" dirty="0">
                <a:latin typeface="+mn-lt"/>
              </a:rPr>
              <a:t>sing faith and talk faith</a:t>
            </a:r>
            <a:r>
              <a:rPr lang="en-US" sz="3200" dirty="0">
                <a:latin typeface="+mn-lt"/>
              </a:rPr>
              <a:t>, and you will find that you have sung and talked yourself into the light.”</a:t>
            </a:r>
          </a:p>
          <a:p>
            <a:pPr algn="r">
              <a:defRPr/>
            </a:pPr>
            <a:r>
              <a:rPr lang="en-US" sz="3200" i="1" dirty="0">
                <a:solidFill>
                  <a:schemeClr val="accent2">
                    <a:lumMod val="75000"/>
                  </a:schemeClr>
                </a:solidFill>
                <a:latin typeface="+mn-lt"/>
              </a:rPr>
              <a:t>Counsels to Parents, Teachers, and Students</a:t>
            </a:r>
            <a:r>
              <a:rPr lang="en-US" sz="3200" dirty="0">
                <a:solidFill>
                  <a:schemeClr val="accent2">
                    <a:lumMod val="75000"/>
                  </a:schemeClr>
                </a:solidFill>
                <a:latin typeface="+mn-lt"/>
              </a:rPr>
              <a:t>, 233, 234 (emphasis added).</a:t>
            </a:r>
          </a:p>
          <a:p>
            <a:pPr>
              <a:defRPr/>
            </a:pPr>
            <a:endParaRPr lang="en-US" altLang="ja-JP" sz="3200" dirty="0">
              <a:solidFill>
                <a:srgbClr val="002060"/>
              </a:solidFill>
              <a:latin typeface="HG明朝E" panose="02020909000000000000" pitchFamily="17" charset="-128"/>
              <a:ea typeface="HG明朝E" panose="02020909000000000000" pitchFamily="17" charset="-128"/>
            </a:endParaRPr>
          </a:p>
          <a:p>
            <a:pPr>
              <a:defRPr/>
            </a:pPr>
            <a:r>
              <a:rPr lang="ja-JP" altLang="en-US" sz="3200" dirty="0">
                <a:solidFill>
                  <a:srgbClr val="002060"/>
                </a:solidFill>
                <a:latin typeface="HG明朝E" panose="02020909000000000000" pitchFamily="17" charset="-128"/>
                <a:ea typeface="HG明朝E" panose="02020909000000000000" pitchFamily="17" charset="-128"/>
              </a:rPr>
              <a:t>「敵があなたのたましいを暗闇で覆おうとする時、</a:t>
            </a:r>
            <a:r>
              <a:rPr lang="ja-JP" altLang="en-US" sz="3200" b="1" dirty="0">
                <a:solidFill>
                  <a:srgbClr val="002060"/>
                </a:solidFill>
                <a:latin typeface="HG明朝E" panose="02020909000000000000" pitchFamily="17" charset="-128"/>
                <a:ea typeface="HG明朝E" panose="02020909000000000000" pitchFamily="17" charset="-128"/>
              </a:rPr>
              <a:t>信仰を歌い語りなさい</a:t>
            </a:r>
            <a:r>
              <a:rPr lang="ja-JP" altLang="en-US" sz="3200" dirty="0">
                <a:solidFill>
                  <a:srgbClr val="002060"/>
                </a:solidFill>
                <a:latin typeface="HG明朝E" panose="02020909000000000000" pitchFamily="17" charset="-128"/>
                <a:ea typeface="HG明朝E" panose="02020909000000000000" pitchFamily="17" charset="-128"/>
              </a:rPr>
              <a:t>。そうすることにより、あなたは自らが光の中に居ることに気づくでしょう」</a:t>
            </a:r>
            <a:endParaRPr lang="en-US" sz="3200" dirty="0">
              <a:solidFill>
                <a:srgbClr val="002060"/>
              </a:solidFill>
              <a:latin typeface="HG明朝E" panose="02020909000000000000" pitchFamily="17" charset="-128"/>
              <a:ea typeface="HG明朝E" panose="02020909000000000000" pitchFamily="17" charset="-128"/>
            </a:endParaRPr>
          </a:p>
        </p:txBody>
      </p:sp>
      <p:sp>
        <p:nvSpPr>
          <p:cNvPr id="45060" name="Title 1"/>
          <p:cNvSpPr>
            <a:spLocks noGrp="1"/>
          </p:cNvSpPr>
          <p:nvPr>
            <p:ph type="title"/>
          </p:nvPr>
        </p:nvSpPr>
        <p:spPr/>
        <p:txBody>
          <a:bodyPr/>
          <a:lstStyle/>
          <a:p>
            <a:r>
              <a:rPr lang="en-US" altLang="en-US" dirty="0"/>
              <a:t>Living Faith…</a:t>
            </a:r>
            <a:r>
              <a:rPr lang="ja-JP" altLang="en-US" dirty="0"/>
              <a:t>　</a:t>
            </a:r>
            <a:r>
              <a:rPr lang="ja-JP" altLang="en-US" dirty="0">
                <a:latin typeface="HG明朝E" panose="02020909000000000000" pitchFamily="17" charset="-128"/>
                <a:ea typeface="HG明朝E" panose="02020909000000000000" pitchFamily="17" charset="-128"/>
              </a:rPr>
              <a:t>生ける信仰</a:t>
            </a:r>
            <a:endParaRPr lang="en-US" altLang="en-US" dirty="0">
              <a:latin typeface="HG明朝E" panose="02020909000000000000" pitchFamily="17" charset="-128"/>
              <a:ea typeface="HG明朝E" panose="02020909000000000000" pitchFamily="17" charset="-128"/>
            </a:endParaRPr>
          </a:p>
        </p:txBody>
      </p:sp>
      <p:pic>
        <p:nvPicPr>
          <p:cNvPr id="6" name="Picture 3" descr="EGWhite"/>
          <p:cNvPicPr>
            <a:picLocks noChangeAspect="1" noChangeArrowheads="1"/>
          </p:cNvPicPr>
          <p:nvPr/>
        </p:nvPicPr>
        <p:blipFill>
          <a:blip r:embed="rId2"/>
          <a:srcRect/>
          <a:stretch>
            <a:fillRect/>
          </a:stretch>
        </p:blipFill>
        <p:spPr bwMode="auto">
          <a:xfrm>
            <a:off x="8686801" y="228599"/>
            <a:ext cx="2362199" cy="303219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C:\Users\clouzet\Pictures\09-12 Washington, Bedford Springs, Xmas with kids\DSC02948.JPG"/>
          <p:cNvPicPr>
            <a:picLocks noChangeAspect="1" noChangeArrowheads="1"/>
          </p:cNvPicPr>
          <p:nvPr/>
        </p:nvPicPr>
        <p:blipFill rotWithShape="1">
          <a:blip r:embed="rId2"/>
          <a:srcRect t="7821" b="6923"/>
          <a:stretch/>
        </p:blipFill>
        <p:spPr bwMode="auto">
          <a:xfrm>
            <a:off x="2362200" y="1751014"/>
            <a:ext cx="7391400" cy="47259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6083" name="Title 1"/>
          <p:cNvSpPr>
            <a:spLocks noGrp="1"/>
          </p:cNvSpPr>
          <p:nvPr>
            <p:ph type="title"/>
          </p:nvPr>
        </p:nvSpPr>
        <p:spPr>
          <a:xfrm>
            <a:off x="1676400" y="228600"/>
            <a:ext cx="9067800" cy="990600"/>
          </a:xfrm>
        </p:spPr>
        <p:txBody>
          <a:bodyPr/>
          <a:lstStyle/>
          <a:p>
            <a:pPr algn="ctr"/>
            <a:r>
              <a:rPr lang="en-US" altLang="en-US" dirty="0"/>
              <a:t>Michigan: Life was tough!</a:t>
            </a:r>
            <a:br>
              <a:rPr lang="en-US" altLang="en-US" dirty="0"/>
            </a:br>
            <a:r>
              <a:rPr lang="ja-JP" altLang="en-US" dirty="0"/>
              <a:t>　</a:t>
            </a:r>
            <a:r>
              <a:rPr lang="ja-JP" altLang="en-US" dirty="0">
                <a:solidFill>
                  <a:srgbClr val="002060"/>
                </a:solidFill>
                <a:latin typeface="HG明朝E" panose="02020909000000000000" pitchFamily="17" charset="-128"/>
                <a:ea typeface="HG明朝E" panose="02020909000000000000" pitchFamily="17" charset="-128"/>
              </a:rPr>
              <a:t>ミシガン</a:t>
            </a:r>
            <a:r>
              <a:rPr lang="ja-JP" altLang="en-US" dirty="0" smtClean="0">
                <a:solidFill>
                  <a:srgbClr val="002060"/>
                </a:solidFill>
                <a:latin typeface="HG明朝E" panose="02020909000000000000" pitchFamily="17" charset="-128"/>
                <a:ea typeface="HG明朝E" panose="02020909000000000000" pitchFamily="17" charset="-128"/>
              </a:rPr>
              <a:t>での生活</a:t>
            </a:r>
            <a:r>
              <a:rPr lang="ja-JP" altLang="en-US" dirty="0">
                <a:solidFill>
                  <a:srgbClr val="002060"/>
                </a:solidFill>
                <a:latin typeface="HG明朝E" panose="02020909000000000000" pitchFamily="17" charset="-128"/>
                <a:ea typeface="HG明朝E" panose="02020909000000000000" pitchFamily="17" charset="-128"/>
              </a:rPr>
              <a:t>は</a:t>
            </a:r>
            <a:r>
              <a:rPr lang="ja-JP" altLang="en-US" dirty="0" smtClean="0">
                <a:solidFill>
                  <a:srgbClr val="002060"/>
                </a:solidFill>
                <a:latin typeface="HG明朝E" panose="02020909000000000000" pitchFamily="17" charset="-128"/>
                <a:ea typeface="HG明朝E" panose="02020909000000000000" pitchFamily="17" charset="-128"/>
              </a:rPr>
              <a:t>大変だった！</a:t>
            </a:r>
            <a:endParaRPr lang="en-US" altLang="en-US" dirty="0">
              <a:solidFill>
                <a:srgbClr val="002060"/>
              </a:solidFill>
              <a:latin typeface="HG明朝E" panose="02020909000000000000" pitchFamily="17" charset="-128"/>
              <a:ea typeface="HG明朝E" panose="02020909000000000000" pitchFamily="17" charset="-128"/>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C:\Users\clouzet\Pictures\09-12 Washington, Bedford Springs, Xmas with kids\DSC02953.JPG"/>
          <p:cNvPicPr>
            <a:picLocks noChangeAspect="1" noChangeArrowheads="1"/>
          </p:cNvPicPr>
          <p:nvPr/>
        </p:nvPicPr>
        <p:blipFill rotWithShape="1">
          <a:blip r:embed="rId2"/>
          <a:srcRect t="5203" b="9572"/>
          <a:stretch/>
        </p:blipFill>
        <p:spPr bwMode="auto">
          <a:xfrm>
            <a:off x="2362200" y="1752600"/>
            <a:ext cx="7391400" cy="4724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7107" name="Title 1"/>
          <p:cNvSpPr>
            <a:spLocks noGrp="1"/>
          </p:cNvSpPr>
          <p:nvPr>
            <p:ph type="title"/>
          </p:nvPr>
        </p:nvSpPr>
        <p:spPr>
          <a:xfrm>
            <a:off x="1676400" y="228600"/>
            <a:ext cx="9601200" cy="990600"/>
          </a:xfrm>
        </p:spPr>
        <p:txBody>
          <a:bodyPr/>
          <a:lstStyle/>
          <a:p>
            <a:r>
              <a:rPr lang="en-US" altLang="en-US" dirty="0"/>
              <a:t>What a difference perspective makes!</a:t>
            </a:r>
            <a:r>
              <a:rPr lang="ja-JP" altLang="en-US" dirty="0"/>
              <a:t>　</a:t>
            </a:r>
            <a:r>
              <a:rPr lang="ja-JP" altLang="en-US" dirty="0" smtClean="0">
                <a:solidFill>
                  <a:srgbClr val="002060"/>
                </a:solidFill>
                <a:latin typeface="HG明朝E" panose="02020909000000000000" pitchFamily="17" charset="-128"/>
                <a:ea typeface="HG明朝E" panose="02020909000000000000" pitchFamily="17" charset="-128"/>
              </a:rPr>
              <a:t>ものは見方</a:t>
            </a:r>
            <a:r>
              <a:rPr lang="ja-JP" altLang="en-US" dirty="0">
                <a:solidFill>
                  <a:srgbClr val="002060"/>
                </a:solidFill>
                <a:latin typeface="HG明朝E" panose="02020909000000000000" pitchFamily="17" charset="-128"/>
                <a:ea typeface="HG明朝E" panose="02020909000000000000" pitchFamily="17" charset="-128"/>
              </a:rPr>
              <a:t>によって違いがある！</a:t>
            </a:r>
            <a:endParaRPr lang="en-US" altLang="en-US" dirty="0">
              <a:solidFill>
                <a:srgbClr val="002060"/>
              </a:solidFill>
              <a:latin typeface="HG明朝E" panose="02020909000000000000" pitchFamily="17" charset="-128"/>
              <a:ea typeface="HG明朝E" panose="02020909000000000000" pitchFamily="17" charset="-128"/>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5715000"/>
            <a:ext cx="9497484" cy="1066800"/>
          </a:xfrm>
        </p:spPr>
        <p:txBody>
          <a:bodyPr/>
          <a:lstStyle/>
          <a:p>
            <a:pPr algn="ctr"/>
            <a:r>
              <a:rPr lang="ja-JP" altLang="en-US" sz="3600" dirty="0">
                <a:solidFill>
                  <a:srgbClr val="002060"/>
                </a:solidFill>
                <a:latin typeface="HG明朝E" panose="02020909000000000000" pitchFamily="17" charset="-128"/>
                <a:ea typeface="HG明朝E" panose="02020909000000000000" pitchFamily="17" charset="-128"/>
              </a:rPr>
              <a:t>豊かな人生の秘訣</a:t>
            </a:r>
            <a:r>
              <a:rPr lang="ja-JP" altLang="en-US" sz="3600" dirty="0" smtClean="0">
                <a:solidFill>
                  <a:srgbClr val="002060"/>
                </a:solidFill>
                <a:latin typeface="HG明朝E" panose="02020909000000000000" pitchFamily="17" charset="-128"/>
                <a:ea typeface="HG明朝E" panose="02020909000000000000" pitchFamily="17" charset="-128"/>
              </a:rPr>
              <a:t>は、良い</a:t>
            </a:r>
            <a:r>
              <a:rPr lang="ja-JP" altLang="en-US" sz="3600" dirty="0">
                <a:solidFill>
                  <a:srgbClr val="002060"/>
                </a:solidFill>
                <a:latin typeface="HG明朝E" panose="02020909000000000000" pitchFamily="17" charset="-128"/>
                <a:ea typeface="HG明朝E" panose="02020909000000000000" pitchFamily="17" charset="-128"/>
              </a:rPr>
              <a:t>羊飼いの</a:t>
            </a:r>
            <a:r>
              <a:rPr lang="ja-JP" altLang="en-US" sz="3600" dirty="0" smtClean="0">
                <a:solidFill>
                  <a:srgbClr val="002060"/>
                </a:solidFill>
                <a:latin typeface="HG明朝E" panose="02020909000000000000" pitchFamily="17" charset="-128"/>
                <a:ea typeface="HG明朝E" panose="02020909000000000000" pitchFamily="17" charset="-128"/>
              </a:rPr>
              <a:t>声を</a:t>
            </a:r>
            <a:endParaRPr lang="en-US" altLang="ja-JP" sz="3600" dirty="0">
              <a:solidFill>
                <a:srgbClr val="002060"/>
              </a:solidFill>
              <a:latin typeface="HG明朝E" panose="02020909000000000000" pitchFamily="17" charset="-128"/>
              <a:ea typeface="HG明朝E" panose="02020909000000000000" pitchFamily="17" charset="-128"/>
            </a:endParaRPr>
          </a:p>
          <a:p>
            <a:pPr algn="ctr"/>
            <a:r>
              <a:rPr lang="ja-JP" altLang="en-US" sz="3600" dirty="0">
                <a:solidFill>
                  <a:srgbClr val="002060"/>
                </a:solidFill>
                <a:latin typeface="HG明朝E" panose="02020909000000000000" pitchFamily="17" charset="-128"/>
                <a:ea typeface="HG明朝E" panose="02020909000000000000" pitchFamily="17" charset="-128"/>
              </a:rPr>
              <a:t>信頼</a:t>
            </a:r>
            <a:r>
              <a:rPr lang="ja-JP" altLang="en-US" sz="3600" dirty="0" smtClean="0">
                <a:solidFill>
                  <a:srgbClr val="002060"/>
                </a:solidFill>
                <a:latin typeface="HG明朝E" panose="02020909000000000000" pitchFamily="17" charset="-128"/>
                <a:ea typeface="HG明朝E" panose="02020909000000000000" pitchFamily="17" charset="-128"/>
              </a:rPr>
              <a:t>するよう決意すること</a:t>
            </a:r>
            <a:r>
              <a:rPr lang="ja-JP" altLang="en-US" sz="3600" dirty="0">
                <a:solidFill>
                  <a:srgbClr val="002060"/>
                </a:solidFill>
                <a:latin typeface="HG明朝E" panose="02020909000000000000" pitchFamily="17" charset="-128"/>
                <a:ea typeface="HG明朝E" panose="02020909000000000000" pitchFamily="17" charset="-128"/>
              </a:rPr>
              <a:t>です。</a:t>
            </a:r>
            <a:endParaRPr lang="en-US" sz="3600" dirty="0">
              <a:solidFill>
                <a:srgbClr val="002060"/>
              </a:solidFill>
              <a:latin typeface="HG明朝E" panose="02020909000000000000" pitchFamily="17" charset="-128"/>
              <a:ea typeface="HG明朝E" panose="02020909000000000000" pitchFamily="17" charset="-128"/>
            </a:endParaRPr>
          </a:p>
        </p:txBody>
      </p:sp>
      <p:sp>
        <p:nvSpPr>
          <p:cNvPr id="2" name="Title 1"/>
          <p:cNvSpPr>
            <a:spLocks noGrp="1"/>
          </p:cNvSpPr>
          <p:nvPr>
            <p:ph type="title"/>
          </p:nvPr>
        </p:nvSpPr>
        <p:spPr>
          <a:xfrm>
            <a:off x="838200" y="381000"/>
            <a:ext cx="10160000" cy="990600"/>
          </a:xfrm>
        </p:spPr>
        <p:txBody>
          <a:bodyPr/>
          <a:lstStyle/>
          <a:p>
            <a:pPr algn="ctr">
              <a:defRPr/>
            </a:pPr>
            <a:r>
              <a:rPr lang="en-US" sz="4000" b="1" dirty="0">
                <a:solidFill>
                  <a:schemeClr val="accent2">
                    <a:lumMod val="75000"/>
                  </a:schemeClr>
                </a:solidFill>
                <a:effectLst>
                  <a:outerShdw blurRad="38100" dist="38100" dir="2700000" algn="tl">
                    <a:srgbClr val="000000">
                      <a:alpha val="43137"/>
                    </a:srgbClr>
                  </a:outerShdw>
                </a:effectLst>
              </a:rPr>
              <a:t>The key to the abundant life is a decision to trust the voice of the Good Shepherd.</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9231" b="6154"/>
          <a:stretch/>
        </p:blipFill>
        <p:spPr>
          <a:xfrm>
            <a:off x="3962400" y="1524000"/>
            <a:ext cx="3714750" cy="4191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282635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Ashley Down Orphanage Bristol BS7 by brizzle born and b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6115" y="1219200"/>
            <a:ext cx="7255085" cy="43242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7594" name="Picture 10" descr="George Muller's Orphanage by brizzle born and bred."/>
          <p:cNvPicPr>
            <a:picLocks noChangeAspect="1" noChangeArrowheads="1"/>
          </p:cNvPicPr>
          <p:nvPr/>
        </p:nvPicPr>
        <p:blipFill rotWithShape="1">
          <a:blip r:embed="rId3">
            <a:extLst>
              <a:ext uri="{28A0092B-C50C-407E-A947-70E740481C1C}">
                <a14:useLocalDpi xmlns:a14="http://schemas.microsoft.com/office/drawing/2010/main" val="0"/>
              </a:ext>
            </a:extLst>
          </a:blip>
          <a:srcRect r="1631"/>
          <a:stretch/>
        </p:blipFill>
        <p:spPr bwMode="auto">
          <a:xfrm>
            <a:off x="0" y="-767685"/>
            <a:ext cx="6324600" cy="4196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6" descr="BS7 Ashley Down Orphanage 1935 by brizzle born and bred."/>
          <p:cNvPicPr>
            <a:picLocks noChangeAspect="1" noChangeArrowheads="1"/>
          </p:cNvPicPr>
          <p:nvPr/>
        </p:nvPicPr>
        <p:blipFill rotWithShape="1">
          <a:blip r:embed="rId4">
            <a:extLst>
              <a:ext uri="{28A0092B-C50C-407E-A947-70E740481C1C}">
                <a14:useLocalDpi xmlns:a14="http://schemas.microsoft.com/office/drawing/2010/main" val="0"/>
              </a:ext>
            </a:extLst>
          </a:blip>
          <a:srcRect r="1317"/>
          <a:stretch/>
        </p:blipFill>
        <p:spPr bwMode="auto">
          <a:xfrm>
            <a:off x="-1" y="3048000"/>
            <a:ext cx="6261411" cy="381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8" descr="BS7 Ashley Down Orphanage 1930 by brizzle born and bred."/>
          <p:cNvPicPr>
            <a:picLocks noChangeAspect="1" noChangeArrowheads="1"/>
          </p:cNvPicPr>
          <p:nvPr/>
        </p:nvPicPr>
        <p:blipFill rotWithShape="1">
          <a:blip r:embed="rId5">
            <a:extLst>
              <a:ext uri="{28A0092B-C50C-407E-A947-70E740481C1C}">
                <a14:useLocalDpi xmlns:a14="http://schemas.microsoft.com/office/drawing/2010/main" val="0"/>
              </a:ext>
            </a:extLst>
          </a:blip>
          <a:srcRect l="25" r="1"/>
          <a:stretch/>
        </p:blipFill>
        <p:spPr bwMode="auto">
          <a:xfrm>
            <a:off x="6248400" y="-379107"/>
            <a:ext cx="5943600" cy="38762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7588" name="Picture 4" descr="Ashley Down Orphanage 1925 BS7 by brizzle born and bred."/>
          <p:cNvPicPr>
            <a:picLocks noChangeAspect="1" noChangeArrowheads="1"/>
          </p:cNvPicPr>
          <p:nvPr/>
        </p:nvPicPr>
        <p:blipFill rotWithShape="1">
          <a:blip r:embed="rId6">
            <a:extLst>
              <a:ext uri="{28A0092B-C50C-407E-A947-70E740481C1C}">
                <a14:useLocalDpi xmlns:a14="http://schemas.microsoft.com/office/drawing/2010/main" val="0"/>
              </a:ext>
            </a:extLst>
          </a:blip>
          <a:srcRect t="12271"/>
          <a:stretch/>
        </p:blipFill>
        <p:spPr bwMode="auto">
          <a:xfrm>
            <a:off x="6248400" y="3048000"/>
            <a:ext cx="5943600" cy="3868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505200" y="2667000"/>
            <a:ext cx="6109365" cy="1446550"/>
          </a:xfrm>
          <a:prstGeom prst="rect">
            <a:avLst/>
          </a:prstGeom>
          <a:noFill/>
          <a:effectLst>
            <a:outerShdw blurRad="50800" dist="50800" dir="5400000" algn="ctr" rotWithShape="0">
              <a:schemeClr val="tx1"/>
            </a:outerShdw>
          </a:effectLst>
        </p:spPr>
        <p:txBody>
          <a:bodyPr wrap="none">
            <a:spAutoFit/>
          </a:bodyPr>
          <a:lstStyle/>
          <a:p>
            <a:pPr>
              <a:defRPr/>
            </a:pP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w Cen MT"/>
              </a:rPr>
              <a:t>Over 10,000 Orphans!</a:t>
            </a:r>
          </a:p>
          <a:p>
            <a:pPr>
              <a:defRPr/>
            </a:pPr>
            <a:r>
              <a:rPr lang="en-US" altLang="ja-JP" sz="44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HG明朝E" panose="02020909000000000000" pitchFamily="17" charset="-128"/>
                <a:ea typeface="HG明朝E" panose="02020909000000000000" pitchFamily="17" charset="-128"/>
              </a:rPr>
              <a:t>1</a:t>
            </a:r>
            <a:r>
              <a:rPr lang="ja-JP" altLang="en-US" sz="44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HG明朝E" panose="02020909000000000000" pitchFamily="17" charset="-128"/>
                <a:ea typeface="HG明朝E" panose="02020909000000000000" pitchFamily="17" charset="-128"/>
              </a:rPr>
              <a:t>万人以上の孤児たち！</a:t>
            </a:r>
            <a:endParaRPr lang="en-US"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HG明朝E" panose="02020909000000000000" pitchFamily="17" charset="-128"/>
              <a:ea typeface="HG明朝E" panose="02020909000000000000" pitchFamily="17" charset="-128"/>
            </a:endParaRPr>
          </a:p>
        </p:txBody>
      </p:sp>
    </p:spTree>
    <p:extLst>
      <p:ext uri="{BB962C8B-B14F-4D97-AF65-F5344CB8AC3E}">
        <p14:creationId xmlns:p14="http://schemas.microsoft.com/office/powerpoint/2010/main" val="25154052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75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759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759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759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4"/>
          <p:cNvSpPr>
            <a:spLocks noGrp="1"/>
          </p:cNvSpPr>
          <p:nvPr>
            <p:ph type="title"/>
          </p:nvPr>
        </p:nvSpPr>
        <p:spPr>
          <a:xfrm>
            <a:off x="4343400" y="228600"/>
            <a:ext cx="5943600" cy="990600"/>
          </a:xfrm>
        </p:spPr>
        <p:txBody>
          <a:bodyPr/>
          <a:lstStyle/>
          <a:p>
            <a:r>
              <a:rPr lang="en-US" altLang="en-US" dirty="0"/>
              <a:t>John 10:7, 10</a:t>
            </a:r>
            <a:r>
              <a:rPr lang="ja-JP" altLang="en-US" dirty="0"/>
              <a:t>　</a:t>
            </a:r>
            <a:r>
              <a:rPr lang="ja-JP" altLang="en-US" dirty="0">
                <a:latin typeface="HG明朝E" panose="02020909000000000000" pitchFamily="17" charset="-128"/>
                <a:ea typeface="HG明朝E" panose="02020909000000000000" pitchFamily="17" charset="-128"/>
              </a:rPr>
              <a:t>ヨハネ</a:t>
            </a:r>
            <a:r>
              <a:rPr lang="en-US" altLang="ja-JP" dirty="0"/>
              <a:t>10:7,10</a:t>
            </a:r>
            <a:endParaRPr lang="en-US" altLang="en-US" dirty="0"/>
          </a:p>
        </p:txBody>
      </p:sp>
      <p:sp>
        <p:nvSpPr>
          <p:cNvPr id="6" name="TextBox 5"/>
          <p:cNvSpPr txBox="1"/>
          <p:nvPr/>
        </p:nvSpPr>
        <p:spPr>
          <a:xfrm>
            <a:off x="4419600" y="1624013"/>
            <a:ext cx="6858000" cy="4031873"/>
          </a:xfrm>
          <a:prstGeom prst="rect">
            <a:avLst/>
          </a:prstGeom>
          <a:noFill/>
        </p:spPr>
        <p:txBody>
          <a:bodyPr wrap="square">
            <a:spAutoFit/>
          </a:bodyPr>
          <a:lstStyle/>
          <a:p>
            <a:pPr>
              <a:defRPr/>
            </a:pPr>
            <a:r>
              <a:rPr lang="en-US" sz="3200" dirty="0">
                <a:latin typeface="+mn-lt"/>
              </a:rPr>
              <a:t>“I am the door of the sheep.…    </a:t>
            </a:r>
          </a:p>
          <a:p>
            <a:pPr>
              <a:defRPr/>
            </a:pPr>
            <a:r>
              <a:rPr lang="en-US" sz="3200" b="1" dirty="0">
                <a:solidFill>
                  <a:schemeClr val="accent2">
                    <a:lumMod val="75000"/>
                  </a:schemeClr>
                </a:solidFill>
                <a:latin typeface="+mn-lt"/>
              </a:rPr>
              <a:t>I have come that they may have life, and that they may have it more abundantly</a:t>
            </a:r>
            <a:r>
              <a:rPr lang="en-US" sz="3200" dirty="0">
                <a:latin typeface="+mn-lt"/>
              </a:rPr>
              <a:t>.”</a:t>
            </a:r>
          </a:p>
          <a:p>
            <a:pPr>
              <a:defRPr/>
            </a:pPr>
            <a:endParaRPr lang="en-US" sz="3200" dirty="0">
              <a:latin typeface="+mn-lt"/>
            </a:endParaRPr>
          </a:p>
          <a:p>
            <a:pPr>
              <a:defRPr/>
            </a:pPr>
            <a:r>
              <a:rPr lang="ja-JP" altLang="en-US" sz="3200" dirty="0">
                <a:latin typeface="HG明朝E" panose="02020909000000000000" pitchFamily="17" charset="-128"/>
                <a:ea typeface="HG明朝E" panose="02020909000000000000" pitchFamily="17" charset="-128"/>
              </a:rPr>
              <a:t>「わたしは羊の門である</a:t>
            </a:r>
            <a:r>
              <a:rPr lang="en-US" altLang="ja-JP" sz="3200" dirty="0">
                <a:latin typeface="HG明朝E" panose="02020909000000000000" pitchFamily="17" charset="-128"/>
                <a:ea typeface="HG明朝E" panose="02020909000000000000" pitchFamily="17" charset="-128"/>
              </a:rPr>
              <a:t>…</a:t>
            </a:r>
          </a:p>
          <a:p>
            <a:pPr>
              <a:defRPr/>
            </a:pPr>
            <a:r>
              <a:rPr lang="ja-JP" altLang="en-US" sz="3200" dirty="0">
                <a:solidFill>
                  <a:schemeClr val="accent2">
                    <a:lumMod val="75000"/>
                  </a:schemeClr>
                </a:solidFill>
                <a:latin typeface="HG明朝E" panose="02020909000000000000" pitchFamily="17" charset="-128"/>
                <a:ea typeface="HG明朝E" panose="02020909000000000000" pitchFamily="17" charset="-128"/>
              </a:rPr>
              <a:t>わたしがきたのは、羊に命を得させ、豊かに得させるためである</a:t>
            </a:r>
            <a:r>
              <a:rPr lang="ja-JP" altLang="en-US" sz="3200" dirty="0">
                <a:latin typeface="HG明朝E" panose="02020909000000000000" pitchFamily="17" charset="-128"/>
                <a:ea typeface="HG明朝E" panose="02020909000000000000" pitchFamily="17" charset="-128"/>
              </a:rPr>
              <a:t>。」</a:t>
            </a:r>
            <a:endParaRPr lang="en-US" sz="3200" dirty="0">
              <a:latin typeface="HG明朝E" panose="02020909000000000000" pitchFamily="17" charset="-128"/>
              <a:ea typeface="HG明朝E" panose="02020909000000000000" pitchFamily="17" charset="-128"/>
            </a:endParaRPr>
          </a:p>
        </p:txBody>
      </p:sp>
      <p:pic>
        <p:nvPicPr>
          <p:cNvPr id="5" name="Picture 2" descr="0601167"/>
          <p:cNvPicPr>
            <a:picLocks noChangeAspect="1" noChangeArrowheads="1"/>
          </p:cNvPicPr>
          <p:nvPr/>
        </p:nvPicPr>
        <p:blipFill>
          <a:blip r:embed="rId2"/>
          <a:srcRect l="7895" t="5919" b="13185"/>
          <a:stretch>
            <a:fillRect/>
          </a:stretch>
        </p:blipFill>
        <p:spPr bwMode="auto">
          <a:xfrm>
            <a:off x="1373514" y="228600"/>
            <a:ext cx="2666674" cy="3124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2221" b="4445"/>
          <a:stretch/>
        </p:blipFill>
        <p:spPr>
          <a:xfrm>
            <a:off x="457200" y="152400"/>
            <a:ext cx="11277600" cy="6400800"/>
          </a:xfrm>
          <a:prstGeom prst="rect">
            <a:avLst/>
          </a:prstGeom>
        </p:spPr>
      </p:pic>
      <p:sp>
        <p:nvSpPr>
          <p:cNvPr id="7" name="TextBox 6"/>
          <p:cNvSpPr txBox="1"/>
          <p:nvPr/>
        </p:nvSpPr>
        <p:spPr>
          <a:xfrm>
            <a:off x="1764564" y="5334001"/>
            <a:ext cx="8734251" cy="1446550"/>
          </a:xfrm>
          <a:prstGeom prst="rect">
            <a:avLst/>
          </a:prstGeom>
          <a:noFill/>
          <a:effectLst>
            <a:outerShdw blurRad="50800" dist="50800" dir="5400000" algn="ctr" rotWithShape="0">
              <a:schemeClr val="tx1"/>
            </a:outerShdw>
          </a:effectLst>
        </p:spPr>
        <p:txBody>
          <a:bodyPr wrap="none">
            <a:spAutoFit/>
          </a:bodyPr>
          <a:lstStyle/>
          <a:p>
            <a:pPr>
              <a:defRPr/>
            </a:pP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In the beginning, life was abundant…</a:t>
            </a:r>
          </a:p>
          <a:p>
            <a:pPr algn="ctr">
              <a:defRPr/>
            </a:pPr>
            <a:r>
              <a:rPr lang="ja-JP" altLang="en-US" sz="44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HG明朝E" panose="02020909000000000000" pitchFamily="17" charset="-128"/>
                <a:ea typeface="HG明朝E" panose="02020909000000000000" pitchFamily="17" charset="-128"/>
              </a:rPr>
              <a:t>初めは、人生は豊かだった</a:t>
            </a:r>
            <a:r>
              <a:rPr lang="en-US" altLang="ja-JP" sz="44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HG明朝E" panose="02020909000000000000" pitchFamily="17" charset="-128"/>
                <a:ea typeface="HG明朝E" panose="02020909000000000000" pitchFamily="17" charset="-128"/>
              </a:rPr>
              <a:t>…</a:t>
            </a:r>
            <a:endParaRPr lang="en-US" sz="44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HG明朝E" panose="02020909000000000000" pitchFamily="17" charset="-128"/>
              <a:ea typeface="HG明朝E" panose="02020909000000000000" pitchFamily="17"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2" descr="D-04-057"/>
          <p:cNvPicPr>
            <a:picLocks noChangeAspect="1" noChangeArrowheads="1"/>
          </p:cNvPicPr>
          <p:nvPr/>
        </p:nvPicPr>
        <p:blipFill rotWithShape="1">
          <a:blip r:embed="rId2">
            <a:extLst>
              <a:ext uri="{28A0092B-C50C-407E-A947-70E740481C1C}">
                <a14:useLocalDpi xmlns:a14="http://schemas.microsoft.com/office/drawing/2010/main" val="0"/>
              </a:ext>
            </a:extLst>
          </a:blip>
          <a:srcRect t="3333" b="3333"/>
          <a:stretch/>
        </p:blipFill>
        <p:spPr bwMode="auto">
          <a:xfrm>
            <a:off x="609600" y="228600"/>
            <a:ext cx="10972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219200" y="4495800"/>
            <a:ext cx="10121978" cy="2123658"/>
          </a:xfrm>
          <a:prstGeom prst="rect">
            <a:avLst/>
          </a:prstGeom>
          <a:noFill/>
          <a:effectLst>
            <a:outerShdw blurRad="50800" dist="50800" dir="5400000" algn="ctr" rotWithShape="0">
              <a:schemeClr val="tx1"/>
            </a:outerShdw>
          </a:effectLst>
        </p:spPr>
        <p:txBody>
          <a:bodyPr wrap="square">
            <a:spAutoFit/>
          </a:bodyPr>
          <a:lstStyle/>
          <a:p>
            <a:pPr lvl="0" algn="ctr">
              <a:defRPr/>
            </a:pP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w Cen MT"/>
              </a:rPr>
              <a:t>…but then, we decided to trust our senses.</a:t>
            </a:r>
          </a:p>
          <a:p>
            <a:pPr lvl="0" algn="ctr">
              <a:defRPr/>
            </a:pPr>
            <a:r>
              <a:rPr lang="en-US" altLang="ja-JP" sz="44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Tw Cen MT"/>
              </a:rPr>
              <a:t>…</a:t>
            </a:r>
            <a:r>
              <a:rPr lang="ja-JP" altLang="en-US" sz="44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HG明朝E" panose="02020909000000000000" pitchFamily="17" charset="-128"/>
                <a:ea typeface="HG明朝E" panose="02020909000000000000" pitchFamily="17" charset="-128"/>
              </a:rPr>
              <a:t>しかし</a:t>
            </a:r>
            <a:r>
              <a:rPr lang="ja-JP" altLang="en-US" sz="4400" dirty="0" smtClean="0">
                <a:ln w="18415" cmpd="sng">
                  <a:solidFill>
                    <a:srgbClr val="FFFFFF"/>
                  </a:solidFill>
                  <a:prstDash val="solid"/>
                </a:ln>
                <a:solidFill>
                  <a:srgbClr val="FFFF00"/>
                </a:solidFill>
                <a:effectLst>
                  <a:outerShdw blurRad="63500" dir="3600000" algn="tl" rotWithShape="0">
                    <a:srgbClr val="000000">
                      <a:alpha val="70000"/>
                    </a:srgbClr>
                  </a:outerShdw>
                </a:effectLst>
                <a:latin typeface="HG明朝E" panose="02020909000000000000" pitchFamily="17" charset="-128"/>
                <a:ea typeface="HG明朝E" panose="02020909000000000000" pitchFamily="17" charset="-128"/>
              </a:rPr>
              <a:t>、わたしたちは</a:t>
            </a:r>
            <a:endParaRPr lang="en-US" altLang="ja-JP" sz="4400" dirty="0" smtClean="0">
              <a:ln w="18415" cmpd="sng">
                <a:solidFill>
                  <a:srgbClr val="FFFFFF"/>
                </a:solidFill>
                <a:prstDash val="solid"/>
              </a:ln>
              <a:solidFill>
                <a:srgbClr val="FFFF00"/>
              </a:solidFill>
              <a:effectLst>
                <a:outerShdw blurRad="63500" dir="3600000" algn="tl" rotWithShape="0">
                  <a:srgbClr val="000000">
                    <a:alpha val="70000"/>
                  </a:srgbClr>
                </a:outerShdw>
              </a:effectLst>
              <a:latin typeface="HG明朝E" panose="02020909000000000000" pitchFamily="17" charset="-128"/>
              <a:ea typeface="HG明朝E" panose="02020909000000000000" pitchFamily="17" charset="-128"/>
            </a:endParaRPr>
          </a:p>
          <a:p>
            <a:pPr lvl="0" algn="ctr">
              <a:defRPr/>
            </a:pPr>
            <a:r>
              <a:rPr lang="ja-JP" altLang="en-US" sz="4400" dirty="0" smtClean="0">
                <a:ln w="18415" cmpd="sng">
                  <a:solidFill>
                    <a:srgbClr val="FFFFFF"/>
                  </a:solidFill>
                  <a:prstDash val="solid"/>
                </a:ln>
                <a:solidFill>
                  <a:srgbClr val="FFFF00"/>
                </a:solidFill>
                <a:effectLst>
                  <a:outerShdw blurRad="63500" dir="3600000" algn="tl" rotWithShape="0">
                    <a:srgbClr val="000000">
                      <a:alpha val="70000"/>
                    </a:srgbClr>
                  </a:outerShdw>
                </a:effectLst>
                <a:latin typeface="HG明朝E" panose="02020909000000000000" pitchFamily="17" charset="-128"/>
                <a:ea typeface="HG明朝E" panose="02020909000000000000" pitchFamily="17" charset="-128"/>
              </a:rPr>
              <a:t>自分の</a:t>
            </a:r>
            <a:r>
              <a:rPr lang="ja-JP" altLang="en-US" sz="44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HG明朝E" panose="02020909000000000000" pitchFamily="17" charset="-128"/>
                <a:ea typeface="HG明朝E" panose="02020909000000000000" pitchFamily="17" charset="-128"/>
              </a:rPr>
              <a:t>感覚を信頼</a:t>
            </a:r>
            <a:r>
              <a:rPr lang="ja-JP" altLang="en-US" sz="4400" dirty="0" smtClean="0">
                <a:ln w="18415" cmpd="sng">
                  <a:solidFill>
                    <a:srgbClr val="FFFFFF"/>
                  </a:solidFill>
                  <a:prstDash val="solid"/>
                </a:ln>
                <a:solidFill>
                  <a:srgbClr val="FFFF00"/>
                </a:solidFill>
                <a:effectLst>
                  <a:outerShdw blurRad="63500" dir="3600000" algn="tl" rotWithShape="0">
                    <a:srgbClr val="000000">
                      <a:alpha val="70000"/>
                    </a:srgbClr>
                  </a:outerShdw>
                </a:effectLst>
                <a:latin typeface="HG明朝E" panose="02020909000000000000" pitchFamily="17" charset="-128"/>
                <a:ea typeface="HG明朝E" panose="02020909000000000000" pitchFamily="17" charset="-128"/>
              </a:rPr>
              <a:t>することにした。</a:t>
            </a:r>
            <a:endParaRPr lang="en-US" sz="44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HG明朝E" panose="02020909000000000000" pitchFamily="17" charset="-128"/>
              <a:ea typeface="HG明朝E" panose="02020909000000000000" pitchFamily="17" charset="-128"/>
            </a:endParaRPr>
          </a:p>
        </p:txBody>
      </p:sp>
    </p:spTree>
    <p:extLst>
      <p:ext uri="{BB962C8B-B14F-4D97-AF65-F5344CB8AC3E}">
        <p14:creationId xmlns:p14="http://schemas.microsoft.com/office/powerpoint/2010/main" val="27087289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2" descr="0614095"/>
          <p:cNvPicPr>
            <a:picLocks noChangeAspect="1" noChangeArrowheads="1"/>
          </p:cNvPicPr>
          <p:nvPr/>
        </p:nvPicPr>
        <p:blipFill>
          <a:blip r:embed="rId2"/>
          <a:srcRect/>
          <a:stretch>
            <a:fillRect/>
          </a:stretch>
        </p:blipFill>
        <p:spPr bwMode="auto">
          <a:xfrm>
            <a:off x="6688138" y="457200"/>
            <a:ext cx="4513262" cy="6019800"/>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1143000" y="1447800"/>
            <a:ext cx="4267200" cy="6863417"/>
          </a:xfrm>
          <a:prstGeom prst="rect">
            <a:avLst/>
          </a:prstGeom>
          <a:noFill/>
        </p:spPr>
        <p:txBody>
          <a:bodyPr wrap="square">
            <a:spAutoFit/>
          </a:bodyPr>
          <a:lstStyle/>
          <a:p>
            <a:pPr algn="ctr">
              <a:defRPr/>
            </a:pPr>
            <a:r>
              <a:rPr lang="en-US" sz="4400" b="1" dirty="0">
                <a:solidFill>
                  <a:schemeClr val="bg1"/>
                </a:solidFill>
                <a:latin typeface="+mn-lt"/>
              </a:rPr>
              <a:t>God had to intervene immediately!</a:t>
            </a:r>
          </a:p>
          <a:p>
            <a:pPr algn="ctr">
              <a:defRPr/>
            </a:pPr>
            <a:endParaRPr lang="en-US" sz="4400" b="1" dirty="0">
              <a:solidFill>
                <a:schemeClr val="bg1"/>
              </a:solidFill>
              <a:latin typeface="+mn-lt"/>
            </a:endParaRPr>
          </a:p>
          <a:p>
            <a:pPr algn="ctr">
              <a:defRPr/>
            </a:pPr>
            <a:r>
              <a:rPr lang="ja-JP" altLang="en-US" sz="4400" dirty="0">
                <a:solidFill>
                  <a:srgbClr val="FFFF00"/>
                </a:solidFill>
                <a:latin typeface="HG明朝E" panose="02020909000000000000" pitchFamily="17" charset="-128"/>
                <a:ea typeface="HG明朝E" panose="02020909000000000000" pitchFamily="17" charset="-128"/>
              </a:rPr>
              <a:t>神はただちに</a:t>
            </a:r>
            <a:endParaRPr lang="en-US" altLang="ja-JP" sz="4400" dirty="0">
              <a:solidFill>
                <a:srgbClr val="FFFF00"/>
              </a:solidFill>
              <a:latin typeface="HG明朝E" panose="02020909000000000000" pitchFamily="17" charset="-128"/>
              <a:ea typeface="HG明朝E" panose="02020909000000000000" pitchFamily="17" charset="-128"/>
            </a:endParaRPr>
          </a:p>
          <a:p>
            <a:pPr algn="ctr">
              <a:defRPr/>
            </a:pPr>
            <a:r>
              <a:rPr lang="ja-JP" altLang="en-US" sz="4400" dirty="0">
                <a:solidFill>
                  <a:srgbClr val="FFFF00"/>
                </a:solidFill>
                <a:latin typeface="HG明朝E" panose="02020909000000000000" pitchFamily="17" charset="-128"/>
                <a:ea typeface="HG明朝E" panose="02020909000000000000" pitchFamily="17" charset="-128"/>
              </a:rPr>
              <a:t>介入せざるを</a:t>
            </a:r>
            <a:endParaRPr lang="en-US" altLang="ja-JP" sz="4400" dirty="0">
              <a:solidFill>
                <a:srgbClr val="FFFF00"/>
              </a:solidFill>
              <a:latin typeface="HG明朝E" panose="02020909000000000000" pitchFamily="17" charset="-128"/>
              <a:ea typeface="HG明朝E" panose="02020909000000000000" pitchFamily="17" charset="-128"/>
            </a:endParaRPr>
          </a:p>
          <a:p>
            <a:pPr algn="ctr">
              <a:defRPr/>
            </a:pPr>
            <a:r>
              <a:rPr lang="ja-JP" altLang="en-US" sz="4400" dirty="0">
                <a:solidFill>
                  <a:srgbClr val="FFFF00"/>
                </a:solidFill>
                <a:latin typeface="HG明朝E" panose="02020909000000000000" pitchFamily="17" charset="-128"/>
                <a:ea typeface="HG明朝E" panose="02020909000000000000" pitchFamily="17" charset="-128"/>
              </a:rPr>
              <a:t>得なかった！</a:t>
            </a:r>
            <a:endParaRPr lang="en-US" sz="4400" dirty="0">
              <a:solidFill>
                <a:srgbClr val="FFFF00"/>
              </a:solidFill>
              <a:latin typeface="HG明朝E" panose="02020909000000000000" pitchFamily="17" charset="-128"/>
              <a:ea typeface="HG明朝E" panose="02020909000000000000" pitchFamily="17" charset="-128"/>
            </a:endParaRPr>
          </a:p>
          <a:p>
            <a:pPr algn="ctr">
              <a:defRPr/>
            </a:pPr>
            <a:endParaRPr lang="en-US" sz="4400" b="1" dirty="0">
              <a:solidFill>
                <a:schemeClr val="bg1"/>
              </a:solidFill>
              <a:latin typeface="+mn-lt"/>
            </a:endParaRPr>
          </a:p>
          <a:p>
            <a:pPr algn="ctr">
              <a:defRPr/>
            </a:pPr>
            <a:endParaRPr lang="en-US" sz="4400" b="1" dirty="0">
              <a:solidFill>
                <a:schemeClr val="bg1"/>
              </a:solidFill>
              <a:latin typeface="+mn-lt"/>
            </a:endParaRPr>
          </a:p>
          <a:p>
            <a:pPr algn="ctr">
              <a:defRPr/>
            </a:pPr>
            <a:endParaRPr lang="en-US" sz="4400" b="1" dirty="0">
              <a:solidFill>
                <a:schemeClr val="bg1"/>
              </a:solidFill>
              <a:latin typeface="+mn-l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2" descr="0614095"/>
          <p:cNvPicPr>
            <a:picLocks noChangeAspect="1" noChangeArrowheads="1"/>
          </p:cNvPicPr>
          <p:nvPr/>
        </p:nvPicPr>
        <p:blipFill>
          <a:blip r:embed="rId2"/>
          <a:srcRect/>
          <a:stretch>
            <a:fillRect/>
          </a:stretch>
        </p:blipFill>
        <p:spPr bwMode="auto">
          <a:xfrm>
            <a:off x="6688138" y="457200"/>
            <a:ext cx="4513262" cy="6019800"/>
          </a:xfrm>
          <a:prstGeom prst="rect">
            <a:avLst/>
          </a:prstGeom>
          <a:ln>
            <a:noFill/>
          </a:ln>
          <a:effectLst>
            <a:outerShdw blurRad="292100" dist="139700" dir="2700000" algn="tl" rotWithShape="0">
              <a:srgbClr val="333333">
                <a:alpha val="65000"/>
              </a:srgbClr>
            </a:outerShdw>
          </a:effectLst>
        </p:spPr>
      </p:pic>
      <p:pic>
        <p:nvPicPr>
          <p:cNvPr id="5" name="Picture 7" descr="0609197"/>
          <p:cNvPicPr>
            <a:picLocks noChangeAspect="1" noChangeArrowheads="1"/>
          </p:cNvPicPr>
          <p:nvPr/>
        </p:nvPicPr>
        <p:blipFill>
          <a:blip r:embed="rId3"/>
          <a:srcRect r="24422" b="24445"/>
          <a:stretch>
            <a:fillRect/>
          </a:stretch>
        </p:blipFill>
        <p:spPr bwMode="auto">
          <a:xfrm>
            <a:off x="1295400" y="482600"/>
            <a:ext cx="4495800" cy="59944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981200" y="1981200"/>
            <a:ext cx="8153400" cy="5509200"/>
          </a:xfrm>
          <a:prstGeom prst="rect">
            <a:avLst/>
          </a:prstGeom>
          <a:noFill/>
          <a:effectLst>
            <a:outerShdw blurRad="50800" dist="50800" dir="5400000" algn="ctr" rotWithShape="0">
              <a:schemeClr val="tx1"/>
            </a:outerShdw>
          </a:effectLst>
        </p:spPr>
        <p:txBody>
          <a:bodyPr wrap="square">
            <a:spAutoFit/>
          </a:bodyPr>
          <a:lstStyle/>
          <a:p>
            <a:pPr algn="ctr">
              <a:defRPr/>
            </a:pP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The problem?</a:t>
            </a:r>
          </a:p>
          <a:p>
            <a:pPr algn="ctr">
              <a:defRPr/>
            </a:pP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We’d surrendered our will to Satan and were left with no options!</a:t>
            </a:r>
          </a:p>
          <a:p>
            <a:pPr algn="ctr">
              <a:defRPr/>
            </a:pPr>
            <a:r>
              <a:rPr lang="ja-JP" altLang="en-US" sz="44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HG明朝E" panose="02020909000000000000" pitchFamily="17" charset="-128"/>
                <a:ea typeface="HG明朝E" panose="02020909000000000000" pitchFamily="17" charset="-128"/>
              </a:rPr>
              <a:t>問題は？</a:t>
            </a:r>
            <a:endParaRPr lang="en-US" altLang="ja-JP" sz="44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HG明朝E" panose="02020909000000000000" pitchFamily="17" charset="-128"/>
              <a:ea typeface="HG明朝E" panose="02020909000000000000" pitchFamily="17" charset="-128"/>
            </a:endParaRPr>
          </a:p>
          <a:p>
            <a:pPr algn="ctr">
              <a:defRPr/>
            </a:pPr>
            <a:r>
              <a:rPr lang="ja-JP" altLang="en-US" sz="4400" dirty="0" smtClean="0">
                <a:ln w="18415" cmpd="sng">
                  <a:solidFill>
                    <a:srgbClr val="FFFFFF"/>
                  </a:solidFill>
                  <a:prstDash val="solid"/>
                </a:ln>
                <a:solidFill>
                  <a:srgbClr val="FFFF00"/>
                </a:solidFill>
                <a:effectLst>
                  <a:outerShdw blurRad="63500" dir="3600000" algn="tl" rotWithShape="0">
                    <a:srgbClr val="000000">
                      <a:alpha val="70000"/>
                    </a:srgbClr>
                  </a:outerShdw>
                </a:effectLst>
                <a:latin typeface="HG明朝E" panose="02020909000000000000" pitchFamily="17" charset="-128"/>
                <a:ea typeface="HG明朝E" panose="02020909000000000000" pitchFamily="17" charset="-128"/>
              </a:rPr>
              <a:t>私たちは自分の意志をサタン</a:t>
            </a:r>
            <a:endParaRPr lang="en-US" altLang="ja-JP" sz="4400" dirty="0" smtClean="0">
              <a:ln w="18415" cmpd="sng">
                <a:solidFill>
                  <a:srgbClr val="FFFFFF"/>
                </a:solidFill>
                <a:prstDash val="solid"/>
              </a:ln>
              <a:solidFill>
                <a:srgbClr val="FFFF00"/>
              </a:solidFill>
              <a:effectLst>
                <a:outerShdw blurRad="63500" dir="3600000" algn="tl" rotWithShape="0">
                  <a:srgbClr val="000000">
                    <a:alpha val="70000"/>
                  </a:srgbClr>
                </a:outerShdw>
              </a:effectLst>
              <a:latin typeface="HG明朝E" panose="02020909000000000000" pitchFamily="17" charset="-128"/>
              <a:ea typeface="HG明朝E" panose="02020909000000000000" pitchFamily="17" charset="-128"/>
            </a:endParaRPr>
          </a:p>
          <a:p>
            <a:pPr algn="ctr">
              <a:defRPr/>
            </a:pPr>
            <a:r>
              <a:rPr lang="ja-JP" altLang="en-US" sz="4400" dirty="0" smtClean="0">
                <a:ln w="18415" cmpd="sng">
                  <a:solidFill>
                    <a:srgbClr val="FFFFFF"/>
                  </a:solidFill>
                  <a:prstDash val="solid"/>
                </a:ln>
                <a:solidFill>
                  <a:srgbClr val="FFFF00"/>
                </a:solidFill>
                <a:effectLst>
                  <a:outerShdw blurRad="63500" dir="3600000" algn="tl" rotWithShape="0">
                    <a:srgbClr val="000000">
                      <a:alpha val="70000"/>
                    </a:srgbClr>
                  </a:outerShdw>
                </a:effectLst>
                <a:latin typeface="HG明朝E" panose="02020909000000000000" pitchFamily="17" charset="-128"/>
                <a:ea typeface="HG明朝E" panose="02020909000000000000" pitchFamily="17" charset="-128"/>
              </a:rPr>
              <a:t>に明け渡したので、</a:t>
            </a:r>
            <a:endParaRPr lang="en-US" altLang="ja-JP" sz="44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HG明朝E" panose="02020909000000000000" pitchFamily="17" charset="-128"/>
              <a:ea typeface="HG明朝E" panose="02020909000000000000" pitchFamily="17" charset="-128"/>
            </a:endParaRPr>
          </a:p>
          <a:p>
            <a:pPr algn="ctr">
              <a:defRPr/>
            </a:pPr>
            <a:r>
              <a:rPr lang="ja-JP" altLang="en-US" sz="4400" dirty="0" smtClean="0">
                <a:ln w="18415" cmpd="sng">
                  <a:solidFill>
                    <a:srgbClr val="FFFFFF"/>
                  </a:solidFill>
                  <a:prstDash val="solid"/>
                </a:ln>
                <a:solidFill>
                  <a:srgbClr val="FFFF00"/>
                </a:solidFill>
                <a:effectLst>
                  <a:outerShdw blurRad="63500" dir="3600000" algn="tl" rotWithShape="0">
                    <a:srgbClr val="000000">
                      <a:alpha val="70000"/>
                    </a:srgbClr>
                  </a:outerShdw>
                </a:effectLst>
                <a:latin typeface="HG明朝E" panose="02020909000000000000" pitchFamily="17" charset="-128"/>
                <a:ea typeface="HG明朝E" panose="02020909000000000000" pitchFamily="17" charset="-128"/>
              </a:rPr>
              <a:t>他にに</a:t>
            </a:r>
            <a:r>
              <a:rPr lang="ja-JP" altLang="en-US" sz="44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HG明朝E" panose="02020909000000000000" pitchFamily="17" charset="-128"/>
                <a:ea typeface="HG明朝E" panose="02020909000000000000" pitchFamily="17" charset="-128"/>
              </a:rPr>
              <a:t>方法がなくなってしまった。</a:t>
            </a:r>
            <a:endParaRPr lang="en-US" sz="44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HG明朝E" panose="02020909000000000000" pitchFamily="17" charset="-128"/>
              <a:ea typeface="HG明朝E" panose="02020909000000000000" pitchFamily="17" charset="-128"/>
            </a:endParaRPr>
          </a:p>
        </p:txBody>
      </p:sp>
    </p:spTree>
    <p:extLst>
      <p:ext uri="{BB962C8B-B14F-4D97-AF65-F5344CB8AC3E}">
        <p14:creationId xmlns:p14="http://schemas.microsoft.com/office/powerpoint/2010/main" val="27283180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title"/>
          </p:nvPr>
        </p:nvSpPr>
        <p:spPr>
          <a:xfrm>
            <a:off x="1600200" y="76200"/>
            <a:ext cx="8991600" cy="1143000"/>
          </a:xfrm>
        </p:spPr>
        <p:txBody>
          <a:bodyPr/>
          <a:lstStyle/>
          <a:p>
            <a:pPr algn="ctr" eaLnBrk="1" hangingPunct="1"/>
            <a:r>
              <a:rPr lang="en-US" altLang="en-US" sz="4000" b="1" dirty="0"/>
              <a:t>Trusting Satan led us into slavery!</a:t>
            </a:r>
            <a:br>
              <a:rPr lang="en-US" altLang="en-US" sz="4000" b="1" dirty="0"/>
            </a:br>
            <a:r>
              <a:rPr lang="ja-JP" altLang="en-US" sz="4000" dirty="0">
                <a:solidFill>
                  <a:srgbClr val="002060"/>
                </a:solidFill>
                <a:latin typeface="HG明朝E" panose="02020909000000000000" pitchFamily="17" charset="-128"/>
                <a:ea typeface="HG明朝E" panose="02020909000000000000" pitchFamily="17" charset="-128"/>
              </a:rPr>
              <a:t>サタンへの信頼は、我々を奴隷と化す！</a:t>
            </a:r>
            <a:endParaRPr lang="en-US" altLang="en-US" sz="4000" b="1" dirty="0">
              <a:solidFill>
                <a:srgbClr val="002060"/>
              </a:solidFill>
            </a:endParaRPr>
          </a:p>
        </p:txBody>
      </p:sp>
      <p:sp>
        <p:nvSpPr>
          <p:cNvPr id="569349" name="Rectangle 5"/>
          <p:cNvSpPr>
            <a:spLocks noGrp="1" noChangeArrowheads="1"/>
          </p:cNvSpPr>
          <p:nvPr>
            <p:ph type="body" idx="1"/>
          </p:nvPr>
        </p:nvSpPr>
        <p:spPr>
          <a:xfrm>
            <a:off x="838200" y="1600200"/>
            <a:ext cx="7086600" cy="4495800"/>
          </a:xfrm>
        </p:spPr>
        <p:txBody>
          <a:bodyPr/>
          <a:lstStyle/>
          <a:p>
            <a:pPr eaLnBrk="1" hangingPunct="1">
              <a:buFont typeface="Wingdings" panose="05000000000000000000" pitchFamily="2" charset="2"/>
              <a:buNone/>
            </a:pPr>
            <a:r>
              <a:rPr lang="en-US" altLang="en-US" sz="3200" dirty="0"/>
              <a:t>	Our sinful nature is evidence that Satan  controls our will!</a:t>
            </a:r>
          </a:p>
          <a:p>
            <a:pPr lvl="1" eaLnBrk="1" hangingPunct="1">
              <a:buFont typeface="Wingdings 2" panose="05020102010507070707" pitchFamily="18" charset="2"/>
              <a:buNone/>
            </a:pPr>
            <a:r>
              <a:rPr lang="en-US" altLang="en-US" sz="3200" dirty="0">
                <a:solidFill>
                  <a:srgbClr val="C00000"/>
                </a:solidFill>
              </a:rPr>
              <a:t>	“Satan takes control of every 	mind that is not </a:t>
            </a:r>
            <a:r>
              <a:rPr lang="en-US" altLang="en-US" sz="3200" b="1" dirty="0">
                <a:solidFill>
                  <a:srgbClr val="C00000"/>
                </a:solidFill>
              </a:rPr>
              <a:t>decidedly</a:t>
            </a:r>
            <a:r>
              <a:rPr lang="en-US" altLang="en-US" sz="3200" dirty="0">
                <a:solidFill>
                  <a:srgbClr val="C00000"/>
                </a:solidFill>
              </a:rPr>
              <a:t> under the control of the Spirit of God.” 					    </a:t>
            </a:r>
            <a:r>
              <a:rPr lang="en-US" altLang="en-US" sz="3200" dirty="0"/>
              <a:t>– </a:t>
            </a:r>
            <a:r>
              <a:rPr lang="en-US" altLang="en-US" sz="3200" i="1" dirty="0"/>
              <a:t>Testimonies to Ministers</a:t>
            </a:r>
            <a:r>
              <a:rPr lang="en-US" altLang="en-US" sz="3200" dirty="0"/>
              <a:t>, 79</a:t>
            </a:r>
          </a:p>
          <a:p>
            <a:pPr lvl="1" eaLnBrk="1" hangingPunct="1">
              <a:buFont typeface="Wingdings 2" panose="05020102010507070707" pitchFamily="18" charset="2"/>
              <a:buNone/>
            </a:pPr>
            <a:r>
              <a:rPr lang="ja-JP" altLang="en-US" sz="3200" dirty="0">
                <a:latin typeface="HG明朝E" panose="02020909000000000000" pitchFamily="17" charset="-128"/>
                <a:ea typeface="HG明朝E" panose="02020909000000000000" pitchFamily="17" charset="-128"/>
              </a:rPr>
              <a:t>私たちの罪深い性質はサタンが私たち</a:t>
            </a:r>
            <a:r>
              <a:rPr lang="ja-JP" altLang="en-US" sz="3200" dirty="0" smtClean="0">
                <a:latin typeface="HG明朝E" panose="02020909000000000000" pitchFamily="17" charset="-128"/>
                <a:ea typeface="HG明朝E" panose="02020909000000000000" pitchFamily="17" charset="-128"/>
              </a:rPr>
              <a:t>の意志を</a:t>
            </a:r>
            <a:r>
              <a:rPr lang="ja-JP" altLang="en-US" sz="3200" dirty="0">
                <a:latin typeface="HG明朝E" panose="02020909000000000000" pitchFamily="17" charset="-128"/>
                <a:ea typeface="HG明朝E" panose="02020909000000000000" pitchFamily="17" charset="-128"/>
              </a:rPr>
              <a:t>支配することの証明です！</a:t>
            </a:r>
            <a:r>
              <a:rPr lang="ja-JP" altLang="en-US" sz="3200" dirty="0">
                <a:solidFill>
                  <a:srgbClr val="C00000"/>
                </a:solidFill>
                <a:latin typeface="HG明朝E" panose="02020909000000000000" pitchFamily="17" charset="-128"/>
                <a:ea typeface="HG明朝E" panose="02020909000000000000" pitchFamily="17" charset="-128"/>
              </a:rPr>
              <a:t>「聖霊の支配下に自らを明確に置いていない精神をサタンは支配します。」</a:t>
            </a:r>
            <a:endParaRPr lang="en-US" altLang="en-US" sz="3200" dirty="0">
              <a:solidFill>
                <a:srgbClr val="C00000"/>
              </a:solidFill>
              <a:latin typeface="HG明朝E" panose="02020909000000000000" pitchFamily="17" charset="-128"/>
              <a:ea typeface="HG明朝E" panose="02020909000000000000" pitchFamily="17" charset="-128"/>
            </a:endParaRPr>
          </a:p>
          <a:p>
            <a:pPr eaLnBrk="1" hangingPunct="1"/>
            <a:endParaRPr lang="en-US" altLang="en-US" sz="3200" dirty="0"/>
          </a:p>
        </p:txBody>
      </p:sp>
      <p:pic>
        <p:nvPicPr>
          <p:cNvPr id="4" name="Picture 5" descr="EGWhite"/>
          <p:cNvPicPr>
            <a:picLocks noChangeAspect="1" noChangeArrowheads="1"/>
          </p:cNvPicPr>
          <p:nvPr/>
        </p:nvPicPr>
        <p:blipFill>
          <a:blip r:embed="rId2"/>
          <a:srcRect/>
          <a:stretch>
            <a:fillRect/>
          </a:stretch>
        </p:blipFill>
        <p:spPr bwMode="auto">
          <a:xfrm>
            <a:off x="8534401" y="1828800"/>
            <a:ext cx="2362199" cy="303274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934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934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9" name="Rectangle 5"/>
          <p:cNvSpPr>
            <a:spLocks noGrp="1" noChangeArrowheads="1"/>
          </p:cNvSpPr>
          <p:nvPr>
            <p:ph type="body" idx="1"/>
          </p:nvPr>
        </p:nvSpPr>
        <p:spPr>
          <a:xfrm>
            <a:off x="838200" y="1600200"/>
            <a:ext cx="8534400" cy="4572000"/>
          </a:xfrm>
        </p:spPr>
        <p:txBody>
          <a:bodyPr/>
          <a:lstStyle/>
          <a:p>
            <a:pPr eaLnBrk="1" hangingPunct="1">
              <a:spcBef>
                <a:spcPts val="0"/>
              </a:spcBef>
              <a:buFont typeface="Wingdings" panose="05000000000000000000" pitchFamily="2" charset="2"/>
              <a:buNone/>
            </a:pPr>
            <a:r>
              <a:rPr lang="en-US" altLang="en-US" sz="3200" dirty="0"/>
              <a:t>	Our only hope is to re-take our will and give it to God!</a:t>
            </a:r>
          </a:p>
          <a:p>
            <a:pPr eaLnBrk="1" hangingPunct="1">
              <a:spcBef>
                <a:spcPts val="0"/>
              </a:spcBef>
              <a:buFont typeface="Wingdings" panose="05000000000000000000" pitchFamily="2" charset="2"/>
              <a:buNone/>
            </a:pPr>
            <a:r>
              <a:rPr lang="ja-JP" altLang="en-US" sz="3200" dirty="0"/>
              <a:t>　</a:t>
            </a:r>
            <a:r>
              <a:rPr lang="ja-JP" altLang="en-US" sz="3200" dirty="0">
                <a:solidFill>
                  <a:srgbClr val="002060"/>
                </a:solidFill>
                <a:latin typeface="HG明朝E" panose="02020909000000000000" pitchFamily="17" charset="-128"/>
                <a:ea typeface="HG明朝E" panose="02020909000000000000" pitchFamily="17" charset="-128"/>
              </a:rPr>
              <a:t>我々のただ一つの希望は私たち</a:t>
            </a:r>
            <a:r>
              <a:rPr lang="ja-JP" altLang="en-US" sz="3200" dirty="0" smtClean="0">
                <a:solidFill>
                  <a:srgbClr val="002060"/>
                </a:solidFill>
                <a:latin typeface="HG明朝E" panose="02020909000000000000" pitchFamily="17" charset="-128"/>
                <a:ea typeface="HG明朝E" panose="02020909000000000000" pitchFamily="17" charset="-128"/>
              </a:rPr>
              <a:t>の意志を</a:t>
            </a:r>
            <a:r>
              <a:rPr lang="ja-JP" altLang="en-US" sz="3200" dirty="0">
                <a:solidFill>
                  <a:srgbClr val="002060"/>
                </a:solidFill>
                <a:latin typeface="HG明朝E" panose="02020909000000000000" pitchFamily="17" charset="-128"/>
                <a:ea typeface="HG明朝E" panose="02020909000000000000" pitchFamily="17" charset="-128"/>
              </a:rPr>
              <a:t>（取り戻し）神に渡すこと！</a:t>
            </a:r>
            <a:endParaRPr lang="en-US" altLang="en-US" sz="3200" dirty="0">
              <a:solidFill>
                <a:srgbClr val="002060"/>
              </a:solidFill>
              <a:latin typeface="HG明朝E" panose="02020909000000000000" pitchFamily="17" charset="-128"/>
              <a:ea typeface="HG明朝E" panose="02020909000000000000" pitchFamily="17" charset="-128"/>
            </a:endParaRPr>
          </a:p>
          <a:p>
            <a:pPr lvl="1" eaLnBrk="1" hangingPunct="1">
              <a:spcBef>
                <a:spcPts val="0"/>
              </a:spcBef>
              <a:buFont typeface="Wingdings 2" panose="05020102010507070707" pitchFamily="18" charset="2"/>
              <a:buNone/>
            </a:pPr>
            <a:r>
              <a:rPr lang="en-US" altLang="en-US" sz="3200" dirty="0">
                <a:solidFill>
                  <a:srgbClr val="C00000"/>
                </a:solidFill>
              </a:rPr>
              <a:t>	</a:t>
            </a:r>
          </a:p>
          <a:p>
            <a:pPr lvl="1" eaLnBrk="1" hangingPunct="1">
              <a:buFont typeface="Wingdings 2" panose="05020102010507070707" pitchFamily="18" charset="2"/>
              <a:buNone/>
            </a:pPr>
            <a:r>
              <a:rPr lang="en-US" altLang="en-US" sz="3200" dirty="0">
                <a:solidFill>
                  <a:srgbClr val="C00000"/>
                </a:solidFill>
              </a:rPr>
              <a:t>	“Give me your heart [will] my son, 				  and let your eyes delight in my ways.”</a:t>
            </a:r>
            <a:r>
              <a:rPr lang="ja-JP" altLang="en-US" sz="3200" dirty="0">
                <a:solidFill>
                  <a:srgbClr val="C00000"/>
                </a:solidFill>
              </a:rPr>
              <a:t>　</a:t>
            </a:r>
            <a:r>
              <a:rPr lang="ja-JP" altLang="en-US" sz="3200" dirty="0">
                <a:solidFill>
                  <a:srgbClr val="C00000"/>
                </a:solidFill>
                <a:latin typeface="HG明朝E" panose="02020909000000000000" pitchFamily="17" charset="-128"/>
                <a:ea typeface="HG明朝E" panose="02020909000000000000" pitchFamily="17" charset="-128"/>
              </a:rPr>
              <a:t>　　　　　　　</a:t>
            </a:r>
            <a:r>
              <a:rPr lang="ja-JP" altLang="en-US" sz="3200" dirty="0">
                <a:solidFill>
                  <a:srgbClr val="002060"/>
                </a:solidFill>
                <a:latin typeface="HG明朝E" panose="02020909000000000000" pitchFamily="17" charset="-128"/>
                <a:ea typeface="HG明朝E" panose="02020909000000000000" pitchFamily="17" charset="-128"/>
              </a:rPr>
              <a:t>「わが子よ、あなたの心をわたしに与え、あなたの目をわたしの道にそそげ」</a:t>
            </a:r>
            <a:r>
              <a:rPr lang="en-US" altLang="en-US" sz="3200" dirty="0">
                <a:solidFill>
                  <a:srgbClr val="C00000"/>
                </a:solidFill>
                <a:latin typeface="HG明朝E" panose="02020909000000000000" pitchFamily="17" charset="-128"/>
                <a:ea typeface="HG明朝E" panose="02020909000000000000" pitchFamily="17" charset="-128"/>
              </a:rPr>
              <a:t>	</a:t>
            </a:r>
            <a:r>
              <a:rPr lang="en-US" altLang="en-US" sz="3200" dirty="0">
                <a:solidFill>
                  <a:srgbClr val="C00000"/>
                </a:solidFill>
              </a:rPr>
              <a:t>		      </a:t>
            </a:r>
            <a:r>
              <a:rPr lang="en-US" altLang="en-US" sz="3200" dirty="0"/>
              <a:t>– </a:t>
            </a:r>
            <a:r>
              <a:rPr lang="en-US" altLang="en-US" sz="3200" dirty="0" err="1"/>
              <a:t>Prov</a:t>
            </a:r>
            <a:r>
              <a:rPr lang="en-US" altLang="en-US" sz="3200" dirty="0"/>
              <a:t> 23:26</a:t>
            </a:r>
            <a:r>
              <a:rPr lang="ja-JP" altLang="en-US" sz="3200" dirty="0"/>
              <a:t>　</a:t>
            </a:r>
            <a:r>
              <a:rPr lang="ja-JP" altLang="en-US" sz="3200" dirty="0">
                <a:latin typeface="HG明朝E" panose="02020909000000000000" pitchFamily="17" charset="-128"/>
                <a:ea typeface="HG明朝E" panose="02020909000000000000" pitchFamily="17" charset="-128"/>
              </a:rPr>
              <a:t>箴言</a:t>
            </a:r>
            <a:r>
              <a:rPr lang="en-US" altLang="ja-JP" sz="3200" dirty="0"/>
              <a:t>23:26</a:t>
            </a:r>
            <a:endParaRPr lang="en-US" altLang="en-US" sz="3200" dirty="0"/>
          </a:p>
        </p:txBody>
      </p:sp>
      <p:pic>
        <p:nvPicPr>
          <p:cNvPr id="4" name="Picture 2" descr="B-02-003b"/>
          <p:cNvPicPr>
            <a:picLocks noChangeAspect="1" noChangeArrowheads="1"/>
          </p:cNvPicPr>
          <p:nvPr/>
        </p:nvPicPr>
        <p:blipFill rotWithShape="1">
          <a:blip r:embed="rId2"/>
          <a:srcRect l="18868" r="3774"/>
          <a:stretch/>
        </p:blipFill>
        <p:spPr bwMode="auto">
          <a:xfrm>
            <a:off x="9067800" y="2743200"/>
            <a:ext cx="3124200" cy="3028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Rectangle 4"/>
          <p:cNvSpPr>
            <a:spLocks noGrp="1" noChangeArrowheads="1"/>
          </p:cNvSpPr>
          <p:nvPr>
            <p:ph type="title"/>
          </p:nvPr>
        </p:nvSpPr>
        <p:spPr>
          <a:xfrm>
            <a:off x="1828800" y="76200"/>
            <a:ext cx="8610600" cy="1143000"/>
          </a:xfrm>
        </p:spPr>
        <p:txBody>
          <a:bodyPr/>
          <a:lstStyle/>
          <a:p>
            <a:pPr algn="ctr" eaLnBrk="1" hangingPunct="1"/>
            <a:r>
              <a:rPr lang="en-US" altLang="en-US" sz="4000" b="1" dirty="0"/>
              <a:t>Trusting Jesus is the only way out!</a:t>
            </a:r>
            <a:br>
              <a:rPr lang="en-US" altLang="en-US" sz="4000" b="1" dirty="0"/>
            </a:br>
            <a:r>
              <a:rPr lang="ja-JP" altLang="en-US" sz="4000" b="1" dirty="0"/>
              <a:t>　</a:t>
            </a:r>
            <a:r>
              <a:rPr lang="ja-JP" altLang="en-US" sz="4000" dirty="0">
                <a:solidFill>
                  <a:srgbClr val="002060"/>
                </a:solidFill>
                <a:latin typeface="HG明朝E" panose="02020909000000000000" pitchFamily="17" charset="-128"/>
                <a:ea typeface="HG明朝E" panose="02020909000000000000" pitchFamily="17" charset="-128"/>
              </a:rPr>
              <a:t>イエスを信頼することのみが解決法！</a:t>
            </a:r>
            <a:endParaRPr lang="en-US" altLang="en-US" sz="4000" dirty="0">
              <a:solidFill>
                <a:srgbClr val="002060"/>
              </a:solidFill>
              <a:latin typeface="HG明朝E" panose="02020909000000000000" pitchFamily="17" charset="-128"/>
              <a:ea typeface="HG明朝E" panose="02020909000000000000" pitchFamily="17"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934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934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ltLang="en-US" dirty="0"/>
              <a:t>Faced with temptation?</a:t>
            </a:r>
            <a:r>
              <a:rPr lang="ja-JP" altLang="en-US" dirty="0"/>
              <a:t>　</a:t>
            </a:r>
            <a:r>
              <a:rPr lang="en-US" altLang="ja-JP" dirty="0"/>
              <a:t/>
            </a:r>
            <a:br>
              <a:rPr lang="en-US" altLang="ja-JP" dirty="0"/>
            </a:br>
            <a:r>
              <a:rPr lang="ja-JP" altLang="en-US" dirty="0">
                <a:solidFill>
                  <a:srgbClr val="002060"/>
                </a:solidFill>
                <a:latin typeface="HG明朝E" panose="02020909000000000000" pitchFamily="17" charset="-128"/>
                <a:ea typeface="HG明朝E" panose="02020909000000000000" pitchFamily="17" charset="-128"/>
              </a:rPr>
              <a:t>誘惑に直面したら？</a:t>
            </a:r>
            <a:endParaRPr lang="en-US" altLang="en-US" dirty="0">
              <a:solidFill>
                <a:srgbClr val="002060"/>
              </a:solidFill>
              <a:latin typeface="HG明朝E" panose="02020909000000000000" pitchFamily="17" charset="-128"/>
              <a:ea typeface="HG明朝E" panose="02020909000000000000" pitchFamily="17" charset="-128"/>
            </a:endParaRPr>
          </a:p>
        </p:txBody>
      </p:sp>
      <p:pic>
        <p:nvPicPr>
          <p:cNvPr id="56323" name="Picture 2" descr="http://reverandandys.files.wordpress.com/2013/05/temptation_-_cat_and_goldfish_bow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581150"/>
            <a:ext cx="8077200"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dirty="0"/>
              <a:t>We are not helpless animals!</a:t>
            </a:r>
            <a:r>
              <a:rPr lang="ja-JP" altLang="en-US" dirty="0"/>
              <a:t>　</a:t>
            </a:r>
            <a:r>
              <a:rPr lang="en-US" altLang="ja-JP" dirty="0"/>
              <a:t/>
            </a:r>
            <a:br>
              <a:rPr lang="en-US" altLang="ja-JP" dirty="0"/>
            </a:br>
            <a:r>
              <a:rPr lang="ja-JP" altLang="en-US" dirty="0">
                <a:solidFill>
                  <a:srgbClr val="002060"/>
                </a:solidFill>
                <a:latin typeface="HG明朝E" panose="02020909000000000000" pitchFamily="17" charset="-128"/>
                <a:ea typeface="HG明朝E" panose="02020909000000000000" pitchFamily="17" charset="-128"/>
              </a:rPr>
              <a:t>抵抗しえないものではない！</a:t>
            </a:r>
            <a:endParaRPr lang="en-US" altLang="en-US" dirty="0">
              <a:solidFill>
                <a:srgbClr val="002060"/>
              </a:solidFill>
              <a:latin typeface="HG明朝E" panose="02020909000000000000" pitchFamily="17" charset="-128"/>
              <a:ea typeface="HG明朝E" panose="02020909000000000000" pitchFamily="17" charset="-128"/>
            </a:endParaRPr>
          </a:p>
        </p:txBody>
      </p:sp>
      <p:pic>
        <p:nvPicPr>
          <p:cNvPr id="57347" name="Picture 2" descr="http://jardinsduciel.j.a.pic.centerblog.net/o/269d71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574801"/>
            <a:ext cx="7924800" cy="50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ltLang="en-US" dirty="0" err="1"/>
              <a:t>Vasili</a:t>
            </a:r>
            <a:r>
              <a:rPr lang="en-US" altLang="en-US" dirty="0"/>
              <a:t> and Galina </a:t>
            </a:r>
            <a:r>
              <a:rPr lang="en-US" altLang="en-US" dirty="0" err="1" smtClean="0"/>
              <a:t>Barascuic</a:t>
            </a:r>
            <a:r>
              <a:rPr lang="ja-JP" altLang="en-US" dirty="0" smtClean="0"/>
              <a:t>バラスキュイク夫妻</a:t>
            </a:r>
            <a:endParaRPr lang="en-US" altLang="en-US" dirty="0"/>
          </a:p>
        </p:txBody>
      </p:sp>
      <p:sp>
        <p:nvSpPr>
          <p:cNvPr id="3" name="Content Placeholder 2"/>
          <p:cNvSpPr>
            <a:spLocks noGrp="1"/>
          </p:cNvSpPr>
          <p:nvPr>
            <p:ph sz="quarter" idx="1"/>
          </p:nvPr>
        </p:nvSpPr>
        <p:spPr>
          <a:xfrm>
            <a:off x="816864" y="1600200"/>
            <a:ext cx="6574536" cy="4495800"/>
          </a:xfrm>
        </p:spPr>
        <p:txBody>
          <a:bodyPr/>
          <a:lstStyle/>
          <a:p>
            <a:r>
              <a:rPr lang="en-US" altLang="en-US" sz="3200" dirty="0"/>
              <a:t>Moldova police officer, decided to be baptized</a:t>
            </a:r>
            <a:r>
              <a:rPr lang="ja-JP" altLang="en-US" sz="3200" dirty="0"/>
              <a:t>　</a:t>
            </a:r>
            <a:r>
              <a:rPr lang="ja-JP" altLang="en-US" sz="3200" dirty="0">
                <a:solidFill>
                  <a:srgbClr val="002060"/>
                </a:solidFill>
                <a:latin typeface="HG明朝E" panose="02020909000000000000" pitchFamily="17" charset="-128"/>
                <a:ea typeface="HG明朝E" panose="02020909000000000000" pitchFamily="17" charset="-128"/>
              </a:rPr>
              <a:t>モルドバの警察官、バプテスマを</a:t>
            </a:r>
            <a:r>
              <a:rPr lang="ja-JP" altLang="en-US" sz="3200" dirty="0" smtClean="0">
                <a:solidFill>
                  <a:srgbClr val="002060"/>
                </a:solidFill>
                <a:latin typeface="HG明朝E" panose="02020909000000000000" pitchFamily="17" charset="-128"/>
                <a:ea typeface="HG明朝E" panose="02020909000000000000" pitchFamily="17" charset="-128"/>
              </a:rPr>
              <a:t>決意した</a:t>
            </a:r>
            <a:endParaRPr lang="en-US" altLang="en-US" sz="3200" dirty="0">
              <a:solidFill>
                <a:srgbClr val="002060"/>
              </a:solidFill>
              <a:latin typeface="HG明朝E" panose="02020909000000000000" pitchFamily="17" charset="-128"/>
              <a:ea typeface="HG明朝E" panose="02020909000000000000" pitchFamily="17" charset="-128"/>
            </a:endParaRPr>
          </a:p>
          <a:p>
            <a:r>
              <a:rPr lang="en-US" altLang="en-US" sz="3200" dirty="0"/>
              <a:t>Family would disown him, wife divorce him, police chief fire him</a:t>
            </a:r>
            <a:r>
              <a:rPr lang="ja-JP" altLang="en-US" sz="3200" dirty="0"/>
              <a:t>　</a:t>
            </a:r>
            <a:r>
              <a:rPr lang="ja-JP" altLang="en-US" sz="3200" dirty="0">
                <a:solidFill>
                  <a:srgbClr val="002060"/>
                </a:solidFill>
                <a:latin typeface="HG明朝E" panose="02020909000000000000" pitchFamily="17" charset="-128"/>
                <a:ea typeface="HG明朝E" panose="02020909000000000000" pitchFamily="17" charset="-128"/>
              </a:rPr>
              <a:t>家族に</a:t>
            </a:r>
            <a:r>
              <a:rPr lang="ja-JP" altLang="en-US" sz="3200" dirty="0" smtClean="0">
                <a:solidFill>
                  <a:srgbClr val="002060"/>
                </a:solidFill>
                <a:latin typeface="HG明朝E" panose="02020909000000000000" pitchFamily="17" charset="-128"/>
                <a:ea typeface="HG明朝E" panose="02020909000000000000" pitchFamily="17" charset="-128"/>
              </a:rPr>
              <a:t>は勘当され、</a:t>
            </a:r>
            <a:r>
              <a:rPr lang="ja-JP" altLang="en-US" sz="3200" dirty="0">
                <a:solidFill>
                  <a:srgbClr val="002060"/>
                </a:solidFill>
                <a:latin typeface="HG明朝E" panose="02020909000000000000" pitchFamily="17" charset="-128"/>
                <a:ea typeface="HG明朝E" panose="02020909000000000000" pitchFamily="17" charset="-128"/>
              </a:rPr>
              <a:t>妻</a:t>
            </a:r>
            <a:r>
              <a:rPr lang="ja-JP" altLang="en-US" sz="3200" dirty="0" smtClean="0">
                <a:solidFill>
                  <a:srgbClr val="002060"/>
                </a:solidFill>
                <a:latin typeface="HG明朝E" panose="02020909000000000000" pitchFamily="17" charset="-128"/>
                <a:ea typeface="HG明朝E" panose="02020909000000000000" pitchFamily="17" charset="-128"/>
              </a:rPr>
              <a:t>とは離婚</a:t>
            </a:r>
            <a:r>
              <a:rPr lang="ja-JP" altLang="en-US" sz="3200" dirty="0">
                <a:solidFill>
                  <a:srgbClr val="002060"/>
                </a:solidFill>
                <a:latin typeface="HG明朝E" panose="02020909000000000000" pitchFamily="17" charset="-128"/>
                <a:ea typeface="HG明朝E" panose="02020909000000000000" pitchFamily="17" charset="-128"/>
              </a:rPr>
              <a:t>、警察はクビに</a:t>
            </a:r>
            <a:endParaRPr lang="en-US" altLang="en-US" sz="3200" dirty="0">
              <a:solidFill>
                <a:srgbClr val="002060"/>
              </a:solidFill>
              <a:latin typeface="HG明朝E" panose="02020909000000000000" pitchFamily="17" charset="-128"/>
              <a:ea typeface="HG明朝E" panose="02020909000000000000" pitchFamily="17" charset="-128"/>
            </a:endParaRPr>
          </a:p>
          <a:p>
            <a:r>
              <a:rPr lang="en-US" altLang="en-US" sz="3200" dirty="0"/>
              <a:t>Chose to approach God</a:t>
            </a:r>
            <a:r>
              <a:rPr lang="ja-JP" altLang="en-US" sz="3200" dirty="0"/>
              <a:t>　</a:t>
            </a:r>
            <a:r>
              <a:rPr lang="ja-JP" altLang="en-US" sz="3200" dirty="0">
                <a:solidFill>
                  <a:srgbClr val="002060"/>
                </a:solidFill>
                <a:latin typeface="HG明朝E" panose="02020909000000000000" pitchFamily="17" charset="-128"/>
                <a:ea typeface="HG明朝E" panose="02020909000000000000" pitchFamily="17" charset="-128"/>
              </a:rPr>
              <a:t>神に</a:t>
            </a:r>
            <a:r>
              <a:rPr lang="ja-JP" altLang="en-US" sz="3200" dirty="0" smtClean="0">
                <a:solidFill>
                  <a:srgbClr val="002060"/>
                </a:solidFill>
                <a:latin typeface="HG明朝E" panose="02020909000000000000" pitchFamily="17" charset="-128"/>
                <a:ea typeface="HG明朝E" panose="02020909000000000000" pitchFamily="17" charset="-128"/>
              </a:rPr>
              <a:t>近づくことを選んだ</a:t>
            </a:r>
            <a:endParaRPr lang="en-US" altLang="en-US" sz="3200" dirty="0">
              <a:solidFill>
                <a:srgbClr val="002060"/>
              </a:solidFill>
              <a:latin typeface="HG明朝E" panose="02020909000000000000" pitchFamily="17" charset="-128"/>
              <a:ea typeface="HG明朝E" panose="02020909000000000000" pitchFamily="17" charset="-128"/>
            </a:endParaRPr>
          </a:p>
          <a:p>
            <a:r>
              <a:rPr lang="en-US" altLang="en-US" sz="3200" dirty="0"/>
              <a:t>Matt 10:34-39 Choose God over family</a:t>
            </a:r>
            <a:r>
              <a:rPr lang="ja-JP" altLang="en-US" sz="3200" dirty="0"/>
              <a:t>　</a:t>
            </a:r>
            <a:r>
              <a:rPr lang="ja-JP" altLang="en-US" sz="3200" dirty="0" smtClean="0">
                <a:solidFill>
                  <a:srgbClr val="002060"/>
                </a:solidFill>
                <a:latin typeface="HG明朝E" panose="02020909000000000000" pitchFamily="17" charset="-128"/>
                <a:ea typeface="HG明朝E" panose="02020909000000000000" pitchFamily="17" charset="-128"/>
              </a:rPr>
              <a:t>家族</a:t>
            </a:r>
            <a:r>
              <a:rPr lang="ja-JP" altLang="en-US" sz="3200" dirty="0">
                <a:solidFill>
                  <a:srgbClr val="002060"/>
                </a:solidFill>
                <a:latin typeface="HG明朝E" panose="02020909000000000000" pitchFamily="17" charset="-128"/>
                <a:ea typeface="HG明朝E" panose="02020909000000000000" pitchFamily="17" charset="-128"/>
              </a:rPr>
              <a:t>より神を選んだ</a:t>
            </a:r>
            <a:endParaRPr lang="en-US" altLang="en-US" sz="3200" dirty="0">
              <a:solidFill>
                <a:srgbClr val="002060"/>
              </a:solidFill>
              <a:latin typeface="HG明朝E" panose="02020909000000000000" pitchFamily="17" charset="-128"/>
              <a:ea typeface="HG明朝E" panose="02020909000000000000" pitchFamily="17" charset="-128"/>
            </a:endParaRPr>
          </a:p>
        </p:txBody>
      </p:sp>
      <p:pic>
        <p:nvPicPr>
          <p:cNvPr id="191490" name="Picture 2" descr="C:\Users\clouzet\Pictures\10-06 SEEDS, GC Atlanta\DSC04345.JPG"/>
          <p:cNvPicPr>
            <a:picLocks noChangeAspect="1" noChangeArrowheads="1"/>
          </p:cNvPicPr>
          <p:nvPr/>
        </p:nvPicPr>
        <p:blipFill rotWithShape="1">
          <a:blip r:embed="rId2"/>
          <a:srcRect l="25280" r="15980"/>
          <a:stretch/>
        </p:blipFill>
        <p:spPr bwMode="auto">
          <a:xfrm>
            <a:off x="7543800" y="1731964"/>
            <a:ext cx="3657600" cy="4670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3"/>
          <p:cNvSpPr txBox="1">
            <a:spLocks noChangeArrowheads="1"/>
          </p:cNvSpPr>
          <p:nvPr/>
        </p:nvSpPr>
        <p:spPr bwMode="auto">
          <a:xfrm>
            <a:off x="838200" y="1612901"/>
            <a:ext cx="6781800" cy="4524315"/>
          </a:xfrm>
          <a:prstGeom prst="rect">
            <a:avLst/>
          </a:prstGeom>
          <a:noFill/>
          <a:ln w="9525">
            <a:noFill/>
            <a:miter lim="800000"/>
            <a:headEnd/>
            <a:tailEnd/>
          </a:ln>
        </p:spPr>
        <p:txBody>
          <a:bodyPr wrap="square">
            <a:spAutoFit/>
          </a:bodyPr>
          <a:lstStyle/>
          <a:p>
            <a:pPr>
              <a:defRPr/>
            </a:pPr>
            <a:r>
              <a:rPr lang="en-US" sz="3200" dirty="0">
                <a:latin typeface="+mn-lt"/>
              </a:rPr>
              <a:t>“I was converted in November 1825, but I didn‘t come to the point of total surrender of my heart until four years later, in July 1829.</a:t>
            </a:r>
          </a:p>
          <a:p>
            <a:pPr>
              <a:defRPr/>
            </a:pPr>
            <a:endParaRPr lang="en-US" sz="3200" dirty="0">
              <a:latin typeface="+mn-lt"/>
            </a:endParaRPr>
          </a:p>
          <a:p>
            <a:pPr>
              <a:defRPr/>
            </a:pPr>
            <a:r>
              <a:rPr lang="ja-JP" altLang="en-US" sz="3200" dirty="0">
                <a:solidFill>
                  <a:srgbClr val="002060"/>
                </a:solidFill>
                <a:latin typeface="HG明朝E" panose="02020909000000000000" pitchFamily="17" charset="-128"/>
                <a:ea typeface="HG明朝E" panose="02020909000000000000" pitchFamily="17" charset="-128"/>
              </a:rPr>
              <a:t>私は</a:t>
            </a:r>
            <a:r>
              <a:rPr lang="en-US" altLang="ja-JP" sz="3200" dirty="0">
                <a:solidFill>
                  <a:srgbClr val="002060"/>
                </a:solidFill>
                <a:latin typeface="HG明朝E" panose="02020909000000000000" pitchFamily="17" charset="-128"/>
                <a:ea typeface="HG明朝E" panose="02020909000000000000" pitchFamily="17" charset="-128"/>
              </a:rPr>
              <a:t>1825</a:t>
            </a:r>
            <a:r>
              <a:rPr lang="ja-JP" altLang="en-US" sz="3200" dirty="0">
                <a:solidFill>
                  <a:srgbClr val="002060"/>
                </a:solidFill>
                <a:latin typeface="HG明朝E" panose="02020909000000000000" pitchFamily="17" charset="-128"/>
                <a:ea typeface="HG明朝E" panose="02020909000000000000" pitchFamily="17" charset="-128"/>
              </a:rPr>
              <a:t>年</a:t>
            </a:r>
            <a:r>
              <a:rPr lang="en-US" altLang="ja-JP" sz="3200" dirty="0">
                <a:solidFill>
                  <a:srgbClr val="002060"/>
                </a:solidFill>
                <a:latin typeface="HG明朝E" panose="02020909000000000000" pitchFamily="17" charset="-128"/>
                <a:ea typeface="HG明朝E" panose="02020909000000000000" pitchFamily="17" charset="-128"/>
              </a:rPr>
              <a:t>11</a:t>
            </a:r>
            <a:r>
              <a:rPr lang="ja-JP" altLang="en-US" sz="3200" dirty="0">
                <a:solidFill>
                  <a:srgbClr val="002060"/>
                </a:solidFill>
                <a:latin typeface="HG明朝E" panose="02020909000000000000" pitchFamily="17" charset="-128"/>
                <a:ea typeface="HG明朝E" panose="02020909000000000000" pitchFamily="17" charset="-128"/>
              </a:rPr>
              <a:t>月</a:t>
            </a:r>
            <a:r>
              <a:rPr lang="ja-JP" altLang="en-US" sz="3200" dirty="0" smtClean="0">
                <a:solidFill>
                  <a:srgbClr val="002060"/>
                </a:solidFill>
                <a:latin typeface="HG明朝E" panose="02020909000000000000" pitchFamily="17" charset="-128"/>
                <a:ea typeface="HG明朝E" panose="02020909000000000000" pitchFamily="17" charset="-128"/>
              </a:rPr>
              <a:t>に改心した</a:t>
            </a:r>
            <a:r>
              <a:rPr lang="ja-JP" altLang="en-US" sz="3200" dirty="0">
                <a:solidFill>
                  <a:srgbClr val="002060"/>
                </a:solidFill>
                <a:latin typeface="HG明朝E" panose="02020909000000000000" pitchFamily="17" charset="-128"/>
                <a:ea typeface="HG明朝E" panose="02020909000000000000" pitchFamily="17" charset="-128"/>
              </a:rPr>
              <a:t>が、</a:t>
            </a:r>
            <a:r>
              <a:rPr lang="en-US" altLang="ja-JP" sz="3200" dirty="0">
                <a:solidFill>
                  <a:srgbClr val="002060"/>
                </a:solidFill>
                <a:latin typeface="HG明朝E" panose="02020909000000000000" pitchFamily="17" charset="-128"/>
                <a:ea typeface="HG明朝E" panose="02020909000000000000" pitchFamily="17" charset="-128"/>
              </a:rPr>
              <a:t>4</a:t>
            </a:r>
            <a:r>
              <a:rPr lang="ja-JP" altLang="en-US" sz="3200" dirty="0">
                <a:solidFill>
                  <a:srgbClr val="002060"/>
                </a:solidFill>
                <a:latin typeface="HG明朝E" panose="02020909000000000000" pitchFamily="17" charset="-128"/>
                <a:ea typeface="HG明朝E" panose="02020909000000000000" pitchFamily="17" charset="-128"/>
              </a:rPr>
              <a:t>年後の</a:t>
            </a:r>
            <a:r>
              <a:rPr lang="en-US" altLang="ja-JP" sz="3200" dirty="0">
                <a:solidFill>
                  <a:srgbClr val="002060"/>
                </a:solidFill>
                <a:latin typeface="HG明朝E" panose="02020909000000000000" pitchFamily="17" charset="-128"/>
                <a:ea typeface="HG明朝E" panose="02020909000000000000" pitchFamily="17" charset="-128"/>
              </a:rPr>
              <a:t>1829</a:t>
            </a:r>
            <a:r>
              <a:rPr lang="ja-JP" altLang="en-US" sz="3200" dirty="0">
                <a:solidFill>
                  <a:srgbClr val="002060"/>
                </a:solidFill>
                <a:latin typeface="HG明朝E" panose="02020909000000000000" pitchFamily="17" charset="-128"/>
                <a:ea typeface="HG明朝E" panose="02020909000000000000" pitchFamily="17" charset="-128"/>
              </a:rPr>
              <a:t>年</a:t>
            </a:r>
            <a:r>
              <a:rPr lang="en-US" altLang="ja-JP" sz="3200" dirty="0">
                <a:solidFill>
                  <a:srgbClr val="002060"/>
                </a:solidFill>
                <a:latin typeface="HG明朝E" panose="02020909000000000000" pitchFamily="17" charset="-128"/>
                <a:ea typeface="HG明朝E" panose="02020909000000000000" pitchFamily="17" charset="-128"/>
              </a:rPr>
              <a:t>7</a:t>
            </a:r>
            <a:r>
              <a:rPr lang="ja-JP" altLang="en-US" sz="3200" dirty="0">
                <a:solidFill>
                  <a:srgbClr val="002060"/>
                </a:solidFill>
                <a:latin typeface="HG明朝E" panose="02020909000000000000" pitchFamily="17" charset="-128"/>
                <a:ea typeface="HG明朝E" panose="02020909000000000000" pitchFamily="17" charset="-128"/>
              </a:rPr>
              <a:t>月まで、私の心を完全に明け渡すまでには至らなかった。</a:t>
            </a:r>
            <a:endParaRPr lang="en-US" sz="3200" dirty="0">
              <a:solidFill>
                <a:srgbClr val="002060"/>
              </a:solidFill>
              <a:latin typeface="HG明朝E" panose="02020909000000000000" pitchFamily="17" charset="-128"/>
              <a:ea typeface="HG明朝E" panose="02020909000000000000" pitchFamily="17" charset="-128"/>
            </a:endParaRPr>
          </a:p>
        </p:txBody>
      </p:sp>
      <p:sp>
        <p:nvSpPr>
          <p:cNvPr id="12292" name="Title 3"/>
          <p:cNvSpPr>
            <a:spLocks noGrp="1"/>
          </p:cNvSpPr>
          <p:nvPr>
            <p:ph type="title"/>
          </p:nvPr>
        </p:nvSpPr>
        <p:spPr/>
        <p:txBody>
          <a:bodyPr/>
          <a:lstStyle/>
          <a:p>
            <a:r>
              <a:rPr lang="en-US" altLang="en-US" dirty="0"/>
              <a:t>George M</a:t>
            </a:r>
            <a:r>
              <a:rPr lang="en-US" altLang="en-US" dirty="0">
                <a:ea typeface="Verdana" panose="020B0604030504040204" pitchFamily="34" charset="0"/>
                <a:cs typeface="Verdana" panose="020B0604030504040204" pitchFamily="34" charset="0"/>
              </a:rPr>
              <a:t>üller</a:t>
            </a:r>
            <a:r>
              <a:rPr lang="ja-JP" altLang="en-US" dirty="0">
                <a:ea typeface="Verdana" panose="020B0604030504040204" pitchFamily="34" charset="0"/>
                <a:cs typeface="Verdana" panose="020B0604030504040204" pitchFamily="34" charset="0"/>
              </a:rPr>
              <a:t>　</a:t>
            </a:r>
            <a:r>
              <a:rPr lang="ja-JP" altLang="en-US" dirty="0">
                <a:solidFill>
                  <a:srgbClr val="002060"/>
                </a:solidFill>
                <a:latin typeface="HG明朝E" panose="02020909000000000000" pitchFamily="17" charset="-128"/>
                <a:ea typeface="HG明朝E" panose="02020909000000000000" pitchFamily="17" charset="-128"/>
                <a:cs typeface="Verdana" panose="020B0604030504040204" pitchFamily="34" charset="0"/>
              </a:rPr>
              <a:t>ジョージ・ミュラー</a:t>
            </a:r>
            <a:endParaRPr lang="en-US" altLang="en-US" dirty="0">
              <a:solidFill>
                <a:srgbClr val="002060"/>
              </a:solidFill>
              <a:latin typeface="HG明朝E" panose="02020909000000000000" pitchFamily="17" charset="-128"/>
              <a:ea typeface="HG明朝E" panose="02020909000000000000" pitchFamily="17" charset="-128"/>
            </a:endParaRPr>
          </a:p>
        </p:txBody>
      </p:sp>
      <p:pic>
        <p:nvPicPr>
          <p:cNvPr id="6" name="Picture 5" descr="http://www.wheaton.edu/bgc/archives/treasure/tr98/98-01.jpg"/>
          <p:cNvPicPr>
            <a:picLocks noChangeAspect="1" noChangeArrowheads="1"/>
          </p:cNvPicPr>
          <p:nvPr/>
        </p:nvPicPr>
        <p:blipFill>
          <a:blip r:embed="rId2" cstate="print"/>
          <a:srcRect/>
          <a:stretch>
            <a:fillRect/>
          </a:stretch>
        </p:blipFill>
        <p:spPr bwMode="auto">
          <a:xfrm>
            <a:off x="9067800" y="1066800"/>
            <a:ext cx="2672033"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163088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ltLang="en-US" dirty="0" err="1"/>
              <a:t>Vasili</a:t>
            </a:r>
            <a:r>
              <a:rPr lang="en-US" altLang="en-US" dirty="0"/>
              <a:t> and Galina </a:t>
            </a:r>
            <a:r>
              <a:rPr lang="en-US" altLang="en-US" dirty="0" err="1" smtClean="0"/>
              <a:t>Barascuic</a:t>
            </a:r>
            <a:r>
              <a:rPr lang="ja-JP" altLang="en-US" dirty="0"/>
              <a:t>バラスキュイク夫妻</a:t>
            </a:r>
            <a:endParaRPr lang="en-US" altLang="en-US" dirty="0"/>
          </a:p>
        </p:txBody>
      </p:sp>
      <p:sp>
        <p:nvSpPr>
          <p:cNvPr id="3" name="Content Placeholder 2"/>
          <p:cNvSpPr>
            <a:spLocks noGrp="1"/>
          </p:cNvSpPr>
          <p:nvPr>
            <p:ph sz="quarter" idx="1"/>
          </p:nvPr>
        </p:nvSpPr>
        <p:spPr>
          <a:xfrm>
            <a:off x="816864" y="1600200"/>
            <a:ext cx="6574536" cy="4495800"/>
          </a:xfrm>
        </p:spPr>
        <p:txBody>
          <a:bodyPr/>
          <a:lstStyle/>
          <a:p>
            <a:r>
              <a:rPr lang="en-US" altLang="en-US" sz="3200" dirty="0"/>
              <a:t>Asked God for wisdom</a:t>
            </a:r>
            <a:r>
              <a:rPr lang="ja-JP" altLang="en-US" sz="3200" dirty="0"/>
              <a:t>　　　　　　　　</a:t>
            </a:r>
            <a:r>
              <a:rPr lang="ja-JP" altLang="en-US" sz="3200" dirty="0">
                <a:solidFill>
                  <a:srgbClr val="002060"/>
                </a:solidFill>
                <a:latin typeface="HG明朝E" panose="02020909000000000000" pitchFamily="17" charset="-128"/>
                <a:ea typeface="HG明朝E" panose="02020909000000000000" pitchFamily="17" charset="-128"/>
              </a:rPr>
              <a:t>神に知恵を求めた</a:t>
            </a:r>
            <a:endParaRPr lang="en-US" altLang="en-US" sz="3200" dirty="0">
              <a:solidFill>
                <a:srgbClr val="002060"/>
              </a:solidFill>
              <a:latin typeface="HG明朝E" panose="02020909000000000000" pitchFamily="17" charset="-128"/>
              <a:ea typeface="HG明朝E" panose="02020909000000000000" pitchFamily="17" charset="-128"/>
            </a:endParaRPr>
          </a:p>
          <a:p>
            <a:endParaRPr lang="en-US" altLang="en-US" sz="3200" dirty="0"/>
          </a:p>
          <a:p>
            <a:r>
              <a:rPr lang="en-US" altLang="en-US" sz="3200" dirty="0"/>
              <a:t>Matt 10:34-39 says: Choose God over family</a:t>
            </a:r>
            <a:r>
              <a:rPr lang="ja-JP" altLang="en-US" sz="3200" dirty="0"/>
              <a:t>　　　　　　　　　　　　　　　</a:t>
            </a:r>
            <a:r>
              <a:rPr lang="ja-JP" altLang="en-US" sz="3200" dirty="0">
                <a:solidFill>
                  <a:srgbClr val="002060"/>
                </a:solidFill>
                <a:latin typeface="HG明朝E" panose="02020909000000000000" pitchFamily="17" charset="-128"/>
                <a:ea typeface="HG明朝E" panose="02020909000000000000" pitchFamily="17" charset="-128"/>
              </a:rPr>
              <a:t>マタイ</a:t>
            </a:r>
            <a:r>
              <a:rPr lang="en-US" altLang="ja-JP" sz="3200" dirty="0">
                <a:solidFill>
                  <a:srgbClr val="002060"/>
                </a:solidFill>
                <a:latin typeface="HG明朝E" panose="02020909000000000000" pitchFamily="17" charset="-128"/>
                <a:ea typeface="HG明朝E" panose="02020909000000000000" pitchFamily="17" charset="-128"/>
              </a:rPr>
              <a:t>10</a:t>
            </a:r>
            <a:r>
              <a:rPr lang="ja-JP" altLang="en-US" sz="3200" dirty="0">
                <a:solidFill>
                  <a:srgbClr val="002060"/>
                </a:solidFill>
                <a:latin typeface="HG明朝E" panose="02020909000000000000" pitchFamily="17" charset="-128"/>
                <a:ea typeface="HG明朝E" panose="02020909000000000000" pitchFamily="17" charset="-128"/>
              </a:rPr>
              <a:t>：</a:t>
            </a:r>
            <a:r>
              <a:rPr lang="en-US" altLang="ja-JP" sz="3200" dirty="0">
                <a:solidFill>
                  <a:srgbClr val="002060"/>
                </a:solidFill>
                <a:latin typeface="HG明朝E" panose="02020909000000000000" pitchFamily="17" charset="-128"/>
                <a:ea typeface="HG明朝E" panose="02020909000000000000" pitchFamily="17" charset="-128"/>
              </a:rPr>
              <a:t>34-39:</a:t>
            </a:r>
            <a:r>
              <a:rPr lang="ja-JP" altLang="en-US" sz="3200" dirty="0">
                <a:solidFill>
                  <a:srgbClr val="002060"/>
                </a:solidFill>
                <a:latin typeface="HG明朝E" panose="02020909000000000000" pitchFamily="17" charset="-128"/>
                <a:ea typeface="HG明朝E" panose="02020909000000000000" pitchFamily="17" charset="-128"/>
              </a:rPr>
              <a:t>家族より神を選ぶ</a:t>
            </a:r>
            <a:r>
              <a:rPr lang="ja-JP" altLang="en-US" sz="3200" dirty="0"/>
              <a:t>　　　　　　　　　　　　　　　　　　</a:t>
            </a:r>
            <a:endParaRPr lang="en-US" altLang="en-US" sz="3200" dirty="0"/>
          </a:p>
        </p:txBody>
      </p:sp>
      <p:pic>
        <p:nvPicPr>
          <p:cNvPr id="191490" name="Picture 2" descr="C:\Users\clouzet\Pictures\10-06 SEEDS, GC Atlanta\DSC04345.JPG"/>
          <p:cNvPicPr>
            <a:picLocks noChangeAspect="1" noChangeArrowheads="1"/>
          </p:cNvPicPr>
          <p:nvPr/>
        </p:nvPicPr>
        <p:blipFill rotWithShape="1">
          <a:blip r:embed="rId2"/>
          <a:srcRect l="25280" r="15980"/>
          <a:stretch/>
        </p:blipFill>
        <p:spPr bwMode="auto">
          <a:xfrm>
            <a:off x="7543800" y="1731964"/>
            <a:ext cx="3657600" cy="4670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8971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4"/>
          <p:cNvSpPr>
            <a:spLocks noGrp="1"/>
          </p:cNvSpPr>
          <p:nvPr>
            <p:ph type="title"/>
          </p:nvPr>
        </p:nvSpPr>
        <p:spPr>
          <a:xfrm>
            <a:off x="4343400" y="228600"/>
            <a:ext cx="5943600" cy="990600"/>
          </a:xfrm>
        </p:spPr>
        <p:txBody>
          <a:bodyPr/>
          <a:lstStyle/>
          <a:p>
            <a:r>
              <a:rPr lang="en-US" altLang="en-US" dirty="0"/>
              <a:t>Matthew 10:37-39</a:t>
            </a:r>
            <a:r>
              <a:rPr lang="ja-JP" altLang="en-US" dirty="0"/>
              <a:t>　</a:t>
            </a:r>
            <a:r>
              <a:rPr lang="ja-JP" altLang="en-US" dirty="0">
                <a:latin typeface="HG明朝E" panose="02020909000000000000" pitchFamily="17" charset="-128"/>
                <a:ea typeface="HG明朝E" panose="02020909000000000000" pitchFamily="17" charset="-128"/>
              </a:rPr>
              <a:t>マタイ</a:t>
            </a:r>
            <a:r>
              <a:rPr lang="en-US" altLang="ja-JP" dirty="0"/>
              <a:t>10</a:t>
            </a:r>
            <a:r>
              <a:rPr lang="ja-JP" altLang="en-US" dirty="0"/>
              <a:t>：</a:t>
            </a:r>
            <a:r>
              <a:rPr lang="en-US" altLang="ja-JP" dirty="0"/>
              <a:t>37-39</a:t>
            </a:r>
            <a:endParaRPr lang="en-US" altLang="en-US" dirty="0"/>
          </a:p>
        </p:txBody>
      </p:sp>
      <p:sp>
        <p:nvSpPr>
          <p:cNvPr id="6" name="TextBox 5"/>
          <p:cNvSpPr txBox="1"/>
          <p:nvPr/>
        </p:nvSpPr>
        <p:spPr>
          <a:xfrm>
            <a:off x="4419600" y="1624013"/>
            <a:ext cx="6705600" cy="4524315"/>
          </a:xfrm>
          <a:prstGeom prst="rect">
            <a:avLst/>
          </a:prstGeom>
          <a:noFill/>
        </p:spPr>
        <p:txBody>
          <a:bodyPr wrap="square">
            <a:spAutoFit/>
          </a:bodyPr>
          <a:lstStyle/>
          <a:p>
            <a:pPr>
              <a:defRPr/>
            </a:pPr>
            <a:r>
              <a:rPr lang="en-US" sz="3200" dirty="0">
                <a:latin typeface="+mn-lt"/>
              </a:rPr>
              <a:t>“He who loves father or mother more than Me is not worthy of Me. And he who loves son or daughter more than Me is not worthy of Me. </a:t>
            </a:r>
          </a:p>
          <a:p>
            <a:pPr>
              <a:defRPr/>
            </a:pPr>
            <a:endParaRPr lang="en-US" sz="3200" dirty="0">
              <a:latin typeface="+mn-lt"/>
            </a:endParaRPr>
          </a:p>
          <a:p>
            <a:pPr>
              <a:defRPr/>
            </a:pPr>
            <a:r>
              <a:rPr lang="ja-JP" altLang="en-US" sz="3200" dirty="0">
                <a:solidFill>
                  <a:srgbClr val="002060"/>
                </a:solidFill>
                <a:latin typeface="HG明朝E" panose="02020909000000000000" pitchFamily="17" charset="-128"/>
                <a:ea typeface="HG明朝E" panose="02020909000000000000" pitchFamily="17" charset="-128"/>
              </a:rPr>
              <a:t>わたしよりも父または母を愛する者は、わたしにふさわしくない。わたしより</a:t>
            </a:r>
            <a:r>
              <a:rPr lang="ja-JP" altLang="en-US" sz="3200" dirty="0" smtClean="0">
                <a:solidFill>
                  <a:srgbClr val="002060"/>
                </a:solidFill>
                <a:latin typeface="HG明朝E" panose="02020909000000000000" pitchFamily="17" charset="-128"/>
                <a:ea typeface="HG明朝E" panose="02020909000000000000" pitchFamily="17" charset="-128"/>
              </a:rPr>
              <a:t>も息子や</a:t>
            </a:r>
            <a:r>
              <a:rPr lang="ja-JP" altLang="en-US" sz="3200" dirty="0">
                <a:solidFill>
                  <a:srgbClr val="002060"/>
                </a:solidFill>
                <a:latin typeface="HG明朝E" panose="02020909000000000000" pitchFamily="17" charset="-128"/>
                <a:ea typeface="HG明朝E" panose="02020909000000000000" pitchFamily="17" charset="-128"/>
              </a:rPr>
              <a:t>娘を愛する者は、わたしにふさわしくない。</a:t>
            </a:r>
            <a:endParaRPr lang="en-US" sz="3200" dirty="0">
              <a:solidFill>
                <a:srgbClr val="002060"/>
              </a:solidFill>
              <a:latin typeface="HG明朝E" panose="02020909000000000000" pitchFamily="17" charset="-128"/>
              <a:ea typeface="HG明朝E" panose="02020909000000000000" pitchFamily="17" charset="-128"/>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8652" t="10000" r="9552" b="14956"/>
          <a:stretch/>
        </p:blipFill>
        <p:spPr>
          <a:xfrm>
            <a:off x="1600201" y="228601"/>
            <a:ext cx="2438402" cy="29828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255392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4"/>
          <p:cNvSpPr>
            <a:spLocks noGrp="1"/>
          </p:cNvSpPr>
          <p:nvPr>
            <p:ph type="title"/>
          </p:nvPr>
        </p:nvSpPr>
        <p:spPr>
          <a:xfrm>
            <a:off x="4343400" y="228600"/>
            <a:ext cx="5943600" cy="990600"/>
          </a:xfrm>
        </p:spPr>
        <p:txBody>
          <a:bodyPr/>
          <a:lstStyle/>
          <a:p>
            <a:r>
              <a:rPr lang="en-US" altLang="en-US" dirty="0"/>
              <a:t>Matthew 10:37-39</a:t>
            </a:r>
            <a:r>
              <a:rPr lang="ja-JP" altLang="en-US" dirty="0"/>
              <a:t>　</a:t>
            </a:r>
            <a:r>
              <a:rPr lang="ja-JP" altLang="en-US" dirty="0">
                <a:latin typeface="HG明朝E" panose="02020909000000000000" pitchFamily="17" charset="-128"/>
                <a:ea typeface="HG明朝E" panose="02020909000000000000" pitchFamily="17" charset="-128"/>
              </a:rPr>
              <a:t>マタイ</a:t>
            </a:r>
            <a:r>
              <a:rPr lang="en-US" altLang="ja-JP" dirty="0"/>
              <a:t>10</a:t>
            </a:r>
            <a:r>
              <a:rPr lang="ja-JP" altLang="en-US" dirty="0"/>
              <a:t>：</a:t>
            </a:r>
            <a:r>
              <a:rPr lang="en-US" altLang="ja-JP" dirty="0"/>
              <a:t>37-39</a:t>
            </a:r>
            <a:endParaRPr lang="en-US" altLang="en-US" dirty="0"/>
          </a:p>
        </p:txBody>
      </p:sp>
      <p:sp>
        <p:nvSpPr>
          <p:cNvPr id="6" name="TextBox 5"/>
          <p:cNvSpPr txBox="1"/>
          <p:nvPr/>
        </p:nvSpPr>
        <p:spPr>
          <a:xfrm>
            <a:off x="4419600" y="1624013"/>
            <a:ext cx="6705600" cy="5509200"/>
          </a:xfrm>
          <a:prstGeom prst="rect">
            <a:avLst/>
          </a:prstGeom>
          <a:noFill/>
        </p:spPr>
        <p:txBody>
          <a:bodyPr wrap="square">
            <a:spAutoFit/>
          </a:bodyPr>
          <a:lstStyle/>
          <a:p>
            <a:pPr>
              <a:defRPr/>
            </a:pPr>
            <a:r>
              <a:rPr lang="en-US" sz="3200" dirty="0">
                <a:latin typeface="+mn-lt"/>
              </a:rPr>
              <a:t>“And he who does not take his cross and follow after Me is not worthy of Me. He who finds his life will lose it, and he who loses his life for My sake will find it.”</a:t>
            </a:r>
          </a:p>
          <a:p>
            <a:pPr>
              <a:defRPr/>
            </a:pPr>
            <a:endParaRPr lang="en-US" sz="3200" dirty="0">
              <a:latin typeface="+mn-lt"/>
            </a:endParaRPr>
          </a:p>
          <a:p>
            <a:pPr>
              <a:defRPr/>
            </a:pPr>
            <a:r>
              <a:rPr lang="ja-JP" altLang="en-US" sz="3200" dirty="0">
                <a:solidFill>
                  <a:srgbClr val="002060"/>
                </a:solidFill>
                <a:latin typeface="HG明朝E" panose="02020909000000000000" pitchFamily="17" charset="-128"/>
                <a:ea typeface="HG明朝E" panose="02020909000000000000" pitchFamily="17" charset="-128"/>
              </a:rPr>
              <a:t>「また自分の十字架をとってわたしに従ってこないものは私にふさわしくない。自分の命を得ている者はそれ</a:t>
            </a:r>
            <a:r>
              <a:rPr lang="ja-JP" altLang="en-US" sz="3200" dirty="0" smtClean="0">
                <a:solidFill>
                  <a:srgbClr val="002060"/>
                </a:solidFill>
                <a:latin typeface="HG明朝E" panose="02020909000000000000" pitchFamily="17" charset="-128"/>
                <a:ea typeface="HG明朝E" panose="02020909000000000000" pitchFamily="17" charset="-128"/>
              </a:rPr>
              <a:t>を失い、</a:t>
            </a:r>
            <a:r>
              <a:rPr lang="ja-JP" altLang="en-US" sz="3200" dirty="0">
                <a:solidFill>
                  <a:srgbClr val="002060"/>
                </a:solidFill>
                <a:latin typeface="HG明朝E" panose="02020909000000000000" pitchFamily="17" charset="-128"/>
                <a:ea typeface="HG明朝E" panose="02020909000000000000" pitchFamily="17" charset="-128"/>
              </a:rPr>
              <a:t>わたしのために自分の命を失っている者は、それを得るであろう。」</a:t>
            </a:r>
            <a:endParaRPr lang="en-US" sz="3200" dirty="0">
              <a:solidFill>
                <a:srgbClr val="002060"/>
              </a:solidFill>
              <a:latin typeface="HG明朝E" panose="02020909000000000000" pitchFamily="17" charset="-128"/>
              <a:ea typeface="HG明朝E" panose="02020909000000000000" pitchFamily="17" charset="-128"/>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8652" t="10000" r="9552" b="14956"/>
          <a:stretch/>
        </p:blipFill>
        <p:spPr>
          <a:xfrm>
            <a:off x="1600201" y="228601"/>
            <a:ext cx="2438402" cy="29828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84634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ltLang="en-US"/>
              <a:t>Vasili and Galina Barascuic</a:t>
            </a:r>
          </a:p>
        </p:txBody>
      </p:sp>
      <p:sp>
        <p:nvSpPr>
          <p:cNvPr id="3" name="Content Placeholder 2"/>
          <p:cNvSpPr>
            <a:spLocks noGrp="1"/>
          </p:cNvSpPr>
          <p:nvPr>
            <p:ph sz="quarter" idx="1"/>
          </p:nvPr>
        </p:nvSpPr>
        <p:spPr>
          <a:xfrm>
            <a:off x="816864" y="1600200"/>
            <a:ext cx="6422136" cy="4495800"/>
          </a:xfrm>
        </p:spPr>
        <p:txBody>
          <a:bodyPr/>
          <a:lstStyle/>
          <a:p>
            <a:r>
              <a:rPr lang="en-US" altLang="en-US" sz="3200" dirty="0"/>
              <a:t>Galina did surrender, and was baptized</a:t>
            </a:r>
            <a:r>
              <a:rPr lang="ja-JP" altLang="en-US" sz="3200" dirty="0"/>
              <a:t>　</a:t>
            </a:r>
            <a:r>
              <a:rPr lang="ja-JP" altLang="en-US" sz="3200" dirty="0" smtClean="0">
                <a:solidFill>
                  <a:srgbClr val="002060"/>
                </a:solidFill>
                <a:latin typeface="HG明朝E" panose="02020909000000000000" pitchFamily="17" charset="-128"/>
                <a:ea typeface="HG明朝E" panose="02020909000000000000" pitchFamily="17" charset="-128"/>
              </a:rPr>
              <a:t>ガリーナは</a:t>
            </a:r>
            <a:r>
              <a:rPr lang="ja-JP" altLang="en-US" sz="3200" dirty="0">
                <a:solidFill>
                  <a:srgbClr val="002060"/>
                </a:solidFill>
                <a:latin typeface="HG明朝E" panose="02020909000000000000" pitchFamily="17" charset="-128"/>
                <a:ea typeface="HG明朝E" panose="02020909000000000000" pitchFamily="17" charset="-128"/>
              </a:rPr>
              <a:t>身をゆだね、バプテスマを受けた　</a:t>
            </a:r>
            <a:endParaRPr lang="en-US" altLang="ja-JP" sz="3200" dirty="0">
              <a:solidFill>
                <a:srgbClr val="002060"/>
              </a:solidFill>
              <a:latin typeface="HG明朝E" panose="02020909000000000000" pitchFamily="17" charset="-128"/>
              <a:ea typeface="HG明朝E" panose="02020909000000000000" pitchFamily="17" charset="-128"/>
            </a:endParaRPr>
          </a:p>
          <a:p>
            <a:pPr marL="0" indent="0">
              <a:buNone/>
            </a:pPr>
            <a:endParaRPr lang="en-US" altLang="en-US" sz="3200" b="1" dirty="0"/>
          </a:p>
          <a:p>
            <a:r>
              <a:rPr lang="en-US" altLang="en-US" sz="3200" b="1" dirty="0"/>
              <a:t>What if </a:t>
            </a:r>
            <a:r>
              <a:rPr lang="en-US" altLang="en-US" sz="3200" b="1" dirty="0" err="1"/>
              <a:t>Vasili</a:t>
            </a:r>
            <a:r>
              <a:rPr lang="en-US" altLang="en-US" sz="3200" b="1" dirty="0"/>
              <a:t> had not </a:t>
            </a:r>
            <a:r>
              <a:rPr lang="en-US" altLang="en-US" sz="3200" b="1" i="1" dirty="0"/>
              <a:t>chosen</a:t>
            </a:r>
            <a:r>
              <a:rPr lang="en-US" altLang="en-US" sz="3200" b="1" dirty="0"/>
              <a:t> to trust the voice of Jesus, and cast all his cares upon the Good Shepherd?!</a:t>
            </a:r>
            <a:r>
              <a:rPr lang="ja-JP" altLang="en-US" sz="3200" b="1" dirty="0">
                <a:solidFill>
                  <a:srgbClr val="0070C0"/>
                </a:solidFill>
              </a:rPr>
              <a:t>　</a:t>
            </a:r>
            <a:r>
              <a:rPr lang="ja-JP" altLang="en-US" sz="3200" dirty="0" smtClean="0">
                <a:solidFill>
                  <a:srgbClr val="002060"/>
                </a:solidFill>
                <a:latin typeface="HG明朝E" panose="02020909000000000000" pitchFamily="17" charset="-128"/>
                <a:ea typeface="HG明朝E" panose="02020909000000000000" pitchFamily="17" charset="-128"/>
              </a:rPr>
              <a:t>もしバシリが</a:t>
            </a:r>
            <a:r>
              <a:rPr lang="ja-JP" altLang="en-US" sz="3200" dirty="0">
                <a:solidFill>
                  <a:srgbClr val="002060"/>
                </a:solidFill>
                <a:latin typeface="HG明朝E" panose="02020909000000000000" pitchFamily="17" charset="-128"/>
                <a:ea typeface="HG明朝E" panose="02020909000000000000" pitchFamily="17" charset="-128"/>
              </a:rPr>
              <a:t>イエスの声に信頼する選択をしなかったら、心配事を良い羊飼いに預けていなかったら</a:t>
            </a:r>
            <a:r>
              <a:rPr lang="en-US" altLang="ja-JP" sz="3200" dirty="0">
                <a:solidFill>
                  <a:srgbClr val="002060"/>
                </a:solidFill>
                <a:latin typeface="HG明朝E" panose="02020909000000000000" pitchFamily="17" charset="-128"/>
                <a:ea typeface="HG明朝E" panose="02020909000000000000" pitchFamily="17" charset="-128"/>
              </a:rPr>
              <a:t>⁈</a:t>
            </a:r>
            <a:endParaRPr lang="en-US" altLang="en-US" sz="3200" dirty="0">
              <a:solidFill>
                <a:srgbClr val="002060"/>
              </a:solidFill>
              <a:latin typeface="HG明朝E" panose="02020909000000000000" pitchFamily="17" charset="-128"/>
              <a:ea typeface="HG明朝E" panose="02020909000000000000" pitchFamily="17" charset="-128"/>
            </a:endParaRPr>
          </a:p>
        </p:txBody>
      </p:sp>
      <p:pic>
        <p:nvPicPr>
          <p:cNvPr id="5" name="Picture 2" descr="C:\Users\clouzet\Pictures\10-06 SEEDS, GC Atlanta\DSC04345.JPG"/>
          <p:cNvPicPr>
            <a:picLocks noChangeAspect="1" noChangeArrowheads="1"/>
          </p:cNvPicPr>
          <p:nvPr/>
        </p:nvPicPr>
        <p:blipFill rotWithShape="1">
          <a:blip r:embed="rId2"/>
          <a:srcRect l="25280" r="15980"/>
          <a:stretch/>
        </p:blipFill>
        <p:spPr bwMode="auto">
          <a:xfrm>
            <a:off x="7543800" y="1731964"/>
            <a:ext cx="3657600" cy="4670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5715000"/>
            <a:ext cx="9497484" cy="1066800"/>
          </a:xfrm>
        </p:spPr>
        <p:txBody>
          <a:bodyPr/>
          <a:lstStyle/>
          <a:p>
            <a:pPr algn="ctr"/>
            <a:r>
              <a:rPr lang="ja-JP" altLang="en-US" sz="3600" dirty="0">
                <a:solidFill>
                  <a:srgbClr val="002060"/>
                </a:solidFill>
                <a:latin typeface="HG明朝E" panose="02020909000000000000" pitchFamily="17" charset="-128"/>
                <a:ea typeface="HG明朝E" panose="02020909000000000000" pitchFamily="17" charset="-128"/>
              </a:rPr>
              <a:t>豊かな人生の秘訣</a:t>
            </a:r>
            <a:r>
              <a:rPr lang="ja-JP" altLang="en-US" sz="3600" dirty="0" smtClean="0">
                <a:solidFill>
                  <a:srgbClr val="002060"/>
                </a:solidFill>
                <a:latin typeface="HG明朝E" panose="02020909000000000000" pitchFamily="17" charset="-128"/>
                <a:ea typeface="HG明朝E" panose="02020909000000000000" pitchFamily="17" charset="-128"/>
              </a:rPr>
              <a:t>は、良い</a:t>
            </a:r>
            <a:r>
              <a:rPr lang="ja-JP" altLang="en-US" sz="3600" dirty="0">
                <a:solidFill>
                  <a:srgbClr val="002060"/>
                </a:solidFill>
                <a:latin typeface="HG明朝E" panose="02020909000000000000" pitchFamily="17" charset="-128"/>
                <a:ea typeface="HG明朝E" panose="02020909000000000000" pitchFamily="17" charset="-128"/>
              </a:rPr>
              <a:t>羊飼いの</a:t>
            </a:r>
            <a:r>
              <a:rPr lang="ja-JP" altLang="en-US" sz="3600" dirty="0" smtClean="0">
                <a:solidFill>
                  <a:srgbClr val="002060"/>
                </a:solidFill>
                <a:latin typeface="HG明朝E" panose="02020909000000000000" pitchFamily="17" charset="-128"/>
                <a:ea typeface="HG明朝E" panose="02020909000000000000" pitchFamily="17" charset="-128"/>
              </a:rPr>
              <a:t>声を</a:t>
            </a:r>
            <a:endParaRPr lang="en-US" altLang="ja-JP" sz="3600" dirty="0">
              <a:solidFill>
                <a:srgbClr val="002060"/>
              </a:solidFill>
              <a:latin typeface="HG明朝E" panose="02020909000000000000" pitchFamily="17" charset="-128"/>
              <a:ea typeface="HG明朝E" panose="02020909000000000000" pitchFamily="17" charset="-128"/>
            </a:endParaRPr>
          </a:p>
          <a:p>
            <a:pPr algn="ctr"/>
            <a:r>
              <a:rPr lang="ja-JP" altLang="en-US" sz="3600" dirty="0">
                <a:solidFill>
                  <a:srgbClr val="002060"/>
                </a:solidFill>
                <a:latin typeface="HG明朝E" panose="02020909000000000000" pitchFamily="17" charset="-128"/>
                <a:ea typeface="HG明朝E" panose="02020909000000000000" pitchFamily="17" charset="-128"/>
              </a:rPr>
              <a:t>信頼</a:t>
            </a:r>
            <a:r>
              <a:rPr lang="ja-JP" altLang="en-US" sz="3600" dirty="0" smtClean="0">
                <a:solidFill>
                  <a:srgbClr val="002060"/>
                </a:solidFill>
                <a:latin typeface="HG明朝E" panose="02020909000000000000" pitchFamily="17" charset="-128"/>
                <a:ea typeface="HG明朝E" panose="02020909000000000000" pitchFamily="17" charset="-128"/>
              </a:rPr>
              <a:t>するよう決意すること</a:t>
            </a:r>
            <a:r>
              <a:rPr lang="ja-JP" altLang="en-US" sz="3600" dirty="0">
                <a:solidFill>
                  <a:srgbClr val="002060"/>
                </a:solidFill>
                <a:latin typeface="HG明朝E" panose="02020909000000000000" pitchFamily="17" charset="-128"/>
                <a:ea typeface="HG明朝E" panose="02020909000000000000" pitchFamily="17" charset="-128"/>
              </a:rPr>
              <a:t>です。</a:t>
            </a:r>
            <a:endParaRPr lang="en-US" sz="3600" dirty="0">
              <a:solidFill>
                <a:srgbClr val="002060"/>
              </a:solidFill>
              <a:latin typeface="HG明朝E" panose="02020909000000000000" pitchFamily="17" charset="-128"/>
              <a:ea typeface="HG明朝E" panose="02020909000000000000" pitchFamily="17" charset="-128"/>
            </a:endParaRPr>
          </a:p>
        </p:txBody>
      </p:sp>
      <p:sp>
        <p:nvSpPr>
          <p:cNvPr id="2" name="Title 1"/>
          <p:cNvSpPr>
            <a:spLocks noGrp="1"/>
          </p:cNvSpPr>
          <p:nvPr>
            <p:ph type="title"/>
          </p:nvPr>
        </p:nvSpPr>
        <p:spPr>
          <a:xfrm>
            <a:off x="838200" y="381000"/>
            <a:ext cx="10160000" cy="990600"/>
          </a:xfrm>
        </p:spPr>
        <p:txBody>
          <a:bodyPr/>
          <a:lstStyle/>
          <a:p>
            <a:pPr algn="ctr">
              <a:defRPr/>
            </a:pPr>
            <a:r>
              <a:rPr lang="en-US" sz="4000" b="1" dirty="0">
                <a:solidFill>
                  <a:schemeClr val="accent2">
                    <a:lumMod val="75000"/>
                  </a:schemeClr>
                </a:solidFill>
                <a:effectLst>
                  <a:outerShdw blurRad="38100" dist="38100" dir="2700000" algn="tl">
                    <a:srgbClr val="000000">
                      <a:alpha val="43137"/>
                    </a:srgbClr>
                  </a:outerShdw>
                </a:effectLst>
              </a:rPr>
              <a:t>The key to the abundant life is a decision to trust the voice of the Good Shepherd.</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9231" b="6154"/>
          <a:stretch/>
        </p:blipFill>
        <p:spPr>
          <a:xfrm>
            <a:off x="3962400" y="1524000"/>
            <a:ext cx="3714750" cy="4191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75379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52400"/>
            <a:ext cx="7924800" cy="990600"/>
          </a:xfrm>
        </p:spPr>
        <p:txBody>
          <a:bodyPr/>
          <a:lstStyle/>
          <a:p>
            <a:pPr algn="ctr">
              <a:defRPr/>
            </a:pPr>
            <a:r>
              <a:rPr lang="en-US" b="1" dirty="0">
                <a:solidFill>
                  <a:schemeClr val="accent2">
                    <a:lumMod val="75000"/>
                  </a:schemeClr>
                </a:solidFill>
                <a:effectLst>
                  <a:outerShdw blurRad="38100" dist="38100" dir="2700000" algn="tl">
                    <a:srgbClr val="000000">
                      <a:alpha val="43137"/>
                    </a:srgbClr>
                  </a:outerShdw>
                </a:effectLst>
              </a:rPr>
              <a:t>“My sheep hear My voice…”</a:t>
            </a:r>
            <a:br>
              <a:rPr lang="en-US" b="1" dirty="0">
                <a:solidFill>
                  <a:schemeClr val="accent2">
                    <a:lumMod val="75000"/>
                  </a:schemeClr>
                </a:solidFill>
                <a:effectLst>
                  <a:outerShdw blurRad="38100" dist="38100" dir="2700000" algn="tl">
                    <a:srgbClr val="000000">
                      <a:alpha val="43137"/>
                    </a:srgbClr>
                  </a:outerShdw>
                </a:effectLst>
              </a:rPr>
            </a:br>
            <a:r>
              <a:rPr lang="ja-JP" altLang="en-US" dirty="0">
                <a:solidFill>
                  <a:srgbClr val="002060"/>
                </a:solidFill>
                <a:effectLst>
                  <a:outerShdw blurRad="38100" dist="38100" dir="2700000" algn="tl">
                    <a:srgbClr val="000000">
                      <a:alpha val="43137"/>
                    </a:srgbClr>
                  </a:outerShdw>
                </a:effectLst>
                <a:latin typeface="HG明朝E" panose="02020909000000000000" pitchFamily="17" charset="-128"/>
                <a:ea typeface="HG明朝E" panose="02020909000000000000" pitchFamily="17" charset="-128"/>
              </a:rPr>
              <a:t>「わたしの羊は私の声を聞く」</a:t>
            </a:r>
            <a:r>
              <a:rPr lang="en-US" altLang="ja-JP" dirty="0">
                <a:solidFill>
                  <a:srgbClr val="002060"/>
                </a:solidFill>
                <a:effectLst>
                  <a:outerShdw blurRad="38100" dist="38100" dir="2700000" algn="tl">
                    <a:srgbClr val="000000">
                      <a:alpha val="43137"/>
                    </a:srgbClr>
                  </a:outerShdw>
                </a:effectLst>
                <a:latin typeface="HG明朝E" panose="02020909000000000000" pitchFamily="17" charset="-128"/>
                <a:ea typeface="HG明朝E" panose="02020909000000000000" pitchFamily="17" charset="-128"/>
              </a:rPr>
              <a:t>…</a:t>
            </a:r>
            <a:endParaRPr lang="en-US" dirty="0">
              <a:solidFill>
                <a:srgbClr val="002060"/>
              </a:solidFill>
              <a:effectLst>
                <a:outerShdw blurRad="38100" dist="38100" dir="2700000" algn="tl">
                  <a:srgbClr val="000000">
                    <a:alpha val="43137"/>
                  </a:srgbClr>
                </a:outerShdw>
              </a:effectLst>
              <a:latin typeface="HG明朝E" panose="02020909000000000000" pitchFamily="17" charset="-128"/>
              <a:ea typeface="HG明朝E" panose="02020909000000000000" pitchFamily="17" charset="-128"/>
            </a:endParaRPr>
          </a:p>
        </p:txBody>
      </p:sp>
      <p:pic>
        <p:nvPicPr>
          <p:cNvPr id="64515" name="Picture 2" descr="B-02-003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676400"/>
            <a:ext cx="6400800" cy="4800600"/>
          </a:xfrm>
          <a:prstGeom prst="rect">
            <a:avLst/>
          </a:prstGeom>
          <a:noFill/>
          <a:ln>
            <a:noFill/>
          </a:ln>
          <a:effectLst>
            <a:outerShdw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228600"/>
            <a:ext cx="7264400" cy="990600"/>
          </a:xfrm>
        </p:spPr>
        <p:txBody>
          <a:bodyPr/>
          <a:lstStyle/>
          <a:p>
            <a:r>
              <a:rPr lang="en-US" dirty="0"/>
              <a:t>Luke 9:23</a:t>
            </a:r>
            <a:r>
              <a:rPr lang="ja-JP" altLang="en-US" dirty="0"/>
              <a:t>　</a:t>
            </a:r>
            <a:r>
              <a:rPr lang="ja-JP" altLang="en-US" dirty="0">
                <a:latin typeface="HG明朝E" panose="02020909000000000000" pitchFamily="17" charset="-128"/>
                <a:ea typeface="HG明朝E" panose="02020909000000000000" pitchFamily="17" charset="-128"/>
              </a:rPr>
              <a:t>ルカ</a:t>
            </a:r>
            <a:r>
              <a:rPr lang="en-US" altLang="ja-JP" dirty="0"/>
              <a:t>9:23</a:t>
            </a:r>
            <a:r>
              <a:rPr lang="ja-JP" altLang="en-US" dirty="0"/>
              <a:t> 　</a:t>
            </a:r>
            <a:endParaRPr lang="en-US" dirty="0"/>
          </a:p>
        </p:txBody>
      </p:sp>
      <p:sp>
        <p:nvSpPr>
          <p:cNvPr id="3" name="TextBox 2"/>
          <p:cNvSpPr txBox="1"/>
          <p:nvPr/>
        </p:nvSpPr>
        <p:spPr>
          <a:xfrm>
            <a:off x="4419600" y="1624013"/>
            <a:ext cx="6705600" cy="5016758"/>
          </a:xfrm>
          <a:prstGeom prst="rect">
            <a:avLst/>
          </a:prstGeom>
          <a:noFill/>
        </p:spPr>
        <p:txBody>
          <a:bodyPr wrap="square">
            <a:spAutoFit/>
          </a:bodyPr>
          <a:lstStyle/>
          <a:p>
            <a:pPr>
              <a:defRPr/>
            </a:pPr>
            <a:r>
              <a:rPr lang="en-US" sz="3200" dirty="0">
                <a:latin typeface="+mn-lt"/>
              </a:rPr>
              <a:t>“Then He said to them all, ‘If anyone desires to come after Me, let him deny himself, and take up his cross daily, and follow Me.’”</a:t>
            </a:r>
          </a:p>
          <a:p>
            <a:pPr>
              <a:defRPr/>
            </a:pPr>
            <a:endParaRPr lang="en-US" sz="3200" dirty="0">
              <a:latin typeface="+mn-lt"/>
            </a:endParaRPr>
          </a:p>
          <a:p>
            <a:pPr>
              <a:defRPr/>
            </a:pPr>
            <a:r>
              <a:rPr lang="ja-JP" altLang="en-US" sz="3200" dirty="0">
                <a:solidFill>
                  <a:srgbClr val="002060"/>
                </a:solidFill>
                <a:latin typeface="HG明朝E" panose="02020909000000000000" pitchFamily="17" charset="-128"/>
                <a:ea typeface="HG明朝E" panose="02020909000000000000" pitchFamily="17" charset="-128"/>
              </a:rPr>
              <a:t>「それから、みんなの者に言われた。だれでもわたしについてきたいと思うなら、自分を捨て、日々の自分の十字架を負うて、わたしに従ってきなさい。」</a:t>
            </a:r>
            <a:endParaRPr lang="en-US" sz="3200" dirty="0">
              <a:solidFill>
                <a:srgbClr val="002060"/>
              </a:solidFill>
              <a:latin typeface="HG明朝E" panose="02020909000000000000" pitchFamily="17" charset="-128"/>
              <a:ea typeface="HG明朝E" panose="02020909000000000000" pitchFamily="17" charset="-128"/>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8652" t="10000" r="9552" b="14956"/>
          <a:stretch/>
        </p:blipFill>
        <p:spPr>
          <a:xfrm>
            <a:off x="1524000" y="228601"/>
            <a:ext cx="2514603" cy="307610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4751" t="5368" b="17470"/>
          <a:stretch/>
        </p:blipFill>
        <p:spPr>
          <a:xfrm>
            <a:off x="1512820" y="3505200"/>
            <a:ext cx="2512932" cy="31722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822317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3"/>
          <p:cNvSpPr txBox="1">
            <a:spLocks noChangeArrowheads="1"/>
          </p:cNvSpPr>
          <p:nvPr/>
        </p:nvSpPr>
        <p:spPr bwMode="auto">
          <a:xfrm>
            <a:off x="838199" y="1612900"/>
            <a:ext cx="6610469" cy="4031873"/>
          </a:xfrm>
          <a:prstGeom prst="rect">
            <a:avLst/>
          </a:prstGeom>
          <a:noFill/>
          <a:ln w="9525">
            <a:noFill/>
            <a:miter lim="800000"/>
            <a:headEnd/>
            <a:tailEnd/>
          </a:ln>
        </p:spPr>
        <p:txBody>
          <a:bodyPr wrap="square">
            <a:spAutoFit/>
          </a:bodyPr>
          <a:lstStyle/>
          <a:p>
            <a:pPr>
              <a:defRPr/>
            </a:pPr>
            <a:r>
              <a:rPr lang="en-US" sz="3200" dirty="0">
                <a:latin typeface="+mn-lt"/>
              </a:rPr>
              <a:t>“Learning itself [knowing what God says but not doing it] gives no happiness —no real, true happiness. </a:t>
            </a:r>
          </a:p>
          <a:p>
            <a:pPr>
              <a:defRPr/>
            </a:pPr>
            <a:endParaRPr lang="en-US" sz="3200" dirty="0">
              <a:latin typeface="+mn-lt"/>
            </a:endParaRPr>
          </a:p>
          <a:p>
            <a:pPr>
              <a:defRPr/>
            </a:pPr>
            <a:r>
              <a:rPr lang="ja-JP" altLang="en-US" sz="3200" dirty="0">
                <a:solidFill>
                  <a:srgbClr val="002060"/>
                </a:solidFill>
                <a:latin typeface="HG明朝E" panose="02020909000000000000" pitchFamily="17" charset="-128"/>
                <a:ea typeface="HG明朝E" panose="02020909000000000000" pitchFamily="17" charset="-128"/>
              </a:rPr>
              <a:t>学ぶことだけ（</a:t>
            </a:r>
            <a:r>
              <a:rPr lang="ja-JP" altLang="en-US" sz="3200" dirty="0" smtClean="0">
                <a:solidFill>
                  <a:srgbClr val="002060"/>
                </a:solidFill>
                <a:latin typeface="HG明朝E" panose="02020909000000000000" pitchFamily="17" charset="-128"/>
                <a:ea typeface="HG明朝E" panose="02020909000000000000" pitchFamily="17" charset="-128"/>
              </a:rPr>
              <a:t>神の言葉を知っても実行しない</a:t>
            </a:r>
            <a:r>
              <a:rPr lang="ja-JP" altLang="en-US" sz="3200" dirty="0">
                <a:solidFill>
                  <a:srgbClr val="002060"/>
                </a:solidFill>
                <a:latin typeface="HG明朝E" panose="02020909000000000000" pitchFamily="17" charset="-128"/>
                <a:ea typeface="HG明朝E" panose="02020909000000000000" pitchFamily="17" charset="-128"/>
              </a:rPr>
              <a:t>）なら幸せになれない・・・本物の、真の幸せには。」</a:t>
            </a:r>
            <a:endParaRPr lang="en-US" sz="3200" dirty="0">
              <a:solidFill>
                <a:srgbClr val="002060"/>
              </a:solidFill>
              <a:latin typeface="HG明朝E" panose="02020909000000000000" pitchFamily="17" charset="-128"/>
              <a:ea typeface="HG明朝E" panose="02020909000000000000" pitchFamily="17" charset="-128"/>
            </a:endParaRPr>
          </a:p>
        </p:txBody>
      </p:sp>
      <p:sp>
        <p:nvSpPr>
          <p:cNvPr id="65540" name="Title 3"/>
          <p:cNvSpPr>
            <a:spLocks noGrp="1"/>
          </p:cNvSpPr>
          <p:nvPr>
            <p:ph type="title"/>
          </p:nvPr>
        </p:nvSpPr>
        <p:spPr/>
        <p:txBody>
          <a:bodyPr/>
          <a:lstStyle/>
          <a:p>
            <a:r>
              <a:rPr lang="en-US" altLang="en-US" dirty="0"/>
              <a:t>George M</a:t>
            </a:r>
            <a:r>
              <a:rPr lang="en-US" altLang="en-US" dirty="0">
                <a:ea typeface="Verdana" panose="020B0604030504040204" pitchFamily="34" charset="0"/>
                <a:cs typeface="Verdana" panose="020B0604030504040204" pitchFamily="34" charset="0"/>
              </a:rPr>
              <a:t>üller</a:t>
            </a:r>
            <a:r>
              <a:rPr lang="ja-JP" altLang="en-US" dirty="0">
                <a:ea typeface="Verdana" panose="020B0604030504040204" pitchFamily="34" charset="0"/>
                <a:cs typeface="Verdana" panose="020B0604030504040204" pitchFamily="34" charset="0"/>
              </a:rPr>
              <a:t>　</a:t>
            </a:r>
            <a:r>
              <a:rPr lang="ja-JP" altLang="en-US" dirty="0">
                <a:latin typeface="HG明朝E" panose="02020909000000000000" pitchFamily="17" charset="-128"/>
                <a:ea typeface="HG明朝E" panose="02020909000000000000" pitchFamily="17" charset="-128"/>
                <a:cs typeface="Verdana" panose="020B0604030504040204" pitchFamily="34" charset="0"/>
              </a:rPr>
              <a:t>ジョージ・ミュラー</a:t>
            </a:r>
            <a:endParaRPr lang="en-US" altLang="en-US" dirty="0">
              <a:latin typeface="HG明朝E" panose="02020909000000000000" pitchFamily="17" charset="-128"/>
              <a:ea typeface="HG明朝E" panose="02020909000000000000" pitchFamily="17" charset="-128"/>
            </a:endParaRPr>
          </a:p>
        </p:txBody>
      </p:sp>
      <p:pic>
        <p:nvPicPr>
          <p:cNvPr id="5" name="Picture 4" descr="http://www.wheaton.edu/bgc/archives/treasure/tr98/98-01.jpg"/>
          <p:cNvPicPr>
            <a:picLocks noChangeAspect="1" noChangeArrowheads="1"/>
          </p:cNvPicPr>
          <p:nvPr/>
        </p:nvPicPr>
        <p:blipFill>
          <a:blip r:embed="rId2" cstate="print"/>
          <a:srcRect/>
          <a:stretch>
            <a:fillRect/>
          </a:stretch>
        </p:blipFill>
        <p:spPr bwMode="auto">
          <a:xfrm>
            <a:off x="8230318" y="381000"/>
            <a:ext cx="2672033"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3"/>
          <p:cNvSpPr txBox="1">
            <a:spLocks noChangeArrowheads="1"/>
          </p:cNvSpPr>
          <p:nvPr/>
        </p:nvSpPr>
        <p:spPr bwMode="auto">
          <a:xfrm>
            <a:off x="838199" y="1612900"/>
            <a:ext cx="6610469" cy="6001643"/>
          </a:xfrm>
          <a:prstGeom prst="rect">
            <a:avLst/>
          </a:prstGeom>
          <a:noFill/>
          <a:ln w="9525">
            <a:noFill/>
            <a:miter lim="800000"/>
            <a:headEnd/>
            <a:tailEnd/>
          </a:ln>
        </p:spPr>
        <p:txBody>
          <a:bodyPr wrap="square">
            <a:spAutoFit/>
          </a:bodyPr>
          <a:lstStyle/>
          <a:p>
            <a:pPr>
              <a:defRPr/>
            </a:pPr>
            <a:r>
              <a:rPr lang="en-US" sz="3200" dirty="0">
                <a:latin typeface="+mn-lt"/>
              </a:rPr>
              <a:t>“Christ and Christ alone, gives real, true happiness… I should have gone to hell if it had not been that I knew Christ, Christ, Christ. Oh! The blessedness of being a disciple of the Lord Jesus!</a:t>
            </a:r>
          </a:p>
          <a:p>
            <a:pPr>
              <a:defRPr/>
            </a:pPr>
            <a:endParaRPr lang="en-US" sz="3200" dirty="0">
              <a:latin typeface="+mn-lt"/>
            </a:endParaRPr>
          </a:p>
          <a:p>
            <a:pPr>
              <a:defRPr/>
            </a:pPr>
            <a:r>
              <a:rPr lang="ja-JP" altLang="en-US" sz="3200" dirty="0">
                <a:solidFill>
                  <a:srgbClr val="002060"/>
                </a:solidFill>
                <a:latin typeface="HG明朝E" panose="02020909000000000000" pitchFamily="17" charset="-128"/>
                <a:ea typeface="HG明朝E" panose="02020909000000000000" pitchFamily="17" charset="-128"/>
              </a:rPr>
              <a:t>キリストだけが本当</a:t>
            </a:r>
            <a:r>
              <a:rPr lang="ja-JP" altLang="en-US" sz="3200" dirty="0" smtClean="0">
                <a:solidFill>
                  <a:srgbClr val="002060"/>
                </a:solidFill>
                <a:latin typeface="HG明朝E" panose="02020909000000000000" pitchFamily="17" charset="-128"/>
                <a:ea typeface="HG明朝E" panose="02020909000000000000" pitchFamily="17" charset="-128"/>
              </a:rPr>
              <a:t>の真の幸せ</a:t>
            </a:r>
            <a:r>
              <a:rPr lang="ja-JP" altLang="en-US" sz="3200" dirty="0">
                <a:solidFill>
                  <a:srgbClr val="002060"/>
                </a:solidFill>
                <a:latin typeface="HG明朝E" panose="02020909000000000000" pitchFamily="17" charset="-128"/>
                <a:ea typeface="HG明朝E" panose="02020909000000000000" pitchFamily="17" charset="-128"/>
              </a:rPr>
              <a:t>を与えます。もし、キリスト、キリストを知ることがなければ私は地獄に墜ちていたでしょう！ああ、主イエスの弟子で</a:t>
            </a:r>
            <a:r>
              <a:rPr lang="ja-JP" altLang="en-US" sz="3200" dirty="0" smtClean="0">
                <a:solidFill>
                  <a:srgbClr val="002060"/>
                </a:solidFill>
                <a:latin typeface="HG明朝E" panose="02020909000000000000" pitchFamily="17" charset="-128"/>
                <a:ea typeface="HG明朝E" panose="02020909000000000000" pitchFamily="17" charset="-128"/>
              </a:rPr>
              <a:t>あることはなんという祝福であろう！</a:t>
            </a:r>
            <a:endParaRPr lang="en-US" sz="3200" dirty="0">
              <a:solidFill>
                <a:srgbClr val="002060"/>
              </a:solidFill>
              <a:latin typeface="HG明朝E" panose="02020909000000000000" pitchFamily="17" charset="-128"/>
              <a:ea typeface="HG明朝E" panose="02020909000000000000" pitchFamily="17" charset="-128"/>
            </a:endParaRPr>
          </a:p>
        </p:txBody>
      </p:sp>
      <p:sp>
        <p:nvSpPr>
          <p:cNvPr id="65540" name="Title 3"/>
          <p:cNvSpPr>
            <a:spLocks noGrp="1"/>
          </p:cNvSpPr>
          <p:nvPr>
            <p:ph type="title"/>
          </p:nvPr>
        </p:nvSpPr>
        <p:spPr/>
        <p:txBody>
          <a:bodyPr/>
          <a:lstStyle/>
          <a:p>
            <a:r>
              <a:rPr lang="en-US" altLang="en-US" dirty="0"/>
              <a:t>George M</a:t>
            </a:r>
            <a:r>
              <a:rPr lang="en-US" altLang="en-US" dirty="0">
                <a:ea typeface="Verdana" panose="020B0604030504040204" pitchFamily="34" charset="0"/>
                <a:cs typeface="Verdana" panose="020B0604030504040204" pitchFamily="34" charset="0"/>
              </a:rPr>
              <a:t>üller</a:t>
            </a:r>
            <a:r>
              <a:rPr lang="ja-JP" altLang="en-US" dirty="0">
                <a:ea typeface="Verdana" panose="020B0604030504040204" pitchFamily="34" charset="0"/>
                <a:cs typeface="Verdana" panose="020B0604030504040204" pitchFamily="34" charset="0"/>
              </a:rPr>
              <a:t>　</a:t>
            </a:r>
            <a:r>
              <a:rPr lang="ja-JP" altLang="en-US" dirty="0">
                <a:latin typeface="HG明朝E" panose="02020909000000000000" pitchFamily="17" charset="-128"/>
                <a:ea typeface="HG明朝E" panose="02020909000000000000" pitchFamily="17" charset="-128"/>
                <a:cs typeface="Verdana" panose="020B0604030504040204" pitchFamily="34" charset="0"/>
              </a:rPr>
              <a:t>ジョージ・ミュラー</a:t>
            </a:r>
            <a:endParaRPr lang="en-US" altLang="en-US" dirty="0">
              <a:latin typeface="HG明朝E" panose="02020909000000000000" pitchFamily="17" charset="-128"/>
              <a:ea typeface="HG明朝E" panose="02020909000000000000" pitchFamily="17" charset="-128"/>
            </a:endParaRPr>
          </a:p>
        </p:txBody>
      </p:sp>
      <p:pic>
        <p:nvPicPr>
          <p:cNvPr id="5" name="Picture 4" descr="http://www.wheaton.edu/bgc/archives/treasure/tr98/98-01.jpg"/>
          <p:cNvPicPr>
            <a:picLocks noChangeAspect="1" noChangeArrowheads="1"/>
          </p:cNvPicPr>
          <p:nvPr/>
        </p:nvPicPr>
        <p:blipFill>
          <a:blip r:embed="rId2" cstate="print"/>
          <a:srcRect/>
          <a:stretch>
            <a:fillRect/>
          </a:stretch>
        </p:blipFill>
        <p:spPr bwMode="auto">
          <a:xfrm>
            <a:off x="8230318" y="381000"/>
            <a:ext cx="2672033"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047115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3"/>
          <p:cNvSpPr txBox="1">
            <a:spLocks noChangeArrowheads="1"/>
          </p:cNvSpPr>
          <p:nvPr/>
        </p:nvSpPr>
        <p:spPr bwMode="auto">
          <a:xfrm>
            <a:off x="838199" y="1612900"/>
            <a:ext cx="6610469" cy="5016758"/>
          </a:xfrm>
          <a:prstGeom prst="rect">
            <a:avLst/>
          </a:prstGeom>
          <a:noFill/>
          <a:ln w="9525">
            <a:noFill/>
            <a:miter lim="800000"/>
            <a:headEnd/>
            <a:tailEnd/>
          </a:ln>
        </p:spPr>
        <p:txBody>
          <a:bodyPr wrap="square">
            <a:spAutoFit/>
          </a:bodyPr>
          <a:lstStyle/>
          <a:p>
            <a:pPr>
              <a:defRPr/>
            </a:pPr>
            <a:r>
              <a:rPr lang="en-US" sz="3200" dirty="0">
                <a:latin typeface="+mn-lt"/>
              </a:rPr>
              <a:t>“I am a happy old man;…indeed, I am a happy old man! I walk about my room, and I say, ‘Lord Jesus, I am not alone, for Your are with me. </a:t>
            </a:r>
          </a:p>
          <a:p>
            <a:pPr>
              <a:defRPr/>
            </a:pPr>
            <a:endParaRPr lang="en-US" sz="3200" dirty="0">
              <a:solidFill>
                <a:schemeClr val="accent1">
                  <a:lumMod val="50000"/>
                </a:schemeClr>
              </a:solidFill>
              <a:latin typeface="+mn-lt"/>
            </a:endParaRPr>
          </a:p>
          <a:p>
            <a:pPr>
              <a:defRPr/>
            </a:pPr>
            <a:r>
              <a:rPr lang="ja-JP" altLang="en-US" sz="3200" dirty="0">
                <a:solidFill>
                  <a:srgbClr val="002060"/>
                </a:solidFill>
                <a:latin typeface="HG明朝E" panose="02020909000000000000" pitchFamily="17" charset="-128"/>
                <a:ea typeface="HG明朝E" panose="02020909000000000000" pitchFamily="17" charset="-128"/>
              </a:rPr>
              <a:t>私は幸せな老人です。そう、私は幸せな老人！部屋を歩き回りながら言います、「主イエスよ、あなたが共におられるから、私は独りではありません。」</a:t>
            </a:r>
            <a:endParaRPr lang="en-US" sz="3200" dirty="0">
              <a:solidFill>
                <a:srgbClr val="002060"/>
              </a:solidFill>
              <a:latin typeface="HG明朝E" panose="02020909000000000000" pitchFamily="17" charset="-128"/>
              <a:ea typeface="HG明朝E" panose="02020909000000000000" pitchFamily="17" charset="-128"/>
            </a:endParaRPr>
          </a:p>
        </p:txBody>
      </p:sp>
      <p:sp>
        <p:nvSpPr>
          <p:cNvPr id="66564" name="Title 3"/>
          <p:cNvSpPr>
            <a:spLocks noGrp="1"/>
          </p:cNvSpPr>
          <p:nvPr>
            <p:ph type="title"/>
          </p:nvPr>
        </p:nvSpPr>
        <p:spPr/>
        <p:txBody>
          <a:bodyPr/>
          <a:lstStyle/>
          <a:p>
            <a:r>
              <a:rPr lang="en-US" altLang="en-US" dirty="0"/>
              <a:t>George M</a:t>
            </a:r>
            <a:r>
              <a:rPr lang="en-US" altLang="en-US" dirty="0">
                <a:ea typeface="Verdana" panose="020B0604030504040204" pitchFamily="34" charset="0"/>
                <a:cs typeface="Verdana" panose="020B0604030504040204" pitchFamily="34" charset="0"/>
              </a:rPr>
              <a:t>üller</a:t>
            </a:r>
            <a:r>
              <a:rPr lang="ja-JP" altLang="en-US" dirty="0">
                <a:ea typeface="Verdana" panose="020B0604030504040204" pitchFamily="34" charset="0"/>
                <a:cs typeface="Verdana" panose="020B0604030504040204" pitchFamily="34" charset="0"/>
              </a:rPr>
              <a:t>　</a:t>
            </a:r>
            <a:r>
              <a:rPr lang="ja-JP" altLang="en-US" dirty="0">
                <a:latin typeface="HG明朝E" panose="02020909000000000000" pitchFamily="17" charset="-128"/>
                <a:ea typeface="HG明朝E" panose="02020909000000000000" pitchFamily="17" charset="-128"/>
                <a:cs typeface="Verdana" panose="020B0604030504040204" pitchFamily="34" charset="0"/>
              </a:rPr>
              <a:t>ジョージ・ミュラー</a:t>
            </a:r>
            <a:endParaRPr lang="en-US" altLang="en-US" dirty="0">
              <a:latin typeface="HG明朝E" panose="02020909000000000000" pitchFamily="17" charset="-128"/>
              <a:ea typeface="HG明朝E" panose="02020909000000000000" pitchFamily="17" charset="-128"/>
            </a:endParaRPr>
          </a:p>
        </p:txBody>
      </p:sp>
      <p:pic>
        <p:nvPicPr>
          <p:cNvPr id="5" name="Picture 4" descr="http://www.wheaton.edu/bgc/archives/treasure/tr98/98-01.jpg"/>
          <p:cNvPicPr>
            <a:picLocks noChangeAspect="1" noChangeArrowheads="1"/>
          </p:cNvPicPr>
          <p:nvPr/>
        </p:nvPicPr>
        <p:blipFill>
          <a:blip r:embed="rId2" cstate="print"/>
          <a:srcRect/>
          <a:stretch>
            <a:fillRect/>
          </a:stretch>
        </p:blipFill>
        <p:spPr bwMode="auto">
          <a:xfrm>
            <a:off x="8230318" y="381000"/>
            <a:ext cx="2672033"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3"/>
          <p:cNvSpPr txBox="1">
            <a:spLocks noChangeArrowheads="1"/>
          </p:cNvSpPr>
          <p:nvPr/>
        </p:nvSpPr>
        <p:spPr bwMode="auto">
          <a:xfrm>
            <a:off x="838200" y="1612901"/>
            <a:ext cx="6781800" cy="4031873"/>
          </a:xfrm>
          <a:prstGeom prst="rect">
            <a:avLst/>
          </a:prstGeom>
          <a:noFill/>
          <a:ln w="9525">
            <a:noFill/>
            <a:miter lim="800000"/>
            <a:headEnd/>
            <a:tailEnd/>
          </a:ln>
        </p:spPr>
        <p:txBody>
          <a:bodyPr wrap="square">
            <a:spAutoFit/>
          </a:bodyPr>
          <a:lstStyle/>
          <a:p>
            <a:pPr>
              <a:defRPr/>
            </a:pPr>
            <a:r>
              <a:rPr lang="en-US" sz="3200" dirty="0">
                <a:latin typeface="+mn-lt"/>
              </a:rPr>
              <a:t>“It was then I realized my love for money, prominence, position, power, and worldly pleasure was gone.</a:t>
            </a:r>
          </a:p>
          <a:p>
            <a:pPr>
              <a:defRPr/>
            </a:pPr>
            <a:endParaRPr lang="en-US" altLang="ja-JP" sz="3200" dirty="0">
              <a:latin typeface="HG明朝E" panose="02020909000000000000" pitchFamily="17" charset="-128"/>
              <a:ea typeface="HG明朝E" panose="02020909000000000000" pitchFamily="17" charset="-128"/>
            </a:endParaRPr>
          </a:p>
          <a:p>
            <a:pPr>
              <a:defRPr/>
            </a:pPr>
            <a:r>
              <a:rPr lang="ja-JP" altLang="en-US" sz="3200" dirty="0" smtClean="0">
                <a:solidFill>
                  <a:srgbClr val="002060"/>
                </a:solidFill>
                <a:latin typeface="HG明朝E" panose="02020909000000000000" pitchFamily="17" charset="-128"/>
                <a:ea typeface="HG明朝E" panose="02020909000000000000" pitchFamily="17" charset="-128"/>
              </a:rPr>
              <a:t>その時、お金</a:t>
            </a:r>
            <a:r>
              <a:rPr lang="ja-JP" altLang="en-US" sz="3200" dirty="0">
                <a:solidFill>
                  <a:srgbClr val="002060"/>
                </a:solidFill>
                <a:latin typeface="HG明朝E" panose="02020909000000000000" pitchFamily="17" charset="-128"/>
                <a:ea typeface="HG明朝E" panose="02020909000000000000" pitchFamily="17" charset="-128"/>
              </a:rPr>
              <a:t>や有名になること、地位や力、世俗的な楽しみへの愛着が無くなった</a:t>
            </a:r>
            <a:r>
              <a:rPr lang="ja-JP" altLang="en-US" sz="3200" dirty="0" smtClean="0">
                <a:solidFill>
                  <a:srgbClr val="002060"/>
                </a:solidFill>
                <a:latin typeface="HG明朝E" panose="02020909000000000000" pitchFamily="17" charset="-128"/>
                <a:ea typeface="HG明朝E" panose="02020909000000000000" pitchFamily="17" charset="-128"/>
              </a:rPr>
              <a:t>ことに、</a:t>
            </a:r>
            <a:r>
              <a:rPr lang="ja-JP" altLang="en-US" sz="3200" dirty="0">
                <a:solidFill>
                  <a:srgbClr val="002060"/>
                </a:solidFill>
                <a:latin typeface="HG明朝E" panose="02020909000000000000" pitchFamily="17" charset="-128"/>
                <a:ea typeface="HG明朝E" panose="02020909000000000000" pitchFamily="17" charset="-128"/>
              </a:rPr>
              <a:t>私</a:t>
            </a:r>
            <a:r>
              <a:rPr lang="ja-JP" altLang="en-US" sz="3200" dirty="0" smtClean="0">
                <a:solidFill>
                  <a:srgbClr val="002060"/>
                </a:solidFill>
                <a:latin typeface="HG明朝E" panose="02020909000000000000" pitchFamily="17" charset="-128"/>
                <a:ea typeface="HG明朝E" panose="02020909000000000000" pitchFamily="17" charset="-128"/>
              </a:rPr>
              <a:t>は気付いた。</a:t>
            </a:r>
            <a:endParaRPr lang="en-US" altLang="ja-JP" sz="3200" dirty="0">
              <a:solidFill>
                <a:srgbClr val="002060"/>
              </a:solidFill>
              <a:latin typeface="HG明朝E" panose="02020909000000000000" pitchFamily="17" charset="-128"/>
              <a:ea typeface="HG明朝E" panose="02020909000000000000" pitchFamily="17" charset="-128"/>
            </a:endParaRPr>
          </a:p>
        </p:txBody>
      </p:sp>
      <p:sp>
        <p:nvSpPr>
          <p:cNvPr id="12292" name="Title 3"/>
          <p:cNvSpPr>
            <a:spLocks noGrp="1"/>
          </p:cNvSpPr>
          <p:nvPr>
            <p:ph type="title"/>
          </p:nvPr>
        </p:nvSpPr>
        <p:spPr/>
        <p:txBody>
          <a:bodyPr/>
          <a:lstStyle/>
          <a:p>
            <a:r>
              <a:rPr lang="en-US" altLang="en-US" dirty="0"/>
              <a:t>George M</a:t>
            </a:r>
            <a:r>
              <a:rPr lang="en-US" altLang="en-US" dirty="0">
                <a:ea typeface="Verdana" panose="020B0604030504040204" pitchFamily="34" charset="0"/>
                <a:cs typeface="Verdana" panose="020B0604030504040204" pitchFamily="34" charset="0"/>
              </a:rPr>
              <a:t>üller</a:t>
            </a:r>
            <a:r>
              <a:rPr lang="ja-JP" altLang="en-US" dirty="0">
                <a:ea typeface="Verdana" panose="020B0604030504040204" pitchFamily="34" charset="0"/>
                <a:cs typeface="Verdana" panose="020B0604030504040204" pitchFamily="34" charset="0"/>
              </a:rPr>
              <a:t>　</a:t>
            </a:r>
            <a:r>
              <a:rPr lang="ja-JP" altLang="en-US" dirty="0">
                <a:latin typeface="HG明朝E" panose="02020909000000000000" pitchFamily="17" charset="-128"/>
                <a:ea typeface="HG明朝E" panose="02020909000000000000" pitchFamily="17" charset="-128"/>
                <a:cs typeface="Verdana" panose="020B0604030504040204" pitchFamily="34" charset="0"/>
              </a:rPr>
              <a:t>ジョージ・ミュラー</a:t>
            </a:r>
            <a:endParaRPr lang="en-US" altLang="en-US" dirty="0">
              <a:latin typeface="HG明朝E" panose="02020909000000000000" pitchFamily="17" charset="-128"/>
              <a:ea typeface="HG明朝E" panose="02020909000000000000" pitchFamily="17" charset="-128"/>
            </a:endParaRPr>
          </a:p>
        </p:txBody>
      </p:sp>
      <p:pic>
        <p:nvPicPr>
          <p:cNvPr id="6" name="Picture 5" descr="http://www.wheaton.edu/bgc/archives/treasure/tr98/98-01.jpg"/>
          <p:cNvPicPr>
            <a:picLocks noChangeAspect="1" noChangeArrowheads="1"/>
          </p:cNvPicPr>
          <p:nvPr/>
        </p:nvPicPr>
        <p:blipFill>
          <a:blip r:embed="rId2" cstate="print"/>
          <a:srcRect/>
          <a:stretch>
            <a:fillRect/>
          </a:stretch>
        </p:blipFill>
        <p:spPr bwMode="auto">
          <a:xfrm>
            <a:off x="8230318" y="381000"/>
            <a:ext cx="2672033"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926354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3"/>
          <p:cNvSpPr txBox="1">
            <a:spLocks noChangeArrowheads="1"/>
          </p:cNvSpPr>
          <p:nvPr/>
        </p:nvSpPr>
        <p:spPr bwMode="auto">
          <a:xfrm>
            <a:off x="838199" y="1612900"/>
            <a:ext cx="6610469" cy="5016758"/>
          </a:xfrm>
          <a:prstGeom prst="rect">
            <a:avLst/>
          </a:prstGeom>
          <a:noFill/>
          <a:ln w="9525">
            <a:noFill/>
            <a:miter lim="800000"/>
            <a:headEnd/>
            <a:tailEnd/>
          </a:ln>
        </p:spPr>
        <p:txBody>
          <a:bodyPr wrap="square">
            <a:spAutoFit/>
          </a:bodyPr>
          <a:lstStyle/>
          <a:p>
            <a:pPr>
              <a:defRPr/>
            </a:pPr>
            <a:r>
              <a:rPr lang="en-US" sz="3200" dirty="0">
                <a:latin typeface="+mn-lt"/>
              </a:rPr>
              <a:t>“I have buried my wives and my children, but You are left,…and with Your smile, which is better than life itself!!”</a:t>
            </a:r>
          </a:p>
          <a:p>
            <a:pPr>
              <a:defRPr/>
            </a:pPr>
            <a:r>
              <a:rPr lang="ja-JP" altLang="en-US" sz="3200" dirty="0">
                <a:solidFill>
                  <a:srgbClr val="002060"/>
                </a:solidFill>
                <a:latin typeface="HG明朝E" panose="02020909000000000000" pitchFamily="17" charset="-128"/>
                <a:ea typeface="HG明朝E" panose="02020909000000000000" pitchFamily="17" charset="-128"/>
              </a:rPr>
              <a:t>「私は妻と子ども達を失いましたが、私にはあなたがいます・・・人生そのものよりも素晴らしいあなたの微笑みがあります！！」</a:t>
            </a:r>
            <a:endParaRPr lang="en-US" sz="3200" dirty="0">
              <a:solidFill>
                <a:srgbClr val="002060"/>
              </a:solidFill>
              <a:latin typeface="HG明朝E" panose="02020909000000000000" pitchFamily="17" charset="-128"/>
              <a:ea typeface="HG明朝E" panose="02020909000000000000" pitchFamily="17" charset="-128"/>
            </a:endParaRPr>
          </a:p>
          <a:p>
            <a:pPr algn="r">
              <a:defRPr/>
            </a:pPr>
            <a:r>
              <a:rPr lang="en-US" sz="3200" dirty="0">
                <a:latin typeface="+mn-lt"/>
              </a:rPr>
              <a:t>	 </a:t>
            </a:r>
            <a:r>
              <a:rPr lang="en-US" sz="3200" dirty="0">
                <a:solidFill>
                  <a:schemeClr val="accent1">
                    <a:lumMod val="50000"/>
                  </a:schemeClr>
                </a:solidFill>
                <a:latin typeface="+mn-lt"/>
              </a:rPr>
              <a:t>Roger Steer, </a:t>
            </a:r>
            <a:r>
              <a:rPr lang="en-US" sz="3200" i="1" dirty="0">
                <a:solidFill>
                  <a:schemeClr val="accent1">
                    <a:lumMod val="50000"/>
                  </a:schemeClr>
                </a:solidFill>
                <a:latin typeface="+mn-lt"/>
              </a:rPr>
              <a:t>George Müller: Delighted in God</a:t>
            </a:r>
            <a:r>
              <a:rPr lang="en-US" sz="3200" dirty="0">
                <a:solidFill>
                  <a:schemeClr val="accent1">
                    <a:lumMod val="50000"/>
                  </a:schemeClr>
                </a:solidFill>
                <a:latin typeface="+mn-lt"/>
              </a:rPr>
              <a:t>, 228</a:t>
            </a:r>
          </a:p>
        </p:txBody>
      </p:sp>
      <p:sp>
        <p:nvSpPr>
          <p:cNvPr id="66564" name="Title 3"/>
          <p:cNvSpPr>
            <a:spLocks noGrp="1"/>
          </p:cNvSpPr>
          <p:nvPr>
            <p:ph type="title"/>
          </p:nvPr>
        </p:nvSpPr>
        <p:spPr/>
        <p:txBody>
          <a:bodyPr/>
          <a:lstStyle/>
          <a:p>
            <a:r>
              <a:rPr lang="en-US" altLang="en-US" dirty="0"/>
              <a:t>George M</a:t>
            </a:r>
            <a:r>
              <a:rPr lang="en-US" altLang="en-US" dirty="0">
                <a:ea typeface="Verdana" panose="020B0604030504040204" pitchFamily="34" charset="0"/>
                <a:cs typeface="Verdana" panose="020B0604030504040204" pitchFamily="34" charset="0"/>
              </a:rPr>
              <a:t>üller</a:t>
            </a:r>
            <a:r>
              <a:rPr lang="ja-JP" altLang="en-US" dirty="0">
                <a:ea typeface="Verdana" panose="020B0604030504040204" pitchFamily="34" charset="0"/>
                <a:cs typeface="Verdana" panose="020B0604030504040204" pitchFamily="34" charset="0"/>
              </a:rPr>
              <a:t>　</a:t>
            </a:r>
            <a:r>
              <a:rPr lang="ja-JP" altLang="en-US" dirty="0">
                <a:latin typeface="HG明朝E" panose="02020909000000000000" pitchFamily="17" charset="-128"/>
                <a:ea typeface="HG明朝E" panose="02020909000000000000" pitchFamily="17" charset="-128"/>
                <a:cs typeface="Verdana" panose="020B0604030504040204" pitchFamily="34" charset="0"/>
              </a:rPr>
              <a:t>ジョージ・ミュラー</a:t>
            </a:r>
            <a:endParaRPr lang="en-US" altLang="en-US" dirty="0">
              <a:latin typeface="HG明朝E" panose="02020909000000000000" pitchFamily="17" charset="-128"/>
              <a:ea typeface="HG明朝E" panose="02020909000000000000" pitchFamily="17" charset="-128"/>
            </a:endParaRPr>
          </a:p>
        </p:txBody>
      </p:sp>
      <p:pic>
        <p:nvPicPr>
          <p:cNvPr id="5" name="Picture 4" descr="http://www.wheaton.edu/bgc/archives/treasure/tr98/98-01.jpg"/>
          <p:cNvPicPr>
            <a:picLocks noChangeAspect="1" noChangeArrowheads="1"/>
          </p:cNvPicPr>
          <p:nvPr/>
        </p:nvPicPr>
        <p:blipFill>
          <a:blip r:embed="rId2" cstate="print"/>
          <a:srcRect/>
          <a:stretch>
            <a:fillRect/>
          </a:stretch>
        </p:blipFill>
        <p:spPr bwMode="auto">
          <a:xfrm>
            <a:off x="8230318" y="381000"/>
            <a:ext cx="2672033"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248956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ja-JP" altLang="en-US" sz="3600" dirty="0">
                <a:latin typeface="HG明朝E" panose="02020909000000000000" pitchFamily="17" charset="-128"/>
                <a:ea typeface="HG明朝E" panose="02020909000000000000" pitchFamily="17" charset="-128"/>
              </a:rPr>
              <a:t>あなたは彼の声を</a:t>
            </a:r>
            <a:endParaRPr lang="en-US" altLang="ja-JP" sz="3600" dirty="0">
              <a:latin typeface="HG明朝E" panose="02020909000000000000" pitchFamily="17" charset="-128"/>
              <a:ea typeface="HG明朝E" panose="02020909000000000000" pitchFamily="17" charset="-128"/>
            </a:endParaRPr>
          </a:p>
          <a:p>
            <a:r>
              <a:rPr lang="ja-JP" altLang="en-US" sz="3600" dirty="0">
                <a:latin typeface="HG明朝E" panose="02020909000000000000" pitchFamily="17" charset="-128"/>
                <a:ea typeface="HG明朝E" panose="02020909000000000000" pitchFamily="17" charset="-128"/>
              </a:rPr>
              <a:t>聞いていますか？</a:t>
            </a:r>
            <a:endParaRPr lang="en-US" sz="3600" dirty="0">
              <a:latin typeface="HG明朝E" panose="02020909000000000000" pitchFamily="17" charset="-128"/>
              <a:ea typeface="HG明朝E" panose="02020909000000000000" pitchFamily="17" charset="-128"/>
            </a:endParaRPr>
          </a:p>
        </p:txBody>
      </p:sp>
      <p:sp>
        <p:nvSpPr>
          <p:cNvPr id="3" name="Title 2"/>
          <p:cNvSpPr>
            <a:spLocks noGrp="1"/>
          </p:cNvSpPr>
          <p:nvPr>
            <p:ph type="title"/>
          </p:nvPr>
        </p:nvSpPr>
        <p:spPr>
          <a:xfrm>
            <a:off x="1981200" y="1600200"/>
            <a:ext cx="4259130" cy="990600"/>
          </a:xfrm>
          <a:effectLst>
            <a:outerShdw blurRad="50800" dist="50800" dir="5400000" algn="ctr" rotWithShape="0">
              <a:schemeClr val="tx1"/>
            </a:outerShdw>
          </a:effectLst>
        </p:spPr>
        <p:txBody>
          <a:bodyPr/>
          <a:lstStyle/>
          <a:p>
            <a:r>
              <a:rPr lang="en-US" sz="3600" b="1" dirty="0"/>
              <a:t>Are you listening to His voice?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7531" y="266700"/>
            <a:ext cx="4656269" cy="6210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900432"/>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ja-JP" altLang="en-US" sz="3600" dirty="0">
                <a:latin typeface="HG明朝E" panose="02020909000000000000" pitchFamily="17" charset="-128"/>
                <a:ea typeface="HG明朝E" panose="02020909000000000000" pitchFamily="17" charset="-128"/>
              </a:rPr>
              <a:t>あなたはイエス様を</a:t>
            </a:r>
            <a:endParaRPr lang="en-US" altLang="ja-JP" sz="3600" dirty="0">
              <a:latin typeface="HG明朝E" panose="02020909000000000000" pitchFamily="17" charset="-128"/>
              <a:ea typeface="HG明朝E" panose="02020909000000000000" pitchFamily="17" charset="-128"/>
            </a:endParaRPr>
          </a:p>
          <a:p>
            <a:r>
              <a:rPr lang="ja-JP" altLang="en-US" sz="3600" dirty="0" smtClean="0">
                <a:latin typeface="HG明朝E" panose="02020909000000000000" pitchFamily="17" charset="-128"/>
                <a:ea typeface="HG明朝E" panose="02020909000000000000" pitchFamily="17" charset="-128"/>
              </a:rPr>
              <a:t>家族さえよりも優先</a:t>
            </a:r>
            <a:r>
              <a:rPr lang="ja-JP" altLang="en-US" sz="3600" dirty="0">
                <a:latin typeface="HG明朝E" panose="02020909000000000000" pitchFamily="17" charset="-128"/>
                <a:ea typeface="HG明朝E" panose="02020909000000000000" pitchFamily="17" charset="-128"/>
              </a:rPr>
              <a:t>させて</a:t>
            </a:r>
            <a:endParaRPr lang="en-US" altLang="ja-JP" sz="3600" dirty="0">
              <a:latin typeface="HG明朝E" panose="02020909000000000000" pitchFamily="17" charset="-128"/>
              <a:ea typeface="HG明朝E" panose="02020909000000000000" pitchFamily="17" charset="-128"/>
            </a:endParaRPr>
          </a:p>
          <a:p>
            <a:r>
              <a:rPr lang="ja-JP" altLang="en-US" sz="3600" dirty="0">
                <a:latin typeface="HG明朝E" panose="02020909000000000000" pitchFamily="17" charset="-128"/>
                <a:ea typeface="HG明朝E" panose="02020909000000000000" pitchFamily="17" charset="-128"/>
              </a:rPr>
              <a:t>いますか？</a:t>
            </a:r>
            <a:endParaRPr lang="en-US" sz="3600" dirty="0">
              <a:latin typeface="HG明朝E" panose="02020909000000000000" pitchFamily="17" charset="-128"/>
              <a:ea typeface="HG明朝E" panose="02020909000000000000" pitchFamily="17" charset="-128"/>
            </a:endParaRPr>
          </a:p>
        </p:txBody>
      </p:sp>
      <p:sp>
        <p:nvSpPr>
          <p:cNvPr id="3" name="Title 2"/>
          <p:cNvSpPr>
            <a:spLocks noGrp="1"/>
          </p:cNvSpPr>
          <p:nvPr>
            <p:ph type="title"/>
          </p:nvPr>
        </p:nvSpPr>
        <p:spPr>
          <a:xfrm>
            <a:off x="1981200" y="1600200"/>
            <a:ext cx="4495800" cy="990600"/>
          </a:xfrm>
          <a:effectLst>
            <a:outerShdw blurRad="50800" dist="50800" dir="5400000" algn="ctr" rotWithShape="0">
              <a:schemeClr val="tx1"/>
            </a:outerShdw>
          </a:effectLst>
        </p:spPr>
        <p:txBody>
          <a:bodyPr/>
          <a:lstStyle/>
          <a:p>
            <a:r>
              <a:rPr lang="en-US" sz="3600" b="1" dirty="0"/>
              <a:t>Are you placing Jesus even over family?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6809" y="266700"/>
            <a:ext cx="4576991" cy="6210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06062403"/>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ja-JP" altLang="en-US" sz="3600" dirty="0">
                <a:latin typeface="HG明朝E" panose="02020909000000000000" pitchFamily="17" charset="-128"/>
                <a:ea typeface="HG明朝E" panose="02020909000000000000" pitchFamily="17" charset="-128"/>
              </a:rPr>
              <a:t>あなたは日々、</a:t>
            </a:r>
            <a:endParaRPr lang="en-US" altLang="ja-JP" sz="3600" dirty="0">
              <a:latin typeface="HG明朝E" panose="02020909000000000000" pitchFamily="17" charset="-128"/>
              <a:ea typeface="HG明朝E" panose="02020909000000000000" pitchFamily="17" charset="-128"/>
            </a:endParaRPr>
          </a:p>
          <a:p>
            <a:r>
              <a:rPr lang="ja-JP" altLang="en-US" sz="3600" dirty="0">
                <a:latin typeface="HG明朝E" panose="02020909000000000000" pitchFamily="17" charset="-128"/>
                <a:ea typeface="HG明朝E" panose="02020909000000000000" pitchFamily="17" charset="-128"/>
              </a:rPr>
              <a:t>自分の十字架を</a:t>
            </a:r>
            <a:endParaRPr lang="en-US" altLang="ja-JP" sz="3600" dirty="0">
              <a:latin typeface="HG明朝E" panose="02020909000000000000" pitchFamily="17" charset="-128"/>
              <a:ea typeface="HG明朝E" panose="02020909000000000000" pitchFamily="17" charset="-128"/>
            </a:endParaRPr>
          </a:p>
          <a:p>
            <a:r>
              <a:rPr lang="ja-JP" altLang="en-US" sz="3600" dirty="0">
                <a:latin typeface="HG明朝E" panose="02020909000000000000" pitchFamily="17" charset="-128"/>
                <a:ea typeface="HG明朝E" panose="02020909000000000000" pitchFamily="17" charset="-128"/>
              </a:rPr>
              <a:t>背負っていますか？</a:t>
            </a:r>
            <a:endParaRPr lang="en-US" sz="3600" dirty="0">
              <a:latin typeface="HG明朝E" panose="02020909000000000000" pitchFamily="17" charset="-128"/>
              <a:ea typeface="HG明朝E" panose="02020909000000000000" pitchFamily="17" charset="-128"/>
            </a:endParaRPr>
          </a:p>
        </p:txBody>
      </p:sp>
      <p:sp>
        <p:nvSpPr>
          <p:cNvPr id="3" name="Title 2"/>
          <p:cNvSpPr>
            <a:spLocks noGrp="1"/>
          </p:cNvSpPr>
          <p:nvPr>
            <p:ph type="title"/>
          </p:nvPr>
        </p:nvSpPr>
        <p:spPr>
          <a:effectLst>
            <a:outerShdw blurRad="50800" dist="50800" dir="5400000" algn="ctr" rotWithShape="0">
              <a:schemeClr val="tx1"/>
            </a:outerShdw>
          </a:effectLst>
        </p:spPr>
        <p:txBody>
          <a:bodyPr/>
          <a:lstStyle/>
          <a:p>
            <a:r>
              <a:rPr lang="en-US" sz="3600" b="1" dirty="0"/>
              <a:t>Are you taking up </a:t>
            </a:r>
            <a:br>
              <a:rPr lang="en-US" sz="3600" b="1" dirty="0"/>
            </a:br>
            <a:r>
              <a:rPr lang="en-US" sz="3600" b="1" dirty="0"/>
              <a:t>your cross daily?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4827" y="266700"/>
            <a:ext cx="4628973" cy="6210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7185585"/>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5715000"/>
            <a:ext cx="9497484" cy="1066800"/>
          </a:xfrm>
        </p:spPr>
        <p:txBody>
          <a:bodyPr/>
          <a:lstStyle/>
          <a:p>
            <a:pPr algn="ctr"/>
            <a:r>
              <a:rPr lang="ja-JP" altLang="en-US" sz="3600" dirty="0">
                <a:solidFill>
                  <a:srgbClr val="002060"/>
                </a:solidFill>
                <a:latin typeface="HG明朝E" panose="02020909000000000000" pitchFamily="17" charset="-128"/>
                <a:ea typeface="HG明朝E" panose="02020909000000000000" pitchFamily="17" charset="-128"/>
              </a:rPr>
              <a:t>豊かな人生の秘訣</a:t>
            </a:r>
            <a:r>
              <a:rPr lang="ja-JP" altLang="en-US" sz="3600" dirty="0" smtClean="0">
                <a:solidFill>
                  <a:srgbClr val="002060"/>
                </a:solidFill>
                <a:latin typeface="HG明朝E" panose="02020909000000000000" pitchFamily="17" charset="-128"/>
                <a:ea typeface="HG明朝E" panose="02020909000000000000" pitchFamily="17" charset="-128"/>
              </a:rPr>
              <a:t>は、良い</a:t>
            </a:r>
            <a:r>
              <a:rPr lang="ja-JP" altLang="en-US" sz="3600" dirty="0">
                <a:solidFill>
                  <a:srgbClr val="002060"/>
                </a:solidFill>
                <a:latin typeface="HG明朝E" panose="02020909000000000000" pitchFamily="17" charset="-128"/>
                <a:ea typeface="HG明朝E" panose="02020909000000000000" pitchFamily="17" charset="-128"/>
              </a:rPr>
              <a:t>羊飼いの</a:t>
            </a:r>
            <a:r>
              <a:rPr lang="ja-JP" altLang="en-US" sz="3600" dirty="0" smtClean="0">
                <a:solidFill>
                  <a:srgbClr val="002060"/>
                </a:solidFill>
                <a:latin typeface="HG明朝E" panose="02020909000000000000" pitchFamily="17" charset="-128"/>
                <a:ea typeface="HG明朝E" panose="02020909000000000000" pitchFamily="17" charset="-128"/>
              </a:rPr>
              <a:t>声を</a:t>
            </a:r>
            <a:endParaRPr lang="en-US" altLang="ja-JP" sz="3600" dirty="0">
              <a:solidFill>
                <a:srgbClr val="002060"/>
              </a:solidFill>
              <a:latin typeface="HG明朝E" panose="02020909000000000000" pitchFamily="17" charset="-128"/>
              <a:ea typeface="HG明朝E" panose="02020909000000000000" pitchFamily="17" charset="-128"/>
            </a:endParaRPr>
          </a:p>
          <a:p>
            <a:pPr algn="ctr"/>
            <a:r>
              <a:rPr lang="ja-JP" altLang="en-US" sz="3600" dirty="0" smtClean="0">
                <a:solidFill>
                  <a:srgbClr val="002060"/>
                </a:solidFill>
                <a:latin typeface="HG明朝E" panose="02020909000000000000" pitchFamily="17" charset="-128"/>
                <a:ea typeface="HG明朝E" panose="02020909000000000000" pitchFamily="17" charset="-128"/>
              </a:rPr>
              <a:t>信頼するよう決意すること</a:t>
            </a:r>
            <a:r>
              <a:rPr lang="ja-JP" altLang="en-US" sz="3600" dirty="0">
                <a:solidFill>
                  <a:srgbClr val="002060"/>
                </a:solidFill>
                <a:latin typeface="HG明朝E" panose="02020909000000000000" pitchFamily="17" charset="-128"/>
                <a:ea typeface="HG明朝E" panose="02020909000000000000" pitchFamily="17" charset="-128"/>
              </a:rPr>
              <a:t>です。</a:t>
            </a:r>
            <a:endParaRPr lang="en-US" sz="3600" dirty="0">
              <a:solidFill>
                <a:srgbClr val="002060"/>
              </a:solidFill>
              <a:latin typeface="HG明朝E" panose="02020909000000000000" pitchFamily="17" charset="-128"/>
              <a:ea typeface="HG明朝E" panose="02020909000000000000" pitchFamily="17" charset="-128"/>
            </a:endParaRPr>
          </a:p>
        </p:txBody>
      </p:sp>
      <p:sp>
        <p:nvSpPr>
          <p:cNvPr id="2" name="Title 1"/>
          <p:cNvSpPr>
            <a:spLocks noGrp="1"/>
          </p:cNvSpPr>
          <p:nvPr>
            <p:ph type="title"/>
          </p:nvPr>
        </p:nvSpPr>
        <p:spPr>
          <a:xfrm>
            <a:off x="838200" y="381000"/>
            <a:ext cx="10160000" cy="990600"/>
          </a:xfrm>
        </p:spPr>
        <p:txBody>
          <a:bodyPr/>
          <a:lstStyle/>
          <a:p>
            <a:pPr algn="ctr">
              <a:defRPr/>
            </a:pPr>
            <a:r>
              <a:rPr lang="en-US" sz="4000" b="1" dirty="0">
                <a:solidFill>
                  <a:schemeClr val="accent2">
                    <a:lumMod val="75000"/>
                  </a:schemeClr>
                </a:solidFill>
                <a:effectLst>
                  <a:outerShdw blurRad="38100" dist="38100" dir="2700000" algn="tl">
                    <a:srgbClr val="000000">
                      <a:alpha val="43137"/>
                    </a:srgbClr>
                  </a:outerShdw>
                </a:effectLst>
              </a:rPr>
              <a:t>The key to the abundant life is a decision to trust the voice of the Good Shepherd.</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9231" b="6154"/>
          <a:stretch/>
        </p:blipFill>
        <p:spPr>
          <a:xfrm>
            <a:off x="3962400" y="1524000"/>
            <a:ext cx="3714750" cy="4191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8427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endParaRPr lang="en-US" altLang="en-US"/>
          </a:p>
        </p:txBody>
      </p:sp>
      <p:pic>
        <p:nvPicPr>
          <p:cNvPr id="3" name="Picture 2"/>
          <p:cNvPicPr>
            <a:picLocks noChangeAspect="1"/>
          </p:cNvPicPr>
          <p:nvPr/>
        </p:nvPicPr>
        <p:blipFill rotWithShape="1">
          <a:blip r:embed="rId2" cstate="print"/>
          <a:srcRect r="50496" b="48466"/>
          <a:stretch/>
        </p:blipFill>
        <p:spPr>
          <a:xfrm>
            <a:off x="2186591" y="762000"/>
            <a:ext cx="8252809" cy="5486400"/>
          </a:xfrm>
          <a:prstGeom prst="rect">
            <a:avLst/>
          </a:prstGeom>
          <a:ln>
            <a:solidFill>
              <a:schemeClr val="tx1"/>
            </a:solidFill>
          </a:ln>
        </p:spPr>
      </p:pic>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19192"/>
          <a:stretch/>
        </p:blipFill>
        <p:spPr>
          <a:xfrm>
            <a:off x="4267200" y="3579812"/>
            <a:ext cx="6705600" cy="3048000"/>
          </a:xfrm>
          <a:prstGeom prst="rect">
            <a:avLst/>
          </a:prstGeom>
          <a:ln>
            <a:noFill/>
          </a:ln>
          <a:effectLst>
            <a:outerShdw blurRad="292100" dist="139700" dir="2700000" algn="tl" rotWithShape="0">
              <a:srgbClr val="333333">
                <a:alpha val="65000"/>
              </a:srgbClr>
            </a:outerShdw>
          </a:effectLst>
        </p:spPr>
      </p:pic>
      <p:sp>
        <p:nvSpPr>
          <p:cNvPr id="4" name="Text Placeholder 3"/>
          <p:cNvSpPr>
            <a:spLocks noGrp="1"/>
          </p:cNvSpPr>
          <p:nvPr>
            <p:ph type="body" idx="1"/>
          </p:nvPr>
        </p:nvSpPr>
        <p:spPr/>
        <p:txBody>
          <a:bodyPr/>
          <a:lstStyle/>
          <a:p>
            <a:r>
              <a:rPr lang="en-US" sz="4800" dirty="0"/>
              <a:t>Missional Small Groups Training</a:t>
            </a:r>
          </a:p>
          <a:p>
            <a:r>
              <a:rPr lang="ja-JP" altLang="en-US" sz="4800" dirty="0">
                <a:solidFill>
                  <a:srgbClr val="002060"/>
                </a:solidFill>
                <a:latin typeface="HG明朝E" panose="02020909000000000000" pitchFamily="17" charset="-128"/>
                <a:ea typeface="HG明朝E" panose="02020909000000000000" pitchFamily="17" charset="-128"/>
              </a:rPr>
              <a:t>小グループセミナー</a:t>
            </a:r>
            <a:endParaRPr lang="en-US" sz="4800" dirty="0">
              <a:solidFill>
                <a:srgbClr val="002060"/>
              </a:solidFill>
              <a:latin typeface="HG明朝E" panose="02020909000000000000" pitchFamily="17" charset="-128"/>
              <a:ea typeface="HG明朝E" panose="02020909000000000000" pitchFamily="17" charset="-128"/>
            </a:endParaRPr>
          </a:p>
          <a:p>
            <a:r>
              <a:rPr lang="en-US" sz="4800" dirty="0"/>
              <a:t>14:00 </a:t>
            </a:r>
          </a:p>
        </p:txBody>
      </p:sp>
      <p:sp>
        <p:nvSpPr>
          <p:cNvPr id="3" name="Title 2"/>
          <p:cNvSpPr>
            <a:spLocks noGrp="1"/>
          </p:cNvSpPr>
          <p:nvPr>
            <p:ph type="title"/>
          </p:nvPr>
        </p:nvSpPr>
        <p:spPr/>
        <p:txBody>
          <a:bodyPr/>
          <a:lstStyle/>
          <a:p>
            <a:r>
              <a:rPr lang="en-US" dirty="0"/>
              <a:t>Remember this afternoon…</a:t>
            </a:r>
            <a:r>
              <a:rPr lang="ja-JP" altLang="en-US" dirty="0"/>
              <a:t>　</a:t>
            </a:r>
            <a:r>
              <a:rPr lang="ja-JP" altLang="en-US" dirty="0">
                <a:latin typeface="HG明朝E" panose="02020909000000000000" pitchFamily="17" charset="-128"/>
                <a:ea typeface="HG明朝E" panose="02020909000000000000" pitchFamily="17" charset="-128"/>
              </a:rPr>
              <a:t>今日の午後</a:t>
            </a:r>
            <a:endParaRPr lang="en-US" dirty="0">
              <a:latin typeface="HG明朝E" panose="02020909000000000000" pitchFamily="17" charset="-128"/>
              <a:ea typeface="HG明朝E" panose="02020909000000000000" pitchFamily="17" charset="-128"/>
            </a:endParaRPr>
          </a:p>
        </p:txBody>
      </p:sp>
    </p:spTree>
    <p:extLst>
      <p:ext uri="{BB962C8B-B14F-4D97-AF65-F5344CB8AC3E}">
        <p14:creationId xmlns:p14="http://schemas.microsoft.com/office/powerpoint/2010/main" val="295787063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3"/>
          <p:cNvSpPr txBox="1">
            <a:spLocks noChangeArrowheads="1"/>
          </p:cNvSpPr>
          <p:nvPr/>
        </p:nvSpPr>
        <p:spPr bwMode="auto">
          <a:xfrm>
            <a:off x="838199" y="1612901"/>
            <a:ext cx="6610469" cy="4524315"/>
          </a:xfrm>
          <a:prstGeom prst="rect">
            <a:avLst/>
          </a:prstGeom>
          <a:noFill/>
          <a:ln w="9525">
            <a:noFill/>
            <a:miter lim="800000"/>
            <a:headEnd/>
            <a:tailEnd/>
          </a:ln>
        </p:spPr>
        <p:txBody>
          <a:bodyPr wrap="square">
            <a:spAutoFit/>
          </a:bodyPr>
          <a:lstStyle/>
          <a:p>
            <a:pPr>
              <a:defRPr/>
            </a:pPr>
            <a:r>
              <a:rPr lang="en-US" sz="3200" dirty="0">
                <a:latin typeface="+mn-lt"/>
              </a:rPr>
              <a:t>“God, and He alone, became my all in all. In Him I found everything I needed, and I desired nothing else. </a:t>
            </a:r>
          </a:p>
          <a:p>
            <a:pPr>
              <a:defRPr/>
            </a:pPr>
            <a:endParaRPr lang="en-US" altLang="ja-JP" sz="3200" dirty="0">
              <a:solidFill>
                <a:srgbClr val="002060"/>
              </a:solidFill>
              <a:latin typeface="+mn-lt"/>
              <a:ea typeface="HG明朝E" panose="02020909000000000000" pitchFamily="17" charset="-128"/>
            </a:endParaRPr>
          </a:p>
          <a:p>
            <a:pPr>
              <a:defRPr/>
            </a:pPr>
            <a:r>
              <a:rPr lang="ja-JP" altLang="en-US" sz="3200" dirty="0">
                <a:solidFill>
                  <a:srgbClr val="002060"/>
                </a:solidFill>
                <a:latin typeface="HG明朝E" panose="02020909000000000000" pitchFamily="17" charset="-128"/>
                <a:ea typeface="HG明朝E" panose="02020909000000000000" pitchFamily="17" charset="-128"/>
              </a:rPr>
              <a:t>神、ただ神のみが、あらゆる事において私の全てになった。神の中に必要な</a:t>
            </a:r>
            <a:r>
              <a:rPr lang="ja-JP" altLang="en-US" sz="3200" dirty="0" smtClean="0">
                <a:solidFill>
                  <a:srgbClr val="002060"/>
                </a:solidFill>
                <a:latin typeface="HG明朝E" panose="02020909000000000000" pitchFamily="17" charset="-128"/>
                <a:ea typeface="HG明朝E" panose="02020909000000000000" pitchFamily="17" charset="-128"/>
              </a:rPr>
              <a:t>ものを全て見出した</a:t>
            </a:r>
            <a:r>
              <a:rPr lang="ja-JP" altLang="en-US" sz="3200" dirty="0">
                <a:solidFill>
                  <a:srgbClr val="002060"/>
                </a:solidFill>
                <a:latin typeface="HG明朝E" panose="02020909000000000000" pitchFamily="17" charset="-128"/>
                <a:ea typeface="HG明朝E" panose="02020909000000000000" pitchFamily="17" charset="-128"/>
              </a:rPr>
              <a:t>ので、他</a:t>
            </a:r>
            <a:r>
              <a:rPr lang="ja-JP" altLang="en-US" sz="3200" dirty="0" smtClean="0">
                <a:solidFill>
                  <a:srgbClr val="002060"/>
                </a:solidFill>
                <a:latin typeface="HG明朝E" panose="02020909000000000000" pitchFamily="17" charset="-128"/>
                <a:ea typeface="HG明朝E" panose="02020909000000000000" pitchFamily="17" charset="-128"/>
              </a:rPr>
              <a:t>に望む</a:t>
            </a:r>
            <a:r>
              <a:rPr lang="ja-JP" altLang="en-US" sz="3200" dirty="0">
                <a:solidFill>
                  <a:srgbClr val="002060"/>
                </a:solidFill>
                <a:latin typeface="HG明朝E" panose="02020909000000000000" pitchFamily="17" charset="-128"/>
                <a:ea typeface="HG明朝E" panose="02020909000000000000" pitchFamily="17" charset="-128"/>
              </a:rPr>
              <a:t>もの</a:t>
            </a:r>
            <a:r>
              <a:rPr lang="ja-JP" altLang="en-US" sz="3200" dirty="0" smtClean="0">
                <a:solidFill>
                  <a:srgbClr val="002060"/>
                </a:solidFill>
                <a:latin typeface="HG明朝E" panose="02020909000000000000" pitchFamily="17" charset="-128"/>
                <a:ea typeface="HG明朝E" panose="02020909000000000000" pitchFamily="17" charset="-128"/>
              </a:rPr>
              <a:t>は何も無かった</a:t>
            </a:r>
            <a:r>
              <a:rPr lang="ja-JP" altLang="en-US" sz="3200" dirty="0">
                <a:solidFill>
                  <a:srgbClr val="002060"/>
                </a:solidFill>
                <a:latin typeface="HG明朝E" panose="02020909000000000000" pitchFamily="17" charset="-128"/>
                <a:ea typeface="HG明朝E" panose="02020909000000000000" pitchFamily="17" charset="-128"/>
              </a:rPr>
              <a:t>。</a:t>
            </a:r>
            <a:endParaRPr lang="en-US" sz="3200" dirty="0">
              <a:solidFill>
                <a:srgbClr val="002060"/>
              </a:solidFill>
              <a:latin typeface="HG明朝E" panose="02020909000000000000" pitchFamily="17" charset="-128"/>
              <a:ea typeface="HG明朝E" panose="02020909000000000000" pitchFamily="17" charset="-128"/>
            </a:endParaRPr>
          </a:p>
        </p:txBody>
      </p:sp>
      <p:sp>
        <p:nvSpPr>
          <p:cNvPr id="13316" name="Title 3"/>
          <p:cNvSpPr>
            <a:spLocks noGrp="1"/>
          </p:cNvSpPr>
          <p:nvPr>
            <p:ph type="title"/>
          </p:nvPr>
        </p:nvSpPr>
        <p:spPr/>
        <p:txBody>
          <a:bodyPr/>
          <a:lstStyle/>
          <a:p>
            <a:r>
              <a:rPr lang="en-US" altLang="en-US" dirty="0"/>
              <a:t>George M</a:t>
            </a:r>
            <a:r>
              <a:rPr lang="en-US" altLang="en-US" dirty="0">
                <a:ea typeface="Verdana" panose="020B0604030504040204" pitchFamily="34" charset="0"/>
                <a:cs typeface="Verdana" panose="020B0604030504040204" pitchFamily="34" charset="0"/>
              </a:rPr>
              <a:t>üller</a:t>
            </a:r>
            <a:r>
              <a:rPr lang="ja-JP" altLang="en-US" dirty="0">
                <a:ea typeface="Verdana" panose="020B0604030504040204" pitchFamily="34" charset="0"/>
                <a:cs typeface="Verdana" panose="020B0604030504040204" pitchFamily="34" charset="0"/>
              </a:rPr>
              <a:t>　</a:t>
            </a:r>
            <a:r>
              <a:rPr lang="ja-JP" altLang="en-US" dirty="0">
                <a:solidFill>
                  <a:srgbClr val="002060"/>
                </a:solidFill>
                <a:latin typeface="HG明朝E" panose="02020909000000000000" pitchFamily="17" charset="-128"/>
                <a:ea typeface="HG明朝E" panose="02020909000000000000" pitchFamily="17" charset="-128"/>
                <a:cs typeface="Verdana" panose="020B0604030504040204" pitchFamily="34" charset="0"/>
              </a:rPr>
              <a:t>ジョージ・ミュラー</a:t>
            </a:r>
            <a:endParaRPr lang="en-US" altLang="en-US" dirty="0">
              <a:solidFill>
                <a:srgbClr val="002060"/>
              </a:solidFill>
              <a:latin typeface="HG明朝E" panose="02020909000000000000" pitchFamily="17" charset="-128"/>
              <a:ea typeface="HG明朝E" panose="02020909000000000000" pitchFamily="17" charset="-128"/>
            </a:endParaRPr>
          </a:p>
        </p:txBody>
      </p:sp>
      <p:pic>
        <p:nvPicPr>
          <p:cNvPr id="5" name="Picture 4" descr="http://www.wheaton.edu/bgc/archives/treasure/tr98/98-01.jpg"/>
          <p:cNvPicPr>
            <a:picLocks noChangeAspect="1" noChangeArrowheads="1"/>
          </p:cNvPicPr>
          <p:nvPr/>
        </p:nvPicPr>
        <p:blipFill>
          <a:blip r:embed="rId2" cstate="print"/>
          <a:srcRect/>
          <a:stretch>
            <a:fillRect/>
          </a:stretch>
        </p:blipFill>
        <p:spPr bwMode="auto">
          <a:xfrm>
            <a:off x="8230318" y="381000"/>
            <a:ext cx="2672033"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088004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3"/>
          <p:cNvSpPr txBox="1">
            <a:spLocks noChangeArrowheads="1"/>
          </p:cNvSpPr>
          <p:nvPr/>
        </p:nvSpPr>
        <p:spPr bwMode="auto">
          <a:xfrm>
            <a:off x="838199" y="1612901"/>
            <a:ext cx="6610469" cy="4031873"/>
          </a:xfrm>
          <a:prstGeom prst="rect">
            <a:avLst/>
          </a:prstGeom>
          <a:noFill/>
          <a:ln w="9525">
            <a:noFill/>
            <a:miter lim="800000"/>
            <a:headEnd/>
            <a:tailEnd/>
          </a:ln>
        </p:spPr>
        <p:txBody>
          <a:bodyPr wrap="square">
            <a:spAutoFit/>
          </a:bodyPr>
          <a:lstStyle/>
          <a:p>
            <a:pPr>
              <a:defRPr/>
            </a:pPr>
            <a:r>
              <a:rPr lang="en-US" sz="3200" dirty="0">
                <a:latin typeface="+mn-lt"/>
              </a:rPr>
              <a:t>“By God‘s grace, my understanding of His sufficiency has remained to  this day, making me an exceedingly happy man. </a:t>
            </a:r>
          </a:p>
          <a:p>
            <a:pPr>
              <a:defRPr/>
            </a:pPr>
            <a:endParaRPr lang="en-US" altLang="ja-JP" sz="3200" dirty="0">
              <a:solidFill>
                <a:srgbClr val="002060"/>
              </a:solidFill>
              <a:latin typeface="+mn-lt"/>
              <a:ea typeface="HG明朝E" panose="02020909000000000000" pitchFamily="17" charset="-128"/>
            </a:endParaRPr>
          </a:p>
          <a:p>
            <a:pPr>
              <a:defRPr/>
            </a:pPr>
            <a:r>
              <a:rPr lang="ja-JP" altLang="en-US" sz="3200" dirty="0">
                <a:solidFill>
                  <a:srgbClr val="002060"/>
                </a:solidFill>
                <a:latin typeface="HG明朝E" panose="02020909000000000000" pitchFamily="17" charset="-128"/>
                <a:ea typeface="HG明朝E" panose="02020909000000000000" pitchFamily="17" charset="-128"/>
              </a:rPr>
              <a:t>神の</a:t>
            </a:r>
            <a:r>
              <a:rPr lang="ja-JP" altLang="en-US" sz="3200" dirty="0" smtClean="0">
                <a:solidFill>
                  <a:srgbClr val="002060"/>
                </a:solidFill>
                <a:latin typeface="HG明朝E" panose="02020909000000000000" pitchFamily="17" charset="-128"/>
                <a:ea typeface="HG明朝E" panose="02020909000000000000" pitchFamily="17" charset="-128"/>
              </a:rPr>
              <a:t>恵みに</a:t>
            </a:r>
            <a:r>
              <a:rPr lang="ja-JP" altLang="en-US" sz="3200" dirty="0">
                <a:solidFill>
                  <a:srgbClr val="002060"/>
                </a:solidFill>
                <a:latin typeface="HG明朝E" panose="02020909000000000000" pitchFamily="17" charset="-128"/>
                <a:ea typeface="HG明朝E" panose="02020909000000000000" pitchFamily="17" charset="-128"/>
              </a:rPr>
              <a:t>より、神の豊かさの理解は今まで</a:t>
            </a:r>
            <a:r>
              <a:rPr lang="ja-JP" altLang="en-US" sz="3200" dirty="0" smtClean="0">
                <a:solidFill>
                  <a:srgbClr val="002060"/>
                </a:solidFill>
                <a:latin typeface="HG明朝E" panose="02020909000000000000" pitchFamily="17" charset="-128"/>
                <a:ea typeface="HG明朝E" panose="02020909000000000000" pitchFamily="17" charset="-128"/>
              </a:rPr>
              <a:t>変わっていない。</a:t>
            </a:r>
            <a:r>
              <a:rPr lang="ja-JP" altLang="en-US" sz="3200" dirty="0">
                <a:solidFill>
                  <a:srgbClr val="002060"/>
                </a:solidFill>
                <a:latin typeface="HG明朝E" panose="02020909000000000000" pitchFamily="17" charset="-128"/>
                <a:ea typeface="HG明朝E" panose="02020909000000000000" pitchFamily="17" charset="-128"/>
              </a:rPr>
              <a:t>だから私はとても幸せ者だ。</a:t>
            </a:r>
            <a:endParaRPr lang="en-US" sz="3200" dirty="0">
              <a:solidFill>
                <a:srgbClr val="002060"/>
              </a:solidFill>
              <a:latin typeface="HG明朝E" panose="02020909000000000000" pitchFamily="17" charset="-128"/>
              <a:ea typeface="HG明朝E" panose="02020909000000000000" pitchFamily="17" charset="-128"/>
            </a:endParaRPr>
          </a:p>
        </p:txBody>
      </p:sp>
      <p:sp>
        <p:nvSpPr>
          <p:cNvPr id="13316" name="Title 3"/>
          <p:cNvSpPr>
            <a:spLocks noGrp="1"/>
          </p:cNvSpPr>
          <p:nvPr>
            <p:ph type="title"/>
          </p:nvPr>
        </p:nvSpPr>
        <p:spPr/>
        <p:txBody>
          <a:bodyPr/>
          <a:lstStyle/>
          <a:p>
            <a:r>
              <a:rPr lang="en-US" altLang="en-US" dirty="0"/>
              <a:t>George M</a:t>
            </a:r>
            <a:r>
              <a:rPr lang="en-US" altLang="en-US" dirty="0">
                <a:ea typeface="Verdana" panose="020B0604030504040204" pitchFamily="34" charset="0"/>
                <a:cs typeface="Verdana" panose="020B0604030504040204" pitchFamily="34" charset="0"/>
              </a:rPr>
              <a:t>üller</a:t>
            </a:r>
            <a:r>
              <a:rPr lang="ja-JP" altLang="en-US" dirty="0">
                <a:ea typeface="Verdana" panose="020B0604030504040204" pitchFamily="34" charset="0"/>
                <a:cs typeface="Verdana" panose="020B0604030504040204" pitchFamily="34" charset="0"/>
              </a:rPr>
              <a:t>　</a:t>
            </a:r>
            <a:r>
              <a:rPr lang="ja-JP" altLang="en-US" dirty="0">
                <a:latin typeface="HG明朝E" panose="02020909000000000000" pitchFamily="17" charset="-128"/>
                <a:ea typeface="HG明朝E" panose="02020909000000000000" pitchFamily="17" charset="-128"/>
                <a:cs typeface="Verdana" panose="020B0604030504040204" pitchFamily="34" charset="0"/>
              </a:rPr>
              <a:t>ジョージ・ミュラー</a:t>
            </a:r>
            <a:endParaRPr lang="en-US" altLang="en-US" dirty="0">
              <a:latin typeface="HG明朝E" panose="02020909000000000000" pitchFamily="17" charset="-128"/>
              <a:ea typeface="HG明朝E" panose="02020909000000000000" pitchFamily="17" charset="-128"/>
            </a:endParaRPr>
          </a:p>
        </p:txBody>
      </p:sp>
      <p:pic>
        <p:nvPicPr>
          <p:cNvPr id="5" name="Picture 4" descr="http://www.wheaton.edu/bgc/archives/treasure/tr98/98-01.jpg"/>
          <p:cNvPicPr>
            <a:picLocks noChangeAspect="1" noChangeArrowheads="1"/>
          </p:cNvPicPr>
          <p:nvPr/>
        </p:nvPicPr>
        <p:blipFill>
          <a:blip r:embed="rId2" cstate="print"/>
          <a:srcRect/>
          <a:stretch>
            <a:fillRect/>
          </a:stretch>
        </p:blipFill>
        <p:spPr bwMode="auto">
          <a:xfrm>
            <a:off x="8230318" y="381000"/>
            <a:ext cx="2672033"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280849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docProps/app.xml><?xml version="1.0" encoding="utf-8"?>
<Properties xmlns="http://schemas.openxmlformats.org/officeDocument/2006/extended-properties" xmlns:vt="http://schemas.openxmlformats.org/officeDocument/2006/docPropsVTypes">
  <Template>Median</Template>
  <TotalTime>14311</TotalTime>
  <Words>3082</Words>
  <Application>Microsoft Macintosh PowerPoint</Application>
  <PresentationFormat>ユーザー設定</PresentationFormat>
  <Paragraphs>277</Paragraphs>
  <Slides>76</Slides>
  <Notes>0</Notes>
  <HiddenSlides>0</HiddenSlides>
  <MMClips>0</MMClips>
  <ScaleCrop>false</ScaleCrop>
  <HeadingPairs>
    <vt:vector size="4" baseType="variant">
      <vt:variant>
        <vt:lpstr>テーマ</vt:lpstr>
      </vt:variant>
      <vt:variant>
        <vt:i4>1</vt:i4>
      </vt:variant>
      <vt:variant>
        <vt:lpstr>スライド タイトル</vt:lpstr>
      </vt:variant>
      <vt:variant>
        <vt:i4>76</vt:i4>
      </vt:variant>
    </vt:vector>
  </HeadingPairs>
  <TitlesOfParts>
    <vt:vector size="77" baseType="lpstr">
      <vt:lpstr>Median</vt:lpstr>
      <vt:lpstr>LIVING BY THE SPIRIT　 リバイバル週間 霊のうちに生きる</vt:lpstr>
      <vt:lpstr>Change of Schedule!　予定変更！</vt:lpstr>
      <vt:lpstr>The Key to the Abundant Life 豊かな人生の秘訣</vt:lpstr>
      <vt:lpstr>George Müller　ジョージ・ミュラー</vt:lpstr>
      <vt:lpstr>PowerPoint プレゼンテーション</vt:lpstr>
      <vt:lpstr>George Müller　ジョージ・ミュラー</vt:lpstr>
      <vt:lpstr>George Müller　ジョージ・ミュラー</vt:lpstr>
      <vt:lpstr>George Müller　ジョージ・ミュラー</vt:lpstr>
      <vt:lpstr>George Müller　ジョージ・ミュラー</vt:lpstr>
      <vt:lpstr>George Müller　ジョージ・ミュラー</vt:lpstr>
      <vt:lpstr>George Müller　ジョージ・ミューラー</vt:lpstr>
      <vt:lpstr>Is it possible today to be “exceedingly happy’? 今の時代「すごく幸せ」ってありえますか？</vt:lpstr>
      <vt:lpstr>John 10:2-11　ヨハネ10:2-11</vt:lpstr>
      <vt:lpstr>John 10:2-11　ヨハネ10:2-11</vt:lpstr>
      <vt:lpstr>John 10:2-11　ヨハネ10:2-11</vt:lpstr>
      <vt:lpstr>John 10:2-11　ヨハネ10:2-11</vt:lpstr>
      <vt:lpstr>John 10:2-11　ヨハネ10:2-11</vt:lpstr>
      <vt:lpstr>John 10:2-11　ヨハネ10:2-11</vt:lpstr>
      <vt:lpstr>John 10:2-11　ヨハネ10:2-11</vt:lpstr>
      <vt:lpstr>“I am the good shepherd…” 「わたしはよい羊飼いである…」</vt:lpstr>
      <vt:lpstr>What is “the abundant life”? 「豊かな人生」とは？</vt:lpstr>
      <vt:lpstr>What is “the abundant life”? 「豊かな人生」とは？</vt:lpstr>
      <vt:lpstr>Difference between sheep and goats羊とやぎの違い</vt:lpstr>
      <vt:lpstr>We are like sheep…　私たちは羊のよう…</vt:lpstr>
      <vt:lpstr>What Sheep Do 羊は</vt:lpstr>
      <vt:lpstr>What Sheep Do 羊は</vt:lpstr>
      <vt:lpstr>Everything the sheep do hinges on the voice of the Shepherd!　羊の行動は全て羊飼いの声による！</vt:lpstr>
      <vt:lpstr>Everything the Shepherd does hinges on His love for the sheep!　羊飼いの行動は全て羊への彼の愛による！</vt:lpstr>
      <vt:lpstr>John 10:4, 5　ヨハネ10:4,5</vt:lpstr>
      <vt:lpstr>The key to the abundant life is a decision to trust the voice of the Good Shepherd.</vt:lpstr>
      <vt:lpstr>What about when what he says does not make a lot of sense? イエスの言葉にあまり納得できない時は、どうしたらよいのか？</vt:lpstr>
      <vt:lpstr>Romans 8:2　ローマ8:2</vt:lpstr>
      <vt:lpstr>Romans 6:11　ローマ6:11</vt:lpstr>
      <vt:lpstr>James 1:2　ヤコブ1:2</vt:lpstr>
      <vt:lpstr>1 Peter 2:18 　1ペテロ2:18</vt:lpstr>
      <vt:lpstr>1 Thessalonians 5:16-18　1テサロニケ5:16-18</vt:lpstr>
      <vt:lpstr>The key to the abundant life is a decision to trust the voice of the Good Shepherd.</vt:lpstr>
      <vt:lpstr>Revelation 3:20　黙示録3:20</vt:lpstr>
      <vt:lpstr>A world of difference…　違いの世界</vt:lpstr>
      <vt:lpstr>A world of difference…　違いの世界</vt:lpstr>
      <vt:lpstr>Psalms 37:5　詩篇37:5</vt:lpstr>
      <vt:lpstr>Proverbs 3:5, 6　箴言3:5,6</vt:lpstr>
      <vt:lpstr>Living Faith…　生ける信仰</vt:lpstr>
      <vt:lpstr>Living Faith…　生ける信仰</vt:lpstr>
      <vt:lpstr>Living Faith…　生ける信仰</vt:lpstr>
      <vt:lpstr>Living Faith…　生ける信仰</vt:lpstr>
      <vt:lpstr>Michigan: Life was tough! 　ミシガンでの生活は大変だった！</vt:lpstr>
      <vt:lpstr>What a difference perspective makes!　ものは見方によって違いがある！</vt:lpstr>
      <vt:lpstr>The key to the abundant life is a decision to trust the voice of the Good Shepherd.</vt:lpstr>
      <vt:lpstr>John 10:7, 10　ヨハネ10:7,10</vt:lpstr>
      <vt:lpstr>PowerPoint プレゼンテーション</vt:lpstr>
      <vt:lpstr>PowerPoint プレゼンテーション</vt:lpstr>
      <vt:lpstr>PowerPoint プレゼンテーション</vt:lpstr>
      <vt:lpstr>PowerPoint プレゼンテーション</vt:lpstr>
      <vt:lpstr>Trusting Satan led us into slavery! サタンへの信頼は、我々を奴隷と化す！</vt:lpstr>
      <vt:lpstr>Trusting Jesus is the only way out! 　イエスを信頼することのみが解決法！</vt:lpstr>
      <vt:lpstr>Faced with temptation?　 誘惑に直面したら？</vt:lpstr>
      <vt:lpstr>We are not helpless animals!　 抵抗しえないものではない！</vt:lpstr>
      <vt:lpstr>Vasili and Galina Barascuicバラスキュイク夫妻</vt:lpstr>
      <vt:lpstr>Vasili and Galina Barascuicバラスキュイク夫妻</vt:lpstr>
      <vt:lpstr>Matthew 10:37-39　マタイ10：37-39</vt:lpstr>
      <vt:lpstr>Matthew 10:37-39　マタイ10：37-39</vt:lpstr>
      <vt:lpstr>Vasili and Galina Barascuic</vt:lpstr>
      <vt:lpstr>The key to the abundant life is a decision to trust the voice of the Good Shepherd.</vt:lpstr>
      <vt:lpstr>“My sheep hear My voice…” 「わたしの羊は私の声を聞く」…</vt:lpstr>
      <vt:lpstr>Luke 9:23　ルカ9:23 　</vt:lpstr>
      <vt:lpstr>George Müller　ジョージ・ミュラー</vt:lpstr>
      <vt:lpstr>George Müller　ジョージ・ミュラー</vt:lpstr>
      <vt:lpstr>George Müller　ジョージ・ミュラー</vt:lpstr>
      <vt:lpstr>George Müller　ジョージ・ミュラー</vt:lpstr>
      <vt:lpstr>Are you listening to His voice?</vt:lpstr>
      <vt:lpstr>Are you placing Jesus even over family?</vt:lpstr>
      <vt:lpstr>Are you taking up  your cross daily?</vt:lpstr>
      <vt:lpstr>The key to the abundant life is a decision to trust the voice of the Good Shepherd.</vt:lpstr>
      <vt:lpstr>PowerPoint プレゼンテーション</vt:lpstr>
      <vt:lpstr>Remember this afternoon…　今日の午後</vt:lpstr>
    </vt:vector>
  </TitlesOfParts>
  <Company>Southern Adventist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Minister On Fire: The Role of the Holy Spirit Baptism in Ministry  Dr. Ron E. M. Clouzet</dc:title>
  <dc:creator>Philip Samaan</dc:creator>
  <cp:lastModifiedBy>西野 俊宏</cp:lastModifiedBy>
  <cp:revision>318</cp:revision>
  <cp:lastPrinted>2014-03-25T01:39:28Z</cp:lastPrinted>
  <dcterms:created xsi:type="dcterms:W3CDTF">2000-06-09T19:43:54Z</dcterms:created>
  <dcterms:modified xsi:type="dcterms:W3CDTF">2017-04-21T09:25:33Z</dcterms:modified>
</cp:coreProperties>
</file>