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media/image1.jpeg" ContentType="image/jpeg"/>
  <Override PartName="/ppt/media/image2.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3.jpeg" ContentType="image/jpeg"/>
  <Override PartName="/ppt/notesSlides/notesSlide1.xml" ContentType="application/vnd.openxmlformats-officedocument.presentationml.notesSlid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8CA"/>
          </a:solidFill>
        </a:fill>
      </a:tcStyle>
    </a:wholeTbl>
    <a:band2H>
      <a:tcTxStyle b="def" i="def"/>
      <a:tcStyle>
        <a:tcBdr/>
        <a:fill>
          <a:solidFill>
            <a:srgbClr val="FFF4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3D7CE"/>
          </a:solidFill>
        </a:fill>
      </a:tcStyle>
    </a:wholeTbl>
    <a:band2H>
      <a:tcTxStyle b="def" i="def"/>
      <a:tcStyle>
        <a:tcBdr/>
        <a:fill>
          <a:solidFill>
            <a:srgbClr val="F9EC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D1E9"/>
          </a:solidFill>
        </a:fill>
      </a:tcStyle>
    </a:wholeTbl>
    <a:band2H>
      <a:tcTxStyle b="def" i="def"/>
      <a:tcStyle>
        <a:tcBdr/>
        <a:fill>
          <a:solidFill>
            <a:srgbClr val="F0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p:nvPr>
            <p:ph type="sldImg"/>
          </p:nvPr>
        </p:nvSpPr>
        <p:spPr>
          <a:xfrm>
            <a:off x="1143000" y="685800"/>
            <a:ext cx="4572000" cy="3429000"/>
          </a:xfrm>
          <a:prstGeom prst="rect">
            <a:avLst/>
          </a:prstGeom>
        </p:spPr>
        <p:txBody>
          <a:bodyPr/>
          <a:lstStyle/>
          <a:p>
            <a:pPr/>
          </a:p>
        </p:txBody>
      </p:sp>
      <p:sp>
        <p:nvSpPr>
          <p:cNvPr id="148" name="Shape 14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r>
              <a:t>Luke 24:27</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2" name="Shape 12"/>
          <p:cNvSpPr/>
          <p:nvPr>
            <p:ph type="title"/>
          </p:nvPr>
        </p:nvSpPr>
        <p:spPr>
          <a:xfrm>
            <a:off x="973668" y="1905005"/>
            <a:ext cx="10242552" cy="1523496"/>
          </a:xfrm>
          <a:prstGeom prst="rect">
            <a:avLst/>
          </a:prstGeom>
        </p:spPr>
        <p:txBody>
          <a:bodyPr/>
          <a:lstStyle>
            <a:lvl1pPr>
              <a:defRPr sz="5400"/>
            </a:lvl1pPr>
          </a:lstStyle>
          <a:p>
            <a:pPr/>
            <a:r>
              <a:t>タイトルテキスト</a:t>
            </a:r>
          </a:p>
        </p:txBody>
      </p:sp>
      <p:sp>
        <p:nvSpPr>
          <p:cNvPr id="13" name="Shape 13"/>
          <p:cNvSpPr/>
          <p:nvPr>
            <p:ph type="body" sz="quarter" idx="1"/>
          </p:nvPr>
        </p:nvSpPr>
        <p:spPr>
          <a:xfrm>
            <a:off x="973668" y="4344997"/>
            <a:ext cx="10242552" cy="461666"/>
          </a:xfrm>
          <a:prstGeom prst="rect">
            <a:avLst/>
          </a:prstGeom>
        </p:spPr>
        <p:txBody>
          <a:bodyPr>
            <a:normAutofit fontScale="100000" lnSpcReduction="0"/>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pPr/>
            <a:r>
              <a:t>本文レベル1</a:t>
            </a:r>
          </a:p>
          <a:p>
            <a:pPr lvl="1"/>
            <a:r>
              <a:t>本文レベル2</a:t>
            </a:r>
          </a:p>
          <a:p>
            <a:pPr lvl="2"/>
            <a:r>
              <a:t>本文レベル3</a:t>
            </a:r>
          </a:p>
          <a:p>
            <a:pPr lvl="3"/>
            <a:r>
              <a:t>本文レベル4</a:t>
            </a:r>
          </a:p>
          <a:p>
            <a:pPr lvl="4"/>
            <a:r>
              <a:t>本文レベル 5</a:t>
            </a:r>
          </a:p>
        </p:txBody>
      </p:sp>
      <p:sp>
        <p:nvSpPr>
          <p:cNvPr id="14" name="Shape 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WALKIN - Prints in GRAYSCALE">
    <p:spTree>
      <p:nvGrpSpPr>
        <p:cNvPr id="1" name=""/>
        <p:cNvGrpSpPr/>
        <p:nvPr/>
      </p:nvGrpSpPr>
      <p:grpSpPr>
        <a:xfrm>
          <a:off x="0" y="0"/>
          <a:ext cx="0" cy="0"/>
          <a:chOff x="0" y="0"/>
          <a:chExt cx="0" cy="0"/>
        </a:xfrm>
      </p:grpSpPr>
      <p:sp>
        <p:nvSpPr>
          <p:cNvPr id="102" name="Shape 10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2_Title and Content">
    <p:bg>
      <p:bgPr>
        <a:solidFill>
          <a:srgbClr val="000000"/>
        </a:solidFill>
      </p:bgPr>
    </p:bg>
    <p:spTree>
      <p:nvGrpSpPr>
        <p:cNvPr id="1" name=""/>
        <p:cNvGrpSpPr/>
        <p:nvPr/>
      </p:nvGrpSpPr>
      <p:grpSpPr>
        <a:xfrm>
          <a:off x="0" y="0"/>
          <a:ext cx="0" cy="0"/>
          <a:chOff x="0" y="0"/>
          <a:chExt cx="0" cy="0"/>
        </a:xfrm>
      </p:grpSpPr>
      <p:sp>
        <p:nvSpPr>
          <p:cNvPr id="109" name="Shape 109"/>
          <p:cNvSpPr/>
          <p:nvPr>
            <p:ph type="title"/>
          </p:nvPr>
        </p:nvSpPr>
        <p:spPr>
          <a:prstGeom prst="rect">
            <a:avLst/>
          </a:prstGeom>
        </p:spPr>
        <p:txBody>
          <a:bodyPr/>
          <a:lstStyle>
            <a:lvl1pPr>
              <a:defRPr>
                <a:solidFill>
                  <a:srgbClr val="FFFFFF"/>
                </a:solidFill>
              </a:defRPr>
            </a:lvl1pPr>
          </a:lstStyle>
          <a:p>
            <a:pPr/>
            <a:r>
              <a:t>タイトルテキスト</a:t>
            </a:r>
          </a:p>
        </p:txBody>
      </p:sp>
      <p:sp>
        <p:nvSpPr>
          <p:cNvPr id="110" name="Shape 110"/>
          <p:cNvSpPr/>
          <p:nvPr>
            <p:ph type="body" sz="half" idx="1"/>
          </p:nvPr>
        </p:nvSpPr>
        <p:spPr>
          <a:xfrm>
            <a:off x="508000" y="1411561"/>
            <a:ext cx="11176000" cy="2135971"/>
          </a:xfrm>
          <a:prstGeom prst="rect">
            <a:avLst/>
          </a:prstGeom>
        </p:spPr>
        <p:txBody>
          <a:bodyPr>
            <a:normAutofit fontScale="100000" lnSpcReduction="0"/>
          </a:bodyPr>
          <a:lstStyle>
            <a:lvl1pPr>
              <a:buClr>
                <a:srgbClr val="FFFFFF"/>
              </a:buClr>
              <a:buSzPct val="70000"/>
              <a:buFont typeface="Wingdings"/>
              <a:buChar char="●"/>
              <a:defRPr>
                <a:solidFill>
                  <a:srgbClr val="FFFFFF"/>
                </a:solidFill>
              </a:defRPr>
            </a:lvl1pPr>
            <a:lvl2pPr>
              <a:buClr>
                <a:srgbClr val="FFFFFF"/>
              </a:buClr>
              <a:buSzPct val="70000"/>
              <a:buFont typeface="Wingdings"/>
              <a:buChar char="●"/>
              <a:defRPr>
                <a:solidFill>
                  <a:srgbClr val="FFFFFF"/>
                </a:solidFill>
              </a:defRPr>
            </a:lvl2pPr>
            <a:lvl3pPr>
              <a:buClr>
                <a:srgbClr val="FFFFFF"/>
              </a:buClr>
              <a:buSzPct val="70000"/>
              <a:buFont typeface="Wingdings"/>
              <a:buChar char="●"/>
              <a:defRPr>
                <a:solidFill>
                  <a:srgbClr val="FFFFFF"/>
                </a:solidFill>
              </a:defRPr>
            </a:lvl3pPr>
            <a:lvl4pPr>
              <a:buClr>
                <a:srgbClr val="FFFFFF"/>
              </a:buClr>
              <a:buSzPct val="70000"/>
              <a:buFont typeface="Wingdings"/>
              <a:buChar char="●"/>
              <a:defRPr>
                <a:solidFill>
                  <a:srgbClr val="FFFFFF"/>
                </a:solidFill>
              </a:defRPr>
            </a:lvl4pPr>
            <a:lvl5pPr>
              <a:buClr>
                <a:srgbClr val="FFFFFF"/>
              </a:buClr>
              <a:buSzPct val="70000"/>
              <a:buFont typeface="Wingdings"/>
              <a:buChar char="●"/>
              <a:defRPr>
                <a:solidFill>
                  <a:srgbClr val="FFFFFF"/>
                </a:solidFill>
              </a:defRPr>
            </a:lvl5pPr>
          </a:lstStyle>
          <a:p>
            <a:pPr/>
            <a:r>
              <a:t>本文レベル1</a:t>
            </a:r>
          </a:p>
          <a:p>
            <a:pPr lvl="1"/>
            <a:r>
              <a:t>本文レベル2</a:t>
            </a:r>
          </a:p>
          <a:p>
            <a:pPr lvl="2"/>
            <a:r>
              <a:t>本文レベル3</a:t>
            </a:r>
          </a:p>
          <a:p>
            <a:pPr lvl="3"/>
            <a:r>
              <a:t>本文レベル4</a:t>
            </a:r>
          </a:p>
          <a:p>
            <a:pPr lvl="4"/>
            <a:r>
              <a:t>本文レベル 5</a:t>
            </a:r>
          </a:p>
        </p:txBody>
      </p:sp>
      <p:sp>
        <p:nvSpPr>
          <p:cNvPr id="111" name="Shape 1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3_Title and Content">
    <p:bg>
      <p:bgPr>
        <a:solidFill>
          <a:srgbClr val="000000"/>
        </a:solidFill>
      </p:bgPr>
    </p:bg>
    <p:spTree>
      <p:nvGrpSpPr>
        <p:cNvPr id="1" name=""/>
        <p:cNvGrpSpPr/>
        <p:nvPr/>
      </p:nvGrpSpPr>
      <p:grpSpPr>
        <a:xfrm>
          <a:off x="0" y="0"/>
          <a:ext cx="0" cy="0"/>
          <a:chOff x="0" y="0"/>
          <a:chExt cx="0" cy="0"/>
        </a:xfrm>
      </p:grpSpPr>
      <p:sp>
        <p:nvSpPr>
          <p:cNvPr id="118" name="Shape 118"/>
          <p:cNvSpPr/>
          <p:nvPr>
            <p:ph type="title"/>
          </p:nvPr>
        </p:nvSpPr>
        <p:spPr>
          <a:prstGeom prst="rect">
            <a:avLst/>
          </a:prstGeom>
        </p:spPr>
        <p:txBody>
          <a:bodyPr/>
          <a:lstStyle>
            <a:lvl1pPr>
              <a:defRPr>
                <a:solidFill>
                  <a:srgbClr val="FFFFFF"/>
                </a:solidFill>
              </a:defRPr>
            </a:lvl1pPr>
          </a:lstStyle>
          <a:p>
            <a:pPr/>
            <a:r>
              <a:t>タイトルテキスト</a:t>
            </a:r>
          </a:p>
        </p:txBody>
      </p:sp>
      <p:sp>
        <p:nvSpPr>
          <p:cNvPr id="119" name="Shape 119"/>
          <p:cNvSpPr/>
          <p:nvPr>
            <p:ph type="body" sz="half" idx="1"/>
          </p:nvPr>
        </p:nvSpPr>
        <p:spPr>
          <a:xfrm>
            <a:off x="508000" y="1411561"/>
            <a:ext cx="11176000" cy="2135971"/>
          </a:xfrm>
          <a:prstGeom prst="rect">
            <a:avLst/>
          </a:prstGeom>
        </p:spPr>
        <p:txBody>
          <a:bodyPr>
            <a:normAutofit fontScale="100000" lnSpcReduction="0"/>
          </a:bodyPr>
          <a:lstStyle>
            <a:lvl1pPr>
              <a:buClr>
                <a:srgbClr val="FFFFFF"/>
              </a:buClr>
              <a:buSzPct val="70000"/>
              <a:buFont typeface="Wingdings"/>
              <a:buChar char="●"/>
              <a:defRPr>
                <a:solidFill>
                  <a:srgbClr val="FFFFFF"/>
                </a:solidFill>
              </a:defRPr>
            </a:lvl1pPr>
            <a:lvl2pPr>
              <a:buClr>
                <a:srgbClr val="FFFFFF"/>
              </a:buClr>
              <a:buSzPct val="70000"/>
              <a:buFont typeface="Wingdings"/>
              <a:buChar char="●"/>
              <a:defRPr>
                <a:solidFill>
                  <a:srgbClr val="FFFFFF"/>
                </a:solidFill>
              </a:defRPr>
            </a:lvl2pPr>
            <a:lvl3pPr>
              <a:buClr>
                <a:srgbClr val="FFFFFF"/>
              </a:buClr>
              <a:buSzPct val="70000"/>
              <a:buFont typeface="Wingdings"/>
              <a:buChar char="●"/>
              <a:defRPr>
                <a:solidFill>
                  <a:srgbClr val="FFFFFF"/>
                </a:solidFill>
              </a:defRPr>
            </a:lvl3pPr>
            <a:lvl4pPr>
              <a:buClr>
                <a:srgbClr val="FFFFFF"/>
              </a:buClr>
              <a:buSzPct val="70000"/>
              <a:buFont typeface="Wingdings"/>
              <a:buChar char="●"/>
              <a:defRPr>
                <a:solidFill>
                  <a:srgbClr val="FFFFFF"/>
                </a:solidFill>
              </a:defRPr>
            </a:lvl4pPr>
            <a:lvl5pPr>
              <a:buClr>
                <a:srgbClr val="FFFFFF"/>
              </a:buClr>
              <a:buSzPct val="70000"/>
              <a:buFont typeface="Wingdings"/>
              <a:buChar char="●"/>
              <a:defRPr>
                <a:solidFill>
                  <a:srgbClr val="FFFFFF"/>
                </a:solidFill>
              </a:defRPr>
            </a:lvl5pPr>
          </a:lstStyle>
          <a:p>
            <a:pPr/>
            <a:r>
              <a:t>本文レベル1</a:t>
            </a:r>
          </a:p>
          <a:p>
            <a:pPr lvl="1"/>
            <a:r>
              <a:t>本文レベル2</a:t>
            </a:r>
          </a:p>
          <a:p>
            <a:pPr lvl="2"/>
            <a:r>
              <a:t>本文レベル3</a:t>
            </a:r>
          </a:p>
          <a:p>
            <a:pPr lvl="3"/>
            <a:r>
              <a:t>本文レベル4</a:t>
            </a:r>
          </a:p>
          <a:p>
            <a:pPr lvl="4"/>
            <a:r>
              <a:t>本文レベル 5</a:t>
            </a:r>
          </a:p>
        </p:txBody>
      </p:sp>
      <p:sp>
        <p:nvSpPr>
          <p:cNvPr id="120" name="Shape 120"/>
          <p:cNvSpPr/>
          <p:nvPr>
            <p:ph type="body" sz="quarter" idx="13"/>
          </p:nvPr>
        </p:nvSpPr>
        <p:spPr>
          <a:xfrm>
            <a:off x="1" y="6238876"/>
            <a:ext cx="12192003" cy="619126"/>
          </a:xfrm>
          <a:prstGeom prst="rect">
            <a:avLst/>
          </a:prstGeom>
          <a:solidFill>
            <a:srgbClr val="FFFF99"/>
          </a:solidFill>
        </p:spPr>
        <p:txBody>
          <a:bodyPr lIns="76197" tIns="76197" rIns="76197" bIns="76197" anchor="b">
            <a:normAutofit fontScale="100000" lnSpcReduction="0"/>
          </a:bodyPr>
          <a:lstStyle/>
          <a:p>
            <a:pPr algn="r">
              <a:buSzTx/>
              <a:buNone/>
            </a:pPr>
          </a:p>
        </p:txBody>
      </p:sp>
      <p:sp>
        <p:nvSpPr>
          <p:cNvPr id="121" name="Shape 12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2_Demo, Video etc. &quot;special&quot; slides">
    <p:spTree>
      <p:nvGrpSpPr>
        <p:cNvPr id="1" name=""/>
        <p:cNvGrpSpPr/>
        <p:nvPr/>
      </p:nvGrpSpPr>
      <p:grpSpPr>
        <a:xfrm>
          <a:off x="0" y="0"/>
          <a:ext cx="0" cy="0"/>
          <a:chOff x="0" y="0"/>
          <a:chExt cx="0" cy="0"/>
        </a:xfrm>
      </p:grpSpPr>
      <p:sp>
        <p:nvSpPr>
          <p:cNvPr id="128" name="Shape 128"/>
          <p:cNvSpPr/>
          <p:nvPr>
            <p:ph type="title"/>
          </p:nvPr>
        </p:nvSpPr>
        <p:spPr>
          <a:xfrm>
            <a:off x="1825625" y="649813"/>
            <a:ext cx="9390944" cy="1523495"/>
          </a:xfrm>
          <a:prstGeom prst="rect">
            <a:avLst/>
          </a:prstGeom>
        </p:spPr>
        <p:txBody>
          <a:bodyPr anchor="ctr"/>
          <a:lstStyle>
            <a:lvl1pPr>
              <a:defRPr sz="5400"/>
            </a:lvl1pPr>
          </a:lstStyle>
          <a:p>
            <a:pPr/>
            <a:r>
              <a:t>タイトルテキスト</a:t>
            </a:r>
          </a:p>
        </p:txBody>
      </p:sp>
      <p:sp>
        <p:nvSpPr>
          <p:cNvPr id="129" name="Shape 129"/>
          <p:cNvSpPr/>
          <p:nvPr>
            <p:ph type="body" sz="quarter" idx="1"/>
          </p:nvPr>
        </p:nvSpPr>
        <p:spPr>
          <a:xfrm>
            <a:off x="1825273" y="4344997"/>
            <a:ext cx="9390944" cy="461666"/>
          </a:xfrm>
          <a:prstGeom prst="rect">
            <a:avLst/>
          </a:prstGeom>
        </p:spPr>
        <p:txBody>
          <a:bodyPr>
            <a:normAutofit fontScale="100000" lnSpcReduction="0"/>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pPr/>
            <a:r>
              <a:t>本文レベル1</a:t>
            </a:r>
          </a:p>
          <a:p>
            <a:pPr lvl="1"/>
            <a:r>
              <a:t>本文レベル2</a:t>
            </a:r>
          </a:p>
          <a:p>
            <a:pPr lvl="2"/>
            <a:r>
              <a:t>本文レベル3</a:t>
            </a:r>
          </a:p>
          <a:p>
            <a:pPr lvl="3"/>
            <a:r>
              <a:t>本文レベル4</a:t>
            </a:r>
          </a:p>
          <a:p>
            <a:pPr lvl="4"/>
            <a:r>
              <a:t>本文レベル 5</a:t>
            </a:r>
          </a:p>
        </p:txBody>
      </p:sp>
      <p:sp>
        <p:nvSpPr>
          <p:cNvPr id="130" name="Shape 130"/>
          <p:cNvSpPr/>
          <p:nvPr>
            <p:ph type="body" sz="quarter" idx="13"/>
          </p:nvPr>
        </p:nvSpPr>
        <p:spPr>
          <a:xfrm>
            <a:off x="962732" y="2355850"/>
            <a:ext cx="10253486" cy="1384996"/>
          </a:xfrm>
          <a:prstGeom prst="rect">
            <a:avLst/>
          </a:prstGeom>
        </p:spPr>
        <p:txBody>
          <a:bodyPr>
            <a:normAutofit fontScale="100000" lnSpcReduction="0"/>
          </a:bodyPr>
          <a:lstStyle/>
          <a:p>
            <a:pPr marL="0" indent="0" defTabSz="859501">
              <a:spcBef>
                <a:spcPts val="2200"/>
              </a:spcBef>
              <a:buSzTx/>
              <a:buNone/>
              <a:defRPr b="1" i="1" spc="-658" sz="9400">
                <a:solidFill>
                  <a:srgbClr val="003380"/>
                </a:solidFill>
                <a:effectLst>
                  <a:outerShdw sx="100000" sy="100000" kx="0" ky="0" algn="b" rotWithShape="0" blurRad="47752" dist="36660" dir="5460000">
                    <a:srgbClr val="000000">
                      <a:alpha val="38000"/>
                    </a:srgbClr>
                  </a:outerShdw>
                </a:effectLst>
              </a:defRPr>
            </a:pPr>
          </a:p>
        </p:txBody>
      </p:sp>
      <p:sp>
        <p:nvSpPr>
          <p:cNvPr id="131" name="Shape 1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Use for slides with Software Code">
    <p:spTree>
      <p:nvGrpSpPr>
        <p:cNvPr id="1" name=""/>
        <p:cNvGrpSpPr/>
        <p:nvPr/>
      </p:nvGrpSpPr>
      <p:grpSpPr>
        <a:xfrm>
          <a:off x="0" y="0"/>
          <a:ext cx="0" cy="0"/>
          <a:chOff x="0" y="0"/>
          <a:chExt cx="0" cy="0"/>
        </a:xfrm>
      </p:grpSpPr>
      <p:pic>
        <p:nvPicPr>
          <p:cNvPr id="138" name="image5.png" descr="white rectangle.png"/>
          <p:cNvPicPr>
            <a:picLocks noChangeAspect="1"/>
          </p:cNvPicPr>
          <p:nvPr/>
        </p:nvPicPr>
        <p:blipFill>
          <a:blip r:embed="rId2">
            <a:extLst/>
          </a:blip>
          <a:srcRect l="0" t="0" r="0" b="10453"/>
          <a:stretch>
            <a:fillRect/>
          </a:stretch>
        </p:blipFill>
        <p:spPr>
          <a:xfrm>
            <a:off x="0" y="1299714"/>
            <a:ext cx="12192000" cy="5558295"/>
          </a:xfrm>
          <a:prstGeom prst="rect">
            <a:avLst/>
          </a:prstGeom>
          <a:ln w="12700">
            <a:miter lim="400000"/>
          </a:ln>
        </p:spPr>
      </p:pic>
      <p:sp>
        <p:nvSpPr>
          <p:cNvPr id="139" name="Shape 139"/>
          <p:cNvSpPr/>
          <p:nvPr>
            <p:ph type="title"/>
          </p:nvPr>
        </p:nvSpPr>
        <p:spPr>
          <a:prstGeom prst="rect">
            <a:avLst/>
          </a:prstGeom>
        </p:spPr>
        <p:txBody>
          <a:bodyPr/>
          <a:lstStyle>
            <a:lvl1pPr>
              <a:defRPr spc="-125"/>
            </a:lvl1pPr>
          </a:lstStyle>
          <a:p>
            <a:pPr/>
            <a:r>
              <a:t>タイトルテキスト</a:t>
            </a:r>
          </a:p>
        </p:txBody>
      </p:sp>
      <p:sp>
        <p:nvSpPr>
          <p:cNvPr id="140" name="Shape 140"/>
          <p:cNvSpPr/>
          <p:nvPr>
            <p:ph type="body" sz="half" idx="1"/>
          </p:nvPr>
        </p:nvSpPr>
        <p:spPr>
          <a:xfrm>
            <a:off x="963084" y="1905008"/>
            <a:ext cx="10720917" cy="2108270"/>
          </a:xfrm>
          <a:prstGeom prst="rect">
            <a:avLst/>
          </a:prstGeom>
        </p:spPr>
        <p:txBody>
          <a:bodyPr>
            <a:normAutofit fontScale="100000" lnSpcReduction="0"/>
          </a:bodyPr>
          <a:lstStyle>
            <a:lvl1pPr marL="0" indent="0">
              <a:buSzTx/>
              <a:buNone/>
              <a:defRPr b="1" sz="3000">
                <a:latin typeface="Courier New"/>
                <a:ea typeface="Courier New"/>
                <a:cs typeface="Courier New"/>
                <a:sym typeface="Courier New"/>
              </a:defRPr>
            </a:lvl1pPr>
            <a:lvl2pPr marL="0" indent="377017">
              <a:buSzTx/>
              <a:buNone/>
              <a:defRPr b="1" sz="3000">
                <a:latin typeface="Courier New"/>
                <a:ea typeface="Courier New"/>
                <a:cs typeface="Courier New"/>
                <a:sym typeface="Courier New"/>
              </a:defRPr>
            </a:lvl2pPr>
            <a:lvl3pPr marL="0" indent="754032">
              <a:buSzTx/>
              <a:buNone/>
              <a:defRPr b="1" sz="3000">
                <a:latin typeface="Courier New"/>
                <a:ea typeface="Courier New"/>
                <a:cs typeface="Courier New"/>
                <a:sym typeface="Courier New"/>
              </a:defRPr>
            </a:lvl3pPr>
            <a:lvl4pPr marL="0" indent="1094008">
              <a:buSzTx/>
              <a:buNone/>
              <a:defRPr b="1" sz="3000">
                <a:latin typeface="Courier New"/>
                <a:ea typeface="Courier New"/>
                <a:cs typeface="Courier New"/>
                <a:sym typeface="Courier New"/>
              </a:defRPr>
            </a:lvl4pPr>
            <a:lvl5pPr marL="0" indent="1426046">
              <a:buSzTx/>
              <a:buNone/>
              <a:defRPr b="1" sz="3000">
                <a:latin typeface="Courier New"/>
                <a:ea typeface="Courier New"/>
                <a:cs typeface="Courier New"/>
                <a:sym typeface="Courier New"/>
              </a:defRPr>
            </a:lvl5pPr>
          </a:lstStyle>
          <a:p>
            <a:pPr/>
            <a:r>
              <a:t>本文レベル1</a:t>
            </a:r>
          </a:p>
          <a:p>
            <a:pPr lvl="1"/>
            <a:r>
              <a:t>本文レベル2</a:t>
            </a:r>
          </a:p>
          <a:p>
            <a:pPr lvl="2"/>
            <a:r>
              <a:t>本文レベル3</a:t>
            </a:r>
          </a:p>
          <a:p>
            <a:pPr lvl="3"/>
            <a:r>
              <a:t>本文レベル4</a:t>
            </a:r>
          </a:p>
          <a:p>
            <a:pPr lvl="4"/>
            <a:r>
              <a:t>本文レベル 5</a:t>
            </a:r>
          </a:p>
        </p:txBody>
      </p:sp>
      <p:sp>
        <p:nvSpPr>
          <p:cNvPr id="141" name="Shape 1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1_Demo, Video etc. &quot;special&quot; slides">
    <p:spTree>
      <p:nvGrpSpPr>
        <p:cNvPr id="1" name=""/>
        <p:cNvGrpSpPr/>
        <p:nvPr/>
      </p:nvGrpSpPr>
      <p:grpSpPr>
        <a:xfrm>
          <a:off x="0" y="0"/>
          <a:ext cx="0" cy="0"/>
          <a:chOff x="0" y="0"/>
          <a:chExt cx="0" cy="0"/>
        </a:xfrm>
      </p:grpSpPr>
      <p:sp>
        <p:nvSpPr>
          <p:cNvPr id="21" name="Shape 21"/>
          <p:cNvSpPr/>
          <p:nvPr>
            <p:ph type="title"/>
          </p:nvPr>
        </p:nvSpPr>
        <p:spPr>
          <a:xfrm>
            <a:off x="1825625" y="649813"/>
            <a:ext cx="9390944" cy="1523495"/>
          </a:xfrm>
          <a:prstGeom prst="rect">
            <a:avLst/>
          </a:prstGeom>
        </p:spPr>
        <p:txBody>
          <a:bodyPr anchor="ctr"/>
          <a:lstStyle>
            <a:lvl1pPr>
              <a:defRPr sz="5400"/>
            </a:lvl1pPr>
          </a:lstStyle>
          <a:p>
            <a:pPr/>
            <a:r>
              <a:t>タイトルテキスト</a:t>
            </a:r>
          </a:p>
        </p:txBody>
      </p:sp>
      <p:sp>
        <p:nvSpPr>
          <p:cNvPr id="22" name="Shape 22"/>
          <p:cNvSpPr/>
          <p:nvPr>
            <p:ph type="body" sz="quarter" idx="1"/>
          </p:nvPr>
        </p:nvSpPr>
        <p:spPr>
          <a:xfrm>
            <a:off x="1825273" y="4344997"/>
            <a:ext cx="9390944" cy="461666"/>
          </a:xfrm>
          <a:prstGeom prst="rect">
            <a:avLst/>
          </a:prstGeom>
        </p:spPr>
        <p:txBody>
          <a:bodyPr>
            <a:normAutofit fontScale="100000" lnSpcReduction="0"/>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pPr/>
            <a:r>
              <a:t>本文レベル1</a:t>
            </a:r>
          </a:p>
          <a:p>
            <a:pPr lvl="1"/>
            <a:r>
              <a:t>本文レベル2</a:t>
            </a:r>
          </a:p>
          <a:p>
            <a:pPr lvl="2"/>
            <a:r>
              <a:t>本文レベル3</a:t>
            </a:r>
          </a:p>
          <a:p>
            <a:pPr lvl="3"/>
            <a:r>
              <a:t>本文レベル4</a:t>
            </a:r>
          </a:p>
          <a:p>
            <a:pPr lvl="4"/>
            <a:r>
              <a:t>本文レベル 5</a:t>
            </a:r>
          </a:p>
        </p:txBody>
      </p:sp>
      <p:sp>
        <p:nvSpPr>
          <p:cNvPr id="23" name="Shape 23"/>
          <p:cNvSpPr/>
          <p:nvPr>
            <p:ph type="body" sz="quarter" idx="13"/>
          </p:nvPr>
        </p:nvSpPr>
        <p:spPr>
          <a:xfrm>
            <a:off x="962732" y="2355850"/>
            <a:ext cx="10253486" cy="1384996"/>
          </a:xfrm>
          <a:prstGeom prst="rect">
            <a:avLst/>
          </a:prstGeom>
        </p:spPr>
        <p:txBody>
          <a:bodyPr>
            <a:normAutofit fontScale="100000" lnSpcReduction="0"/>
          </a:bodyPr>
          <a:lstStyle/>
          <a:p>
            <a:pPr marL="0" indent="0" defTabSz="859501">
              <a:spcBef>
                <a:spcPts val="2200"/>
              </a:spcBef>
              <a:buSzTx/>
              <a:buNone/>
              <a:defRPr b="1" i="1" spc="-658" sz="9400">
                <a:solidFill>
                  <a:srgbClr val="003380"/>
                </a:solidFill>
                <a:effectLst>
                  <a:outerShdw sx="100000" sy="100000" kx="0" ky="0" algn="b" rotWithShape="0" blurRad="47752" dist="36660" dir="5460000">
                    <a:srgbClr val="000000">
                      <a:alpha val="38000"/>
                    </a:srgbClr>
                  </a:outerShdw>
                </a:effectLst>
              </a:defRPr>
            </a:pPr>
          </a:p>
        </p:txBody>
      </p:sp>
      <p:sp>
        <p:nvSpPr>
          <p:cNvPr id="24" name="Shape 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1_Demo, Video etc. &quot;special&quot; slides 0">
    <p:bg>
      <p:bgPr>
        <a:solidFill>
          <a:srgbClr val="050531"/>
        </a:solidFill>
      </p:bgPr>
    </p:bg>
    <p:spTree>
      <p:nvGrpSpPr>
        <p:cNvPr id="1" name=""/>
        <p:cNvGrpSpPr/>
        <p:nvPr/>
      </p:nvGrpSpPr>
      <p:grpSpPr>
        <a:xfrm>
          <a:off x="0" y="0"/>
          <a:ext cx="0" cy="0"/>
          <a:chOff x="0" y="0"/>
          <a:chExt cx="0" cy="0"/>
        </a:xfrm>
      </p:grpSpPr>
      <p:sp>
        <p:nvSpPr>
          <p:cNvPr id="31" name="Shape 31"/>
          <p:cNvSpPr/>
          <p:nvPr>
            <p:ph type="title"/>
          </p:nvPr>
        </p:nvSpPr>
        <p:spPr>
          <a:xfrm>
            <a:off x="1825625" y="649813"/>
            <a:ext cx="9390944" cy="1523495"/>
          </a:xfrm>
          <a:prstGeom prst="rect">
            <a:avLst/>
          </a:prstGeom>
        </p:spPr>
        <p:txBody>
          <a:bodyPr anchor="ctr"/>
          <a:lstStyle>
            <a:lvl1pPr>
              <a:defRPr sz="5400"/>
            </a:lvl1pPr>
          </a:lstStyle>
          <a:p>
            <a:pPr/>
            <a:r>
              <a:t>タイトルテキスト</a:t>
            </a:r>
          </a:p>
        </p:txBody>
      </p:sp>
      <p:sp>
        <p:nvSpPr>
          <p:cNvPr id="32" name="Shape 32"/>
          <p:cNvSpPr/>
          <p:nvPr>
            <p:ph type="body" sz="quarter" idx="1"/>
          </p:nvPr>
        </p:nvSpPr>
        <p:spPr>
          <a:xfrm>
            <a:off x="1825273" y="4344997"/>
            <a:ext cx="9390944" cy="461666"/>
          </a:xfrm>
          <a:prstGeom prst="rect">
            <a:avLst/>
          </a:prstGeom>
        </p:spPr>
        <p:txBody>
          <a:bodyPr>
            <a:normAutofit fontScale="100000" lnSpcReduction="0"/>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pPr/>
            <a:r>
              <a:t>本文レベル1</a:t>
            </a:r>
          </a:p>
          <a:p>
            <a:pPr lvl="1"/>
            <a:r>
              <a:t>本文レベル2</a:t>
            </a:r>
          </a:p>
          <a:p>
            <a:pPr lvl="2"/>
            <a:r>
              <a:t>本文レベル3</a:t>
            </a:r>
          </a:p>
          <a:p>
            <a:pPr lvl="3"/>
            <a:r>
              <a:t>本文レベル4</a:t>
            </a:r>
          </a:p>
          <a:p>
            <a:pPr lvl="4"/>
            <a:r>
              <a:t>本文レベル 5</a:t>
            </a:r>
          </a:p>
        </p:txBody>
      </p:sp>
      <p:sp>
        <p:nvSpPr>
          <p:cNvPr id="33" name="Shape 33"/>
          <p:cNvSpPr/>
          <p:nvPr>
            <p:ph type="body" sz="quarter" idx="13"/>
          </p:nvPr>
        </p:nvSpPr>
        <p:spPr>
          <a:xfrm>
            <a:off x="962732" y="2355850"/>
            <a:ext cx="10253486" cy="1384996"/>
          </a:xfrm>
          <a:prstGeom prst="rect">
            <a:avLst/>
          </a:prstGeom>
        </p:spPr>
        <p:txBody>
          <a:bodyPr>
            <a:normAutofit fontScale="100000" lnSpcReduction="0"/>
          </a:bodyPr>
          <a:lstStyle/>
          <a:p>
            <a:pPr marL="0" indent="0" defTabSz="859501">
              <a:spcBef>
                <a:spcPts val="2200"/>
              </a:spcBef>
              <a:buSzTx/>
              <a:buNone/>
              <a:defRPr b="1" i="1" spc="-658" sz="9400">
                <a:solidFill>
                  <a:srgbClr val="003380"/>
                </a:solidFill>
                <a:effectLst>
                  <a:outerShdw sx="100000" sy="100000" kx="0" ky="0" algn="b" rotWithShape="0" blurRad="47752" dist="36660" dir="5460000">
                    <a:srgbClr val="000000">
                      <a:alpha val="38000"/>
                    </a:srgbClr>
                  </a:outerShdw>
                </a:effectLst>
              </a:defRPr>
            </a:pPr>
          </a:p>
        </p:txBody>
      </p:sp>
      <p:sp>
        <p:nvSpPr>
          <p:cNvPr id="34" name="Shape 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1_Title and Content">
    <p:spTree>
      <p:nvGrpSpPr>
        <p:cNvPr id="1" name=""/>
        <p:cNvGrpSpPr/>
        <p:nvPr/>
      </p:nvGrpSpPr>
      <p:grpSpPr>
        <a:xfrm>
          <a:off x="0" y="0"/>
          <a:ext cx="0" cy="0"/>
          <a:chOff x="0" y="0"/>
          <a:chExt cx="0" cy="0"/>
        </a:xfrm>
      </p:grpSpPr>
      <p:sp>
        <p:nvSpPr>
          <p:cNvPr id="41" name="Shape 41"/>
          <p:cNvSpPr/>
          <p:nvPr>
            <p:ph type="title"/>
          </p:nvPr>
        </p:nvSpPr>
        <p:spPr>
          <a:prstGeom prst="rect">
            <a:avLst/>
          </a:prstGeom>
        </p:spPr>
        <p:txBody>
          <a:bodyPr/>
          <a:lstStyle/>
          <a:p>
            <a:pPr/>
            <a:r>
              <a:t>タイトルテキスト</a:t>
            </a:r>
          </a:p>
        </p:txBody>
      </p:sp>
      <p:sp>
        <p:nvSpPr>
          <p:cNvPr id="42" name="Shape 42"/>
          <p:cNvSpPr/>
          <p:nvPr>
            <p:ph type="body" sz="half" idx="1"/>
          </p:nvPr>
        </p:nvSpPr>
        <p:spPr>
          <a:xfrm>
            <a:off x="508000" y="1411552"/>
            <a:ext cx="11176000" cy="2135971"/>
          </a:xfrm>
          <a:prstGeom prst="rect">
            <a:avLst/>
          </a:prstGeom>
        </p:spPr>
        <p:txBody>
          <a:bodyPr>
            <a:normAutofit fontScale="100000" lnSpcReduction="0"/>
          </a:bodyPr>
          <a:lstStyle>
            <a:lvl1pPr>
              <a:buBlip>
                <a:blip r:embed="rId2"/>
              </a:buBlip>
            </a:lvl1pPr>
            <a:lvl2pPr>
              <a:buBlip>
                <a:blip r:embed="rId3"/>
              </a:buBlip>
            </a:lvl2pPr>
            <a:lvl3pPr>
              <a:buBlip>
                <a:blip r:embed="rId3"/>
              </a:buBlip>
            </a:lvl3pPr>
            <a:lvl4pPr>
              <a:buBlip>
                <a:blip r:embed="rId3"/>
              </a:buBlip>
            </a:lvl4pPr>
            <a:lvl5pPr>
              <a:buBlip>
                <a:blip r:embed="rId3"/>
              </a:buBlip>
            </a:lvl5pPr>
          </a:lstStyle>
          <a:p>
            <a:pPr/>
            <a:r>
              <a:t>本文レベル1</a:t>
            </a:r>
          </a:p>
          <a:p>
            <a:pPr lvl="1"/>
            <a:r>
              <a:t>本文レベル2</a:t>
            </a:r>
          </a:p>
          <a:p>
            <a:pPr lvl="2"/>
            <a:r>
              <a:t>本文レベル3</a:t>
            </a:r>
          </a:p>
          <a:p>
            <a:pPr lvl="3"/>
            <a:r>
              <a:t>本文レベル4</a:t>
            </a:r>
          </a:p>
          <a:p>
            <a:pPr lvl="4"/>
            <a:r>
              <a:t>本文レベル 5</a:t>
            </a:r>
          </a:p>
        </p:txBody>
      </p:sp>
      <p:sp>
        <p:nvSpPr>
          <p:cNvPr id="43" name="Shape 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1_Title and Content 0">
    <p:bg>
      <p:bgPr>
        <a:solidFill>
          <a:srgbClr val="000000"/>
        </a:solidFill>
      </p:bgPr>
    </p:bg>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a:r>
              <a:t>タイトルテキスト</a:t>
            </a:r>
          </a:p>
        </p:txBody>
      </p:sp>
      <p:sp>
        <p:nvSpPr>
          <p:cNvPr id="51" name="Shape 51"/>
          <p:cNvSpPr/>
          <p:nvPr>
            <p:ph type="body" sz="half" idx="1"/>
          </p:nvPr>
        </p:nvSpPr>
        <p:spPr>
          <a:xfrm>
            <a:off x="508000" y="1411552"/>
            <a:ext cx="11176000" cy="2135971"/>
          </a:xfrm>
          <a:prstGeom prst="rect">
            <a:avLst/>
          </a:prstGeom>
        </p:spPr>
        <p:txBody>
          <a:bodyPr>
            <a:normAutofit fontScale="100000" lnSpcReduction="0"/>
          </a:bodyPr>
          <a:lstStyle>
            <a:lvl1pPr>
              <a:buBlip>
                <a:blip r:embed="rId2"/>
              </a:buBlip>
            </a:lvl1pPr>
            <a:lvl2pPr>
              <a:buBlip>
                <a:blip r:embed="rId3"/>
              </a:buBlip>
            </a:lvl2pPr>
            <a:lvl3pPr>
              <a:buBlip>
                <a:blip r:embed="rId3"/>
              </a:buBlip>
            </a:lvl3pPr>
            <a:lvl4pPr>
              <a:buBlip>
                <a:blip r:embed="rId3"/>
              </a:buBlip>
            </a:lvl4pPr>
            <a:lvl5pPr>
              <a:buBlip>
                <a:blip r:embed="rId3"/>
              </a:buBlip>
            </a:lvl5pPr>
          </a:lstStyle>
          <a:p>
            <a:pPr/>
            <a:r>
              <a:t>本文レベル1</a:t>
            </a:r>
          </a:p>
          <a:p>
            <a:pPr lvl="1"/>
            <a:r>
              <a:t>本文レベル2</a:t>
            </a:r>
          </a:p>
          <a:p>
            <a:pPr lvl="2"/>
            <a:r>
              <a:t>本文レベル3</a:t>
            </a:r>
          </a:p>
          <a:p>
            <a:pPr lvl="3"/>
            <a:r>
              <a:t>本文レベル4</a:t>
            </a:r>
          </a:p>
          <a:p>
            <a:pPr lvl="4"/>
            <a:r>
              <a:t>本文レベル 5</a:t>
            </a:r>
          </a:p>
        </p:txBody>
      </p:sp>
      <p:sp>
        <p:nvSpPr>
          <p:cNvPr id="52" name="Shape 5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59" name="Shape 59"/>
          <p:cNvSpPr/>
          <p:nvPr>
            <p:ph type="title"/>
          </p:nvPr>
        </p:nvSpPr>
        <p:spPr>
          <a:prstGeom prst="rect">
            <a:avLst/>
          </a:prstGeom>
        </p:spPr>
        <p:txBody>
          <a:bodyPr/>
          <a:lstStyle/>
          <a:p>
            <a:pPr/>
            <a:r>
              <a:t>タイトルテキスト</a:t>
            </a:r>
          </a:p>
        </p:txBody>
      </p:sp>
      <p:sp>
        <p:nvSpPr>
          <p:cNvPr id="60" name="Shape 60"/>
          <p:cNvSpPr/>
          <p:nvPr>
            <p:ph type="body" sz="half" idx="1"/>
          </p:nvPr>
        </p:nvSpPr>
        <p:spPr>
          <a:xfrm>
            <a:off x="508000" y="1412877"/>
            <a:ext cx="11176000" cy="2135970"/>
          </a:xfrm>
          <a:prstGeom prst="rect">
            <a:avLst/>
          </a:prstGeom>
        </p:spPr>
        <p:txBody>
          <a:bodyPr>
            <a:normAutofit fontScale="100000" lnSpcReduction="0"/>
          </a:bodyPr>
          <a:lstStyle>
            <a:lvl1pPr>
              <a:buBlip>
                <a:blip r:embed="rId2"/>
              </a:buBlip>
            </a:lvl1pPr>
            <a:lvl2pPr>
              <a:buBlip>
                <a:blip r:embed="rId3"/>
              </a:buBlip>
            </a:lvl2pPr>
            <a:lvl3pPr>
              <a:buBlip>
                <a:blip r:embed="rId3"/>
              </a:buBlip>
            </a:lvl3pPr>
            <a:lvl4pPr>
              <a:buBlip>
                <a:blip r:embed="rId3"/>
              </a:buBlip>
            </a:lvl4pPr>
            <a:lvl5pPr>
              <a:buBlip>
                <a:blip r:embed="rId3"/>
              </a:buBlip>
            </a:lvl5pPr>
          </a:lstStyle>
          <a:p>
            <a:pPr/>
            <a:r>
              <a:t>本文レベル1</a:t>
            </a:r>
          </a:p>
          <a:p>
            <a:pPr lvl="1"/>
            <a:r>
              <a:t>本文レベル2</a:t>
            </a:r>
          </a:p>
          <a:p>
            <a:pPr lvl="2"/>
            <a:r>
              <a:t>本文レベル3</a:t>
            </a:r>
          </a:p>
          <a:p>
            <a:pPr lvl="3"/>
            <a:r>
              <a:t>本文レベル4</a:t>
            </a:r>
          </a:p>
          <a:p>
            <a:pPr lvl="4"/>
            <a:r>
              <a:t>本文レベル 5</a:t>
            </a:r>
          </a:p>
        </p:txBody>
      </p:sp>
      <p:sp>
        <p:nvSpPr>
          <p:cNvPr id="61" name="Shape 6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68" name="Shape 68"/>
          <p:cNvSpPr/>
          <p:nvPr>
            <p:ph type="title"/>
          </p:nvPr>
        </p:nvSpPr>
        <p:spPr>
          <a:prstGeom prst="rect">
            <a:avLst/>
          </a:prstGeom>
        </p:spPr>
        <p:txBody>
          <a:bodyPr/>
          <a:lstStyle/>
          <a:p>
            <a:pPr/>
            <a:r>
              <a:t>タイトルテキスト</a:t>
            </a:r>
          </a:p>
        </p:txBody>
      </p:sp>
      <p:sp>
        <p:nvSpPr>
          <p:cNvPr id="69" name="Shape 69"/>
          <p:cNvSpPr/>
          <p:nvPr>
            <p:ph type="body" sz="quarter" idx="1"/>
          </p:nvPr>
        </p:nvSpPr>
        <p:spPr>
          <a:xfrm>
            <a:off x="508000" y="1411552"/>
            <a:ext cx="5486400" cy="1742016"/>
          </a:xfrm>
          <a:prstGeom prst="rect">
            <a:avLst/>
          </a:prstGeom>
        </p:spPr>
        <p:txBody>
          <a:bodyPr>
            <a:normAutofit fontScale="100000" lnSpcReduction="0"/>
          </a:bodyPr>
          <a:lstStyle>
            <a:lvl1pPr marL="339976" indent="-339976">
              <a:spcBef>
                <a:spcPts val="600"/>
              </a:spcBef>
              <a:buBlip>
                <a:blip r:embed="rId2"/>
              </a:buBlip>
              <a:defRPr sz="2800"/>
            </a:lvl1pPr>
            <a:lvl2pPr marL="727575" indent="-379661">
              <a:spcBef>
                <a:spcPts val="600"/>
              </a:spcBef>
              <a:buBlip>
                <a:blip r:embed="rId3"/>
              </a:buBlip>
              <a:defRPr sz="2800"/>
            </a:lvl2pPr>
            <a:lvl3pPr marL="1069138" indent="-403737">
              <a:spcBef>
                <a:spcPts val="600"/>
              </a:spcBef>
              <a:buBlip>
                <a:blip r:embed="rId3"/>
              </a:buBlip>
              <a:defRPr sz="2800"/>
            </a:lvl3pPr>
            <a:lvl4pPr marL="1379747" indent="-425962">
              <a:spcBef>
                <a:spcPts val="600"/>
              </a:spcBef>
              <a:buBlip>
                <a:blip r:embed="rId3"/>
              </a:buBlip>
              <a:defRPr sz="2800"/>
            </a:lvl4pPr>
            <a:lvl5pPr marL="1671805" indent="-436250">
              <a:spcBef>
                <a:spcPts val="600"/>
              </a:spcBef>
              <a:buBlip>
                <a:blip r:embed="rId3"/>
              </a:buBlip>
              <a:defRPr sz="2800"/>
            </a:lvl5pPr>
          </a:lstStyle>
          <a:p>
            <a:pPr/>
            <a:r>
              <a:t>本文レベル1</a:t>
            </a:r>
          </a:p>
          <a:p>
            <a:pPr lvl="1"/>
            <a:r>
              <a:t>本文レベル2</a:t>
            </a:r>
          </a:p>
          <a:p>
            <a:pPr lvl="2"/>
            <a:r>
              <a:t>本文レベル3</a:t>
            </a:r>
          </a:p>
          <a:p>
            <a:pPr lvl="3"/>
            <a:r>
              <a:t>本文レベル4</a:t>
            </a:r>
          </a:p>
          <a:p>
            <a:pPr lvl="4"/>
            <a:r>
              <a:t>本文レベル 5</a:t>
            </a:r>
          </a:p>
        </p:txBody>
      </p:sp>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77" name="Shape 77"/>
          <p:cNvSpPr/>
          <p:nvPr>
            <p:ph type="title"/>
          </p:nvPr>
        </p:nvSpPr>
        <p:spPr>
          <a:prstGeom prst="rect">
            <a:avLst/>
          </a:prstGeom>
        </p:spPr>
        <p:txBody>
          <a:bodyPr/>
          <a:lstStyle/>
          <a:p>
            <a:pPr/>
            <a:r>
              <a:t>タイトルテキスト</a:t>
            </a:r>
          </a:p>
        </p:txBody>
      </p:sp>
      <p:sp>
        <p:nvSpPr>
          <p:cNvPr id="78" name="Shape 78"/>
          <p:cNvSpPr/>
          <p:nvPr>
            <p:ph type="body" sz="quarter" idx="1"/>
          </p:nvPr>
        </p:nvSpPr>
        <p:spPr>
          <a:xfrm>
            <a:off x="508000" y="1757809"/>
            <a:ext cx="5486400" cy="346250"/>
          </a:xfrm>
          <a:prstGeom prst="rect">
            <a:avLst/>
          </a:prstGeom>
        </p:spPr>
        <p:txBody>
          <a:bodyPr anchor="b">
            <a:normAutofit fontScale="100000" lnSpcReduction="0"/>
          </a:bodyPr>
          <a:lstStyle>
            <a:lvl1pPr marL="0" indent="0">
              <a:spcBef>
                <a:spcPts val="0"/>
              </a:spcBef>
              <a:buSzTx/>
              <a:buNone/>
              <a:defRPr b="1" sz="2500"/>
            </a:lvl1pPr>
            <a:lvl2pPr marL="0" indent="457181">
              <a:spcBef>
                <a:spcPts val="0"/>
              </a:spcBef>
              <a:buSzTx/>
              <a:buNone/>
              <a:defRPr b="1" sz="2500"/>
            </a:lvl2pPr>
            <a:lvl3pPr marL="0" indent="914362">
              <a:spcBef>
                <a:spcPts val="0"/>
              </a:spcBef>
              <a:buSzTx/>
              <a:buNone/>
              <a:defRPr b="1" sz="2500"/>
            </a:lvl3pPr>
            <a:lvl4pPr marL="0" indent="1371544">
              <a:spcBef>
                <a:spcPts val="0"/>
              </a:spcBef>
              <a:buSzTx/>
              <a:buNone/>
              <a:defRPr b="1" sz="2500"/>
            </a:lvl4pPr>
            <a:lvl5pPr marL="0" indent="1828726">
              <a:spcBef>
                <a:spcPts val="0"/>
              </a:spcBef>
              <a:buSzTx/>
              <a:buNone/>
              <a:defRPr b="1" sz="2500"/>
            </a:lvl5pPr>
          </a:lstStyle>
          <a:p>
            <a:pPr/>
            <a:r>
              <a:t>本文レベル1</a:t>
            </a:r>
          </a:p>
          <a:p>
            <a:pPr lvl="1"/>
            <a:r>
              <a:t>本文レベル2</a:t>
            </a:r>
          </a:p>
          <a:p>
            <a:pPr lvl="2"/>
            <a:r>
              <a:t>本文レベル3</a:t>
            </a:r>
          </a:p>
          <a:p>
            <a:pPr lvl="3"/>
            <a:r>
              <a:t>本文レベル4</a:t>
            </a:r>
          </a:p>
          <a:p>
            <a:pPr lvl="4"/>
            <a:r>
              <a:t>本文レベル 5</a:t>
            </a:r>
          </a:p>
        </p:txBody>
      </p:sp>
      <p:sp>
        <p:nvSpPr>
          <p:cNvPr id="79" name="Shape 79"/>
          <p:cNvSpPr/>
          <p:nvPr>
            <p:ph type="body" sz="quarter" idx="13"/>
          </p:nvPr>
        </p:nvSpPr>
        <p:spPr>
          <a:xfrm>
            <a:off x="6194650" y="1757809"/>
            <a:ext cx="5489361" cy="346250"/>
          </a:xfrm>
          <a:prstGeom prst="rect">
            <a:avLst/>
          </a:prstGeom>
        </p:spPr>
        <p:txBody>
          <a:bodyPr anchor="b">
            <a:normAutofit fontScale="100000" lnSpcReduction="0"/>
          </a:bodyPr>
          <a:lstStyle/>
          <a:p>
            <a:pPr marL="0" indent="0" defTabSz="868644">
              <a:spcBef>
                <a:spcPts val="0"/>
              </a:spcBef>
              <a:buSzTx/>
              <a:buNone/>
              <a:defRPr b="1" sz="2375"/>
            </a:pPr>
          </a:p>
        </p:txBody>
      </p:sp>
      <p:sp>
        <p:nvSpPr>
          <p:cNvPr id="80" name="Shape 8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87" name="Shape 87"/>
          <p:cNvSpPr/>
          <p:nvPr>
            <p:ph type="title"/>
          </p:nvPr>
        </p:nvSpPr>
        <p:spPr>
          <a:prstGeom prst="rect">
            <a:avLst/>
          </a:prstGeom>
        </p:spPr>
        <p:txBody>
          <a:bodyPr/>
          <a:lstStyle/>
          <a:p>
            <a:pPr/>
            <a:r>
              <a:t>タイトルテキスト</a:t>
            </a:r>
          </a:p>
        </p:txBody>
      </p:sp>
      <p:sp>
        <p:nvSpPr>
          <p:cNvPr id="88" name="Shape 8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Relationship Id="rId18" Type="http://schemas.openxmlformats.org/officeDocument/2006/relationships/slideLayout" Target="../slideLayouts/slideLayout13.xml"/><Relationship Id="rId19" Type="http://schemas.openxmlformats.org/officeDocument/2006/relationships/slideLayout" Target="../slideLayouts/slideLayout14.xml"/><Relationship Id="rId2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image2.jpg" descr="7-00029_BAK_v03TOP"/>
          <p:cNvPicPr>
            <a:picLocks noChangeAspect="1"/>
          </p:cNvPicPr>
          <p:nvPr/>
        </p:nvPicPr>
        <p:blipFill>
          <a:blip r:embed="rId3">
            <a:extLst/>
          </a:blip>
          <a:stretch>
            <a:fillRect/>
          </a:stretch>
        </p:blipFill>
        <p:spPr>
          <a:xfrm>
            <a:off x="-21167" y="6007108"/>
            <a:ext cx="12213168" cy="849314"/>
          </a:xfrm>
          <a:prstGeom prst="rect">
            <a:avLst/>
          </a:prstGeom>
          <a:ln w="12700">
            <a:miter lim="400000"/>
          </a:ln>
        </p:spPr>
      </p:pic>
      <p:sp>
        <p:nvSpPr>
          <p:cNvPr id="3" name="Shape 3"/>
          <p:cNvSpPr/>
          <p:nvPr>
            <p:ph type="title"/>
          </p:nvPr>
        </p:nvSpPr>
        <p:spPr>
          <a:xfrm>
            <a:off x="508000" y="230196"/>
            <a:ext cx="11176000" cy="66479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タイトルテキスト</a:t>
            </a:r>
          </a:p>
        </p:txBody>
      </p:sp>
      <p:sp>
        <p:nvSpPr>
          <p:cNvPr id="4" name="Shape 4"/>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buBlip>
                <a:blip r:embed="rId4"/>
              </a:buBlip>
            </a:lvl1pPr>
            <a:lvl2pPr>
              <a:buBlip>
                <a:blip r:embed="rId5"/>
              </a:buBlip>
            </a:lvl2pPr>
            <a:lvl3pPr>
              <a:buBlip>
                <a:blip r:embed="rId5"/>
              </a:buBlip>
            </a:lvl3pPr>
            <a:lvl4pPr>
              <a:buBlip>
                <a:blip r:embed="rId5"/>
              </a:buBlip>
            </a:lvl4pPr>
            <a:lvl5pPr>
              <a:buBlip>
                <a:blip r:embed="rId5"/>
              </a:buBlip>
            </a:lvl5pPr>
          </a:lstStyle>
          <a:p>
            <a:pPr/>
            <a:r>
              <a:t>本文レベル1</a:t>
            </a:r>
          </a:p>
          <a:p>
            <a:pPr lvl="1"/>
            <a:r>
              <a:t>本文レベル2</a:t>
            </a:r>
          </a:p>
          <a:p>
            <a:pPr lvl="2"/>
            <a:r>
              <a:t>本文レベル3</a:t>
            </a:r>
          </a:p>
          <a:p>
            <a:pPr lvl="3"/>
            <a:r>
              <a:t>本文レベル4</a:t>
            </a:r>
          </a:p>
          <a:p>
            <a:pPr lvl="4"/>
            <a:r>
              <a:t>本文レベル 5</a:t>
            </a:r>
          </a:p>
        </p:txBody>
      </p:sp>
      <p:sp>
        <p:nvSpPr>
          <p:cNvPr id="5" name="Shape 5"/>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Lst>
  <p:transition xmlns:p14="http://schemas.microsoft.com/office/powerpoint/2010/main" spd="med" advClick="1"/>
  <p:txStyles>
    <p:titleStyle>
      <a:lvl1pPr marL="0" marR="0" indent="0" algn="l" defTabSz="914362" rtl="0" latinLnBrk="0">
        <a:lnSpc>
          <a:spcPct val="90000"/>
        </a:lnSpc>
        <a:spcBef>
          <a:spcPts val="0"/>
        </a:spcBef>
        <a:spcAft>
          <a:spcPts val="0"/>
        </a:spcAft>
        <a:buClrTx/>
        <a:buSzTx/>
        <a:buFontTx/>
        <a:buNone/>
        <a:tabLst/>
        <a:defRPr b="0" baseline="0" cap="none" i="0" spc="-150" strike="noStrike" sz="4800" u="none">
          <a:ln>
            <a:noFill/>
          </a:ln>
          <a:solidFill>
            <a:srgbClr val="172D58"/>
          </a:solidFill>
          <a:effectLst>
            <a:outerShdw sx="100000" sy="100000" kx="0" ky="0" algn="b" rotWithShape="0" blurRad="50800" dist="38100" dir="2700000">
              <a:srgbClr val="000000">
                <a:alpha val="40000"/>
              </a:srgbClr>
            </a:outerShdw>
          </a:effectLst>
          <a:uFillTx/>
          <a:latin typeface="+mj-lt"/>
          <a:ea typeface="+mj-ea"/>
          <a:cs typeface="+mj-cs"/>
          <a:sym typeface="Calibri"/>
        </a:defRPr>
      </a:lvl1pPr>
      <a:lvl2pPr marL="0" marR="0" indent="0" algn="l" defTabSz="914362" rtl="0" latinLnBrk="0">
        <a:lnSpc>
          <a:spcPct val="90000"/>
        </a:lnSpc>
        <a:spcBef>
          <a:spcPts val="0"/>
        </a:spcBef>
        <a:spcAft>
          <a:spcPts val="0"/>
        </a:spcAft>
        <a:buClrTx/>
        <a:buSzTx/>
        <a:buFontTx/>
        <a:buNone/>
        <a:tabLst/>
        <a:defRPr b="0" baseline="0" cap="none" i="0" spc="-150" strike="noStrike" sz="4800" u="none">
          <a:ln>
            <a:noFill/>
          </a:ln>
          <a:solidFill>
            <a:srgbClr val="172D58"/>
          </a:solidFill>
          <a:effectLst>
            <a:outerShdw sx="100000" sy="100000" kx="0" ky="0" algn="b" rotWithShape="0" blurRad="50800" dist="38100" dir="2700000">
              <a:srgbClr val="000000">
                <a:alpha val="40000"/>
              </a:srgbClr>
            </a:outerShdw>
          </a:effectLst>
          <a:uFillTx/>
          <a:latin typeface="+mj-lt"/>
          <a:ea typeface="+mj-ea"/>
          <a:cs typeface="+mj-cs"/>
          <a:sym typeface="Calibri"/>
        </a:defRPr>
      </a:lvl2pPr>
      <a:lvl3pPr marL="0" marR="0" indent="0" algn="l" defTabSz="914362" rtl="0" latinLnBrk="0">
        <a:lnSpc>
          <a:spcPct val="90000"/>
        </a:lnSpc>
        <a:spcBef>
          <a:spcPts val="0"/>
        </a:spcBef>
        <a:spcAft>
          <a:spcPts val="0"/>
        </a:spcAft>
        <a:buClrTx/>
        <a:buSzTx/>
        <a:buFontTx/>
        <a:buNone/>
        <a:tabLst/>
        <a:defRPr b="0" baseline="0" cap="none" i="0" spc="-150" strike="noStrike" sz="4800" u="none">
          <a:ln>
            <a:noFill/>
          </a:ln>
          <a:solidFill>
            <a:srgbClr val="172D58"/>
          </a:solidFill>
          <a:effectLst>
            <a:outerShdw sx="100000" sy="100000" kx="0" ky="0" algn="b" rotWithShape="0" blurRad="50800" dist="38100" dir="2700000">
              <a:srgbClr val="000000">
                <a:alpha val="40000"/>
              </a:srgbClr>
            </a:outerShdw>
          </a:effectLst>
          <a:uFillTx/>
          <a:latin typeface="+mj-lt"/>
          <a:ea typeface="+mj-ea"/>
          <a:cs typeface="+mj-cs"/>
          <a:sym typeface="Calibri"/>
        </a:defRPr>
      </a:lvl3pPr>
      <a:lvl4pPr marL="0" marR="0" indent="0" algn="l" defTabSz="914362" rtl="0" latinLnBrk="0">
        <a:lnSpc>
          <a:spcPct val="90000"/>
        </a:lnSpc>
        <a:spcBef>
          <a:spcPts val="0"/>
        </a:spcBef>
        <a:spcAft>
          <a:spcPts val="0"/>
        </a:spcAft>
        <a:buClrTx/>
        <a:buSzTx/>
        <a:buFontTx/>
        <a:buNone/>
        <a:tabLst/>
        <a:defRPr b="0" baseline="0" cap="none" i="0" spc="-150" strike="noStrike" sz="4800" u="none">
          <a:ln>
            <a:noFill/>
          </a:ln>
          <a:solidFill>
            <a:srgbClr val="172D58"/>
          </a:solidFill>
          <a:effectLst>
            <a:outerShdw sx="100000" sy="100000" kx="0" ky="0" algn="b" rotWithShape="0" blurRad="50800" dist="38100" dir="2700000">
              <a:srgbClr val="000000">
                <a:alpha val="40000"/>
              </a:srgbClr>
            </a:outerShdw>
          </a:effectLst>
          <a:uFillTx/>
          <a:latin typeface="+mj-lt"/>
          <a:ea typeface="+mj-ea"/>
          <a:cs typeface="+mj-cs"/>
          <a:sym typeface="Calibri"/>
        </a:defRPr>
      </a:lvl4pPr>
      <a:lvl5pPr marL="0" marR="0" indent="0" algn="l" defTabSz="914362" rtl="0" latinLnBrk="0">
        <a:lnSpc>
          <a:spcPct val="90000"/>
        </a:lnSpc>
        <a:spcBef>
          <a:spcPts val="0"/>
        </a:spcBef>
        <a:spcAft>
          <a:spcPts val="0"/>
        </a:spcAft>
        <a:buClrTx/>
        <a:buSzTx/>
        <a:buFontTx/>
        <a:buNone/>
        <a:tabLst/>
        <a:defRPr b="0" baseline="0" cap="none" i="0" spc="-150" strike="noStrike" sz="4800" u="none">
          <a:ln>
            <a:noFill/>
          </a:ln>
          <a:solidFill>
            <a:srgbClr val="172D58"/>
          </a:solidFill>
          <a:effectLst>
            <a:outerShdw sx="100000" sy="100000" kx="0" ky="0" algn="b" rotWithShape="0" blurRad="50800" dist="38100" dir="2700000">
              <a:srgbClr val="000000">
                <a:alpha val="40000"/>
              </a:srgbClr>
            </a:outerShdw>
          </a:effectLst>
          <a:uFillTx/>
          <a:latin typeface="+mj-lt"/>
          <a:ea typeface="+mj-ea"/>
          <a:cs typeface="+mj-cs"/>
          <a:sym typeface="Calibri"/>
        </a:defRPr>
      </a:lvl5pPr>
      <a:lvl6pPr marL="0" marR="0" indent="0" algn="l" defTabSz="914362" rtl="0" latinLnBrk="0">
        <a:lnSpc>
          <a:spcPct val="90000"/>
        </a:lnSpc>
        <a:spcBef>
          <a:spcPts val="0"/>
        </a:spcBef>
        <a:spcAft>
          <a:spcPts val="0"/>
        </a:spcAft>
        <a:buClrTx/>
        <a:buSzTx/>
        <a:buFontTx/>
        <a:buNone/>
        <a:tabLst/>
        <a:defRPr b="0" baseline="0" cap="none" i="0" spc="-150" strike="noStrike" sz="4800" u="none">
          <a:ln>
            <a:noFill/>
          </a:ln>
          <a:solidFill>
            <a:srgbClr val="172D58"/>
          </a:solidFill>
          <a:effectLst>
            <a:outerShdw sx="100000" sy="100000" kx="0" ky="0" algn="b" rotWithShape="0" blurRad="50800" dist="38100" dir="2700000">
              <a:srgbClr val="000000">
                <a:alpha val="40000"/>
              </a:srgbClr>
            </a:outerShdw>
          </a:effectLst>
          <a:uFillTx/>
          <a:latin typeface="+mj-lt"/>
          <a:ea typeface="+mj-ea"/>
          <a:cs typeface="+mj-cs"/>
          <a:sym typeface="Calibri"/>
        </a:defRPr>
      </a:lvl6pPr>
      <a:lvl7pPr marL="0" marR="0" indent="0" algn="l" defTabSz="914362" rtl="0" latinLnBrk="0">
        <a:lnSpc>
          <a:spcPct val="90000"/>
        </a:lnSpc>
        <a:spcBef>
          <a:spcPts val="0"/>
        </a:spcBef>
        <a:spcAft>
          <a:spcPts val="0"/>
        </a:spcAft>
        <a:buClrTx/>
        <a:buSzTx/>
        <a:buFontTx/>
        <a:buNone/>
        <a:tabLst/>
        <a:defRPr b="0" baseline="0" cap="none" i="0" spc="-150" strike="noStrike" sz="4800" u="none">
          <a:ln>
            <a:noFill/>
          </a:ln>
          <a:solidFill>
            <a:srgbClr val="172D58"/>
          </a:solidFill>
          <a:effectLst>
            <a:outerShdw sx="100000" sy="100000" kx="0" ky="0" algn="b" rotWithShape="0" blurRad="50800" dist="38100" dir="2700000">
              <a:srgbClr val="000000">
                <a:alpha val="40000"/>
              </a:srgbClr>
            </a:outerShdw>
          </a:effectLst>
          <a:uFillTx/>
          <a:latin typeface="+mj-lt"/>
          <a:ea typeface="+mj-ea"/>
          <a:cs typeface="+mj-cs"/>
          <a:sym typeface="Calibri"/>
        </a:defRPr>
      </a:lvl7pPr>
      <a:lvl8pPr marL="0" marR="0" indent="0" algn="l" defTabSz="914362" rtl="0" latinLnBrk="0">
        <a:lnSpc>
          <a:spcPct val="90000"/>
        </a:lnSpc>
        <a:spcBef>
          <a:spcPts val="0"/>
        </a:spcBef>
        <a:spcAft>
          <a:spcPts val="0"/>
        </a:spcAft>
        <a:buClrTx/>
        <a:buSzTx/>
        <a:buFontTx/>
        <a:buNone/>
        <a:tabLst/>
        <a:defRPr b="0" baseline="0" cap="none" i="0" spc="-150" strike="noStrike" sz="4800" u="none">
          <a:ln>
            <a:noFill/>
          </a:ln>
          <a:solidFill>
            <a:srgbClr val="172D58"/>
          </a:solidFill>
          <a:effectLst>
            <a:outerShdw sx="100000" sy="100000" kx="0" ky="0" algn="b" rotWithShape="0" blurRad="50800" dist="38100" dir="2700000">
              <a:srgbClr val="000000">
                <a:alpha val="40000"/>
              </a:srgbClr>
            </a:outerShdw>
          </a:effectLst>
          <a:uFillTx/>
          <a:latin typeface="+mj-lt"/>
          <a:ea typeface="+mj-ea"/>
          <a:cs typeface="+mj-cs"/>
          <a:sym typeface="Calibri"/>
        </a:defRPr>
      </a:lvl8pPr>
      <a:lvl9pPr marL="0" marR="0" indent="0" algn="l" defTabSz="914362" rtl="0" latinLnBrk="0">
        <a:lnSpc>
          <a:spcPct val="90000"/>
        </a:lnSpc>
        <a:spcBef>
          <a:spcPts val="0"/>
        </a:spcBef>
        <a:spcAft>
          <a:spcPts val="0"/>
        </a:spcAft>
        <a:buClrTx/>
        <a:buSzTx/>
        <a:buFontTx/>
        <a:buNone/>
        <a:tabLst/>
        <a:defRPr b="0" baseline="0" cap="none" i="0" spc="-150" strike="noStrike" sz="4800" u="none">
          <a:ln>
            <a:noFill/>
          </a:ln>
          <a:solidFill>
            <a:srgbClr val="172D58"/>
          </a:solidFill>
          <a:effectLst>
            <a:outerShdw sx="100000" sy="100000" kx="0" ky="0" algn="b" rotWithShape="0" blurRad="50800" dist="38100" dir="2700000">
              <a:srgbClr val="000000">
                <a:alpha val="40000"/>
              </a:srgbClr>
            </a:outerShdw>
          </a:effectLst>
          <a:uFillTx/>
          <a:latin typeface="+mj-lt"/>
          <a:ea typeface="+mj-ea"/>
          <a:cs typeface="+mj-cs"/>
          <a:sym typeface="Calibri"/>
        </a:defRPr>
      </a:lvl9pPr>
    </p:titleStyle>
    <p:bodyStyle>
      <a:lvl1pPr marL="396875" marR="0" indent="-396875" algn="l" defTabSz="914362" rtl="0" latinLnBrk="0">
        <a:lnSpc>
          <a:spcPct val="90000"/>
        </a:lnSpc>
        <a:spcBef>
          <a:spcPts val="700"/>
        </a:spcBef>
        <a:spcAft>
          <a:spcPts val="0"/>
        </a:spcAft>
        <a:buClrTx/>
        <a:buSzPct val="100000"/>
        <a:buFontTx/>
        <a:buBlip>
          <a:blip r:embed="rId4"/>
        </a:buBlip>
        <a:tabLst/>
        <a:defRPr b="0" baseline="0" cap="none" i="0" spc="0" strike="noStrike" sz="3200" u="none">
          <a:ln>
            <a:noFill/>
          </a:ln>
          <a:solidFill>
            <a:srgbClr val="000000"/>
          </a:solidFill>
          <a:uFillTx/>
          <a:latin typeface="+mj-lt"/>
          <a:ea typeface="+mj-ea"/>
          <a:cs typeface="+mj-cs"/>
          <a:sym typeface="Calibri"/>
        </a:defRPr>
      </a:lvl1pPr>
      <a:lvl2pPr marL="971096" marR="0" indent="-453571" algn="l" defTabSz="914362" rtl="0" latinLnBrk="0">
        <a:lnSpc>
          <a:spcPct val="90000"/>
        </a:lnSpc>
        <a:spcBef>
          <a:spcPts val="700"/>
        </a:spcBef>
        <a:spcAft>
          <a:spcPts val="0"/>
        </a:spcAft>
        <a:buClrTx/>
        <a:buSzPct val="100000"/>
        <a:buFontTx/>
        <a:buBlip>
          <a:blip r:embed="rId5"/>
        </a:buBlip>
        <a:tabLst/>
        <a:defRPr b="0" baseline="0" cap="none" i="0" spc="0" strike="noStrike" sz="3200" u="none">
          <a:ln>
            <a:noFill/>
          </a:ln>
          <a:solidFill>
            <a:srgbClr val="000000"/>
          </a:solidFill>
          <a:uFillTx/>
          <a:latin typeface="+mj-lt"/>
          <a:ea typeface="+mj-ea"/>
          <a:cs typeface="+mj-cs"/>
          <a:sym typeface="Calibri"/>
        </a:defRPr>
      </a:lvl2pPr>
      <a:lvl3pPr marL="1373717" marR="0" indent="-459317" algn="l" defTabSz="914362" rtl="0" latinLnBrk="0">
        <a:lnSpc>
          <a:spcPct val="90000"/>
        </a:lnSpc>
        <a:spcBef>
          <a:spcPts val="700"/>
        </a:spcBef>
        <a:spcAft>
          <a:spcPts val="0"/>
        </a:spcAft>
        <a:buClrTx/>
        <a:buSzPct val="100000"/>
        <a:buFontTx/>
        <a:buBlip>
          <a:blip r:embed="rId5"/>
        </a:buBlip>
        <a:tabLst/>
        <a:defRPr b="0" baseline="0" cap="none" i="0" spc="0" strike="noStrike" sz="3200" u="none">
          <a:ln>
            <a:noFill/>
          </a:ln>
          <a:solidFill>
            <a:srgbClr val="000000"/>
          </a:solidFill>
          <a:uFillTx/>
          <a:latin typeface="+mj-lt"/>
          <a:ea typeface="+mj-ea"/>
          <a:cs typeface="+mj-cs"/>
          <a:sym typeface="Calibri"/>
        </a:defRPr>
      </a:lvl3pPr>
      <a:lvl4pPr marL="1720321" marR="0" indent="-461433" algn="l" defTabSz="914362" rtl="0" latinLnBrk="0">
        <a:lnSpc>
          <a:spcPct val="90000"/>
        </a:lnSpc>
        <a:spcBef>
          <a:spcPts val="700"/>
        </a:spcBef>
        <a:spcAft>
          <a:spcPts val="0"/>
        </a:spcAft>
        <a:buClrTx/>
        <a:buSzPct val="100000"/>
        <a:buFontTx/>
        <a:buBlip>
          <a:blip r:embed="rId5"/>
        </a:buBlip>
        <a:tabLst/>
        <a:defRPr b="0" baseline="0" cap="none" i="0" spc="0" strike="noStrike" sz="3200" u="none">
          <a:ln>
            <a:noFill/>
          </a:ln>
          <a:solidFill>
            <a:srgbClr val="000000"/>
          </a:solidFill>
          <a:uFillTx/>
          <a:latin typeface="+mj-lt"/>
          <a:ea typeface="+mj-ea"/>
          <a:cs typeface="+mj-cs"/>
          <a:sym typeface="Calibri"/>
        </a:defRPr>
      </a:lvl4pPr>
      <a:lvl5pPr marL="2053696" marR="0" indent="-448733" algn="l" defTabSz="914362" rtl="0" latinLnBrk="0">
        <a:lnSpc>
          <a:spcPct val="90000"/>
        </a:lnSpc>
        <a:spcBef>
          <a:spcPts val="700"/>
        </a:spcBef>
        <a:spcAft>
          <a:spcPts val="0"/>
        </a:spcAft>
        <a:buClrTx/>
        <a:buSzPct val="100000"/>
        <a:buFontTx/>
        <a:buBlip>
          <a:blip r:embed="rId5"/>
        </a:buBlip>
        <a:tabLst/>
        <a:defRPr b="0" baseline="0" cap="none" i="0" spc="0" strike="noStrike" sz="3200" u="none">
          <a:ln>
            <a:noFill/>
          </a:ln>
          <a:solidFill>
            <a:srgbClr val="000000"/>
          </a:solidFill>
          <a:uFillTx/>
          <a:latin typeface="+mj-lt"/>
          <a:ea typeface="+mj-ea"/>
          <a:cs typeface="+mj-cs"/>
          <a:sym typeface="Calibri"/>
        </a:defRPr>
      </a:lvl5pPr>
      <a:lvl6pPr marL="2651653" marR="0" indent="-365745" algn="l" defTabSz="914362" rtl="0" latinLnBrk="0">
        <a:lnSpc>
          <a:spcPct val="9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Calibri"/>
        </a:defRPr>
      </a:lvl6pPr>
      <a:lvl7pPr marL="3108835" marR="0" indent="-365745" algn="l" defTabSz="914362" rtl="0" latinLnBrk="0">
        <a:lnSpc>
          <a:spcPct val="9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Calibri"/>
        </a:defRPr>
      </a:lvl7pPr>
      <a:lvl8pPr marL="3566017" marR="0" indent="-365745" algn="l" defTabSz="914362" rtl="0" latinLnBrk="0">
        <a:lnSpc>
          <a:spcPct val="9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Calibri"/>
        </a:defRPr>
      </a:lvl8pPr>
      <a:lvl9pPr marL="4023199" marR="0" indent="-365745" algn="l" defTabSz="914362" rtl="0" latinLnBrk="0">
        <a:lnSpc>
          <a:spcPct val="9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7.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8.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4.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9.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1.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1.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10.jpe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10.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image6.jpg"/>
          <p:cNvPicPr>
            <a:picLocks noChangeAspect="1"/>
          </p:cNvPicPr>
          <p:nvPr/>
        </p:nvPicPr>
        <p:blipFill>
          <a:blip r:embed="rId2">
            <a:extLst/>
          </a:blip>
          <a:stretch>
            <a:fillRect/>
          </a:stretch>
        </p:blipFill>
        <p:spPr>
          <a:xfrm>
            <a:off x="533400" y="76200"/>
            <a:ext cx="11125200" cy="6705600"/>
          </a:xfrm>
          <a:prstGeom prst="rect">
            <a:avLst/>
          </a:prstGeom>
          <a:ln w="12700">
            <a:miter lim="400000"/>
          </a:ln>
        </p:spPr>
      </p:pic>
      <p:sp>
        <p:nvSpPr>
          <p:cNvPr id="151" name="Shape 151"/>
          <p:cNvSpPr/>
          <p:nvPr>
            <p:ph type="title"/>
          </p:nvPr>
        </p:nvSpPr>
        <p:spPr>
          <a:xfrm>
            <a:off x="1371600" y="649813"/>
            <a:ext cx="9390944" cy="1523495"/>
          </a:xfrm>
          <a:prstGeom prst="rect">
            <a:avLst/>
          </a:prstGeom>
        </p:spPr>
        <p:txBody>
          <a:bodyPr/>
          <a:lstStyle/>
          <a:p>
            <a:pPr algn="ctr">
              <a:defRPr spc="-200" sz="4400">
                <a:solidFill>
                  <a:srgbClr val="F2F2F2"/>
                </a:solidFill>
              </a:defRPr>
            </a:pPr>
            <a:r>
              <a:t>A Seminar on How to Give Bible Studies</a:t>
            </a:r>
            <a:r>
              <a:t>聖書研究の授け方</a:t>
            </a:r>
          </a:p>
        </p:txBody>
      </p:sp>
      <p:sp>
        <p:nvSpPr>
          <p:cNvPr id="152" name="Shape 152"/>
          <p:cNvSpPr/>
          <p:nvPr>
            <p:ph type="body" sz="quarter" idx="1"/>
          </p:nvPr>
        </p:nvSpPr>
        <p:spPr>
          <a:xfrm>
            <a:off x="1371600" y="5710535"/>
            <a:ext cx="9390944" cy="461666"/>
          </a:xfrm>
          <a:prstGeom prst="rect">
            <a:avLst/>
          </a:prstGeom>
        </p:spPr>
        <p:txBody>
          <a:bodyPr/>
          <a:lstStyle/>
          <a:p>
            <a:pPr algn="ctr" defTabSz="493756">
              <a:defRPr sz="1728">
                <a:solidFill>
                  <a:srgbClr val="FEF194"/>
                </a:solidFill>
              </a:defRPr>
            </a:pPr>
            <a:r>
              <a:t>Dr. Ron E. M. Clouzet, NSD Ministerial Secretary</a:t>
            </a:r>
          </a:p>
          <a:p>
            <a:pPr algn="ctr" defTabSz="493756">
              <a:defRPr sz="1728">
                <a:solidFill>
                  <a:srgbClr val="FEF194"/>
                </a:solidFill>
              </a:defRPr>
            </a:pPr>
            <a:r>
              <a:t>ロン　クルーゼ牧師　北アジア太平洋支部牧師会長</a:t>
            </a:r>
          </a:p>
        </p:txBody>
      </p:sp>
      <p:sp>
        <p:nvSpPr>
          <p:cNvPr id="153" name="Shape 153"/>
          <p:cNvSpPr/>
          <p:nvPr>
            <p:ph type="body" idx="13"/>
          </p:nvPr>
        </p:nvSpPr>
        <p:spPr>
          <a:prstGeom prst="rect">
            <a:avLst/>
          </a:prstGeom>
          <a:effectLst>
            <a:outerShdw sx="100000" sy="100000" kx="0" ky="0" algn="b" rotWithShape="0" blurRad="50800" dist="50800" dir="5400000">
              <a:srgbClr val="000000"/>
            </a:outerShdw>
          </a:effectLst>
          <a:extLst>
            <a:ext uri="{C572A759-6A51-4108-AA02-DFA0A04FC94B}">
              <ma14:wrappingTextBoxFlag xmlns:ma14="http://schemas.microsoft.com/office/mac/drawingml/2011/main" val="1"/>
            </a:ext>
          </a:extLst>
        </p:spPr>
        <p:txBody>
          <a:bodyPr/>
          <a:lstStyle/>
          <a:p>
            <a:pPr marL="0" indent="0" algn="ctr" defTabSz="594335">
              <a:spcBef>
                <a:spcPts val="1100"/>
              </a:spcBef>
              <a:buSzTx/>
              <a:buNone/>
              <a:defRPr b="1" i="1" spc="-455" sz="4680">
                <a:solidFill>
                  <a:srgbClr val="FEF194"/>
                </a:solidFill>
                <a:effectLst>
                  <a:outerShdw sx="100000" sy="100000" kx="0" ky="0" algn="b" rotWithShape="0" blurRad="33020" dist="25349" dir="5460000">
                    <a:srgbClr val="000000">
                      <a:alpha val="38000"/>
                    </a:srgbClr>
                  </a:outerShdw>
                </a:effectLst>
              </a:defRPr>
            </a:pPr>
            <a:r>
              <a:t>The Power of God’s Word</a:t>
            </a:r>
          </a:p>
          <a:p>
            <a:pPr marL="0" indent="0" algn="ctr" defTabSz="594335">
              <a:spcBef>
                <a:spcPts val="1100"/>
              </a:spcBef>
              <a:buSzTx/>
              <a:buNone/>
              <a:defRPr b="1" i="1" spc="-455" sz="4680">
                <a:solidFill>
                  <a:srgbClr val="FEF194"/>
                </a:solidFill>
                <a:effectLst>
                  <a:outerShdw sx="100000" sy="100000" kx="0" ky="0" algn="b" rotWithShape="0" blurRad="33020" dist="25349" dir="5460000">
                    <a:srgbClr val="000000">
                      <a:alpha val="38000"/>
                    </a:srgbClr>
                  </a:outerShdw>
                </a:effectLst>
              </a:defRPr>
            </a:pPr>
            <a:r>
              <a:t>み言葉の力</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title"/>
          </p:nvPr>
        </p:nvSpPr>
        <p:spPr>
          <a:prstGeom prst="rect">
            <a:avLst/>
          </a:prstGeom>
        </p:spPr>
        <p:txBody>
          <a:bodyPr/>
          <a:lstStyle>
            <a:lvl1pPr defTabSz="740634">
              <a:defRPr spc="-162" sz="3888">
                <a:effectLst>
                  <a:outerShdw sx="100000" sy="100000" kx="0" ky="0" algn="b" rotWithShape="0" blurRad="41148" dist="30861" dir="2700000">
                    <a:srgbClr val="000000">
                      <a:alpha val="40000"/>
                    </a:srgbClr>
                  </a:outerShdw>
                </a:effectLst>
              </a:defRPr>
            </a:lvl1pPr>
          </a:lstStyle>
          <a:p>
            <a:pPr/>
            <a:r>
              <a:t>	Miracles 奇跡		vs. 		 Bible Study聖書研究</a:t>
            </a:r>
          </a:p>
        </p:txBody>
      </p:sp>
      <p:sp>
        <p:nvSpPr>
          <p:cNvPr id="192" name="Shape 192"/>
          <p:cNvSpPr/>
          <p:nvPr>
            <p:ph type="body" sz="half" idx="1"/>
          </p:nvPr>
        </p:nvSpPr>
        <p:spPr>
          <a:xfrm>
            <a:off x="508000" y="1411553"/>
            <a:ext cx="5486400" cy="4235006"/>
          </a:xfrm>
          <a:prstGeom prst="rect">
            <a:avLst/>
          </a:prstGeom>
        </p:spPr>
        <p:txBody>
          <a:bodyPr/>
          <a:lstStyle/>
          <a:p>
            <a:pPr marL="271980" indent="-271980" defTabSz="731490">
              <a:buBlip>
                <a:blip r:embed="rId2"/>
              </a:buBlip>
              <a:defRPr sz="2560"/>
            </a:pPr>
            <a:r>
              <a:t>Easier/Quicker</a:t>
            </a:r>
            <a:r>
              <a:t>簡単</a:t>
            </a:r>
            <a:r>
              <a:t>/</a:t>
            </a:r>
            <a:r>
              <a:t>速攻</a:t>
            </a:r>
          </a:p>
          <a:p>
            <a:pPr marL="271980" indent="-271980" defTabSz="731490">
              <a:buBlip>
                <a:blip r:embed="rId2"/>
              </a:buBlip>
              <a:defRPr sz="2560"/>
            </a:pPr>
            <a:r>
              <a:t>Impressive/Senses</a:t>
            </a:r>
            <a:r>
              <a:t>強い印象</a:t>
            </a:r>
            <a:r>
              <a:t>/</a:t>
            </a:r>
            <a:r>
              <a:t>感覚に訴える</a:t>
            </a:r>
          </a:p>
          <a:p>
            <a:pPr marL="271980" indent="-271980" defTabSz="731490">
              <a:buBlip>
                <a:blip r:embed="rId2"/>
              </a:buBlip>
              <a:defRPr sz="2560"/>
            </a:pPr>
            <a:r>
              <a:t>Fact Confirming</a:t>
            </a:r>
            <a:r>
              <a:t>事実を確立する</a:t>
            </a:r>
          </a:p>
          <a:p>
            <a:pPr marL="271980" indent="-271980" defTabSz="731490">
              <a:buBlip>
                <a:blip r:embed="rId2"/>
              </a:buBlip>
              <a:defRPr sz="2560"/>
            </a:pPr>
            <a:r>
              <a:t>Spectator</a:t>
            </a:r>
            <a:r>
              <a:t>見物人の立場</a:t>
            </a:r>
          </a:p>
          <a:p>
            <a:pPr marL="271980" indent="-271980" defTabSz="731490">
              <a:buBlip>
                <a:blip r:embed="rId2"/>
              </a:buBlip>
              <a:defRPr sz="2560"/>
            </a:pPr>
            <a:r>
              <a:t>Can Deceive</a:t>
            </a:r>
            <a:r>
              <a:t>欺かれることがある</a:t>
            </a:r>
          </a:p>
          <a:p>
            <a:pPr marL="271980" indent="-271980" defTabSz="731490">
              <a:buBlip>
                <a:blip r:embed="rId2"/>
              </a:buBlip>
              <a:defRPr sz="2560"/>
            </a:pPr>
            <a:r>
              <a:t>The senses can mislead</a:t>
            </a:r>
            <a:r>
              <a:t>感覚は誤ることがある</a:t>
            </a:r>
          </a:p>
        </p:txBody>
      </p:sp>
      <p:sp>
        <p:nvSpPr>
          <p:cNvPr id="193" name="Shape 193"/>
          <p:cNvSpPr/>
          <p:nvPr/>
        </p:nvSpPr>
        <p:spPr>
          <a:xfrm>
            <a:off x="6248400" y="1159869"/>
            <a:ext cx="5486400" cy="692658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347914" indent="-347914" defTabSz="914362">
              <a:lnSpc>
                <a:spcPct val="90000"/>
              </a:lnSpc>
              <a:spcBef>
                <a:spcPts val="700"/>
              </a:spcBef>
              <a:buSzPct val="100000"/>
              <a:buBlip>
                <a:blip r:embed="rId2"/>
              </a:buBlip>
              <a:defRPr sz="3200"/>
            </a:pPr>
            <a:r>
              <a:t>More work/Thinking</a:t>
            </a:r>
            <a:r>
              <a:t>努力</a:t>
            </a:r>
            <a:r>
              <a:t>/</a:t>
            </a:r>
            <a:r>
              <a:t>考える必要</a:t>
            </a:r>
          </a:p>
          <a:p>
            <a:pPr marL="347914" indent="-347914" defTabSz="914362">
              <a:lnSpc>
                <a:spcPct val="90000"/>
              </a:lnSpc>
              <a:spcBef>
                <a:spcPts val="700"/>
              </a:spcBef>
              <a:buSzPct val="100000"/>
              <a:buBlip>
                <a:blip r:embed="rId2"/>
              </a:buBlip>
              <a:defRPr sz="3200"/>
            </a:pPr>
            <a:r>
              <a:t>Subtler/The Mind</a:t>
            </a:r>
            <a:r>
              <a:t>緩やか</a:t>
            </a:r>
            <a:r>
              <a:t>/</a:t>
            </a:r>
            <a:r>
              <a:t>知的理解</a:t>
            </a:r>
          </a:p>
          <a:p>
            <a:pPr marL="347914" indent="-347914" defTabSz="914362">
              <a:lnSpc>
                <a:spcPct val="90000"/>
              </a:lnSpc>
              <a:spcBef>
                <a:spcPts val="700"/>
              </a:spcBef>
              <a:buSzPct val="100000"/>
              <a:buBlip>
                <a:blip r:embed="rId2"/>
              </a:buBlip>
              <a:defRPr sz="3200"/>
            </a:pPr>
            <a:r>
              <a:t>Character Building</a:t>
            </a:r>
            <a:r>
              <a:t>品性の形成</a:t>
            </a:r>
          </a:p>
          <a:p>
            <a:pPr marL="347914" indent="-347914" defTabSz="914362">
              <a:lnSpc>
                <a:spcPct val="90000"/>
              </a:lnSpc>
              <a:spcBef>
                <a:spcPts val="700"/>
              </a:spcBef>
              <a:buSzPct val="100000"/>
              <a:buBlip>
                <a:blip r:embed="rId2"/>
              </a:buBlip>
              <a:defRPr sz="3200"/>
            </a:pPr>
            <a:r>
              <a:t>Participant</a:t>
            </a:r>
            <a:r>
              <a:t>参加者の立場</a:t>
            </a:r>
            <a:endParaRPr sz="2800"/>
          </a:p>
          <a:p>
            <a:pPr marL="347914" indent="-347914" defTabSz="914362">
              <a:lnSpc>
                <a:spcPct val="90000"/>
              </a:lnSpc>
              <a:spcBef>
                <a:spcPts val="700"/>
              </a:spcBef>
              <a:buSzPct val="100000"/>
              <a:buBlip>
                <a:blip r:embed="rId2"/>
              </a:buBlip>
              <a:defRPr sz="3200"/>
            </a:pPr>
            <a:r>
              <a:t>Will Never Be Deceived</a:t>
            </a:r>
            <a:r>
              <a:t>決して欺かれない</a:t>
            </a:r>
            <a:endParaRPr sz="2800"/>
          </a:p>
          <a:p>
            <a:pPr marL="347914" indent="-347914" defTabSz="914362">
              <a:lnSpc>
                <a:spcPct val="90000"/>
              </a:lnSpc>
              <a:spcBef>
                <a:spcPts val="700"/>
              </a:spcBef>
              <a:buSzPct val="100000"/>
              <a:buBlip>
                <a:blip r:embed="rId2"/>
              </a:buBlip>
              <a:defRPr sz="3200"/>
            </a:pPr>
            <a:r>
              <a:t>The truth will set free</a:t>
            </a:r>
            <a:r>
              <a:t>真理は自由を得させる</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3">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19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193">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1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9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3"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title"/>
          </p:nvPr>
        </p:nvSpPr>
        <p:spPr>
          <a:prstGeom prst="rect">
            <a:avLst/>
          </a:prstGeom>
        </p:spPr>
        <p:txBody>
          <a:bodyPr/>
          <a:lstStyle>
            <a:lvl1pPr defTabSz="740634">
              <a:defRPr spc="-162" sz="3888">
                <a:effectLst>
                  <a:outerShdw sx="100000" sy="100000" kx="0" ky="0" algn="b" rotWithShape="0" blurRad="41148" dist="30861" dir="2700000">
                    <a:srgbClr val="000000">
                      <a:alpha val="40000"/>
                    </a:srgbClr>
                  </a:outerShdw>
                </a:effectLst>
              </a:defRPr>
            </a:lvl1pPr>
          </a:lstStyle>
          <a:p>
            <a:pPr/>
            <a:r>
              <a:t>	Miracles奇跡 		vs. 		 Bible Study聖書研究</a:t>
            </a:r>
          </a:p>
        </p:txBody>
      </p:sp>
      <p:sp>
        <p:nvSpPr>
          <p:cNvPr id="196" name="Shape 196"/>
          <p:cNvSpPr/>
          <p:nvPr>
            <p:ph type="body" sz="quarter" idx="1"/>
          </p:nvPr>
        </p:nvSpPr>
        <p:spPr>
          <a:xfrm>
            <a:off x="508000" y="1411552"/>
            <a:ext cx="5486400" cy="2609946"/>
          </a:xfrm>
          <a:prstGeom prst="rect">
            <a:avLst/>
          </a:prstGeom>
        </p:spPr>
        <p:txBody>
          <a:bodyPr/>
          <a:lstStyle/>
          <a:p>
            <a:pPr marL="292379" indent="-292379" defTabSz="786352">
              <a:buBlip>
                <a:blip r:embed="rId2"/>
              </a:buBlip>
              <a:defRPr sz="2752"/>
            </a:pPr>
            <a:r>
              <a:t>Spectator</a:t>
            </a:r>
            <a:r>
              <a:t>見物人の立場</a:t>
            </a:r>
          </a:p>
          <a:p>
            <a:pPr marL="292379" indent="-292379" defTabSz="786352">
              <a:spcBef>
                <a:spcPts val="500"/>
              </a:spcBef>
              <a:buBlip>
                <a:blip r:embed="rId2"/>
              </a:buBlip>
              <a:defRPr sz="2752"/>
            </a:pPr>
          </a:p>
          <a:p>
            <a:pPr marL="292379" indent="-292379" defTabSz="786352">
              <a:buBlip>
                <a:blip r:embed="rId2"/>
              </a:buBlip>
              <a:defRPr sz="2752"/>
            </a:pPr>
            <a:r>
              <a:t>Can Deceive</a:t>
            </a:r>
            <a:r>
              <a:t>欺かれることがある</a:t>
            </a:r>
          </a:p>
          <a:p>
            <a:pPr marL="292379" indent="-292379" defTabSz="786352">
              <a:buBlip>
                <a:blip r:embed="rId2"/>
              </a:buBlip>
              <a:defRPr sz="2752"/>
            </a:pPr>
            <a:r>
              <a:t>The senses can mislead</a:t>
            </a:r>
            <a:r>
              <a:t>感覚は誤ることがある</a:t>
            </a:r>
          </a:p>
        </p:txBody>
      </p:sp>
      <p:sp>
        <p:nvSpPr>
          <p:cNvPr id="197" name="Shape 197"/>
          <p:cNvSpPr/>
          <p:nvPr/>
        </p:nvSpPr>
        <p:spPr>
          <a:xfrm>
            <a:off x="6197600" y="1411552"/>
            <a:ext cx="5486400" cy="406527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347914" indent="-347914" defTabSz="914362">
              <a:lnSpc>
                <a:spcPct val="90000"/>
              </a:lnSpc>
              <a:spcBef>
                <a:spcPts val="700"/>
              </a:spcBef>
              <a:buSzPct val="100000"/>
              <a:buBlip>
                <a:blip r:embed="rId2"/>
              </a:buBlip>
              <a:defRPr sz="3200"/>
            </a:pPr>
            <a:r>
              <a:t>Participant</a:t>
            </a:r>
            <a:r>
              <a:t>参加者の立場</a:t>
            </a:r>
            <a:endParaRPr sz="2800"/>
          </a:p>
          <a:p>
            <a:pPr marL="347914" indent="-347914" defTabSz="914362">
              <a:lnSpc>
                <a:spcPct val="90000"/>
              </a:lnSpc>
              <a:spcBef>
                <a:spcPts val="600"/>
              </a:spcBef>
              <a:buSzPct val="100000"/>
              <a:buBlip>
                <a:blip r:embed="rId2"/>
              </a:buBlip>
              <a:defRPr sz="3200"/>
            </a:pPr>
          </a:p>
          <a:p>
            <a:pPr marL="347914" indent="-347914" defTabSz="914362">
              <a:lnSpc>
                <a:spcPct val="90000"/>
              </a:lnSpc>
              <a:spcBef>
                <a:spcPts val="700"/>
              </a:spcBef>
              <a:buSzPct val="100000"/>
              <a:buBlip>
                <a:blip r:embed="rId2"/>
              </a:buBlip>
              <a:defRPr sz="3200"/>
            </a:pPr>
            <a:r>
              <a:t>Will Never Be Deceived</a:t>
            </a:r>
            <a:r>
              <a:t>決して欺かれない</a:t>
            </a:r>
            <a:endParaRPr sz="2800"/>
          </a:p>
          <a:p>
            <a:pPr marL="347914" indent="-347914" defTabSz="914362">
              <a:lnSpc>
                <a:spcPct val="90000"/>
              </a:lnSpc>
              <a:spcBef>
                <a:spcPts val="600"/>
              </a:spcBef>
              <a:buSzPct val="100000"/>
              <a:buBlip>
                <a:blip r:embed="rId2"/>
              </a:buBlip>
              <a:defRPr sz="3200"/>
            </a:pPr>
          </a:p>
          <a:p>
            <a:pPr marL="347914" indent="-347914" defTabSz="914362">
              <a:lnSpc>
                <a:spcPct val="90000"/>
              </a:lnSpc>
              <a:spcBef>
                <a:spcPts val="700"/>
              </a:spcBef>
              <a:buSzPct val="100000"/>
              <a:buBlip>
                <a:blip r:embed="rId2"/>
              </a:buBlip>
              <a:defRPr sz="3200"/>
            </a:pPr>
            <a:r>
              <a:t>The truth will set free</a:t>
            </a:r>
            <a:r>
              <a:t>真理は自由を得させる</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7">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197">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197">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1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9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7"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prstGeom prst="rect">
            <a:avLst/>
          </a:prstGeom>
        </p:spPr>
        <p:txBody>
          <a:bodyPr/>
          <a:lstStyle/>
          <a:p>
            <a:pPr defTabSz="594335">
              <a:defRPr spc="-130" sz="3120">
                <a:effectLst>
                  <a:outerShdw sx="100000" sy="100000" kx="0" ky="0" algn="b" rotWithShape="0" blurRad="33020" dist="24765" dir="2700000">
                    <a:srgbClr val="000000">
                      <a:alpha val="40000"/>
                    </a:srgbClr>
                  </a:outerShdw>
                </a:effectLst>
              </a:defRPr>
            </a:pPr>
            <a:r>
              <a:t>Paul’s Ministry: Word Over Signs</a:t>
            </a:r>
            <a:r>
              <a:t>パウロの働き</a:t>
            </a:r>
            <a:r>
              <a:t>: </a:t>
            </a:r>
            <a:r>
              <a:t>しるしよりもみ言葉</a:t>
            </a:r>
          </a:p>
        </p:txBody>
      </p:sp>
      <p:sp>
        <p:nvSpPr>
          <p:cNvPr id="200" name="Shape 200"/>
          <p:cNvSpPr/>
          <p:nvPr>
            <p:ph type="body" idx="1"/>
          </p:nvPr>
        </p:nvSpPr>
        <p:spPr>
          <a:xfrm>
            <a:off x="508000" y="1411553"/>
            <a:ext cx="11176000" cy="4235006"/>
          </a:xfrm>
          <a:prstGeom prst="rect">
            <a:avLst/>
          </a:prstGeom>
        </p:spPr>
        <p:txBody>
          <a:bodyPr/>
          <a:lstStyle/>
          <a:p>
            <a:pPr marL="230187" indent="-230187" defTabSz="530330">
              <a:spcBef>
                <a:spcPts val="400"/>
              </a:spcBef>
              <a:buBlip>
                <a:blip r:embed="rId2"/>
              </a:buBlip>
              <a:defRPr sz="1856"/>
            </a:pPr>
            <a:r>
              <a:t>Acts 11:25-26	Taught in Antioch for a year; first called Christian</a:t>
            </a:r>
            <a:r>
              <a:t>アンテオケで１年間教え、クリスチャンと呼ばれ始める</a:t>
            </a:r>
          </a:p>
          <a:p>
            <a:pPr marL="230187" indent="-230187" defTabSz="530330">
              <a:spcBef>
                <a:spcPts val="400"/>
              </a:spcBef>
              <a:buBlip>
                <a:blip r:embed="rId2"/>
              </a:buBlip>
              <a:defRPr sz="1856"/>
            </a:pPr>
          </a:p>
          <a:p>
            <a:pPr marL="230187" indent="-230187" defTabSz="530330">
              <a:spcBef>
                <a:spcPts val="400"/>
              </a:spcBef>
              <a:buBlip>
                <a:blip r:embed="rId2"/>
              </a:buBlip>
              <a:defRPr sz="1856"/>
            </a:pPr>
            <a:r>
              <a:t>Acts 17:2	Three Sabbaths in Thessalonica teaching the Bible</a:t>
            </a:r>
            <a:r>
              <a:t>テサロニケで３回の安息日に渡って教えた</a:t>
            </a:r>
          </a:p>
          <a:p>
            <a:pPr marL="230187" indent="-230187" defTabSz="530330">
              <a:spcBef>
                <a:spcPts val="400"/>
              </a:spcBef>
              <a:buBlip>
                <a:blip r:embed="rId2"/>
              </a:buBlip>
              <a:defRPr sz="1856"/>
            </a:pPr>
          </a:p>
          <a:p>
            <a:pPr marL="230187" indent="-230187" defTabSz="530330">
              <a:spcBef>
                <a:spcPts val="400"/>
              </a:spcBef>
              <a:buBlip>
                <a:blip r:embed="rId2"/>
              </a:buBlip>
              <a:defRPr sz="1856"/>
            </a:pPr>
            <a:r>
              <a:t>Acts 17:11	In Berea, the people checked with the Scriptures</a:t>
            </a:r>
            <a:r>
              <a:t>ベレヤの人々は日々聖書を調べていた</a:t>
            </a:r>
          </a:p>
          <a:p>
            <a:pPr marL="230187" indent="-230187" defTabSz="530330">
              <a:spcBef>
                <a:spcPts val="400"/>
              </a:spcBef>
              <a:buBlip>
                <a:blip r:embed="rId2"/>
              </a:buBlip>
              <a:defRPr sz="1856"/>
            </a:pPr>
          </a:p>
          <a:p>
            <a:pPr marL="230187" indent="-230187" defTabSz="530330">
              <a:spcBef>
                <a:spcPts val="400"/>
              </a:spcBef>
              <a:buBlip>
                <a:blip r:embed="rId2"/>
              </a:buBlip>
              <a:defRPr sz="1856"/>
            </a:pPr>
            <a:r>
              <a:t>Acts 18:4	In Corinth, talking Scripture at the synagogue</a:t>
            </a:r>
            <a:r>
              <a:t>コリントの会堂で聖書について論じた</a:t>
            </a:r>
          </a:p>
          <a:p>
            <a:pPr marL="230187" indent="-230187" defTabSz="530330">
              <a:spcBef>
                <a:spcPts val="400"/>
              </a:spcBef>
              <a:buBlip>
                <a:blip r:embed="rId2"/>
              </a:buBlip>
              <a:defRPr sz="1856"/>
            </a:pPr>
            <a:r>
              <a:t>Acts 19:9-10	In Ephesus, for two years at the School of Tyrannus</a:t>
            </a:r>
            <a:r>
              <a:t>エペソではツラノの講堂で２年間教えた</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p:nvPr>
        </p:nvSpPr>
        <p:spPr>
          <a:prstGeom prst="rect">
            <a:avLst/>
          </a:prstGeom>
        </p:spPr>
        <p:txBody>
          <a:bodyPr/>
          <a:lstStyle/>
          <a:p>
            <a:pPr defTabSz="603479">
              <a:defRPr spc="-132" sz="3168">
                <a:effectLst>
                  <a:outerShdw sx="100000" sy="100000" kx="0" ky="0" algn="b" rotWithShape="0" blurRad="33528" dist="25146" dir="2700000">
                    <a:srgbClr val="000000">
                      <a:alpha val="40000"/>
                    </a:srgbClr>
                  </a:outerShdw>
                </a:effectLst>
              </a:defRPr>
            </a:pPr>
            <a:r>
              <a:t>Paul’s Ministry: Word Over Signs</a:t>
            </a:r>
            <a:r>
              <a:t>パウロの働き</a:t>
            </a:r>
            <a:r>
              <a:t>:</a:t>
            </a:r>
            <a:r>
              <a:t>しるしよりもみ言葉</a:t>
            </a:r>
          </a:p>
        </p:txBody>
      </p:sp>
      <p:sp>
        <p:nvSpPr>
          <p:cNvPr id="203" name="Shape 203"/>
          <p:cNvSpPr/>
          <p:nvPr>
            <p:ph type="body" sz="half" idx="1"/>
          </p:nvPr>
        </p:nvSpPr>
        <p:spPr>
          <a:xfrm>
            <a:off x="508000" y="1411552"/>
            <a:ext cx="11176000" cy="1526574"/>
          </a:xfrm>
          <a:prstGeom prst="rect">
            <a:avLst/>
          </a:prstGeom>
        </p:spPr>
        <p:txBody>
          <a:bodyPr/>
          <a:lstStyle/>
          <a:p>
            <a:pPr marL="242093" indent="-242093" defTabSz="557761">
              <a:spcBef>
                <a:spcPts val="400"/>
              </a:spcBef>
              <a:buBlip>
                <a:blip r:embed="rId2"/>
              </a:buBlip>
              <a:defRPr sz="1952"/>
            </a:pPr>
            <a:r>
              <a:t>Acts 18:4	In Corinth, talking Scripture at the synagogue</a:t>
            </a:r>
            <a:r>
              <a:t>コリントの会堂で聖書について論じた</a:t>
            </a:r>
          </a:p>
          <a:p>
            <a:pPr marL="242093" indent="-242093" defTabSz="557761">
              <a:spcBef>
                <a:spcPts val="400"/>
              </a:spcBef>
              <a:buBlip>
                <a:blip r:embed="rId2"/>
              </a:buBlip>
              <a:defRPr sz="1952"/>
            </a:pPr>
          </a:p>
          <a:p>
            <a:pPr marL="242093" indent="-242093" defTabSz="557761">
              <a:spcBef>
                <a:spcPts val="400"/>
              </a:spcBef>
              <a:buBlip>
                <a:blip r:embed="rId2"/>
              </a:buBlip>
              <a:defRPr sz="1952"/>
            </a:pPr>
            <a:r>
              <a:t>Acts 19:9-10	In Ephesus, for two years at the School of Tyrannus</a:t>
            </a:r>
            <a:r>
              <a:t>エペソではツラノの講堂で２年間教えた</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5" name="image12.png" descr="A person sitting on a horse&#10;&#10;Description generated with very high confidence"/>
          <p:cNvPicPr>
            <a:picLocks noChangeAspect="1"/>
          </p:cNvPicPr>
          <p:nvPr/>
        </p:nvPicPr>
        <p:blipFill>
          <a:blip r:embed="rId2">
            <a:extLst/>
          </a:blip>
          <a:stretch>
            <a:fillRect/>
          </a:stretch>
        </p:blipFill>
        <p:spPr>
          <a:xfrm>
            <a:off x="4576926" y="381000"/>
            <a:ext cx="7107074" cy="5334000"/>
          </a:xfrm>
          <a:prstGeom prst="rect">
            <a:avLst/>
          </a:prstGeom>
          <a:ln w="12700">
            <a:miter lim="400000"/>
          </a:ln>
          <a:effectLst>
            <a:outerShdw sx="100000" sy="100000" kx="0" ky="0" algn="b" rotWithShape="0" blurRad="292100" dist="139700" dir="2700000">
              <a:srgbClr val="333333">
                <a:alpha val="64999"/>
              </a:srgbClr>
            </a:outerShdw>
          </a:effectLst>
        </p:spPr>
      </p:pic>
      <p:sp>
        <p:nvSpPr>
          <p:cNvPr id="206" name="Shape 206"/>
          <p:cNvSpPr/>
          <p:nvPr>
            <p:ph type="body" sz="quarter" idx="1"/>
          </p:nvPr>
        </p:nvSpPr>
        <p:spPr>
          <a:xfrm>
            <a:off x="962732" y="762001"/>
            <a:ext cx="4599867" cy="990601"/>
          </a:xfrm>
          <a:prstGeom prst="rect">
            <a:avLst/>
          </a:prstGeom>
          <a:solidFill>
            <a:srgbClr val="D9D9D9"/>
          </a:solidFill>
          <a:ln w="9525">
            <a:solidFill>
              <a:srgbClr val="000000"/>
            </a:solidFill>
            <a:round/>
          </a:ln>
        </p:spPr>
        <p:txBody>
          <a:bodyPr/>
          <a:lstStyle>
            <a:lvl1pPr algn="ctr" defTabSz="530330">
              <a:spcBef>
                <a:spcPts val="1000"/>
              </a:spcBef>
              <a:defRPr b="1" i="1" spc="-406" sz="4176">
                <a:solidFill>
                  <a:srgbClr val="003380"/>
                </a:solidFill>
                <a:effectLst>
                  <a:outerShdw sx="100000" sy="100000" kx="0" ky="0" algn="b" rotWithShape="0" blurRad="29464" dist="22620" dir="5460000">
                    <a:srgbClr val="000000">
                      <a:alpha val="38000"/>
                    </a:srgbClr>
                  </a:outerShdw>
                </a:effectLst>
              </a:defRPr>
            </a:lvl1pPr>
          </a:lstStyle>
          <a:p>
            <a:pPr/>
            <a:r>
              <a:t>Acts 使徒行伝8: 26-38</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p:nvPr>
        </p:nvSpPr>
        <p:spPr>
          <a:prstGeom prst="rect">
            <a:avLst/>
          </a:prstGeom>
        </p:spPr>
        <p:txBody>
          <a:bodyPr/>
          <a:lstStyle/>
          <a:p>
            <a:pPr defTabSz="594335">
              <a:defRPr spc="-130" sz="3120">
                <a:effectLst>
                  <a:outerShdw sx="100000" sy="100000" kx="0" ky="0" algn="b" rotWithShape="0" blurRad="33020" dist="24765" dir="2700000">
                    <a:srgbClr val="000000">
                      <a:alpha val="40000"/>
                    </a:srgbClr>
                  </a:outerShdw>
                </a:effectLst>
              </a:defRPr>
            </a:pPr>
            <a:r>
              <a:t>She Spoke About Japan!</a:t>
            </a:r>
            <a:r>
              <a:t>ホワイト夫人は日本について言及している</a:t>
            </a:r>
            <a:r>
              <a:t>!</a:t>
            </a:r>
          </a:p>
        </p:txBody>
      </p:sp>
      <p:sp>
        <p:nvSpPr>
          <p:cNvPr id="209" name="Shape 209"/>
          <p:cNvSpPr/>
          <p:nvPr>
            <p:ph type="body" sz="quarter" idx="1"/>
          </p:nvPr>
        </p:nvSpPr>
        <p:spPr>
          <a:xfrm>
            <a:off x="508000" y="1411552"/>
            <a:ext cx="7874000" cy="886397"/>
          </a:xfrm>
          <a:prstGeom prst="rect">
            <a:avLst/>
          </a:prstGeom>
        </p:spPr>
        <p:txBody>
          <a:bodyPr/>
          <a:lstStyle/>
          <a:p>
            <a:pPr marL="0" indent="0" defTabSz="557761">
              <a:spcBef>
                <a:spcPts val="400"/>
              </a:spcBef>
              <a:buSzTx/>
              <a:buNone/>
              <a:defRPr sz="1952"/>
            </a:pPr>
            <a:r>
              <a:t>“The whole world is opening to the gospel. Ethiopia is stretching out her hands unto God.</a:t>
            </a:r>
            <a:r>
              <a:t>「全世界が福音に対して開かれている。エチオピアは神に向かって、その手を差し伸べている。」</a:t>
            </a:r>
          </a:p>
        </p:txBody>
      </p:sp>
      <p:grpSp>
        <p:nvGrpSpPr>
          <p:cNvPr id="212" name="Group 212" descr="EGWhite"/>
          <p:cNvGrpSpPr/>
          <p:nvPr/>
        </p:nvGrpSpPr>
        <p:grpSpPr>
          <a:xfrm>
            <a:off x="9105900" y="1524000"/>
            <a:ext cx="2171701" cy="2895601"/>
            <a:chOff x="0" y="0"/>
            <a:chExt cx="2171700" cy="2895600"/>
          </a:xfrm>
        </p:grpSpPr>
        <p:sp>
          <p:nvSpPr>
            <p:cNvPr id="210" name="Shape 210"/>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211"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9">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9"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title"/>
          </p:nvPr>
        </p:nvSpPr>
        <p:spPr>
          <a:prstGeom prst="rect">
            <a:avLst/>
          </a:prstGeom>
        </p:spPr>
        <p:txBody>
          <a:bodyPr/>
          <a:lstStyle/>
          <a:p>
            <a:pPr defTabSz="594335">
              <a:defRPr spc="-130" sz="3120">
                <a:effectLst>
                  <a:outerShdw sx="100000" sy="100000" kx="0" ky="0" algn="b" rotWithShape="0" blurRad="33020" dist="24765" dir="2700000">
                    <a:srgbClr val="000000">
                      <a:alpha val="40000"/>
                    </a:srgbClr>
                  </a:outerShdw>
                </a:effectLst>
              </a:defRPr>
            </a:pPr>
            <a:r>
              <a:t>She Spoke About Japan!</a:t>
            </a:r>
            <a:r>
              <a:t>ホワイト夫人は日本について言及している</a:t>
            </a:r>
            <a:r>
              <a:t>!</a:t>
            </a:r>
          </a:p>
        </p:txBody>
      </p:sp>
      <p:sp>
        <p:nvSpPr>
          <p:cNvPr id="215" name="Shape 215"/>
          <p:cNvSpPr/>
          <p:nvPr>
            <p:ph type="body" sz="half" idx="1"/>
          </p:nvPr>
        </p:nvSpPr>
        <p:spPr>
          <a:xfrm>
            <a:off x="508000" y="1411552"/>
            <a:ext cx="7874000" cy="2215993"/>
          </a:xfrm>
          <a:prstGeom prst="rect">
            <a:avLst/>
          </a:prstGeom>
        </p:spPr>
        <p:txBody>
          <a:bodyPr/>
          <a:lstStyle/>
          <a:p>
            <a:pPr marL="0" indent="0" defTabSz="621766">
              <a:spcBef>
                <a:spcPts val="500"/>
              </a:spcBef>
              <a:buSzTx/>
              <a:buNone/>
              <a:defRPr sz="2176"/>
            </a:pPr>
            <a:r>
              <a:t>“</a:t>
            </a:r>
            <a:r>
              <a:rPr b="1"/>
              <a:t>From Japan </a:t>
            </a:r>
            <a:r>
              <a:t>and India and China, from the still-darkened lands of our own continent, from every quarter of this world of ours, </a:t>
            </a:r>
            <a:r>
              <a:rPr b="1"/>
              <a:t>comes the cry of sin-stricken hearts for a knowledge of the God of love</a:t>
            </a:r>
            <a:r>
              <a:t>.</a:t>
            </a:r>
            <a:r>
              <a:t>「</a:t>
            </a:r>
            <a:r>
              <a:rPr b="1"/>
              <a:t>日本から、</a:t>
            </a:r>
            <a:r>
              <a:t>インドから、中国から、さらにアメリカ大陸の未だ暗闇に閉ざされた地域と世界の隅々から、</a:t>
            </a:r>
            <a:r>
              <a:rPr b="1"/>
              <a:t>神の愛を知りたいとの罪びとの叫びが聞こえる。</a:t>
            </a:r>
            <a:r>
              <a:t>」</a:t>
            </a:r>
          </a:p>
        </p:txBody>
      </p:sp>
      <p:grpSp>
        <p:nvGrpSpPr>
          <p:cNvPr id="218" name="Group 218" descr="EGWhite"/>
          <p:cNvGrpSpPr/>
          <p:nvPr/>
        </p:nvGrpSpPr>
        <p:grpSpPr>
          <a:xfrm>
            <a:off x="9105900" y="1524000"/>
            <a:ext cx="2171701" cy="2895601"/>
            <a:chOff x="0" y="0"/>
            <a:chExt cx="2171700" cy="2895600"/>
          </a:xfrm>
        </p:grpSpPr>
        <p:sp>
          <p:nvSpPr>
            <p:cNvPr id="216" name="Shape 216"/>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217"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5">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5"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p:nvPr>
        </p:nvSpPr>
        <p:spPr>
          <a:prstGeom prst="rect">
            <a:avLst/>
          </a:prstGeom>
        </p:spPr>
        <p:txBody>
          <a:bodyPr/>
          <a:lstStyle/>
          <a:p>
            <a:pPr defTabSz="594335">
              <a:defRPr spc="-130" sz="3120">
                <a:effectLst>
                  <a:outerShdw sx="100000" sy="100000" kx="0" ky="0" algn="b" rotWithShape="0" blurRad="33020" dist="24765" dir="2700000">
                    <a:srgbClr val="000000">
                      <a:alpha val="40000"/>
                    </a:srgbClr>
                  </a:outerShdw>
                </a:effectLst>
              </a:defRPr>
            </a:pPr>
            <a:r>
              <a:t>She Spoke About Japan!</a:t>
            </a:r>
            <a:r>
              <a:t>ホワイト夫人は日本について言及している</a:t>
            </a:r>
            <a:r>
              <a:t>!</a:t>
            </a:r>
          </a:p>
        </p:txBody>
      </p:sp>
      <p:sp>
        <p:nvSpPr>
          <p:cNvPr id="221" name="Shape 221"/>
          <p:cNvSpPr/>
          <p:nvPr>
            <p:ph type="body" sz="quarter" idx="1"/>
          </p:nvPr>
        </p:nvSpPr>
        <p:spPr>
          <a:xfrm>
            <a:off x="508000" y="1411552"/>
            <a:ext cx="7874000" cy="1329596"/>
          </a:xfrm>
          <a:prstGeom prst="rect">
            <a:avLst/>
          </a:prstGeom>
        </p:spPr>
        <p:txBody>
          <a:bodyPr/>
          <a:lstStyle/>
          <a:p>
            <a:pPr marL="0" indent="0" defTabSz="557761">
              <a:spcBef>
                <a:spcPts val="400"/>
              </a:spcBef>
              <a:buSzTx/>
              <a:buNone/>
              <a:defRPr sz="1952"/>
            </a:pPr>
            <a:r>
              <a:t>“Millions upon millions have never so much as heard of God or of His love revealed in Christ. It is their right to receive this knowledge. . . .</a:t>
            </a:r>
            <a:r>
              <a:t>「何百万何千万もの人々が、キリストのうちに表された神の愛を、まだ聞いたことがない。彼らはそのことを知る権利がある。</a:t>
            </a:r>
            <a:r>
              <a:t>…</a:t>
            </a:r>
            <a:r>
              <a:t>」</a:t>
            </a:r>
          </a:p>
        </p:txBody>
      </p:sp>
      <p:grpSp>
        <p:nvGrpSpPr>
          <p:cNvPr id="224" name="Group 224" descr="EGWhite"/>
          <p:cNvGrpSpPr/>
          <p:nvPr/>
        </p:nvGrpSpPr>
        <p:grpSpPr>
          <a:xfrm>
            <a:off x="9105900" y="1524000"/>
            <a:ext cx="2171701" cy="2895601"/>
            <a:chOff x="0" y="0"/>
            <a:chExt cx="2171700" cy="2895600"/>
          </a:xfrm>
        </p:grpSpPr>
        <p:sp>
          <p:nvSpPr>
            <p:cNvPr id="222" name="Shape 222"/>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223"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1">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1"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ph type="title"/>
          </p:nvPr>
        </p:nvSpPr>
        <p:spPr>
          <a:prstGeom prst="rect">
            <a:avLst/>
          </a:prstGeom>
        </p:spPr>
        <p:txBody>
          <a:bodyPr/>
          <a:lstStyle/>
          <a:p>
            <a:pPr defTabSz="594335">
              <a:defRPr spc="-130" sz="3120">
                <a:effectLst>
                  <a:outerShdw sx="100000" sy="100000" kx="0" ky="0" algn="b" rotWithShape="0" blurRad="33020" dist="24765" dir="2700000">
                    <a:srgbClr val="000000">
                      <a:alpha val="40000"/>
                    </a:srgbClr>
                  </a:outerShdw>
                </a:effectLst>
              </a:defRPr>
            </a:pPr>
            <a:r>
              <a:t>She Spoke About Japan!</a:t>
            </a:r>
            <a:r>
              <a:t>ホワイト夫人は日本について言及している</a:t>
            </a:r>
            <a:r>
              <a:t>!</a:t>
            </a:r>
          </a:p>
        </p:txBody>
      </p:sp>
      <p:sp>
        <p:nvSpPr>
          <p:cNvPr id="227" name="Shape 227"/>
          <p:cNvSpPr/>
          <p:nvPr>
            <p:ph type="body" sz="quarter" idx="1"/>
          </p:nvPr>
        </p:nvSpPr>
        <p:spPr>
          <a:xfrm>
            <a:off x="508000" y="1411552"/>
            <a:ext cx="7874000" cy="1748172"/>
          </a:xfrm>
          <a:prstGeom prst="rect">
            <a:avLst/>
          </a:prstGeom>
        </p:spPr>
        <p:txBody>
          <a:bodyPr/>
          <a:lstStyle/>
          <a:p>
            <a:pPr marL="0" indent="0" defTabSz="457181">
              <a:spcBef>
                <a:spcPts val="300"/>
              </a:spcBef>
              <a:buSzTx/>
              <a:buNone/>
              <a:defRPr sz="1600"/>
            </a:pPr>
            <a:r>
              <a:t>“And it rests with us who have received the knowledge; . . . to answer their cry.”</a:t>
            </a:r>
            <a:r>
              <a:t>「彼らの叫びに答えるのは、</a:t>
            </a:r>
            <a:r>
              <a:t>…</a:t>
            </a:r>
            <a:r>
              <a:t>その知識をすでに得ている私たちの責任である。」</a:t>
            </a:r>
            <a:r>
              <a:t> </a:t>
            </a:r>
          </a:p>
          <a:p>
            <a:pPr marL="0" indent="0" algn="r" defTabSz="457181">
              <a:spcBef>
                <a:spcPts val="300"/>
              </a:spcBef>
              <a:buSzTx/>
              <a:buNone/>
              <a:defRPr sz="1600"/>
            </a:pPr>
            <a:r>
              <a:rPr b="1" i="1" sz="1400">
                <a:solidFill>
                  <a:srgbClr val="535353"/>
                </a:solidFill>
              </a:rPr>
              <a:t>General Conference Bulletin</a:t>
            </a:r>
            <a:r>
              <a:rPr b="1" i="1" sz="1400">
                <a:solidFill>
                  <a:srgbClr val="535353"/>
                </a:solidFill>
              </a:rPr>
              <a:t>, July 1, 1902,</a:t>
            </a:r>
            <a:r>
              <a:t> </a:t>
            </a:r>
          </a:p>
          <a:p>
            <a:pPr marL="0" indent="0" algn="r" defTabSz="457181">
              <a:spcBef>
                <a:spcPts val="0"/>
              </a:spcBef>
              <a:buSzTx/>
              <a:buNone/>
              <a:defRPr b="1" sz="1400">
                <a:solidFill>
                  <a:srgbClr val="606060"/>
                </a:solidFill>
                <a:effectLst>
                  <a:outerShdw sx="100000" sy="100000" kx="0" ky="0" algn="b" rotWithShape="0" blurRad="19050" dist="9525" dir="2700000">
                    <a:srgbClr val="000000">
                      <a:alpha val="40000"/>
                    </a:srgbClr>
                  </a:outerShdw>
                </a:effectLst>
              </a:defRPr>
            </a:pPr>
            <a:r>
              <a:t>also in </a:t>
            </a:r>
            <a:r>
              <a:rPr i="1"/>
              <a:t>Education</a:t>
            </a:r>
            <a:r>
              <a:t>, 262, 263.</a:t>
            </a:r>
          </a:p>
          <a:p>
            <a:pPr marL="0" indent="0" algn="r" defTabSz="457181">
              <a:spcBef>
                <a:spcPts val="300"/>
              </a:spcBef>
              <a:buSzTx/>
              <a:buNone/>
              <a:defRPr b="1" i="1" sz="1400">
                <a:solidFill>
                  <a:srgbClr val="606060"/>
                </a:solidFill>
                <a:effectLst>
                  <a:outerShdw sx="100000" sy="100000" kx="0" ky="0" algn="b" rotWithShape="0" blurRad="19050" dist="9525" dir="2700000">
                    <a:srgbClr val="000000">
                      <a:alpha val="40000"/>
                    </a:srgbClr>
                  </a:outerShdw>
                </a:effectLst>
              </a:defRPr>
            </a:pPr>
            <a:r>
              <a:t>世界総会広報</a:t>
            </a:r>
            <a:r>
              <a:rPr i="0"/>
              <a:t> </a:t>
            </a:r>
            <a:r>
              <a:rPr i="0"/>
              <a:t>　</a:t>
            </a:r>
            <a:r>
              <a:rPr i="0"/>
              <a:t>1902</a:t>
            </a:r>
            <a:r>
              <a:rPr i="0"/>
              <a:t>年</a:t>
            </a:r>
            <a:r>
              <a:rPr i="0"/>
              <a:t>7</a:t>
            </a:r>
            <a:r>
              <a:rPr i="0"/>
              <a:t>月</a:t>
            </a:r>
            <a:r>
              <a:rPr i="0"/>
              <a:t>1</a:t>
            </a:r>
            <a:r>
              <a:rPr i="0"/>
              <a:t>日号</a:t>
            </a:r>
            <a:r>
              <a:rPr i="0"/>
              <a:t> </a:t>
            </a:r>
          </a:p>
          <a:p>
            <a:pPr marL="0" indent="0" algn="r" defTabSz="457181">
              <a:spcBef>
                <a:spcPts val="0"/>
              </a:spcBef>
              <a:buSzTx/>
              <a:buNone/>
              <a:defRPr b="1" sz="1400">
                <a:solidFill>
                  <a:srgbClr val="606060"/>
                </a:solidFill>
                <a:effectLst>
                  <a:outerShdw sx="100000" sy="100000" kx="0" ky="0" algn="b" rotWithShape="0" blurRad="19050" dist="9525" dir="2700000">
                    <a:srgbClr val="000000">
                      <a:alpha val="40000"/>
                    </a:srgbClr>
                  </a:outerShdw>
                </a:effectLst>
              </a:defRPr>
            </a:pPr>
            <a:r>
              <a:t>教育（英）</a:t>
            </a:r>
            <a:r>
              <a:t> 262, 263</a:t>
            </a:r>
          </a:p>
        </p:txBody>
      </p:sp>
      <p:grpSp>
        <p:nvGrpSpPr>
          <p:cNvPr id="230" name="Group 230" descr="EGWhite"/>
          <p:cNvGrpSpPr/>
          <p:nvPr/>
        </p:nvGrpSpPr>
        <p:grpSpPr>
          <a:xfrm>
            <a:off x="9105900" y="1524000"/>
            <a:ext cx="2171701" cy="2895601"/>
            <a:chOff x="0" y="0"/>
            <a:chExt cx="2171700" cy="2895600"/>
          </a:xfrm>
        </p:grpSpPr>
        <p:sp>
          <p:nvSpPr>
            <p:cNvPr id="228" name="Shape 228"/>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229"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2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7"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2" name="image12.png" descr="A person sitting on a horse&#10;&#10;Description generated with very high confidence"/>
          <p:cNvPicPr>
            <a:picLocks noChangeAspect="1"/>
          </p:cNvPicPr>
          <p:nvPr/>
        </p:nvPicPr>
        <p:blipFill>
          <a:blip r:embed="rId2">
            <a:extLst/>
          </a:blip>
          <a:stretch>
            <a:fillRect/>
          </a:stretch>
        </p:blipFill>
        <p:spPr>
          <a:xfrm>
            <a:off x="6709047" y="1447800"/>
            <a:ext cx="4974953" cy="3733800"/>
          </a:xfrm>
          <a:prstGeom prst="rect">
            <a:avLst/>
          </a:prstGeom>
          <a:ln w="12700">
            <a:miter lim="400000"/>
          </a:ln>
          <a:effectLst>
            <a:outerShdw sx="100000" sy="100000" kx="0" ky="0" algn="b" rotWithShape="0" blurRad="292100" dist="139700" dir="2700000">
              <a:srgbClr val="333333">
                <a:alpha val="64999"/>
              </a:srgbClr>
            </a:outerShdw>
          </a:effectLst>
        </p:spPr>
      </p:pic>
      <p:sp>
        <p:nvSpPr>
          <p:cNvPr id="233" name="Shape 233"/>
          <p:cNvSpPr/>
          <p:nvPr>
            <p:ph type="title"/>
          </p:nvPr>
        </p:nvSpPr>
        <p:spPr>
          <a:prstGeom prst="rect">
            <a:avLst/>
          </a:prstGeom>
        </p:spPr>
        <p:txBody>
          <a:bodyPr/>
          <a:lstStyle/>
          <a:p>
            <a:pPr defTabSz="740634">
              <a:defRPr spc="-162" sz="3888">
                <a:effectLst>
                  <a:outerShdw sx="100000" sy="100000" kx="0" ky="0" algn="b" rotWithShape="0" blurRad="41148" dist="30861" dir="2700000">
                    <a:srgbClr val="000000">
                      <a:alpha val="40000"/>
                    </a:srgbClr>
                  </a:outerShdw>
                </a:effectLst>
              </a:defRPr>
            </a:pPr>
            <a:r>
              <a:t>Process Principles from Acts 8</a:t>
            </a:r>
            <a:r>
              <a:t>使徒行伝８章に見る原則</a:t>
            </a:r>
          </a:p>
        </p:txBody>
      </p:sp>
      <p:sp>
        <p:nvSpPr>
          <p:cNvPr id="234" name="Shape 234"/>
          <p:cNvSpPr/>
          <p:nvPr>
            <p:ph type="body" sz="half" idx="1"/>
          </p:nvPr>
        </p:nvSpPr>
        <p:spPr>
          <a:xfrm>
            <a:off x="508000" y="1411552"/>
            <a:ext cx="5892800" cy="3693321"/>
          </a:xfrm>
          <a:prstGeom prst="rect">
            <a:avLst/>
          </a:prstGeom>
        </p:spPr>
        <p:txBody>
          <a:bodyPr/>
          <a:lstStyle/>
          <a:p>
            <a:pPr marL="390905" indent="-390905" defTabSz="694915">
              <a:spcBef>
                <a:spcPts val="500"/>
              </a:spcBef>
              <a:buClr>
                <a:srgbClr val="1D4775"/>
              </a:buClr>
              <a:buAutoNum type="arabicPeriod" startAt="1"/>
              <a:defRPr sz="2432"/>
            </a:pPr>
            <a:r>
              <a:t>Be Willing to Meet People</a:t>
            </a:r>
            <a:r>
              <a:t>積極的に人々に会う</a:t>
            </a:r>
          </a:p>
          <a:p>
            <a:pPr marL="390905" indent="-390905" defTabSz="694915">
              <a:spcBef>
                <a:spcPts val="500"/>
              </a:spcBef>
              <a:buClr>
                <a:srgbClr val="1D4775"/>
              </a:buClr>
              <a:buAutoNum type="arabicPeriod" startAt="2"/>
              <a:defRPr sz="2432"/>
            </a:pPr>
            <a:r>
              <a:t>Listen to People’s Concerns</a:t>
            </a:r>
            <a:r>
              <a:t>人々の心配事に耳を傾ける</a:t>
            </a:r>
          </a:p>
          <a:p>
            <a:pPr marL="390905" indent="-390905" defTabSz="694915">
              <a:spcBef>
                <a:spcPts val="500"/>
              </a:spcBef>
              <a:buClr>
                <a:srgbClr val="1D4775"/>
              </a:buClr>
              <a:buAutoNum type="arabicPeriod" startAt="3"/>
              <a:defRPr sz="2432"/>
            </a:pPr>
            <a:r>
              <a:t>Engage/Offer Them Help</a:t>
            </a:r>
            <a:r>
              <a:t>必要な助けを与える</a:t>
            </a:r>
          </a:p>
          <a:p>
            <a:pPr marL="390905" indent="-390905" defTabSz="694915">
              <a:spcBef>
                <a:spcPts val="500"/>
              </a:spcBef>
              <a:buClr>
                <a:srgbClr val="1D4775"/>
              </a:buClr>
              <a:buAutoNum type="arabicPeriod" startAt="3"/>
              <a:defRPr sz="2432"/>
            </a:pPr>
          </a:p>
          <a:p>
            <a:pPr marL="390905" indent="-390905" defTabSz="694915">
              <a:spcBef>
                <a:spcPts val="500"/>
              </a:spcBef>
              <a:buClr>
                <a:srgbClr val="1D4775"/>
              </a:buClr>
              <a:buAutoNum type="arabicPeriod" startAt="4"/>
              <a:defRPr sz="2432"/>
            </a:pPr>
            <a:r>
              <a:t>Start Where They Are</a:t>
            </a:r>
            <a:r>
              <a:t>相手の立場に立つ</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4">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3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34">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2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3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4"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5" name="image6.jpg"/>
          <p:cNvPicPr>
            <a:picLocks noChangeAspect="1"/>
          </p:cNvPicPr>
          <p:nvPr/>
        </p:nvPicPr>
        <p:blipFill>
          <a:blip r:embed="rId2">
            <a:extLst/>
          </a:blip>
          <a:stretch>
            <a:fillRect/>
          </a:stretch>
        </p:blipFill>
        <p:spPr>
          <a:xfrm>
            <a:off x="533400" y="76200"/>
            <a:ext cx="11125200" cy="6705600"/>
          </a:xfrm>
          <a:prstGeom prst="rect">
            <a:avLst/>
          </a:prstGeom>
          <a:ln w="12700">
            <a:miter lim="400000"/>
          </a:ln>
        </p:spPr>
      </p:pic>
      <p:sp>
        <p:nvSpPr>
          <p:cNvPr id="156" name="Shape 156"/>
          <p:cNvSpPr/>
          <p:nvPr>
            <p:ph type="title"/>
          </p:nvPr>
        </p:nvSpPr>
        <p:spPr>
          <a:xfrm>
            <a:off x="1371600" y="649813"/>
            <a:ext cx="9390944" cy="1523495"/>
          </a:xfrm>
          <a:prstGeom prst="rect">
            <a:avLst/>
          </a:prstGeom>
        </p:spPr>
        <p:txBody>
          <a:bodyPr/>
          <a:lstStyle>
            <a:lvl1pPr algn="ctr">
              <a:defRPr spc="-200" sz="4400">
                <a:solidFill>
                  <a:srgbClr val="F2F2F2"/>
                </a:solidFill>
              </a:defRPr>
            </a:lvl1pPr>
          </a:lstStyle>
          <a:p>
            <a:pPr/>
            <a:r>
              <a:t>Session One</a:t>
            </a:r>
          </a:p>
        </p:txBody>
      </p:sp>
      <p:sp>
        <p:nvSpPr>
          <p:cNvPr id="157" name="Shape 157"/>
          <p:cNvSpPr/>
          <p:nvPr>
            <p:ph type="body" sz="quarter" idx="1"/>
          </p:nvPr>
        </p:nvSpPr>
        <p:spPr>
          <a:xfrm>
            <a:off x="962732" y="2355850"/>
            <a:ext cx="10253486" cy="1384996"/>
          </a:xfrm>
          <a:prstGeom prst="rect">
            <a:avLst/>
          </a:prstGeom>
          <a:effectLst>
            <a:outerShdw sx="100000" sy="100000" kx="0" ky="0" algn="b" rotWithShape="0" blurRad="50800" dist="50800" dir="5400000">
              <a:srgbClr val="000000"/>
            </a:outerShdw>
          </a:effectLst>
        </p:spPr>
        <p:txBody>
          <a:bodyPr/>
          <a:lstStyle/>
          <a:p>
            <a:pPr algn="ctr" defTabSz="594335">
              <a:spcBef>
                <a:spcPts val="1100"/>
              </a:spcBef>
              <a:defRPr b="1" i="1" spc="-455" sz="4680">
                <a:solidFill>
                  <a:srgbClr val="FEF194"/>
                </a:solidFill>
                <a:effectLst>
                  <a:outerShdw sx="100000" sy="100000" kx="0" ky="0" algn="b" rotWithShape="0" blurRad="33020" dist="25349" dir="5460000">
                    <a:srgbClr val="000000">
                      <a:alpha val="38000"/>
                    </a:srgbClr>
                  </a:outerShdw>
                </a:effectLst>
              </a:defRPr>
            </a:pPr>
            <a:r>
              <a:t>Foundations for Bible Studies</a:t>
            </a:r>
          </a:p>
          <a:p>
            <a:pPr algn="ctr" defTabSz="594335">
              <a:spcBef>
                <a:spcPts val="1100"/>
              </a:spcBef>
              <a:defRPr b="1" i="1" spc="-455" sz="4680">
                <a:solidFill>
                  <a:srgbClr val="FEF194"/>
                </a:solidFill>
                <a:effectLst>
                  <a:outerShdw sx="100000" sy="100000" kx="0" ky="0" algn="b" rotWithShape="0" blurRad="33020" dist="25349" dir="5460000">
                    <a:srgbClr val="000000">
                      <a:alpha val="38000"/>
                    </a:srgbClr>
                  </a:outerShdw>
                </a:effectLst>
              </a:defRPr>
            </a:pPr>
            <a:r>
              <a:t>聖書研究の基礎</a:t>
            </a:r>
          </a:p>
        </p:txBody>
      </p:sp>
      <p:sp>
        <p:nvSpPr>
          <p:cNvPr id="158" name="Shape 158"/>
          <p:cNvSpPr/>
          <p:nvPr/>
        </p:nvSpPr>
        <p:spPr>
          <a:xfrm>
            <a:off x="1825273" y="5786735"/>
            <a:ext cx="8614127" cy="82931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ctr" defTabSz="914362">
              <a:lnSpc>
                <a:spcPct val="90000"/>
              </a:lnSpc>
              <a:defRPr sz="3200">
                <a:solidFill>
                  <a:srgbClr val="F2F2F2"/>
                </a:solidFill>
              </a:defRPr>
            </a:pPr>
            <a:r>
              <a:t>Friday, July 28, 19:00</a:t>
            </a:r>
          </a:p>
          <a:p>
            <a:pPr algn="ctr" defTabSz="914362">
              <a:lnSpc>
                <a:spcPct val="90000"/>
              </a:lnSpc>
              <a:defRPr sz="3200">
                <a:solidFill>
                  <a:srgbClr val="F2F2F2"/>
                </a:solidFill>
              </a:defRPr>
            </a:pPr>
            <a:r>
              <a:t>７月２８日（金）</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6" name="image12.png" descr="A person sitting on a horse&#10;&#10;Description generated with very high confidence"/>
          <p:cNvPicPr>
            <a:picLocks noChangeAspect="1"/>
          </p:cNvPicPr>
          <p:nvPr/>
        </p:nvPicPr>
        <p:blipFill>
          <a:blip r:embed="rId2">
            <a:extLst/>
          </a:blip>
          <a:stretch>
            <a:fillRect/>
          </a:stretch>
        </p:blipFill>
        <p:spPr>
          <a:xfrm>
            <a:off x="6709047" y="1447800"/>
            <a:ext cx="4974953" cy="3733800"/>
          </a:xfrm>
          <a:prstGeom prst="rect">
            <a:avLst/>
          </a:prstGeom>
          <a:ln w="12700">
            <a:miter lim="400000"/>
          </a:ln>
          <a:effectLst>
            <a:outerShdw sx="100000" sy="100000" kx="0" ky="0" algn="b" rotWithShape="0" blurRad="292100" dist="139700" dir="2700000">
              <a:srgbClr val="333333">
                <a:alpha val="64999"/>
              </a:srgbClr>
            </a:outerShdw>
          </a:effectLst>
        </p:spPr>
      </p:pic>
      <p:sp>
        <p:nvSpPr>
          <p:cNvPr id="237" name="Shape 237"/>
          <p:cNvSpPr/>
          <p:nvPr>
            <p:ph type="title"/>
          </p:nvPr>
        </p:nvSpPr>
        <p:spPr>
          <a:prstGeom prst="rect">
            <a:avLst/>
          </a:prstGeom>
        </p:spPr>
        <p:txBody>
          <a:bodyPr/>
          <a:lstStyle/>
          <a:p>
            <a:pPr defTabSz="740634">
              <a:defRPr spc="-162" sz="3888">
                <a:effectLst>
                  <a:outerShdw sx="100000" sy="100000" kx="0" ky="0" algn="b" rotWithShape="0" blurRad="41148" dist="30861" dir="2700000">
                    <a:srgbClr val="000000">
                      <a:alpha val="40000"/>
                    </a:srgbClr>
                  </a:outerShdw>
                </a:effectLst>
              </a:defRPr>
            </a:pPr>
            <a:r>
              <a:t>Process Principles from Acts 8</a:t>
            </a:r>
            <a:r>
              <a:t>使徒行伝８章に見る原則</a:t>
            </a:r>
          </a:p>
        </p:txBody>
      </p:sp>
      <p:sp>
        <p:nvSpPr>
          <p:cNvPr id="238" name="Shape 238"/>
          <p:cNvSpPr/>
          <p:nvPr>
            <p:ph type="body" sz="quarter" idx="1"/>
          </p:nvPr>
        </p:nvSpPr>
        <p:spPr>
          <a:xfrm>
            <a:off x="508000" y="1411552"/>
            <a:ext cx="5892800" cy="2609946"/>
          </a:xfrm>
          <a:prstGeom prst="rect">
            <a:avLst/>
          </a:prstGeom>
        </p:spPr>
        <p:txBody>
          <a:bodyPr/>
          <a:lstStyle/>
          <a:p>
            <a:pPr marL="380619" indent="-380619" defTabSz="676628">
              <a:spcBef>
                <a:spcPts val="500"/>
              </a:spcBef>
              <a:buClr>
                <a:srgbClr val="1D4775"/>
              </a:buClr>
              <a:buAutoNum type="arabicPeriod" startAt="5"/>
              <a:defRPr sz="2368"/>
            </a:pPr>
            <a:r>
              <a:t>Reveal Jesus</a:t>
            </a:r>
            <a:r>
              <a:t>イエスを指し示す</a:t>
            </a:r>
          </a:p>
          <a:p>
            <a:pPr marL="380619" indent="-380619" defTabSz="676628">
              <a:spcBef>
                <a:spcPts val="500"/>
              </a:spcBef>
              <a:buClr>
                <a:srgbClr val="1D4775"/>
              </a:buClr>
              <a:buAutoNum type="arabicPeriod" startAt="5"/>
              <a:defRPr sz="2368"/>
            </a:pPr>
          </a:p>
          <a:p>
            <a:pPr marL="380619" indent="-380619" defTabSz="676628">
              <a:spcBef>
                <a:spcPts val="500"/>
              </a:spcBef>
              <a:buClr>
                <a:srgbClr val="1D4775"/>
              </a:buClr>
              <a:buAutoNum type="arabicPeriod" startAt="6"/>
              <a:defRPr sz="2368"/>
            </a:pPr>
            <a:r>
              <a:t>Lead Them to Discipleship</a:t>
            </a:r>
            <a:r>
              <a:t>イエスの弟子となるように導く</a:t>
            </a:r>
          </a:p>
          <a:p>
            <a:pPr marL="380619" indent="-380619" defTabSz="676628">
              <a:spcBef>
                <a:spcPts val="500"/>
              </a:spcBef>
              <a:buClr>
                <a:srgbClr val="1D4775"/>
              </a:buClr>
              <a:buAutoNum type="arabicPeriod" startAt="6"/>
              <a:defRPr sz="2368"/>
            </a:pPr>
          </a:p>
          <a:p>
            <a:pPr marL="380619" indent="-380619" defTabSz="676628">
              <a:spcBef>
                <a:spcPts val="500"/>
              </a:spcBef>
              <a:buClr>
                <a:srgbClr val="1D4775"/>
              </a:buClr>
              <a:buAutoNum type="arabicPeriod" startAt="7"/>
              <a:defRPr sz="2368"/>
            </a:pPr>
            <a:r>
              <a:t>Baptize Them</a:t>
            </a:r>
            <a:r>
              <a:t>バプテスマを授ける</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8">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38">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38">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2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38">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8"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40" name="Shape 240"/>
          <p:cNvSpPr/>
          <p:nvPr>
            <p:ph type="body" idx="1"/>
          </p:nvPr>
        </p:nvSpPr>
        <p:spPr>
          <a:xfrm>
            <a:off x="1143000" y="1447800"/>
            <a:ext cx="10253485" cy="3352800"/>
          </a:xfrm>
          <a:prstGeom prst="rect">
            <a:avLst/>
          </a:prstGeom>
        </p:spPr>
        <p:txBody>
          <a:bodyPr/>
          <a:lstStyle/>
          <a:p>
            <a:pPr defTabSz="740634">
              <a:defRPr b="1" i="1" spc="-567" sz="5832">
                <a:solidFill>
                  <a:srgbClr val="FEF194"/>
                </a:solidFill>
                <a:effectLst>
                  <a:outerShdw sx="100000" sy="100000" kx="0" ky="0" algn="b" rotWithShape="0" blurRad="41148" dist="31589" dir="5460000">
                    <a:srgbClr val="000000">
                      <a:alpha val="38000"/>
                    </a:srgbClr>
                  </a:outerShdw>
                </a:effectLst>
              </a:defRPr>
            </a:pPr>
            <a:r>
              <a:t>The Spirit of Prophecy </a:t>
            </a:r>
            <a:endParaRPr spc="-520" sz="8100">
              <a:solidFill>
                <a:srgbClr val="003380"/>
              </a:solidFill>
            </a:endParaRPr>
          </a:p>
          <a:p>
            <a:pPr defTabSz="740634">
              <a:defRPr b="1" i="1" spc="-567" sz="5832">
                <a:solidFill>
                  <a:srgbClr val="FEF194"/>
                </a:solidFill>
                <a:effectLst>
                  <a:outerShdw sx="100000" sy="100000" kx="0" ky="0" algn="b" rotWithShape="0" blurRad="41148" dist="31589" dir="5460000">
                    <a:srgbClr val="000000">
                      <a:alpha val="38000"/>
                    </a:srgbClr>
                  </a:outerShdw>
                </a:effectLst>
              </a:defRPr>
            </a:pPr>
            <a:r>
              <a:t>on Bible Studies</a:t>
            </a:r>
          </a:p>
          <a:p>
            <a:pPr defTabSz="740634">
              <a:defRPr b="1" i="1" spc="-567" sz="5832">
                <a:solidFill>
                  <a:srgbClr val="FEF194"/>
                </a:solidFill>
                <a:effectLst>
                  <a:outerShdw sx="100000" sy="100000" kx="0" ky="0" algn="b" rotWithShape="0" blurRad="41148" dist="31589" dir="5460000">
                    <a:srgbClr val="000000">
                      <a:alpha val="38000"/>
                    </a:srgbClr>
                  </a:outerShdw>
                </a:effectLst>
              </a:defRPr>
            </a:pPr>
            <a:r>
              <a:t>聖書研究における</a:t>
            </a:r>
            <a:endParaRPr spc="-520"/>
          </a:p>
          <a:p>
            <a:pPr defTabSz="740634">
              <a:defRPr b="1" i="1" spc="-567" sz="5832">
                <a:solidFill>
                  <a:srgbClr val="FEF194"/>
                </a:solidFill>
                <a:effectLst>
                  <a:outerShdw sx="100000" sy="100000" kx="0" ky="0" algn="b" rotWithShape="0" blurRad="41148" dist="31589" dir="5460000">
                    <a:srgbClr val="000000">
                      <a:alpha val="38000"/>
                    </a:srgbClr>
                  </a:outerShdw>
                </a:effectLst>
              </a:defRPr>
            </a:pPr>
            <a:r>
              <a:t>証の書の用い方</a:t>
            </a:r>
          </a:p>
        </p:txBody>
      </p:sp>
      <p:pic>
        <p:nvPicPr>
          <p:cNvPr id="241" name="image14.jpg" descr="A close up of a piece of paper&#10;&#10;Description generated with high confidence"/>
          <p:cNvPicPr>
            <a:picLocks noChangeAspect="1"/>
          </p:cNvPicPr>
          <p:nvPr/>
        </p:nvPicPr>
        <p:blipFill>
          <a:blip r:embed="rId3">
            <a:extLst/>
          </a:blip>
          <a:srcRect l="0" t="0" r="4507" b="1"/>
          <a:stretch>
            <a:fillRect/>
          </a:stretch>
        </p:blipFill>
        <p:spPr>
          <a:xfrm>
            <a:off x="7848600" y="791703"/>
            <a:ext cx="3309541" cy="4542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34" y="0"/>
                  <a:pt x="0" y="4836"/>
                  <a:pt x="0" y="10801"/>
                </a:cubicBezTo>
                <a:cubicBezTo>
                  <a:pt x="0" y="16766"/>
                  <a:pt x="4834" y="21600"/>
                  <a:pt x="10799" y="21600"/>
                </a:cubicBezTo>
                <a:cubicBezTo>
                  <a:pt x="16763" y="21600"/>
                  <a:pt x="21600" y="16766"/>
                  <a:pt x="21600" y="10801"/>
                </a:cubicBezTo>
                <a:cubicBezTo>
                  <a:pt x="21600" y="4836"/>
                  <a:pt x="16763" y="0"/>
                  <a:pt x="10799" y="0"/>
                </a:cubicBez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p:nvPr>
        </p:nvSpPr>
        <p:spPr>
          <a:prstGeom prst="rect">
            <a:avLst/>
          </a:prstGeom>
        </p:spPr>
        <p:txBody>
          <a:bodyPr/>
          <a:lstStyle/>
          <a:p>
            <a:pPr defTabSz="640054">
              <a:defRPr spc="-140" sz="3359">
                <a:effectLst>
                  <a:outerShdw sx="100000" sy="100000" kx="0" ky="0" algn="b" rotWithShape="0" blurRad="35560" dist="26669" dir="2700000">
                    <a:srgbClr val="000000">
                      <a:alpha val="40000"/>
                    </a:srgbClr>
                  </a:outerShdw>
                </a:effectLst>
              </a:defRPr>
            </a:pPr>
            <a:r>
              <a:t>Many in the World Seeking for Light</a:t>
            </a:r>
            <a:r>
              <a:t>多くの人が光を求めている</a:t>
            </a:r>
          </a:p>
        </p:txBody>
      </p:sp>
      <p:sp>
        <p:nvSpPr>
          <p:cNvPr id="244" name="Shape 244"/>
          <p:cNvSpPr/>
          <p:nvPr>
            <p:ph type="body" sz="quarter" idx="1"/>
          </p:nvPr>
        </p:nvSpPr>
        <p:spPr>
          <a:xfrm>
            <a:off x="508000" y="1411552"/>
            <a:ext cx="7874000" cy="1772794"/>
          </a:xfrm>
          <a:prstGeom prst="rect">
            <a:avLst/>
          </a:prstGeom>
        </p:spPr>
        <p:txBody>
          <a:bodyPr/>
          <a:lstStyle/>
          <a:p>
            <a:pPr marL="0" indent="0" defTabSz="649197">
              <a:spcBef>
                <a:spcPts val="500"/>
              </a:spcBef>
              <a:buSzTx/>
              <a:buNone/>
              <a:defRPr sz="2272"/>
            </a:pPr>
            <a:r>
              <a:t>“There are </a:t>
            </a:r>
            <a:r>
              <a:rPr b="1"/>
              <a:t>many</a:t>
            </a:r>
            <a:r>
              <a:t> who are </a:t>
            </a:r>
            <a:r>
              <a:rPr b="1"/>
              <a:t>reading the Scriptures</a:t>
            </a:r>
            <a:r>
              <a:t> who cannot understand their true import. </a:t>
            </a:r>
            <a:r>
              <a:rPr b="1"/>
              <a:t>All over the world </a:t>
            </a:r>
            <a:r>
              <a:t>men and women are looking wistfully to heaven.</a:t>
            </a:r>
            <a:r>
              <a:t>「聖書を読んでも、その真の意味がわからないでいる者が多い。世界中の男女は何かを求めて天を仰いでいる。」</a:t>
            </a:r>
          </a:p>
        </p:txBody>
      </p:sp>
      <p:grpSp>
        <p:nvGrpSpPr>
          <p:cNvPr id="247" name="Group 247" descr="EGWhite"/>
          <p:cNvGrpSpPr/>
          <p:nvPr/>
        </p:nvGrpSpPr>
        <p:grpSpPr>
          <a:xfrm>
            <a:off x="9105900" y="1524000"/>
            <a:ext cx="2171701" cy="2895601"/>
            <a:chOff x="0" y="0"/>
            <a:chExt cx="2171700" cy="2895600"/>
          </a:xfrm>
        </p:grpSpPr>
        <p:sp>
          <p:nvSpPr>
            <p:cNvPr id="245" name="Shape 245"/>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246"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title"/>
          </p:nvPr>
        </p:nvSpPr>
        <p:spPr>
          <a:prstGeom prst="rect">
            <a:avLst/>
          </a:prstGeom>
        </p:spPr>
        <p:txBody>
          <a:bodyPr/>
          <a:lstStyle/>
          <a:p>
            <a:pPr defTabSz="640054">
              <a:defRPr spc="-140" sz="3359">
                <a:effectLst>
                  <a:outerShdw sx="100000" sy="100000" kx="0" ky="0" algn="b" rotWithShape="0" blurRad="35560" dist="26669" dir="2700000">
                    <a:srgbClr val="000000">
                      <a:alpha val="40000"/>
                    </a:srgbClr>
                  </a:outerShdw>
                </a:effectLst>
              </a:defRPr>
            </a:pPr>
            <a:r>
              <a:t>Many in the World Seeking for Light</a:t>
            </a:r>
            <a:r>
              <a:t>多くの人が光を求めている</a:t>
            </a:r>
          </a:p>
        </p:txBody>
      </p:sp>
      <p:sp>
        <p:nvSpPr>
          <p:cNvPr id="250" name="Shape 250"/>
          <p:cNvSpPr/>
          <p:nvPr>
            <p:ph type="body" sz="half" idx="1"/>
          </p:nvPr>
        </p:nvSpPr>
        <p:spPr>
          <a:xfrm>
            <a:off x="508000" y="1411552"/>
            <a:ext cx="7874000" cy="2246771"/>
          </a:xfrm>
          <a:prstGeom prst="rect">
            <a:avLst/>
          </a:prstGeom>
        </p:spPr>
        <p:txBody>
          <a:bodyPr/>
          <a:lstStyle/>
          <a:p>
            <a:pPr marL="0" indent="0" defTabSz="502899">
              <a:spcBef>
                <a:spcPts val="400"/>
              </a:spcBef>
              <a:buSzTx/>
              <a:buNone/>
              <a:defRPr sz="1760"/>
            </a:pPr>
            <a:r>
              <a:t>“Prayers and tears and inquiries go up from souls longing for light, for grace, for the Holy Spirit. Many are on the verge of the kingdom, waiting only to be gathered in.”</a:t>
            </a:r>
          </a:p>
          <a:p>
            <a:pPr marL="0" indent="0" algn="r" defTabSz="502899">
              <a:spcBef>
                <a:spcPts val="300"/>
              </a:spcBef>
              <a:buSzTx/>
              <a:buNone/>
              <a:defRPr b="1" i="1" sz="1540">
                <a:solidFill>
                  <a:srgbClr val="606060"/>
                </a:solidFill>
                <a:effectLst>
                  <a:outerShdw sx="100000" sy="100000" kx="0" ky="0" algn="b" rotWithShape="0" blurRad="20955" dist="10477" dir="2700000">
                    <a:srgbClr val="000000">
                      <a:alpha val="40000"/>
                    </a:srgbClr>
                  </a:outerShdw>
                </a:effectLst>
              </a:defRPr>
            </a:pPr>
            <a:r>
              <a:t>The Acts of the Apostles</a:t>
            </a:r>
            <a:r>
              <a:rPr i="0"/>
              <a:t>, 109.</a:t>
            </a:r>
            <a:endParaRPr i="0"/>
          </a:p>
          <a:p>
            <a:pPr marL="0" indent="0" defTabSz="502899">
              <a:spcBef>
                <a:spcPts val="400"/>
              </a:spcBef>
              <a:buSzTx/>
              <a:buNone/>
              <a:defRPr sz="1760"/>
            </a:pPr>
            <a:r>
              <a:t>「光と恵みと聖霊を求める魂から、祈りと涙とねぎごとが天にのぼっていく。多くのものは、み国の入り口に立って、刈り集められるのを待つばかりになっているのである。」</a:t>
            </a:r>
          </a:p>
          <a:p>
            <a:pPr marL="0" indent="0" algn="r" defTabSz="502899">
              <a:spcBef>
                <a:spcPts val="300"/>
              </a:spcBef>
              <a:buSzTx/>
              <a:buNone/>
              <a:defRPr b="1" i="1" sz="1540">
                <a:solidFill>
                  <a:srgbClr val="606060"/>
                </a:solidFill>
                <a:effectLst>
                  <a:outerShdw sx="100000" sy="100000" kx="0" ky="0" algn="b" rotWithShape="0" blurRad="20955" dist="10477" dir="2700000">
                    <a:srgbClr val="000000">
                      <a:alpha val="40000"/>
                    </a:srgbClr>
                  </a:outerShdw>
                </a:effectLst>
              </a:defRPr>
            </a:pPr>
            <a:r>
              <a:t>艱難から栄光へ（上）　</a:t>
            </a:r>
            <a:r>
              <a:t>114</a:t>
            </a:r>
          </a:p>
        </p:txBody>
      </p:sp>
      <p:grpSp>
        <p:nvGrpSpPr>
          <p:cNvPr id="253" name="Group 253" descr="EGWhite"/>
          <p:cNvGrpSpPr/>
          <p:nvPr/>
        </p:nvGrpSpPr>
        <p:grpSpPr>
          <a:xfrm>
            <a:off x="9105900" y="1524000"/>
            <a:ext cx="2171701" cy="2895601"/>
            <a:chOff x="0" y="0"/>
            <a:chExt cx="2171700" cy="2895600"/>
          </a:xfrm>
        </p:grpSpPr>
        <p:sp>
          <p:nvSpPr>
            <p:cNvPr id="251" name="Shape 251"/>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252"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title"/>
          </p:nvPr>
        </p:nvSpPr>
        <p:spPr>
          <a:prstGeom prst="rect">
            <a:avLst/>
          </a:prstGeom>
        </p:spPr>
        <p:txBody>
          <a:bodyPr/>
          <a:lstStyle/>
          <a:p>
            <a:pPr defTabSz="566905">
              <a:defRPr spc="-124" sz="2976">
                <a:effectLst>
                  <a:outerShdw sx="100000" sy="100000" kx="0" ky="0" algn="b" rotWithShape="0" blurRad="31496" dist="23622" dir="2700000">
                    <a:srgbClr val="000000">
                      <a:alpha val="40000"/>
                    </a:srgbClr>
                  </a:outerShdw>
                </a:effectLst>
              </a:defRPr>
            </a:pPr>
            <a:r>
              <a:t>Many Nearer the Kingdom Than We Suppose</a:t>
            </a:r>
            <a:r>
              <a:t>神のみ国に近づいている者</a:t>
            </a:r>
          </a:p>
        </p:txBody>
      </p:sp>
      <p:sp>
        <p:nvSpPr>
          <p:cNvPr id="256" name="Shape 256"/>
          <p:cNvSpPr/>
          <p:nvPr>
            <p:ph type="body" sz="quarter" idx="1"/>
          </p:nvPr>
        </p:nvSpPr>
        <p:spPr>
          <a:xfrm>
            <a:off x="508000" y="1411552"/>
            <a:ext cx="7874000" cy="1772794"/>
          </a:xfrm>
          <a:prstGeom prst="rect">
            <a:avLst/>
          </a:prstGeom>
        </p:spPr>
        <p:txBody>
          <a:bodyPr/>
          <a:lstStyle/>
          <a:p>
            <a:pPr marL="0" indent="0" defTabSz="539474">
              <a:spcBef>
                <a:spcPts val="400"/>
              </a:spcBef>
              <a:buSzTx/>
              <a:buNone/>
              <a:defRPr sz="1887"/>
            </a:pPr>
            <a:r>
              <a:t>“</a:t>
            </a:r>
            <a:r>
              <a:rPr b="1"/>
              <a:t>There are in our world many who are nearer the kingdom of God than we suppose</a:t>
            </a:r>
            <a:r>
              <a:t>. In this dark world of sin the Lord has many precious jewels, to whom He will guide His messengers.</a:t>
            </a:r>
            <a:r>
              <a:t>「</a:t>
            </a:r>
            <a:r>
              <a:rPr b="1"/>
              <a:t>この世にはわれわれが考えているよりも、神のみ国に近づいている者がたくさんいる。</a:t>
            </a:r>
            <a:r>
              <a:t>神はこの暗い罪の世にも多くの貴重な宝石のような人々を知っておられ、彼らにご自分の使者をお送りになる。」</a:t>
            </a:r>
          </a:p>
        </p:txBody>
      </p:sp>
      <p:grpSp>
        <p:nvGrpSpPr>
          <p:cNvPr id="259" name="Group 259" descr="EGWhite"/>
          <p:cNvGrpSpPr/>
          <p:nvPr/>
        </p:nvGrpSpPr>
        <p:grpSpPr>
          <a:xfrm>
            <a:off x="9105900" y="1524000"/>
            <a:ext cx="2171701" cy="2895601"/>
            <a:chOff x="0" y="0"/>
            <a:chExt cx="2171700" cy="2895600"/>
          </a:xfrm>
        </p:grpSpPr>
        <p:sp>
          <p:nvSpPr>
            <p:cNvPr id="257" name="Shape 257"/>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258"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title"/>
          </p:nvPr>
        </p:nvSpPr>
        <p:spPr>
          <a:prstGeom prst="rect">
            <a:avLst/>
          </a:prstGeom>
        </p:spPr>
        <p:txBody>
          <a:bodyPr/>
          <a:lstStyle/>
          <a:p>
            <a:pPr defTabSz="566905">
              <a:defRPr spc="-124" sz="2976">
                <a:effectLst>
                  <a:outerShdw sx="100000" sy="100000" kx="0" ky="0" algn="b" rotWithShape="0" blurRad="31496" dist="23622" dir="2700000">
                    <a:srgbClr val="000000">
                      <a:alpha val="40000"/>
                    </a:srgbClr>
                  </a:outerShdw>
                </a:effectLst>
              </a:defRPr>
            </a:pPr>
            <a:r>
              <a:t>Many Nearer the Kingdom Than We Suppose</a:t>
            </a:r>
            <a:r>
              <a:t>神のみ国に近づいている者</a:t>
            </a:r>
          </a:p>
        </p:txBody>
      </p:sp>
      <p:sp>
        <p:nvSpPr>
          <p:cNvPr id="262" name="Shape 262"/>
          <p:cNvSpPr/>
          <p:nvPr>
            <p:ph type="body" sz="half" idx="1"/>
          </p:nvPr>
        </p:nvSpPr>
        <p:spPr>
          <a:xfrm>
            <a:off x="508000" y="1411552"/>
            <a:ext cx="7874000" cy="2246771"/>
          </a:xfrm>
          <a:prstGeom prst="rect">
            <a:avLst/>
          </a:prstGeom>
        </p:spPr>
        <p:txBody>
          <a:bodyPr/>
          <a:lstStyle/>
          <a:p>
            <a:pPr marL="0" indent="0" defTabSz="612623">
              <a:spcBef>
                <a:spcPts val="500"/>
              </a:spcBef>
              <a:buSzTx/>
              <a:buNone/>
              <a:defRPr sz="2144"/>
            </a:pPr>
            <a:r>
              <a:t>“Everywhere there are those who will take their stand for Christ. Many will prize the wisdom of God above any earthly advantage, and will become faithful light bearers.”</a:t>
            </a:r>
          </a:p>
          <a:p>
            <a:pPr marL="0" indent="0" algn="r" defTabSz="612623">
              <a:spcBef>
                <a:spcPts val="400"/>
              </a:spcBef>
              <a:buSzTx/>
              <a:buNone/>
              <a:defRPr b="1" i="1" sz="1876">
                <a:solidFill>
                  <a:srgbClr val="606060"/>
                </a:solidFill>
                <a:effectLst>
                  <a:outerShdw sx="100000" sy="100000" kx="0" ky="0" algn="b" rotWithShape="0" blurRad="25527" dist="12763" dir="2700000">
                    <a:srgbClr val="000000">
                      <a:alpha val="40000"/>
                    </a:srgbClr>
                  </a:outerShdw>
                </a:effectLst>
              </a:defRPr>
            </a:pPr>
            <a:r>
              <a:t>The Acts of the Apostles</a:t>
            </a:r>
            <a:r>
              <a:rPr i="0"/>
              <a:t>, 140, 141.</a:t>
            </a:r>
            <a:endParaRPr i="0"/>
          </a:p>
          <a:p>
            <a:pPr marL="0" indent="0" algn="r" defTabSz="612623">
              <a:spcBef>
                <a:spcPts val="400"/>
              </a:spcBef>
              <a:buSzTx/>
              <a:buNone/>
              <a:defRPr b="1" i="1" sz="1876">
                <a:effectLst>
                  <a:outerShdw sx="100000" sy="100000" kx="0" ky="0" algn="b" rotWithShape="0" blurRad="25527" dist="12763" dir="2700000">
                    <a:srgbClr val="000000">
                      <a:alpha val="40000"/>
                    </a:srgbClr>
                  </a:outerShdw>
                </a:effectLst>
              </a:defRPr>
            </a:pPr>
            <a:r>
              <a:t>「キリストの側に立とうとする者はどこにでもいる。地上のどんな特権よりも神の知恵を尊んで、忠実に光をかかげる者となる人が大ぜいいる。」</a:t>
            </a:r>
          </a:p>
          <a:p>
            <a:pPr marL="0" indent="0" algn="r" defTabSz="612623">
              <a:spcBef>
                <a:spcPts val="400"/>
              </a:spcBef>
              <a:buSzTx/>
              <a:buNone/>
              <a:defRPr b="1" i="1" sz="1876">
                <a:solidFill>
                  <a:srgbClr val="606060"/>
                </a:solidFill>
                <a:effectLst>
                  <a:outerShdw sx="100000" sy="100000" kx="0" ky="0" algn="b" rotWithShape="0" blurRad="25527" dist="12763" dir="2700000">
                    <a:srgbClr val="000000">
                      <a:alpha val="40000"/>
                    </a:srgbClr>
                  </a:outerShdw>
                </a:effectLst>
              </a:defRPr>
            </a:pPr>
            <a:r>
              <a:t>艱難から栄光へ（上）　</a:t>
            </a:r>
            <a:r>
              <a:rPr i="0"/>
              <a:t>151</a:t>
            </a:r>
            <a:r>
              <a:rPr i="0"/>
              <a:t>、</a:t>
            </a:r>
            <a:r>
              <a:rPr i="0"/>
              <a:t>152</a:t>
            </a:r>
          </a:p>
        </p:txBody>
      </p:sp>
      <p:grpSp>
        <p:nvGrpSpPr>
          <p:cNvPr id="265" name="Group 265" descr="EGWhite"/>
          <p:cNvGrpSpPr/>
          <p:nvPr/>
        </p:nvGrpSpPr>
        <p:grpSpPr>
          <a:xfrm>
            <a:off x="9105900" y="1524000"/>
            <a:ext cx="2171701" cy="2895601"/>
            <a:chOff x="0" y="0"/>
            <a:chExt cx="2171700" cy="2895600"/>
          </a:xfrm>
        </p:grpSpPr>
        <p:sp>
          <p:nvSpPr>
            <p:cNvPr id="263" name="Shape 263"/>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264"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50531"/>
        </a:solidFill>
      </p:bgPr>
    </p:bg>
    <p:spTree>
      <p:nvGrpSpPr>
        <p:cNvPr id="1" name=""/>
        <p:cNvGrpSpPr/>
        <p:nvPr/>
      </p:nvGrpSpPr>
      <p:grpSpPr>
        <a:xfrm>
          <a:off x="0" y="0"/>
          <a:ext cx="0" cy="0"/>
          <a:chOff x="0" y="0"/>
          <a:chExt cx="0" cy="0"/>
        </a:xfrm>
      </p:grpSpPr>
      <p:sp>
        <p:nvSpPr>
          <p:cNvPr id="267" name="Shape 267"/>
          <p:cNvSpPr/>
          <p:nvPr>
            <p:ph type="title"/>
          </p:nvPr>
        </p:nvSpPr>
        <p:spPr>
          <a:prstGeom prst="rect">
            <a:avLst/>
          </a:prstGeom>
        </p:spPr>
        <p:txBody>
          <a:bodyPr/>
          <a:lstStyle/>
          <a:p>
            <a:pPr/>
          </a:p>
        </p:txBody>
      </p:sp>
      <p:sp>
        <p:nvSpPr>
          <p:cNvPr id="268" name="Shape 268"/>
          <p:cNvSpPr/>
          <p:nvPr>
            <p:ph type="body" sz="half" idx="1"/>
          </p:nvPr>
        </p:nvSpPr>
        <p:spPr>
          <a:prstGeom prst="rect">
            <a:avLst/>
          </a:prstGeom>
        </p:spPr>
        <p:txBody>
          <a:bodyPr/>
          <a:lstStyle/>
          <a:p>
            <a:pPr>
              <a:buBlip>
                <a:blip r:embed="rId2"/>
              </a:buBlip>
            </a:pPr>
          </a:p>
        </p:txBody>
      </p:sp>
      <p:pic>
        <p:nvPicPr>
          <p:cNvPr id="269" name="image15.jpeg" descr="A close up of a busy city street&#10;&#10;Description generated with very high confidence"/>
          <p:cNvPicPr>
            <a:picLocks noChangeAspect="1"/>
          </p:cNvPicPr>
          <p:nvPr/>
        </p:nvPicPr>
        <p:blipFill>
          <a:blip r:embed="rId3">
            <a:extLst/>
          </a:blip>
          <a:srcRect l="0" t="11601" r="0" b="0"/>
          <a:stretch>
            <a:fillRect/>
          </a:stretch>
        </p:blipFill>
        <p:spPr>
          <a:xfrm>
            <a:off x="304800" y="230195"/>
            <a:ext cx="11582400" cy="63992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ph type="title"/>
          </p:nvPr>
        </p:nvSpPr>
        <p:spPr>
          <a:prstGeom prst="rect">
            <a:avLst/>
          </a:prstGeom>
        </p:spPr>
        <p:txBody>
          <a:bodyPr/>
          <a:lstStyle/>
          <a:p>
            <a:pPr defTabSz="557761">
              <a:defRPr spc="-122" sz="2928">
                <a:effectLst>
                  <a:outerShdw sx="100000" sy="100000" kx="0" ky="0" algn="b" rotWithShape="0" blurRad="30988" dist="23241" dir="2700000">
                    <a:srgbClr val="000000">
                      <a:alpha val="40000"/>
                    </a:srgbClr>
                  </a:outerShdw>
                </a:effectLst>
              </a:defRPr>
            </a:pPr>
            <a:r>
              <a:t>Members Should Be Giving Bible Studies</a:t>
            </a:r>
            <a:r>
              <a:t>聖書研究を施すのは信徒の務め</a:t>
            </a:r>
          </a:p>
        </p:txBody>
      </p:sp>
      <p:sp>
        <p:nvSpPr>
          <p:cNvPr id="272" name="Shape 272"/>
          <p:cNvSpPr/>
          <p:nvPr>
            <p:ph type="body" sz="quarter" idx="1"/>
          </p:nvPr>
        </p:nvSpPr>
        <p:spPr>
          <a:xfrm>
            <a:off x="508000" y="1411552"/>
            <a:ext cx="7874000" cy="1772794"/>
          </a:xfrm>
          <a:prstGeom prst="rect">
            <a:avLst/>
          </a:prstGeom>
        </p:spPr>
        <p:txBody>
          <a:bodyPr/>
          <a:lstStyle/>
          <a:p>
            <a:pPr marL="0" indent="0" defTabSz="649197">
              <a:spcBef>
                <a:spcPts val="500"/>
              </a:spcBef>
              <a:buSzTx/>
              <a:buNone/>
              <a:defRPr sz="2272"/>
            </a:pPr>
            <a:r>
              <a:t>“The minister should not feel that it is his duty to do all the talking and all the laboring and all the praying; he should educate helpers in every church.</a:t>
            </a:r>
            <a:r>
              <a:t>「牧師は、教えと働きと祈りをすべて一人でこなすことが、自分の義務であると考えてはいけません。すべての教会に、協力者を育てるのです。」</a:t>
            </a:r>
          </a:p>
        </p:txBody>
      </p:sp>
      <p:grpSp>
        <p:nvGrpSpPr>
          <p:cNvPr id="275" name="Group 275" descr="EGWhite"/>
          <p:cNvGrpSpPr/>
          <p:nvPr/>
        </p:nvGrpSpPr>
        <p:grpSpPr>
          <a:xfrm>
            <a:off x="9105900" y="1524000"/>
            <a:ext cx="2171701" cy="2895601"/>
            <a:chOff x="0" y="0"/>
            <a:chExt cx="2171700" cy="2895600"/>
          </a:xfrm>
        </p:grpSpPr>
        <p:sp>
          <p:nvSpPr>
            <p:cNvPr id="273" name="Shape 273"/>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274"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title"/>
          </p:nvPr>
        </p:nvSpPr>
        <p:spPr>
          <a:prstGeom prst="rect">
            <a:avLst/>
          </a:prstGeom>
        </p:spPr>
        <p:txBody>
          <a:bodyPr/>
          <a:lstStyle/>
          <a:p>
            <a:pPr defTabSz="557761">
              <a:defRPr spc="-122" sz="2928">
                <a:effectLst>
                  <a:outerShdw sx="100000" sy="100000" kx="0" ky="0" algn="b" rotWithShape="0" blurRad="30988" dist="23241" dir="2700000">
                    <a:srgbClr val="000000">
                      <a:alpha val="40000"/>
                    </a:srgbClr>
                  </a:outerShdw>
                </a:effectLst>
              </a:defRPr>
            </a:pPr>
            <a:r>
              <a:t>Members Should Be Giving Bible Studies</a:t>
            </a:r>
            <a:r>
              <a:t>聖書研究を施すのは信徒の務め</a:t>
            </a:r>
          </a:p>
        </p:txBody>
      </p:sp>
      <p:sp>
        <p:nvSpPr>
          <p:cNvPr id="278" name="Shape 278"/>
          <p:cNvSpPr/>
          <p:nvPr>
            <p:ph type="body" sz="quarter" idx="1"/>
          </p:nvPr>
        </p:nvSpPr>
        <p:spPr>
          <a:xfrm>
            <a:off x="508000" y="1411552"/>
            <a:ext cx="7874000" cy="1360373"/>
          </a:xfrm>
          <a:prstGeom prst="rect">
            <a:avLst/>
          </a:prstGeom>
        </p:spPr>
        <p:txBody>
          <a:bodyPr/>
          <a:lstStyle/>
          <a:p>
            <a:pPr marL="0" indent="0" defTabSz="475468">
              <a:spcBef>
                <a:spcPts val="300"/>
              </a:spcBef>
              <a:buSzTx/>
              <a:buNone/>
              <a:defRPr sz="1664"/>
            </a:pPr>
            <a:r>
              <a:t>“Let </a:t>
            </a:r>
            <a:r>
              <a:rPr b="1"/>
              <a:t>different ones take turns </a:t>
            </a:r>
            <a:r>
              <a:t>in leading the meetings, and </a:t>
            </a:r>
            <a:r>
              <a:rPr b="1"/>
              <a:t>in giving Bible-readings</a:t>
            </a:r>
            <a:r>
              <a:t>.”</a:t>
            </a:r>
            <a:r>
              <a:t>「集会の時には、</a:t>
            </a:r>
            <a:r>
              <a:rPr b="1"/>
              <a:t>色々な人に順番に</a:t>
            </a:r>
            <a:r>
              <a:t>司会を担当させ、聖書研究をしてもらいましょう。」</a:t>
            </a:r>
          </a:p>
          <a:p>
            <a:pPr marL="0" indent="0" algn="r" defTabSz="475468">
              <a:spcBef>
                <a:spcPts val="300"/>
              </a:spcBef>
              <a:buSzTx/>
              <a:buNone/>
              <a:defRPr b="1" i="1" sz="1456">
                <a:solidFill>
                  <a:srgbClr val="606060"/>
                </a:solidFill>
                <a:effectLst>
                  <a:outerShdw sx="100000" sy="100000" kx="0" ky="0" algn="b" rotWithShape="0" blurRad="19812" dist="9906" dir="2700000">
                    <a:srgbClr val="000000">
                      <a:alpha val="40000"/>
                    </a:srgbClr>
                  </a:outerShdw>
                </a:effectLst>
              </a:defRPr>
            </a:pPr>
            <a:r>
              <a:t>Gospel Workers</a:t>
            </a:r>
            <a:r>
              <a:rPr i="0"/>
              <a:t>, 197.</a:t>
            </a:r>
            <a:endParaRPr i="0"/>
          </a:p>
          <a:p>
            <a:pPr marL="0" indent="0" algn="r" defTabSz="475468">
              <a:spcBef>
                <a:spcPts val="300"/>
              </a:spcBef>
              <a:buSzTx/>
              <a:buNone/>
              <a:defRPr b="1" i="1" sz="1456">
                <a:solidFill>
                  <a:srgbClr val="606060"/>
                </a:solidFill>
                <a:effectLst>
                  <a:outerShdw sx="100000" sy="100000" kx="0" ky="0" algn="b" rotWithShape="0" blurRad="19812" dist="9906" dir="2700000">
                    <a:srgbClr val="000000">
                      <a:alpha val="40000"/>
                    </a:srgbClr>
                  </a:outerShdw>
                </a:effectLst>
              </a:defRPr>
            </a:pPr>
            <a:r>
              <a:t>ゴスペルワーカーズ（英）</a:t>
            </a:r>
            <a:r>
              <a:rPr i="0"/>
              <a:t> </a:t>
            </a:r>
          </a:p>
        </p:txBody>
      </p:sp>
      <p:grpSp>
        <p:nvGrpSpPr>
          <p:cNvPr id="281" name="Group 281" descr="EGWhite"/>
          <p:cNvGrpSpPr/>
          <p:nvPr/>
        </p:nvGrpSpPr>
        <p:grpSpPr>
          <a:xfrm>
            <a:off x="9105900" y="1524000"/>
            <a:ext cx="2171701" cy="2895601"/>
            <a:chOff x="0" y="0"/>
            <a:chExt cx="2171700" cy="2895600"/>
          </a:xfrm>
        </p:grpSpPr>
        <p:sp>
          <p:nvSpPr>
            <p:cNvPr id="279" name="Shape 279"/>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280"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ph type="title"/>
          </p:nvPr>
        </p:nvSpPr>
        <p:spPr>
          <a:prstGeom prst="rect">
            <a:avLst/>
          </a:prstGeom>
        </p:spPr>
        <p:txBody>
          <a:bodyPr/>
          <a:lstStyle/>
          <a:p>
            <a:pPr defTabSz="859501">
              <a:defRPr spc="-188" sz="4512">
                <a:effectLst>
                  <a:outerShdw sx="100000" sy="100000" kx="0" ky="0" algn="b" rotWithShape="0" blurRad="47752" dist="35814" dir="2700000">
                    <a:srgbClr val="000000">
                      <a:alpha val="40000"/>
                    </a:srgbClr>
                  </a:outerShdw>
                </a:effectLst>
              </a:defRPr>
            </a:pPr>
            <a:r>
              <a:t>A Heaven-Born Idea</a:t>
            </a:r>
            <a:r>
              <a:t>天から与えられた働き</a:t>
            </a:r>
          </a:p>
        </p:txBody>
      </p:sp>
      <p:sp>
        <p:nvSpPr>
          <p:cNvPr id="284" name="Shape 284"/>
          <p:cNvSpPr/>
          <p:nvPr>
            <p:ph type="body" sz="quarter" idx="1"/>
          </p:nvPr>
        </p:nvSpPr>
        <p:spPr>
          <a:xfrm>
            <a:off x="508000" y="1411552"/>
            <a:ext cx="7874000" cy="1772794"/>
          </a:xfrm>
          <a:prstGeom prst="rect">
            <a:avLst/>
          </a:prstGeom>
        </p:spPr>
        <p:txBody>
          <a:bodyPr/>
          <a:lstStyle/>
          <a:p>
            <a:pPr marL="0" indent="0" defTabSz="649197">
              <a:spcBef>
                <a:spcPts val="500"/>
              </a:spcBef>
              <a:buSzTx/>
              <a:buNone/>
              <a:defRPr sz="2272"/>
            </a:pPr>
            <a:r>
              <a:t>“The plan of holding Bible-readings was a heaven-born idea. There are </a:t>
            </a:r>
            <a:r>
              <a:rPr b="1"/>
              <a:t>many, both men and women, who can engage in this branch of missionary labor. . . </a:t>
            </a:r>
            <a:r>
              <a:t>「聖書研究は、天から与えられた働きです。</a:t>
            </a:r>
            <a:r>
              <a:rPr b="1"/>
              <a:t>男女を問わず多くの人々が、この伝道の一端に携わることができます</a:t>
            </a:r>
            <a:r>
              <a:rPr b="1"/>
              <a:t>…</a:t>
            </a:r>
            <a:r>
              <a:rPr b="1"/>
              <a:t>。</a:t>
            </a:r>
            <a:r>
              <a:t>」</a:t>
            </a:r>
          </a:p>
        </p:txBody>
      </p:sp>
      <p:grpSp>
        <p:nvGrpSpPr>
          <p:cNvPr id="287" name="Group 287" descr="EGWhite"/>
          <p:cNvGrpSpPr/>
          <p:nvPr/>
        </p:nvGrpSpPr>
        <p:grpSpPr>
          <a:xfrm>
            <a:off x="9105900" y="1524000"/>
            <a:ext cx="2171701" cy="2895601"/>
            <a:chOff x="0" y="0"/>
            <a:chExt cx="2171700" cy="2895600"/>
          </a:xfrm>
        </p:grpSpPr>
        <p:sp>
          <p:nvSpPr>
            <p:cNvPr id="285" name="Shape 285"/>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286"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prstGeom prst="rect">
            <a:avLst/>
          </a:prstGeom>
        </p:spPr>
        <p:txBody>
          <a:bodyPr/>
          <a:lstStyle/>
          <a:p>
            <a:pPr/>
          </a:p>
        </p:txBody>
      </p:sp>
      <p:sp>
        <p:nvSpPr>
          <p:cNvPr id="161" name="Shape 161"/>
          <p:cNvSpPr/>
          <p:nvPr>
            <p:ph type="body" sz="half" idx="1"/>
          </p:nvPr>
        </p:nvSpPr>
        <p:spPr>
          <a:prstGeom prst="rect">
            <a:avLst/>
          </a:prstGeom>
        </p:spPr>
        <p:txBody>
          <a:bodyPr/>
          <a:lstStyle/>
          <a:p>
            <a:pPr>
              <a:buBlip>
                <a:blip r:embed="rId2"/>
              </a:buBlip>
            </a:pPr>
          </a:p>
        </p:txBody>
      </p:sp>
      <p:pic>
        <p:nvPicPr>
          <p:cNvPr id="162" name="image7.png" descr="A picture containing tree, grass, outdoor, giraffe&#10;&#10;Description generated with very high confidence"/>
          <p:cNvPicPr>
            <a:picLocks noChangeAspect="1"/>
          </p:cNvPicPr>
          <p:nvPr/>
        </p:nvPicPr>
        <p:blipFill>
          <a:blip r:embed="rId3">
            <a:extLst/>
          </a:blip>
          <a:srcRect l="0" t="14351" r="0" b="3808"/>
          <a:stretch>
            <a:fillRect/>
          </a:stretch>
        </p:blipFill>
        <p:spPr>
          <a:xfrm>
            <a:off x="482601" y="152399"/>
            <a:ext cx="11176000" cy="6553201"/>
          </a:xfrm>
          <a:prstGeom prst="rect">
            <a:avLst/>
          </a:prstGeom>
          <a:ln w="12700">
            <a:miter lim="400000"/>
          </a:ln>
        </p:spPr>
      </p:pic>
      <p:sp>
        <p:nvSpPr>
          <p:cNvPr id="163" name="Shape 163"/>
          <p:cNvSpPr/>
          <p:nvPr/>
        </p:nvSpPr>
        <p:spPr>
          <a:xfrm>
            <a:off x="990600" y="609600"/>
            <a:ext cx="10287000" cy="967740"/>
          </a:xfrm>
          <a:prstGeom prst="rect">
            <a:avLst/>
          </a:prstGeom>
          <a:ln w="12700">
            <a:miter lim="400000"/>
          </a:ln>
          <a:effectLst>
            <a:outerShdw sx="100000" sy="100000" kx="0" ky="0" algn="b" rotWithShape="0" blurRad="50800" dist="50800" dir="5400000">
              <a:srgbClr val="000000"/>
            </a:outerShdw>
          </a:effectLst>
          <a:extLst>
            <a:ext uri="{C572A759-6A51-4108-AA02-DFA0A04FC94B}">
              <ma14:wrappingTextBoxFlag xmlns:ma14="http://schemas.microsoft.com/office/mac/drawingml/2011/main" val="1"/>
            </a:ext>
          </a:extLst>
        </p:spPr>
        <p:txBody>
          <a:bodyPr lIns="45719" rIns="45719">
            <a:spAutoFit/>
          </a:bodyPr>
          <a:lstStyle/>
          <a:p>
            <a:pPr algn="ctr">
              <a:defRPr b="1" sz="3200">
                <a:solidFill>
                  <a:srgbClr val="FFFFFF"/>
                </a:solidFill>
              </a:defRPr>
            </a:pPr>
            <a:r>
              <a:t>Robert Zünd: “Gang Nach Emmanus” (1877)</a:t>
            </a:r>
          </a:p>
          <a:p>
            <a:pPr algn="ctr">
              <a:defRPr b="1" sz="3200">
                <a:solidFill>
                  <a:srgbClr val="FFFFFF"/>
                </a:solidFill>
              </a:defRPr>
            </a:pPr>
            <a:r>
              <a:t>ロバート・ズンド「エマオへの道」</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ph type="title"/>
          </p:nvPr>
        </p:nvSpPr>
        <p:spPr>
          <a:prstGeom prst="rect">
            <a:avLst/>
          </a:prstGeom>
        </p:spPr>
        <p:txBody>
          <a:bodyPr/>
          <a:lstStyle/>
          <a:p>
            <a:pPr defTabSz="859501">
              <a:defRPr spc="-188" sz="4512">
                <a:effectLst>
                  <a:outerShdw sx="100000" sy="100000" kx="0" ky="0" algn="b" rotWithShape="0" blurRad="47752" dist="35814" dir="2700000">
                    <a:srgbClr val="000000">
                      <a:alpha val="40000"/>
                    </a:srgbClr>
                  </a:outerShdw>
                </a:effectLst>
              </a:defRPr>
            </a:pPr>
            <a:r>
              <a:t>A Heaven-Born Idea</a:t>
            </a:r>
            <a:r>
              <a:t>天から与えられた働き</a:t>
            </a:r>
          </a:p>
        </p:txBody>
      </p:sp>
      <p:sp>
        <p:nvSpPr>
          <p:cNvPr id="290" name="Shape 290"/>
          <p:cNvSpPr/>
          <p:nvPr>
            <p:ph type="body" sz="half" idx="1"/>
          </p:nvPr>
        </p:nvSpPr>
        <p:spPr>
          <a:xfrm>
            <a:off x="508000" y="1411552"/>
            <a:ext cx="7874000" cy="2689968"/>
          </a:xfrm>
          <a:prstGeom prst="rect">
            <a:avLst/>
          </a:prstGeom>
        </p:spPr>
        <p:txBody>
          <a:bodyPr/>
          <a:lstStyle/>
          <a:p>
            <a:pPr marL="0" indent="0" defTabSz="585192">
              <a:spcBef>
                <a:spcPts val="400"/>
              </a:spcBef>
              <a:buSzTx/>
              <a:buNone/>
              <a:defRPr sz="2048"/>
            </a:pPr>
            <a:r>
              <a:t>“Men are entreated to read, examine, and judge for themselves, . . . </a:t>
            </a:r>
            <a:r>
              <a:rPr b="1"/>
              <a:t>God will not permit this precious work for Him to go unrewarded</a:t>
            </a:r>
            <a:r>
              <a:t>. He will crown with success every humble effort made in His name.”</a:t>
            </a:r>
            <a:r>
              <a:t>私たちは自分で読み、検証し、判断しなければなりません。</a:t>
            </a:r>
            <a:r>
              <a:t>…</a:t>
            </a:r>
            <a:r>
              <a:rPr b="1"/>
              <a:t>神はこの尊い働きに携わる者に、報いを与えないことはありません。</a:t>
            </a:r>
            <a:r>
              <a:t>み名のためになされた小さな働きは一つ残らず、成功をもって報いられることでしょう。」</a:t>
            </a:r>
          </a:p>
          <a:p>
            <a:pPr marL="0" indent="0" algn="r" defTabSz="585192">
              <a:spcBef>
                <a:spcPts val="400"/>
              </a:spcBef>
              <a:buSzTx/>
              <a:buNone/>
              <a:defRPr b="1" i="1" sz="1792">
                <a:solidFill>
                  <a:srgbClr val="606060"/>
                </a:solidFill>
                <a:effectLst>
                  <a:outerShdw sx="100000" sy="100000" kx="0" ky="0" algn="b" rotWithShape="0" blurRad="24384" dist="12192" dir="2700000">
                    <a:srgbClr val="000000">
                      <a:alpha val="40000"/>
                    </a:srgbClr>
                  </a:outerShdw>
                </a:effectLst>
              </a:defRPr>
            </a:pPr>
            <a:r>
              <a:t>Gospel Workers　</a:t>
            </a:r>
            <a:r>
              <a:t>ゴスペルワーカーズ</a:t>
            </a:r>
            <a:r>
              <a:rPr i="0"/>
              <a:t> 192. </a:t>
            </a:r>
          </a:p>
        </p:txBody>
      </p:sp>
      <p:grpSp>
        <p:nvGrpSpPr>
          <p:cNvPr id="293" name="Group 293" descr="EGWhite"/>
          <p:cNvGrpSpPr/>
          <p:nvPr/>
        </p:nvGrpSpPr>
        <p:grpSpPr>
          <a:xfrm>
            <a:off x="9105900" y="1524000"/>
            <a:ext cx="2171701" cy="2895601"/>
            <a:chOff x="0" y="0"/>
            <a:chExt cx="2171700" cy="2895600"/>
          </a:xfrm>
        </p:grpSpPr>
        <p:sp>
          <p:nvSpPr>
            <p:cNvPr id="291" name="Shape 291"/>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292"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50531"/>
        </a:solidFill>
      </p:bgPr>
    </p:bg>
    <p:spTree>
      <p:nvGrpSpPr>
        <p:cNvPr id="1" name=""/>
        <p:cNvGrpSpPr/>
        <p:nvPr/>
      </p:nvGrpSpPr>
      <p:grpSpPr>
        <a:xfrm>
          <a:off x="0" y="0"/>
          <a:ext cx="0" cy="0"/>
          <a:chOff x="0" y="0"/>
          <a:chExt cx="0" cy="0"/>
        </a:xfrm>
      </p:grpSpPr>
      <p:sp>
        <p:nvSpPr>
          <p:cNvPr id="295" name="Shape 295"/>
          <p:cNvSpPr/>
          <p:nvPr>
            <p:ph type="body" sz="half" idx="1"/>
          </p:nvPr>
        </p:nvSpPr>
        <p:spPr>
          <a:prstGeom prst="rect">
            <a:avLst/>
          </a:prstGeom>
        </p:spPr>
        <p:txBody>
          <a:bodyPr/>
          <a:lstStyle/>
          <a:p>
            <a:pPr>
              <a:buBlip>
                <a:blip r:embed="rId2"/>
              </a:buBlip>
            </a:pPr>
          </a:p>
        </p:txBody>
      </p:sp>
      <p:pic>
        <p:nvPicPr>
          <p:cNvPr id="296" name="image16.jpeg" descr="A group of people sitting at a table&#10;&#10;Description generated with very high confidence"/>
          <p:cNvPicPr>
            <a:picLocks noChangeAspect="1"/>
          </p:cNvPicPr>
          <p:nvPr/>
        </p:nvPicPr>
        <p:blipFill>
          <a:blip r:embed="rId3">
            <a:extLst/>
          </a:blip>
          <a:srcRect l="1299" t="8222" r="0" b="0"/>
          <a:stretch>
            <a:fillRect/>
          </a:stretch>
        </p:blipFill>
        <p:spPr>
          <a:xfrm>
            <a:off x="304799" y="248959"/>
            <a:ext cx="11582401" cy="638999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Shape 298"/>
          <p:cNvSpPr/>
          <p:nvPr>
            <p:ph type="title"/>
          </p:nvPr>
        </p:nvSpPr>
        <p:spPr>
          <a:prstGeom prst="rect">
            <a:avLst/>
          </a:prstGeom>
        </p:spPr>
        <p:txBody>
          <a:bodyPr/>
          <a:lstStyle/>
          <a:p>
            <a:pPr defTabSz="484612">
              <a:defRPr spc="-105" sz="2543">
                <a:effectLst>
                  <a:outerShdw sx="100000" sy="100000" kx="0" ky="0" algn="b" rotWithShape="0" blurRad="26923" dist="20192" dir="2700000">
                    <a:srgbClr val="000000">
                      <a:alpha val="40000"/>
                    </a:srgbClr>
                  </a:outerShdw>
                </a:effectLst>
              </a:defRPr>
            </a:pPr>
            <a:r>
              <a:t>Members Should Be Taught to Give Bible Studies</a:t>
            </a:r>
            <a:r>
              <a:t>信徒は聖書研究の授け方を学ぼう</a:t>
            </a:r>
          </a:p>
        </p:txBody>
      </p:sp>
      <p:sp>
        <p:nvSpPr>
          <p:cNvPr id="299" name="Shape 299"/>
          <p:cNvSpPr/>
          <p:nvPr>
            <p:ph type="body" sz="quarter" idx="1"/>
          </p:nvPr>
        </p:nvSpPr>
        <p:spPr>
          <a:xfrm>
            <a:off x="508000" y="1411552"/>
            <a:ext cx="7874000" cy="886397"/>
          </a:xfrm>
          <a:prstGeom prst="rect">
            <a:avLst/>
          </a:prstGeom>
        </p:spPr>
        <p:txBody>
          <a:bodyPr/>
          <a:lstStyle/>
          <a:p>
            <a:pPr marL="0" indent="0" defTabSz="530330">
              <a:spcBef>
                <a:spcPts val="400"/>
              </a:spcBef>
              <a:buSzTx/>
              <a:buNone/>
              <a:defRPr sz="1856"/>
            </a:pPr>
            <a:r>
              <a:t>“Every church should be a training school for Christian workers.</a:t>
            </a:r>
            <a:r>
              <a:t>「すべての教会が、クリスチャンの働き人を養成する学校でなければならない。</a:t>
            </a:r>
            <a:r>
              <a:t> </a:t>
            </a:r>
            <a:r>
              <a:t>」</a:t>
            </a:r>
          </a:p>
        </p:txBody>
      </p:sp>
      <p:grpSp>
        <p:nvGrpSpPr>
          <p:cNvPr id="302" name="Group 302" descr="EGWhite"/>
          <p:cNvGrpSpPr/>
          <p:nvPr/>
        </p:nvGrpSpPr>
        <p:grpSpPr>
          <a:xfrm>
            <a:off x="9105900" y="1524000"/>
            <a:ext cx="2171701" cy="2895601"/>
            <a:chOff x="0" y="0"/>
            <a:chExt cx="2171700" cy="2895600"/>
          </a:xfrm>
        </p:grpSpPr>
        <p:sp>
          <p:nvSpPr>
            <p:cNvPr id="300" name="Shape 300"/>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301"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title"/>
          </p:nvPr>
        </p:nvSpPr>
        <p:spPr>
          <a:prstGeom prst="rect">
            <a:avLst/>
          </a:prstGeom>
        </p:spPr>
        <p:txBody>
          <a:bodyPr/>
          <a:lstStyle/>
          <a:p>
            <a:pPr defTabSz="484612">
              <a:defRPr spc="-105" sz="2543">
                <a:effectLst>
                  <a:outerShdw sx="100000" sy="100000" kx="0" ky="0" algn="b" rotWithShape="0" blurRad="26923" dist="20192" dir="2700000">
                    <a:srgbClr val="000000">
                      <a:alpha val="40000"/>
                    </a:srgbClr>
                  </a:outerShdw>
                </a:effectLst>
              </a:defRPr>
            </a:pPr>
            <a:r>
              <a:t>Members Should Be Taught to Give Bible Studies</a:t>
            </a:r>
            <a:r>
              <a:t>信徒は聖書研究の授け方を学ぼう</a:t>
            </a:r>
          </a:p>
        </p:txBody>
      </p:sp>
      <p:sp>
        <p:nvSpPr>
          <p:cNvPr id="305" name="Shape 305"/>
          <p:cNvSpPr/>
          <p:nvPr>
            <p:ph type="body" sz="half" idx="1"/>
          </p:nvPr>
        </p:nvSpPr>
        <p:spPr>
          <a:xfrm>
            <a:off x="508000" y="1411552"/>
            <a:ext cx="7874000" cy="2215993"/>
          </a:xfrm>
          <a:prstGeom prst="rect">
            <a:avLst/>
          </a:prstGeom>
        </p:spPr>
        <p:txBody>
          <a:bodyPr/>
          <a:lstStyle/>
          <a:p>
            <a:pPr marL="0" indent="0" defTabSz="585192">
              <a:spcBef>
                <a:spcPts val="400"/>
              </a:spcBef>
              <a:buSzTx/>
              <a:buNone/>
              <a:defRPr sz="2048"/>
            </a:pPr>
            <a:r>
              <a:t>“Its </a:t>
            </a:r>
            <a:r>
              <a:rPr b="1"/>
              <a:t>members should be taught how to give Bible readings</a:t>
            </a:r>
            <a:r>
              <a:t>, how to conduct and teach Sabbath school classes, how best to help the poor and to care for the sick, how to work for the unconverted.</a:t>
            </a:r>
            <a:r>
              <a:t>「</a:t>
            </a:r>
            <a:r>
              <a:rPr b="1"/>
              <a:t>その会員には、聖書研究の授け方</a:t>
            </a:r>
            <a:r>
              <a:t>や安息日学校の組の運営と教え方、貧しい人を助け、病人を看護する最善の方法、悔い改めていない人のために働く方法を</a:t>
            </a:r>
            <a:r>
              <a:rPr b="1"/>
              <a:t>教えなければならない。</a:t>
            </a:r>
            <a:r>
              <a:t>」</a:t>
            </a:r>
          </a:p>
        </p:txBody>
      </p:sp>
      <p:grpSp>
        <p:nvGrpSpPr>
          <p:cNvPr id="308" name="Group 308" descr="EGWhite"/>
          <p:cNvGrpSpPr/>
          <p:nvPr/>
        </p:nvGrpSpPr>
        <p:grpSpPr>
          <a:xfrm>
            <a:off x="9105900" y="1524000"/>
            <a:ext cx="2171701" cy="2895601"/>
            <a:chOff x="0" y="0"/>
            <a:chExt cx="2171700" cy="2895600"/>
          </a:xfrm>
        </p:grpSpPr>
        <p:sp>
          <p:nvSpPr>
            <p:cNvPr id="306" name="Shape 306"/>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307"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title"/>
          </p:nvPr>
        </p:nvSpPr>
        <p:spPr>
          <a:prstGeom prst="rect">
            <a:avLst/>
          </a:prstGeom>
        </p:spPr>
        <p:txBody>
          <a:bodyPr/>
          <a:lstStyle/>
          <a:p>
            <a:pPr defTabSz="484612">
              <a:defRPr spc="-105" sz="2543">
                <a:effectLst>
                  <a:outerShdw sx="100000" sy="100000" kx="0" ky="0" algn="b" rotWithShape="0" blurRad="26923" dist="20192" dir="2700000">
                    <a:srgbClr val="000000">
                      <a:alpha val="40000"/>
                    </a:srgbClr>
                  </a:outerShdw>
                </a:effectLst>
              </a:defRPr>
            </a:pPr>
            <a:r>
              <a:t>Members Should Be Taught to Give Bible Studies</a:t>
            </a:r>
            <a:r>
              <a:t>信徒は聖書研究の授け方を学ぼう</a:t>
            </a:r>
          </a:p>
        </p:txBody>
      </p:sp>
      <p:sp>
        <p:nvSpPr>
          <p:cNvPr id="311" name="Shape 311"/>
          <p:cNvSpPr/>
          <p:nvPr>
            <p:ph type="body" sz="quarter" idx="1"/>
          </p:nvPr>
        </p:nvSpPr>
        <p:spPr>
          <a:xfrm>
            <a:off x="508000" y="1411552"/>
            <a:ext cx="7874000" cy="1803571"/>
          </a:xfrm>
          <a:prstGeom prst="rect">
            <a:avLst/>
          </a:prstGeom>
        </p:spPr>
        <p:txBody>
          <a:bodyPr/>
          <a:lstStyle/>
          <a:p>
            <a:pPr marL="0" indent="0" defTabSz="502899">
              <a:spcBef>
                <a:spcPts val="400"/>
              </a:spcBef>
              <a:buSzTx/>
              <a:buNone/>
              <a:defRPr sz="1760"/>
            </a:pPr>
            <a:r>
              <a:t>“There should be schools of health, cooking schools, and classes in various lines of Christian help work.”</a:t>
            </a:r>
            <a:r>
              <a:t>「また衛生問題を教える学校や料理学校、あるいはクリスチャンのいろいろな面を助ける働きとなるクラスが必要である。」</a:t>
            </a:r>
          </a:p>
          <a:p>
            <a:pPr marL="0" indent="0" defTabSz="502899">
              <a:spcBef>
                <a:spcPts val="400"/>
              </a:spcBef>
              <a:buSzTx/>
              <a:buNone/>
              <a:defRPr sz="1760"/>
            </a:pPr>
          </a:p>
          <a:p>
            <a:pPr marL="0" indent="0" algn="r" defTabSz="502899">
              <a:spcBef>
                <a:spcPts val="300"/>
              </a:spcBef>
              <a:buSzTx/>
              <a:buNone/>
              <a:defRPr b="1" i="1" sz="1540">
                <a:solidFill>
                  <a:srgbClr val="606060"/>
                </a:solidFill>
                <a:effectLst>
                  <a:outerShdw sx="100000" sy="100000" kx="0" ky="0" algn="b" rotWithShape="0" blurRad="20955" dist="10477" dir="2700000">
                    <a:srgbClr val="000000">
                      <a:alpha val="40000"/>
                    </a:srgbClr>
                  </a:outerShdw>
                </a:effectLst>
              </a:defRPr>
            </a:pPr>
            <a:r>
              <a:t>The Ministry of Healing</a:t>
            </a:r>
            <a:r>
              <a:t>ミニストリー・オブ・ヒーリング</a:t>
            </a:r>
            <a:r>
              <a:rPr i="0"/>
              <a:t> 149. </a:t>
            </a:r>
          </a:p>
        </p:txBody>
      </p:sp>
      <p:grpSp>
        <p:nvGrpSpPr>
          <p:cNvPr id="314" name="Group 314" descr="EGWhite"/>
          <p:cNvGrpSpPr/>
          <p:nvPr/>
        </p:nvGrpSpPr>
        <p:grpSpPr>
          <a:xfrm>
            <a:off x="9105900" y="1524000"/>
            <a:ext cx="2171701" cy="2895601"/>
            <a:chOff x="0" y="0"/>
            <a:chExt cx="2171700" cy="2895600"/>
          </a:xfrm>
        </p:grpSpPr>
        <p:sp>
          <p:nvSpPr>
            <p:cNvPr id="312" name="Shape 312"/>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313"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6" name="Shape 316"/>
          <p:cNvSpPr/>
          <p:nvPr>
            <p:ph type="title"/>
          </p:nvPr>
        </p:nvSpPr>
        <p:spPr>
          <a:prstGeom prst="rect">
            <a:avLst/>
          </a:prstGeom>
        </p:spPr>
        <p:txBody>
          <a:bodyPr/>
          <a:lstStyle/>
          <a:p>
            <a:pPr defTabSz="612623">
              <a:defRPr spc="-134" sz="3216">
                <a:effectLst>
                  <a:outerShdw sx="100000" sy="100000" kx="0" ky="0" algn="b" rotWithShape="0" blurRad="34036" dist="25527" dir="2700000">
                    <a:srgbClr val="000000">
                      <a:alpha val="40000"/>
                    </a:srgbClr>
                  </a:outerShdw>
                </a:effectLst>
              </a:defRPr>
            </a:pPr>
            <a:r>
              <a:t>Some Women Especially Able for This Work</a:t>
            </a:r>
            <a:r>
              <a:t>女性に向いている働き</a:t>
            </a:r>
          </a:p>
        </p:txBody>
      </p:sp>
      <p:sp>
        <p:nvSpPr>
          <p:cNvPr id="317" name="Shape 317"/>
          <p:cNvSpPr/>
          <p:nvPr>
            <p:ph type="body" sz="quarter" idx="1"/>
          </p:nvPr>
        </p:nvSpPr>
        <p:spPr>
          <a:xfrm>
            <a:off x="508000" y="1411552"/>
            <a:ext cx="7874000" cy="1772794"/>
          </a:xfrm>
          <a:prstGeom prst="rect">
            <a:avLst/>
          </a:prstGeom>
        </p:spPr>
        <p:txBody>
          <a:bodyPr/>
          <a:lstStyle/>
          <a:p>
            <a:pPr marL="0" indent="0" defTabSz="621766">
              <a:spcBef>
                <a:spcPts val="500"/>
              </a:spcBef>
              <a:buSzTx/>
              <a:buNone/>
              <a:defRPr sz="2176"/>
            </a:pPr>
            <a:r>
              <a:t>“There are </a:t>
            </a:r>
            <a:r>
              <a:rPr b="1"/>
              <a:t>women</a:t>
            </a:r>
            <a:r>
              <a:t> who are </a:t>
            </a:r>
            <a:r>
              <a:rPr b="1"/>
              <a:t>especially adapted for the work of giving Bible readings</a:t>
            </a:r>
            <a:r>
              <a:t>, and they are very successful in presenting the word of God in its simplicity to others.</a:t>
            </a:r>
            <a:r>
              <a:t>「</a:t>
            </a:r>
            <a:r>
              <a:rPr b="1"/>
              <a:t>聖書研究を授けるのに、特に適した女性たちがいます。</a:t>
            </a:r>
            <a:r>
              <a:t>彼女たちは神のみ言葉をありのままに示すことに非常に長けています。</a:t>
            </a:r>
            <a:r>
              <a:t> </a:t>
            </a:r>
            <a:r>
              <a:t>」</a:t>
            </a:r>
          </a:p>
        </p:txBody>
      </p:sp>
      <p:grpSp>
        <p:nvGrpSpPr>
          <p:cNvPr id="320" name="Group 320" descr="EGWhite"/>
          <p:cNvGrpSpPr/>
          <p:nvPr/>
        </p:nvGrpSpPr>
        <p:grpSpPr>
          <a:xfrm>
            <a:off x="9105900" y="1524000"/>
            <a:ext cx="2171701" cy="2895601"/>
            <a:chOff x="0" y="0"/>
            <a:chExt cx="2171700" cy="2895600"/>
          </a:xfrm>
        </p:grpSpPr>
        <p:sp>
          <p:nvSpPr>
            <p:cNvPr id="318" name="Shape 318"/>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319"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2" name="Shape 322"/>
          <p:cNvSpPr/>
          <p:nvPr>
            <p:ph type="title"/>
          </p:nvPr>
        </p:nvSpPr>
        <p:spPr>
          <a:prstGeom prst="rect">
            <a:avLst/>
          </a:prstGeom>
        </p:spPr>
        <p:txBody>
          <a:bodyPr/>
          <a:lstStyle/>
          <a:p>
            <a:pPr defTabSz="612623">
              <a:defRPr spc="-134" sz="3216">
                <a:effectLst>
                  <a:outerShdw sx="100000" sy="100000" kx="0" ky="0" algn="b" rotWithShape="0" blurRad="34036" dist="25527" dir="2700000">
                    <a:srgbClr val="000000">
                      <a:alpha val="40000"/>
                    </a:srgbClr>
                  </a:outerShdw>
                </a:effectLst>
              </a:defRPr>
            </a:pPr>
            <a:r>
              <a:t>Some Women Especially Able for This Work</a:t>
            </a:r>
            <a:r>
              <a:t>女性に向いている働き</a:t>
            </a:r>
          </a:p>
        </p:txBody>
      </p:sp>
      <p:sp>
        <p:nvSpPr>
          <p:cNvPr id="323" name="Shape 323"/>
          <p:cNvSpPr/>
          <p:nvPr>
            <p:ph type="body" sz="quarter" idx="1"/>
          </p:nvPr>
        </p:nvSpPr>
        <p:spPr>
          <a:xfrm>
            <a:off x="508000" y="1411552"/>
            <a:ext cx="7874000" cy="1360373"/>
          </a:xfrm>
          <a:prstGeom prst="rect">
            <a:avLst/>
          </a:prstGeom>
        </p:spPr>
        <p:txBody>
          <a:bodyPr/>
          <a:lstStyle/>
          <a:p>
            <a:pPr marL="0" indent="0" defTabSz="585192">
              <a:spcBef>
                <a:spcPts val="400"/>
              </a:spcBef>
              <a:buSzTx/>
              <a:buNone/>
              <a:defRPr sz="2048"/>
            </a:pPr>
            <a:r>
              <a:t>“They become a great blessing in reaching mothers and their daughters.”</a:t>
            </a:r>
            <a:r>
              <a:t>「特に母親やその娘たちに近づくことができるので、大きな祝福となるのです。」</a:t>
            </a:r>
          </a:p>
          <a:p>
            <a:pPr marL="0" indent="0" algn="r" defTabSz="585192">
              <a:spcBef>
                <a:spcPts val="400"/>
              </a:spcBef>
              <a:buSzTx/>
              <a:buNone/>
              <a:defRPr b="1" i="1" sz="1792">
                <a:solidFill>
                  <a:srgbClr val="606060"/>
                </a:solidFill>
                <a:effectLst>
                  <a:outerShdw sx="100000" sy="100000" kx="0" ky="0" algn="b" rotWithShape="0" blurRad="24384" dist="12192" dir="2700000">
                    <a:srgbClr val="000000">
                      <a:alpha val="40000"/>
                    </a:srgbClr>
                  </a:outerShdw>
                </a:effectLst>
              </a:defRPr>
            </a:pPr>
            <a:r>
              <a:t>Medical Ministry</a:t>
            </a:r>
            <a:r>
              <a:t>メディカルミニストリー</a:t>
            </a:r>
            <a:r>
              <a:rPr i="0"/>
              <a:t> 140. </a:t>
            </a:r>
          </a:p>
        </p:txBody>
      </p:sp>
      <p:grpSp>
        <p:nvGrpSpPr>
          <p:cNvPr id="326" name="Group 326" descr="EGWhite"/>
          <p:cNvGrpSpPr/>
          <p:nvPr/>
        </p:nvGrpSpPr>
        <p:grpSpPr>
          <a:xfrm>
            <a:off x="9105900" y="1524000"/>
            <a:ext cx="2171701" cy="2895601"/>
            <a:chOff x="0" y="0"/>
            <a:chExt cx="2171700" cy="2895600"/>
          </a:xfrm>
        </p:grpSpPr>
        <p:sp>
          <p:nvSpPr>
            <p:cNvPr id="324" name="Shape 324"/>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325"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ph type="title"/>
          </p:nvPr>
        </p:nvSpPr>
        <p:spPr>
          <a:prstGeom prst="rect">
            <a:avLst/>
          </a:prstGeom>
        </p:spPr>
        <p:txBody>
          <a:bodyPr/>
          <a:lstStyle/>
          <a:p>
            <a:pPr defTabSz="475468">
              <a:defRPr spc="-104" sz="2496">
                <a:effectLst>
                  <a:outerShdw sx="100000" sy="100000" kx="0" ky="0" algn="b" rotWithShape="0" blurRad="26416" dist="19812" dir="2700000">
                    <a:srgbClr val="000000">
                      <a:alpha val="40000"/>
                    </a:srgbClr>
                  </a:outerShdw>
                </a:effectLst>
              </a:defRPr>
            </a:pPr>
            <a:r>
              <a:t>Medical Work Opens the Door for Bible Studies!</a:t>
            </a:r>
            <a:r>
              <a:t>医療伝道が聖書研究への扉を開く！</a:t>
            </a:r>
          </a:p>
        </p:txBody>
      </p:sp>
      <p:sp>
        <p:nvSpPr>
          <p:cNvPr id="329" name="Shape 329"/>
          <p:cNvSpPr/>
          <p:nvPr>
            <p:ph type="body" sz="quarter" idx="1"/>
          </p:nvPr>
        </p:nvSpPr>
        <p:spPr>
          <a:xfrm>
            <a:off x="508000" y="1411552"/>
            <a:ext cx="7874000" cy="1772794"/>
          </a:xfrm>
          <a:prstGeom prst="rect">
            <a:avLst/>
          </a:prstGeom>
        </p:spPr>
        <p:txBody>
          <a:bodyPr/>
          <a:lstStyle/>
          <a:p>
            <a:pPr marL="0" indent="0" defTabSz="658341">
              <a:spcBef>
                <a:spcPts val="500"/>
              </a:spcBef>
              <a:buSzTx/>
              <a:buNone/>
              <a:defRPr sz="2304"/>
            </a:pPr>
            <a:r>
              <a:t>“Begin to do </a:t>
            </a:r>
            <a:r>
              <a:rPr b="1"/>
              <a:t>medical missionary work </a:t>
            </a:r>
            <a:r>
              <a:t>with the conveniences which you have at hand. You will find that thus the way </a:t>
            </a:r>
            <a:r>
              <a:rPr b="1"/>
              <a:t>will open for you to hold Bible readings</a:t>
            </a:r>
            <a:r>
              <a:t>. . . .</a:t>
            </a:r>
            <a:r>
              <a:t>「自分の手の届く範囲内で、</a:t>
            </a:r>
            <a:r>
              <a:rPr b="1"/>
              <a:t>医療伝道</a:t>
            </a:r>
            <a:r>
              <a:t>を始めましょう。そうすれば、</a:t>
            </a:r>
            <a:r>
              <a:rPr b="1"/>
              <a:t>聖書研究への扉が開かれる</a:t>
            </a:r>
            <a:r>
              <a:t>ことがわかります。」</a:t>
            </a:r>
          </a:p>
        </p:txBody>
      </p:sp>
      <p:grpSp>
        <p:nvGrpSpPr>
          <p:cNvPr id="332" name="Group 332" descr="EGWhite"/>
          <p:cNvGrpSpPr/>
          <p:nvPr/>
        </p:nvGrpSpPr>
        <p:grpSpPr>
          <a:xfrm>
            <a:off x="9105900" y="1524000"/>
            <a:ext cx="2171701" cy="2895601"/>
            <a:chOff x="0" y="0"/>
            <a:chExt cx="2171700" cy="2895600"/>
          </a:xfrm>
        </p:grpSpPr>
        <p:sp>
          <p:nvSpPr>
            <p:cNvPr id="330" name="Shape 330"/>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331"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ph type="title"/>
          </p:nvPr>
        </p:nvSpPr>
        <p:spPr>
          <a:prstGeom prst="rect">
            <a:avLst/>
          </a:prstGeom>
        </p:spPr>
        <p:txBody>
          <a:bodyPr/>
          <a:lstStyle/>
          <a:p>
            <a:pPr defTabSz="475468">
              <a:defRPr spc="-104" sz="2496">
                <a:effectLst>
                  <a:outerShdw sx="100000" sy="100000" kx="0" ky="0" algn="b" rotWithShape="0" blurRad="26416" dist="19812" dir="2700000">
                    <a:srgbClr val="000000">
                      <a:alpha val="40000"/>
                    </a:srgbClr>
                  </a:outerShdw>
                </a:effectLst>
              </a:defRPr>
            </a:pPr>
            <a:r>
              <a:t>Medical Work Opens the Door for Bible Studies!</a:t>
            </a:r>
            <a:r>
              <a:t>医療伝道が聖書研究への扉を開く！</a:t>
            </a:r>
          </a:p>
        </p:txBody>
      </p:sp>
      <p:sp>
        <p:nvSpPr>
          <p:cNvPr id="335" name="Shape 335"/>
          <p:cNvSpPr/>
          <p:nvPr>
            <p:ph type="body" sz="quarter" idx="1"/>
          </p:nvPr>
        </p:nvSpPr>
        <p:spPr>
          <a:xfrm>
            <a:off x="508000" y="1411552"/>
            <a:ext cx="7874000" cy="1803571"/>
          </a:xfrm>
          <a:prstGeom prst="rect">
            <a:avLst/>
          </a:prstGeom>
        </p:spPr>
        <p:txBody>
          <a:bodyPr/>
          <a:lstStyle/>
          <a:p>
            <a:pPr marL="0" indent="0" defTabSz="594335">
              <a:spcBef>
                <a:spcPts val="400"/>
              </a:spcBef>
              <a:buSzTx/>
              <a:buNone/>
              <a:defRPr sz="2080"/>
            </a:pPr>
            <a:r>
              <a:t>“Suffering will be relieved, and you will have opportunity to break the bread of life to starving souls. . . .”</a:t>
            </a:r>
            <a:r>
              <a:t>「苦しみが和らげられ、こうして飢え乾いている魂に、命のパンを差し出すことができます</a:t>
            </a:r>
            <a:r>
              <a:t>…</a:t>
            </a:r>
            <a:r>
              <a:t>。」</a:t>
            </a:r>
          </a:p>
          <a:p>
            <a:pPr marL="0" indent="0" algn="r" defTabSz="594335">
              <a:spcBef>
                <a:spcPts val="400"/>
              </a:spcBef>
              <a:buSzTx/>
              <a:buNone/>
              <a:defRPr b="1" i="1" sz="1819">
                <a:solidFill>
                  <a:srgbClr val="606060"/>
                </a:solidFill>
                <a:effectLst>
                  <a:outerShdw sx="100000" sy="100000" kx="0" ky="0" algn="b" rotWithShape="0" blurRad="24765" dist="12382" dir="2700000">
                    <a:srgbClr val="000000">
                      <a:alpha val="40000"/>
                    </a:srgbClr>
                  </a:outerShdw>
                </a:effectLst>
              </a:defRPr>
            </a:pPr>
            <a:r>
              <a:t>Medical Ministry</a:t>
            </a:r>
            <a:r>
              <a:t>メディカルミニストリー</a:t>
            </a:r>
            <a:r>
              <a:rPr i="0"/>
              <a:t> 239. </a:t>
            </a:r>
          </a:p>
        </p:txBody>
      </p:sp>
      <p:grpSp>
        <p:nvGrpSpPr>
          <p:cNvPr id="338" name="Group 338" descr="EGWhite"/>
          <p:cNvGrpSpPr/>
          <p:nvPr/>
        </p:nvGrpSpPr>
        <p:grpSpPr>
          <a:xfrm>
            <a:off x="9105900" y="1524000"/>
            <a:ext cx="2171701" cy="2895601"/>
            <a:chOff x="0" y="0"/>
            <a:chExt cx="2171700" cy="2895600"/>
          </a:xfrm>
        </p:grpSpPr>
        <p:sp>
          <p:nvSpPr>
            <p:cNvPr id="336" name="Shape 336"/>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337"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ph type="title"/>
          </p:nvPr>
        </p:nvSpPr>
        <p:spPr>
          <a:prstGeom prst="rect">
            <a:avLst/>
          </a:prstGeom>
        </p:spPr>
        <p:txBody>
          <a:bodyPr/>
          <a:lstStyle/>
          <a:p>
            <a:pPr defTabSz="457181">
              <a:defRPr spc="-100" sz="2400">
                <a:effectLst>
                  <a:outerShdw sx="100000" sy="100000" kx="0" ky="0" algn="b" rotWithShape="0" blurRad="25400" dist="19050" dir="2700000">
                    <a:srgbClr val="000000">
                      <a:alpha val="40000"/>
                    </a:srgbClr>
                  </a:outerShdw>
                </a:effectLst>
              </a:defRPr>
            </a:pPr>
            <a:r>
              <a:t>Studies: Especially Where People Know Nothing!</a:t>
            </a:r>
            <a:r>
              <a:t>課題</a:t>
            </a:r>
            <a:r>
              <a:t>:</a:t>
            </a:r>
            <a:r>
              <a:t>真理を全く知らない人々に対して</a:t>
            </a:r>
          </a:p>
        </p:txBody>
      </p:sp>
      <p:sp>
        <p:nvSpPr>
          <p:cNvPr id="341" name="Shape 341"/>
          <p:cNvSpPr/>
          <p:nvPr>
            <p:ph type="body" sz="quarter" idx="1"/>
          </p:nvPr>
        </p:nvSpPr>
        <p:spPr>
          <a:xfrm>
            <a:off x="508000" y="1411552"/>
            <a:ext cx="7874000" cy="1329596"/>
          </a:xfrm>
          <a:prstGeom prst="rect">
            <a:avLst/>
          </a:prstGeom>
        </p:spPr>
        <p:txBody>
          <a:bodyPr/>
          <a:lstStyle/>
          <a:p>
            <a:pPr marL="0" indent="0" defTabSz="585192">
              <a:spcBef>
                <a:spcPts val="400"/>
              </a:spcBef>
              <a:buSzTx/>
              <a:buNone/>
              <a:defRPr sz="2048"/>
            </a:pPr>
            <a:r>
              <a:t>“The Lord calls for </a:t>
            </a:r>
            <a:r>
              <a:rPr b="1"/>
              <a:t>decided efforts </a:t>
            </a:r>
            <a:r>
              <a:t>to be put forth in places </a:t>
            </a:r>
            <a:r>
              <a:rPr b="1"/>
              <a:t>where the people know nothing of Bible truth</a:t>
            </a:r>
            <a:r>
              <a:t>.</a:t>
            </a:r>
            <a:r>
              <a:t>「</a:t>
            </a:r>
            <a:r>
              <a:rPr b="1"/>
              <a:t>真理について全く知らない人々に対しては、特に熱心な努力</a:t>
            </a:r>
            <a:r>
              <a:t>が求められます。</a:t>
            </a:r>
            <a:r>
              <a:t> </a:t>
            </a:r>
            <a:r>
              <a:t>」</a:t>
            </a:r>
          </a:p>
        </p:txBody>
      </p:sp>
      <p:grpSp>
        <p:nvGrpSpPr>
          <p:cNvPr id="344" name="Group 344" descr="EGWhite"/>
          <p:cNvGrpSpPr/>
          <p:nvPr/>
        </p:nvGrpSpPr>
        <p:grpSpPr>
          <a:xfrm>
            <a:off x="9105900" y="1524000"/>
            <a:ext cx="2171701" cy="2895601"/>
            <a:chOff x="0" y="0"/>
            <a:chExt cx="2171700" cy="2895600"/>
          </a:xfrm>
        </p:grpSpPr>
        <p:sp>
          <p:nvSpPr>
            <p:cNvPr id="342" name="Shape 342"/>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343"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prstGeom prst="rect">
            <a:avLst/>
          </a:prstGeom>
        </p:spPr>
        <p:txBody>
          <a:bodyPr/>
          <a:lstStyle/>
          <a:p>
            <a:pPr/>
          </a:p>
        </p:txBody>
      </p:sp>
      <p:sp>
        <p:nvSpPr>
          <p:cNvPr id="166" name="Shape 166"/>
          <p:cNvSpPr/>
          <p:nvPr>
            <p:ph type="body" sz="half" idx="1"/>
          </p:nvPr>
        </p:nvSpPr>
        <p:spPr>
          <a:prstGeom prst="rect">
            <a:avLst/>
          </a:prstGeom>
        </p:spPr>
        <p:txBody>
          <a:bodyPr/>
          <a:lstStyle/>
          <a:p>
            <a:pPr>
              <a:buBlip>
                <a:blip r:embed="rId3"/>
              </a:buBlip>
            </a:pPr>
          </a:p>
        </p:txBody>
      </p:sp>
      <p:pic>
        <p:nvPicPr>
          <p:cNvPr id="167" name="image7.png" descr="A picture containing tree, grass, outdoor, giraffe&#10;&#10;Description generated with very high confidence"/>
          <p:cNvPicPr>
            <a:picLocks noChangeAspect="1"/>
          </p:cNvPicPr>
          <p:nvPr/>
        </p:nvPicPr>
        <p:blipFill>
          <a:blip r:embed="rId4">
            <a:extLst/>
          </a:blip>
          <a:srcRect l="0" t="14351" r="0" b="3808"/>
          <a:stretch>
            <a:fillRect/>
          </a:stretch>
        </p:blipFill>
        <p:spPr>
          <a:xfrm>
            <a:off x="482601" y="152399"/>
            <a:ext cx="11176000" cy="6553201"/>
          </a:xfrm>
          <a:prstGeom prst="rect">
            <a:avLst/>
          </a:prstGeom>
          <a:ln w="12700">
            <a:miter lim="400000"/>
          </a:ln>
        </p:spPr>
      </p:pic>
      <p:sp>
        <p:nvSpPr>
          <p:cNvPr id="168" name="Shape 168"/>
          <p:cNvSpPr/>
          <p:nvPr/>
        </p:nvSpPr>
        <p:spPr>
          <a:xfrm>
            <a:off x="736600" y="457200"/>
            <a:ext cx="10769600" cy="3329940"/>
          </a:xfrm>
          <a:prstGeom prst="rect">
            <a:avLst/>
          </a:prstGeom>
          <a:ln w="12700">
            <a:miter lim="400000"/>
          </a:ln>
          <a:effectLst>
            <a:outerShdw sx="100000" sy="100000" kx="0" ky="0" algn="b" rotWithShape="0" blurRad="50800" dist="50800" dir="5400000">
              <a:srgbClr val="000000"/>
            </a:outerShdw>
          </a:effectLst>
          <a:extLst>
            <a:ext uri="{C572A759-6A51-4108-AA02-DFA0A04FC94B}">
              <ma14:wrappingTextBoxFlag xmlns:ma14="http://schemas.microsoft.com/office/mac/drawingml/2011/main" val="1"/>
            </a:ext>
          </a:extLst>
        </p:spPr>
        <p:txBody>
          <a:bodyPr lIns="45719" rIns="45719">
            <a:spAutoFit/>
          </a:bodyPr>
          <a:lstStyle/>
          <a:p>
            <a:pPr algn="ctr">
              <a:defRPr b="1" sz="3200">
                <a:solidFill>
                  <a:srgbClr val="FFFFFF"/>
                </a:solidFill>
              </a:defRPr>
            </a:pPr>
            <a:r>
              <a:t>“And beginning at Moses and all the Prophets, He expounded to them in all the Scriptures the things concerning Himself.”</a:t>
            </a:r>
            <a:r>
              <a:t>「こう言って、モーセやすべての預言者からはじめて、聖書全体にわたり、ご自身についてしるしてある事どもを、</a:t>
            </a:r>
          </a:p>
          <a:p>
            <a:pPr algn="ctr">
              <a:defRPr b="1" sz="3200">
                <a:solidFill>
                  <a:srgbClr val="FFFFFF"/>
                </a:solidFill>
              </a:defRPr>
            </a:pPr>
            <a:r>
              <a:t>説きあかされた。」</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1"/>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Shape 346"/>
          <p:cNvSpPr/>
          <p:nvPr>
            <p:ph type="title"/>
          </p:nvPr>
        </p:nvSpPr>
        <p:spPr>
          <a:prstGeom prst="rect">
            <a:avLst/>
          </a:prstGeom>
        </p:spPr>
        <p:txBody>
          <a:bodyPr/>
          <a:lstStyle/>
          <a:p>
            <a:pPr defTabSz="457181">
              <a:defRPr spc="-100" sz="2400">
                <a:effectLst>
                  <a:outerShdw sx="100000" sy="100000" kx="0" ky="0" algn="b" rotWithShape="0" blurRad="25400" dist="19050" dir="2700000">
                    <a:srgbClr val="000000">
                      <a:alpha val="40000"/>
                    </a:srgbClr>
                  </a:outerShdw>
                </a:effectLst>
              </a:defRPr>
            </a:pPr>
            <a:r>
              <a:t>Studies: Especially Where People Know Nothing!</a:t>
            </a:r>
            <a:r>
              <a:t>課題</a:t>
            </a:r>
            <a:r>
              <a:t>:</a:t>
            </a:r>
            <a:r>
              <a:t>真理を全く知らない人々に対して</a:t>
            </a:r>
          </a:p>
        </p:txBody>
      </p:sp>
      <p:sp>
        <p:nvSpPr>
          <p:cNvPr id="347" name="Shape 347"/>
          <p:cNvSpPr/>
          <p:nvPr>
            <p:ph type="body" sz="quarter" idx="1"/>
          </p:nvPr>
        </p:nvSpPr>
        <p:spPr>
          <a:xfrm>
            <a:off x="508000" y="1411552"/>
            <a:ext cx="7874000" cy="1360373"/>
          </a:xfrm>
          <a:prstGeom prst="rect">
            <a:avLst/>
          </a:prstGeom>
        </p:spPr>
        <p:txBody>
          <a:bodyPr/>
          <a:lstStyle/>
          <a:p>
            <a:pPr marL="0" indent="0" defTabSz="475468">
              <a:spcBef>
                <a:spcPts val="300"/>
              </a:spcBef>
              <a:buSzTx/>
              <a:buNone/>
              <a:defRPr sz="1664"/>
            </a:pPr>
            <a:r>
              <a:t>“Singing and prayer and Bible readings are needed in the homes of the people.”</a:t>
            </a:r>
            <a:r>
              <a:t>「讃美を歌い、聖書を学ぶことが、人々の家庭で必要とされています。」</a:t>
            </a:r>
          </a:p>
          <a:p>
            <a:pPr marL="0" indent="0" defTabSz="475468">
              <a:spcBef>
                <a:spcPts val="300"/>
              </a:spcBef>
              <a:buSzTx/>
              <a:buNone/>
              <a:defRPr sz="1664"/>
            </a:pPr>
          </a:p>
          <a:p>
            <a:pPr marL="0" indent="0" algn="r" defTabSz="475468">
              <a:spcBef>
                <a:spcPts val="300"/>
              </a:spcBef>
              <a:buSzTx/>
              <a:buNone/>
              <a:defRPr b="1" i="1" sz="1456">
                <a:solidFill>
                  <a:srgbClr val="606060"/>
                </a:solidFill>
                <a:effectLst>
                  <a:outerShdw sx="100000" sy="100000" kx="0" ky="0" algn="b" rotWithShape="0" blurRad="19812" dist="9906" dir="2700000">
                    <a:srgbClr val="000000">
                      <a:alpha val="40000"/>
                    </a:srgbClr>
                  </a:outerShdw>
                </a:effectLst>
              </a:defRPr>
            </a:pPr>
            <a:r>
              <a:t>Counsels to Parents, Teachers, and Students</a:t>
            </a:r>
            <a:r>
              <a:t>両親、教師、生徒たちへの勧告</a:t>
            </a:r>
            <a:r>
              <a:rPr i="0"/>
              <a:t> 540. </a:t>
            </a:r>
          </a:p>
        </p:txBody>
      </p:sp>
      <p:grpSp>
        <p:nvGrpSpPr>
          <p:cNvPr id="350" name="Group 350" descr="EGWhite"/>
          <p:cNvGrpSpPr/>
          <p:nvPr/>
        </p:nvGrpSpPr>
        <p:grpSpPr>
          <a:xfrm>
            <a:off x="9105900" y="1524000"/>
            <a:ext cx="2171701" cy="2895601"/>
            <a:chOff x="0" y="0"/>
            <a:chExt cx="2171700" cy="2895600"/>
          </a:xfrm>
        </p:grpSpPr>
        <p:sp>
          <p:nvSpPr>
            <p:cNvPr id="348" name="Shape 348"/>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349"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2" name="Shape 352"/>
          <p:cNvSpPr/>
          <p:nvPr>
            <p:ph type="title"/>
          </p:nvPr>
        </p:nvSpPr>
        <p:spPr>
          <a:prstGeom prst="rect">
            <a:avLst/>
          </a:prstGeom>
        </p:spPr>
        <p:txBody>
          <a:bodyPr/>
          <a:lstStyle/>
          <a:p>
            <a:pPr defTabSz="493756">
              <a:defRPr spc="-108" sz="2592">
                <a:effectLst>
                  <a:outerShdw sx="100000" sy="100000" kx="0" ky="0" algn="b" rotWithShape="0" blurRad="27432" dist="20574" dir="2700000">
                    <a:srgbClr val="000000">
                      <a:alpha val="40000"/>
                    </a:srgbClr>
                  </a:outerShdw>
                </a:effectLst>
              </a:defRPr>
            </a:pPr>
            <a:r>
              <a:t>Personal Experience: Joliet, near Chicago</a:t>
            </a:r>
            <a:r>
              <a:t>体験談</a:t>
            </a:r>
            <a:r>
              <a:t>: </a:t>
            </a:r>
            <a:r>
              <a:t>シカゴ近郊のジョリエットにて</a:t>
            </a:r>
          </a:p>
        </p:txBody>
      </p:sp>
      <p:pic>
        <p:nvPicPr>
          <p:cNvPr id="353" name="image17.png"/>
          <p:cNvPicPr>
            <a:picLocks noChangeAspect="1"/>
          </p:cNvPicPr>
          <p:nvPr/>
        </p:nvPicPr>
        <p:blipFill>
          <a:blip r:embed="rId2">
            <a:extLst/>
          </a:blip>
          <a:srcRect l="25000" t="17778" r="3123" b="5556"/>
          <a:stretch>
            <a:fillRect/>
          </a:stretch>
        </p:blipFill>
        <p:spPr>
          <a:xfrm>
            <a:off x="4521200" y="1447799"/>
            <a:ext cx="7239000" cy="4343401"/>
          </a:xfrm>
          <a:prstGeom prst="rect">
            <a:avLst/>
          </a:prstGeom>
          <a:ln w="12700">
            <a:miter lim="400000"/>
          </a:ln>
        </p:spPr>
      </p:pic>
      <p:sp>
        <p:nvSpPr>
          <p:cNvPr id="354" name="Shape 354"/>
          <p:cNvSpPr/>
          <p:nvPr>
            <p:ph type="body" sz="half" idx="1"/>
          </p:nvPr>
        </p:nvSpPr>
        <p:spPr>
          <a:xfrm>
            <a:off x="508000" y="1411552"/>
            <a:ext cx="3987800" cy="4284252"/>
          </a:xfrm>
          <a:prstGeom prst="rect">
            <a:avLst/>
          </a:prstGeom>
        </p:spPr>
        <p:txBody>
          <a:bodyPr/>
          <a:lstStyle/>
          <a:p>
            <a:pPr marL="257968" indent="-257968" defTabSz="594335">
              <a:spcBef>
                <a:spcPts val="400"/>
              </a:spcBef>
              <a:buBlip>
                <a:blip r:embed="rId3"/>
              </a:buBlip>
              <a:defRPr sz="2080"/>
            </a:pPr>
            <a:r>
              <a:t>Four months of practical training in evangelism4</a:t>
            </a:r>
            <a:r>
              <a:t>ヶ月にわたる伝道の実地訓練</a:t>
            </a:r>
          </a:p>
          <a:p>
            <a:pPr marL="257968" indent="-257968" defTabSz="594335">
              <a:spcBef>
                <a:spcPts val="400"/>
              </a:spcBef>
              <a:buBlip>
                <a:blip r:embed="rId3"/>
              </a:buBlip>
              <a:defRPr sz="2080"/>
            </a:pPr>
            <a:r>
              <a:t>Given 37 Bible study requests 37</a:t>
            </a:r>
            <a:r>
              <a:t>件の聖書研究の要請があった</a:t>
            </a:r>
          </a:p>
          <a:p>
            <a:pPr marL="257968" indent="-257968" defTabSz="594335">
              <a:spcBef>
                <a:spcPts val="400"/>
              </a:spcBef>
              <a:buBlip>
                <a:blip r:embed="rId3"/>
              </a:buBlip>
              <a:defRPr sz="2080"/>
            </a:pPr>
            <a:r>
              <a:t>Half continued with the studies</a:t>
            </a:r>
            <a:r>
              <a:t>半数が聖書研究を続けた</a:t>
            </a:r>
          </a:p>
          <a:p>
            <a:pPr marL="257968" indent="-257968" defTabSz="594335">
              <a:spcBef>
                <a:spcPts val="400"/>
              </a:spcBef>
              <a:buBlip>
                <a:blip r:embed="rId3"/>
              </a:buBlip>
              <a:defRPr sz="2080"/>
            </a:pPr>
            <a:r>
              <a:t>Deep soul searching: prayer, study</a:t>
            </a:r>
            <a:r>
              <a:t>祈りと学びによる心を深く探る経験</a:t>
            </a:r>
          </a:p>
        </p:txBody>
      </p:sp>
      <p:sp>
        <p:nvSpPr>
          <p:cNvPr id="355" name="Shape 355"/>
          <p:cNvSpPr/>
          <p:nvPr/>
        </p:nvSpPr>
        <p:spPr>
          <a:xfrm>
            <a:off x="7620000" y="1524000"/>
            <a:ext cx="685800" cy="304800"/>
          </a:xfrm>
          <a:prstGeom prst="ellipse">
            <a:avLst/>
          </a:prstGeom>
          <a:ln>
            <a:solidFill>
              <a:srgbClr val="000000"/>
            </a:solidFill>
          </a:ln>
          <a:effectLst>
            <a:outerShdw sx="100000" sy="100000" kx="0" ky="0" algn="b" rotWithShape="0" blurRad="38100" dist="23000" dir="5400000">
              <a:srgbClr val="000000">
                <a:alpha val="35000"/>
              </a:srgbClr>
            </a:outerShdw>
          </a:effectLst>
        </p:spPr>
        <p:txBody>
          <a:bodyPr lIns="45718" tIns="45718" rIns="45718" bIns="45718" anchor="ctr"/>
          <a:lstStyle/>
          <a:p>
            <a:pPr algn="ctr" defTabSz="914098">
              <a:defRPr sz="2300">
                <a:latin typeface="Segoe"/>
                <a:ea typeface="Segoe"/>
                <a:cs typeface="Segoe"/>
                <a:sym typeface="Segoe"/>
              </a:defRPr>
            </a:pPr>
          </a:p>
        </p:txBody>
      </p:sp>
      <p:sp>
        <p:nvSpPr>
          <p:cNvPr id="356" name="Shape 356"/>
          <p:cNvSpPr/>
          <p:nvPr/>
        </p:nvSpPr>
        <p:spPr>
          <a:xfrm>
            <a:off x="5181600" y="4419600"/>
            <a:ext cx="1828800" cy="1143000"/>
          </a:xfrm>
          <a:prstGeom prst="ellipse">
            <a:avLst/>
          </a:prstGeom>
          <a:ln>
            <a:solidFill>
              <a:srgbClr val="000000"/>
            </a:solidFill>
          </a:ln>
          <a:effectLst>
            <a:outerShdw sx="100000" sy="100000" kx="0" ky="0" algn="b" rotWithShape="0" blurRad="38100" dist="23000" dir="5400000">
              <a:srgbClr val="000000">
                <a:alpha val="35000"/>
              </a:srgbClr>
            </a:outerShdw>
          </a:effectLst>
        </p:spPr>
        <p:txBody>
          <a:bodyPr lIns="45718" tIns="45718" rIns="45718" bIns="45718" anchor="ctr"/>
          <a:lstStyle/>
          <a:p>
            <a:pPr algn="ctr" defTabSz="914098">
              <a:defRPr sz="2300">
                <a:latin typeface="Segoe"/>
                <a:ea typeface="Segoe"/>
                <a:cs typeface="Segoe"/>
                <a:sym typeface="Segoe"/>
              </a:defRPr>
            </a:pPr>
          </a:p>
        </p:txBody>
      </p:sp>
      <p:grpSp>
        <p:nvGrpSpPr>
          <p:cNvPr id="359" name="Group 359"/>
          <p:cNvGrpSpPr/>
          <p:nvPr/>
        </p:nvGrpSpPr>
        <p:grpSpPr>
          <a:xfrm>
            <a:off x="5758917" y="1601631"/>
            <a:ext cx="1861083" cy="2782155"/>
            <a:chOff x="0" y="0"/>
            <a:chExt cx="1861082" cy="2782153"/>
          </a:xfrm>
        </p:grpSpPr>
        <p:sp>
          <p:nvSpPr>
            <p:cNvPr id="357" name="Shape 357"/>
            <p:cNvSpPr/>
            <p:nvPr/>
          </p:nvSpPr>
          <p:spPr>
            <a:xfrm rot="1573107">
              <a:off x="569286" y="18371"/>
              <a:ext cx="722510" cy="2745412"/>
            </a:xfrm>
            <a:custGeom>
              <a:avLst/>
              <a:gdLst/>
              <a:ahLst/>
              <a:cxnLst>
                <a:cxn ang="0">
                  <a:pos x="wd2" y="hd2"/>
                </a:cxn>
                <a:cxn ang="5400000">
                  <a:pos x="wd2" y="hd2"/>
                </a:cxn>
                <a:cxn ang="10800000">
                  <a:pos x="wd2" y="hd2"/>
                </a:cxn>
                <a:cxn ang="16200000">
                  <a:pos x="wd2" y="hd2"/>
                </a:cxn>
              </a:cxnLst>
              <a:rect l="0" t="0" r="r" b="b"/>
              <a:pathLst>
                <a:path w="20828" h="21600" fill="norm" stroke="1" extrusionOk="0">
                  <a:moveTo>
                    <a:pt x="0" y="9891"/>
                  </a:moveTo>
                  <a:cubicBezTo>
                    <a:pt x="0" y="14402"/>
                    <a:pt x="6425" y="18341"/>
                    <a:pt x="15621" y="19468"/>
                  </a:cubicBezTo>
                  <a:lnTo>
                    <a:pt x="15621" y="18758"/>
                  </a:lnTo>
                  <a:lnTo>
                    <a:pt x="20828" y="20493"/>
                  </a:lnTo>
                  <a:lnTo>
                    <a:pt x="15621" y="21600"/>
                  </a:lnTo>
                  <a:lnTo>
                    <a:pt x="15621" y="20889"/>
                  </a:lnTo>
                  <a:lnTo>
                    <a:pt x="15621" y="20889"/>
                  </a:lnTo>
                  <a:cubicBezTo>
                    <a:pt x="6425" y="19762"/>
                    <a:pt x="0" y="15823"/>
                    <a:pt x="0" y="11312"/>
                  </a:cubicBezTo>
                  <a:close/>
                  <a:moveTo>
                    <a:pt x="20828" y="1421"/>
                  </a:moveTo>
                  <a:cubicBezTo>
                    <a:pt x="9906" y="1421"/>
                    <a:pt x="839" y="5428"/>
                    <a:pt x="54" y="10602"/>
                  </a:cubicBezTo>
                  <a:lnTo>
                    <a:pt x="54" y="10602"/>
                  </a:lnTo>
                  <a:cubicBezTo>
                    <a:pt x="-772" y="5153"/>
                    <a:pt x="7859" y="418"/>
                    <a:pt x="19332" y="26"/>
                  </a:cubicBezTo>
                  <a:cubicBezTo>
                    <a:pt x="19830" y="9"/>
                    <a:pt x="20329" y="0"/>
                    <a:pt x="20828" y="0"/>
                  </a:cubicBezTo>
                  <a:close/>
                </a:path>
              </a:pathLst>
            </a:custGeom>
            <a:solidFill>
              <a:srgbClr val="000000"/>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defTabSz="914098">
                <a:defRPr sz="2300">
                  <a:latin typeface="Segoe"/>
                  <a:ea typeface="Segoe"/>
                  <a:cs typeface="Segoe"/>
                  <a:sym typeface="Segoe"/>
                </a:defRPr>
              </a:pPr>
            </a:p>
          </p:txBody>
        </p:sp>
        <p:sp>
          <p:nvSpPr>
            <p:cNvPr id="358" name="Shape 358"/>
            <p:cNvSpPr/>
            <p:nvPr/>
          </p:nvSpPr>
          <p:spPr>
            <a:xfrm rot="1573107">
              <a:off x="878079" y="90281"/>
              <a:ext cx="722509" cy="1347513"/>
            </a:xfrm>
            <a:custGeom>
              <a:avLst/>
              <a:gdLst/>
              <a:ahLst/>
              <a:cxnLst>
                <a:cxn ang="0">
                  <a:pos x="wd2" y="hd2"/>
                </a:cxn>
                <a:cxn ang="5400000">
                  <a:pos x="wd2" y="hd2"/>
                </a:cxn>
                <a:cxn ang="10800000">
                  <a:pos x="wd2" y="hd2"/>
                </a:cxn>
                <a:cxn ang="16200000">
                  <a:pos x="wd2" y="hd2"/>
                </a:cxn>
              </a:cxnLst>
              <a:rect l="0" t="0" r="r" b="b"/>
              <a:pathLst>
                <a:path w="20828" h="21600" fill="norm" stroke="1" extrusionOk="0">
                  <a:moveTo>
                    <a:pt x="20828" y="2895"/>
                  </a:moveTo>
                  <a:cubicBezTo>
                    <a:pt x="9906" y="2895"/>
                    <a:pt x="839" y="11059"/>
                    <a:pt x="54" y="21600"/>
                  </a:cubicBezTo>
                  <a:lnTo>
                    <a:pt x="54" y="21600"/>
                  </a:lnTo>
                  <a:cubicBezTo>
                    <a:pt x="-772" y="10499"/>
                    <a:pt x="7859" y="852"/>
                    <a:pt x="19332" y="52"/>
                  </a:cubicBezTo>
                  <a:cubicBezTo>
                    <a:pt x="19830" y="17"/>
                    <a:pt x="20329" y="0"/>
                    <a:pt x="20828" y="0"/>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defTabSz="914098">
                <a:defRPr sz="2300">
                  <a:latin typeface="Segoe"/>
                  <a:ea typeface="Segoe"/>
                  <a:cs typeface="Segoe"/>
                  <a:sym typeface="Segoe"/>
                </a:defRPr>
              </a:pP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5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5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5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54"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1" name="Shape 361"/>
          <p:cNvSpPr/>
          <p:nvPr>
            <p:ph type="title"/>
          </p:nvPr>
        </p:nvSpPr>
        <p:spPr>
          <a:prstGeom prst="rect">
            <a:avLst/>
          </a:prstGeom>
        </p:spPr>
        <p:txBody>
          <a:bodyPr/>
          <a:lstStyle/>
          <a:p>
            <a:pPr defTabSz="493756">
              <a:defRPr spc="-108" sz="2592">
                <a:effectLst>
                  <a:outerShdw sx="100000" sy="100000" kx="0" ky="0" algn="b" rotWithShape="0" blurRad="27432" dist="20574" dir="2700000">
                    <a:srgbClr val="000000">
                      <a:alpha val="40000"/>
                    </a:srgbClr>
                  </a:outerShdw>
                </a:effectLst>
              </a:defRPr>
            </a:pPr>
            <a:r>
              <a:t>Personal Experience: Joliet, near Chicago</a:t>
            </a:r>
            <a:r>
              <a:t>体験談</a:t>
            </a:r>
            <a:r>
              <a:t>: </a:t>
            </a:r>
            <a:r>
              <a:t>シカゴ近郊のジョリエットにて</a:t>
            </a:r>
          </a:p>
        </p:txBody>
      </p:sp>
      <p:pic>
        <p:nvPicPr>
          <p:cNvPr id="362" name="image17.png"/>
          <p:cNvPicPr>
            <a:picLocks noChangeAspect="1"/>
          </p:cNvPicPr>
          <p:nvPr/>
        </p:nvPicPr>
        <p:blipFill>
          <a:blip r:embed="rId2">
            <a:extLst/>
          </a:blip>
          <a:srcRect l="25000" t="17778" r="3123" b="5556"/>
          <a:stretch>
            <a:fillRect/>
          </a:stretch>
        </p:blipFill>
        <p:spPr>
          <a:xfrm>
            <a:off x="4521200" y="1447799"/>
            <a:ext cx="7239000" cy="4343401"/>
          </a:xfrm>
          <a:prstGeom prst="rect">
            <a:avLst/>
          </a:prstGeom>
          <a:ln w="12700">
            <a:miter lim="400000"/>
          </a:ln>
        </p:spPr>
      </p:pic>
      <p:sp>
        <p:nvSpPr>
          <p:cNvPr id="363" name="Shape 363"/>
          <p:cNvSpPr/>
          <p:nvPr>
            <p:ph type="body" sz="quarter" idx="1"/>
          </p:nvPr>
        </p:nvSpPr>
        <p:spPr>
          <a:xfrm>
            <a:off x="508000" y="1411552"/>
            <a:ext cx="3911600" cy="2314482"/>
          </a:xfrm>
          <a:prstGeom prst="rect">
            <a:avLst/>
          </a:prstGeom>
        </p:spPr>
        <p:txBody>
          <a:bodyPr/>
          <a:lstStyle/>
          <a:p>
            <a:pPr marL="242093" indent="-242093" defTabSz="557761">
              <a:spcBef>
                <a:spcPts val="400"/>
              </a:spcBef>
              <a:buBlip>
                <a:blip r:embed="rId3"/>
              </a:buBlip>
              <a:defRPr sz="1952"/>
            </a:pPr>
            <a:r>
              <a:t>11 of them were baptized at the end of four months</a:t>
            </a:r>
            <a:r>
              <a:t>そのうち</a:t>
            </a:r>
            <a:r>
              <a:t>11</a:t>
            </a:r>
            <a:r>
              <a:t>人が、</a:t>
            </a:r>
            <a:r>
              <a:t>4</a:t>
            </a:r>
            <a:r>
              <a:t>ヶ月後にバプテスマを受けた</a:t>
            </a:r>
          </a:p>
          <a:p>
            <a:pPr marL="242093" indent="-242093" defTabSz="557761">
              <a:spcBef>
                <a:spcPts val="400"/>
              </a:spcBef>
              <a:buBlip>
                <a:blip r:embed="rId3"/>
              </a:buBlip>
              <a:defRPr sz="1952"/>
            </a:pPr>
            <a:r>
              <a:t>It transformed my life and ministry!</a:t>
            </a:r>
            <a:r>
              <a:t>この経験が私の人生と伝道の方法を変えました。</a:t>
            </a:r>
          </a:p>
        </p:txBody>
      </p:sp>
      <p:sp>
        <p:nvSpPr>
          <p:cNvPr id="364" name="Shape 364"/>
          <p:cNvSpPr/>
          <p:nvPr/>
        </p:nvSpPr>
        <p:spPr>
          <a:xfrm>
            <a:off x="7620000" y="1524000"/>
            <a:ext cx="685800" cy="304800"/>
          </a:xfrm>
          <a:prstGeom prst="ellipse">
            <a:avLst/>
          </a:prstGeom>
          <a:ln>
            <a:solidFill>
              <a:srgbClr val="000000"/>
            </a:solidFill>
          </a:ln>
          <a:effectLst>
            <a:outerShdw sx="100000" sy="100000" kx="0" ky="0" algn="b" rotWithShape="0" blurRad="38100" dist="23000" dir="5400000">
              <a:srgbClr val="000000">
                <a:alpha val="35000"/>
              </a:srgbClr>
            </a:outerShdw>
          </a:effectLst>
        </p:spPr>
        <p:txBody>
          <a:bodyPr lIns="45718" tIns="45718" rIns="45718" bIns="45718" anchor="ctr"/>
          <a:lstStyle/>
          <a:p>
            <a:pPr algn="ctr" defTabSz="914098">
              <a:defRPr sz="2300">
                <a:latin typeface="Segoe"/>
                <a:ea typeface="Segoe"/>
                <a:cs typeface="Segoe"/>
                <a:sym typeface="Segoe"/>
              </a:defRPr>
            </a:pPr>
          </a:p>
        </p:txBody>
      </p:sp>
      <p:sp>
        <p:nvSpPr>
          <p:cNvPr id="365" name="Shape 365"/>
          <p:cNvSpPr/>
          <p:nvPr/>
        </p:nvSpPr>
        <p:spPr>
          <a:xfrm>
            <a:off x="5181600" y="4419600"/>
            <a:ext cx="1828800" cy="1143000"/>
          </a:xfrm>
          <a:prstGeom prst="ellipse">
            <a:avLst/>
          </a:prstGeom>
          <a:ln>
            <a:solidFill>
              <a:srgbClr val="000000"/>
            </a:solidFill>
          </a:ln>
          <a:effectLst>
            <a:outerShdw sx="100000" sy="100000" kx="0" ky="0" algn="b" rotWithShape="0" blurRad="38100" dist="23000" dir="5400000">
              <a:srgbClr val="000000">
                <a:alpha val="35000"/>
              </a:srgbClr>
            </a:outerShdw>
          </a:effectLst>
        </p:spPr>
        <p:txBody>
          <a:bodyPr lIns="45718" tIns="45718" rIns="45718" bIns="45718" anchor="ctr"/>
          <a:lstStyle/>
          <a:p>
            <a:pPr algn="ctr" defTabSz="914098">
              <a:defRPr sz="2300">
                <a:latin typeface="Segoe"/>
                <a:ea typeface="Segoe"/>
                <a:cs typeface="Segoe"/>
                <a:sym typeface="Segoe"/>
              </a:defRPr>
            </a:pPr>
          </a:p>
        </p:txBody>
      </p:sp>
      <p:grpSp>
        <p:nvGrpSpPr>
          <p:cNvPr id="368" name="Group 368"/>
          <p:cNvGrpSpPr/>
          <p:nvPr/>
        </p:nvGrpSpPr>
        <p:grpSpPr>
          <a:xfrm>
            <a:off x="5758917" y="1601631"/>
            <a:ext cx="1861083" cy="2782155"/>
            <a:chOff x="0" y="0"/>
            <a:chExt cx="1861082" cy="2782153"/>
          </a:xfrm>
        </p:grpSpPr>
        <p:sp>
          <p:nvSpPr>
            <p:cNvPr id="366" name="Shape 366"/>
            <p:cNvSpPr/>
            <p:nvPr/>
          </p:nvSpPr>
          <p:spPr>
            <a:xfrm rot="1573107">
              <a:off x="569286" y="18371"/>
              <a:ext cx="722510" cy="2745412"/>
            </a:xfrm>
            <a:custGeom>
              <a:avLst/>
              <a:gdLst/>
              <a:ahLst/>
              <a:cxnLst>
                <a:cxn ang="0">
                  <a:pos x="wd2" y="hd2"/>
                </a:cxn>
                <a:cxn ang="5400000">
                  <a:pos x="wd2" y="hd2"/>
                </a:cxn>
                <a:cxn ang="10800000">
                  <a:pos x="wd2" y="hd2"/>
                </a:cxn>
                <a:cxn ang="16200000">
                  <a:pos x="wd2" y="hd2"/>
                </a:cxn>
              </a:cxnLst>
              <a:rect l="0" t="0" r="r" b="b"/>
              <a:pathLst>
                <a:path w="20828" h="21600" fill="norm" stroke="1" extrusionOk="0">
                  <a:moveTo>
                    <a:pt x="0" y="9891"/>
                  </a:moveTo>
                  <a:cubicBezTo>
                    <a:pt x="0" y="14402"/>
                    <a:pt x="6425" y="18341"/>
                    <a:pt x="15621" y="19468"/>
                  </a:cubicBezTo>
                  <a:lnTo>
                    <a:pt x="15621" y="18758"/>
                  </a:lnTo>
                  <a:lnTo>
                    <a:pt x="20828" y="20493"/>
                  </a:lnTo>
                  <a:lnTo>
                    <a:pt x="15621" y="21600"/>
                  </a:lnTo>
                  <a:lnTo>
                    <a:pt x="15621" y="20889"/>
                  </a:lnTo>
                  <a:lnTo>
                    <a:pt x="15621" y="20889"/>
                  </a:lnTo>
                  <a:cubicBezTo>
                    <a:pt x="6425" y="19762"/>
                    <a:pt x="0" y="15823"/>
                    <a:pt x="0" y="11312"/>
                  </a:cubicBezTo>
                  <a:close/>
                  <a:moveTo>
                    <a:pt x="20828" y="1421"/>
                  </a:moveTo>
                  <a:cubicBezTo>
                    <a:pt x="9906" y="1421"/>
                    <a:pt x="839" y="5428"/>
                    <a:pt x="54" y="10602"/>
                  </a:cubicBezTo>
                  <a:lnTo>
                    <a:pt x="54" y="10602"/>
                  </a:lnTo>
                  <a:cubicBezTo>
                    <a:pt x="-772" y="5153"/>
                    <a:pt x="7859" y="418"/>
                    <a:pt x="19332" y="26"/>
                  </a:cubicBezTo>
                  <a:cubicBezTo>
                    <a:pt x="19830" y="9"/>
                    <a:pt x="20329" y="0"/>
                    <a:pt x="20828" y="0"/>
                  </a:cubicBezTo>
                  <a:close/>
                </a:path>
              </a:pathLst>
            </a:custGeom>
            <a:solidFill>
              <a:srgbClr val="000000"/>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defTabSz="914098">
                <a:defRPr sz="2300">
                  <a:latin typeface="Segoe"/>
                  <a:ea typeface="Segoe"/>
                  <a:cs typeface="Segoe"/>
                  <a:sym typeface="Segoe"/>
                </a:defRPr>
              </a:pPr>
            </a:p>
          </p:txBody>
        </p:sp>
        <p:sp>
          <p:nvSpPr>
            <p:cNvPr id="367" name="Shape 367"/>
            <p:cNvSpPr/>
            <p:nvPr/>
          </p:nvSpPr>
          <p:spPr>
            <a:xfrm rot="1573107">
              <a:off x="878079" y="90281"/>
              <a:ext cx="722509" cy="1347513"/>
            </a:xfrm>
            <a:custGeom>
              <a:avLst/>
              <a:gdLst/>
              <a:ahLst/>
              <a:cxnLst>
                <a:cxn ang="0">
                  <a:pos x="wd2" y="hd2"/>
                </a:cxn>
                <a:cxn ang="5400000">
                  <a:pos x="wd2" y="hd2"/>
                </a:cxn>
                <a:cxn ang="10800000">
                  <a:pos x="wd2" y="hd2"/>
                </a:cxn>
                <a:cxn ang="16200000">
                  <a:pos x="wd2" y="hd2"/>
                </a:cxn>
              </a:cxnLst>
              <a:rect l="0" t="0" r="r" b="b"/>
              <a:pathLst>
                <a:path w="20828" h="21600" fill="norm" stroke="1" extrusionOk="0">
                  <a:moveTo>
                    <a:pt x="20828" y="2895"/>
                  </a:moveTo>
                  <a:cubicBezTo>
                    <a:pt x="9906" y="2895"/>
                    <a:pt x="839" y="11059"/>
                    <a:pt x="54" y="21600"/>
                  </a:cubicBezTo>
                  <a:lnTo>
                    <a:pt x="54" y="21600"/>
                  </a:lnTo>
                  <a:cubicBezTo>
                    <a:pt x="-772" y="10499"/>
                    <a:pt x="7859" y="852"/>
                    <a:pt x="19332" y="52"/>
                  </a:cubicBezTo>
                  <a:cubicBezTo>
                    <a:pt x="19830" y="17"/>
                    <a:pt x="20329" y="0"/>
                    <a:pt x="20828" y="0"/>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defTabSz="914098">
                <a:defRPr sz="2300">
                  <a:latin typeface="Segoe"/>
                  <a:ea typeface="Segoe"/>
                  <a:cs typeface="Segoe"/>
                  <a:sym typeface="Segoe"/>
                </a:defRPr>
              </a:pP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63">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63"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Shape 370"/>
          <p:cNvSpPr/>
          <p:nvPr>
            <p:ph type="title"/>
          </p:nvPr>
        </p:nvSpPr>
        <p:spPr>
          <a:prstGeom prst="rect">
            <a:avLst/>
          </a:prstGeom>
        </p:spPr>
        <p:txBody>
          <a:bodyPr/>
          <a:lstStyle/>
          <a:p>
            <a:pPr defTabSz="704059">
              <a:defRPr spc="-154" sz="3696">
                <a:effectLst>
                  <a:outerShdw sx="100000" sy="100000" kx="0" ky="0" algn="b" rotWithShape="0" blurRad="39116" dist="29337" dir="2700000">
                    <a:srgbClr val="000000">
                      <a:alpha val="40000"/>
                    </a:srgbClr>
                  </a:outerShdw>
                </a:effectLst>
              </a:defRPr>
            </a:pPr>
            <a:r>
              <a:t>God Chose to Rely On Us!</a:t>
            </a:r>
            <a:r>
              <a:t>神は私たちの協力を求められる</a:t>
            </a:r>
          </a:p>
        </p:txBody>
      </p:sp>
      <p:sp>
        <p:nvSpPr>
          <p:cNvPr id="371" name="Shape 371"/>
          <p:cNvSpPr/>
          <p:nvPr>
            <p:ph type="body" sz="quarter" idx="1"/>
          </p:nvPr>
        </p:nvSpPr>
        <p:spPr>
          <a:xfrm>
            <a:off x="508000" y="1411552"/>
            <a:ext cx="7874000" cy="1772794"/>
          </a:xfrm>
          <a:prstGeom prst="rect">
            <a:avLst/>
          </a:prstGeom>
        </p:spPr>
        <p:txBody>
          <a:bodyPr/>
          <a:lstStyle/>
          <a:p>
            <a:pPr marL="0" indent="0" defTabSz="548617">
              <a:spcBef>
                <a:spcPts val="400"/>
              </a:spcBef>
              <a:buSzTx/>
              <a:buNone/>
              <a:defRPr sz="1920"/>
            </a:pPr>
            <a:r>
              <a:t>“I have been shown that the disciples of Christ are His representatives upon the earth; and </a:t>
            </a:r>
            <a:r>
              <a:rPr b="1"/>
              <a:t>God designs that they shall be lights in the moral darkness of this world</a:t>
            </a:r>
            <a:r>
              <a:t>, . . .</a:t>
            </a:r>
            <a:r>
              <a:t>「キリストの弟子たちはこの地上で、彼の代表者となることを、私は示されました。</a:t>
            </a:r>
            <a:r>
              <a:rPr b="1"/>
              <a:t>道徳的な暗闇に覆われた世界において、彼らが光となるようにと、神は計画されたのです</a:t>
            </a:r>
            <a:r>
              <a:t>…</a:t>
            </a:r>
            <a:r>
              <a:t>。</a:t>
            </a:r>
            <a:r>
              <a:t> </a:t>
            </a:r>
            <a:r>
              <a:t>」</a:t>
            </a:r>
          </a:p>
        </p:txBody>
      </p:sp>
      <p:grpSp>
        <p:nvGrpSpPr>
          <p:cNvPr id="374" name="Group 374" descr="EGWhite"/>
          <p:cNvGrpSpPr/>
          <p:nvPr/>
        </p:nvGrpSpPr>
        <p:grpSpPr>
          <a:xfrm>
            <a:off x="9105900" y="1524000"/>
            <a:ext cx="2171701" cy="2895601"/>
            <a:chOff x="0" y="0"/>
            <a:chExt cx="2171700" cy="2895600"/>
          </a:xfrm>
        </p:grpSpPr>
        <p:sp>
          <p:nvSpPr>
            <p:cNvPr id="372" name="Shape 372"/>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373"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6" name="Shape 376"/>
          <p:cNvSpPr/>
          <p:nvPr>
            <p:ph type="title"/>
          </p:nvPr>
        </p:nvSpPr>
        <p:spPr>
          <a:prstGeom prst="rect">
            <a:avLst/>
          </a:prstGeom>
        </p:spPr>
        <p:txBody>
          <a:bodyPr/>
          <a:lstStyle/>
          <a:p>
            <a:pPr defTabSz="704059">
              <a:defRPr spc="-154" sz="3696">
                <a:effectLst>
                  <a:outerShdw sx="100000" sy="100000" kx="0" ky="0" algn="b" rotWithShape="0" blurRad="39116" dist="29337" dir="2700000">
                    <a:srgbClr val="000000">
                      <a:alpha val="40000"/>
                    </a:srgbClr>
                  </a:outerShdw>
                </a:effectLst>
              </a:defRPr>
            </a:pPr>
            <a:r>
              <a:t>God Chose to Rely On Us!</a:t>
            </a:r>
            <a:r>
              <a:t>神は私たちの協力を求められる</a:t>
            </a:r>
          </a:p>
        </p:txBody>
      </p:sp>
      <p:sp>
        <p:nvSpPr>
          <p:cNvPr id="377" name="Shape 377"/>
          <p:cNvSpPr/>
          <p:nvPr>
            <p:ph type="body" sz="quarter" idx="1"/>
          </p:nvPr>
        </p:nvSpPr>
        <p:spPr>
          <a:xfrm>
            <a:off x="508000" y="1411552"/>
            <a:ext cx="7874000" cy="1772794"/>
          </a:xfrm>
          <a:prstGeom prst="rect">
            <a:avLst/>
          </a:prstGeom>
        </p:spPr>
        <p:txBody>
          <a:bodyPr/>
          <a:lstStyle/>
          <a:p>
            <a:pPr marL="0" indent="0" defTabSz="594335">
              <a:spcBef>
                <a:spcPts val="400"/>
              </a:spcBef>
              <a:buSzTx/>
              <a:buNone/>
              <a:defRPr sz="2080"/>
            </a:pPr>
            <a:r>
              <a:t>“God cannot display the knowledge of His will and the wonders of His grace among the unbelieving world unless He has witnesses scattered all over the earth.</a:t>
            </a:r>
            <a:r>
              <a:t>「全世界に散らばる証人なくしては、神は不信仰な世界に対してご自身のみ旨を知らしめ、恵の大いなることを証しすることが、おできになりません。</a:t>
            </a:r>
            <a:r>
              <a:t> </a:t>
            </a:r>
            <a:r>
              <a:t>」</a:t>
            </a:r>
          </a:p>
        </p:txBody>
      </p:sp>
      <p:grpSp>
        <p:nvGrpSpPr>
          <p:cNvPr id="380" name="Group 380" descr="EGWhite"/>
          <p:cNvGrpSpPr/>
          <p:nvPr/>
        </p:nvGrpSpPr>
        <p:grpSpPr>
          <a:xfrm>
            <a:off x="9105900" y="1524000"/>
            <a:ext cx="2171701" cy="2895601"/>
            <a:chOff x="0" y="0"/>
            <a:chExt cx="2171700" cy="2895600"/>
          </a:xfrm>
        </p:grpSpPr>
        <p:sp>
          <p:nvSpPr>
            <p:cNvPr id="378" name="Shape 378"/>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379"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ph type="title"/>
          </p:nvPr>
        </p:nvSpPr>
        <p:spPr>
          <a:prstGeom prst="rect">
            <a:avLst/>
          </a:prstGeom>
        </p:spPr>
        <p:txBody>
          <a:bodyPr/>
          <a:lstStyle/>
          <a:p>
            <a:pPr defTabSz="704059">
              <a:defRPr spc="-154" sz="3696">
                <a:effectLst>
                  <a:outerShdw sx="100000" sy="100000" kx="0" ky="0" algn="b" rotWithShape="0" blurRad="39116" dist="29337" dir="2700000">
                    <a:srgbClr val="000000">
                      <a:alpha val="40000"/>
                    </a:srgbClr>
                  </a:outerShdw>
                </a:effectLst>
              </a:defRPr>
            </a:pPr>
            <a:r>
              <a:t>God Chose to Rely On Us!</a:t>
            </a:r>
            <a:r>
              <a:t>神は私たちの協力を求められる</a:t>
            </a:r>
          </a:p>
        </p:txBody>
      </p:sp>
      <p:sp>
        <p:nvSpPr>
          <p:cNvPr id="383" name="Shape 383"/>
          <p:cNvSpPr/>
          <p:nvPr>
            <p:ph type="body" sz="half" idx="1"/>
          </p:nvPr>
        </p:nvSpPr>
        <p:spPr>
          <a:xfrm>
            <a:off x="508000" y="1411552"/>
            <a:ext cx="7874000" cy="2246771"/>
          </a:xfrm>
          <a:prstGeom prst="rect">
            <a:avLst/>
          </a:prstGeom>
        </p:spPr>
        <p:txBody>
          <a:bodyPr/>
          <a:lstStyle/>
          <a:p>
            <a:pPr marL="0" indent="0" defTabSz="566905">
              <a:spcBef>
                <a:spcPts val="400"/>
              </a:spcBef>
              <a:buSzTx/>
              <a:buNone/>
              <a:defRPr sz="1984"/>
            </a:pPr>
            <a:r>
              <a:t>“</a:t>
            </a:r>
            <a:r>
              <a:rPr b="1"/>
              <a:t>It is His plan that those who are partakers of this great salvation through Jesus Christ should be His missionaries</a:t>
            </a:r>
            <a:r>
              <a:t>, bodies of light throughout the world.”</a:t>
            </a:r>
            <a:r>
              <a:t>「イエス・キリストによる、この大いなる救いにあずかる人は、彼の伝道者となり、全世界を照らす光となることが、神のご計画でした。」</a:t>
            </a:r>
          </a:p>
          <a:p>
            <a:pPr marL="0" indent="0" defTabSz="566905">
              <a:spcBef>
                <a:spcPts val="400"/>
              </a:spcBef>
              <a:buSzTx/>
              <a:buNone/>
              <a:defRPr sz="1984"/>
            </a:pPr>
          </a:p>
          <a:p>
            <a:pPr marL="0" indent="0" algn="r" defTabSz="566905">
              <a:spcBef>
                <a:spcPts val="400"/>
              </a:spcBef>
              <a:buSzTx/>
              <a:buNone/>
              <a:defRPr b="1" i="1" sz="1736">
                <a:solidFill>
                  <a:srgbClr val="606060"/>
                </a:solidFill>
                <a:effectLst>
                  <a:outerShdw sx="100000" sy="100000" kx="0" ky="0" algn="b" rotWithShape="0" blurRad="23622" dist="11811" dir="2700000">
                    <a:srgbClr val="000000">
                      <a:alpha val="40000"/>
                    </a:srgbClr>
                  </a:outerShdw>
                </a:effectLst>
              </a:defRPr>
            </a:pPr>
            <a:r>
              <a:t>Testimonies</a:t>
            </a:r>
            <a:r>
              <a:t>教会への証</a:t>
            </a:r>
            <a:r>
              <a:rPr i="0"/>
              <a:t> vol.2, 631, 632. </a:t>
            </a:r>
          </a:p>
        </p:txBody>
      </p:sp>
      <p:grpSp>
        <p:nvGrpSpPr>
          <p:cNvPr id="386" name="Group 386" descr="EGWhite"/>
          <p:cNvGrpSpPr/>
          <p:nvPr/>
        </p:nvGrpSpPr>
        <p:grpSpPr>
          <a:xfrm>
            <a:off x="9105900" y="1524000"/>
            <a:ext cx="2171701" cy="2895601"/>
            <a:chOff x="0" y="0"/>
            <a:chExt cx="2171700" cy="2895600"/>
          </a:xfrm>
        </p:grpSpPr>
        <p:sp>
          <p:nvSpPr>
            <p:cNvPr id="384" name="Shape 384"/>
            <p:cNvSpPr/>
            <p:nvPr/>
          </p:nvSpPr>
          <p:spPr>
            <a:xfrm flipH="1">
              <a:off x="0" y="-1"/>
              <a:ext cx="2171701" cy="2895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
                  </a:moveTo>
                  <a:lnTo>
                    <a:pt x="0" y="1392"/>
                  </a:lnTo>
                  <a:cubicBezTo>
                    <a:pt x="0" y="623"/>
                    <a:pt x="831" y="0"/>
                    <a:pt x="1856" y="0"/>
                  </a:cubicBezTo>
                  <a:lnTo>
                    <a:pt x="19744" y="0"/>
                  </a:lnTo>
                  <a:lnTo>
                    <a:pt x="19744" y="0"/>
                  </a:lnTo>
                  <a:cubicBezTo>
                    <a:pt x="20769" y="0"/>
                    <a:pt x="21600" y="623"/>
                    <a:pt x="21600" y="1392"/>
                  </a:cubicBezTo>
                  <a:lnTo>
                    <a:pt x="21600" y="20208"/>
                  </a:lnTo>
                  <a:lnTo>
                    <a:pt x="21600" y="20208"/>
                  </a:lnTo>
                  <a:cubicBezTo>
                    <a:pt x="21600" y="20977"/>
                    <a:pt x="20769" y="21600"/>
                    <a:pt x="19744" y="21600"/>
                  </a:cubicBezTo>
                  <a:lnTo>
                    <a:pt x="1856" y="21600"/>
                  </a:lnTo>
                  <a:lnTo>
                    <a:pt x="1856" y="21600"/>
                  </a:lnTo>
                  <a:cubicBezTo>
                    <a:pt x="831" y="21600"/>
                    <a:pt x="0" y="20977"/>
                    <a:pt x="0" y="20208"/>
                  </a:cubicBezTo>
                  <a:close/>
                </a:path>
              </a:pathLst>
            </a:custGeom>
            <a:solidFill>
              <a:srgbClr val="EDEDED"/>
            </a:solidFill>
            <a:ln w="12700" cap="flat">
              <a:noFill/>
              <a:miter lim="400000"/>
            </a:ln>
            <a:effectLst/>
          </p:spPr>
          <p:txBody>
            <a:bodyPr wrap="square" lIns="45718" tIns="45718" rIns="45718" bIns="45718" numCol="1" anchor="ctr">
              <a:noAutofit/>
            </a:bodyPr>
            <a:lstStyle/>
            <a:p>
              <a:pPr/>
            </a:p>
          </p:txBody>
        </p:sp>
        <p:pic>
          <p:nvPicPr>
            <p:cNvPr id="385" name="image13.jpg"/>
            <p:cNvPicPr>
              <a:picLocks noChangeAspect="1"/>
            </p:cNvPicPr>
            <p:nvPr/>
          </p:nvPicPr>
          <p:blipFill>
            <a:blip r:embed="rId2">
              <a:extLst/>
            </a:blip>
            <a:srcRect l="7779" t="0" r="10535" b="15152"/>
            <a:stretch>
              <a:fillRect/>
            </a:stretch>
          </p:blipFill>
          <p:spPr>
            <a:xfrm flipH="1">
              <a:off x="0" y="0"/>
              <a:ext cx="2171701" cy="289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 y="0"/>
                  </a:moveTo>
                  <a:cubicBezTo>
                    <a:pt x="830" y="0"/>
                    <a:pt x="0" y="623"/>
                    <a:pt x="0" y="1391"/>
                  </a:cubicBezTo>
                  <a:lnTo>
                    <a:pt x="0" y="20209"/>
                  </a:lnTo>
                  <a:cubicBezTo>
                    <a:pt x="0" y="20977"/>
                    <a:pt x="830" y="21600"/>
                    <a:pt x="1855" y="21600"/>
                  </a:cubicBezTo>
                  <a:lnTo>
                    <a:pt x="19745" y="21600"/>
                  </a:lnTo>
                  <a:cubicBezTo>
                    <a:pt x="20770" y="21600"/>
                    <a:pt x="21600" y="20977"/>
                    <a:pt x="21600" y="20209"/>
                  </a:cubicBezTo>
                  <a:lnTo>
                    <a:pt x="21600" y="1391"/>
                  </a:lnTo>
                  <a:cubicBezTo>
                    <a:pt x="21600" y="623"/>
                    <a:pt x="20770" y="0"/>
                    <a:pt x="19745" y="0"/>
                  </a:cubicBezTo>
                  <a:lnTo>
                    <a:pt x="1855"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Shape 388"/>
          <p:cNvSpPr/>
          <p:nvPr>
            <p:ph type="body" sz="quarter" idx="1"/>
          </p:nvPr>
        </p:nvSpPr>
        <p:spPr>
          <a:xfrm>
            <a:off x="508000" y="1411552"/>
            <a:ext cx="4521200" cy="3397855"/>
          </a:xfrm>
          <a:prstGeom prst="rect">
            <a:avLst/>
          </a:prstGeom>
        </p:spPr>
        <p:txBody>
          <a:bodyPr/>
          <a:lstStyle/>
          <a:p>
            <a:pPr marL="309562" indent="-309562" defTabSz="713203">
              <a:spcBef>
                <a:spcPts val="500"/>
              </a:spcBef>
              <a:buBlip>
                <a:blip r:embed="rId2"/>
              </a:buBlip>
              <a:defRPr sz="2496"/>
            </a:pPr>
            <a:r>
              <a:t>Giving Bible Studies can change your life!</a:t>
            </a:r>
            <a:r>
              <a:t>聖書研究を施すときに、あなたの人生は変わります</a:t>
            </a:r>
            <a:r>
              <a:t>!</a:t>
            </a:r>
          </a:p>
          <a:p>
            <a:pPr marL="309562" indent="-309562" defTabSz="713203">
              <a:spcBef>
                <a:spcPts val="500"/>
              </a:spcBef>
              <a:buBlip>
                <a:blip r:embed="rId2"/>
              </a:buBlip>
              <a:defRPr sz="2496"/>
            </a:pPr>
            <a:r>
              <a:t>Ask God to give you courage and love for the lost.</a:t>
            </a:r>
            <a:r>
              <a:t>出ていく勇気と、人々に対する愛とを、神に求めましょう。</a:t>
            </a:r>
          </a:p>
        </p:txBody>
      </p:sp>
      <p:pic>
        <p:nvPicPr>
          <p:cNvPr id="389" name="image18.jpg" descr="A group of people sitting at a table&#10;&#10;Description generated with very high confidence"/>
          <p:cNvPicPr>
            <a:picLocks noChangeAspect="1"/>
          </p:cNvPicPr>
          <p:nvPr/>
        </p:nvPicPr>
        <p:blipFill>
          <a:blip r:embed="rId3">
            <a:extLst/>
          </a:blip>
          <a:srcRect l="5985" t="4286" r="8300" b="4286"/>
          <a:stretch>
            <a:fillRect/>
          </a:stretch>
        </p:blipFill>
        <p:spPr>
          <a:xfrm>
            <a:off x="5588000" y="562594"/>
            <a:ext cx="6096001" cy="4876801"/>
          </a:xfrm>
          <a:prstGeom prst="rect">
            <a:avLst/>
          </a:prstGeom>
          <a:ln w="12700">
            <a:miter lim="400000"/>
          </a:ln>
          <a:effectLst>
            <a:outerShdw sx="100000" sy="100000" kx="0" ky="0" algn="b" rotWithShape="0" blurRad="292100" dist="139700" dir="2700000">
              <a:srgbClr val="333333">
                <a:alpha val="64999"/>
              </a:srgbClr>
            </a:outerShdw>
          </a:effectLst>
        </p:spPr>
      </p:pic>
      <p:sp>
        <p:nvSpPr>
          <p:cNvPr id="390" name="Shape 390"/>
          <p:cNvSpPr/>
          <p:nvPr>
            <p:ph type="title"/>
          </p:nvPr>
        </p:nvSpPr>
        <p:spPr>
          <a:prstGeom prst="rect">
            <a:avLst/>
          </a:prstGeom>
        </p:spPr>
        <p:txBody>
          <a:bodyPr/>
          <a:lstStyle/>
          <a:p>
            <a:pPr defTabSz="859501">
              <a:defRPr spc="-188" sz="4512">
                <a:effectLst>
                  <a:outerShdw sx="100000" sy="100000" kx="0" ky="0" algn="b" rotWithShape="0" blurRad="47752" dist="35814" dir="2700000">
                    <a:srgbClr val="000000">
                      <a:alpha val="40000"/>
                    </a:srgbClr>
                  </a:outerShdw>
                </a:effectLst>
              </a:defRPr>
            </a:pPr>
            <a:r>
              <a:t>The Greatest Joy!</a:t>
            </a:r>
            <a:r>
              <a:t>最大の喜び</a:t>
            </a:r>
            <a:r>
              <a: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Shape 392"/>
          <p:cNvSpPr/>
          <p:nvPr>
            <p:ph type="body" sz="quarter" idx="1"/>
          </p:nvPr>
        </p:nvSpPr>
        <p:spPr>
          <a:xfrm>
            <a:off x="508000" y="1411552"/>
            <a:ext cx="4521200" cy="1329596"/>
          </a:xfrm>
          <a:prstGeom prst="rect">
            <a:avLst/>
          </a:prstGeom>
        </p:spPr>
        <p:txBody>
          <a:bodyPr/>
          <a:lstStyle/>
          <a:p>
            <a:pPr marL="250031" indent="-250031" defTabSz="576048">
              <a:spcBef>
                <a:spcPts val="400"/>
              </a:spcBef>
              <a:buBlip>
                <a:blip r:embed="rId2"/>
              </a:buBlip>
              <a:defRPr sz="2016"/>
            </a:pPr>
            <a:r>
              <a:t>Pray for an interest. We only have two months left!</a:t>
            </a:r>
            <a:r>
              <a:t>求道者が与えられるように祈りましょう。残りわずか</a:t>
            </a:r>
            <a:r>
              <a:t>2</a:t>
            </a:r>
            <a:r>
              <a:t>ヶ月です！</a:t>
            </a:r>
          </a:p>
        </p:txBody>
      </p:sp>
      <p:pic>
        <p:nvPicPr>
          <p:cNvPr id="393" name="image18.jpg" descr="A group of people sitting at a table&#10;&#10;Description generated with very high confidence"/>
          <p:cNvPicPr>
            <a:picLocks noChangeAspect="1"/>
          </p:cNvPicPr>
          <p:nvPr/>
        </p:nvPicPr>
        <p:blipFill>
          <a:blip r:embed="rId3">
            <a:extLst/>
          </a:blip>
          <a:srcRect l="5985" t="4286" r="8300" b="4286"/>
          <a:stretch>
            <a:fillRect/>
          </a:stretch>
        </p:blipFill>
        <p:spPr>
          <a:xfrm>
            <a:off x="5588000" y="562594"/>
            <a:ext cx="6096001" cy="4876801"/>
          </a:xfrm>
          <a:prstGeom prst="rect">
            <a:avLst/>
          </a:prstGeom>
          <a:ln w="12700">
            <a:miter lim="400000"/>
          </a:ln>
          <a:effectLst>
            <a:outerShdw sx="100000" sy="100000" kx="0" ky="0" algn="b" rotWithShape="0" blurRad="292100" dist="139700" dir="2700000">
              <a:srgbClr val="333333">
                <a:alpha val="64999"/>
              </a:srgbClr>
            </a:outerShdw>
          </a:effectLst>
        </p:spPr>
      </p:pic>
      <p:sp>
        <p:nvSpPr>
          <p:cNvPr id="394" name="Shape 394"/>
          <p:cNvSpPr/>
          <p:nvPr>
            <p:ph type="title"/>
          </p:nvPr>
        </p:nvSpPr>
        <p:spPr>
          <a:prstGeom prst="rect">
            <a:avLst/>
          </a:prstGeom>
        </p:spPr>
        <p:txBody>
          <a:bodyPr/>
          <a:lstStyle/>
          <a:p>
            <a:pPr defTabSz="859501">
              <a:defRPr spc="-188" sz="4512">
                <a:effectLst>
                  <a:outerShdw sx="100000" sy="100000" kx="0" ky="0" algn="b" rotWithShape="0" blurRad="47752" dist="35814" dir="2700000">
                    <a:srgbClr val="000000">
                      <a:alpha val="40000"/>
                    </a:srgbClr>
                  </a:outerShdw>
                </a:effectLst>
              </a:defRPr>
            </a:pPr>
            <a:r>
              <a:t>The Greatest Joy!</a:t>
            </a:r>
            <a:r>
              <a:t>最大の喜び</a:t>
            </a:r>
            <a:r>
              <a: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72" name="Shape 172"/>
          <p:cNvSpPr/>
          <p:nvPr>
            <p:ph type="body" sz="quarter" idx="1"/>
          </p:nvPr>
        </p:nvSpPr>
        <p:spPr>
          <a:xfrm>
            <a:off x="1371600" y="1212850"/>
            <a:ext cx="4843285" cy="2292350"/>
          </a:xfrm>
          <a:prstGeom prst="rect">
            <a:avLst/>
          </a:prstGeom>
        </p:spPr>
        <p:txBody>
          <a:bodyPr/>
          <a:lstStyle/>
          <a:p>
            <a:pPr algn="ctr" defTabSz="502899">
              <a:spcBef>
                <a:spcPts val="900"/>
              </a:spcBef>
              <a:defRPr b="1" i="1" spc="-385" sz="3960">
                <a:solidFill>
                  <a:srgbClr val="FEF194"/>
                </a:solidFill>
                <a:effectLst>
                  <a:outerShdw sx="100000" sy="100000" kx="0" ky="0" algn="b" rotWithShape="0" blurRad="27940" dist="21450" dir="5460000">
                    <a:srgbClr val="000000">
                      <a:alpha val="38000"/>
                    </a:srgbClr>
                  </a:outerShdw>
                </a:effectLst>
              </a:defRPr>
            </a:pPr>
            <a:r>
              <a:t>The Bible on </a:t>
            </a:r>
            <a:endParaRPr spc="-353" sz="5500">
              <a:solidFill>
                <a:srgbClr val="003380"/>
              </a:solidFill>
            </a:endParaRPr>
          </a:p>
          <a:p>
            <a:pPr algn="ctr" defTabSz="502899">
              <a:defRPr b="1" i="1" spc="-385" sz="3960">
                <a:solidFill>
                  <a:srgbClr val="FEF194"/>
                </a:solidFill>
                <a:effectLst>
                  <a:outerShdw sx="100000" sy="100000" kx="0" ky="0" algn="b" rotWithShape="0" blurRad="27940" dist="21450" dir="5460000">
                    <a:srgbClr val="000000">
                      <a:alpha val="38000"/>
                    </a:srgbClr>
                  </a:outerShdw>
                </a:effectLst>
              </a:defRPr>
            </a:pPr>
            <a:r>
              <a:t>Bible Studies</a:t>
            </a:r>
          </a:p>
          <a:p>
            <a:pPr algn="ctr" defTabSz="502899">
              <a:defRPr b="1" i="1" spc="-385" sz="3960">
                <a:solidFill>
                  <a:srgbClr val="FEF194"/>
                </a:solidFill>
                <a:effectLst>
                  <a:outerShdw sx="100000" sy="100000" kx="0" ky="0" algn="b" rotWithShape="0" blurRad="27940" dist="21450" dir="5460000">
                    <a:srgbClr val="000000">
                      <a:alpha val="38000"/>
                    </a:srgbClr>
                  </a:outerShdw>
                </a:effectLst>
              </a:defRPr>
            </a:pPr>
            <a:r>
              <a:t>聖書研究における</a:t>
            </a:r>
          </a:p>
          <a:p>
            <a:pPr algn="ctr" defTabSz="502899">
              <a:defRPr b="1" i="1" spc="-385" sz="3960">
                <a:solidFill>
                  <a:srgbClr val="FEF194"/>
                </a:solidFill>
                <a:effectLst>
                  <a:outerShdw sx="100000" sy="100000" kx="0" ky="0" algn="b" rotWithShape="0" blurRad="27940" dist="21450" dir="5460000">
                    <a:srgbClr val="000000">
                      <a:alpha val="38000"/>
                    </a:srgbClr>
                  </a:outerShdw>
                </a:effectLst>
              </a:defRPr>
            </a:pPr>
            <a:r>
              <a:t>聖書の用い方</a:t>
            </a:r>
          </a:p>
        </p:txBody>
      </p:sp>
      <p:pic>
        <p:nvPicPr>
          <p:cNvPr id="173" name="image9.jpeg" descr="A picture containing indoor, sitting&#10;&#10;Description generated with high confidence"/>
          <p:cNvPicPr>
            <a:picLocks noChangeAspect="1"/>
          </p:cNvPicPr>
          <p:nvPr/>
        </p:nvPicPr>
        <p:blipFill>
          <a:blip r:embed="rId3">
            <a:extLst/>
          </a:blip>
          <a:srcRect l="0" t="0" r="0" b="2"/>
          <a:stretch>
            <a:fillRect/>
          </a:stretch>
        </p:blipFill>
        <p:spPr>
          <a:xfrm>
            <a:off x="7467600" y="784442"/>
            <a:ext cx="3412729" cy="48914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7" y="0"/>
                  <a:pt x="0" y="4836"/>
                  <a:pt x="0" y="10801"/>
                </a:cubicBezTo>
                <a:cubicBezTo>
                  <a:pt x="0" y="16766"/>
                  <a:pt x="4837" y="21600"/>
                  <a:pt x="10801" y="21600"/>
                </a:cubicBezTo>
                <a:cubicBezTo>
                  <a:pt x="16766" y="21600"/>
                  <a:pt x="21600" y="16766"/>
                  <a:pt x="21600" y="10801"/>
                </a:cubicBezTo>
                <a:cubicBezTo>
                  <a:pt x="21600" y="4836"/>
                  <a:pt x="16766" y="0"/>
                  <a:pt x="10801" y="0"/>
                </a:cubicBez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prstGeom prst="rect">
            <a:avLst/>
          </a:prstGeom>
        </p:spPr>
        <p:txBody>
          <a:bodyPr/>
          <a:lstStyle>
            <a:lvl1pPr defTabSz="859501">
              <a:defRPr spc="-188" sz="4512">
                <a:effectLst>
                  <a:outerShdw sx="100000" sy="100000" kx="0" ky="0" algn="b" rotWithShape="0" blurRad="47752" dist="35814" dir="2700000">
                    <a:srgbClr val="000000">
                      <a:alpha val="40000"/>
                    </a:srgbClr>
                  </a:outerShdw>
                </a:effectLst>
              </a:defRPr>
            </a:lvl1pPr>
          </a:lstStyle>
          <a:p>
            <a:pPr/>
            <a:r>
              <a:t>Luke 24:32</a:t>
            </a:r>
          </a:p>
        </p:txBody>
      </p:sp>
      <p:sp>
        <p:nvSpPr>
          <p:cNvPr id="176" name="Shape 176"/>
          <p:cNvSpPr/>
          <p:nvPr>
            <p:ph type="body" sz="quarter" idx="1"/>
          </p:nvPr>
        </p:nvSpPr>
        <p:spPr>
          <a:xfrm>
            <a:off x="508000" y="1411552"/>
            <a:ext cx="5740400" cy="2215993"/>
          </a:xfrm>
          <a:prstGeom prst="rect">
            <a:avLst/>
          </a:prstGeom>
        </p:spPr>
        <p:txBody>
          <a:bodyPr/>
          <a:lstStyle/>
          <a:p>
            <a:pPr marL="0" indent="0" defTabSz="594335">
              <a:spcBef>
                <a:spcPts val="400"/>
              </a:spcBef>
              <a:buSzTx/>
              <a:buNone/>
              <a:defRPr sz="2080"/>
            </a:pPr>
            <a:r>
              <a:t>“And they said to one another, ‘Did not our heart burn within us while He talked with us on the road, and while He opened the Scriptures to us?’”</a:t>
            </a:r>
            <a:r>
              <a:t>「彼らは互に言った、『道々お話しになったとき、また聖書を説き明かしてくださったとき、お互の心が内に燃えたではないか』」。</a:t>
            </a:r>
            <a:r>
              <a:t> </a:t>
            </a:r>
          </a:p>
        </p:txBody>
      </p:sp>
      <p:pic>
        <p:nvPicPr>
          <p:cNvPr id="177" name="image10.png" descr="A group of people standing in a field&#10;&#10;Description generated with very high confidence"/>
          <p:cNvPicPr>
            <a:picLocks noChangeAspect="1"/>
          </p:cNvPicPr>
          <p:nvPr/>
        </p:nvPicPr>
        <p:blipFill>
          <a:blip r:embed="rId2">
            <a:extLst/>
          </a:blip>
          <a:srcRect l="6251" t="7092" r="48749" b="0"/>
          <a:stretch>
            <a:fillRect/>
          </a:stretch>
        </p:blipFill>
        <p:spPr>
          <a:xfrm>
            <a:off x="6781800" y="230196"/>
            <a:ext cx="4770407" cy="5540060"/>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prstGeom prst="rect">
            <a:avLst/>
          </a:prstGeom>
        </p:spPr>
        <p:txBody>
          <a:bodyPr/>
          <a:lstStyle>
            <a:lvl1pPr defTabSz="859501">
              <a:defRPr spc="-188" sz="4512">
                <a:effectLst>
                  <a:outerShdw sx="100000" sy="100000" kx="0" ky="0" algn="b" rotWithShape="0" blurRad="47752" dist="35814" dir="2700000">
                    <a:srgbClr val="000000">
                      <a:alpha val="40000"/>
                    </a:srgbClr>
                  </a:outerShdw>
                </a:effectLst>
              </a:defRPr>
            </a:lvl1pPr>
          </a:lstStyle>
          <a:p>
            <a:pPr/>
            <a:r>
              <a:t>Luke 24:36, 44, 45</a:t>
            </a:r>
          </a:p>
        </p:txBody>
      </p:sp>
      <p:sp>
        <p:nvSpPr>
          <p:cNvPr id="180" name="Shape 180"/>
          <p:cNvSpPr/>
          <p:nvPr>
            <p:ph type="body" sz="quarter" idx="1"/>
          </p:nvPr>
        </p:nvSpPr>
        <p:spPr>
          <a:xfrm>
            <a:off x="507999" y="1411552"/>
            <a:ext cx="6443223" cy="1329596"/>
          </a:xfrm>
          <a:prstGeom prst="rect">
            <a:avLst/>
          </a:prstGeom>
        </p:spPr>
        <p:txBody>
          <a:bodyPr/>
          <a:lstStyle/>
          <a:p>
            <a:pPr marL="0" indent="0" defTabSz="576048">
              <a:spcBef>
                <a:spcPts val="400"/>
              </a:spcBef>
              <a:buSzTx/>
              <a:buNone/>
              <a:defRPr sz="2016"/>
            </a:pPr>
            <a:r>
              <a:t>“Now as they said these things, Jesus Himself stood in the midst of them, and said to them, ‘Peace to you…’</a:t>
            </a:r>
            <a:r>
              <a:t>「こうして話していると、イエスが彼らの中にお立ちになった。（そして「やすかれ」と言われた。）」</a:t>
            </a:r>
          </a:p>
        </p:txBody>
      </p:sp>
      <p:pic>
        <p:nvPicPr>
          <p:cNvPr id="181" name="image11.png"/>
          <p:cNvPicPr>
            <a:picLocks noChangeAspect="1"/>
          </p:cNvPicPr>
          <p:nvPr/>
        </p:nvPicPr>
        <p:blipFill>
          <a:blip r:embed="rId2">
            <a:extLst/>
          </a:blip>
          <a:stretch>
            <a:fillRect/>
          </a:stretch>
        </p:blipFill>
        <p:spPr>
          <a:xfrm>
            <a:off x="7167122" y="230196"/>
            <a:ext cx="4417581" cy="5713404"/>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title"/>
          </p:nvPr>
        </p:nvSpPr>
        <p:spPr>
          <a:prstGeom prst="rect">
            <a:avLst/>
          </a:prstGeom>
        </p:spPr>
        <p:txBody>
          <a:bodyPr/>
          <a:lstStyle>
            <a:lvl1pPr defTabSz="859501">
              <a:defRPr spc="-188" sz="4512">
                <a:effectLst>
                  <a:outerShdw sx="100000" sy="100000" kx="0" ky="0" algn="b" rotWithShape="0" blurRad="47752" dist="35814" dir="2700000">
                    <a:srgbClr val="000000">
                      <a:alpha val="40000"/>
                    </a:srgbClr>
                  </a:outerShdw>
                </a:effectLst>
              </a:defRPr>
            </a:lvl1pPr>
          </a:lstStyle>
          <a:p>
            <a:pPr/>
            <a:r>
              <a:t>Luke 24:36, 44, 45</a:t>
            </a:r>
          </a:p>
        </p:txBody>
      </p:sp>
      <p:sp>
        <p:nvSpPr>
          <p:cNvPr id="184" name="Shape 184"/>
          <p:cNvSpPr/>
          <p:nvPr>
            <p:ph type="body" sz="half" idx="1"/>
          </p:nvPr>
        </p:nvSpPr>
        <p:spPr>
          <a:xfrm>
            <a:off x="508001" y="1411552"/>
            <a:ext cx="6350001" cy="2659191"/>
          </a:xfrm>
          <a:prstGeom prst="rect">
            <a:avLst/>
          </a:prstGeom>
        </p:spPr>
        <p:txBody>
          <a:bodyPr/>
          <a:lstStyle/>
          <a:p>
            <a:pPr marL="0" indent="0" defTabSz="594335">
              <a:spcBef>
                <a:spcPts val="400"/>
              </a:spcBef>
              <a:buSzTx/>
              <a:buNone/>
              <a:defRPr sz="2080"/>
            </a:pPr>
            <a:r>
              <a:t>“‘These are the words which I spoke to you while I was still with you, that all things must be fulfilled which were written in the Law of Moses and the Prophets and the Psalms concerning Me.’</a:t>
            </a:r>
            <a:r>
              <a:t>「わたしが以前あなたがたと一緒にいた時分に話して聞かせた言葉は、こうであった。すなわち、モーセの律法と預言書と詩篇とに、わたしについて書いてあることは、必ずことごとく成就する。」</a:t>
            </a:r>
          </a:p>
        </p:txBody>
      </p:sp>
      <p:pic>
        <p:nvPicPr>
          <p:cNvPr id="185" name="image11.png"/>
          <p:cNvPicPr>
            <a:picLocks noChangeAspect="1"/>
          </p:cNvPicPr>
          <p:nvPr/>
        </p:nvPicPr>
        <p:blipFill>
          <a:blip r:embed="rId2">
            <a:extLst/>
          </a:blip>
          <a:stretch>
            <a:fillRect/>
          </a:stretch>
        </p:blipFill>
        <p:spPr>
          <a:xfrm>
            <a:off x="7167122" y="230196"/>
            <a:ext cx="4417581" cy="5713404"/>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prstGeom prst="rect">
            <a:avLst/>
          </a:prstGeom>
        </p:spPr>
        <p:txBody>
          <a:bodyPr/>
          <a:lstStyle>
            <a:lvl1pPr defTabSz="859501">
              <a:defRPr spc="-188" sz="4512">
                <a:effectLst>
                  <a:outerShdw sx="100000" sy="100000" kx="0" ky="0" algn="b" rotWithShape="0" blurRad="47752" dist="35814" dir="2700000">
                    <a:srgbClr val="000000">
                      <a:alpha val="40000"/>
                    </a:srgbClr>
                  </a:outerShdw>
                </a:effectLst>
              </a:defRPr>
            </a:lvl1pPr>
          </a:lstStyle>
          <a:p>
            <a:pPr/>
            <a:r>
              <a:t>Luke 24:36, 44, 45</a:t>
            </a:r>
          </a:p>
        </p:txBody>
      </p:sp>
      <p:sp>
        <p:nvSpPr>
          <p:cNvPr id="188" name="Shape 188"/>
          <p:cNvSpPr/>
          <p:nvPr>
            <p:ph type="body" sz="quarter" idx="1"/>
          </p:nvPr>
        </p:nvSpPr>
        <p:spPr>
          <a:xfrm>
            <a:off x="508001" y="1411552"/>
            <a:ext cx="6350001" cy="1329596"/>
          </a:xfrm>
          <a:prstGeom prst="rect">
            <a:avLst/>
          </a:prstGeom>
        </p:spPr>
        <p:txBody>
          <a:bodyPr/>
          <a:lstStyle/>
          <a:p>
            <a:pPr marL="0" indent="0" defTabSz="594335">
              <a:spcBef>
                <a:spcPts val="400"/>
              </a:spcBef>
              <a:buSzTx/>
              <a:buNone/>
              <a:defRPr sz="2080"/>
            </a:pPr>
            <a:r>
              <a:t>“‘And </a:t>
            </a:r>
            <a:r>
              <a:rPr b="1"/>
              <a:t>He opened their understanding, that they might comprehend the Scriptures</a:t>
            </a:r>
            <a:r>
              <a:t>.’”</a:t>
            </a:r>
            <a:r>
              <a:t>「そこでイエスは、聖書を悟らせるために彼らの心を開い（た）。」</a:t>
            </a:r>
          </a:p>
        </p:txBody>
      </p:sp>
      <p:pic>
        <p:nvPicPr>
          <p:cNvPr id="189" name="image11.png"/>
          <p:cNvPicPr>
            <a:picLocks noChangeAspect="1"/>
          </p:cNvPicPr>
          <p:nvPr/>
        </p:nvPicPr>
        <p:blipFill>
          <a:blip r:embed="rId2">
            <a:extLst/>
          </a:blip>
          <a:stretch>
            <a:fillRect/>
          </a:stretch>
        </p:blipFill>
        <p:spPr>
          <a:xfrm>
            <a:off x="7167122" y="230196"/>
            <a:ext cx="4417581" cy="5713404"/>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Blue Bar Low">
  <a:themeElements>
    <a:clrScheme name="Blue Bar Low">
      <a:dk1>
        <a:srgbClr val="000000"/>
      </a:dk1>
      <a:lt1>
        <a:srgbClr val="FFFFFF"/>
      </a:lt1>
      <a:dk2>
        <a:srgbClr val="A7A7A7"/>
      </a:dk2>
      <a:lt2>
        <a:srgbClr val="535353"/>
      </a:lt2>
      <a:accent1>
        <a:srgbClr val="FFC000"/>
      </a:accent1>
      <a:accent2>
        <a:srgbClr val="3497AE"/>
      </a:accent2>
      <a:accent3>
        <a:srgbClr val="DF8045"/>
      </a:accent3>
      <a:accent4>
        <a:srgbClr val="7DCC2E"/>
      </a:accent4>
      <a:accent5>
        <a:srgbClr val="FF9929"/>
      </a:accent5>
      <a:accent6>
        <a:srgbClr val="A061C3"/>
      </a:accent6>
      <a:hlink>
        <a:srgbClr val="0000FF"/>
      </a:hlink>
      <a:folHlink>
        <a:srgbClr val="FF00FF"/>
      </a:folHlink>
    </a:clrScheme>
    <a:fontScheme name="Blue Bar Low">
      <a:majorFont>
        <a:latin typeface="Calibri"/>
        <a:ea typeface="Calibri"/>
        <a:cs typeface="Calibri"/>
      </a:majorFont>
      <a:minorFont>
        <a:latin typeface="Helvetica"/>
        <a:ea typeface="Helvetica"/>
        <a:cs typeface="Helvetica"/>
      </a:minorFont>
    </a:fontScheme>
    <a:fmtScheme name="Blue Bar Lo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ue Bar Low">
  <a:themeElements>
    <a:clrScheme name="Blue Bar Low">
      <a:dk1>
        <a:srgbClr val="000000"/>
      </a:dk1>
      <a:lt1>
        <a:srgbClr val="FFFFFF"/>
      </a:lt1>
      <a:dk2>
        <a:srgbClr val="A7A7A7"/>
      </a:dk2>
      <a:lt2>
        <a:srgbClr val="535353"/>
      </a:lt2>
      <a:accent1>
        <a:srgbClr val="FFC000"/>
      </a:accent1>
      <a:accent2>
        <a:srgbClr val="3497AE"/>
      </a:accent2>
      <a:accent3>
        <a:srgbClr val="DF8045"/>
      </a:accent3>
      <a:accent4>
        <a:srgbClr val="7DCC2E"/>
      </a:accent4>
      <a:accent5>
        <a:srgbClr val="FF9929"/>
      </a:accent5>
      <a:accent6>
        <a:srgbClr val="A061C3"/>
      </a:accent6>
      <a:hlink>
        <a:srgbClr val="0000FF"/>
      </a:hlink>
      <a:folHlink>
        <a:srgbClr val="FF00FF"/>
      </a:folHlink>
    </a:clrScheme>
    <a:fontScheme name="Blue Bar Low">
      <a:majorFont>
        <a:latin typeface="Calibri"/>
        <a:ea typeface="Calibri"/>
        <a:cs typeface="Calibri"/>
      </a:majorFont>
      <a:minorFont>
        <a:latin typeface="Helvetica"/>
        <a:ea typeface="Helvetica"/>
        <a:cs typeface="Helvetica"/>
      </a:minorFont>
    </a:fontScheme>
    <a:fmtScheme name="Blue Bar Lo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