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51"/>
  </p:notesMasterIdLst>
  <p:sldIdLst>
    <p:sldId id="631" r:id="rId3"/>
    <p:sldId id="632" r:id="rId4"/>
    <p:sldId id="674" r:id="rId5"/>
    <p:sldId id="675" r:id="rId6"/>
    <p:sldId id="676" r:id="rId7"/>
    <p:sldId id="677" r:id="rId8"/>
    <p:sldId id="638" r:id="rId9"/>
    <p:sldId id="641" r:id="rId10"/>
    <p:sldId id="640" r:id="rId11"/>
    <p:sldId id="642" r:id="rId12"/>
    <p:sldId id="678" r:id="rId13"/>
    <p:sldId id="679" r:id="rId14"/>
    <p:sldId id="680" r:id="rId15"/>
    <p:sldId id="653" r:id="rId16"/>
    <p:sldId id="681" r:id="rId17"/>
    <p:sldId id="633" r:id="rId18"/>
    <p:sldId id="608" r:id="rId19"/>
    <p:sldId id="635" r:id="rId20"/>
    <p:sldId id="654" r:id="rId21"/>
    <p:sldId id="682" r:id="rId22"/>
    <p:sldId id="655" r:id="rId23"/>
    <p:sldId id="683" r:id="rId24"/>
    <p:sldId id="656" r:id="rId25"/>
    <p:sldId id="657" r:id="rId26"/>
    <p:sldId id="684" r:id="rId27"/>
    <p:sldId id="658" r:id="rId28"/>
    <p:sldId id="659" r:id="rId29"/>
    <p:sldId id="685" r:id="rId30"/>
    <p:sldId id="660" r:id="rId31"/>
    <p:sldId id="686" r:id="rId32"/>
    <p:sldId id="661" r:id="rId33"/>
    <p:sldId id="687" r:id="rId34"/>
    <p:sldId id="662" r:id="rId35"/>
    <p:sldId id="688" r:id="rId36"/>
    <p:sldId id="663" r:id="rId37"/>
    <p:sldId id="689" r:id="rId38"/>
    <p:sldId id="664" r:id="rId39"/>
    <p:sldId id="690" r:id="rId40"/>
    <p:sldId id="665" r:id="rId41"/>
    <p:sldId id="691" r:id="rId42"/>
    <p:sldId id="667" r:id="rId43"/>
    <p:sldId id="692" r:id="rId44"/>
    <p:sldId id="669" r:id="rId45"/>
    <p:sldId id="693" r:id="rId46"/>
    <p:sldId id="671" r:id="rId47"/>
    <p:sldId id="694" r:id="rId48"/>
    <p:sldId id="670" r:id="rId49"/>
    <p:sldId id="6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531"/>
    <a:srgbClr val="000714"/>
    <a:srgbClr val="001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38" autoAdjust="0"/>
  </p:normalViewPr>
  <p:slideViewPr>
    <p:cSldViewPr>
      <p:cViewPr varScale="1">
        <p:scale>
          <a:sx n="80" d="100"/>
          <a:sy n="80" d="100"/>
        </p:scale>
        <p:origin x="-1040" y="-11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9C1BB-0018-4F91-BF83-7408753661FD}" type="datetimeFigureOut">
              <a:rPr lang="en-US" altLang="ja-JP" smtClean="0"/>
              <a:pPr/>
              <a:t>17/07/28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D2B5-3E30-4A7D-A75B-223A7BDDAE6F}" type="slidenum">
              <a:rPr lang="en-US" smtClean="0"/>
              <a:pPr/>
              <a:t>‹#›</a:t>
            </a:fld>
            <a:endParaRPr lang="en-US"/>
          </a:p>
        </p:txBody>
      </p:sp>
    </p:spTree>
    <p:extLst>
      <p:ext uri="{BB962C8B-B14F-4D97-AF65-F5344CB8AC3E}">
        <p14:creationId xmlns:p14="http://schemas.microsoft.com/office/powerpoint/2010/main" val="12884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this slide. Then, the second slide should be in Japanese. Do not include the translation on this slide.</a:t>
            </a:r>
          </a:p>
        </p:txBody>
      </p:sp>
      <p:sp>
        <p:nvSpPr>
          <p:cNvPr id="4" name="Slide Number Placeholder 3"/>
          <p:cNvSpPr>
            <a:spLocks noGrp="1"/>
          </p:cNvSpPr>
          <p:nvPr>
            <p:ph type="sldNum" sz="quarter" idx="10"/>
          </p:nvPr>
        </p:nvSpPr>
        <p:spPr/>
        <p:txBody>
          <a:bodyPr/>
          <a:lstStyle/>
          <a:p>
            <a:fld id="{F87CD2B5-3E30-4A7D-A75B-223A7BDDAE6F}" type="slidenum">
              <a:rPr lang="en-US" smtClean="0"/>
              <a:pPr/>
              <a:t>21</a:t>
            </a:fld>
            <a:endParaRPr lang="en-US"/>
          </a:p>
        </p:txBody>
      </p:sp>
    </p:spTree>
    <p:extLst>
      <p:ext uri="{BB962C8B-B14F-4D97-AF65-F5344CB8AC3E}">
        <p14:creationId xmlns:p14="http://schemas.microsoft.com/office/powerpoint/2010/main" val="191381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Translate </a:t>
            </a:r>
            <a:r>
              <a:rPr lang="en-US" u="sng" dirty="0"/>
              <a:t>this slide</a:t>
            </a:r>
            <a:r>
              <a:rPr lang="en-US" u="none" dirty="0"/>
              <a:t> into</a:t>
            </a:r>
            <a:r>
              <a:rPr lang="en-US" dirty="0"/>
              <a:t> Japanese.</a:t>
            </a:r>
          </a:p>
        </p:txBody>
      </p:sp>
      <p:sp>
        <p:nvSpPr>
          <p:cNvPr id="4" name="Slide Number Placeholder 3"/>
          <p:cNvSpPr>
            <a:spLocks noGrp="1"/>
          </p:cNvSpPr>
          <p:nvPr>
            <p:ph type="sldNum" sz="quarter" idx="10"/>
          </p:nvPr>
        </p:nvSpPr>
        <p:spPr/>
        <p:txBody>
          <a:bodyPr/>
          <a:lstStyle/>
          <a:p>
            <a:fld id="{F87CD2B5-3E30-4A7D-A75B-223A7BDDAE6F}" type="slidenum">
              <a:rPr lang="en-US" smtClean="0"/>
              <a:pPr/>
              <a:t>22</a:t>
            </a:fld>
            <a:endParaRPr lang="en-US"/>
          </a:p>
        </p:txBody>
      </p:sp>
    </p:spTree>
    <p:extLst>
      <p:ext uri="{BB962C8B-B14F-4D97-AF65-F5344CB8AC3E}">
        <p14:creationId xmlns:p14="http://schemas.microsoft.com/office/powerpoint/2010/main" val="380969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9" y="1905005"/>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9" y="4344997"/>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62"/>
            <a:ext cx="111760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62"/>
            <a:ext cx="111760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13"/>
            <a:ext cx="9390944"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7"/>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63084" y="1905009"/>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13"/>
            <a:ext cx="9390944"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7"/>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3"/>
            <a:ext cx="11176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0" y="1412877"/>
            <a:ext cx="11176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10"/>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51" y="1757810"/>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21166" y="6007109"/>
            <a:ext cx="12213167" cy="849313"/>
          </a:xfrm>
          <a:prstGeom prst="rect">
            <a:avLst/>
          </a:prstGeom>
          <a:noFill/>
        </p:spPr>
      </p:pic>
      <p:sp>
        <p:nvSpPr>
          <p:cNvPr id="2" name="Title Placeholder 1"/>
          <p:cNvSpPr>
            <a:spLocks noGrp="1"/>
          </p:cNvSpPr>
          <p:nvPr>
            <p:ph type="title"/>
          </p:nvPr>
        </p:nvSpPr>
        <p:spPr>
          <a:xfrm>
            <a:off x="508000" y="230196"/>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7"/>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14"/>
            <a:ext cx="12192000" cy="5558295"/>
          </a:xfrm>
          <a:prstGeom prst="rect">
            <a:avLst/>
          </a:prstGeom>
        </p:spPr>
      </p:pic>
      <p:sp>
        <p:nvSpPr>
          <p:cNvPr id="2" name="Title Placeholder 1"/>
          <p:cNvSpPr>
            <a:spLocks noGrp="1"/>
          </p:cNvSpPr>
          <p:nvPr>
            <p:ph type="title"/>
          </p:nvPr>
        </p:nvSpPr>
        <p:spPr>
          <a:xfrm>
            <a:off x="508000" y="230196"/>
            <a:ext cx="11176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963083" y="1905009"/>
            <a:ext cx="10720917"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hyperlink" Target="mailto:ron.clouzet@gmail.com" TargetMode="External"/><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3" Type="http://schemas.openxmlformats.org/officeDocument/2006/relationships/hyperlink" Target="mailto:ron.clouzet@gmail.com" TargetMode="External"/><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mn/url?sa=i&amp;rct=j&amp;q=&amp;esrc=s&amp;source=images&amp;cd=&amp;cad=rja&amp;uact=8&amp;ved=0ahUKEwj04omMgpnVAhXEKJQKHRD-AD0QjRwIBw&amp;url=https://www.lds.org/liahona/2014/10/the-prayer-of-faith?lang=eng&amp;psig=AFQjCNFXzN3US_Z09zhaqh5ftPSm2bd6nQ&amp;ust=1500679622459685" TargetMode="Externa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kr/url?sa=i&amp;rct=j&amp;q=&amp;esrc=s&amp;source=images&amp;cd=&amp;cad=rja&amp;uact=8&amp;ved=0ahUKEwiZzdaq9aPVAhUO_WMKHbRhCqIQjRwIBw&amp;url=https://www.lds.org/scriptures/nt/john/4.4-42&amp;psig=AFQjCNGC6Lc4EqBIJSk2vm3p5oMy6ZdEFg&amp;ust=1501054310060046" TargetMode="Externa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5053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xmlns:mv="urn:schemas-microsoft-com:mac:vml" xmlns:mc="http://schemas.openxmlformats.org/markup-compatibility/2006" id="{E67C9D02-88B0-400D-AEA2-A5617739C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11125200" cy="6705600"/>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288F24A0-D727-4BF5-90B5-EED6AB0326AF}"/>
              </a:ext>
            </a:extLst>
          </p:cNvPr>
          <p:cNvSpPr>
            <a:spLocks noGrp="1"/>
          </p:cNvSpPr>
          <p:nvPr>
            <p:ph type="ctrTitle"/>
          </p:nvPr>
        </p:nvSpPr>
        <p:spPr>
          <a:xfrm>
            <a:off x="1371600" y="649813"/>
            <a:ext cx="9390944" cy="1523495"/>
          </a:xfrm>
        </p:spPr>
        <p:txBody>
          <a:bodyPr/>
          <a:lstStyle/>
          <a:p>
            <a:pPr algn="ctr"/>
            <a:r>
              <a:rPr lang="en-US" sz="4800" dirty="0">
                <a:solidFill>
                  <a:schemeClr val="bg1">
                    <a:lumMod val="95000"/>
                  </a:schemeClr>
                </a:solidFill>
              </a:rPr>
              <a:t>A Seminar on How to Give Bible </a:t>
            </a:r>
            <a:r>
              <a:rPr lang="en-US" sz="4800" dirty="0" smtClean="0">
                <a:solidFill>
                  <a:schemeClr val="bg1">
                    <a:lumMod val="95000"/>
                  </a:schemeClr>
                </a:solidFill>
              </a:rPr>
              <a:t>Studies</a:t>
            </a:r>
            <a:br>
              <a:rPr lang="en-US" sz="4800" dirty="0" smtClean="0">
                <a:solidFill>
                  <a:schemeClr val="bg1">
                    <a:lumMod val="95000"/>
                  </a:schemeClr>
                </a:solidFill>
              </a:rPr>
            </a:br>
            <a:r>
              <a:rPr lang="ja-JP" altLang="en-US" sz="4800" dirty="0" smtClean="0">
                <a:solidFill>
                  <a:schemeClr val="bg1">
                    <a:lumMod val="95000"/>
                  </a:schemeClr>
                </a:solidFill>
                <a:latin typeface="ＭＳ 明朝"/>
                <a:ea typeface="ＭＳ 明朝"/>
                <a:cs typeface="ＭＳ 明朝"/>
              </a:rPr>
              <a:t>聖書研究の</a:t>
            </a:r>
            <a:r>
              <a:rPr lang="ja-JP" altLang="en-US" sz="4800" dirty="0" smtClean="0">
                <a:solidFill>
                  <a:schemeClr val="bg1">
                    <a:lumMod val="95000"/>
                  </a:schemeClr>
                </a:solidFill>
                <a:latin typeface="ＭＳ 明朝"/>
                <a:ea typeface="ＭＳ 明朝"/>
                <a:cs typeface="ＭＳ 明朝"/>
              </a:rPr>
              <a:t>授け方</a:t>
            </a:r>
            <a:r>
              <a:rPr lang="ja-JP" altLang="en-US" sz="4800" dirty="0" smtClean="0">
                <a:solidFill>
                  <a:schemeClr val="bg1">
                    <a:lumMod val="95000"/>
                  </a:schemeClr>
                </a:solidFill>
                <a:latin typeface="ＭＳ 明朝"/>
                <a:ea typeface="ＭＳ 明朝"/>
                <a:cs typeface="ＭＳ 明朝"/>
              </a:rPr>
              <a:t>講座</a:t>
            </a:r>
            <a:r>
              <a:rPr lang="en-US" sz="4800" dirty="0" smtClean="0">
                <a:solidFill>
                  <a:schemeClr val="bg1">
                    <a:lumMod val="95000"/>
                  </a:schemeClr>
                </a:solidFill>
              </a:rPr>
              <a:t/>
            </a:r>
            <a:br>
              <a:rPr lang="en-US" sz="4800" dirty="0" smtClean="0">
                <a:solidFill>
                  <a:schemeClr val="bg1">
                    <a:lumMod val="95000"/>
                  </a:schemeClr>
                </a:solidFill>
              </a:rPr>
            </a:br>
            <a:endParaRPr lang="en-US" sz="4800" dirty="0">
              <a:solidFill>
                <a:schemeClr val="bg1">
                  <a:lumMod val="95000"/>
                </a:schemeClr>
              </a:solidFill>
            </a:endParaRPr>
          </a:p>
        </p:txBody>
      </p:sp>
      <p:sp>
        <p:nvSpPr>
          <p:cNvPr id="3" name="Subtitle 2">
            <a:extLst>
              <a:ext uri="{FF2B5EF4-FFF2-40B4-BE49-F238E27FC236}">
                <a16:creationId xmlns="" xmlns:a16="http://schemas.microsoft.com/office/drawing/2014/main" xmlns:mv="urn:schemas-microsoft-com:mac:vml" xmlns:mc="http://schemas.openxmlformats.org/markup-compatibility/2006" id="{661881AB-7B89-40E0-A120-F2E7363421EB}"/>
              </a:ext>
            </a:extLst>
          </p:cNvPr>
          <p:cNvSpPr>
            <a:spLocks noGrp="1"/>
          </p:cNvSpPr>
          <p:nvPr>
            <p:ph type="subTitle" idx="1"/>
          </p:nvPr>
        </p:nvSpPr>
        <p:spPr>
          <a:xfrm>
            <a:off x="1371600" y="5710535"/>
            <a:ext cx="9390944" cy="461665"/>
          </a:xfrm>
        </p:spPr>
        <p:txBody>
          <a:bodyPr/>
          <a:lstStyle/>
          <a:p>
            <a:pPr algn="ctr"/>
            <a:r>
              <a:rPr lang="en-US" dirty="0">
                <a:solidFill>
                  <a:schemeClr val="bg2"/>
                </a:solidFill>
              </a:rPr>
              <a:t>Dr. Ron E. M. Clouzet, NSD Ministerial </a:t>
            </a:r>
            <a:r>
              <a:rPr lang="en-US" dirty="0" smtClean="0">
                <a:solidFill>
                  <a:schemeClr val="bg2"/>
                </a:solidFill>
              </a:rPr>
              <a:t>Secretary</a:t>
            </a:r>
          </a:p>
          <a:p>
            <a:pPr algn="ctr"/>
            <a:r>
              <a:rPr lang="ja-JP" altLang="en-US" dirty="0" smtClean="0">
                <a:solidFill>
                  <a:schemeClr val="bg2"/>
                </a:solidFill>
                <a:latin typeface="ＭＳ 明朝"/>
                <a:ea typeface="ＭＳ 明朝"/>
                <a:cs typeface="ＭＳ 明朝"/>
              </a:rPr>
              <a:t>ロン・クルーゼ博士</a:t>
            </a:r>
            <a:endParaRPr lang="en-US" dirty="0">
              <a:solidFill>
                <a:schemeClr val="bg2"/>
              </a:solidFill>
              <a:latin typeface="ＭＳ 明朝"/>
              <a:ea typeface="ＭＳ 明朝"/>
              <a:cs typeface="ＭＳ 明朝"/>
            </a:endParaRPr>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0B418FA9-BA9A-49BD-BE84-CE68001FD376}"/>
              </a:ext>
            </a:extLst>
          </p:cNvPr>
          <p:cNvSpPr>
            <a:spLocks noGrp="1"/>
          </p:cNvSpPr>
          <p:nvPr>
            <p:ph type="body" sz="quarter" idx="10"/>
          </p:nvPr>
        </p:nvSpPr>
        <p:spPr>
          <a:effectLst>
            <a:outerShdw blurRad="50800" dist="50800" dir="5400000" algn="ctr" rotWithShape="0">
              <a:schemeClr val="tx1"/>
            </a:outerShdw>
          </a:effectLst>
        </p:spPr>
        <p:txBody>
          <a:bodyPr/>
          <a:lstStyle/>
          <a:p>
            <a:r>
              <a:rPr lang="en-US" sz="9000" dirty="0">
                <a:solidFill>
                  <a:schemeClr val="bg2"/>
                </a:solidFill>
              </a:rPr>
              <a:t>The Power of God’s </a:t>
            </a:r>
            <a:r>
              <a:rPr lang="en-US" sz="9000" dirty="0" smtClean="0">
                <a:solidFill>
                  <a:schemeClr val="bg2"/>
                </a:solidFill>
              </a:rPr>
              <a:t>Word</a:t>
            </a:r>
          </a:p>
          <a:p>
            <a:r>
              <a:rPr lang="ja-JP" altLang="en-US" sz="9000" dirty="0" smtClean="0">
                <a:solidFill>
                  <a:schemeClr val="bg2"/>
                </a:solidFill>
                <a:latin typeface="ＭＳ 明朝"/>
                <a:ea typeface="ＭＳ 明朝"/>
                <a:cs typeface="ＭＳ 明朝"/>
              </a:rPr>
              <a:t>神の</a:t>
            </a:r>
            <a:r>
              <a:rPr lang="ja-JP" altLang="en-US" sz="9000" dirty="0" smtClean="0">
                <a:solidFill>
                  <a:schemeClr val="bg2"/>
                </a:solidFill>
                <a:latin typeface="ＭＳ 明朝"/>
                <a:ea typeface="ＭＳ 明朝"/>
                <a:cs typeface="ＭＳ 明朝"/>
              </a:rPr>
              <a:t>み</a:t>
            </a:r>
            <a:r>
              <a:rPr lang="ja-JP" altLang="en-US" sz="9000" dirty="0" smtClean="0">
                <a:solidFill>
                  <a:schemeClr val="bg2"/>
                </a:solidFill>
                <a:latin typeface="ＭＳ 明朝"/>
                <a:ea typeface="ＭＳ 明朝"/>
                <a:cs typeface="ＭＳ 明朝"/>
              </a:rPr>
              <a:t>言葉の力</a:t>
            </a:r>
            <a:endParaRPr lang="en-US" sz="9000" dirty="0" smtClean="0">
              <a:solidFill>
                <a:schemeClr val="bg2"/>
              </a:solidFill>
              <a:latin typeface="ＭＳ 明朝"/>
              <a:ea typeface="ＭＳ 明朝"/>
              <a:cs typeface="ＭＳ 明朝"/>
            </a:endParaRPr>
          </a:p>
        </p:txBody>
      </p:sp>
    </p:spTree>
    <p:extLst>
      <p:ext uri="{BB962C8B-B14F-4D97-AF65-F5344CB8AC3E}">
        <p14:creationId xmlns:p14="http://schemas.microsoft.com/office/powerpoint/2010/main" val="487488854"/>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xmlns:mv="urn:schemas-microsoft-com:mac:vml" xmlns:mc="http://schemas.openxmlformats.org/markup-compatibility/2006" id="{C4D79FFB-EB50-408D-B14D-CD445D2D0C88}"/>
              </a:ext>
            </a:extLst>
          </p:cNvPr>
          <p:cNvSpPr>
            <a:spLocks noGrp="1"/>
          </p:cNvSpPr>
          <p:nvPr>
            <p:ph type="ctrTitle"/>
          </p:nvPr>
        </p:nvSpPr>
        <p:spPr>
          <a:xfrm>
            <a:off x="1219200" y="327313"/>
            <a:ext cx="2517775" cy="891887"/>
          </a:xfrm>
        </p:spPr>
        <p:txBody>
          <a:bodyPr/>
          <a:lstStyle/>
          <a:p>
            <a:pPr algn="ctr"/>
            <a:r>
              <a:rPr lang="en-US" sz="4800" dirty="0"/>
              <a:t>Why</a:t>
            </a:r>
            <a:r>
              <a:rPr lang="en-US" sz="4800" dirty="0" smtClean="0"/>
              <a:t>?</a:t>
            </a:r>
            <a:br>
              <a:rPr lang="en-US" sz="4800" dirty="0" smtClean="0"/>
            </a:br>
            <a:r>
              <a:rPr lang="ja-JP" altLang="en-US" sz="3600" dirty="0" smtClean="0">
                <a:latin typeface="ＭＳ 明朝"/>
                <a:ea typeface="ＭＳ 明朝"/>
                <a:cs typeface="ＭＳ 明朝"/>
              </a:rPr>
              <a:t>なぜ？</a:t>
            </a:r>
            <a:endParaRPr lang="en-US" sz="3600" dirty="0">
              <a:latin typeface="ＭＳ 明朝"/>
              <a:ea typeface="ＭＳ 明朝"/>
              <a:cs typeface="ＭＳ 明朝"/>
            </a:endParaRPr>
          </a:p>
        </p:txBody>
      </p:sp>
      <p:sp>
        <p:nvSpPr>
          <p:cNvPr id="9" name="Text Placeholder 8">
            <a:extLst>
              <a:ext uri="{FF2B5EF4-FFF2-40B4-BE49-F238E27FC236}">
                <a16:creationId xmlns="" xmlns:a16="http://schemas.microsoft.com/office/drawing/2014/main" xmlns:mv="urn:schemas-microsoft-com:mac:vml" xmlns:mc="http://schemas.openxmlformats.org/markup-compatibility/2006" id="{A069372E-39A9-4DAE-A04B-9695A5BC144B}"/>
              </a:ext>
            </a:extLst>
          </p:cNvPr>
          <p:cNvSpPr>
            <a:spLocks noGrp="1"/>
          </p:cNvSpPr>
          <p:nvPr>
            <p:ph type="body" sz="quarter" idx="10"/>
          </p:nvPr>
        </p:nvSpPr>
        <p:spPr>
          <a:xfrm>
            <a:off x="457200" y="1371600"/>
            <a:ext cx="4218868" cy="2133600"/>
          </a:xfrm>
        </p:spPr>
        <p:txBody>
          <a:bodyPr/>
          <a:lstStyle/>
          <a:p>
            <a:pPr algn="ctr"/>
            <a:r>
              <a:rPr lang="en-US" sz="4800" dirty="0"/>
              <a:t>Jesus prayed each morning to be a blessing to people</a:t>
            </a:r>
            <a:r>
              <a:rPr lang="en-US" sz="4800" dirty="0" smtClean="0"/>
              <a:t>!</a:t>
            </a:r>
          </a:p>
          <a:p>
            <a:pPr algn="ctr"/>
            <a:endParaRPr lang="en-US" altLang="ja-JP" sz="3200" dirty="0" smtClean="0">
              <a:latin typeface="ＭＳ 明朝"/>
              <a:ea typeface="ＭＳ 明朝"/>
              <a:cs typeface="ＭＳ 明朝"/>
            </a:endParaRPr>
          </a:p>
          <a:p>
            <a:pPr algn="ctr"/>
            <a:r>
              <a:rPr lang="ja-JP" altLang="en-US" sz="3200" dirty="0" smtClean="0">
                <a:latin typeface="ＭＳ 明朝"/>
                <a:ea typeface="ＭＳ 明朝"/>
                <a:cs typeface="ＭＳ 明朝"/>
              </a:rPr>
              <a:t>イエスは自分が</a:t>
            </a:r>
            <a:r>
              <a:rPr lang="ja-JP" altLang="en-US" sz="3200" dirty="0" smtClean="0">
                <a:latin typeface="ＭＳ 明朝"/>
                <a:ea typeface="ＭＳ 明朝"/>
                <a:cs typeface="ＭＳ 明朝"/>
              </a:rPr>
              <a:t>人々</a:t>
            </a:r>
            <a:r>
              <a:rPr lang="ja-JP" altLang="en-US" sz="3200" dirty="0" smtClean="0">
                <a:latin typeface="ＭＳ 明朝"/>
                <a:ea typeface="ＭＳ 明朝"/>
                <a:cs typeface="ＭＳ 明朝"/>
              </a:rPr>
              <a:t>の</a:t>
            </a:r>
            <a:r>
              <a:rPr lang="ja-JP" altLang="en-US" sz="3200" dirty="0" smtClean="0">
                <a:latin typeface="ＭＳ 明朝"/>
                <a:ea typeface="ＭＳ 明朝"/>
                <a:cs typeface="ＭＳ 明朝"/>
              </a:rPr>
              <a:t>祝福</a:t>
            </a:r>
            <a:r>
              <a:rPr lang="ja-JP" altLang="en-US" sz="3200" dirty="0" smtClean="0">
                <a:latin typeface="ＭＳ 明朝"/>
                <a:ea typeface="ＭＳ 明朝"/>
                <a:cs typeface="ＭＳ 明朝"/>
              </a:rPr>
              <a:t>となるよう、</a:t>
            </a:r>
            <a:r>
              <a:rPr lang="ja-JP" altLang="en-US" sz="3200" dirty="0" smtClean="0">
                <a:latin typeface="ＭＳ 明朝"/>
                <a:ea typeface="ＭＳ 明朝"/>
                <a:cs typeface="ＭＳ 明朝"/>
              </a:rPr>
              <a:t>毎朝祈った</a:t>
            </a:r>
            <a:r>
              <a:rPr lang="ja-JP" altLang="en-US" sz="3200" dirty="0" smtClean="0">
                <a:latin typeface="ＭＳ 明朝"/>
                <a:ea typeface="ＭＳ 明朝"/>
                <a:cs typeface="ＭＳ 明朝"/>
              </a:rPr>
              <a:t>。</a:t>
            </a:r>
            <a:endParaRPr lang="en-US" altLang="ja-JP" sz="3200" dirty="0" smtClean="0">
              <a:latin typeface="ＭＳ 明朝"/>
              <a:ea typeface="ＭＳ 明朝"/>
              <a:cs typeface="ＭＳ 明朝"/>
            </a:endParaRPr>
          </a:p>
          <a:p>
            <a:pPr algn="ctr"/>
            <a:r>
              <a:rPr lang="ja-JP" altLang="en-US" sz="3200" dirty="0" smtClean="0">
                <a:latin typeface="ＭＳ 明朝"/>
                <a:ea typeface="ＭＳ 明朝"/>
                <a:cs typeface="ＭＳ 明朝"/>
              </a:rPr>
              <a:t>イザヤ５０</a:t>
            </a:r>
            <a:r>
              <a:rPr lang="en-US" altLang="ja-JP" sz="3200" dirty="0" smtClean="0">
                <a:latin typeface="ＭＳ 明朝"/>
                <a:ea typeface="ＭＳ 明朝"/>
                <a:cs typeface="ＭＳ 明朝"/>
              </a:rPr>
              <a:t>:</a:t>
            </a:r>
            <a:r>
              <a:rPr lang="ja-JP" altLang="en-US" sz="3200" dirty="0" smtClean="0">
                <a:latin typeface="ＭＳ 明朝"/>
                <a:ea typeface="ＭＳ 明朝"/>
                <a:cs typeface="ＭＳ 明朝"/>
              </a:rPr>
              <a:t>４，５</a:t>
            </a:r>
            <a:endParaRPr lang="en-US" sz="3200" dirty="0" smtClean="0">
              <a:latin typeface="ＭＳ 明朝"/>
              <a:ea typeface="ＭＳ 明朝"/>
              <a:cs typeface="ＭＳ 明朝"/>
            </a:endParaRPr>
          </a:p>
          <a:p>
            <a:pPr algn="ctr"/>
            <a:endParaRPr lang="en-US" sz="4800" dirty="0"/>
          </a:p>
        </p:txBody>
      </p:sp>
      <p:pic>
        <p:nvPicPr>
          <p:cNvPr id="3" name="Picture 2" descr="A picture containing nature, outdoor, man, sky&#10;&#10;Description generated with very high confidence">
            <a:extLst>
              <a:ext uri="{FF2B5EF4-FFF2-40B4-BE49-F238E27FC236}">
                <a16:creationId xmlns="" xmlns:a16="http://schemas.microsoft.com/office/drawing/2014/main" xmlns:mv="urn:schemas-microsoft-com:mac:vml" xmlns:mc="http://schemas.openxmlformats.org/markup-compatibility/2006" id="{BB6E5766-E00A-48A5-B25F-B9AD764FC87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6186"/>
          <a:stretch/>
        </p:blipFill>
        <p:spPr>
          <a:xfrm>
            <a:off x="5277941" y="516941"/>
            <a:ext cx="6457943" cy="4916907"/>
          </a:xfrm>
          <a:prstGeom prst="rect">
            <a:avLst/>
          </a:prstGeom>
          <a:ln>
            <a:noFill/>
          </a:ln>
          <a:effectLst>
            <a:outerShdw blurRad="292100" dist="139700" dir="2700000" algn="tl" rotWithShape="0">
              <a:srgbClr val="333333">
                <a:alpha val="65000"/>
              </a:srgbClr>
            </a:outerShdw>
          </a:effectLst>
        </p:spPr>
      </p:pic>
      <p:sp>
        <p:nvSpPr>
          <p:cNvPr id="8" name="Title 6">
            <a:extLst>
              <a:ext uri="{FF2B5EF4-FFF2-40B4-BE49-F238E27FC236}">
                <a16:creationId xmlns="" xmlns:a16="http://schemas.microsoft.com/office/drawing/2014/main" xmlns:mv="urn:schemas-microsoft-com:mac:vml" xmlns:mc="http://schemas.openxmlformats.org/markup-compatibility/2006" id="{C1FC7B3B-E347-4540-B763-D7C3457AC794}"/>
              </a:ext>
            </a:extLst>
          </p:cNvPr>
          <p:cNvSpPr txBox="1">
            <a:spLocks/>
          </p:cNvSpPr>
          <p:nvPr/>
        </p:nvSpPr>
        <p:spPr>
          <a:xfrm>
            <a:off x="914400" y="3200400"/>
            <a:ext cx="3276600" cy="89188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dirty="0"/>
              <a:t>Isaiah 50:4, 5</a:t>
            </a:r>
          </a:p>
        </p:txBody>
      </p:sp>
    </p:spTree>
    <p:extLst>
      <p:ext uri="{BB962C8B-B14F-4D97-AF65-F5344CB8AC3E}">
        <p14:creationId xmlns:p14="http://schemas.microsoft.com/office/powerpoint/2010/main" val="3170381634"/>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2006703"/>
          </a:xfrm>
        </p:spPr>
        <p:txBody>
          <a:bodyPr/>
          <a:lstStyle/>
          <a:p>
            <a:r>
              <a:rPr lang="en-US" dirty="0"/>
              <a:t>We Must Hunt for Souls Now</a:t>
            </a:r>
            <a:r>
              <a:rPr lang="en-US" dirty="0" smtClean="0"/>
              <a:t>!</a:t>
            </a:r>
            <a:br>
              <a:rPr lang="en-US" dirty="0" smtClean="0"/>
            </a:br>
            <a:r>
              <a:rPr lang="ja-JP" altLang="en-US" sz="4000" dirty="0" smtClean="0">
                <a:latin typeface="ＭＳ 明朝"/>
                <a:ea typeface="ＭＳ 明朝"/>
                <a:cs typeface="ＭＳ 明朝"/>
              </a:rPr>
              <a:t>私達</a:t>
            </a:r>
            <a:r>
              <a:rPr lang="ja-JP" altLang="en-US" sz="4000" dirty="0">
                <a:latin typeface="ＭＳ 明朝"/>
                <a:ea typeface="ＭＳ 明朝"/>
                <a:cs typeface="ＭＳ 明朝"/>
              </a:rPr>
              <a:t>は今</a:t>
            </a:r>
            <a:r>
              <a:rPr lang="ja-JP" altLang="en-US" sz="4000" dirty="0" smtClean="0">
                <a:latin typeface="ＭＳ 明朝"/>
                <a:ea typeface="ＭＳ 明朝"/>
                <a:cs typeface="ＭＳ 明朝"/>
              </a:rPr>
              <a:t>、魂</a:t>
            </a:r>
            <a:r>
              <a:rPr lang="ja-JP" altLang="en-US" sz="4000" dirty="0">
                <a:latin typeface="ＭＳ 明朝"/>
                <a:ea typeface="ＭＳ 明朝"/>
                <a:cs typeface="ＭＳ 明朝"/>
              </a:rPr>
              <a:t>を探さないといけません！</a:t>
            </a:r>
            <a:r>
              <a:rPr lang="en-US" dirty="0" smtClean="0"/>
              <a:t/>
            </a:r>
            <a:br>
              <a:rPr lang="en-US" dirty="0" smtClean="0"/>
            </a:br>
            <a:endParaRPr lang="en-US" dirty="0"/>
          </a:p>
        </p:txBody>
      </p:sp>
      <p:sp>
        <p:nvSpPr>
          <p:cNvPr id="3" name="Text Placeholder 2"/>
          <p:cNvSpPr>
            <a:spLocks noGrp="1"/>
          </p:cNvSpPr>
          <p:nvPr>
            <p:ph type="body" sz="quarter" idx="10"/>
          </p:nvPr>
        </p:nvSpPr>
        <p:spPr>
          <a:xfrm>
            <a:off x="508000" y="1411553"/>
            <a:ext cx="7874000" cy="3417346"/>
          </a:xfrm>
        </p:spPr>
        <p:txBody>
          <a:bodyPr/>
          <a:lstStyle/>
          <a:p>
            <a:pPr marL="0" indent="0">
              <a:buNone/>
            </a:pPr>
            <a:r>
              <a:rPr lang="en-US" dirty="0"/>
              <a:t>“A neglected work remains to be done, and we are to repent of our indifference toward this work, and pray for spiritual discernment to see and to sense, as we should, its urgent needs.</a:t>
            </a:r>
            <a:r>
              <a:rPr lang="en-US" dirty="0" smtClean="0"/>
              <a:t> </a:t>
            </a:r>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おろそかにされていた任務を全うする必要がある。今までこの任務に無関心であった事を悔い改めなければ</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な</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らない</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大きな必要を見て感じる霊的な識別力を祈り</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求め</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なければ</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ならない。</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242483"/>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We Must Hunt for Souls Now</a:t>
            </a:r>
            <a:r>
              <a:rPr lang="en-US" dirty="0" smtClean="0"/>
              <a:t>!</a:t>
            </a:r>
            <a:br>
              <a:rPr lang="en-US" dirty="0" smtClean="0"/>
            </a:br>
            <a:r>
              <a:rPr lang="ja-JP" altLang="en-US" sz="4000" dirty="0" smtClean="0">
                <a:latin typeface="ＭＳ 明朝"/>
                <a:ea typeface="ＭＳ 明朝"/>
                <a:cs typeface="ＭＳ 明朝"/>
              </a:rPr>
              <a:t>私達は今</a:t>
            </a:r>
            <a:r>
              <a:rPr lang="ja-JP" altLang="en-US" sz="4000" dirty="0" smtClean="0">
                <a:latin typeface="ＭＳ 明朝"/>
                <a:ea typeface="ＭＳ 明朝"/>
                <a:cs typeface="ＭＳ 明朝"/>
              </a:rPr>
              <a:t>、魂</a:t>
            </a:r>
            <a:r>
              <a:rPr lang="ja-JP" altLang="en-US" sz="4000" dirty="0" smtClean="0">
                <a:latin typeface="ＭＳ 明朝"/>
                <a:ea typeface="ＭＳ 明朝"/>
                <a:cs typeface="ＭＳ 明朝"/>
              </a:rPr>
              <a:t>を探さないといけません！</a:t>
            </a:r>
            <a:endParaRPr lang="en-US" sz="40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7874000" cy="3219343"/>
          </a:xfrm>
        </p:spPr>
        <p:txBody>
          <a:bodyPr/>
          <a:lstStyle/>
          <a:p>
            <a:pPr marL="0" indent="0">
              <a:buNone/>
            </a:pPr>
            <a:r>
              <a:rPr lang="en-US" dirty="0"/>
              <a:t>“</a:t>
            </a:r>
            <a:r>
              <a:rPr lang="en-US" b="1" dirty="0"/>
              <a:t>To us has been entrusted enlightening, saving truth</a:t>
            </a:r>
            <a:r>
              <a:rPr lang="en-US" dirty="0"/>
              <a:t>. </a:t>
            </a:r>
            <a:r>
              <a:rPr lang="en-US" b="1" dirty="0"/>
              <a:t>All about us are multitudes who have never yet been enlightened</a:t>
            </a:r>
            <a:r>
              <a:rPr lang="en-US" dirty="0"/>
              <a:t>. To these we must proclaim the lifesaving truths of the third </a:t>
            </a:r>
            <a:r>
              <a:rPr lang="en-US" dirty="0" smtClean="0"/>
              <a:t>angel‘s </a:t>
            </a:r>
            <a:r>
              <a:rPr lang="en-US" dirty="0"/>
              <a:t>message.</a:t>
            </a:r>
            <a:r>
              <a:rPr lang="en-US" dirty="0" smtClean="0"/>
              <a:t> </a:t>
            </a:r>
            <a:r>
              <a:rPr lang="ja-JP" altLang="en-US" dirty="0" smtClean="0"/>
              <a:t>　</a:t>
            </a:r>
            <a:r>
              <a:rPr lang="ja-JP" altLang="en-US" sz="2400" dirty="0" smtClean="0">
                <a:latin typeface="ＭＳ 明朝"/>
                <a:ea typeface="ＭＳ 明朝"/>
                <a:cs typeface="ＭＳ 明朝"/>
              </a:rPr>
              <a:t>私達</a:t>
            </a:r>
            <a:r>
              <a:rPr lang="ja-JP" altLang="en-US" sz="2400" dirty="0" smtClean="0">
                <a:latin typeface="ＭＳ 明朝"/>
                <a:ea typeface="ＭＳ 明朝"/>
                <a:cs typeface="ＭＳ 明朝"/>
              </a:rPr>
              <a:t>には、輝いた</a:t>
            </a:r>
            <a:r>
              <a:rPr lang="ja-JP" altLang="en-US" sz="2400" dirty="0" smtClean="0">
                <a:latin typeface="ＭＳ 明朝"/>
                <a:ea typeface="ＭＳ 明朝"/>
                <a:cs typeface="ＭＳ 明朝"/>
              </a:rPr>
              <a:t>救い</a:t>
            </a:r>
            <a:r>
              <a:rPr lang="ja-JP" altLang="en-US" sz="2400" dirty="0" smtClean="0">
                <a:latin typeface="ＭＳ 明朝"/>
                <a:ea typeface="ＭＳ 明朝"/>
                <a:cs typeface="ＭＳ 明朝"/>
              </a:rPr>
              <a:t>の</a:t>
            </a:r>
            <a:r>
              <a:rPr lang="ja-JP" altLang="en-US" sz="2400" dirty="0" smtClean="0">
                <a:latin typeface="ＭＳ 明朝"/>
                <a:ea typeface="ＭＳ 明朝"/>
                <a:cs typeface="ＭＳ 明朝"/>
              </a:rPr>
              <a:t>真実</a:t>
            </a:r>
            <a:r>
              <a:rPr lang="ja-JP" altLang="en-US" sz="2400" dirty="0" smtClean="0">
                <a:latin typeface="ＭＳ 明朝"/>
                <a:ea typeface="ＭＳ 明朝"/>
                <a:cs typeface="ＭＳ 明朝"/>
              </a:rPr>
              <a:t>が与えられました</a:t>
            </a:r>
            <a:r>
              <a:rPr lang="ja-JP" altLang="en-US" sz="2400" dirty="0" smtClean="0">
                <a:latin typeface="ＭＳ 明朝"/>
                <a:ea typeface="ＭＳ 明朝"/>
                <a:cs typeface="ＭＳ 明朝"/>
              </a:rPr>
              <a:t>。</a:t>
            </a:r>
            <a:r>
              <a:rPr lang="ja-JP" altLang="en-US" sz="2400" dirty="0" smtClean="0">
                <a:latin typeface="ＭＳ 明朝"/>
                <a:ea typeface="ＭＳ 明朝"/>
                <a:cs typeface="ＭＳ 明朝"/>
              </a:rPr>
              <a:t>私たちの周りにはそ</a:t>
            </a:r>
            <a:r>
              <a:rPr lang="ja-JP" altLang="en-US" sz="2400" dirty="0" smtClean="0">
                <a:latin typeface="ＭＳ 明朝"/>
                <a:ea typeface="ＭＳ 明朝"/>
                <a:cs typeface="ＭＳ 明朝"/>
              </a:rPr>
              <a:t>れを知らない多くの人たちがいます</a:t>
            </a:r>
            <a:r>
              <a:rPr lang="ja-JP" altLang="en-US" sz="2400" dirty="0" smtClean="0">
                <a:latin typeface="ＭＳ 明朝"/>
                <a:ea typeface="ＭＳ 明朝"/>
                <a:cs typeface="ＭＳ 明朝"/>
              </a:rPr>
              <a:t>。</a:t>
            </a:r>
            <a:r>
              <a:rPr lang="ja-JP" altLang="en-US" sz="2400" dirty="0" smtClean="0">
                <a:latin typeface="ＭＳ 明朝"/>
                <a:ea typeface="ＭＳ 明朝"/>
                <a:cs typeface="ＭＳ 明朝"/>
              </a:rPr>
              <a:t>彼らに第三天使の</a:t>
            </a:r>
            <a:r>
              <a:rPr lang="ja-JP" altLang="en-US" sz="2400" dirty="0" smtClean="0">
                <a:latin typeface="ＭＳ 明朝"/>
                <a:ea typeface="ＭＳ 明朝"/>
                <a:cs typeface="ＭＳ 明朝"/>
              </a:rPr>
              <a:t>メッセージ</a:t>
            </a:r>
            <a:r>
              <a:rPr lang="ja-JP" altLang="en-US" sz="2400" dirty="0" smtClean="0">
                <a:latin typeface="ＭＳ 明朝"/>
                <a:ea typeface="ＭＳ 明朝"/>
                <a:cs typeface="ＭＳ 明朝"/>
              </a:rPr>
              <a:t>、救いの真実を</a:t>
            </a:r>
            <a:r>
              <a:rPr lang="ja-JP" altLang="en-US" sz="2400" dirty="0" smtClean="0">
                <a:latin typeface="ＭＳ 明朝"/>
                <a:ea typeface="ＭＳ 明朝"/>
                <a:cs typeface="ＭＳ 明朝"/>
              </a:rPr>
              <a:t>示さ</a:t>
            </a:r>
            <a:r>
              <a:rPr lang="ja-JP" altLang="en-US" sz="2400" dirty="0" smtClean="0">
                <a:latin typeface="ＭＳ 明朝"/>
                <a:ea typeface="ＭＳ 明朝"/>
                <a:cs typeface="ＭＳ 明朝"/>
              </a:rPr>
              <a:t>なければ</a:t>
            </a:r>
            <a:r>
              <a:rPr lang="ja-JP" altLang="en-US" sz="2400" dirty="0" smtClean="0">
                <a:latin typeface="ＭＳ 明朝"/>
                <a:ea typeface="ＭＳ 明朝"/>
                <a:cs typeface="ＭＳ 明朝"/>
              </a:rPr>
              <a:t>いけません</a:t>
            </a:r>
            <a:r>
              <a:rPr lang="ja-JP" altLang="en-US" sz="2400" dirty="0" smtClean="0">
                <a:latin typeface="ＭＳ 明朝"/>
                <a:ea typeface="ＭＳ 明朝"/>
                <a:cs typeface="ＭＳ 明朝"/>
              </a:rPr>
              <a:t>。</a:t>
            </a:r>
            <a:endPar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595909"/>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We Must Hunt for Souls Now</a:t>
            </a:r>
            <a:r>
              <a:rPr lang="en-US" dirty="0" smtClean="0"/>
              <a:t>!</a:t>
            </a:r>
            <a:br>
              <a:rPr lang="en-US" dirty="0" smtClean="0"/>
            </a:br>
            <a:r>
              <a:rPr lang="ja-JP" altLang="en-US" sz="4000" dirty="0">
                <a:latin typeface="ＭＳ 明朝"/>
                <a:ea typeface="ＭＳ 明朝"/>
                <a:cs typeface="ＭＳ 明朝"/>
              </a:rPr>
              <a:t>私達は今</a:t>
            </a:r>
            <a:r>
              <a:rPr lang="ja-JP" altLang="en-US" sz="4000" dirty="0" smtClean="0">
                <a:latin typeface="ＭＳ 明朝"/>
                <a:ea typeface="ＭＳ 明朝"/>
                <a:cs typeface="ＭＳ 明朝"/>
              </a:rPr>
              <a:t>、魂</a:t>
            </a:r>
            <a:r>
              <a:rPr lang="ja-JP" altLang="en-US" sz="4000" dirty="0">
                <a:latin typeface="ＭＳ 明朝"/>
                <a:ea typeface="ＭＳ 明朝"/>
                <a:cs typeface="ＭＳ 明朝"/>
              </a:rPr>
              <a:t>を探さないといけません！</a:t>
            </a:r>
            <a:endParaRPr lang="en-US" sz="4000" dirty="0"/>
          </a:p>
        </p:txBody>
      </p:sp>
      <p:sp>
        <p:nvSpPr>
          <p:cNvPr id="3" name="Text Placeholder 2"/>
          <p:cNvSpPr>
            <a:spLocks noGrp="1"/>
          </p:cNvSpPr>
          <p:nvPr>
            <p:ph type="body" sz="quarter" idx="10"/>
          </p:nvPr>
        </p:nvSpPr>
        <p:spPr>
          <a:xfrm>
            <a:off x="508000" y="1411553"/>
            <a:ext cx="7874000" cy="2549416"/>
          </a:xfrm>
        </p:spPr>
        <p:txBody>
          <a:bodyPr/>
          <a:lstStyle/>
          <a:p>
            <a:pPr marL="0" indent="0">
              <a:buNone/>
            </a:pPr>
            <a:r>
              <a:rPr lang="en-US" dirty="0"/>
              <a:t>“</a:t>
            </a:r>
            <a:r>
              <a:rPr lang="en-US" b="1" dirty="0"/>
              <a:t>We are to hunt for souls</a:t>
            </a:r>
            <a:r>
              <a:rPr lang="en-US" dirty="0"/>
              <a:t>, laboring with all diligence to communicate to others that which is for their eternal welfare.</a:t>
            </a:r>
            <a:r>
              <a:rPr lang="en-US" dirty="0" smtClean="0"/>
              <a:t>”</a:t>
            </a:r>
          </a:p>
          <a:p>
            <a:pPr marL="0" indent="0">
              <a:buNone/>
            </a:pPr>
            <a:r>
              <a:rPr lang="ja-JP" altLang="en-US" sz="2400" dirty="0" smtClean="0">
                <a:latin typeface="ＭＳ 明朝"/>
                <a:ea typeface="ＭＳ 明朝"/>
                <a:cs typeface="ＭＳ 明朝"/>
              </a:rPr>
              <a:t>魂</a:t>
            </a:r>
            <a:r>
              <a:rPr lang="ja-JP" altLang="en-US" sz="2400" dirty="0" smtClean="0">
                <a:latin typeface="ＭＳ 明朝"/>
                <a:ea typeface="ＭＳ 明朝"/>
                <a:cs typeface="ＭＳ 明朝"/>
              </a:rPr>
              <a:t>を探しましょう。</a:t>
            </a:r>
            <a:r>
              <a:rPr lang="ja-JP" altLang="en-US" sz="2400" dirty="0" smtClean="0">
                <a:latin typeface="ＭＳ 明朝"/>
                <a:ea typeface="ＭＳ 明朝"/>
                <a:cs typeface="ＭＳ 明朝"/>
              </a:rPr>
              <a:t>永遠</a:t>
            </a:r>
            <a:r>
              <a:rPr lang="ja-JP" altLang="en-US" sz="2400" dirty="0" smtClean="0">
                <a:latin typeface="ＭＳ 明朝"/>
                <a:ea typeface="ＭＳ 明朝"/>
                <a:cs typeface="ＭＳ 明朝"/>
              </a:rPr>
              <a:t>の</a:t>
            </a:r>
            <a:r>
              <a:rPr lang="ja-JP" altLang="en-US" sz="2400" dirty="0" smtClean="0">
                <a:latin typeface="ＭＳ 明朝"/>
                <a:ea typeface="ＭＳ 明朝"/>
                <a:cs typeface="ＭＳ 明朝"/>
              </a:rPr>
              <a:t>幸福</a:t>
            </a:r>
            <a:r>
              <a:rPr lang="ja-JP" altLang="en-US" sz="2400" dirty="0" smtClean="0">
                <a:latin typeface="ＭＳ 明朝"/>
                <a:ea typeface="ＭＳ 明朝"/>
                <a:cs typeface="ＭＳ 明朝"/>
              </a:rPr>
              <a:t>につながるものを伝えるために、勤勉に働きましょう。</a:t>
            </a:r>
            <a:endParaRPr lang="en-US" sz="2400" dirty="0" smtClean="0">
              <a:latin typeface="ＭＳ 明朝"/>
              <a:ea typeface="ＭＳ 明朝"/>
              <a:cs typeface="ＭＳ 明朝"/>
            </a:endParaRP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Upward Look</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60. </a:t>
            </a: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031472"/>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263E8D9F-C023-4C68-8394-1A222AC3C3E3}"/>
              </a:ext>
            </a:extLst>
          </p:cNvPr>
          <p:cNvSpPr>
            <a:spLocks noGrp="1"/>
          </p:cNvSpPr>
          <p:nvPr>
            <p:ph type="title"/>
          </p:nvPr>
        </p:nvSpPr>
        <p:spPr>
          <a:xfrm>
            <a:off x="508000" y="230196"/>
            <a:ext cx="11176000" cy="677108"/>
          </a:xfrm>
        </p:spPr>
        <p:txBody>
          <a:bodyPr/>
          <a:lstStyle/>
          <a:p>
            <a:r>
              <a:rPr lang="en-US" dirty="0"/>
              <a:t>Test God On This</a:t>
            </a:r>
            <a:r>
              <a:rPr lang="en-US" dirty="0" smtClean="0"/>
              <a:t>!</a:t>
            </a:r>
            <a:r>
              <a:rPr lang="ja-JP" altLang="en-US" dirty="0" smtClean="0"/>
              <a:t>　</a:t>
            </a:r>
            <a:r>
              <a:rPr lang="ja-JP" altLang="en-US" sz="4000" dirty="0" smtClean="0">
                <a:latin typeface="ＭＳ 明朝"/>
                <a:ea typeface="ＭＳ 明朝"/>
                <a:cs typeface="ＭＳ 明朝"/>
              </a:rPr>
              <a:t>神様への実験</a:t>
            </a:r>
            <a:endParaRPr lang="en-US" sz="4000" dirty="0">
              <a:latin typeface="ＭＳ 明朝"/>
              <a:ea typeface="ＭＳ 明朝"/>
              <a:cs typeface="ＭＳ 明朝"/>
            </a:endParaRPr>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30E024C3-CF31-4788-A0FB-43F4CB5F7F8F}"/>
              </a:ext>
            </a:extLst>
          </p:cNvPr>
          <p:cNvSpPr>
            <a:spLocks noGrp="1"/>
          </p:cNvSpPr>
          <p:nvPr>
            <p:ph type="body" sz="quarter" idx="10"/>
          </p:nvPr>
        </p:nvSpPr>
        <p:spPr>
          <a:xfrm>
            <a:off x="508000" y="1411553"/>
            <a:ext cx="11176000" cy="4033925"/>
          </a:xfrm>
        </p:spPr>
        <p:txBody>
          <a:bodyPr/>
          <a:lstStyle/>
          <a:p>
            <a:pPr>
              <a:buFont typeface="Wingdings" panose="05000000000000000000" pitchFamily="2" charset="2"/>
              <a:buChar char="Ø"/>
            </a:pPr>
            <a:r>
              <a:rPr lang="en-US" dirty="0"/>
              <a:t>Ask God to give you love for people and a burden to share God’s Word with them</a:t>
            </a:r>
            <a:r>
              <a:rPr lang="en-US" dirty="0" smtClean="0"/>
              <a:t>.</a:t>
            </a:r>
          </a:p>
          <a:p>
            <a:pPr>
              <a:buNone/>
            </a:pPr>
            <a:r>
              <a:rPr lang="ja-JP" altLang="en-US" dirty="0" smtClean="0"/>
              <a:t>　</a:t>
            </a:r>
            <a:r>
              <a:rPr lang="ja-JP" altLang="en-US" sz="2400" dirty="0" smtClean="0">
                <a:latin typeface="ＭＳ 明朝"/>
                <a:ea typeface="ＭＳ 明朝"/>
                <a:cs typeface="ＭＳ 明朝"/>
              </a:rPr>
              <a:t>人々に対しての愛、</a:t>
            </a:r>
            <a:r>
              <a:rPr lang="ja-JP" altLang="en-US" sz="2400" dirty="0" smtClean="0">
                <a:latin typeface="ＭＳ 明朝"/>
                <a:ea typeface="ＭＳ 明朝"/>
                <a:cs typeface="ＭＳ 明朝"/>
              </a:rPr>
              <a:t>また神様</a:t>
            </a:r>
            <a:r>
              <a:rPr lang="ja-JP" altLang="en-US" sz="2400" dirty="0" smtClean="0">
                <a:latin typeface="ＭＳ 明朝"/>
                <a:ea typeface="ＭＳ 明朝"/>
                <a:cs typeface="ＭＳ 明朝"/>
              </a:rPr>
              <a:t>の御言葉</a:t>
            </a:r>
            <a:r>
              <a:rPr lang="ja-JP" altLang="en-US" sz="2400" dirty="0" smtClean="0">
                <a:latin typeface="ＭＳ 明朝"/>
                <a:ea typeface="ＭＳ 明朝"/>
                <a:cs typeface="ＭＳ 明朝"/>
              </a:rPr>
              <a:t>を</a:t>
            </a:r>
            <a:r>
              <a:rPr lang="ja-JP" altLang="en-US" sz="2400" dirty="0" smtClean="0">
                <a:latin typeface="ＭＳ 明朝"/>
                <a:ea typeface="ＭＳ 明朝"/>
                <a:cs typeface="ＭＳ 明朝"/>
              </a:rPr>
              <a:t>分かちあう責任感が芽生えること</a:t>
            </a:r>
            <a:r>
              <a:rPr lang="ja-JP" altLang="en-US" sz="2400" dirty="0" smtClean="0">
                <a:latin typeface="ＭＳ 明朝"/>
                <a:ea typeface="ＭＳ 明朝"/>
                <a:cs typeface="ＭＳ 明朝"/>
              </a:rPr>
              <a:t>を</a:t>
            </a:r>
            <a:r>
              <a:rPr lang="ja-JP" altLang="en-US" sz="2400" dirty="0" smtClean="0">
                <a:latin typeface="ＭＳ 明朝"/>
                <a:ea typeface="ＭＳ 明朝"/>
                <a:cs typeface="ＭＳ 明朝"/>
              </a:rPr>
              <a:t>神様に祈ってください。</a:t>
            </a:r>
            <a:endParaRPr lang="en-US" sz="2400" dirty="0" smtClean="0">
              <a:latin typeface="ＭＳ 明朝"/>
              <a:ea typeface="ＭＳ 明朝"/>
              <a:cs typeface="ＭＳ 明朝"/>
            </a:endParaRPr>
          </a:p>
          <a:p>
            <a:pPr>
              <a:buFont typeface="Wingdings" panose="05000000000000000000" pitchFamily="2" charset="2"/>
              <a:buChar char="Ø"/>
            </a:pPr>
            <a:r>
              <a:rPr lang="en-US" dirty="0" smtClean="0"/>
              <a:t>Fast </a:t>
            </a:r>
            <a:r>
              <a:rPr lang="en-US" dirty="0"/>
              <a:t>and pray for a week, asking God to give you someone ready to study His Word</a:t>
            </a:r>
            <a:r>
              <a:rPr lang="en-US" dirty="0" smtClean="0"/>
              <a:t>.</a:t>
            </a:r>
          </a:p>
          <a:p>
            <a:pPr>
              <a:buNone/>
            </a:pPr>
            <a:r>
              <a:rPr lang="ja-JP" altLang="en-US" sz="2400" dirty="0" smtClean="0">
                <a:latin typeface="ＭＳ 明朝"/>
                <a:ea typeface="ＭＳ 明朝"/>
                <a:cs typeface="ＭＳ 明朝"/>
              </a:rPr>
              <a:t>　神様の御言葉を学ぶ準備が出来ている人が与えられるように。一週間、断食をし祈ってください。</a:t>
            </a:r>
            <a:endParaRPr lang="en-US" sz="2400" dirty="0" smtClean="0">
              <a:latin typeface="ＭＳ 明朝"/>
              <a:ea typeface="ＭＳ 明朝"/>
              <a:cs typeface="ＭＳ 明朝"/>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53932318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263E8D9F-C023-4C68-8394-1A222AC3C3E3}"/>
              </a:ext>
            </a:extLst>
          </p:cNvPr>
          <p:cNvSpPr>
            <a:spLocks noGrp="1"/>
          </p:cNvSpPr>
          <p:nvPr>
            <p:ph type="title"/>
          </p:nvPr>
        </p:nvSpPr>
        <p:spPr>
          <a:xfrm>
            <a:off x="508000" y="230196"/>
            <a:ext cx="11176000" cy="677108"/>
          </a:xfrm>
        </p:spPr>
        <p:txBody>
          <a:bodyPr/>
          <a:lstStyle/>
          <a:p>
            <a:r>
              <a:rPr lang="en-US" dirty="0"/>
              <a:t>Test God On This</a:t>
            </a:r>
            <a:r>
              <a:rPr lang="en-US" dirty="0" smtClean="0"/>
              <a:t>!</a:t>
            </a:r>
            <a:r>
              <a:rPr lang="ja-JP" altLang="en-US" dirty="0" smtClean="0"/>
              <a:t>　</a:t>
            </a:r>
            <a:r>
              <a:rPr lang="ja-JP" altLang="en-US" sz="4000" dirty="0" smtClean="0">
                <a:latin typeface="ＭＳ 明朝"/>
                <a:ea typeface="ＭＳ 明朝"/>
                <a:cs typeface="ＭＳ 明朝"/>
              </a:rPr>
              <a:t>神様への実験</a:t>
            </a:r>
            <a:endParaRPr lang="en-US" sz="4000" dirty="0">
              <a:latin typeface="ＭＳ 明朝"/>
              <a:ea typeface="ＭＳ 明朝"/>
              <a:cs typeface="ＭＳ 明朝"/>
            </a:endParaRPr>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30E024C3-CF31-4788-A0FB-43F4CB5F7F8F}"/>
              </a:ext>
            </a:extLst>
          </p:cNvPr>
          <p:cNvSpPr>
            <a:spLocks noGrp="1"/>
          </p:cNvSpPr>
          <p:nvPr>
            <p:ph type="body" sz="quarter" idx="10"/>
          </p:nvPr>
        </p:nvSpPr>
        <p:spPr>
          <a:xfrm>
            <a:off x="508000" y="1411553"/>
            <a:ext cx="11176000" cy="3664593"/>
          </a:xfrm>
        </p:spPr>
        <p:txBody>
          <a:bodyPr/>
          <a:lstStyle/>
          <a:p>
            <a:pPr>
              <a:buFont typeface="Wingdings" panose="05000000000000000000" pitchFamily="2" charset="2"/>
              <a:buChar char="Ø"/>
            </a:pPr>
            <a:r>
              <a:rPr lang="en-US" dirty="0"/>
              <a:t>Get the resources needed, study and prepare as if you were sure someone will ask your help tomorrow.</a:t>
            </a:r>
            <a:endParaRPr lang="en-US" dirty="0" smtClean="0"/>
          </a:p>
          <a:p>
            <a:pPr>
              <a:buNone/>
            </a:pPr>
            <a:r>
              <a:rPr lang="ja-JP" altLang="en-US" sz="2400" dirty="0" smtClean="0">
                <a:latin typeface="ＭＳ 明朝"/>
                <a:ea typeface="ＭＳ 明朝"/>
                <a:cs typeface="ＭＳ 明朝"/>
              </a:rPr>
              <a:t>　明日、誰かがあなたに助けを求めて来る事を信じ、必要な資料を集め勉強をし準備してください。</a:t>
            </a:r>
            <a:endParaRPr lang="en-US" sz="2400" dirty="0" smtClean="0">
              <a:latin typeface="ＭＳ 明朝"/>
              <a:ea typeface="ＭＳ 明朝"/>
              <a:cs typeface="ＭＳ 明朝"/>
            </a:endParaRPr>
          </a:p>
          <a:p>
            <a:pPr>
              <a:buFont typeface="Wingdings" panose="05000000000000000000" pitchFamily="2" charset="2"/>
              <a:buChar char="Ø"/>
            </a:pPr>
            <a:r>
              <a:rPr lang="en-US" dirty="0"/>
              <a:t>Be on the lookout for opportunities.</a:t>
            </a:r>
            <a:endParaRPr lang="en-US" dirty="0" smtClean="0"/>
          </a:p>
          <a:p>
            <a:pPr>
              <a:buNone/>
            </a:pPr>
            <a:r>
              <a:rPr lang="ja-JP" altLang="en-US" sz="2400" dirty="0" smtClean="0">
                <a:latin typeface="ＭＳ 明朝"/>
                <a:ea typeface="ＭＳ 明朝"/>
                <a:cs typeface="ＭＳ 明朝"/>
              </a:rPr>
              <a:t>　常に機会を</a:t>
            </a:r>
            <a:r>
              <a:rPr lang="ja-JP" altLang="en-US" sz="2400" dirty="0" smtClean="0">
                <a:latin typeface="ＭＳ 明朝"/>
                <a:ea typeface="ＭＳ 明朝"/>
                <a:cs typeface="ＭＳ 明朝"/>
              </a:rPr>
              <a:t>うかが</a:t>
            </a:r>
            <a:r>
              <a:rPr lang="ja-JP" altLang="en-US" sz="2400" dirty="0" smtClean="0">
                <a:latin typeface="ＭＳ 明朝"/>
                <a:ea typeface="ＭＳ 明朝"/>
                <a:cs typeface="ＭＳ 明朝"/>
              </a:rPr>
              <a:t>いましょう</a:t>
            </a:r>
            <a:r>
              <a:rPr lang="ja-JP" altLang="en-US" sz="2400" dirty="0" smtClean="0">
                <a:latin typeface="ＭＳ 明朝"/>
                <a:ea typeface="ＭＳ 明朝"/>
                <a:cs typeface="ＭＳ 明朝"/>
              </a:rPr>
              <a:t>。</a:t>
            </a:r>
            <a:endParaRPr lang="en-US" dirty="0" smtClean="0"/>
          </a:p>
          <a:p>
            <a:pPr>
              <a:buFont typeface="Wingdings" panose="05000000000000000000" pitchFamily="2" charset="2"/>
              <a:buChar char="Ø"/>
            </a:pPr>
            <a:r>
              <a:rPr lang="en-US" dirty="0"/>
              <a:t>God will honor your faith and commitment</a:t>
            </a:r>
            <a:r>
              <a:rPr lang="en-US" dirty="0" smtClean="0"/>
              <a:t>.</a:t>
            </a:r>
          </a:p>
          <a:p>
            <a:pPr>
              <a:buNone/>
            </a:pPr>
            <a:r>
              <a:rPr lang="ja-JP" altLang="en-US" dirty="0" smtClean="0"/>
              <a:t>　</a:t>
            </a:r>
            <a:r>
              <a:rPr lang="ja-JP" altLang="en-US" sz="2400" dirty="0" smtClean="0">
                <a:latin typeface="ＭＳ 明朝"/>
                <a:ea typeface="ＭＳ 明朝"/>
                <a:cs typeface="ＭＳ 明朝"/>
              </a:rPr>
              <a:t>神様は必ずあなたの信仰、献身を尊重してくれます。</a:t>
            </a:r>
            <a:endParaRPr lang="en-US" sz="2400" dirty="0">
              <a:latin typeface="ＭＳ 明朝"/>
              <a:ea typeface="ＭＳ 明朝"/>
              <a:cs typeface="ＭＳ 明朝"/>
            </a:endParaRPr>
          </a:p>
        </p:txBody>
      </p:sp>
    </p:spTree>
    <p:extLst>
      <p:ext uri="{BB962C8B-B14F-4D97-AF65-F5344CB8AC3E}">
        <p14:creationId xmlns:p14="http://schemas.microsoft.com/office/powerpoint/2010/main" val="14482843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Focus on Your </a:t>
            </a:r>
            <a:r>
              <a:rPr lang="en-US" dirty="0" smtClean="0"/>
              <a:t>Neighbors</a:t>
            </a:r>
            <a:r>
              <a:rPr lang="ja-JP" altLang="en-US" dirty="0" smtClean="0"/>
              <a:t>　</a:t>
            </a:r>
            <a:r>
              <a:rPr lang="en-US" altLang="ja-JP" dirty="0" smtClean="0"/>
              <a:t/>
            </a:r>
            <a:br>
              <a:rPr lang="en-US" altLang="ja-JP" dirty="0" smtClean="0"/>
            </a:br>
            <a:r>
              <a:rPr lang="ja-JP" altLang="en-US" sz="4000" dirty="0" smtClean="0">
                <a:latin typeface="ＭＳ 明朝"/>
                <a:ea typeface="ＭＳ 明朝"/>
                <a:cs typeface="ＭＳ 明朝"/>
              </a:rPr>
              <a:t>隣人に集中する</a:t>
            </a:r>
            <a:endParaRPr lang="en-US" sz="40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8178800" cy="4303743"/>
          </a:xfrm>
        </p:spPr>
        <p:txBody>
          <a:bodyPr/>
          <a:lstStyle/>
          <a:p>
            <a:pPr marL="0" indent="0">
              <a:buNone/>
            </a:pPr>
            <a:r>
              <a:rPr lang="en-US" dirty="0"/>
              <a:t>“We should feel it </a:t>
            </a:r>
            <a:r>
              <a:rPr lang="en-US" b="1" dirty="0"/>
              <a:t>our special duty to work for those living in our neighborhood</a:t>
            </a:r>
            <a:r>
              <a:rPr lang="en-US" dirty="0"/>
              <a:t>. Study how you can best help those who take no interest in religious things. As you visit your friends and neighbors, show an interest in their spiritual as well as in their temporal welfare.</a:t>
            </a:r>
            <a:r>
              <a:rPr lang="en-US" dirty="0" smtClean="0"/>
              <a:t> </a:t>
            </a:r>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隣人への奉仕を</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私たち</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の特別な特権だと思ってください。宗教に無関心な人をどう助けたら良いか研究してください。友人、隣人を訪問する際</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は</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彼らの霊的な</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幸せにも</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関心</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を示してください。</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509565"/>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Focus on Your </a:t>
            </a:r>
            <a:r>
              <a:rPr lang="en-US" dirty="0" smtClean="0"/>
              <a:t>Neighbors</a:t>
            </a:r>
            <a:br>
              <a:rPr lang="en-US" dirty="0" smtClean="0"/>
            </a:br>
            <a:r>
              <a:rPr lang="ja-JP" altLang="en-US" sz="4000" dirty="0" smtClean="0">
                <a:latin typeface="ＭＳ 明朝"/>
                <a:ea typeface="ＭＳ 明朝"/>
                <a:cs typeface="ＭＳ 明朝"/>
              </a:rPr>
              <a:t>隣人に集中する</a:t>
            </a:r>
            <a:endParaRPr lang="en-US" sz="4000" dirty="0"/>
          </a:p>
        </p:txBody>
      </p:sp>
      <p:sp>
        <p:nvSpPr>
          <p:cNvPr id="3" name="Text Placeholder 2"/>
          <p:cNvSpPr>
            <a:spLocks noGrp="1"/>
          </p:cNvSpPr>
          <p:nvPr>
            <p:ph type="body" sz="quarter" idx="10"/>
          </p:nvPr>
        </p:nvSpPr>
        <p:spPr>
          <a:xfrm>
            <a:off x="508000" y="1411553"/>
            <a:ext cx="8178800" cy="4192943"/>
          </a:xfrm>
        </p:spPr>
        <p:txBody>
          <a:bodyPr/>
          <a:lstStyle/>
          <a:p>
            <a:pPr marL="0" indent="0">
              <a:buNone/>
            </a:pPr>
            <a:r>
              <a:rPr lang="en-US" dirty="0"/>
              <a:t>“Speak to them of Christ as a sin-pardoning </a:t>
            </a:r>
            <a:r>
              <a:rPr lang="en-US" dirty="0" err="1"/>
              <a:t>Saviour</a:t>
            </a:r>
            <a:r>
              <a:rPr lang="en-US" dirty="0"/>
              <a:t>. </a:t>
            </a:r>
            <a:r>
              <a:rPr lang="en-US" b="1" dirty="0"/>
              <a:t>Invite your neighbors to your home, and read with them from the precious Bible </a:t>
            </a:r>
            <a:r>
              <a:rPr lang="en-US" dirty="0"/>
              <a:t>and from books that explain its truths.”</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p>
          <a:p>
            <a:pPr marL="0" indent="0">
              <a:buNone/>
            </a:pP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彼らにキリストは私達を罪から救って</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くれ</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る</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救い</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主だと話してください。隣人を家に招いて、尊い聖書また聖書の真理についてを書いてある本を一緒に読んでください。</a:t>
            </a:r>
            <a:endPar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a:p>
            <a:pPr marL="0" indent="0" algn="r">
              <a:spcBef>
                <a:spcPts val="0"/>
              </a:spcBef>
              <a:buNone/>
            </a:pPr>
            <a:r>
              <a:rPr lang="en-US" sz="2800" b="1" i="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Ministry of Healing</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152.</a:t>
            </a:r>
          </a:p>
          <a:p>
            <a:pPr marL="0" indent="0" algn="r">
              <a:spcBef>
                <a:spcPts val="0"/>
              </a:spcBef>
              <a:buNone/>
            </a:pPr>
            <a:r>
              <a:rPr lang="ja-JP" altLang="en-US"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ミニストリー・オブ・ヒーリング１５２</a:t>
            </a:r>
            <a:endPar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58596"/>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9EA17203-1302-40CC-8C4C-323B01258B53}"/>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3B9FC5E8-8DEB-44CD-A06C-DB7D4B8F5FE6}"/>
              </a:ext>
            </a:extLst>
          </p:cNvPr>
          <p:cNvSpPr>
            <a:spLocks noGrp="1"/>
          </p:cNvSpPr>
          <p:nvPr>
            <p:ph type="body" sz="quarter" idx="10"/>
          </p:nvPr>
        </p:nvSpPr>
        <p:spPr/>
        <p:txBody>
          <a:bodyPr/>
          <a:lstStyle/>
          <a:p>
            <a:endParaRPr lang="en-US"/>
          </a:p>
        </p:txBody>
      </p:sp>
      <p:pic>
        <p:nvPicPr>
          <p:cNvPr id="5" name="Picture 4" descr="A close up of a map&#10;&#10;Description generated with high confidence">
            <a:extLst>
              <a:ext uri="{FF2B5EF4-FFF2-40B4-BE49-F238E27FC236}">
                <a16:creationId xmlns="" xmlns:a16="http://schemas.microsoft.com/office/drawing/2014/main" xmlns:mv="urn:schemas-microsoft-com:mac:vml" xmlns:mc="http://schemas.openxmlformats.org/markup-compatibility/2006" id="{7AEFC72F-7E80-4201-A7DD-9AFF8C5787B0}"/>
              </a:ext>
            </a:extLst>
          </p:cNvPr>
          <p:cNvPicPr>
            <a:picLocks noChangeAspect="1"/>
          </p:cNvPicPr>
          <p:nvPr/>
        </p:nvPicPr>
        <p:blipFill rotWithShape="1">
          <a:blip r:embed="rId2">
            <a:extLst>
              <a:ext uri="{28A0092B-C50C-407E-A947-70E740481C1C}">
                <a14:useLocalDpi xmlns:a14="http://schemas.microsoft.com/office/drawing/2010/main" val="0"/>
              </a:ext>
            </a:extLst>
          </a:blip>
          <a:srcRect t="11390" r="11364" b="16216"/>
          <a:stretch/>
        </p:blipFill>
        <p:spPr>
          <a:xfrm>
            <a:off x="233680" y="230196"/>
            <a:ext cx="11653520" cy="639920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 xmlns:a16="http://schemas.microsoft.com/office/drawing/2014/main" xmlns:mv="urn:schemas-microsoft-com:mac:vml" xmlns:mc="http://schemas.openxmlformats.org/markup-compatibility/2006" id="{2BC96597-110A-4EB3-9BA4-4346CEF2EBD9}"/>
              </a:ext>
            </a:extLst>
          </p:cNvPr>
          <p:cNvSpPr/>
          <p:nvPr/>
        </p:nvSpPr>
        <p:spPr bwMode="auto">
          <a:xfrm rot="583229">
            <a:off x="6210580" y="1219200"/>
            <a:ext cx="1143000" cy="1447800"/>
          </a:xfrm>
          <a:prstGeom prst="rect">
            <a:avLst/>
          </a:prstGeom>
          <a:noFill/>
          <a:ln w="381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a:extLst>
              <a:ext uri="{FF2B5EF4-FFF2-40B4-BE49-F238E27FC236}">
                <a16:creationId xmlns="" xmlns:a16="http://schemas.microsoft.com/office/drawing/2014/main" xmlns:mv="urn:schemas-microsoft-com:mac:vml" xmlns:mc="http://schemas.openxmlformats.org/markup-compatibility/2006" id="{A152D5F0-4BD1-4122-979B-566E8262167E}"/>
              </a:ext>
            </a:extLst>
          </p:cNvPr>
          <p:cNvSpPr txBox="1"/>
          <p:nvPr/>
        </p:nvSpPr>
        <p:spPr>
          <a:xfrm>
            <a:off x="6553200" y="1600200"/>
            <a:ext cx="444352" cy="707886"/>
          </a:xfrm>
          <a:prstGeom prst="rect">
            <a:avLst/>
          </a:prstGeom>
          <a:noFill/>
        </p:spPr>
        <p:txBody>
          <a:bodyPr wrap="none" rtlCol="0">
            <a:spAutoFit/>
          </a:bodyPr>
          <a:lstStyle/>
          <a:p>
            <a:r>
              <a:rPr lang="en-US" sz="4000" dirty="0"/>
              <a:t>1</a:t>
            </a:r>
          </a:p>
        </p:txBody>
      </p:sp>
      <p:sp>
        <p:nvSpPr>
          <p:cNvPr id="8" name="TextBox 7">
            <a:extLst>
              <a:ext uri="{FF2B5EF4-FFF2-40B4-BE49-F238E27FC236}">
                <a16:creationId xmlns="" xmlns:a16="http://schemas.microsoft.com/office/drawing/2014/main" xmlns:mv="urn:schemas-microsoft-com:mac:vml" xmlns:mc="http://schemas.openxmlformats.org/markup-compatibility/2006" id="{AB6F262A-2745-4863-9865-73C55260E937}"/>
              </a:ext>
            </a:extLst>
          </p:cNvPr>
          <p:cNvSpPr txBox="1"/>
          <p:nvPr/>
        </p:nvSpPr>
        <p:spPr>
          <a:xfrm>
            <a:off x="8763000" y="1943100"/>
            <a:ext cx="444352" cy="707886"/>
          </a:xfrm>
          <a:prstGeom prst="rect">
            <a:avLst/>
          </a:prstGeom>
          <a:noFill/>
        </p:spPr>
        <p:txBody>
          <a:bodyPr wrap="none" rtlCol="0">
            <a:spAutoFit/>
          </a:bodyPr>
          <a:lstStyle/>
          <a:p>
            <a:r>
              <a:rPr lang="en-US" sz="4000" dirty="0"/>
              <a:t>2</a:t>
            </a:r>
          </a:p>
        </p:txBody>
      </p:sp>
      <p:sp>
        <p:nvSpPr>
          <p:cNvPr id="9" name="Freeform: Shape 8">
            <a:extLst>
              <a:ext uri="{FF2B5EF4-FFF2-40B4-BE49-F238E27FC236}">
                <a16:creationId xmlns="" xmlns:a16="http://schemas.microsoft.com/office/drawing/2014/main" xmlns:mv="urn:schemas-microsoft-com:mac:vml" xmlns:mc="http://schemas.openxmlformats.org/markup-compatibility/2006" id="{0A660E73-0D03-4AB5-ACE8-98469BC730DE}"/>
              </a:ext>
            </a:extLst>
          </p:cNvPr>
          <p:cNvSpPr/>
          <p:nvPr/>
        </p:nvSpPr>
        <p:spPr bwMode="auto">
          <a:xfrm>
            <a:off x="8407636" y="1545021"/>
            <a:ext cx="1451067" cy="1566041"/>
          </a:xfrm>
          <a:custGeom>
            <a:avLst/>
            <a:gdLst>
              <a:gd name="connsiteX0" fmla="*/ 32171 w 1451067"/>
              <a:gd name="connsiteY0" fmla="*/ 0 h 1566041"/>
              <a:gd name="connsiteX1" fmla="*/ 32171 w 1451067"/>
              <a:gd name="connsiteY1" fmla="*/ 0 h 1566041"/>
              <a:gd name="connsiteX2" fmla="*/ 42681 w 1451067"/>
              <a:gd name="connsiteY2" fmla="*/ 536027 h 1566041"/>
              <a:gd name="connsiteX3" fmla="*/ 53192 w 1451067"/>
              <a:gd name="connsiteY3" fmla="*/ 1460938 h 1566041"/>
              <a:gd name="connsiteX4" fmla="*/ 421054 w 1451067"/>
              <a:gd name="connsiteY4" fmla="*/ 1471448 h 1566041"/>
              <a:gd name="connsiteX5" fmla="*/ 494626 w 1451067"/>
              <a:gd name="connsiteY5" fmla="*/ 1481958 h 1566041"/>
              <a:gd name="connsiteX6" fmla="*/ 683812 w 1451067"/>
              <a:gd name="connsiteY6" fmla="*/ 1492469 h 1566041"/>
              <a:gd name="connsiteX7" fmla="*/ 715343 w 1451067"/>
              <a:gd name="connsiteY7" fmla="*/ 1502979 h 1566041"/>
              <a:gd name="connsiteX8" fmla="*/ 757385 w 1451067"/>
              <a:gd name="connsiteY8" fmla="*/ 1513489 h 1566041"/>
              <a:gd name="connsiteX9" fmla="*/ 788916 w 1451067"/>
              <a:gd name="connsiteY9" fmla="*/ 1524000 h 1566041"/>
              <a:gd name="connsiteX10" fmla="*/ 841467 w 1451067"/>
              <a:gd name="connsiteY10" fmla="*/ 1534510 h 1566041"/>
              <a:gd name="connsiteX11" fmla="*/ 904530 w 1451067"/>
              <a:gd name="connsiteY11" fmla="*/ 1555531 h 1566041"/>
              <a:gd name="connsiteX12" fmla="*/ 988612 w 1451067"/>
              <a:gd name="connsiteY12" fmla="*/ 1566041 h 1566041"/>
              <a:gd name="connsiteX13" fmla="*/ 1009633 w 1451067"/>
              <a:gd name="connsiteY13" fmla="*/ 1471448 h 1566041"/>
              <a:gd name="connsiteX14" fmla="*/ 1030654 w 1451067"/>
              <a:gd name="connsiteY14" fmla="*/ 1397876 h 1566041"/>
              <a:gd name="connsiteX15" fmla="*/ 1051674 w 1451067"/>
              <a:gd name="connsiteY15" fmla="*/ 1303282 h 1566041"/>
              <a:gd name="connsiteX16" fmla="*/ 1072695 w 1451067"/>
              <a:gd name="connsiteY16" fmla="*/ 1271751 h 1566041"/>
              <a:gd name="connsiteX17" fmla="*/ 1104226 w 1451067"/>
              <a:gd name="connsiteY17" fmla="*/ 1208689 h 1566041"/>
              <a:gd name="connsiteX18" fmla="*/ 1114736 w 1451067"/>
              <a:gd name="connsiteY18" fmla="*/ 1177158 h 1566041"/>
              <a:gd name="connsiteX19" fmla="*/ 1146267 w 1451067"/>
              <a:gd name="connsiteY19" fmla="*/ 1156138 h 1566041"/>
              <a:gd name="connsiteX20" fmla="*/ 1167288 w 1451067"/>
              <a:gd name="connsiteY20" fmla="*/ 1124607 h 1566041"/>
              <a:gd name="connsiteX21" fmla="*/ 1198819 w 1451067"/>
              <a:gd name="connsiteY21" fmla="*/ 1093076 h 1566041"/>
              <a:gd name="connsiteX22" fmla="*/ 1209330 w 1451067"/>
              <a:gd name="connsiteY22" fmla="*/ 1061545 h 1566041"/>
              <a:gd name="connsiteX23" fmla="*/ 1261881 w 1451067"/>
              <a:gd name="connsiteY23" fmla="*/ 998482 h 1566041"/>
              <a:gd name="connsiteX24" fmla="*/ 1303923 w 1451067"/>
              <a:gd name="connsiteY24" fmla="*/ 903889 h 1566041"/>
              <a:gd name="connsiteX25" fmla="*/ 1335454 w 1451067"/>
              <a:gd name="connsiteY25" fmla="*/ 798786 h 1566041"/>
              <a:gd name="connsiteX26" fmla="*/ 1366985 w 1451067"/>
              <a:gd name="connsiteY26" fmla="*/ 735724 h 1566041"/>
              <a:gd name="connsiteX27" fmla="*/ 1388005 w 1451067"/>
              <a:gd name="connsiteY27" fmla="*/ 704193 h 1566041"/>
              <a:gd name="connsiteX28" fmla="*/ 1409026 w 1451067"/>
              <a:gd name="connsiteY28" fmla="*/ 662151 h 1566041"/>
              <a:gd name="connsiteX29" fmla="*/ 1419536 w 1451067"/>
              <a:gd name="connsiteY29" fmla="*/ 620110 h 1566041"/>
              <a:gd name="connsiteX30" fmla="*/ 1430047 w 1451067"/>
              <a:gd name="connsiteY30" fmla="*/ 567558 h 1566041"/>
              <a:gd name="connsiteX31" fmla="*/ 1451067 w 1451067"/>
              <a:gd name="connsiteY31" fmla="*/ 504496 h 1566041"/>
              <a:gd name="connsiteX32" fmla="*/ 1440557 w 1451067"/>
              <a:gd name="connsiteY32" fmla="*/ 472965 h 1566041"/>
              <a:gd name="connsiteX33" fmla="*/ 1377495 w 1451067"/>
              <a:gd name="connsiteY33" fmla="*/ 451945 h 1566041"/>
              <a:gd name="connsiteX34" fmla="*/ 1345964 w 1451067"/>
              <a:gd name="connsiteY34" fmla="*/ 441434 h 1566041"/>
              <a:gd name="connsiteX35" fmla="*/ 1282902 w 1451067"/>
              <a:gd name="connsiteY35" fmla="*/ 420413 h 1566041"/>
              <a:gd name="connsiteX36" fmla="*/ 1251371 w 1451067"/>
              <a:gd name="connsiteY36" fmla="*/ 399393 h 1566041"/>
              <a:gd name="connsiteX37" fmla="*/ 1209330 w 1451067"/>
              <a:gd name="connsiteY37" fmla="*/ 388882 h 1566041"/>
              <a:gd name="connsiteX38" fmla="*/ 1146267 w 1451067"/>
              <a:gd name="connsiteY38" fmla="*/ 367862 h 1566041"/>
              <a:gd name="connsiteX39" fmla="*/ 1041164 w 1451067"/>
              <a:gd name="connsiteY39" fmla="*/ 346841 h 1566041"/>
              <a:gd name="connsiteX40" fmla="*/ 978102 w 1451067"/>
              <a:gd name="connsiteY40" fmla="*/ 315310 h 1566041"/>
              <a:gd name="connsiteX41" fmla="*/ 946571 w 1451067"/>
              <a:gd name="connsiteY41" fmla="*/ 294289 h 1566041"/>
              <a:gd name="connsiteX42" fmla="*/ 915040 w 1451067"/>
              <a:gd name="connsiteY42" fmla="*/ 283779 h 1566041"/>
              <a:gd name="connsiteX43" fmla="*/ 830957 w 1451067"/>
              <a:gd name="connsiteY43" fmla="*/ 262758 h 1566041"/>
              <a:gd name="connsiteX44" fmla="*/ 736364 w 1451067"/>
              <a:gd name="connsiteY44" fmla="*/ 231227 h 1566041"/>
              <a:gd name="connsiteX45" fmla="*/ 704833 w 1451067"/>
              <a:gd name="connsiteY45" fmla="*/ 220717 h 1566041"/>
              <a:gd name="connsiteX46" fmla="*/ 652281 w 1451067"/>
              <a:gd name="connsiteY46" fmla="*/ 210207 h 1566041"/>
              <a:gd name="connsiteX47" fmla="*/ 620750 w 1451067"/>
              <a:gd name="connsiteY47" fmla="*/ 199696 h 1566041"/>
              <a:gd name="connsiteX48" fmla="*/ 515647 w 1451067"/>
              <a:gd name="connsiteY48" fmla="*/ 178676 h 1566041"/>
              <a:gd name="connsiteX49" fmla="*/ 431564 w 1451067"/>
              <a:gd name="connsiteY49" fmla="*/ 147145 h 1566041"/>
              <a:gd name="connsiteX50" fmla="*/ 368502 w 1451067"/>
              <a:gd name="connsiteY50" fmla="*/ 126124 h 1566041"/>
              <a:gd name="connsiteX51" fmla="*/ 305440 w 1451067"/>
              <a:gd name="connsiteY51" fmla="*/ 105103 h 1566041"/>
              <a:gd name="connsiteX52" fmla="*/ 168805 w 1451067"/>
              <a:gd name="connsiteY52" fmla="*/ 94593 h 1566041"/>
              <a:gd name="connsiteX53" fmla="*/ 105743 w 1451067"/>
              <a:gd name="connsiteY53" fmla="*/ 73572 h 1566041"/>
              <a:gd name="connsiteX54" fmla="*/ 74212 w 1451067"/>
              <a:gd name="connsiteY54" fmla="*/ 63062 h 1566041"/>
              <a:gd name="connsiteX55" fmla="*/ 32171 w 1451067"/>
              <a:gd name="connsiteY55" fmla="*/ 0 h 156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51067" h="1566041">
                <a:moveTo>
                  <a:pt x="32171" y="0"/>
                </a:moveTo>
                <a:lnTo>
                  <a:pt x="32171" y="0"/>
                </a:lnTo>
                <a:cubicBezTo>
                  <a:pt x="35674" y="178676"/>
                  <a:pt x="40110" y="357335"/>
                  <a:pt x="42681" y="536027"/>
                </a:cubicBezTo>
                <a:cubicBezTo>
                  <a:pt x="47117" y="844319"/>
                  <a:pt x="-62423" y="1175112"/>
                  <a:pt x="53192" y="1460938"/>
                </a:cubicBezTo>
                <a:cubicBezTo>
                  <a:pt x="99191" y="1574658"/>
                  <a:pt x="298433" y="1467945"/>
                  <a:pt x="421054" y="1471448"/>
                </a:cubicBezTo>
                <a:cubicBezTo>
                  <a:pt x="445578" y="1474951"/>
                  <a:pt x="469932" y="1479982"/>
                  <a:pt x="494626" y="1481958"/>
                </a:cubicBezTo>
                <a:cubicBezTo>
                  <a:pt x="557584" y="1486995"/>
                  <a:pt x="620937" y="1486481"/>
                  <a:pt x="683812" y="1492469"/>
                </a:cubicBezTo>
                <a:cubicBezTo>
                  <a:pt x="694841" y="1493519"/>
                  <a:pt x="704690" y="1499936"/>
                  <a:pt x="715343" y="1502979"/>
                </a:cubicBezTo>
                <a:cubicBezTo>
                  <a:pt x="729233" y="1506947"/>
                  <a:pt x="743496" y="1509521"/>
                  <a:pt x="757385" y="1513489"/>
                </a:cubicBezTo>
                <a:cubicBezTo>
                  <a:pt x="768038" y="1516533"/>
                  <a:pt x="778168" y="1521313"/>
                  <a:pt x="788916" y="1524000"/>
                </a:cubicBezTo>
                <a:cubicBezTo>
                  <a:pt x="806246" y="1528333"/>
                  <a:pt x="824233" y="1529810"/>
                  <a:pt x="841467" y="1534510"/>
                </a:cubicBezTo>
                <a:cubicBezTo>
                  <a:pt x="862844" y="1540340"/>
                  <a:pt x="882543" y="1552783"/>
                  <a:pt x="904530" y="1555531"/>
                </a:cubicBezTo>
                <a:lnTo>
                  <a:pt x="988612" y="1566041"/>
                </a:lnTo>
                <a:cubicBezTo>
                  <a:pt x="995836" y="1529924"/>
                  <a:pt x="999739" y="1506077"/>
                  <a:pt x="1009633" y="1471448"/>
                </a:cubicBezTo>
                <a:cubicBezTo>
                  <a:pt x="1022987" y="1424709"/>
                  <a:pt x="1019704" y="1452626"/>
                  <a:pt x="1030654" y="1397876"/>
                </a:cubicBezTo>
                <a:cubicBezTo>
                  <a:pt x="1036036" y="1370966"/>
                  <a:pt x="1038038" y="1330555"/>
                  <a:pt x="1051674" y="1303282"/>
                </a:cubicBezTo>
                <a:cubicBezTo>
                  <a:pt x="1057323" y="1291984"/>
                  <a:pt x="1065688" y="1282261"/>
                  <a:pt x="1072695" y="1271751"/>
                </a:cubicBezTo>
                <a:cubicBezTo>
                  <a:pt x="1099112" y="1192497"/>
                  <a:pt x="1063477" y="1290187"/>
                  <a:pt x="1104226" y="1208689"/>
                </a:cubicBezTo>
                <a:cubicBezTo>
                  <a:pt x="1109181" y="1198780"/>
                  <a:pt x="1107815" y="1185809"/>
                  <a:pt x="1114736" y="1177158"/>
                </a:cubicBezTo>
                <a:cubicBezTo>
                  <a:pt x="1122627" y="1167294"/>
                  <a:pt x="1135757" y="1163145"/>
                  <a:pt x="1146267" y="1156138"/>
                </a:cubicBezTo>
                <a:cubicBezTo>
                  <a:pt x="1153274" y="1145628"/>
                  <a:pt x="1159201" y="1134311"/>
                  <a:pt x="1167288" y="1124607"/>
                </a:cubicBezTo>
                <a:cubicBezTo>
                  <a:pt x="1176804" y="1113188"/>
                  <a:pt x="1190574" y="1105443"/>
                  <a:pt x="1198819" y="1093076"/>
                </a:cubicBezTo>
                <a:cubicBezTo>
                  <a:pt x="1204965" y="1083858"/>
                  <a:pt x="1204375" y="1071454"/>
                  <a:pt x="1209330" y="1061545"/>
                </a:cubicBezTo>
                <a:cubicBezTo>
                  <a:pt x="1223965" y="1032275"/>
                  <a:pt x="1238633" y="1021730"/>
                  <a:pt x="1261881" y="998482"/>
                </a:cubicBezTo>
                <a:cubicBezTo>
                  <a:pt x="1286897" y="923436"/>
                  <a:pt x="1270611" y="953856"/>
                  <a:pt x="1303923" y="903889"/>
                </a:cubicBezTo>
                <a:cubicBezTo>
                  <a:pt x="1309799" y="880386"/>
                  <a:pt x="1325217" y="814142"/>
                  <a:pt x="1335454" y="798786"/>
                </a:cubicBezTo>
                <a:cubicBezTo>
                  <a:pt x="1395694" y="708423"/>
                  <a:pt x="1323471" y="822753"/>
                  <a:pt x="1366985" y="735724"/>
                </a:cubicBezTo>
                <a:cubicBezTo>
                  <a:pt x="1372634" y="724426"/>
                  <a:pt x="1381738" y="715160"/>
                  <a:pt x="1388005" y="704193"/>
                </a:cubicBezTo>
                <a:cubicBezTo>
                  <a:pt x="1395778" y="690589"/>
                  <a:pt x="1402019" y="676165"/>
                  <a:pt x="1409026" y="662151"/>
                </a:cubicBezTo>
                <a:cubicBezTo>
                  <a:pt x="1412529" y="648137"/>
                  <a:pt x="1416402" y="634211"/>
                  <a:pt x="1419536" y="620110"/>
                </a:cubicBezTo>
                <a:cubicBezTo>
                  <a:pt x="1423411" y="602671"/>
                  <a:pt x="1425347" y="584793"/>
                  <a:pt x="1430047" y="567558"/>
                </a:cubicBezTo>
                <a:cubicBezTo>
                  <a:pt x="1435877" y="546181"/>
                  <a:pt x="1451067" y="504496"/>
                  <a:pt x="1451067" y="504496"/>
                </a:cubicBezTo>
                <a:cubicBezTo>
                  <a:pt x="1447564" y="493986"/>
                  <a:pt x="1449572" y="479404"/>
                  <a:pt x="1440557" y="472965"/>
                </a:cubicBezTo>
                <a:cubicBezTo>
                  <a:pt x="1422527" y="460086"/>
                  <a:pt x="1398516" y="458952"/>
                  <a:pt x="1377495" y="451945"/>
                </a:cubicBezTo>
                <a:lnTo>
                  <a:pt x="1345964" y="441434"/>
                </a:lnTo>
                <a:cubicBezTo>
                  <a:pt x="1345959" y="441432"/>
                  <a:pt x="1282906" y="420416"/>
                  <a:pt x="1282902" y="420413"/>
                </a:cubicBezTo>
                <a:cubicBezTo>
                  <a:pt x="1272392" y="413406"/>
                  <a:pt x="1262981" y="404369"/>
                  <a:pt x="1251371" y="399393"/>
                </a:cubicBezTo>
                <a:cubicBezTo>
                  <a:pt x="1238094" y="393703"/>
                  <a:pt x="1223166" y="393033"/>
                  <a:pt x="1209330" y="388882"/>
                </a:cubicBezTo>
                <a:cubicBezTo>
                  <a:pt x="1188106" y="382515"/>
                  <a:pt x="1167763" y="373236"/>
                  <a:pt x="1146267" y="367862"/>
                </a:cubicBezTo>
                <a:cubicBezTo>
                  <a:pt x="1083552" y="352182"/>
                  <a:pt x="1118474" y="359726"/>
                  <a:pt x="1041164" y="346841"/>
                </a:cubicBezTo>
                <a:cubicBezTo>
                  <a:pt x="950800" y="286597"/>
                  <a:pt x="1065131" y="358825"/>
                  <a:pt x="978102" y="315310"/>
                </a:cubicBezTo>
                <a:cubicBezTo>
                  <a:pt x="966804" y="309661"/>
                  <a:pt x="957869" y="299938"/>
                  <a:pt x="946571" y="294289"/>
                </a:cubicBezTo>
                <a:cubicBezTo>
                  <a:pt x="936662" y="289334"/>
                  <a:pt x="925728" y="286694"/>
                  <a:pt x="915040" y="283779"/>
                </a:cubicBezTo>
                <a:cubicBezTo>
                  <a:pt x="887168" y="276177"/>
                  <a:pt x="858365" y="271894"/>
                  <a:pt x="830957" y="262758"/>
                </a:cubicBezTo>
                <a:lnTo>
                  <a:pt x="736364" y="231227"/>
                </a:lnTo>
                <a:cubicBezTo>
                  <a:pt x="725854" y="227724"/>
                  <a:pt x="715697" y="222890"/>
                  <a:pt x="704833" y="220717"/>
                </a:cubicBezTo>
                <a:cubicBezTo>
                  <a:pt x="687316" y="217214"/>
                  <a:pt x="669612" y="214540"/>
                  <a:pt x="652281" y="210207"/>
                </a:cubicBezTo>
                <a:cubicBezTo>
                  <a:pt x="641533" y="207520"/>
                  <a:pt x="631545" y="202187"/>
                  <a:pt x="620750" y="199696"/>
                </a:cubicBezTo>
                <a:cubicBezTo>
                  <a:pt x="585937" y="191662"/>
                  <a:pt x="550308" y="187342"/>
                  <a:pt x="515647" y="178676"/>
                </a:cubicBezTo>
                <a:cubicBezTo>
                  <a:pt x="424623" y="155919"/>
                  <a:pt x="523166" y="183786"/>
                  <a:pt x="431564" y="147145"/>
                </a:cubicBezTo>
                <a:cubicBezTo>
                  <a:pt x="410991" y="138916"/>
                  <a:pt x="389523" y="133131"/>
                  <a:pt x="368502" y="126124"/>
                </a:cubicBezTo>
                <a:cubicBezTo>
                  <a:pt x="368497" y="126122"/>
                  <a:pt x="305445" y="105103"/>
                  <a:pt x="305440" y="105103"/>
                </a:cubicBezTo>
                <a:lnTo>
                  <a:pt x="168805" y="94593"/>
                </a:lnTo>
                <a:lnTo>
                  <a:pt x="105743" y="73572"/>
                </a:lnTo>
                <a:lnTo>
                  <a:pt x="74212" y="63062"/>
                </a:lnTo>
                <a:cubicBezTo>
                  <a:pt x="34436" y="36544"/>
                  <a:pt x="39178" y="10510"/>
                  <a:pt x="32171" y="0"/>
                </a:cubicBezTo>
                <a:close/>
              </a:path>
            </a:pathLst>
          </a:custGeom>
          <a:noFill/>
          <a:ln w="381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0" name="Rectangle 9">
            <a:extLst>
              <a:ext uri="{FF2B5EF4-FFF2-40B4-BE49-F238E27FC236}">
                <a16:creationId xmlns="" xmlns:a16="http://schemas.microsoft.com/office/drawing/2014/main" xmlns:mv="urn:schemas-microsoft-com:mac:vml" xmlns:mc="http://schemas.openxmlformats.org/markup-compatibility/2006" id="{D7719CB5-8FEF-470D-9080-195837408C84}"/>
              </a:ext>
            </a:extLst>
          </p:cNvPr>
          <p:cNvSpPr/>
          <p:nvPr/>
        </p:nvSpPr>
        <p:spPr bwMode="auto">
          <a:xfrm rot="497514">
            <a:off x="4242268" y="156780"/>
            <a:ext cx="971946" cy="781430"/>
          </a:xfrm>
          <a:prstGeom prst="rect">
            <a:avLst/>
          </a:prstGeom>
          <a:noFill/>
          <a:ln w="381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1" name="TextBox 10">
            <a:extLst>
              <a:ext uri="{FF2B5EF4-FFF2-40B4-BE49-F238E27FC236}">
                <a16:creationId xmlns="" xmlns:a16="http://schemas.microsoft.com/office/drawing/2014/main" xmlns:mv="urn:schemas-microsoft-com:mac:vml" xmlns:mc="http://schemas.openxmlformats.org/markup-compatibility/2006" id="{1BBF63C1-92A2-4C1C-9FF7-EBF40468D9FB}"/>
              </a:ext>
            </a:extLst>
          </p:cNvPr>
          <p:cNvSpPr txBox="1"/>
          <p:nvPr/>
        </p:nvSpPr>
        <p:spPr>
          <a:xfrm>
            <a:off x="4495800" y="152400"/>
            <a:ext cx="444352" cy="707886"/>
          </a:xfrm>
          <a:prstGeom prst="rect">
            <a:avLst/>
          </a:prstGeom>
          <a:noFill/>
        </p:spPr>
        <p:txBody>
          <a:bodyPr wrap="none" rtlCol="0">
            <a:spAutoFit/>
          </a:bodyPr>
          <a:lstStyle/>
          <a:p>
            <a:r>
              <a:rPr lang="en-US" sz="4000" dirty="0"/>
              <a:t>3</a:t>
            </a:r>
          </a:p>
        </p:txBody>
      </p:sp>
    </p:spTree>
    <p:extLst>
      <p:ext uri="{BB962C8B-B14F-4D97-AF65-F5344CB8AC3E}">
        <p14:creationId xmlns:p14="http://schemas.microsoft.com/office/powerpoint/2010/main" val="807684396"/>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CA68D0BB-225F-4DB2-8C28-F05C73135A84}"/>
              </a:ext>
            </a:extLst>
          </p:cNvPr>
          <p:cNvSpPr>
            <a:spLocks noGrp="1"/>
          </p:cNvSpPr>
          <p:nvPr>
            <p:ph type="title"/>
          </p:nvPr>
        </p:nvSpPr>
        <p:spPr>
          <a:xfrm>
            <a:off x="508000" y="230196"/>
            <a:ext cx="11176000" cy="1059777"/>
          </a:xfrm>
        </p:spPr>
        <p:txBody>
          <a:bodyPr/>
          <a:lstStyle/>
          <a:p>
            <a:r>
              <a:rPr lang="en-US" dirty="0"/>
              <a:t>Personal Experience: Steeplechase </a:t>
            </a:r>
            <a:r>
              <a:rPr lang="en-US" dirty="0" smtClean="0"/>
              <a:t>Neighbors</a:t>
            </a:r>
            <a:br>
              <a:rPr lang="en-US" dirty="0" smtClean="0"/>
            </a:br>
            <a:r>
              <a:rPr lang="ja-JP" altLang="en-US" sz="2800" dirty="0" smtClean="0">
                <a:latin typeface="ＭＳ 明朝"/>
                <a:ea typeface="ＭＳ 明朝"/>
                <a:cs typeface="ＭＳ 明朝"/>
              </a:rPr>
              <a:t>個人的経験：スティープルチェース</a:t>
            </a:r>
            <a:endParaRPr lang="en-US" sz="2800" dirty="0">
              <a:latin typeface="ＭＳ 明朝"/>
              <a:ea typeface="ＭＳ 明朝"/>
              <a:cs typeface="ＭＳ 明朝"/>
            </a:endParaRPr>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AFEA7428-77B5-4A19-B742-3CC9A2B322D5}"/>
              </a:ext>
            </a:extLst>
          </p:cNvPr>
          <p:cNvSpPr>
            <a:spLocks noGrp="1"/>
          </p:cNvSpPr>
          <p:nvPr>
            <p:ph type="body" sz="quarter" idx="10"/>
          </p:nvPr>
        </p:nvSpPr>
        <p:spPr>
          <a:xfrm>
            <a:off x="508000" y="1411552"/>
            <a:ext cx="5804338" cy="5129608"/>
          </a:xfrm>
        </p:spPr>
        <p:txBody>
          <a:bodyPr/>
          <a:lstStyle/>
          <a:p>
            <a:r>
              <a:rPr lang="en-US" dirty="0"/>
              <a:t>Secured</a:t>
            </a:r>
            <a:r>
              <a:rPr lang="en-US" dirty="0" smtClean="0"/>
              <a:t> invitation </a:t>
            </a:r>
            <a:r>
              <a:rPr lang="en-US" dirty="0"/>
              <a:t>cards offering Bible </a:t>
            </a:r>
            <a:r>
              <a:rPr lang="en-US" dirty="0" smtClean="0"/>
              <a:t>studies</a:t>
            </a:r>
          </a:p>
          <a:p>
            <a:pPr>
              <a:buNone/>
            </a:pPr>
            <a:r>
              <a:rPr lang="ja-JP" altLang="en-US" dirty="0" smtClean="0"/>
              <a:t>　</a:t>
            </a:r>
            <a:r>
              <a:rPr lang="ja-JP" altLang="en-US" sz="2400" dirty="0" smtClean="0">
                <a:latin typeface="ＭＳ 明朝"/>
                <a:ea typeface="ＭＳ 明朝"/>
                <a:cs typeface="ＭＳ 明朝"/>
              </a:rPr>
              <a:t>個人情報が保護された聖書研究の招待状</a:t>
            </a:r>
            <a:endParaRPr lang="en-US" sz="2400" dirty="0" smtClean="0">
              <a:latin typeface="ＭＳ 明朝"/>
              <a:ea typeface="ＭＳ 明朝"/>
              <a:cs typeface="ＭＳ 明朝"/>
            </a:endParaRPr>
          </a:p>
          <a:p>
            <a:r>
              <a:rPr lang="en-US" dirty="0"/>
              <a:t>Mailed them to all my neighbors</a:t>
            </a:r>
            <a:endParaRPr lang="en-US" dirty="0" smtClean="0"/>
          </a:p>
          <a:p>
            <a:pPr>
              <a:buNone/>
            </a:pPr>
            <a:r>
              <a:rPr lang="ja-JP" altLang="en-US" dirty="0" smtClean="0"/>
              <a:t>　</a:t>
            </a:r>
            <a:r>
              <a:rPr lang="ja-JP" altLang="en-US" sz="2400" dirty="0" smtClean="0">
                <a:latin typeface="ＭＳ 明朝"/>
                <a:ea typeface="ＭＳ 明朝"/>
                <a:cs typeface="ＭＳ 明朝"/>
              </a:rPr>
              <a:t>近所に住む人達みんなに送った</a:t>
            </a:r>
            <a:endParaRPr lang="en-US" sz="2400" dirty="0" smtClean="0">
              <a:latin typeface="ＭＳ 明朝"/>
              <a:ea typeface="ＭＳ 明朝"/>
              <a:cs typeface="ＭＳ 明朝"/>
            </a:endParaRPr>
          </a:p>
          <a:p>
            <a:r>
              <a:rPr lang="en-US" dirty="0"/>
              <a:t>Six of 30 homes </a:t>
            </a:r>
            <a:r>
              <a:rPr lang="en-US" dirty="0" smtClean="0"/>
              <a:t>responded</a:t>
            </a:r>
          </a:p>
          <a:p>
            <a:pPr>
              <a:buNone/>
            </a:pPr>
            <a:r>
              <a:rPr lang="ja-JP" altLang="en-US" sz="2400" dirty="0" smtClean="0">
                <a:latin typeface="ＭＳ 明朝"/>
                <a:ea typeface="ＭＳ 明朝"/>
                <a:cs typeface="ＭＳ 明朝"/>
              </a:rPr>
              <a:t>　</a:t>
            </a:r>
            <a:r>
              <a:rPr lang="en-US" altLang="ja-JP" sz="2400" dirty="0" smtClean="0">
                <a:latin typeface="ＭＳ 明朝"/>
                <a:ea typeface="ＭＳ 明朝"/>
                <a:cs typeface="ＭＳ 明朝"/>
              </a:rPr>
              <a:t>30</a:t>
            </a:r>
            <a:r>
              <a:rPr lang="ja-JP" altLang="en-US" sz="2400" dirty="0" smtClean="0">
                <a:latin typeface="ＭＳ 明朝"/>
                <a:ea typeface="ＭＳ 明朝"/>
                <a:cs typeface="ＭＳ 明朝"/>
              </a:rPr>
              <a:t>軒中６軒から返事がきた。</a:t>
            </a:r>
            <a:endParaRPr lang="en-US" sz="2400" dirty="0" smtClean="0">
              <a:latin typeface="ＭＳ 明朝"/>
              <a:ea typeface="ＭＳ 明朝"/>
              <a:cs typeface="ＭＳ 明朝"/>
            </a:endParaRPr>
          </a:p>
          <a:p>
            <a:r>
              <a:rPr lang="en-US" dirty="0"/>
              <a:t>Went to each neighbor, with my boys, with Bible study lessons</a:t>
            </a:r>
          </a:p>
          <a:p>
            <a:r>
              <a:rPr lang="en-US" dirty="0"/>
              <a:t>Moved soon after</a:t>
            </a:r>
          </a:p>
        </p:txBody>
      </p:sp>
      <p:pic>
        <p:nvPicPr>
          <p:cNvPr id="5" name="Picture 4" descr="A circuit board&#10;&#10;Description generated with very high confidence">
            <a:extLst>
              <a:ext uri="{FF2B5EF4-FFF2-40B4-BE49-F238E27FC236}">
                <a16:creationId xmlns="" xmlns:a16="http://schemas.microsoft.com/office/drawing/2014/main" xmlns:mv="urn:schemas-microsoft-com:mac:vml" xmlns:mc="http://schemas.openxmlformats.org/markup-compatibility/2006" id="{CEDE8B7F-7F2C-408E-860E-51031920869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29189" r="41803"/>
          <a:stretch/>
        </p:blipFill>
        <p:spPr>
          <a:xfrm>
            <a:off x="6477000" y="1084446"/>
            <a:ext cx="5193862" cy="4729169"/>
          </a:xfrm>
          <a:prstGeom prst="rect">
            <a:avLst/>
          </a:prstGeom>
          <a:ln>
            <a:noFill/>
          </a:ln>
          <a:effectLst>
            <a:outerShdw blurRad="292100" dist="139700" dir="2700000" algn="tl" rotWithShape="0">
              <a:srgbClr val="333333">
                <a:alpha val="65000"/>
              </a:srgbClr>
            </a:outerShdw>
          </a:effectLst>
        </p:spPr>
      </p:pic>
      <p:sp>
        <p:nvSpPr>
          <p:cNvPr id="6" name="Flowchart: Connector 5">
            <a:extLst>
              <a:ext uri="{FF2B5EF4-FFF2-40B4-BE49-F238E27FC236}">
                <a16:creationId xmlns="" xmlns:a16="http://schemas.microsoft.com/office/drawing/2014/main" xmlns:mv="urn:schemas-microsoft-com:mac:vml" xmlns:mc="http://schemas.openxmlformats.org/markup-compatibility/2006" id="{FB7505E9-FBDC-40E4-A4E0-CA99D4439539}"/>
              </a:ext>
            </a:extLst>
          </p:cNvPr>
          <p:cNvSpPr/>
          <p:nvPr/>
        </p:nvSpPr>
        <p:spPr bwMode="auto">
          <a:xfrm>
            <a:off x="8763000" y="20574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Flowchart: Connector 6">
            <a:extLst>
              <a:ext uri="{FF2B5EF4-FFF2-40B4-BE49-F238E27FC236}">
                <a16:creationId xmlns="" xmlns:a16="http://schemas.microsoft.com/office/drawing/2014/main" xmlns:mv="urn:schemas-microsoft-com:mac:vml" xmlns:mc="http://schemas.openxmlformats.org/markup-compatibility/2006" id="{FC55769F-A0B7-4E56-B67A-149D9B9BA9A0}"/>
              </a:ext>
            </a:extLst>
          </p:cNvPr>
          <p:cNvSpPr/>
          <p:nvPr/>
        </p:nvSpPr>
        <p:spPr bwMode="auto">
          <a:xfrm>
            <a:off x="9753600" y="28194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8" name="Flowchart: Connector 7">
            <a:extLst>
              <a:ext uri="{FF2B5EF4-FFF2-40B4-BE49-F238E27FC236}">
                <a16:creationId xmlns="" xmlns:a16="http://schemas.microsoft.com/office/drawing/2014/main" xmlns:mv="urn:schemas-microsoft-com:mac:vml" xmlns:mc="http://schemas.openxmlformats.org/markup-compatibility/2006" id="{230C2912-9D50-4F8F-808C-79DFF0ABE83E}"/>
              </a:ext>
            </a:extLst>
          </p:cNvPr>
          <p:cNvSpPr/>
          <p:nvPr/>
        </p:nvSpPr>
        <p:spPr bwMode="auto">
          <a:xfrm>
            <a:off x="10820400" y="5181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9" name="Flowchart: Connector 8">
            <a:extLst>
              <a:ext uri="{FF2B5EF4-FFF2-40B4-BE49-F238E27FC236}">
                <a16:creationId xmlns="" xmlns:a16="http://schemas.microsoft.com/office/drawing/2014/main" xmlns:mv="urn:schemas-microsoft-com:mac:vml" xmlns:mc="http://schemas.openxmlformats.org/markup-compatibility/2006" id="{D5C09B71-7D79-4DB2-BBBE-1E2F28A88928}"/>
              </a:ext>
            </a:extLst>
          </p:cNvPr>
          <p:cNvSpPr/>
          <p:nvPr/>
        </p:nvSpPr>
        <p:spPr bwMode="auto">
          <a:xfrm>
            <a:off x="9067800" y="5181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0" name="Flowchart: Connector 9">
            <a:extLst>
              <a:ext uri="{FF2B5EF4-FFF2-40B4-BE49-F238E27FC236}">
                <a16:creationId xmlns="" xmlns:a16="http://schemas.microsoft.com/office/drawing/2014/main" xmlns:mv="urn:schemas-microsoft-com:mac:vml" xmlns:mc="http://schemas.openxmlformats.org/markup-compatibility/2006" id="{2B7D781A-607D-452B-9832-A23FDB842CBB}"/>
              </a:ext>
            </a:extLst>
          </p:cNvPr>
          <p:cNvSpPr/>
          <p:nvPr/>
        </p:nvSpPr>
        <p:spPr bwMode="auto">
          <a:xfrm>
            <a:off x="8915400" y="4038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1" name="Flowchart: Connector 10">
            <a:extLst>
              <a:ext uri="{FF2B5EF4-FFF2-40B4-BE49-F238E27FC236}">
                <a16:creationId xmlns="" xmlns:a16="http://schemas.microsoft.com/office/drawing/2014/main" xmlns:mv="urn:schemas-microsoft-com:mac:vml" xmlns:mc="http://schemas.openxmlformats.org/markup-compatibility/2006" id="{328A3462-A3C7-484A-A506-9CA91985ADFD}"/>
              </a:ext>
            </a:extLst>
          </p:cNvPr>
          <p:cNvSpPr/>
          <p:nvPr/>
        </p:nvSpPr>
        <p:spPr bwMode="auto">
          <a:xfrm>
            <a:off x="6705600" y="4800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extLst>
      <p:ext uri="{BB962C8B-B14F-4D97-AF65-F5344CB8AC3E}">
        <p14:creationId xmlns:p14="http://schemas.microsoft.com/office/powerpoint/2010/main" val="2178330335"/>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5053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xmlns:mv="urn:schemas-microsoft-com:mac:vml" xmlns:mc="http://schemas.openxmlformats.org/markup-compatibility/2006" id="{E67C9D02-88B0-400D-AEA2-A5617739C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1125200" cy="6705600"/>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288F24A0-D727-4BF5-90B5-EED6AB0326AF}"/>
              </a:ext>
            </a:extLst>
          </p:cNvPr>
          <p:cNvSpPr>
            <a:spLocks noGrp="1"/>
          </p:cNvSpPr>
          <p:nvPr>
            <p:ph type="ctrTitle"/>
          </p:nvPr>
        </p:nvSpPr>
        <p:spPr>
          <a:xfrm>
            <a:off x="1371600" y="649813"/>
            <a:ext cx="9390944" cy="1523495"/>
          </a:xfrm>
        </p:spPr>
        <p:txBody>
          <a:bodyPr/>
          <a:lstStyle/>
          <a:p>
            <a:pPr algn="ctr"/>
            <a:r>
              <a:rPr lang="en-US" sz="4800" dirty="0">
                <a:solidFill>
                  <a:schemeClr val="bg1">
                    <a:lumMod val="95000"/>
                  </a:schemeClr>
                </a:solidFill>
              </a:rPr>
              <a:t>Session </a:t>
            </a:r>
            <a:r>
              <a:rPr lang="en-US" sz="4800" dirty="0" smtClean="0">
                <a:solidFill>
                  <a:schemeClr val="bg1">
                    <a:lumMod val="95000"/>
                  </a:schemeClr>
                </a:solidFill>
              </a:rPr>
              <a:t>Two</a:t>
            </a:r>
            <a:r>
              <a:rPr lang="ja-JP" altLang="en-US" sz="4800" dirty="0" smtClean="0">
                <a:solidFill>
                  <a:schemeClr val="bg1">
                    <a:lumMod val="95000"/>
                  </a:schemeClr>
                </a:solidFill>
              </a:rPr>
              <a:t>　</a:t>
            </a:r>
            <a:r>
              <a:rPr lang="ja-JP" altLang="en-US" sz="4800" dirty="0" smtClean="0">
                <a:solidFill>
                  <a:schemeClr val="bg1">
                    <a:lumMod val="95000"/>
                  </a:schemeClr>
                </a:solidFill>
                <a:latin typeface="ＭＳ 明朝"/>
                <a:ea typeface="ＭＳ 明朝"/>
                <a:cs typeface="ＭＳ 明朝"/>
              </a:rPr>
              <a:t>第</a:t>
            </a:r>
            <a:r>
              <a:rPr lang="en-US" altLang="ja-JP" sz="4800" dirty="0" smtClean="0">
                <a:solidFill>
                  <a:schemeClr val="bg1">
                    <a:lumMod val="95000"/>
                  </a:schemeClr>
                </a:solidFill>
                <a:latin typeface="ＭＳ 明朝"/>
                <a:ea typeface="ＭＳ 明朝"/>
                <a:cs typeface="ＭＳ 明朝"/>
              </a:rPr>
              <a:t>2</a:t>
            </a:r>
            <a:r>
              <a:rPr lang="ja-JP" altLang="en-US" sz="4800" dirty="0" smtClean="0">
                <a:solidFill>
                  <a:schemeClr val="bg1">
                    <a:lumMod val="95000"/>
                  </a:schemeClr>
                </a:solidFill>
                <a:latin typeface="ＭＳ 明朝"/>
                <a:ea typeface="ＭＳ 明朝"/>
                <a:cs typeface="ＭＳ 明朝"/>
              </a:rPr>
              <a:t>回</a:t>
            </a:r>
            <a:endParaRPr lang="en-US" sz="4800" dirty="0">
              <a:solidFill>
                <a:schemeClr val="bg1">
                  <a:lumMod val="95000"/>
                </a:schemeClr>
              </a:solidFill>
              <a:latin typeface="ＭＳ 明朝"/>
              <a:ea typeface="ＭＳ 明朝"/>
              <a:cs typeface="ＭＳ 明朝"/>
            </a:endParaRPr>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0B418FA9-BA9A-49BD-BE84-CE68001FD376}"/>
              </a:ext>
            </a:extLst>
          </p:cNvPr>
          <p:cNvSpPr>
            <a:spLocks noGrp="1"/>
          </p:cNvSpPr>
          <p:nvPr>
            <p:ph type="body" sz="quarter" idx="10"/>
          </p:nvPr>
        </p:nvSpPr>
        <p:spPr>
          <a:effectLst>
            <a:outerShdw blurRad="50800" dist="50800" dir="5400000" algn="ctr" rotWithShape="0">
              <a:schemeClr val="tx1"/>
            </a:outerShdw>
          </a:effectLst>
        </p:spPr>
        <p:txBody>
          <a:bodyPr/>
          <a:lstStyle/>
          <a:p>
            <a:pPr algn="ctr"/>
            <a:r>
              <a:rPr lang="en-US" sz="7500" dirty="0">
                <a:solidFill>
                  <a:schemeClr val="bg2"/>
                </a:solidFill>
              </a:rPr>
              <a:t>How to </a:t>
            </a:r>
            <a:r>
              <a:rPr lang="en-US" sz="7500" u="sng" dirty="0">
                <a:solidFill>
                  <a:schemeClr val="bg2"/>
                </a:solidFill>
              </a:rPr>
              <a:t>Get</a:t>
            </a:r>
            <a:r>
              <a:rPr lang="en-US" sz="7500" dirty="0">
                <a:solidFill>
                  <a:schemeClr val="bg2"/>
                </a:solidFill>
              </a:rPr>
              <a:t> Bible </a:t>
            </a:r>
            <a:r>
              <a:rPr lang="en-US" sz="7500" dirty="0" smtClean="0">
                <a:solidFill>
                  <a:schemeClr val="bg2"/>
                </a:solidFill>
              </a:rPr>
              <a:t>Studies</a:t>
            </a:r>
          </a:p>
          <a:p>
            <a:pPr algn="ctr"/>
            <a:r>
              <a:rPr lang="ja-JP" altLang="en-US" sz="7500" dirty="0" smtClean="0">
                <a:solidFill>
                  <a:schemeClr val="bg2"/>
                </a:solidFill>
                <a:latin typeface="ＭＳ 明朝"/>
                <a:ea typeface="ＭＳ 明朝"/>
                <a:cs typeface="ＭＳ 明朝"/>
              </a:rPr>
              <a:t>聖書</a:t>
            </a:r>
            <a:r>
              <a:rPr lang="ja-JP" altLang="en-US" sz="7500" dirty="0" smtClean="0">
                <a:solidFill>
                  <a:schemeClr val="bg2"/>
                </a:solidFill>
                <a:latin typeface="ＭＳ 明朝"/>
                <a:ea typeface="ＭＳ 明朝"/>
                <a:cs typeface="ＭＳ 明朝"/>
              </a:rPr>
              <a:t>研究</a:t>
            </a:r>
            <a:r>
              <a:rPr lang="ja-JP" altLang="en-US" sz="7500" dirty="0" smtClean="0">
                <a:solidFill>
                  <a:schemeClr val="bg2"/>
                </a:solidFill>
                <a:latin typeface="ＭＳ 明朝"/>
                <a:ea typeface="ＭＳ 明朝"/>
                <a:cs typeface="ＭＳ 明朝"/>
              </a:rPr>
              <a:t>を得る方法</a:t>
            </a:r>
            <a:endParaRPr lang="en-US" sz="7500" dirty="0">
              <a:solidFill>
                <a:schemeClr val="bg2"/>
              </a:solidFill>
              <a:latin typeface="ＭＳ 明朝"/>
              <a:ea typeface="ＭＳ 明朝"/>
              <a:cs typeface="ＭＳ 明朝"/>
            </a:endParaRPr>
          </a:p>
        </p:txBody>
      </p:sp>
      <p:sp>
        <p:nvSpPr>
          <p:cNvPr id="8" name="Subtitle 2">
            <a:extLst>
              <a:ext uri="{FF2B5EF4-FFF2-40B4-BE49-F238E27FC236}">
                <a16:creationId xmlns="" xmlns:a16="http://schemas.microsoft.com/office/drawing/2014/main" xmlns:mv="urn:schemas-microsoft-com:mac:vml" xmlns:mc="http://schemas.openxmlformats.org/markup-compatibility/2006" id="{98DCFAD2-1047-488D-A9AA-743DEA108BF3}"/>
              </a:ext>
            </a:extLst>
          </p:cNvPr>
          <p:cNvSpPr>
            <a:spLocks noGrp="1"/>
          </p:cNvSpPr>
          <p:nvPr>
            <p:ph type="subTitle" idx="1"/>
          </p:nvPr>
        </p:nvSpPr>
        <p:spPr>
          <a:xfrm>
            <a:off x="1825273" y="5786735"/>
            <a:ext cx="8614127" cy="461665"/>
          </a:xfrm>
        </p:spPr>
        <p:txBody>
          <a:bodyPr/>
          <a:lstStyle/>
          <a:p>
            <a:pPr algn="ctr"/>
            <a:r>
              <a:rPr lang="en-US" dirty="0">
                <a:solidFill>
                  <a:schemeClr val="bg1">
                    <a:lumMod val="95000"/>
                  </a:schemeClr>
                </a:solidFill>
              </a:rPr>
              <a:t>Sabbath, July 29, 14:00</a:t>
            </a:r>
          </a:p>
        </p:txBody>
      </p:sp>
    </p:spTree>
    <p:extLst>
      <p:ext uri="{BB962C8B-B14F-4D97-AF65-F5344CB8AC3E}">
        <p14:creationId xmlns:p14="http://schemas.microsoft.com/office/powerpoint/2010/main" val="4204059938"/>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CA68D0BB-225F-4DB2-8C28-F05C73135A84}"/>
              </a:ext>
            </a:extLst>
          </p:cNvPr>
          <p:cNvSpPr>
            <a:spLocks noGrp="1"/>
          </p:cNvSpPr>
          <p:nvPr>
            <p:ph type="title"/>
          </p:nvPr>
        </p:nvSpPr>
        <p:spPr>
          <a:xfrm>
            <a:off x="508000" y="230196"/>
            <a:ext cx="11176000" cy="1059777"/>
          </a:xfrm>
        </p:spPr>
        <p:txBody>
          <a:bodyPr/>
          <a:lstStyle/>
          <a:p>
            <a:r>
              <a:rPr lang="en-US" dirty="0"/>
              <a:t>Personal Experience: Steeplechase </a:t>
            </a:r>
            <a:r>
              <a:rPr lang="en-US" dirty="0" smtClean="0"/>
              <a:t>Neighbors</a:t>
            </a:r>
            <a:br>
              <a:rPr lang="en-US" dirty="0" smtClean="0"/>
            </a:br>
            <a:r>
              <a:rPr lang="ja-JP" altLang="en-US" sz="2800" dirty="0">
                <a:latin typeface="ＭＳ 明朝"/>
                <a:ea typeface="ＭＳ 明朝"/>
                <a:cs typeface="ＭＳ 明朝"/>
              </a:rPr>
              <a:t>個人的経験：スティープルチェース</a:t>
            </a:r>
            <a:endParaRPr lang="en-US" sz="2800" dirty="0"/>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AFEA7428-77B5-4A19-B742-3CC9A2B322D5}"/>
              </a:ext>
            </a:extLst>
          </p:cNvPr>
          <p:cNvSpPr>
            <a:spLocks noGrp="1"/>
          </p:cNvSpPr>
          <p:nvPr>
            <p:ph type="body" sz="quarter" idx="10"/>
          </p:nvPr>
        </p:nvSpPr>
        <p:spPr>
          <a:xfrm>
            <a:off x="508000" y="1411552"/>
            <a:ext cx="5804338" cy="3295261"/>
          </a:xfrm>
        </p:spPr>
        <p:txBody>
          <a:bodyPr/>
          <a:lstStyle/>
          <a:p>
            <a:r>
              <a:rPr lang="en-US" dirty="0"/>
              <a:t>Went to each neighbor, with my boys, with Bible study lessons</a:t>
            </a:r>
            <a:endParaRPr lang="en-US" dirty="0" smtClean="0"/>
          </a:p>
          <a:p>
            <a:pPr>
              <a:buNone/>
            </a:pPr>
            <a:r>
              <a:rPr lang="ja-JP" altLang="en-US" dirty="0" smtClean="0"/>
              <a:t>　</a:t>
            </a:r>
            <a:r>
              <a:rPr lang="ja-JP" altLang="en-US" sz="2400" dirty="0" smtClean="0">
                <a:latin typeface="ＭＳ 明朝"/>
                <a:ea typeface="ＭＳ 明朝"/>
                <a:cs typeface="ＭＳ 明朝"/>
              </a:rPr>
              <a:t>聖書研究の資料を持って、息子達と</a:t>
            </a:r>
            <a:r>
              <a:rPr lang="ja-JP" altLang="en-US" sz="2400" dirty="0" smtClean="0">
                <a:latin typeface="ＭＳ 明朝"/>
                <a:ea typeface="ＭＳ 明朝"/>
                <a:cs typeface="ＭＳ 明朝"/>
              </a:rPr>
              <a:t>近</a:t>
            </a:r>
            <a:r>
              <a:rPr lang="ja-JP" altLang="en-US" sz="2400" dirty="0" smtClean="0">
                <a:latin typeface="ＭＳ 明朝"/>
                <a:ea typeface="ＭＳ 明朝"/>
                <a:cs typeface="ＭＳ 明朝"/>
              </a:rPr>
              <a:t>く</a:t>
            </a:r>
            <a:r>
              <a:rPr lang="ja-JP" altLang="en-US" sz="2400" dirty="0" smtClean="0">
                <a:latin typeface="ＭＳ 明朝"/>
                <a:ea typeface="ＭＳ 明朝"/>
                <a:cs typeface="ＭＳ 明朝"/>
              </a:rPr>
              <a:t>の</a:t>
            </a:r>
            <a:r>
              <a:rPr lang="ja-JP" altLang="en-US" sz="2400" dirty="0" smtClean="0">
                <a:latin typeface="ＭＳ 明朝"/>
                <a:ea typeface="ＭＳ 明朝"/>
                <a:cs typeface="ＭＳ 明朝"/>
              </a:rPr>
              <a:t>家を一軒一軒訪ねました。</a:t>
            </a:r>
            <a:endParaRPr lang="en-US" dirty="0" smtClean="0"/>
          </a:p>
          <a:p>
            <a:r>
              <a:rPr lang="en-US" dirty="0"/>
              <a:t>Moved soon </a:t>
            </a:r>
            <a:r>
              <a:rPr lang="en-US" dirty="0" smtClean="0"/>
              <a:t>after</a:t>
            </a:r>
          </a:p>
          <a:p>
            <a:pPr>
              <a:buNone/>
            </a:pPr>
            <a:r>
              <a:rPr lang="ja-JP" altLang="en-US" dirty="0" smtClean="0"/>
              <a:t>　</a:t>
            </a:r>
            <a:r>
              <a:rPr lang="ja-JP" altLang="en-US" sz="2400" dirty="0" smtClean="0">
                <a:latin typeface="ＭＳ 明朝"/>
                <a:ea typeface="ＭＳ 明朝"/>
                <a:cs typeface="ＭＳ 明朝"/>
              </a:rPr>
              <a:t>そののち、すぐに引っ越すことになりました。</a:t>
            </a:r>
            <a:endParaRPr lang="en-US" sz="2400" dirty="0">
              <a:latin typeface="ＭＳ 明朝"/>
              <a:ea typeface="ＭＳ 明朝"/>
              <a:cs typeface="ＭＳ 明朝"/>
            </a:endParaRPr>
          </a:p>
        </p:txBody>
      </p:sp>
      <p:pic>
        <p:nvPicPr>
          <p:cNvPr id="5" name="Picture 4" descr="A circuit board&#10;&#10;Description generated with very high confidence">
            <a:extLst>
              <a:ext uri="{FF2B5EF4-FFF2-40B4-BE49-F238E27FC236}">
                <a16:creationId xmlns="" xmlns:a16="http://schemas.microsoft.com/office/drawing/2014/main" xmlns:mv="urn:schemas-microsoft-com:mac:vml" xmlns:mc="http://schemas.openxmlformats.org/markup-compatibility/2006" id="{CEDE8B7F-7F2C-408E-860E-51031920869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29189" r="41803"/>
          <a:stretch/>
        </p:blipFill>
        <p:spPr>
          <a:xfrm>
            <a:off x="6477000" y="1084446"/>
            <a:ext cx="5193862" cy="4729169"/>
          </a:xfrm>
          <a:prstGeom prst="rect">
            <a:avLst/>
          </a:prstGeom>
          <a:ln>
            <a:noFill/>
          </a:ln>
          <a:effectLst>
            <a:outerShdw blurRad="292100" dist="139700" dir="2700000" algn="tl" rotWithShape="0">
              <a:srgbClr val="333333">
                <a:alpha val="65000"/>
              </a:srgbClr>
            </a:outerShdw>
          </a:effectLst>
        </p:spPr>
      </p:pic>
      <p:sp>
        <p:nvSpPr>
          <p:cNvPr id="6" name="Flowchart: Connector 5">
            <a:extLst>
              <a:ext uri="{FF2B5EF4-FFF2-40B4-BE49-F238E27FC236}">
                <a16:creationId xmlns="" xmlns:a16="http://schemas.microsoft.com/office/drawing/2014/main" xmlns:mv="urn:schemas-microsoft-com:mac:vml" xmlns:mc="http://schemas.openxmlformats.org/markup-compatibility/2006" id="{FB7505E9-FBDC-40E4-A4E0-CA99D4439539}"/>
              </a:ext>
            </a:extLst>
          </p:cNvPr>
          <p:cNvSpPr/>
          <p:nvPr/>
        </p:nvSpPr>
        <p:spPr bwMode="auto">
          <a:xfrm>
            <a:off x="8763000" y="20574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Flowchart: Connector 6">
            <a:extLst>
              <a:ext uri="{FF2B5EF4-FFF2-40B4-BE49-F238E27FC236}">
                <a16:creationId xmlns="" xmlns:a16="http://schemas.microsoft.com/office/drawing/2014/main" xmlns:mv="urn:schemas-microsoft-com:mac:vml" xmlns:mc="http://schemas.openxmlformats.org/markup-compatibility/2006" id="{FC55769F-A0B7-4E56-B67A-149D9B9BA9A0}"/>
              </a:ext>
            </a:extLst>
          </p:cNvPr>
          <p:cNvSpPr/>
          <p:nvPr/>
        </p:nvSpPr>
        <p:spPr bwMode="auto">
          <a:xfrm>
            <a:off x="9753600" y="28194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8" name="Flowchart: Connector 7">
            <a:extLst>
              <a:ext uri="{FF2B5EF4-FFF2-40B4-BE49-F238E27FC236}">
                <a16:creationId xmlns="" xmlns:a16="http://schemas.microsoft.com/office/drawing/2014/main" xmlns:mv="urn:schemas-microsoft-com:mac:vml" xmlns:mc="http://schemas.openxmlformats.org/markup-compatibility/2006" id="{230C2912-9D50-4F8F-808C-79DFF0ABE83E}"/>
              </a:ext>
            </a:extLst>
          </p:cNvPr>
          <p:cNvSpPr/>
          <p:nvPr/>
        </p:nvSpPr>
        <p:spPr bwMode="auto">
          <a:xfrm>
            <a:off x="10820400" y="5181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9" name="Flowchart: Connector 8">
            <a:extLst>
              <a:ext uri="{FF2B5EF4-FFF2-40B4-BE49-F238E27FC236}">
                <a16:creationId xmlns="" xmlns:a16="http://schemas.microsoft.com/office/drawing/2014/main" xmlns:mv="urn:schemas-microsoft-com:mac:vml" xmlns:mc="http://schemas.openxmlformats.org/markup-compatibility/2006" id="{D5C09B71-7D79-4DB2-BBBE-1E2F28A88928}"/>
              </a:ext>
            </a:extLst>
          </p:cNvPr>
          <p:cNvSpPr/>
          <p:nvPr/>
        </p:nvSpPr>
        <p:spPr bwMode="auto">
          <a:xfrm>
            <a:off x="9067800" y="5181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0" name="Flowchart: Connector 9">
            <a:extLst>
              <a:ext uri="{FF2B5EF4-FFF2-40B4-BE49-F238E27FC236}">
                <a16:creationId xmlns="" xmlns:a16="http://schemas.microsoft.com/office/drawing/2014/main" xmlns:mv="urn:schemas-microsoft-com:mac:vml" xmlns:mc="http://schemas.openxmlformats.org/markup-compatibility/2006" id="{2B7D781A-607D-452B-9832-A23FDB842CBB}"/>
              </a:ext>
            </a:extLst>
          </p:cNvPr>
          <p:cNvSpPr/>
          <p:nvPr/>
        </p:nvSpPr>
        <p:spPr bwMode="auto">
          <a:xfrm>
            <a:off x="8915400" y="4038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1" name="Flowchart: Connector 10">
            <a:extLst>
              <a:ext uri="{FF2B5EF4-FFF2-40B4-BE49-F238E27FC236}">
                <a16:creationId xmlns="" xmlns:a16="http://schemas.microsoft.com/office/drawing/2014/main" xmlns:mv="urn:schemas-microsoft-com:mac:vml" xmlns:mc="http://schemas.openxmlformats.org/markup-compatibility/2006" id="{328A3462-A3C7-484A-A506-9CA91985ADFD}"/>
              </a:ext>
            </a:extLst>
          </p:cNvPr>
          <p:cNvSpPr/>
          <p:nvPr/>
        </p:nvSpPr>
        <p:spPr bwMode="auto">
          <a:xfrm>
            <a:off x="6705600" y="4800600"/>
            <a:ext cx="152400" cy="152400"/>
          </a:xfrm>
          <a:prstGeom prst="flowChartConnector">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extLst>
      <p:ext uri="{BB962C8B-B14F-4D97-AF65-F5344CB8AC3E}">
        <p14:creationId xmlns:p14="http://schemas.microsoft.com/office/powerpoint/2010/main" val="3023426183"/>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xmlns:mv="urn:schemas-microsoft-com:mac:vml" xmlns:mc="http://schemas.openxmlformats.org/markup-compatibility/2006" id="{E63E2BCD-BF95-4193-9EA2-61D7B7660B0C}"/>
              </a:ext>
            </a:extLst>
          </p:cNvPr>
          <p:cNvSpPr>
            <a:spLocks noGrp="1"/>
          </p:cNvSpPr>
          <p:nvPr>
            <p:ph type="title"/>
          </p:nvPr>
        </p:nvSpPr>
        <p:spPr>
          <a:xfrm>
            <a:off x="508000" y="230196"/>
            <a:ext cx="11176000" cy="677108"/>
          </a:xfrm>
        </p:spPr>
        <p:txBody>
          <a:bodyPr/>
          <a:lstStyle/>
          <a:p>
            <a:r>
              <a:rPr lang="en-US" dirty="0"/>
              <a:t>Personalized </a:t>
            </a:r>
            <a:r>
              <a:rPr lang="en-US" dirty="0" smtClean="0"/>
              <a:t>Card</a:t>
            </a:r>
            <a:r>
              <a:rPr lang="ja-JP" altLang="en-US" dirty="0" smtClean="0"/>
              <a:t>　</a:t>
            </a:r>
            <a:r>
              <a:rPr lang="ja-JP" altLang="en-US" sz="4000" dirty="0" smtClean="0">
                <a:latin typeface="ＭＳ 明朝"/>
                <a:ea typeface="ＭＳ 明朝"/>
                <a:cs typeface="ＭＳ 明朝"/>
              </a:rPr>
              <a:t>個人カード</a:t>
            </a:r>
            <a:endParaRPr lang="en-US" sz="4000" dirty="0">
              <a:latin typeface="ＭＳ 明朝"/>
              <a:ea typeface="ＭＳ 明朝"/>
              <a:cs typeface="ＭＳ 明朝"/>
            </a:endParaRPr>
          </a:p>
        </p:txBody>
      </p:sp>
      <p:sp>
        <p:nvSpPr>
          <p:cNvPr id="5" name="TextBox 4">
            <a:extLst>
              <a:ext uri="{FF2B5EF4-FFF2-40B4-BE49-F238E27FC236}">
                <a16:creationId xmlns="" xmlns:a16="http://schemas.microsoft.com/office/drawing/2014/main" xmlns:mv="urn:schemas-microsoft-com:mac:vml" xmlns:mc="http://schemas.openxmlformats.org/markup-compatibility/2006" id="{9550A723-4542-438F-8AB5-FC7657BBC515}"/>
              </a:ext>
            </a:extLst>
          </p:cNvPr>
          <p:cNvSpPr txBox="1"/>
          <p:nvPr/>
        </p:nvSpPr>
        <p:spPr>
          <a:xfrm>
            <a:off x="508000" y="1066800"/>
            <a:ext cx="11074400" cy="6801862"/>
          </a:xfrm>
          <a:prstGeom prst="rect">
            <a:avLst/>
          </a:prstGeom>
          <a:noFill/>
          <a:ln w="28575">
            <a:solidFill>
              <a:schemeClr val="tx1"/>
            </a:solidFill>
          </a:ln>
          <a:effectLst/>
        </p:spPr>
        <p:txBody>
          <a:bodyPr wrap="square" rtlCol="0">
            <a:spAutoFit/>
          </a:bodyPr>
          <a:lstStyle/>
          <a:p>
            <a:r>
              <a:rPr lang="en-US" sz="2800" dirty="0"/>
              <a:t>Hello, my name is Ron Clouzet. I am your neighbor from building 203, apt. 1401 (or, 116 </a:t>
            </a:r>
            <a:r>
              <a:rPr lang="en-US" sz="2800" dirty="0" err="1"/>
              <a:t>Gangseon-ro</a:t>
            </a:r>
            <a:r>
              <a:rPr lang="en-US" sz="2800" dirty="0"/>
              <a:t>, </a:t>
            </a:r>
            <a:r>
              <a:rPr lang="en-US" sz="2800" dirty="0" err="1"/>
              <a:t>Ilsanseo-gu</a:t>
            </a:r>
            <a:r>
              <a:rPr lang="en-US" sz="2800" dirty="0"/>
              <a:t>, </a:t>
            </a:r>
            <a:r>
              <a:rPr lang="en-US" sz="2800" dirty="0" err="1"/>
              <a:t>Goyang-si</a:t>
            </a:r>
            <a:r>
              <a:rPr lang="en-US" sz="2800" dirty="0"/>
              <a:t>, </a:t>
            </a:r>
            <a:r>
              <a:rPr lang="en-US" sz="2800" dirty="0" err="1"/>
              <a:t>Gyeonggi</a:t>
            </a:r>
            <a:r>
              <a:rPr lang="en-US" sz="2800" dirty="0"/>
              <a:t>-do, 10340).</a:t>
            </a:r>
            <a:endParaRPr lang="en-US" sz="2800" dirty="0" smtClean="0"/>
          </a:p>
          <a:p>
            <a:r>
              <a:rPr lang="ja-JP" altLang="en-US" sz="1600" dirty="0" smtClean="0"/>
              <a:t>私の名前はロン・クルーゼです。私はあなたの近所のアパート２０３号室に住んでいます。</a:t>
            </a:r>
            <a:endParaRPr lang="en-US" sz="1600" dirty="0" smtClean="0"/>
          </a:p>
          <a:p>
            <a:r>
              <a:rPr lang="en-US" sz="2800" dirty="0"/>
              <a:t>I have come to know the wonderful God of heaven by reading the Bible, and I have helped others understand the Bible. If you are interested, please, give me a call (cell 010-9645-0747) or email me at </a:t>
            </a:r>
            <a:r>
              <a:rPr lang="en-US" sz="2800" dirty="0">
                <a:hlinkClick r:id="rId3"/>
              </a:rPr>
              <a:t>ron.clouzet@gmail.com</a:t>
            </a:r>
            <a:r>
              <a:rPr lang="en-US" sz="2800" dirty="0"/>
              <a:t>, and we can set up a time to get 		  acquainted and see how we should proceed</a:t>
            </a:r>
            <a:r>
              <a:rPr lang="en-US" sz="2800" dirty="0" smtClean="0"/>
              <a:t>.</a:t>
            </a:r>
          </a:p>
          <a:p>
            <a:r>
              <a:rPr lang="ja-JP" altLang="en-US" sz="2000" dirty="0" smtClean="0">
                <a:latin typeface="ＭＳ 明朝"/>
                <a:ea typeface="ＭＳ 明朝"/>
                <a:cs typeface="ＭＳ 明朝"/>
              </a:rPr>
              <a:t>私は聖書を通して天にいらっしゃる素晴らしい神様の事を</a:t>
            </a:r>
            <a:endParaRPr lang="en-US" altLang="ja-JP" sz="2000" dirty="0" smtClean="0">
              <a:latin typeface="ＭＳ 明朝"/>
              <a:ea typeface="ＭＳ 明朝"/>
              <a:cs typeface="ＭＳ 明朝"/>
            </a:endParaRPr>
          </a:p>
          <a:p>
            <a:r>
              <a:rPr lang="ja-JP" altLang="en-US" sz="2000" dirty="0" smtClean="0">
                <a:latin typeface="ＭＳ 明朝"/>
                <a:ea typeface="ＭＳ 明朝"/>
                <a:cs typeface="ＭＳ 明朝"/>
              </a:rPr>
              <a:t>知る事ができ、多くの人に聖書の事を教えてきました。もし、</a:t>
            </a:r>
            <a:endParaRPr lang="en-US" altLang="ja-JP" sz="2000" dirty="0" smtClean="0">
              <a:latin typeface="ＭＳ 明朝"/>
              <a:ea typeface="ＭＳ 明朝"/>
              <a:cs typeface="ＭＳ 明朝"/>
            </a:endParaRPr>
          </a:p>
          <a:p>
            <a:r>
              <a:rPr lang="ja-JP" altLang="en-US" sz="2000" dirty="0" smtClean="0">
                <a:latin typeface="ＭＳ 明朝"/>
                <a:ea typeface="ＭＳ 明朝"/>
                <a:cs typeface="ＭＳ 明朝"/>
              </a:rPr>
              <a:t>興味があれば、ぜひ電話して下さい。親しくなる為に会える</a:t>
            </a:r>
            <a:endParaRPr lang="en-US" altLang="ja-JP" sz="2000" dirty="0" smtClean="0">
              <a:latin typeface="ＭＳ 明朝"/>
              <a:ea typeface="ＭＳ 明朝"/>
              <a:cs typeface="ＭＳ 明朝"/>
            </a:endParaRPr>
          </a:p>
          <a:p>
            <a:r>
              <a:rPr lang="ja-JP" altLang="en-US" sz="2000" dirty="0" smtClean="0">
                <a:latin typeface="ＭＳ 明朝"/>
                <a:ea typeface="ＭＳ 明朝"/>
                <a:cs typeface="ＭＳ 明朝"/>
              </a:rPr>
              <a:t>日を決めましょう。そこで今後どう進めて行くかも話し合いましょう。</a:t>
            </a:r>
            <a:endParaRPr lang="en-US" sz="2000" dirty="0" smtClean="0">
              <a:latin typeface="ＭＳ 明朝"/>
              <a:ea typeface="ＭＳ 明朝"/>
              <a:cs typeface="ＭＳ 明朝"/>
            </a:endParaRPr>
          </a:p>
          <a:p>
            <a:endParaRPr lang="en-US" sz="1600" dirty="0"/>
          </a:p>
          <a:p>
            <a:r>
              <a:rPr lang="en-US" sz="2800" dirty="0"/>
              <a:t>Have a wonderful day</a:t>
            </a:r>
            <a:r>
              <a:rPr lang="en-US" sz="2800" dirty="0" smtClean="0"/>
              <a:t>.</a:t>
            </a:r>
            <a:r>
              <a:rPr lang="ja-JP" altLang="en-US" sz="2800" dirty="0" smtClean="0"/>
              <a:t>　</a:t>
            </a:r>
            <a:r>
              <a:rPr lang="ja-JP" altLang="en-US" sz="2400" dirty="0" smtClean="0">
                <a:latin typeface="ＭＳ 明朝"/>
                <a:ea typeface="ＭＳ 明朝"/>
                <a:cs typeface="ＭＳ 明朝"/>
              </a:rPr>
              <a:t>素敵な</a:t>
            </a:r>
            <a:r>
              <a:rPr lang="en-US" altLang="ja-JP" sz="2400" dirty="0" smtClean="0">
                <a:latin typeface="ＭＳ 明朝"/>
                <a:ea typeface="ＭＳ 明朝"/>
                <a:cs typeface="ＭＳ 明朝"/>
              </a:rPr>
              <a:t>1</a:t>
            </a:r>
            <a:r>
              <a:rPr lang="ja-JP" altLang="en-US" sz="2400" dirty="0" smtClean="0">
                <a:latin typeface="ＭＳ 明朝"/>
                <a:ea typeface="ＭＳ 明朝"/>
                <a:cs typeface="ＭＳ 明朝"/>
              </a:rPr>
              <a:t>日でありますように。</a:t>
            </a:r>
            <a:endParaRPr lang="en-US" sz="2400" dirty="0" smtClean="0">
              <a:latin typeface="ＭＳ 明朝"/>
              <a:ea typeface="ＭＳ 明朝"/>
              <a:cs typeface="ＭＳ 明朝"/>
            </a:endParaRPr>
          </a:p>
          <a:p>
            <a:endParaRPr lang="en-US" sz="2800" dirty="0" smtClean="0"/>
          </a:p>
          <a:p>
            <a:endParaRPr lang="en-US" sz="1600" dirty="0"/>
          </a:p>
          <a:p>
            <a:r>
              <a:rPr lang="en-US" sz="2800" dirty="0"/>
              <a:t>Ron </a:t>
            </a:r>
            <a:r>
              <a:rPr lang="en-US" sz="2800" dirty="0" err="1" smtClean="0"/>
              <a:t>Clouzet</a:t>
            </a:r>
            <a:r>
              <a:rPr lang="ja-JP" altLang="en-US" sz="2800" dirty="0" smtClean="0"/>
              <a:t>　</a:t>
            </a:r>
            <a:r>
              <a:rPr lang="ja-JP" altLang="en-US" sz="2400" dirty="0" smtClean="0">
                <a:latin typeface="ＭＳ 明朝"/>
                <a:ea typeface="ＭＳ 明朝"/>
                <a:cs typeface="ＭＳ 明朝"/>
              </a:rPr>
              <a:t>ロン・クルーゼ</a:t>
            </a:r>
            <a:endParaRPr lang="en-US" altLang="ja-JP" sz="2400" dirty="0" smtClean="0">
              <a:latin typeface="ＭＳ 明朝"/>
              <a:ea typeface="ＭＳ 明朝"/>
              <a:cs typeface="ＭＳ 明朝"/>
            </a:endParaRPr>
          </a:p>
          <a:p>
            <a:endParaRPr lang="en-US" sz="2800" dirty="0"/>
          </a:p>
        </p:txBody>
      </p:sp>
      <p:pic>
        <p:nvPicPr>
          <p:cNvPr id="7" name="Picture 6" descr="A person wearing a suit and tie&#10;&#10;Description generated with very high confidence">
            <a:extLst>
              <a:ext uri="{FF2B5EF4-FFF2-40B4-BE49-F238E27FC236}">
                <a16:creationId xmlns="" xmlns:a16="http://schemas.microsoft.com/office/drawing/2014/main" xmlns:mv="urn:schemas-microsoft-com:mac:vml" xmlns:mc="http://schemas.openxmlformats.org/markup-compatibility/2006" id="{8E99AE6A-0984-414D-B239-544520098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671" t="17308" r="24039" b="25000"/>
          <a:stretch/>
        </p:blipFill>
        <p:spPr>
          <a:xfrm flipH="1">
            <a:off x="9372600" y="3352800"/>
            <a:ext cx="17526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0293757"/>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xmlns:mv="urn:schemas-microsoft-com:mac:vml" xmlns:mc="http://schemas.openxmlformats.org/markup-compatibility/2006" id="{E63E2BCD-BF95-4193-9EA2-61D7B7660B0C}"/>
              </a:ext>
            </a:extLst>
          </p:cNvPr>
          <p:cNvSpPr>
            <a:spLocks noGrp="1"/>
          </p:cNvSpPr>
          <p:nvPr>
            <p:ph type="title"/>
          </p:nvPr>
        </p:nvSpPr>
        <p:spPr>
          <a:xfrm>
            <a:off x="508000" y="230196"/>
            <a:ext cx="11176000" cy="677108"/>
          </a:xfrm>
        </p:spPr>
        <p:txBody>
          <a:bodyPr/>
          <a:lstStyle/>
          <a:p>
            <a:r>
              <a:rPr lang="en-US" dirty="0"/>
              <a:t>Personalized </a:t>
            </a:r>
            <a:r>
              <a:rPr lang="en-US" dirty="0" smtClean="0"/>
              <a:t>Card</a:t>
            </a:r>
            <a:r>
              <a:rPr lang="ja-JP" altLang="en-US" dirty="0" smtClean="0"/>
              <a:t>　</a:t>
            </a:r>
            <a:r>
              <a:rPr lang="ja-JP" altLang="en-US" sz="4000" dirty="0" smtClean="0"/>
              <a:t>個人カード</a:t>
            </a:r>
            <a:endParaRPr lang="en-US" sz="4000" dirty="0"/>
          </a:p>
        </p:txBody>
      </p:sp>
      <p:sp>
        <p:nvSpPr>
          <p:cNvPr id="5" name="TextBox 4">
            <a:extLst>
              <a:ext uri="{FF2B5EF4-FFF2-40B4-BE49-F238E27FC236}">
                <a16:creationId xmlns="" xmlns:a16="http://schemas.microsoft.com/office/drawing/2014/main" xmlns:mv="urn:schemas-microsoft-com:mac:vml" xmlns:mc="http://schemas.openxmlformats.org/markup-compatibility/2006" id="{9550A723-4542-438F-8AB5-FC7657BBC515}"/>
              </a:ext>
            </a:extLst>
          </p:cNvPr>
          <p:cNvSpPr txBox="1"/>
          <p:nvPr/>
        </p:nvSpPr>
        <p:spPr>
          <a:xfrm>
            <a:off x="508000" y="1066800"/>
            <a:ext cx="11074400" cy="4893647"/>
          </a:xfrm>
          <a:prstGeom prst="rect">
            <a:avLst/>
          </a:prstGeom>
          <a:noFill/>
          <a:ln w="28575">
            <a:solidFill>
              <a:schemeClr val="tx1"/>
            </a:solidFill>
          </a:ln>
          <a:effectLst/>
        </p:spPr>
        <p:txBody>
          <a:bodyPr wrap="square" rtlCol="0">
            <a:spAutoFit/>
          </a:bodyPr>
          <a:lstStyle/>
          <a:p>
            <a:r>
              <a:rPr lang="en-US" sz="2800" dirty="0"/>
              <a:t>Hello, my name is Ron Clouzet. I am your neighbor from building 203, apt. 1401 (or, 116 </a:t>
            </a:r>
            <a:r>
              <a:rPr lang="en-US" sz="2800" dirty="0" err="1"/>
              <a:t>Gangseon-ro</a:t>
            </a:r>
            <a:r>
              <a:rPr lang="en-US" sz="2800" dirty="0"/>
              <a:t>, </a:t>
            </a:r>
            <a:r>
              <a:rPr lang="en-US" sz="2800" dirty="0" err="1"/>
              <a:t>Ilsanseo-gu</a:t>
            </a:r>
            <a:r>
              <a:rPr lang="en-US" sz="2800" dirty="0"/>
              <a:t>, </a:t>
            </a:r>
            <a:r>
              <a:rPr lang="en-US" sz="2800" dirty="0" err="1"/>
              <a:t>Goyang-si</a:t>
            </a:r>
            <a:r>
              <a:rPr lang="en-US" sz="2800" dirty="0"/>
              <a:t>, </a:t>
            </a:r>
            <a:r>
              <a:rPr lang="en-US" sz="2800" dirty="0" err="1"/>
              <a:t>Gyeonggi</a:t>
            </a:r>
            <a:r>
              <a:rPr lang="en-US" sz="2800" dirty="0"/>
              <a:t>-do, 10340).</a:t>
            </a:r>
          </a:p>
          <a:p>
            <a:endParaRPr lang="en-US" sz="1600" dirty="0"/>
          </a:p>
          <a:p>
            <a:r>
              <a:rPr lang="en-US" sz="2800" dirty="0"/>
              <a:t>I have come to know the wonderful God of heaven by reading the Bible, and I have helped others understand the Bible. If you are interested, please, give me a call (cell 010-9645-0747) or email me at </a:t>
            </a:r>
            <a:r>
              <a:rPr lang="en-US" sz="2800" dirty="0">
                <a:hlinkClick r:id="rId3"/>
              </a:rPr>
              <a:t>ron.clouzet@gmail.com</a:t>
            </a:r>
            <a:r>
              <a:rPr lang="en-US" sz="2800" dirty="0"/>
              <a:t>, and we can set up a time to get 		  acquainted and see how we should proceed.</a:t>
            </a:r>
          </a:p>
          <a:p>
            <a:endParaRPr lang="en-US" sz="1600" dirty="0"/>
          </a:p>
          <a:p>
            <a:r>
              <a:rPr lang="en-US" sz="2800" dirty="0"/>
              <a:t>Have a wonderful day.</a:t>
            </a:r>
          </a:p>
          <a:p>
            <a:endParaRPr lang="en-US" sz="1600" dirty="0"/>
          </a:p>
          <a:p>
            <a:r>
              <a:rPr lang="en-US" sz="2800" dirty="0"/>
              <a:t>Ron Clouzet</a:t>
            </a:r>
          </a:p>
        </p:txBody>
      </p:sp>
      <p:pic>
        <p:nvPicPr>
          <p:cNvPr id="7" name="Picture 6" descr="A person wearing a suit and tie&#10;&#10;Description generated with very high confidence">
            <a:extLst>
              <a:ext uri="{FF2B5EF4-FFF2-40B4-BE49-F238E27FC236}">
                <a16:creationId xmlns="" xmlns:a16="http://schemas.microsoft.com/office/drawing/2014/main" xmlns:mv="urn:schemas-microsoft-com:mac:vml" xmlns:mc="http://schemas.openxmlformats.org/markup-compatibility/2006" id="{8E99AE6A-0984-414D-B239-544520098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671" t="17308" r="24039" b="25000"/>
          <a:stretch/>
        </p:blipFill>
        <p:spPr>
          <a:xfrm flipH="1">
            <a:off x="9372600" y="3352800"/>
            <a:ext cx="17526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681944"/>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We Should Learn the Neighbors’ Spiritual </a:t>
            </a:r>
            <a:r>
              <a:rPr lang="en-US" dirty="0" smtClean="0"/>
              <a:t>State</a:t>
            </a:r>
            <a:br>
              <a:rPr lang="en-US" dirty="0" smtClean="0"/>
            </a:br>
            <a:r>
              <a:rPr lang="ja-JP" altLang="en-US" sz="4000" dirty="0" smtClean="0">
                <a:latin typeface="ＭＳ 明朝"/>
                <a:ea typeface="ＭＳ 明朝"/>
                <a:cs typeface="ＭＳ 明朝"/>
              </a:rPr>
              <a:t>隣人の霊的な状態を把握する</a:t>
            </a:r>
            <a:endParaRPr lang="en-US" sz="40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8178800" cy="4242187"/>
          </a:xfrm>
        </p:spPr>
        <p:txBody>
          <a:bodyPr/>
          <a:lstStyle/>
          <a:p>
            <a:pPr marL="0" indent="0">
              <a:buNone/>
            </a:pPr>
            <a:r>
              <a:rPr lang="en-US" dirty="0"/>
              <a:t>“Wherever a church is established, all the members should engage actively in missionary work. They should </a:t>
            </a:r>
            <a:r>
              <a:rPr lang="en-US" b="1" dirty="0"/>
              <a:t>visit every family in the neighborhood and know their spiritual condition</a:t>
            </a:r>
            <a:r>
              <a:rPr lang="en-US" dirty="0" smtClean="0"/>
              <a:t>.”</a:t>
            </a:r>
          </a:p>
          <a:p>
            <a:pPr marL="0" indent="0">
              <a:buNone/>
            </a:pPr>
            <a:r>
              <a:rPr lang="ja-JP" altLang="en-US" sz="2400" dirty="0" smtClean="0">
                <a:latin typeface="ＭＳ 明朝"/>
                <a:ea typeface="ＭＳ 明朝"/>
                <a:cs typeface="ＭＳ 明朝"/>
              </a:rPr>
              <a:t>確立した教会の教会員は全員、伝道活動に関わらないといけません。近所の全ての家を周りその人達の霊的な状態を把握する必要がある。</a:t>
            </a:r>
            <a:endParaRPr lang="en-US" sz="2400" dirty="0" smtClean="0">
              <a:latin typeface="ＭＳ 明朝"/>
              <a:ea typeface="ＭＳ 明朝"/>
              <a:cs typeface="ＭＳ 明朝"/>
            </a:endParaRP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Testimonies</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vol.6, 296</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lgn="r">
              <a:buNone/>
            </a:pPr>
            <a:r>
              <a:rPr lang="ja-JP" altLang="en-US"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証の文、６、２９６</a:t>
            </a:r>
            <a:endPar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705177"/>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smtClean="0">
                <a:latin typeface="ＭＳ 明朝"/>
                <a:ea typeface="ＭＳ 明朝"/>
                <a:cs typeface="ＭＳ 明朝"/>
              </a:rPr>
              <a:t>地域の宗教調査</a:t>
            </a:r>
            <a:endParaRPr lang="en-US" sz="4000" dirty="0">
              <a:latin typeface="ＭＳ 明朝"/>
              <a:ea typeface="ＭＳ 明朝"/>
              <a:cs typeface="ＭＳ 明朝"/>
            </a:endParaRPr>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4378634"/>
          </a:xfrm>
        </p:spPr>
        <p:txBody>
          <a:bodyPr/>
          <a:lstStyle/>
          <a:p>
            <a:r>
              <a:rPr lang="en-US" dirty="0"/>
              <a:t>This is a survey to gather information from door-to-door.</a:t>
            </a:r>
            <a:endParaRPr lang="en-US" dirty="0" smtClean="0"/>
          </a:p>
          <a:p>
            <a:pPr>
              <a:buNone/>
            </a:pPr>
            <a:r>
              <a:rPr lang="ja-JP" altLang="en-US" dirty="0" smtClean="0"/>
              <a:t>　</a:t>
            </a:r>
            <a:r>
              <a:rPr lang="ja-JP" altLang="en-US" sz="2400" dirty="0" smtClean="0">
                <a:latin typeface="ＭＳ 明朝"/>
                <a:ea typeface="ＭＳ 明朝"/>
                <a:cs typeface="ＭＳ 明朝"/>
              </a:rPr>
              <a:t>一軒一軒回って情報を集める調査です。</a:t>
            </a:r>
            <a:endParaRPr lang="en-US" sz="2400" dirty="0" smtClean="0">
              <a:latin typeface="ＭＳ 明朝"/>
              <a:ea typeface="ＭＳ 明朝"/>
              <a:cs typeface="ＭＳ 明朝"/>
            </a:endParaRPr>
          </a:p>
          <a:p>
            <a:r>
              <a:rPr lang="en-US" dirty="0"/>
              <a:t>A team of two—man and woman is best, sometimes a child—go from door-to-door.</a:t>
            </a:r>
            <a:endParaRPr lang="en-US" dirty="0" smtClean="0"/>
          </a:p>
          <a:p>
            <a:pPr>
              <a:buNone/>
            </a:pPr>
            <a:r>
              <a:rPr lang="ja-JP" altLang="en-US" dirty="0" smtClean="0"/>
              <a:t>　</a:t>
            </a:r>
            <a:r>
              <a:rPr lang="ja-JP" altLang="en-US" sz="2400" dirty="0" smtClean="0">
                <a:latin typeface="ＭＳ 明朝"/>
                <a:ea typeface="ＭＳ 明朝"/>
                <a:cs typeface="ＭＳ 明朝"/>
              </a:rPr>
              <a:t>男性</a:t>
            </a:r>
            <a:r>
              <a:rPr lang="en-US" altLang="ja-JP" sz="2400" dirty="0" smtClean="0">
                <a:latin typeface="ＭＳ 明朝"/>
                <a:ea typeface="ＭＳ 明朝"/>
                <a:cs typeface="ＭＳ 明朝"/>
              </a:rPr>
              <a:t>1</a:t>
            </a:r>
            <a:r>
              <a:rPr lang="ja-JP" altLang="en-US" sz="2400" dirty="0" smtClean="0">
                <a:latin typeface="ＭＳ 明朝"/>
                <a:ea typeface="ＭＳ 明朝"/>
                <a:cs typeface="ＭＳ 明朝"/>
              </a:rPr>
              <a:t>人と女性</a:t>
            </a:r>
            <a:r>
              <a:rPr lang="en-US" altLang="ja-JP" sz="2400" dirty="0" smtClean="0">
                <a:latin typeface="ＭＳ 明朝"/>
                <a:ea typeface="ＭＳ 明朝"/>
                <a:cs typeface="ＭＳ 明朝"/>
              </a:rPr>
              <a:t>1</a:t>
            </a:r>
            <a:r>
              <a:rPr lang="ja-JP" altLang="en-US" sz="2400" dirty="0" smtClean="0">
                <a:latin typeface="ＭＳ 明朝"/>
                <a:ea typeface="ＭＳ 明朝"/>
                <a:cs typeface="ＭＳ 明朝"/>
              </a:rPr>
              <a:t>人のチームが１番いいです。場合によっては子供でも良いです。一軒一軒回ってください。</a:t>
            </a:r>
            <a:endParaRPr lang="en-US" sz="2400" dirty="0" smtClean="0">
              <a:latin typeface="ＭＳ 明朝"/>
              <a:ea typeface="ＭＳ 明朝"/>
              <a:cs typeface="ＭＳ 明朝"/>
            </a:endParaRPr>
          </a:p>
          <a:p>
            <a:r>
              <a:rPr lang="en-US" dirty="0"/>
              <a:t>Objective? To make contacts with our neighbors and learn their spiritual condition (6T 296)</a:t>
            </a:r>
            <a:r>
              <a:rPr lang="en-US" dirty="0" smtClean="0"/>
              <a:t>.</a:t>
            </a:r>
          </a:p>
          <a:p>
            <a:pPr>
              <a:buNone/>
            </a:pPr>
            <a:r>
              <a:rPr lang="ja-JP" altLang="en-US" sz="2400" dirty="0" smtClean="0">
                <a:latin typeface="ＭＳ 明朝"/>
                <a:ea typeface="ＭＳ 明朝"/>
                <a:cs typeface="ＭＳ 明朝"/>
              </a:rPr>
              <a:t>　目的は？近所の人達の霊的状態を把握する為です。</a:t>
            </a:r>
            <a:endParaRPr lang="en-US" sz="2400" dirty="0">
              <a:latin typeface="ＭＳ 明朝"/>
              <a:ea typeface="ＭＳ 明朝"/>
              <a:cs typeface="ＭＳ 明朝"/>
            </a:endParaRPr>
          </a:p>
        </p:txBody>
      </p:sp>
    </p:spTree>
    <p:extLst>
      <p:ext uri="{BB962C8B-B14F-4D97-AF65-F5344CB8AC3E}">
        <p14:creationId xmlns:p14="http://schemas.microsoft.com/office/powerpoint/2010/main" val="185128544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5449696"/>
          </a:xfrm>
        </p:spPr>
        <p:txBody>
          <a:bodyPr/>
          <a:lstStyle/>
          <a:p>
            <a:r>
              <a:rPr lang="en-US" dirty="0"/>
              <a:t>Make copies to have on a clipboard. Make sure to identify the home/person on each survey.</a:t>
            </a:r>
            <a:endParaRPr lang="en-US" dirty="0" smtClean="0"/>
          </a:p>
          <a:p>
            <a:pPr>
              <a:buNone/>
            </a:pPr>
            <a:r>
              <a:rPr lang="ja-JP" altLang="en-US" dirty="0" smtClean="0"/>
              <a:t>　</a:t>
            </a:r>
            <a:r>
              <a:rPr lang="ja-JP" altLang="en-US" sz="2400" dirty="0" smtClean="0">
                <a:latin typeface="ＭＳ 明朝"/>
                <a:ea typeface="ＭＳ 明朝"/>
                <a:cs typeface="ＭＳ 明朝"/>
              </a:rPr>
              <a:t>クリップボードに何枚かコピーを準備しておいてください。各書類の氏名と住所が合っているか確認してください。</a:t>
            </a:r>
            <a:endParaRPr lang="en-US" sz="2400" dirty="0" smtClean="0">
              <a:latin typeface="ＭＳ 明朝"/>
              <a:ea typeface="ＭＳ 明朝"/>
              <a:cs typeface="ＭＳ 明朝"/>
            </a:endParaRPr>
          </a:p>
          <a:p>
            <a:r>
              <a:rPr lang="en-US" dirty="0"/>
              <a:t>Pray with your partner before you start, and pray silently every time you’re in front of a door.</a:t>
            </a:r>
            <a:endParaRPr lang="en-US" dirty="0" smtClean="0"/>
          </a:p>
          <a:p>
            <a:pPr>
              <a:buNone/>
            </a:pPr>
            <a:r>
              <a:rPr lang="ja-JP" altLang="en-US" dirty="0" smtClean="0"/>
              <a:t>　</a:t>
            </a:r>
            <a:r>
              <a:rPr lang="ja-JP" altLang="en-US" sz="2400" dirty="0" smtClean="0">
                <a:latin typeface="ＭＳ 明朝"/>
                <a:ea typeface="ＭＳ 明朝"/>
                <a:cs typeface="ＭＳ 明朝"/>
              </a:rPr>
              <a:t>始める前にパートナーとお祈りをしてください。ドアの前に立つ時は常に静かに祈ってください。</a:t>
            </a:r>
            <a:endParaRPr lang="en-US" dirty="0" smtClean="0"/>
          </a:p>
          <a:p>
            <a:r>
              <a:rPr lang="en-US" dirty="0"/>
              <a:t>Ring the bell or knock on the door, then, step back. </a:t>
            </a:r>
            <a:r>
              <a:rPr lang="en-US" u="sng" dirty="0" smtClean="0"/>
              <a:t>Smile</a:t>
            </a:r>
            <a:r>
              <a:rPr lang="en-US" dirty="0" smtClean="0"/>
              <a:t>.</a:t>
            </a:r>
          </a:p>
          <a:p>
            <a:pPr>
              <a:buNone/>
            </a:pPr>
            <a:r>
              <a:rPr lang="ja-JP" altLang="en-US" sz="2400" dirty="0" smtClean="0">
                <a:latin typeface="ＭＳ 明朝"/>
                <a:ea typeface="ＭＳ 明朝"/>
                <a:cs typeface="ＭＳ 明朝"/>
              </a:rPr>
              <a:t>　ドアの呼び鈴を鳴らすかドアをノックしてください。そして、一歩後ろに下がり。笑顔を作ってください。</a:t>
            </a:r>
            <a:endParaRPr lang="en-US" sz="2400" dirty="0" smtClean="0">
              <a:latin typeface="ＭＳ 明朝"/>
              <a:ea typeface="ＭＳ 明朝"/>
              <a:cs typeface="ＭＳ 明朝"/>
            </a:endParaRPr>
          </a:p>
          <a:p>
            <a:endParaRPr lang="en-US" dirty="0"/>
          </a:p>
        </p:txBody>
      </p:sp>
    </p:spTree>
    <p:extLst>
      <p:ext uri="{BB962C8B-B14F-4D97-AF65-F5344CB8AC3E}">
        <p14:creationId xmlns:p14="http://schemas.microsoft.com/office/powerpoint/2010/main" val="41921971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4070858"/>
          </a:xfrm>
        </p:spPr>
        <p:txBody>
          <a:bodyPr/>
          <a:lstStyle/>
          <a:p>
            <a:r>
              <a:rPr lang="en-US" dirty="0"/>
              <a:t>When they open the door, say: “Hello, we are from a Christian Church nearby and are conducting a quick survey to learn about religion in our community. We have 15 questions, but it will only take two or three minutes.”</a:t>
            </a:r>
            <a:endParaRPr lang="en-US" dirty="0" smtClean="0"/>
          </a:p>
          <a:p>
            <a:pPr>
              <a:buNone/>
            </a:pPr>
            <a:r>
              <a:rPr lang="ja-JP" altLang="en-US" dirty="0" smtClean="0"/>
              <a:t>　</a:t>
            </a:r>
            <a:r>
              <a:rPr lang="ja-JP" altLang="en-US" sz="2400" dirty="0" smtClean="0">
                <a:latin typeface="ＭＳ 明朝"/>
                <a:ea typeface="ＭＳ 明朝"/>
                <a:cs typeface="ＭＳ 明朝"/>
              </a:rPr>
              <a:t>ドアが開いた時、こう言ってください“私達はここの近くの教会からきました。宗教に関しての調査をこの地域で行なっています。１５問ほど質問があります。２</a:t>
            </a:r>
            <a:r>
              <a:rPr lang="en-US" altLang="ja-JP" sz="2400" dirty="0" smtClean="0">
                <a:latin typeface="ＭＳ 明朝"/>
                <a:ea typeface="ＭＳ 明朝"/>
                <a:cs typeface="ＭＳ 明朝"/>
              </a:rPr>
              <a:t>〜</a:t>
            </a:r>
            <a:r>
              <a:rPr lang="ja-JP" altLang="en-US" sz="2400" dirty="0" smtClean="0">
                <a:latin typeface="ＭＳ 明朝"/>
                <a:ea typeface="ＭＳ 明朝"/>
                <a:cs typeface="ＭＳ 明朝"/>
              </a:rPr>
              <a:t>３分しかかかりません。</a:t>
            </a:r>
            <a:endParaRPr lang="en-US" dirty="0" smtClean="0"/>
          </a:p>
          <a:p>
            <a:r>
              <a:rPr lang="en-US" dirty="0"/>
              <a:t>If they engage in conversation, graciously engage</a:t>
            </a:r>
            <a:r>
              <a:rPr lang="en-US" dirty="0" smtClean="0"/>
              <a:t>.</a:t>
            </a:r>
          </a:p>
          <a:p>
            <a:pPr>
              <a:buNone/>
            </a:pPr>
            <a:r>
              <a:rPr lang="ja-JP" altLang="en-US" dirty="0" smtClean="0"/>
              <a:t>　</a:t>
            </a:r>
            <a:r>
              <a:rPr lang="ja-JP" altLang="en-US" sz="2400" dirty="0" smtClean="0">
                <a:latin typeface="ＭＳ 明朝"/>
                <a:ea typeface="ＭＳ 明朝"/>
                <a:cs typeface="ＭＳ 明朝"/>
              </a:rPr>
              <a:t>相手がこちらの会話に応じた時は、誠意を持って対応してくだい</a:t>
            </a:r>
            <a:r>
              <a:rPr lang="ja-JP" altLang="en-US" dirty="0" smtClean="0"/>
              <a:t>。</a:t>
            </a:r>
            <a:endParaRPr lang="en-US" dirty="0"/>
          </a:p>
        </p:txBody>
      </p:sp>
    </p:spTree>
    <p:extLst>
      <p:ext uri="{BB962C8B-B14F-4D97-AF65-F5344CB8AC3E}">
        <p14:creationId xmlns:p14="http://schemas.microsoft.com/office/powerpoint/2010/main" val="22989167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359400" cy="2308324"/>
          </a:xfrm>
        </p:spPr>
        <p:txBody>
          <a:bodyPr/>
          <a:lstStyle/>
          <a:p>
            <a:pPr marL="514350" indent="-514350">
              <a:buFont typeface="+mj-lt"/>
              <a:buAutoNum type="arabicPeriod"/>
            </a:pPr>
            <a:r>
              <a:rPr lang="en-US" dirty="0"/>
              <a:t>In your opinion, is there a powerful God who is interested in our personal lives?</a:t>
            </a:r>
            <a:endParaRPr lang="en-US" dirty="0" smtClean="0"/>
          </a:p>
          <a:p>
            <a:pPr marL="514350" indent="-514350">
              <a:buNone/>
            </a:pPr>
            <a:r>
              <a:rPr lang="ja-JP" altLang="en-US" dirty="0" smtClean="0"/>
              <a:t>　</a:t>
            </a:r>
            <a:r>
              <a:rPr lang="ja-JP" altLang="en-US" sz="2400" dirty="0" smtClean="0">
                <a:latin typeface="ＭＳ 明朝"/>
                <a:ea typeface="ＭＳ 明朝"/>
                <a:cs typeface="ＭＳ 明朝"/>
              </a:rPr>
              <a:t>　あなたの考えでは私たちの私生活に関心がある力強い神がいると思いますか？</a:t>
            </a:r>
            <a:endParaRPr lang="en-US" altLang="ja-JP" sz="2400" dirty="0" smtClean="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2283702"/>
          </a:xfrm>
        </p:spPr>
        <p:txBody>
          <a:bodyPr/>
          <a:lstStyle/>
          <a:p>
            <a:pPr marL="0" indent="0">
              <a:buNone/>
            </a:pPr>
            <a:r>
              <a:rPr lang="en-US" dirty="0"/>
              <a:t>YES	</a:t>
            </a:r>
          </a:p>
          <a:p>
            <a:pPr>
              <a:buFont typeface="Wingdings" panose="05000000000000000000" pitchFamily="2" charset="2"/>
              <a:buChar char="q"/>
            </a:pPr>
            <a:r>
              <a:rPr lang="en-US" dirty="0"/>
              <a:t>.</a:t>
            </a:r>
          </a:p>
          <a:p>
            <a:pPr marL="0" indent="0">
              <a:buNone/>
            </a:pPr>
            <a:endParaRPr lang="en-US" dirty="0" smtClean="0"/>
          </a:p>
          <a:p>
            <a:pPr>
              <a:buFont typeface="Wingdings" panose="05000000000000000000" pitchFamily="2" charset="2"/>
              <a:buChar char="q"/>
            </a:pPr>
            <a:r>
              <a:rPr lang="ja-JP" altLang="en-US" dirty="0" smtClean="0"/>
              <a:t>はい</a:t>
            </a:r>
            <a:endParaRPr lang="en-US" dirty="0" smtClean="0"/>
          </a:p>
          <a:p>
            <a:pPr>
              <a:buFont typeface="Wingdings" panose="05000000000000000000" pitchFamily="2" charset="2"/>
              <a:buChar char="q"/>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2290883"/>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smtClean="0"/>
              <a:t>.</a:t>
            </a:r>
          </a:p>
          <a:p>
            <a:pPr>
              <a:buNone/>
            </a:pPr>
            <a:endParaRPr lang="en-US" dirty="0" smtClean="0"/>
          </a:p>
          <a:p>
            <a:pPr>
              <a:buFont typeface="Wingdings" panose="05000000000000000000" pitchFamily="2" charset="2"/>
              <a:buChar char="q"/>
            </a:pPr>
            <a:r>
              <a:rPr lang="ja-JP" altLang="en-US" dirty="0" smtClean="0"/>
              <a:t>いいえ</a:t>
            </a:r>
            <a:endParaRPr lang="en-US" dirty="0" smtClean="0"/>
          </a:p>
          <a:p>
            <a:pPr>
              <a:buFont typeface="Wingdings" panose="05000000000000000000" pitchFamily="2" charset="2"/>
              <a:buChar char="q"/>
            </a:pP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2764859"/>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smtClean="0"/>
              <a:t>.</a:t>
            </a:r>
          </a:p>
          <a:p>
            <a:pPr>
              <a:buFont typeface="Wingdings" panose="05000000000000000000" pitchFamily="2" charset="2"/>
              <a:buChar char="q"/>
            </a:pPr>
            <a:endParaRPr lang="en-US" dirty="0" smtClean="0"/>
          </a:p>
          <a:p>
            <a:pPr>
              <a:buFont typeface="Wingdings" panose="05000000000000000000" pitchFamily="2" charset="2"/>
              <a:buChar char="q"/>
            </a:pPr>
            <a:r>
              <a:rPr lang="ja-JP" altLang="en-US" dirty="0" smtClean="0"/>
              <a:t>どちらでも無い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125816800"/>
      </p:ext>
    </p:extLst>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359400" cy="3576363"/>
          </a:xfrm>
        </p:spPr>
        <p:txBody>
          <a:bodyPr/>
          <a:lstStyle/>
          <a:p>
            <a:pPr marL="514350" indent="-514350">
              <a:buFont typeface="+mj-lt"/>
              <a:buAutoNum type="arabicPeriod" startAt="2"/>
            </a:pPr>
            <a:r>
              <a:rPr lang="en-US" dirty="0"/>
              <a:t>Is there a powerful God who created life and the Universe</a:t>
            </a:r>
            <a:r>
              <a:rPr lang="en-US" dirty="0" smtClean="0"/>
              <a:t>?</a:t>
            </a:r>
          </a:p>
          <a:p>
            <a:pPr marL="514350" indent="-514350">
              <a:buNone/>
            </a:pPr>
            <a:r>
              <a:rPr lang="ja-JP" altLang="en-US" dirty="0" smtClean="0"/>
              <a:t>　　</a:t>
            </a:r>
            <a:r>
              <a:rPr lang="ja-JP" altLang="en-US" sz="2400" dirty="0" smtClean="0">
                <a:latin typeface="ＭＳ 明朝"/>
                <a:ea typeface="ＭＳ 明朝"/>
                <a:cs typeface="ＭＳ 明朝"/>
              </a:rPr>
              <a:t>生命と宇宙を造った力のある神がいると思いますか？</a:t>
            </a:r>
            <a:endParaRPr lang="en-US" sz="2400" dirty="0" smtClean="0">
              <a:latin typeface="ＭＳ 明朝"/>
              <a:ea typeface="ＭＳ 明朝"/>
              <a:cs typeface="ＭＳ 明朝"/>
            </a:endParaRPr>
          </a:p>
          <a:p>
            <a:pPr marL="514350" indent="-514350">
              <a:buNone/>
            </a:pPr>
            <a:r>
              <a:rPr lang="en-US" altLang="ja-JP" dirty="0" smtClean="0"/>
              <a:t>3.</a:t>
            </a:r>
            <a:r>
              <a:rPr lang="ja-JP" altLang="en-US" dirty="0" smtClean="0"/>
              <a:t>　</a:t>
            </a:r>
            <a:r>
              <a:rPr lang="en-US" dirty="0" smtClean="0"/>
              <a:t>Is </a:t>
            </a:r>
            <a:r>
              <a:rPr lang="en-US" dirty="0"/>
              <a:t>there a powerful God but who may not be known personally by human beings</a:t>
            </a:r>
            <a:r>
              <a:rPr lang="en-US" dirty="0" smtClean="0"/>
              <a:t>?</a:t>
            </a:r>
          </a:p>
          <a:p>
            <a:pPr marL="514350" indent="-514350">
              <a:buNone/>
            </a:pPr>
            <a:r>
              <a:rPr lang="ja-JP" altLang="en-US" sz="2400" dirty="0" smtClean="0">
                <a:latin typeface="ＭＳ 明朝"/>
                <a:ea typeface="ＭＳ 明朝"/>
                <a:cs typeface="ＭＳ 明朝"/>
              </a:rPr>
              <a:t>　人間が知らない力のある神がいると思いますか？</a:t>
            </a:r>
            <a:endParaRPr lang="en-US" sz="2400" dirty="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3712811"/>
          </a:xfrm>
        </p:spPr>
        <p:txBody>
          <a:bodyPr/>
          <a:lstStyle/>
          <a:p>
            <a:pPr marL="0" indent="0">
              <a:buNone/>
            </a:pPr>
            <a:r>
              <a:rPr lang="en-US" dirty="0"/>
              <a:t>YES	</a:t>
            </a:r>
          </a:p>
          <a:p>
            <a:pPr>
              <a:buFont typeface="Wingdings" panose="05000000000000000000" pitchFamily="2" charset="2"/>
              <a:buChar char="q"/>
            </a:pPr>
            <a:r>
              <a:rPr lang="en-US" dirty="0" smtClean="0"/>
              <a:t>.</a:t>
            </a:r>
          </a:p>
          <a:p>
            <a:pPr>
              <a:buFont typeface="Wingdings" panose="05000000000000000000" pitchFamily="2" charset="2"/>
              <a:buChar char="q"/>
            </a:pPr>
            <a:endParaRPr lang="en-US" dirty="0" smtClean="0"/>
          </a:p>
          <a:p>
            <a:pPr>
              <a:buFont typeface="Wingdings" panose="05000000000000000000" pitchFamily="2" charset="2"/>
              <a:buChar char="q"/>
            </a:pPr>
            <a:r>
              <a:rPr lang="ja-JP" altLang="en-US" dirty="0" smtClean="0"/>
              <a:t>はい</a:t>
            </a: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a:t>
            </a:r>
            <a:r>
              <a:rPr lang="ja-JP" altLang="en-US" dirty="0" smtClean="0"/>
              <a:t>はい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3152657"/>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smtClean="0"/>
              <a:t>.</a:t>
            </a:r>
          </a:p>
          <a:p>
            <a:pPr>
              <a:buFont typeface="Wingdings" panose="05000000000000000000" pitchFamily="2" charset="2"/>
              <a:buChar char="q"/>
            </a:pPr>
            <a:endParaRPr lang="en-US" dirty="0" smtClean="0"/>
          </a:p>
          <a:p>
            <a:pPr>
              <a:buFont typeface="Wingdings" panose="05000000000000000000" pitchFamily="2" charset="2"/>
              <a:buChar char="q"/>
            </a:pPr>
            <a:r>
              <a:rPr lang="ja-JP" altLang="en-US" dirty="0" smtClean="0"/>
              <a:t>いいえ</a:t>
            </a:r>
            <a:endParaRPr lang="en-US" dirty="0" smtClean="0"/>
          </a:p>
          <a:p>
            <a:pPr>
              <a:buNone/>
            </a:pPr>
            <a:endParaRPr lang="en-US" dirty="0" smtClean="0"/>
          </a:p>
          <a:p>
            <a:pPr>
              <a:buFont typeface="Wingdings" panose="05000000000000000000" pitchFamily="2" charset="2"/>
              <a:buChar char="q"/>
            </a:pPr>
            <a:r>
              <a:rPr lang="en-US" dirty="0" smtClean="0"/>
              <a:t>.</a:t>
            </a:r>
            <a:r>
              <a:rPr lang="ja-JP" altLang="en-US" dirty="0" smtClean="0"/>
              <a:t>いいえ</a:t>
            </a: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2764859"/>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smtClean="0"/>
              <a:t>.</a:t>
            </a:r>
          </a:p>
          <a:p>
            <a:pPr>
              <a:buFont typeface="Wingdings" panose="05000000000000000000" pitchFamily="2" charset="2"/>
              <a:buChar char="q"/>
            </a:pPr>
            <a:endParaRPr lang="en-US" dirty="0" smtClean="0"/>
          </a:p>
          <a:p>
            <a:pPr>
              <a:buFont typeface="Wingdings" panose="05000000000000000000" pitchFamily="2" charset="2"/>
              <a:buChar char="q"/>
            </a:pPr>
            <a:r>
              <a:rPr lang="ja-JP" altLang="en-US" dirty="0" smtClean="0"/>
              <a:t>どちらでもない</a:t>
            </a:r>
            <a:endParaRPr lang="en-US" dirty="0" smtClean="0"/>
          </a:p>
          <a:p>
            <a:pPr>
              <a:buNone/>
            </a:pPr>
            <a:endParaRPr lang="en-US" dirty="0" smtClean="0"/>
          </a:p>
          <a:p>
            <a:pPr>
              <a:buFont typeface="Wingdings" panose="05000000000000000000" pitchFamily="2" charset="2"/>
              <a:buChar char="q"/>
            </a:pPr>
            <a:r>
              <a:rPr lang="en-US" dirty="0" smtClean="0"/>
              <a:t>.</a:t>
            </a:r>
            <a:r>
              <a:rPr lang="ja-JP" altLang="en-US" dirty="0" smtClean="0"/>
              <a:t>どちらでもない</a:t>
            </a:r>
            <a:endParaRPr lang="en-US" dirty="0"/>
          </a:p>
        </p:txBody>
      </p:sp>
    </p:spTree>
    <p:extLst>
      <p:ext uri="{BB962C8B-B14F-4D97-AF65-F5344CB8AC3E}">
        <p14:creationId xmlns:p14="http://schemas.microsoft.com/office/powerpoint/2010/main" val="2136856831"/>
      </p:ext>
    </p:extLst>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435600" cy="3114699"/>
          </a:xfrm>
        </p:spPr>
        <p:txBody>
          <a:bodyPr/>
          <a:lstStyle/>
          <a:p>
            <a:pPr marL="514350" indent="-514350">
              <a:buFont typeface="+mj-lt"/>
              <a:buAutoNum type="arabicPeriod" startAt="4"/>
            </a:pPr>
            <a:r>
              <a:rPr lang="en-US" dirty="0"/>
              <a:t>In your opinion, is there life after death</a:t>
            </a:r>
            <a:r>
              <a:rPr lang="en-US" dirty="0" smtClean="0"/>
              <a:t>?</a:t>
            </a:r>
            <a:r>
              <a:rPr lang="ja-JP" altLang="en-US" sz="2400" dirty="0" smtClean="0">
                <a:latin typeface="ＭＳ 明朝"/>
                <a:ea typeface="ＭＳ 明朝"/>
                <a:cs typeface="ＭＳ 明朝"/>
              </a:rPr>
              <a:t>あなたの考えでは死後の世界があると思いますか？</a:t>
            </a:r>
            <a:endParaRPr lang="en-US" sz="2400" dirty="0" smtClean="0">
              <a:latin typeface="ＭＳ 明朝"/>
              <a:ea typeface="ＭＳ 明朝"/>
              <a:cs typeface="ＭＳ 明朝"/>
            </a:endParaRPr>
          </a:p>
          <a:p>
            <a:pPr marL="514350" indent="-514350">
              <a:buNone/>
            </a:pPr>
            <a:endParaRPr lang="en-US" dirty="0" smtClean="0"/>
          </a:p>
          <a:p>
            <a:pPr marL="514350" indent="-514350">
              <a:buFont typeface="+mj-lt"/>
              <a:buAutoNum type="arabicPeriod" startAt="4"/>
            </a:pPr>
            <a:r>
              <a:rPr lang="en-US" dirty="0"/>
              <a:t>If there is, do people come back in another form of life</a:t>
            </a:r>
            <a:r>
              <a:rPr lang="en-US" dirty="0" smtClean="0"/>
              <a:t>?</a:t>
            </a:r>
            <a:r>
              <a:rPr lang="ja-JP" altLang="en-US" sz="2400" dirty="0" smtClean="0">
                <a:latin typeface="ＭＳ 明朝"/>
                <a:ea typeface="ＭＳ 明朝"/>
                <a:cs typeface="ＭＳ 明朝"/>
              </a:rPr>
              <a:t>あるとすれば人間は違った形で生まれ変わると思いますか？</a:t>
            </a:r>
            <a:endParaRPr lang="en-US" sz="2400" dirty="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3712811"/>
          </a:xfrm>
        </p:spPr>
        <p:txBody>
          <a:bodyPr/>
          <a:lstStyle/>
          <a:p>
            <a:pPr marL="0" indent="0">
              <a:buNone/>
            </a:pPr>
            <a:r>
              <a:rPr lang="en-US" dirty="0" smtClean="0"/>
              <a:t>YES	</a:t>
            </a:r>
            <a:endParaRPr lang="en-US" dirty="0"/>
          </a:p>
          <a:p>
            <a:pPr>
              <a:buFont typeface="Wingdings" panose="05000000000000000000" pitchFamily="2" charset="2"/>
              <a:buChar char="q"/>
            </a:pPr>
            <a:r>
              <a:rPr lang="en-US" dirty="0"/>
              <a:t>.</a:t>
            </a:r>
            <a:endParaRPr lang="en-US" dirty="0" smtClean="0"/>
          </a:p>
          <a:p>
            <a:pPr>
              <a:buNone/>
            </a:pPr>
            <a:r>
              <a:rPr lang="ja-JP" altLang="en-US" dirty="0" smtClean="0"/>
              <a:t>はい</a:t>
            </a: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r>
              <a:rPr lang="en-US" dirty="0" smtClean="0"/>
              <a:t>.</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3705630"/>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a:t>.</a:t>
            </a:r>
            <a:endParaRPr lang="en-US" dirty="0" smtClean="0"/>
          </a:p>
          <a:p>
            <a:pPr>
              <a:buNone/>
            </a:pPr>
            <a:r>
              <a:rPr lang="ja-JP" altLang="en-US" dirty="0" smtClean="0"/>
              <a:t>いいえ</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3705630"/>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a:t>.</a:t>
            </a:r>
            <a:endParaRPr lang="en-US" dirty="0" smtClean="0"/>
          </a:p>
          <a:p>
            <a:pPr>
              <a:buNone/>
            </a:pPr>
            <a:r>
              <a:rPr lang="ja-JP" altLang="en-US" dirty="0" smtClean="0"/>
              <a:t>どちらでもない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708934933"/>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85480"/>
          </a:xfrm>
        </p:spPr>
        <p:txBody>
          <a:bodyPr/>
          <a:lstStyle/>
          <a:p>
            <a:r>
              <a:rPr lang="en-US" dirty="0"/>
              <a:t>God Will Lead to Those Who Are </a:t>
            </a:r>
            <a:r>
              <a:rPr lang="en-US" dirty="0" smtClean="0"/>
              <a:t>Searching</a:t>
            </a:r>
            <a:br>
              <a:rPr lang="en-US" dirty="0" smtClean="0"/>
            </a:br>
            <a:r>
              <a:rPr lang="ja-JP" altLang="en-US" sz="4400" dirty="0" smtClean="0">
                <a:latin typeface="ＭＳ 明朝"/>
                <a:ea typeface="ＭＳ 明朝"/>
                <a:cs typeface="ＭＳ 明朝"/>
              </a:rPr>
              <a:t>神様</a:t>
            </a:r>
            <a:r>
              <a:rPr lang="ja-JP" altLang="en-US" sz="4400" dirty="0" smtClean="0">
                <a:latin typeface="ＭＳ 明朝"/>
                <a:ea typeface="ＭＳ 明朝"/>
                <a:cs typeface="ＭＳ 明朝"/>
              </a:rPr>
              <a:t>は探し</a:t>
            </a:r>
            <a:r>
              <a:rPr lang="ja-JP" altLang="en-US" sz="4400" dirty="0" smtClean="0">
                <a:latin typeface="ＭＳ 明朝"/>
                <a:ea typeface="ＭＳ 明朝"/>
                <a:cs typeface="ＭＳ 明朝"/>
              </a:rPr>
              <a:t>求め</a:t>
            </a:r>
            <a:r>
              <a:rPr lang="ja-JP" altLang="en-US" sz="4400" dirty="0" smtClean="0">
                <a:latin typeface="ＭＳ 明朝"/>
                <a:ea typeface="ＭＳ 明朝"/>
                <a:cs typeface="ＭＳ 明朝"/>
              </a:rPr>
              <a:t>て</a:t>
            </a:r>
            <a:r>
              <a:rPr lang="ja-JP" altLang="en-US" sz="4400" dirty="0" smtClean="0">
                <a:latin typeface="ＭＳ 明朝"/>
                <a:ea typeface="ＭＳ 明朝"/>
                <a:cs typeface="ＭＳ 明朝"/>
              </a:rPr>
              <a:t>いる人に導かれる</a:t>
            </a:r>
            <a:endParaRPr lang="en-US" sz="44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8178800" cy="3652282"/>
          </a:xfrm>
        </p:spPr>
        <p:txBody>
          <a:bodyPr/>
          <a:lstStyle/>
          <a:p>
            <a:pPr marL="0" indent="0">
              <a:buNone/>
            </a:pPr>
            <a:r>
              <a:rPr lang="en-US" dirty="0"/>
              <a:t>“Light, light from the Word of God,—this is what the people need. If the teachers of the Word are willing, the Lord will lead them into close relation with the people.</a:t>
            </a:r>
            <a:r>
              <a:rPr lang="en-US" dirty="0" smtClean="0"/>
              <a:t> </a:t>
            </a:r>
          </a:p>
          <a:p>
            <a:pPr marL="0" indent="0">
              <a:buNone/>
            </a:pP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光、神様の</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言葉</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からの</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光</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ー</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彼ら</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にはこれが必要です。神様の言葉を</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教える</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教師たち</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が</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望む</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なら</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主</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は</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人々</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と</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親密</a:t>
            </a:r>
            <a:r>
              <a:rPr lang="ja-JP"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になれるように導いくれます。</a:t>
            </a: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8416"/>
      </p:ext>
    </p:extLst>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435600" cy="3447097"/>
          </a:xfrm>
        </p:spPr>
        <p:txBody>
          <a:bodyPr/>
          <a:lstStyle/>
          <a:p>
            <a:pPr marL="514350" indent="-514350">
              <a:buFont typeface="+mj-lt"/>
              <a:buAutoNum type="arabicPeriod" startAt="6"/>
            </a:pPr>
            <a:r>
              <a:rPr lang="en-US" dirty="0"/>
              <a:t>If there is, do bad people burn in hell when they die</a:t>
            </a:r>
            <a:r>
              <a:rPr lang="en-US" dirty="0" smtClean="0"/>
              <a:t>?</a:t>
            </a:r>
            <a:r>
              <a:rPr lang="ja-JP" altLang="en-US" sz="2400" dirty="0" smtClean="0">
                <a:latin typeface="ＭＳ 明朝"/>
                <a:ea typeface="ＭＳ 明朝"/>
                <a:cs typeface="ＭＳ 明朝"/>
              </a:rPr>
              <a:t>死後の世界があれば悪人は地獄で焼き死ぬと思いますか？</a:t>
            </a:r>
            <a:endParaRPr lang="en-US" sz="2400" dirty="0" smtClean="0">
              <a:latin typeface="ＭＳ 明朝"/>
              <a:ea typeface="ＭＳ 明朝"/>
              <a:cs typeface="ＭＳ 明朝"/>
            </a:endParaRPr>
          </a:p>
          <a:p>
            <a:pPr marL="514350" indent="-514350">
              <a:buFont typeface="+mj-lt"/>
              <a:buAutoNum type="arabicPeriod" startAt="6"/>
            </a:pPr>
            <a:endParaRPr lang="en-US" dirty="0"/>
          </a:p>
          <a:p>
            <a:pPr marL="514350" indent="-514350">
              <a:buFont typeface="+mj-lt"/>
              <a:buAutoNum type="arabicPeriod" startAt="6"/>
            </a:pPr>
            <a:r>
              <a:rPr lang="en-US" dirty="0"/>
              <a:t>Do you make sense of suffering and death in the world</a:t>
            </a:r>
            <a:r>
              <a:rPr lang="en-US" dirty="0" smtClean="0"/>
              <a:t>?</a:t>
            </a:r>
            <a:r>
              <a:rPr lang="ja-JP" altLang="en-US" sz="2400" dirty="0" smtClean="0">
                <a:latin typeface="ＭＳ 明朝"/>
                <a:ea typeface="ＭＳ 明朝"/>
                <a:cs typeface="ＭＳ 明朝"/>
              </a:rPr>
              <a:t>世の中の苦しみや死につてどう理解していますか？</a:t>
            </a:r>
            <a:endParaRPr lang="en-US" sz="2400" dirty="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3705630"/>
          </a:xfrm>
        </p:spPr>
        <p:txBody>
          <a:bodyPr/>
          <a:lstStyle/>
          <a:p>
            <a:pPr marL="0" indent="0">
              <a:buNone/>
            </a:pPr>
            <a:r>
              <a:rPr lang="en-US" dirty="0"/>
              <a:t>YES	</a:t>
            </a:r>
          </a:p>
          <a:p>
            <a:pPr>
              <a:buFont typeface="Wingdings" panose="05000000000000000000" pitchFamily="2" charset="2"/>
              <a:buChar char="q"/>
            </a:pPr>
            <a:r>
              <a:rPr lang="en-US" dirty="0"/>
              <a:t>.</a:t>
            </a:r>
            <a:endParaRPr lang="en-US" dirty="0" smtClean="0"/>
          </a:p>
          <a:p>
            <a:pPr>
              <a:buNone/>
            </a:pPr>
            <a:r>
              <a:rPr lang="ja-JP" altLang="en-US" dirty="0" smtClean="0"/>
              <a:t>はい</a:t>
            </a: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marL="0" indent="0">
              <a:buNone/>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3705630"/>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a:t>.</a:t>
            </a:r>
            <a:endParaRPr lang="en-US" dirty="0" smtClean="0"/>
          </a:p>
          <a:p>
            <a:pPr>
              <a:buNone/>
            </a:pPr>
            <a:r>
              <a:rPr lang="ja-JP" altLang="en-US" dirty="0" smtClean="0"/>
              <a:t>いいえ</a:t>
            </a:r>
            <a:endParaRPr lang="en-US" dirty="0" smtClean="0"/>
          </a:p>
          <a:p>
            <a:pPr marL="0" indent="0">
              <a:buNone/>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marL="0" indent="0">
              <a:buNone/>
            </a:pP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3705630"/>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a:t>.</a:t>
            </a:r>
            <a:endParaRPr lang="en-US" dirty="0" smtClean="0"/>
          </a:p>
          <a:p>
            <a:pPr>
              <a:buNone/>
            </a:pPr>
            <a:r>
              <a:rPr lang="ja-JP" altLang="en-US" dirty="0" smtClean="0"/>
              <a:t>どちらでもない</a:t>
            </a:r>
            <a:endParaRPr lang="en-US" dirty="0" smtClean="0"/>
          </a:p>
          <a:p>
            <a:pPr marL="0" indent="0">
              <a:buNone/>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3051470361"/>
      </p:ext>
    </p:extLst>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435600" cy="3834895"/>
          </a:xfrm>
        </p:spPr>
        <p:txBody>
          <a:bodyPr/>
          <a:lstStyle/>
          <a:p>
            <a:pPr marL="514350" indent="-514350">
              <a:buFont typeface="+mj-lt"/>
              <a:buAutoNum type="arabicPeriod" startAt="8"/>
            </a:pPr>
            <a:r>
              <a:rPr lang="en-US" dirty="0"/>
              <a:t>In your opinion, is Jesus Christ a holy man or a prophet, but not a god</a:t>
            </a:r>
            <a:r>
              <a:rPr lang="en-US" dirty="0" smtClean="0"/>
              <a:t>?</a:t>
            </a:r>
            <a:r>
              <a:rPr lang="ja-JP" altLang="en-US" sz="2400" dirty="0" smtClean="0">
                <a:latin typeface="ＭＳ 明朝"/>
                <a:ea typeface="ＭＳ 明朝"/>
                <a:cs typeface="ＭＳ 明朝"/>
              </a:rPr>
              <a:t>あなたの考えではイエス・キリストは預言者、聖人だが、神ではないと思いますか？</a:t>
            </a:r>
            <a:endParaRPr lang="en-US" sz="2400" dirty="0" smtClean="0">
              <a:latin typeface="ＭＳ 明朝"/>
              <a:ea typeface="ＭＳ 明朝"/>
              <a:cs typeface="ＭＳ 明朝"/>
            </a:endParaRPr>
          </a:p>
          <a:p>
            <a:pPr marL="514350" indent="-514350">
              <a:buNone/>
            </a:pPr>
            <a:endParaRPr lang="en-US" dirty="0" smtClean="0"/>
          </a:p>
          <a:p>
            <a:pPr marL="514350" indent="-514350">
              <a:buFont typeface="+mj-lt"/>
              <a:buAutoNum type="arabicPeriod" startAt="8"/>
            </a:pPr>
            <a:r>
              <a:rPr lang="en-US" dirty="0"/>
              <a:t>Is Jesus Christ the Son of God and Savior of mankind</a:t>
            </a:r>
            <a:r>
              <a:rPr lang="en-US" dirty="0" smtClean="0"/>
              <a:t>?</a:t>
            </a:r>
            <a:r>
              <a:rPr lang="ja-JP" altLang="en-US" sz="2400" dirty="0" smtClean="0">
                <a:latin typeface="ＭＳ 明朝"/>
                <a:ea typeface="ＭＳ 明朝"/>
                <a:cs typeface="ＭＳ 明朝"/>
              </a:rPr>
              <a:t>イエス・キリストは神の子であり救い主であると思いますか？</a:t>
            </a:r>
            <a:endParaRPr lang="en-US" sz="2400" dirty="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4186786"/>
          </a:xfrm>
        </p:spPr>
        <p:txBody>
          <a:bodyPr/>
          <a:lstStyle/>
          <a:p>
            <a:pPr marL="0" indent="0">
              <a:buNone/>
            </a:pPr>
            <a:r>
              <a:rPr lang="en-US" dirty="0"/>
              <a:t>YES	</a:t>
            </a:r>
          </a:p>
          <a:p>
            <a:pPr>
              <a:buFont typeface="Wingdings" panose="05000000000000000000" pitchFamily="2" charset="2"/>
              <a:buChar char="q"/>
            </a:pPr>
            <a:r>
              <a:rPr lang="en-US" dirty="0"/>
              <a:t>.</a:t>
            </a:r>
            <a:endParaRPr lang="en-US" dirty="0" smtClean="0"/>
          </a:p>
          <a:p>
            <a:pPr>
              <a:buNone/>
            </a:pPr>
            <a:r>
              <a:rPr lang="ja-JP" altLang="en-US" dirty="0" smtClean="0"/>
              <a:t>はい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4186786"/>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a:t>.</a:t>
            </a:r>
            <a:endParaRPr lang="en-US" dirty="0" smtClean="0"/>
          </a:p>
          <a:p>
            <a:pPr>
              <a:buNone/>
            </a:pPr>
            <a:r>
              <a:rPr lang="ja-JP" altLang="en-US" dirty="0" smtClean="0"/>
              <a:t>いいえ</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4186786"/>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a:t>.</a:t>
            </a:r>
            <a:endParaRPr lang="en-US" dirty="0" smtClean="0"/>
          </a:p>
          <a:p>
            <a:pPr>
              <a:buNone/>
            </a:pPr>
            <a:r>
              <a:rPr lang="ja-JP" altLang="en-US" dirty="0" smtClean="0"/>
              <a:t>どちらでもない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726531660"/>
      </p:ext>
    </p:extLst>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435600" cy="3588674"/>
          </a:xfrm>
        </p:spPr>
        <p:txBody>
          <a:bodyPr/>
          <a:lstStyle/>
          <a:p>
            <a:pPr marL="514350" indent="-514350">
              <a:buFont typeface="+mj-lt"/>
              <a:buAutoNum type="arabicPeriod" startAt="10"/>
            </a:pPr>
            <a:r>
              <a:rPr lang="en-US" dirty="0"/>
              <a:t>Have you ever read anything from the Bible</a:t>
            </a:r>
            <a:r>
              <a:rPr lang="en-US" dirty="0" smtClean="0"/>
              <a:t>?</a:t>
            </a:r>
            <a:r>
              <a:rPr lang="ja-JP" altLang="en-US" sz="2400" dirty="0" smtClean="0">
                <a:latin typeface="ＭＳ 明朝"/>
                <a:ea typeface="ＭＳ 明朝"/>
                <a:cs typeface="ＭＳ 明朝"/>
              </a:rPr>
              <a:t>あなたは今まで聖書を読んだ事がありますか？</a:t>
            </a:r>
            <a:endParaRPr lang="en-US" sz="2400" dirty="0" smtClean="0">
              <a:latin typeface="ＭＳ 明朝"/>
              <a:ea typeface="ＭＳ 明朝"/>
              <a:cs typeface="ＭＳ 明朝"/>
            </a:endParaRPr>
          </a:p>
          <a:p>
            <a:pPr marL="514350" indent="-514350">
              <a:buFont typeface="+mj-lt"/>
              <a:buAutoNum type="arabicPeriod" startAt="10"/>
            </a:pPr>
            <a:endParaRPr lang="en-US" dirty="0"/>
          </a:p>
          <a:p>
            <a:pPr marL="514350" indent="-514350">
              <a:buFont typeface="+mj-lt"/>
              <a:buAutoNum type="arabicPeriod" startAt="10"/>
            </a:pPr>
            <a:endParaRPr lang="en-US" dirty="0" smtClean="0"/>
          </a:p>
          <a:p>
            <a:pPr marL="514350" indent="-514350">
              <a:buFont typeface="+mj-lt"/>
              <a:buAutoNum type="arabicPeriod" startAt="10"/>
            </a:pPr>
            <a:r>
              <a:rPr lang="en-US" dirty="0" smtClean="0"/>
              <a:t>If </a:t>
            </a:r>
            <a:r>
              <a:rPr lang="en-US" dirty="0"/>
              <a:t>so, do you understand the Bible as well as you’d like</a:t>
            </a:r>
            <a:r>
              <a:rPr lang="en-US" dirty="0" smtClean="0"/>
              <a:t>?</a:t>
            </a:r>
            <a:r>
              <a:rPr lang="ja-JP" altLang="en-US" sz="2400" dirty="0" smtClean="0">
                <a:latin typeface="ＭＳ 明朝"/>
                <a:ea typeface="ＭＳ 明朝"/>
                <a:cs typeface="ＭＳ 明朝"/>
              </a:rPr>
              <a:t>読んだ事があれば、自分が思っているように聖書を理解している思いますか？</a:t>
            </a:r>
            <a:endParaRPr lang="en-US" sz="2400" dirty="0" smtClean="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4186786"/>
          </a:xfrm>
        </p:spPr>
        <p:txBody>
          <a:bodyPr/>
          <a:lstStyle/>
          <a:p>
            <a:pPr marL="0" indent="0">
              <a:buNone/>
            </a:pPr>
            <a:r>
              <a:rPr lang="en-US" dirty="0"/>
              <a:t>YES	</a:t>
            </a:r>
          </a:p>
          <a:p>
            <a:pPr>
              <a:buFont typeface="Wingdings" panose="05000000000000000000" pitchFamily="2" charset="2"/>
              <a:buChar char="q"/>
            </a:pPr>
            <a:r>
              <a:rPr lang="en-US" dirty="0"/>
              <a:t>.</a:t>
            </a:r>
            <a:endParaRPr lang="en-US" dirty="0" smtClean="0"/>
          </a:p>
          <a:p>
            <a:pPr>
              <a:buNone/>
            </a:pPr>
            <a:r>
              <a:rPr lang="ja-JP" altLang="en-US" dirty="0" smtClean="0"/>
              <a:t>はい</a:t>
            </a:r>
            <a:endParaRPr lang="en-US" dirty="0" smtClean="0"/>
          </a:p>
          <a:p>
            <a:pPr>
              <a:buNone/>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4179606"/>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a:t>.</a:t>
            </a:r>
            <a:endParaRPr lang="en-US" dirty="0" smtClean="0"/>
          </a:p>
          <a:p>
            <a:pPr>
              <a:buNone/>
            </a:pPr>
            <a:r>
              <a:rPr lang="ja-JP" altLang="en-US" dirty="0" smtClean="0"/>
              <a:t>いいえ</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4186786"/>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a:t>.</a:t>
            </a:r>
            <a:endParaRPr lang="en-US" dirty="0" smtClean="0"/>
          </a:p>
          <a:p>
            <a:pPr>
              <a:buNone/>
            </a:pPr>
            <a:r>
              <a:rPr lang="ja-JP" altLang="en-US" dirty="0" smtClean="0"/>
              <a:t>どちらでもない</a:t>
            </a:r>
            <a:endParaRPr lang="en-US" dirty="0" smtClean="0"/>
          </a:p>
          <a:p>
            <a:pPr>
              <a:buNone/>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548803035"/>
      </p:ext>
    </p:extLst>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Survey</a:t>
            </a:r>
            <a:r>
              <a:rPr lang="en-US" dirty="0" smtClean="0"/>
              <a:t> </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435600" cy="4174476"/>
          </a:xfrm>
        </p:spPr>
        <p:txBody>
          <a:bodyPr/>
          <a:lstStyle/>
          <a:p>
            <a:pPr marL="514350" indent="-514350">
              <a:buFont typeface="+mj-lt"/>
              <a:buAutoNum type="arabicPeriod" startAt="12"/>
            </a:pPr>
            <a:r>
              <a:rPr lang="en-US" dirty="0"/>
              <a:t>Do you belong to a specific faith or religious organization? If so, which? _____________________</a:t>
            </a:r>
            <a:endParaRPr lang="en-US" dirty="0" smtClean="0"/>
          </a:p>
          <a:p>
            <a:pPr marL="514350" indent="-514350">
              <a:buNone/>
            </a:pPr>
            <a:r>
              <a:rPr lang="ja-JP" altLang="en-US" dirty="0" smtClean="0"/>
              <a:t>　　</a:t>
            </a:r>
            <a:r>
              <a:rPr lang="ja-JP" altLang="en-US" sz="2400" dirty="0" smtClean="0">
                <a:latin typeface="ＭＳ 明朝"/>
                <a:ea typeface="ＭＳ 明朝"/>
                <a:cs typeface="ＭＳ 明朝"/>
              </a:rPr>
              <a:t>あなたは特定の宗教または団体に所属していますか？どの宗教ですか？</a:t>
            </a:r>
            <a:endParaRPr lang="en-US" sz="2400" dirty="0" smtClean="0">
              <a:latin typeface="ＭＳ 明朝"/>
              <a:ea typeface="ＭＳ 明朝"/>
              <a:cs typeface="ＭＳ 明朝"/>
            </a:endParaRPr>
          </a:p>
          <a:p>
            <a:pPr marL="514350" indent="-514350">
              <a:buFont typeface="+mj-lt"/>
              <a:buAutoNum type="arabicPeriod" startAt="12"/>
            </a:pPr>
            <a:endParaRPr lang="en-US" dirty="0"/>
          </a:p>
          <a:p>
            <a:pPr marL="514350" indent="-514350">
              <a:buFont typeface="+mj-lt"/>
              <a:buAutoNum type="arabicPeriod" startAt="12"/>
            </a:pPr>
            <a:r>
              <a:rPr lang="en-US" dirty="0"/>
              <a:t>Would you be interested in learning what the Bible teaches</a:t>
            </a:r>
            <a:r>
              <a:rPr lang="en-US" dirty="0" smtClean="0"/>
              <a:t>?</a:t>
            </a:r>
          </a:p>
          <a:p>
            <a:pPr marL="514350" indent="-514350">
              <a:buNone/>
            </a:pPr>
            <a:r>
              <a:rPr lang="ja-JP" altLang="en-US" dirty="0" smtClean="0"/>
              <a:t>　　</a:t>
            </a:r>
            <a:r>
              <a:rPr lang="ja-JP" altLang="en-US" sz="2400" dirty="0" smtClean="0">
                <a:latin typeface="ＭＳ 明朝"/>
                <a:ea typeface="ＭＳ 明朝"/>
                <a:cs typeface="ＭＳ 明朝"/>
              </a:rPr>
              <a:t>あなたは聖書の教えに興味はありますか？</a:t>
            </a:r>
            <a:endParaRPr lang="en-US" sz="2400" dirty="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3712811"/>
          </a:xfrm>
        </p:spPr>
        <p:txBody>
          <a:bodyPr/>
          <a:lstStyle/>
          <a:p>
            <a:pPr marL="0" indent="0">
              <a:buNone/>
            </a:pPr>
            <a:r>
              <a:rPr lang="en-US" dirty="0"/>
              <a:t>YES	</a:t>
            </a:r>
          </a:p>
          <a:p>
            <a:pPr>
              <a:buFont typeface="Wingdings" panose="05000000000000000000" pitchFamily="2" charset="2"/>
              <a:buChar char="q"/>
            </a:pPr>
            <a:r>
              <a:rPr lang="en-US" dirty="0"/>
              <a:t>.</a:t>
            </a:r>
            <a:endParaRPr lang="en-US" dirty="0" smtClean="0"/>
          </a:p>
          <a:p>
            <a:pPr>
              <a:buNone/>
            </a:pPr>
            <a:r>
              <a:rPr lang="ja-JP" altLang="en-US" dirty="0" smtClean="0"/>
              <a:t>はい</a:t>
            </a:r>
            <a:endParaRPr lang="en-US" dirty="0" smtClean="0"/>
          </a:p>
          <a:p>
            <a:pPr>
              <a:buNone/>
            </a:pPr>
            <a:endParaRPr lang="en-US" dirty="0" smtClean="0"/>
          </a:p>
          <a:p>
            <a:pPr marL="0" indent="0">
              <a:buNone/>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3712811"/>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a:t>.</a:t>
            </a:r>
            <a:endParaRPr lang="en-US" dirty="0" smtClean="0"/>
          </a:p>
          <a:p>
            <a:pPr>
              <a:buNone/>
            </a:pPr>
            <a:r>
              <a:rPr lang="ja-JP" altLang="en-US" dirty="0" smtClean="0"/>
              <a:t>いいえ</a:t>
            </a:r>
            <a:endParaRPr lang="en-US" altLang="ja-JP" dirty="0" smtClean="0"/>
          </a:p>
          <a:p>
            <a:pPr>
              <a:buNone/>
            </a:pPr>
            <a:endParaRPr lang="en-US" dirty="0" smtClean="0"/>
          </a:p>
          <a:p>
            <a:pPr marL="0" indent="0">
              <a:buNone/>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3705630"/>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a:t>.</a:t>
            </a:r>
            <a:endParaRPr lang="en-US" dirty="0" smtClean="0"/>
          </a:p>
          <a:p>
            <a:pPr>
              <a:buNone/>
            </a:pPr>
            <a:r>
              <a:rPr lang="ja-JP" altLang="en-US" dirty="0" smtClean="0"/>
              <a:t>どちらでもない</a:t>
            </a:r>
            <a:endParaRPr lang="en-US" dirty="0" smtClean="0"/>
          </a:p>
          <a:p>
            <a:pPr>
              <a:buFont typeface="Wingdings" panose="05000000000000000000" pitchFamily="2" charset="2"/>
              <a:buChar char="q"/>
            </a:pPr>
            <a:endParaRPr lang="en-US" dirty="0"/>
          </a:p>
          <a:p>
            <a:pPr marL="0" indent="0">
              <a:buNone/>
            </a:pPr>
            <a:endParaRPr lang="en-US" dirty="0"/>
          </a:p>
          <a:p>
            <a:pPr marL="0" indent="0">
              <a:buNone/>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p:txBody>
      </p:sp>
    </p:spTree>
    <p:extLst>
      <p:ext uri="{BB962C8B-B14F-4D97-AF65-F5344CB8AC3E}">
        <p14:creationId xmlns:p14="http://schemas.microsoft.com/office/powerpoint/2010/main" val="3348947494"/>
      </p:ext>
    </p:extLst>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A038821E-4215-4CA2-8163-8C70BFA22713}"/>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C2368686-2DA7-4A25-840F-B45991438B2C}"/>
              </a:ext>
            </a:extLst>
          </p:cNvPr>
          <p:cNvSpPr>
            <a:spLocks noGrp="1"/>
          </p:cNvSpPr>
          <p:nvPr>
            <p:ph sz="half" idx="1"/>
          </p:nvPr>
        </p:nvSpPr>
        <p:spPr>
          <a:xfrm>
            <a:off x="508000" y="1678257"/>
            <a:ext cx="5435600" cy="3645100"/>
          </a:xfrm>
        </p:spPr>
        <p:txBody>
          <a:bodyPr/>
          <a:lstStyle/>
          <a:p>
            <a:pPr marL="514350" indent="-514350">
              <a:buFont typeface="+mj-lt"/>
              <a:buAutoNum type="arabicPeriod" startAt="14"/>
            </a:pPr>
            <a:r>
              <a:rPr lang="en-US" dirty="0"/>
              <a:t>Would you be interested for someone to pray for your needs</a:t>
            </a:r>
            <a:r>
              <a:rPr lang="en-US" dirty="0" smtClean="0"/>
              <a:t>?</a:t>
            </a:r>
            <a:r>
              <a:rPr lang="ja-JP" altLang="en-US" sz="2400" dirty="0" smtClean="0">
                <a:latin typeface="ＭＳ 明朝"/>
                <a:ea typeface="ＭＳ 明朝"/>
                <a:cs typeface="ＭＳ 明朝"/>
              </a:rPr>
              <a:t>あなたの悩みの為に誰かがお祈りする事に興味はありますか？</a:t>
            </a:r>
            <a:endParaRPr lang="en-US" sz="2400" dirty="0" smtClean="0">
              <a:latin typeface="ＭＳ 明朝"/>
              <a:ea typeface="ＭＳ 明朝"/>
              <a:cs typeface="ＭＳ 明朝"/>
            </a:endParaRPr>
          </a:p>
          <a:p>
            <a:pPr marL="514350" indent="-514350">
              <a:buFont typeface="+mj-lt"/>
              <a:buAutoNum type="arabicPeriod" startAt="14"/>
            </a:pPr>
            <a:endParaRPr lang="en-US" dirty="0" smtClean="0"/>
          </a:p>
          <a:p>
            <a:pPr marL="514350" indent="-514350">
              <a:buFont typeface="+mj-lt"/>
              <a:buAutoNum type="arabicPeriod" startAt="14"/>
            </a:pPr>
            <a:r>
              <a:rPr lang="en-US" dirty="0" smtClean="0"/>
              <a:t>Would </a:t>
            </a:r>
            <a:r>
              <a:rPr lang="en-US" dirty="0"/>
              <a:t>you be interested in the anonymous results of this survey</a:t>
            </a:r>
            <a:r>
              <a:rPr lang="en-US" dirty="0" smtClean="0"/>
              <a:t>?</a:t>
            </a:r>
          </a:p>
          <a:p>
            <a:pPr marL="514350" indent="-514350">
              <a:buNone/>
            </a:pPr>
            <a:r>
              <a:rPr lang="ja-JP" altLang="en-US" dirty="0" smtClean="0"/>
              <a:t>　　</a:t>
            </a:r>
            <a:r>
              <a:rPr lang="ja-JP" altLang="en-US" sz="2400" dirty="0" smtClean="0">
                <a:latin typeface="ＭＳ 明朝"/>
                <a:ea typeface="ＭＳ 明朝"/>
                <a:cs typeface="ＭＳ 明朝"/>
              </a:rPr>
              <a:t>この調査の匿名結果に興味はありますか？</a:t>
            </a:r>
            <a:endParaRPr lang="en-US" sz="2400" dirty="0">
              <a:latin typeface="ＭＳ 明朝"/>
              <a:ea typeface="ＭＳ 明朝"/>
              <a:cs typeface="ＭＳ 明朝"/>
            </a:endParaRPr>
          </a:p>
        </p:txBody>
      </p:sp>
      <p:sp>
        <p:nvSpPr>
          <p:cNvPr id="5" name="Content Placeholder 4">
            <a:extLst>
              <a:ext uri="{FF2B5EF4-FFF2-40B4-BE49-F238E27FC236}">
                <a16:creationId xmlns="" xmlns:a16="http://schemas.microsoft.com/office/drawing/2014/main" xmlns:mv="urn:schemas-microsoft-com:mac:vml" xmlns:mc="http://schemas.openxmlformats.org/markup-compatibility/2006" id="{2FA398A6-DE20-4DEA-848A-1896546B155F}"/>
              </a:ext>
            </a:extLst>
          </p:cNvPr>
          <p:cNvSpPr>
            <a:spLocks noGrp="1"/>
          </p:cNvSpPr>
          <p:nvPr>
            <p:ph sz="half" idx="2"/>
          </p:nvPr>
        </p:nvSpPr>
        <p:spPr>
          <a:xfrm>
            <a:off x="6197600" y="1204722"/>
            <a:ext cx="1422400" cy="3705630"/>
          </a:xfrm>
        </p:spPr>
        <p:txBody>
          <a:bodyPr/>
          <a:lstStyle/>
          <a:p>
            <a:pPr marL="0" indent="0">
              <a:buNone/>
            </a:pPr>
            <a:r>
              <a:rPr lang="en-US" dirty="0"/>
              <a:t>YES	</a:t>
            </a:r>
          </a:p>
          <a:p>
            <a:pPr>
              <a:buFont typeface="Wingdings" panose="05000000000000000000" pitchFamily="2" charset="2"/>
              <a:buChar char="q"/>
            </a:pPr>
            <a:r>
              <a:rPr lang="en-US" dirty="0"/>
              <a:t>.</a:t>
            </a:r>
            <a:endParaRPr lang="en-US" dirty="0" smtClean="0"/>
          </a:p>
          <a:p>
            <a:pPr>
              <a:buNone/>
            </a:pPr>
            <a:r>
              <a:rPr lang="ja-JP" altLang="en-US" dirty="0" smtClean="0"/>
              <a:t>はい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6" name="Content Placeholder 4">
            <a:extLst>
              <a:ext uri="{FF2B5EF4-FFF2-40B4-BE49-F238E27FC236}">
                <a16:creationId xmlns="" xmlns:a16="http://schemas.microsoft.com/office/drawing/2014/main" xmlns:mv="urn:schemas-microsoft-com:mac:vml" xmlns:mc="http://schemas.openxmlformats.org/markup-compatibility/2006" id="{6EA189DC-7064-4329-AECD-D0DD90BC6C0B}"/>
              </a:ext>
            </a:extLst>
          </p:cNvPr>
          <p:cNvSpPr txBox="1">
            <a:spLocks/>
          </p:cNvSpPr>
          <p:nvPr/>
        </p:nvSpPr>
        <p:spPr>
          <a:xfrm>
            <a:off x="7645400" y="1219200"/>
            <a:ext cx="1422400" cy="3705630"/>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a:t>
            </a:r>
          </a:p>
          <a:p>
            <a:pPr>
              <a:buFont typeface="Wingdings" panose="05000000000000000000" pitchFamily="2" charset="2"/>
              <a:buChar char="q"/>
            </a:pPr>
            <a:r>
              <a:rPr lang="en-US" dirty="0"/>
              <a:t>.</a:t>
            </a:r>
            <a:endParaRPr lang="en-US" dirty="0" smtClean="0"/>
          </a:p>
          <a:p>
            <a:pPr>
              <a:buNone/>
            </a:pPr>
            <a:r>
              <a:rPr lang="ja-JP" altLang="en-US" dirty="0" smtClean="0"/>
              <a:t>いいえ</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7" name="Content Placeholder 4">
            <a:extLst>
              <a:ext uri="{FF2B5EF4-FFF2-40B4-BE49-F238E27FC236}">
                <a16:creationId xmlns="" xmlns:a16="http://schemas.microsoft.com/office/drawing/2014/main" xmlns:mv="urn:schemas-microsoft-com:mac:vml" xmlns:mc="http://schemas.openxmlformats.org/markup-compatibility/2006" id="{C0468392-BD1B-44BB-8081-C308F211CC01}"/>
              </a:ext>
            </a:extLst>
          </p:cNvPr>
          <p:cNvSpPr txBox="1">
            <a:spLocks/>
          </p:cNvSpPr>
          <p:nvPr/>
        </p:nvSpPr>
        <p:spPr>
          <a:xfrm>
            <a:off x="9017000" y="1219200"/>
            <a:ext cx="2794000" cy="3231654"/>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dirty="0"/>
              <a:t>NO OPINION	</a:t>
            </a:r>
          </a:p>
          <a:p>
            <a:pPr>
              <a:buFont typeface="Wingdings" panose="05000000000000000000" pitchFamily="2" charset="2"/>
              <a:buChar char="q"/>
            </a:pPr>
            <a:r>
              <a:rPr lang="en-US" dirty="0"/>
              <a:t>.</a:t>
            </a:r>
            <a:endParaRPr lang="en-US" dirty="0" smtClean="0"/>
          </a:p>
          <a:p>
            <a:pPr>
              <a:buNone/>
            </a:pPr>
            <a:r>
              <a:rPr lang="ja-JP" altLang="en-US" dirty="0" smtClean="0"/>
              <a:t>どちらでもない</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573091974"/>
      </p:ext>
    </p:extLst>
  </p:cSld>
  <p:clrMapOvr>
    <a:masterClrMapping/>
  </p:clrMapOvr>
  <p:transition xmlns:p14="http://schemas.microsoft.com/office/powerpoint/2010/mai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4278094"/>
          </a:xfrm>
        </p:spPr>
        <p:txBody>
          <a:bodyPr/>
          <a:lstStyle/>
          <a:p>
            <a:r>
              <a:rPr lang="en-US" dirty="0"/>
              <a:t>If you offer giving them the results, make sure to follow up. You will need their name and address, to return to it.</a:t>
            </a:r>
            <a:endParaRPr lang="en-US" dirty="0" smtClean="0"/>
          </a:p>
          <a:p>
            <a:pPr>
              <a:buNone/>
            </a:pPr>
            <a:r>
              <a:rPr lang="ja-JP" altLang="en-US" dirty="0" smtClean="0"/>
              <a:t>　</a:t>
            </a:r>
            <a:r>
              <a:rPr lang="ja-JP" altLang="en-US" sz="2400" dirty="0" smtClean="0">
                <a:latin typeface="ＭＳ 明朝"/>
                <a:ea typeface="ＭＳ 明朝"/>
                <a:cs typeface="ＭＳ 明朝"/>
              </a:rPr>
              <a:t>相手に調査の結果を提供する場合は最後まで責任を持ってください。送り返すために相手の名前と住所が必要になります。</a:t>
            </a:r>
            <a:endParaRPr lang="en-US" sz="2400" dirty="0" smtClean="0">
              <a:latin typeface="ＭＳ 明朝"/>
              <a:ea typeface="ＭＳ 明朝"/>
              <a:cs typeface="ＭＳ 明朝"/>
            </a:endParaRPr>
          </a:p>
          <a:p>
            <a:pPr>
              <a:buNone/>
            </a:pPr>
            <a:endParaRPr lang="en-US" dirty="0"/>
          </a:p>
          <a:p>
            <a:r>
              <a:rPr lang="en-US" dirty="0"/>
              <a:t>To close, say: “Thank you so much for your valuable time. Your answers will be very helpful to us.</a:t>
            </a:r>
            <a:r>
              <a:rPr lang="en-US" dirty="0" smtClean="0"/>
              <a:t>”</a:t>
            </a:r>
          </a:p>
          <a:p>
            <a:pPr>
              <a:buNone/>
            </a:pPr>
            <a:r>
              <a:rPr lang="ja-JP" altLang="en-US" dirty="0" smtClean="0"/>
              <a:t>　</a:t>
            </a:r>
            <a:r>
              <a:rPr lang="ja-JP" altLang="en-US" sz="2400" dirty="0" smtClean="0">
                <a:latin typeface="ＭＳ 明朝"/>
                <a:ea typeface="ＭＳ 明朝"/>
                <a:cs typeface="ＭＳ 明朝"/>
              </a:rPr>
              <a:t>最後にこう言って下さい。“とても貴重な時間を感謝します。私たちにとってあなたの回答はともて役立ちます。”</a:t>
            </a:r>
            <a:endParaRPr lang="en-US" altLang="ja-JP" sz="2400" dirty="0" smtClean="0">
              <a:latin typeface="ＭＳ 明朝"/>
              <a:ea typeface="ＭＳ 明朝"/>
              <a:cs typeface="ＭＳ 明朝"/>
            </a:endParaRPr>
          </a:p>
        </p:txBody>
      </p:sp>
    </p:spTree>
    <p:extLst>
      <p:ext uri="{BB962C8B-B14F-4D97-AF65-F5344CB8AC3E}">
        <p14:creationId xmlns:p14="http://schemas.microsoft.com/office/powerpoint/2010/main" val="220394130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3529172"/>
          </a:xfrm>
        </p:spPr>
        <p:txBody>
          <a:bodyPr/>
          <a:lstStyle/>
          <a:p>
            <a:r>
              <a:rPr lang="en-US" dirty="0"/>
              <a:t>If they expressed interest in prayer, say: “We can have a very short prayer right now with you. All we need to do is bow our heads. Or, if you prefer, we will pray for your needs later today, by ourselves. What would you prefer?</a:t>
            </a:r>
            <a:r>
              <a:rPr lang="en-US" dirty="0" smtClean="0"/>
              <a:t>”</a:t>
            </a:r>
          </a:p>
          <a:p>
            <a:pPr>
              <a:buNone/>
            </a:pPr>
            <a:r>
              <a:rPr lang="ja-JP" altLang="en-US" dirty="0" smtClean="0"/>
              <a:t>　</a:t>
            </a:r>
            <a:r>
              <a:rPr lang="ja-JP" altLang="en-US" sz="2400" dirty="0" smtClean="0">
                <a:latin typeface="ＭＳ 明朝"/>
                <a:ea typeface="ＭＳ 明朝"/>
                <a:cs typeface="ＭＳ 明朝"/>
              </a:rPr>
              <a:t>相手がお祈りに興味を示したなら、こう言って下さい。“今からあなたと短いお祈りをする事ができます。こうべを垂れるだけです。それか、あなたの為に後で私たちがお祈りする事もできます。どちらにしますか？”</a:t>
            </a:r>
            <a:endParaRPr lang="en-US" sz="2400" dirty="0" smtClean="0">
              <a:latin typeface="ＭＳ 明朝"/>
              <a:ea typeface="ＭＳ 明朝"/>
              <a:cs typeface="ＭＳ 明朝"/>
            </a:endParaRPr>
          </a:p>
          <a:p>
            <a:endParaRPr lang="en-US" dirty="0"/>
          </a:p>
        </p:txBody>
      </p:sp>
    </p:spTree>
    <p:extLst>
      <p:ext uri="{BB962C8B-B14F-4D97-AF65-F5344CB8AC3E}">
        <p14:creationId xmlns:p14="http://schemas.microsoft.com/office/powerpoint/2010/main" val="119669869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3317831"/>
          </a:xfrm>
        </p:spPr>
        <p:txBody>
          <a:bodyPr/>
          <a:lstStyle/>
          <a:p>
            <a:r>
              <a:rPr lang="en-US" dirty="0"/>
              <a:t>If OK, pray a simple prayer: “God of heaven, thank you for leading us to this person (name) today. He/she would like to ask for Your help in this matter (identify it). We know You can help her/him. In the name of Jesus we pray. Amen.</a:t>
            </a:r>
            <a:r>
              <a:rPr lang="en-US" dirty="0" smtClean="0"/>
              <a:t>”</a:t>
            </a:r>
          </a:p>
          <a:p>
            <a:pPr>
              <a:buNone/>
            </a:pPr>
            <a:r>
              <a:rPr lang="ja-JP" altLang="en-US" dirty="0" smtClean="0"/>
              <a:t>　　</a:t>
            </a:r>
            <a:r>
              <a:rPr lang="ja-JP" altLang="en-US" sz="2400" dirty="0" smtClean="0">
                <a:latin typeface="ＭＳ 明朝"/>
                <a:ea typeface="ＭＳ 明朝"/>
                <a:cs typeface="ＭＳ 明朝"/>
              </a:rPr>
              <a:t>承諾されれば、簡単なお祈りをしてください。“天の神様、私をこの方に導いて下さった事を感謝します。彼</a:t>
            </a:r>
            <a:r>
              <a:rPr lang="en-US" altLang="ja-JP" sz="2400" dirty="0" smtClean="0">
                <a:latin typeface="ＭＳ 明朝"/>
                <a:ea typeface="ＭＳ 明朝"/>
                <a:cs typeface="ＭＳ 明朝"/>
              </a:rPr>
              <a:t>/</a:t>
            </a:r>
            <a:r>
              <a:rPr lang="ja-JP" altLang="en-US" sz="2400" dirty="0" smtClean="0">
                <a:latin typeface="ＭＳ 明朝"/>
                <a:ea typeface="ＭＳ 明朝"/>
                <a:cs typeface="ＭＳ 明朝"/>
              </a:rPr>
              <a:t>彼女が思い悩んでいることに関してお祈りします。神様がこの事に関して助けてくださる事を信じます。イェス様の御名によってお祈りします。アーメン。</a:t>
            </a:r>
            <a:endParaRPr lang="en-US" sz="2400" dirty="0">
              <a:latin typeface="ＭＳ 明朝"/>
              <a:ea typeface="ＭＳ 明朝"/>
              <a:cs typeface="ＭＳ 明朝"/>
            </a:endParaRPr>
          </a:p>
        </p:txBody>
      </p:sp>
    </p:spTree>
    <p:extLst>
      <p:ext uri="{BB962C8B-B14F-4D97-AF65-F5344CB8AC3E}">
        <p14:creationId xmlns:p14="http://schemas.microsoft.com/office/powerpoint/2010/main" val="3815762730"/>
      </p:ext>
    </p:extLst>
  </p:cSld>
  <p:clrMapOvr>
    <a:masterClrMapping/>
  </p:clrMapOvr>
  <p:transition xmlns:p14="http://schemas.microsoft.com/office/powerpoint/2010/mai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3256276"/>
          </a:xfrm>
        </p:spPr>
        <p:txBody>
          <a:bodyPr/>
          <a:lstStyle/>
          <a:p>
            <a:r>
              <a:rPr lang="en-US" dirty="0"/>
              <a:t>If possible, provide a little gift for their services, for instance, a GLOW track. Show them the three tracts (The Fate of This World, Where Is God When I Suffer, and God’s Great Gift) for them to select</a:t>
            </a:r>
            <a:r>
              <a:rPr lang="en-US" dirty="0" smtClean="0"/>
              <a:t>.</a:t>
            </a:r>
          </a:p>
          <a:p>
            <a:pPr>
              <a:buNone/>
            </a:pPr>
            <a:r>
              <a:rPr lang="ja-JP" altLang="en-US" sz="2400" dirty="0" smtClean="0">
                <a:latin typeface="ＭＳ 明朝"/>
                <a:ea typeface="ＭＳ 明朝"/>
                <a:cs typeface="ＭＳ 明朝"/>
              </a:rPr>
              <a:t>　可能ならば、ちょっとしたお礼にプレゼントを用意すると良いです。例えば、</a:t>
            </a:r>
            <a:r>
              <a:rPr lang="en-US" altLang="ja-JP" sz="2400" dirty="0" smtClean="0">
                <a:latin typeface="ＭＳ 明朝"/>
                <a:ea typeface="ＭＳ 明朝"/>
                <a:cs typeface="ＭＳ 明朝"/>
              </a:rPr>
              <a:t>GLOW</a:t>
            </a:r>
            <a:r>
              <a:rPr lang="ja-JP" altLang="en-US" sz="2400" dirty="0" smtClean="0">
                <a:latin typeface="ＭＳ 明朝"/>
                <a:ea typeface="ＭＳ 明朝"/>
                <a:cs typeface="ＭＳ 明朝"/>
              </a:rPr>
              <a:t>トラクトです。相手に三つのトラクト中から一つ選んでもらいます。</a:t>
            </a:r>
            <a:endParaRPr lang="en-US" altLang="ja-JP" sz="2400" dirty="0" smtClean="0">
              <a:latin typeface="ＭＳ 明朝"/>
              <a:ea typeface="ＭＳ 明朝"/>
              <a:cs typeface="ＭＳ 明朝"/>
            </a:endParaRPr>
          </a:p>
          <a:p>
            <a:pPr>
              <a:buNone/>
            </a:pPr>
            <a:r>
              <a:rPr lang="ja-JP" altLang="en-US" sz="2400" dirty="0" smtClean="0">
                <a:latin typeface="ＭＳ 明朝"/>
                <a:ea typeface="ＭＳ 明朝"/>
                <a:cs typeface="ＭＳ 明朝"/>
              </a:rPr>
              <a:t>（この世の行く末、苦しい時、神様はどこにいるのか？神様から素晴らしい贈り物）</a:t>
            </a:r>
            <a:endParaRPr lang="en-US" altLang="ja-JP" sz="2400" dirty="0" smtClean="0">
              <a:latin typeface="ＭＳ 明朝"/>
              <a:ea typeface="ＭＳ 明朝"/>
              <a:cs typeface="ＭＳ 明朝"/>
            </a:endParaRPr>
          </a:p>
        </p:txBody>
      </p:sp>
    </p:spTree>
    <p:extLst>
      <p:ext uri="{BB962C8B-B14F-4D97-AF65-F5344CB8AC3E}">
        <p14:creationId xmlns:p14="http://schemas.microsoft.com/office/powerpoint/2010/main" val="26162960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3935436"/>
          </a:xfrm>
        </p:spPr>
        <p:txBody>
          <a:bodyPr/>
          <a:lstStyle/>
          <a:p>
            <a:r>
              <a:rPr lang="en-US" dirty="0"/>
              <a:t>Before you leave, hold the three tracts with your thumb, and say: “You have been so nice to us answering our questions, we’d like to leave a small gift for you. Which of these topics may interest you most?</a:t>
            </a:r>
            <a:r>
              <a:rPr lang="en-US" dirty="0" smtClean="0"/>
              <a:t>”</a:t>
            </a:r>
          </a:p>
          <a:p>
            <a:pPr>
              <a:buNone/>
            </a:pPr>
            <a:r>
              <a:rPr lang="ja-JP" altLang="en-US" dirty="0" smtClean="0"/>
              <a:t>　</a:t>
            </a:r>
            <a:r>
              <a:rPr lang="ja-JP" altLang="en-US" sz="2400" dirty="0" smtClean="0">
                <a:latin typeface="ＭＳ 明朝"/>
                <a:ea typeface="ＭＳ 明朝"/>
                <a:cs typeface="ＭＳ 明朝"/>
              </a:rPr>
              <a:t>立ち去る前に、三つのトラクトを親指で持ってこう言ってください。</a:t>
            </a:r>
            <a:endParaRPr lang="en-US" altLang="ja-JP" sz="2400" dirty="0" smtClean="0">
              <a:latin typeface="ＭＳ 明朝"/>
              <a:ea typeface="ＭＳ 明朝"/>
              <a:cs typeface="ＭＳ 明朝"/>
            </a:endParaRPr>
          </a:p>
          <a:p>
            <a:pPr>
              <a:buNone/>
            </a:pPr>
            <a:r>
              <a:rPr lang="ja-JP" altLang="en-US" sz="2400" dirty="0" smtClean="0">
                <a:latin typeface="ＭＳ 明朝"/>
                <a:ea typeface="ＭＳ 明朝"/>
                <a:cs typeface="ＭＳ 明朝"/>
              </a:rPr>
              <a:t>“とても親切に対応してくださりありがとうございました。あなたにちょっとした贈り物をあげます。三つのトラクトの中で一番興味のありそうなのはどれですか？</a:t>
            </a:r>
            <a:endParaRPr lang="en-US" sz="2400" dirty="0" smtClean="0">
              <a:latin typeface="ＭＳ 明朝"/>
              <a:ea typeface="ＭＳ 明朝"/>
              <a:cs typeface="ＭＳ 明朝"/>
            </a:endParaRPr>
          </a:p>
          <a:p>
            <a:pPr>
              <a:buNone/>
            </a:pPr>
            <a:r>
              <a:rPr lang="ja-JP" altLang="en-US" dirty="0" smtClean="0"/>
              <a:t>　</a:t>
            </a:r>
            <a:endParaRPr lang="en-US" dirty="0" smtClean="0"/>
          </a:p>
        </p:txBody>
      </p:sp>
    </p:spTree>
    <p:extLst>
      <p:ext uri="{BB962C8B-B14F-4D97-AF65-F5344CB8AC3E}">
        <p14:creationId xmlns:p14="http://schemas.microsoft.com/office/powerpoint/2010/main" val="1782775877"/>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85480"/>
          </a:xfrm>
        </p:spPr>
        <p:txBody>
          <a:bodyPr/>
          <a:lstStyle/>
          <a:p>
            <a:r>
              <a:rPr lang="en-US" dirty="0"/>
              <a:t>God Will Lead to Those Who Are </a:t>
            </a:r>
            <a:r>
              <a:rPr lang="en-US" dirty="0" smtClean="0"/>
              <a:t>Searching</a:t>
            </a:r>
            <a:br>
              <a:rPr lang="en-US" dirty="0" smtClean="0"/>
            </a:br>
            <a:r>
              <a:rPr lang="ja-JP" altLang="en-US" sz="4400" dirty="0">
                <a:latin typeface="ＭＳ 明朝"/>
                <a:ea typeface="ＭＳ 明朝"/>
                <a:cs typeface="ＭＳ 明朝"/>
              </a:rPr>
              <a:t>神様は探し求めている人に導かれる。</a:t>
            </a:r>
            <a:endParaRPr lang="en-US" sz="44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8178800" cy="5181931"/>
          </a:xfrm>
        </p:spPr>
        <p:txBody>
          <a:bodyPr/>
          <a:lstStyle/>
          <a:p>
            <a:pPr marL="0" indent="0">
              <a:buNone/>
            </a:pPr>
            <a:r>
              <a:rPr lang="en-US" dirty="0"/>
              <a:t>“</a:t>
            </a:r>
            <a:r>
              <a:rPr lang="en-US" b="1" dirty="0"/>
              <a:t>He will guide them to the homes of those who need and desire the truth</a:t>
            </a:r>
            <a:r>
              <a:rPr lang="en-US" dirty="0"/>
              <a:t>; and as the servants of God engage in the work of seeking for the lost sheep, their spiritual faculties are awakened and energized.</a:t>
            </a:r>
            <a:r>
              <a:rPr lang="en-US" dirty="0" smtClean="0"/>
              <a:t>”</a:t>
            </a:r>
          </a:p>
          <a:p>
            <a:pPr marL="0" indent="0">
              <a:buNone/>
            </a:pPr>
            <a:r>
              <a:rPr lang="ja-JP" altLang="en-US" dirty="0" smtClean="0">
                <a:latin typeface="ＭＳ 明朝"/>
                <a:ea typeface="ＭＳ 明朝"/>
                <a:cs typeface="ＭＳ 明朝"/>
              </a:rPr>
              <a:t>神は真理を必要とし求めている人の家</a:t>
            </a:r>
            <a:r>
              <a:rPr lang="ja-JP" altLang="en-US" dirty="0" smtClean="0">
                <a:latin typeface="ＭＳ 明朝"/>
                <a:ea typeface="ＭＳ 明朝"/>
                <a:cs typeface="ＭＳ 明朝"/>
              </a:rPr>
              <a:t>に</a:t>
            </a:r>
            <a:r>
              <a:rPr lang="ja-JP" altLang="en-US" dirty="0" smtClean="0">
                <a:latin typeface="ＭＳ 明朝"/>
                <a:ea typeface="ＭＳ 明朝"/>
                <a:cs typeface="ＭＳ 明朝"/>
              </a:rPr>
              <a:t>彼らを</a:t>
            </a:r>
            <a:r>
              <a:rPr lang="ja-JP" altLang="en-US" dirty="0" smtClean="0">
                <a:latin typeface="ＭＳ 明朝"/>
                <a:ea typeface="ＭＳ 明朝"/>
                <a:cs typeface="ＭＳ 明朝"/>
              </a:rPr>
              <a:t>導</a:t>
            </a:r>
            <a:r>
              <a:rPr lang="ja-JP" altLang="en-US" dirty="0" smtClean="0">
                <a:latin typeface="ＭＳ 明朝"/>
                <a:ea typeface="ＭＳ 明朝"/>
                <a:cs typeface="ＭＳ 明朝"/>
              </a:rPr>
              <a:t>びき</a:t>
            </a:r>
            <a:r>
              <a:rPr lang="ja-JP" altLang="en-US" dirty="0" smtClean="0">
                <a:latin typeface="ＭＳ 明朝"/>
                <a:ea typeface="ＭＳ 明朝"/>
                <a:cs typeface="ＭＳ 明朝"/>
              </a:rPr>
              <a:t>ます</a:t>
            </a:r>
            <a:r>
              <a:rPr lang="ja-JP" altLang="en-US" dirty="0" smtClean="0">
                <a:latin typeface="ＭＳ 明朝"/>
                <a:ea typeface="ＭＳ 明朝"/>
                <a:cs typeface="ＭＳ 明朝"/>
              </a:rPr>
              <a:t>。神の僕として迷える羊を救う仕事に</a:t>
            </a:r>
            <a:r>
              <a:rPr lang="ja-JP" altLang="en-US" dirty="0" smtClean="0">
                <a:latin typeface="ＭＳ 明朝"/>
                <a:ea typeface="ＭＳ 明朝"/>
                <a:cs typeface="ＭＳ 明朝"/>
              </a:rPr>
              <a:t>携わ</a:t>
            </a:r>
            <a:r>
              <a:rPr lang="ja-JP" altLang="en-US" dirty="0" smtClean="0">
                <a:latin typeface="ＭＳ 明朝"/>
                <a:ea typeface="ＭＳ 明朝"/>
                <a:cs typeface="ＭＳ 明朝"/>
              </a:rPr>
              <a:t>ると</a:t>
            </a:r>
            <a:r>
              <a:rPr lang="ja-JP" altLang="en-US" dirty="0" smtClean="0">
                <a:latin typeface="ＭＳ 明朝"/>
                <a:ea typeface="ＭＳ 明朝"/>
                <a:cs typeface="ＭＳ 明朝"/>
              </a:rPr>
              <a:t>、</a:t>
            </a:r>
            <a:r>
              <a:rPr lang="ja-JP" altLang="en-US" dirty="0" smtClean="0">
                <a:latin typeface="ＭＳ 明朝"/>
                <a:ea typeface="ＭＳ 明朝"/>
                <a:cs typeface="ＭＳ 明朝"/>
              </a:rPr>
              <a:t>彼ら</a:t>
            </a:r>
            <a:r>
              <a:rPr lang="ja-JP" altLang="en-US" dirty="0" smtClean="0">
                <a:latin typeface="ＭＳ 明朝"/>
                <a:ea typeface="ＭＳ 明朝"/>
                <a:cs typeface="ＭＳ 明朝"/>
              </a:rPr>
              <a:t>の霊的</a:t>
            </a:r>
            <a:r>
              <a:rPr lang="ja-JP" altLang="en-US" dirty="0" smtClean="0">
                <a:latin typeface="ＭＳ 明朝"/>
                <a:ea typeface="ＭＳ 明朝"/>
                <a:cs typeface="ＭＳ 明朝"/>
              </a:rPr>
              <a:t>な能</a:t>
            </a:r>
            <a:r>
              <a:rPr lang="ja-JP" altLang="en-US" dirty="0" smtClean="0">
                <a:latin typeface="ＭＳ 明朝"/>
                <a:ea typeface="ＭＳ 明朝"/>
                <a:cs typeface="ＭＳ 明朝"/>
              </a:rPr>
              <a:t>力</a:t>
            </a:r>
            <a:r>
              <a:rPr lang="ja-JP" altLang="en-US" dirty="0" smtClean="0">
                <a:latin typeface="ＭＳ 明朝"/>
                <a:ea typeface="ＭＳ 明朝"/>
                <a:cs typeface="ＭＳ 明朝"/>
              </a:rPr>
              <a:t>が</a:t>
            </a:r>
            <a:r>
              <a:rPr lang="ja-JP" altLang="en-US" dirty="0" smtClean="0">
                <a:latin typeface="ＭＳ 明朝"/>
                <a:ea typeface="ＭＳ 明朝"/>
                <a:cs typeface="ＭＳ 明朝"/>
              </a:rPr>
              <a:t>呼び起こされ活発になって</a:t>
            </a:r>
            <a:r>
              <a:rPr lang="ja-JP" altLang="en-US" dirty="0" smtClean="0">
                <a:latin typeface="ＭＳ 明朝"/>
                <a:ea typeface="ＭＳ 明朝"/>
                <a:cs typeface="ＭＳ 明朝"/>
              </a:rPr>
              <a:t>い</a:t>
            </a:r>
            <a:r>
              <a:rPr lang="ja-JP" altLang="en-US" dirty="0" smtClean="0">
                <a:latin typeface="ＭＳ 明朝"/>
                <a:ea typeface="ＭＳ 明朝"/>
                <a:cs typeface="ＭＳ 明朝"/>
              </a:rPr>
              <a:t>きます</a:t>
            </a:r>
            <a:r>
              <a:rPr lang="ja-JP" altLang="en-US" dirty="0" smtClean="0">
                <a:latin typeface="ＭＳ 明朝"/>
                <a:ea typeface="ＭＳ 明朝"/>
                <a:cs typeface="ＭＳ 明朝"/>
              </a:rPr>
              <a:t>。</a:t>
            </a:r>
            <a:endParaRPr lang="en-US" dirty="0" smtClean="0">
              <a:latin typeface="ＭＳ 明朝"/>
              <a:ea typeface="ＭＳ 明朝"/>
              <a:cs typeface="ＭＳ 明朝"/>
            </a:endParaRP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Review and Herald</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Dec. 29, 1904, in </a:t>
            </a: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Evangelism</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463</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lgn="r">
              <a:buNone/>
            </a:pPr>
            <a:r>
              <a:rPr lang="ja-JP" alt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レビュー・アンド・ヘラルド、</a:t>
            </a:r>
            <a:r>
              <a:rPr lang="en-US" altLang="ja-JP"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12</a:t>
            </a:r>
            <a:r>
              <a:rPr lang="ja-JP" alt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月</a:t>
            </a:r>
            <a:r>
              <a:rPr lang="en-US" altLang="ja-JP"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29</a:t>
            </a:r>
            <a:r>
              <a:rPr lang="ja-JP" alt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日</a:t>
            </a:r>
            <a:r>
              <a:rPr lang="en-US" altLang="ja-JP"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1904</a:t>
            </a:r>
            <a:r>
              <a:rPr lang="ja-JP" altLang="en-US"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年、エバンジェリズム、</a:t>
            </a:r>
            <a:r>
              <a:rPr lang="en-US" altLang="ja-JP"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463</a:t>
            </a:r>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284117"/>
      </p:ext>
    </p:extLst>
  </p:cSld>
  <p:clrMapOvr>
    <a:masterClrMapping/>
  </p:clrMapOvr>
  <p:transition xmlns:p14="http://schemas.microsoft.com/office/powerpoint/2010/mai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xmlns:mv="urn:schemas-microsoft-com:mac:vml" xmlns:mc="http://schemas.openxmlformats.org/markup-compatibility/2006" id="{1083B238-54BE-42E7-AB00-46398BC8936B}"/>
              </a:ext>
            </a:extLst>
          </p:cNvPr>
          <p:cNvSpPr>
            <a:spLocks noGrp="1"/>
          </p:cNvSpPr>
          <p:nvPr>
            <p:ph type="title"/>
          </p:nvPr>
        </p:nvSpPr>
        <p:spPr>
          <a:xfrm>
            <a:off x="508000" y="230196"/>
            <a:ext cx="11176000" cy="1229054"/>
          </a:xfrm>
        </p:spPr>
        <p:txBody>
          <a:bodyPr/>
          <a:lstStyle/>
          <a:p>
            <a:r>
              <a:rPr lang="en-US" dirty="0"/>
              <a:t>Community Religious </a:t>
            </a:r>
            <a:r>
              <a:rPr lang="en-US" dirty="0" smtClean="0"/>
              <a:t>Survey</a:t>
            </a:r>
            <a:br>
              <a:rPr lang="en-US" dirty="0" smtClean="0"/>
            </a:br>
            <a:r>
              <a:rPr lang="ja-JP" altLang="en-US" sz="4000" dirty="0">
                <a:latin typeface="ＭＳ 明朝"/>
                <a:ea typeface="ＭＳ 明朝"/>
                <a:cs typeface="ＭＳ 明朝"/>
              </a:rPr>
              <a:t>地域の宗教調査</a:t>
            </a:r>
            <a:endParaRPr lang="en-US" sz="4000" dirty="0"/>
          </a:p>
        </p:txBody>
      </p:sp>
      <p:sp>
        <p:nvSpPr>
          <p:cNvPr id="4" name="Text Placeholder 3">
            <a:extLst>
              <a:ext uri="{FF2B5EF4-FFF2-40B4-BE49-F238E27FC236}">
                <a16:creationId xmlns="" xmlns:a16="http://schemas.microsoft.com/office/drawing/2014/main" xmlns:mv="urn:schemas-microsoft-com:mac:vml" xmlns:mc="http://schemas.openxmlformats.org/markup-compatibility/2006" id="{DD9E3B86-EF93-42CC-9C4E-6EA0D8619B32}"/>
              </a:ext>
            </a:extLst>
          </p:cNvPr>
          <p:cNvSpPr>
            <a:spLocks noGrp="1"/>
          </p:cNvSpPr>
          <p:nvPr>
            <p:ph type="body" sz="quarter" idx="10"/>
          </p:nvPr>
        </p:nvSpPr>
        <p:spPr>
          <a:xfrm>
            <a:off x="508000" y="1411553"/>
            <a:ext cx="11176000" cy="3293209"/>
          </a:xfrm>
        </p:spPr>
        <p:txBody>
          <a:bodyPr/>
          <a:lstStyle/>
          <a:p>
            <a:r>
              <a:rPr lang="en-US" dirty="0"/>
              <a:t>Make sure the tracts have the church’s name and contact information on them.</a:t>
            </a:r>
            <a:endParaRPr lang="en-US" dirty="0" smtClean="0"/>
          </a:p>
          <a:p>
            <a:pPr>
              <a:buNone/>
            </a:pPr>
            <a:r>
              <a:rPr lang="ja-JP" altLang="en-US" dirty="0" smtClean="0"/>
              <a:t>　</a:t>
            </a:r>
            <a:r>
              <a:rPr lang="ja-JP" altLang="en-US" sz="2400" dirty="0" smtClean="0">
                <a:latin typeface="ＭＳ 明朝"/>
                <a:ea typeface="ＭＳ 明朝"/>
                <a:cs typeface="ＭＳ 明朝"/>
              </a:rPr>
              <a:t>トラクトに教会の情報が載っている事を必ず確認してください。</a:t>
            </a:r>
            <a:endParaRPr lang="en-US" dirty="0" smtClean="0"/>
          </a:p>
          <a:p>
            <a:r>
              <a:rPr lang="en-US" dirty="0"/>
              <a:t>Walk away and do not look back. They will be looking at you. If you stop to pray, do so out of their sight</a:t>
            </a:r>
            <a:r>
              <a:rPr lang="en-US" dirty="0" smtClean="0"/>
              <a:t>.</a:t>
            </a:r>
          </a:p>
          <a:p>
            <a:pPr>
              <a:buNone/>
            </a:pPr>
            <a:r>
              <a:rPr lang="ja-JP" altLang="en-US" dirty="0" smtClean="0"/>
              <a:t>　</a:t>
            </a:r>
            <a:r>
              <a:rPr lang="ja-JP" altLang="en-US" sz="2400" dirty="0" smtClean="0">
                <a:latin typeface="ＭＳ 明朝"/>
                <a:ea typeface="ＭＳ 明朝"/>
                <a:cs typeface="ＭＳ 明朝"/>
              </a:rPr>
              <a:t>立ち去る時は後ろを振り向かないでください。相手はあなたを見ています。立ち止まって祈る時は相手が見えないところでおこなってください。</a:t>
            </a:r>
            <a:endParaRPr lang="en-US" sz="2400" dirty="0">
              <a:latin typeface="ＭＳ 明朝"/>
              <a:ea typeface="ＭＳ 明朝"/>
              <a:cs typeface="ＭＳ 明朝"/>
            </a:endParaRPr>
          </a:p>
        </p:txBody>
      </p:sp>
    </p:spTree>
    <p:extLst>
      <p:ext uri="{BB962C8B-B14F-4D97-AF65-F5344CB8AC3E}">
        <p14:creationId xmlns:p14="http://schemas.microsoft.com/office/powerpoint/2010/main" val="4041752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CCA951E3-E2D2-499B-9EEA-721D8FD241E6}"/>
              </a:ext>
            </a:extLst>
          </p:cNvPr>
          <p:cNvSpPr>
            <a:spLocks noGrp="1"/>
          </p:cNvSpPr>
          <p:nvPr>
            <p:ph type="title"/>
          </p:nvPr>
        </p:nvSpPr>
        <p:spPr>
          <a:xfrm>
            <a:off x="508000" y="230196"/>
            <a:ext cx="11176000" cy="1229054"/>
          </a:xfrm>
        </p:spPr>
        <p:txBody>
          <a:bodyPr/>
          <a:lstStyle/>
          <a:p>
            <a:r>
              <a:rPr lang="en-US" dirty="0"/>
              <a:t>Door-to-Door </a:t>
            </a:r>
            <a:r>
              <a:rPr lang="en-US" dirty="0" smtClean="0"/>
              <a:t>Tracts</a:t>
            </a:r>
            <a:br>
              <a:rPr lang="en-US" dirty="0" smtClean="0"/>
            </a:br>
            <a:r>
              <a:rPr lang="ja-JP" altLang="en-US" sz="4000" dirty="0" smtClean="0">
                <a:latin typeface="ＭＳ 明朝"/>
                <a:ea typeface="ＭＳ 明朝"/>
                <a:cs typeface="ＭＳ 明朝"/>
              </a:rPr>
              <a:t>訪問トラクト</a:t>
            </a:r>
            <a:endParaRPr lang="en-US" sz="4000" dirty="0">
              <a:latin typeface="ＭＳ 明朝"/>
              <a:ea typeface="ＭＳ 明朝"/>
              <a:cs typeface="ＭＳ 明朝"/>
            </a:endParaRPr>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7057E947-A505-4621-91B4-20107848F4C5}"/>
              </a:ext>
            </a:extLst>
          </p:cNvPr>
          <p:cNvSpPr>
            <a:spLocks noGrp="1"/>
          </p:cNvSpPr>
          <p:nvPr>
            <p:ph type="body" sz="quarter" idx="10"/>
          </p:nvPr>
        </p:nvSpPr>
        <p:spPr>
          <a:xfrm>
            <a:off x="508000" y="1411553"/>
            <a:ext cx="11176000" cy="2716641"/>
          </a:xfrm>
        </p:spPr>
        <p:txBody>
          <a:bodyPr/>
          <a:lstStyle/>
          <a:p>
            <a:r>
              <a:rPr lang="en-US" dirty="0"/>
              <a:t>Youth Rush and All Rush offer books that may have an additional offer for Bible studies inside.</a:t>
            </a:r>
            <a:endParaRPr lang="en-US" dirty="0" smtClean="0"/>
          </a:p>
          <a:p>
            <a:pPr>
              <a:buNone/>
            </a:pPr>
            <a:r>
              <a:rPr lang="ja-JP" altLang="en-US" sz="2400" dirty="0" smtClean="0">
                <a:latin typeface="ＭＳ 明朝"/>
                <a:ea typeface="ＭＳ 明朝"/>
                <a:cs typeface="ＭＳ 明朝"/>
              </a:rPr>
              <a:t>　ユースラッシュとオールラッシュは聖書研究の申す込み用紙が中に入っている本を勧めます。</a:t>
            </a:r>
            <a:endParaRPr lang="en-US" dirty="0" smtClean="0"/>
          </a:p>
          <a:p>
            <a:r>
              <a:rPr lang="en-US" dirty="0"/>
              <a:t>These may simply be GLOW tracts</a:t>
            </a:r>
            <a:r>
              <a:rPr lang="en-US" dirty="0" smtClean="0"/>
              <a:t>.</a:t>
            </a:r>
          </a:p>
          <a:p>
            <a:pPr>
              <a:buNone/>
            </a:pPr>
            <a:r>
              <a:rPr lang="ja-JP" altLang="en-US" dirty="0" smtClean="0"/>
              <a:t>　</a:t>
            </a:r>
            <a:r>
              <a:rPr lang="ja-JP" altLang="en-US" sz="2400" dirty="0" smtClean="0">
                <a:latin typeface="ＭＳ 明朝"/>
                <a:ea typeface="ＭＳ 明朝"/>
                <a:cs typeface="ＭＳ 明朝"/>
              </a:rPr>
              <a:t>これらは</a:t>
            </a:r>
            <a:r>
              <a:rPr lang="en-US" altLang="ja-JP" sz="2400" smtClean="0">
                <a:latin typeface="ＭＳ 明朝"/>
                <a:ea typeface="ＭＳ 明朝"/>
                <a:cs typeface="ＭＳ 明朝"/>
              </a:rPr>
              <a:t>GLOW </a:t>
            </a:r>
            <a:r>
              <a:rPr lang="ja-JP" altLang="en-US" sz="2400" smtClean="0">
                <a:latin typeface="ＭＳ 明朝"/>
                <a:ea typeface="ＭＳ 明朝"/>
                <a:cs typeface="ＭＳ 明朝"/>
              </a:rPr>
              <a:t>トラクト</a:t>
            </a:r>
            <a:r>
              <a:rPr lang="ja-JP" altLang="en-US" sz="2400" dirty="0" smtClean="0">
                <a:latin typeface="ＭＳ 明朝"/>
                <a:ea typeface="ＭＳ 明朝"/>
                <a:cs typeface="ＭＳ 明朝"/>
              </a:rPr>
              <a:t>でも構いません。</a:t>
            </a:r>
            <a:endParaRPr lang="en-US" sz="2400" dirty="0">
              <a:latin typeface="ＭＳ 明朝"/>
              <a:ea typeface="ＭＳ 明朝"/>
              <a:cs typeface="ＭＳ 明朝"/>
            </a:endParaRPr>
          </a:p>
        </p:txBody>
      </p:sp>
    </p:spTree>
    <p:extLst>
      <p:ext uri="{BB962C8B-B14F-4D97-AF65-F5344CB8AC3E}">
        <p14:creationId xmlns:p14="http://schemas.microsoft.com/office/powerpoint/2010/main" val="32035286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CCA951E3-E2D2-499B-9EEA-721D8FD241E6}"/>
              </a:ext>
            </a:extLst>
          </p:cNvPr>
          <p:cNvSpPr>
            <a:spLocks noGrp="1"/>
          </p:cNvSpPr>
          <p:nvPr>
            <p:ph type="title"/>
          </p:nvPr>
        </p:nvSpPr>
        <p:spPr>
          <a:xfrm>
            <a:off x="508000" y="230196"/>
            <a:ext cx="11176000" cy="2006703"/>
          </a:xfrm>
        </p:spPr>
        <p:txBody>
          <a:bodyPr/>
          <a:lstStyle/>
          <a:p>
            <a:r>
              <a:rPr lang="en-US" dirty="0"/>
              <a:t>Door-to-Door </a:t>
            </a:r>
            <a:r>
              <a:rPr lang="en-US" dirty="0" smtClean="0"/>
              <a:t>Tracts</a:t>
            </a:r>
            <a:br>
              <a:rPr lang="en-US" dirty="0" smtClean="0"/>
            </a:br>
            <a:r>
              <a:rPr lang="ja-JP" altLang="en-US" sz="4000" dirty="0" smtClean="0">
                <a:latin typeface="ＭＳ 明朝"/>
                <a:ea typeface="ＭＳ 明朝"/>
                <a:cs typeface="ＭＳ 明朝"/>
              </a:rPr>
              <a:t>訪問トラクト</a:t>
            </a:r>
            <a:r>
              <a:rPr lang="en-US" dirty="0" smtClean="0"/>
              <a:t/>
            </a:r>
            <a:br>
              <a:rPr lang="en-US" dirty="0" smtClean="0"/>
            </a:br>
            <a:endParaRPr lang="en-US" dirty="0"/>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7057E947-A505-4621-91B4-20107848F4C5}"/>
              </a:ext>
            </a:extLst>
          </p:cNvPr>
          <p:cNvSpPr>
            <a:spLocks noGrp="1"/>
          </p:cNvSpPr>
          <p:nvPr>
            <p:ph type="body" sz="quarter" idx="10"/>
          </p:nvPr>
        </p:nvSpPr>
        <p:spPr>
          <a:xfrm>
            <a:off x="508000" y="1411553"/>
            <a:ext cx="11176000" cy="4390945"/>
          </a:xfrm>
        </p:spPr>
        <p:txBody>
          <a:bodyPr/>
          <a:lstStyle/>
          <a:p>
            <a:r>
              <a:rPr lang="en-US" dirty="0"/>
              <a:t>It is important to have the local church and contact information, and a statement offering people to call in for resources or Bible studies</a:t>
            </a:r>
            <a:r>
              <a:rPr lang="en-US" dirty="0" smtClean="0"/>
              <a:t>.</a:t>
            </a:r>
          </a:p>
          <a:p>
            <a:pPr>
              <a:buNone/>
            </a:pPr>
            <a:r>
              <a:rPr lang="ja-JP" altLang="en-US" dirty="0" smtClean="0"/>
              <a:t>　</a:t>
            </a:r>
            <a:r>
              <a:rPr lang="ja-JP" altLang="en-US" sz="2400" dirty="0" smtClean="0">
                <a:latin typeface="ＭＳ 明朝"/>
                <a:ea typeface="ＭＳ 明朝"/>
                <a:cs typeface="ＭＳ 明朝"/>
              </a:rPr>
              <a:t>相手が聖書研究に関しての情報が欲しい時に連絡できるようにその地域の教会の情報を持っている事は重要です。</a:t>
            </a:r>
            <a:endParaRPr lang="en-US" sz="2400" dirty="0" smtClean="0">
              <a:latin typeface="ＭＳ 明朝"/>
              <a:ea typeface="ＭＳ 明朝"/>
              <a:cs typeface="ＭＳ 明朝"/>
            </a:endParaRPr>
          </a:p>
          <a:p>
            <a:endParaRPr lang="en-US" dirty="0" smtClean="0"/>
          </a:p>
          <a:p>
            <a:r>
              <a:rPr lang="en-US" dirty="0" smtClean="0"/>
              <a:t>If </a:t>
            </a:r>
            <a:r>
              <a:rPr lang="en-US" dirty="0"/>
              <a:t>anyone calls or emails, the response must be immediate: no more than two days later</a:t>
            </a:r>
            <a:r>
              <a:rPr lang="en-US" dirty="0" smtClean="0"/>
              <a:t>.</a:t>
            </a:r>
          </a:p>
          <a:p>
            <a:pPr>
              <a:buNone/>
            </a:pPr>
            <a:r>
              <a:rPr lang="ja-JP" altLang="en-US" dirty="0" smtClean="0"/>
              <a:t>　</a:t>
            </a:r>
            <a:r>
              <a:rPr lang="ja-JP" altLang="en-US" sz="2400" dirty="0" smtClean="0">
                <a:latin typeface="ＭＳ 明朝"/>
                <a:ea typeface="ＭＳ 明朝"/>
                <a:cs typeface="ＭＳ 明朝"/>
              </a:rPr>
              <a:t>もし誰かが</a:t>
            </a:r>
            <a:r>
              <a:rPr lang="ja-JP" altLang="ja-JP" sz="2400" dirty="0" smtClean="0">
                <a:latin typeface="ＭＳ 明朝"/>
                <a:ea typeface="ＭＳ 明朝"/>
                <a:cs typeface="ＭＳ 明朝"/>
              </a:rPr>
              <a:t>E</a:t>
            </a:r>
            <a:r>
              <a:rPr lang="ja-JP" altLang="en-US" sz="2400" dirty="0" smtClean="0">
                <a:latin typeface="ＭＳ 明朝"/>
                <a:ea typeface="ＭＳ 明朝"/>
                <a:cs typeface="ＭＳ 明朝"/>
              </a:rPr>
              <a:t>メールを送ってきたら、二日以内に返事してください</a:t>
            </a:r>
            <a:r>
              <a:rPr lang="ja-JP" altLang="en-US" dirty="0" smtClean="0"/>
              <a:t>。</a:t>
            </a:r>
            <a:endParaRPr lang="en-US" dirty="0"/>
          </a:p>
        </p:txBody>
      </p:sp>
    </p:spTree>
    <p:extLst>
      <p:ext uri="{BB962C8B-B14F-4D97-AF65-F5344CB8AC3E}">
        <p14:creationId xmlns:p14="http://schemas.microsoft.com/office/powerpoint/2010/main" val="25289095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Non-Member </a:t>
            </a:r>
            <a:r>
              <a:rPr lang="en-US" dirty="0" smtClean="0"/>
              <a:t>Visitation</a:t>
            </a:r>
            <a:br>
              <a:rPr lang="en-US" dirty="0" smtClean="0"/>
            </a:br>
            <a:r>
              <a:rPr lang="ja-JP" altLang="en-US" sz="4000" dirty="0" smtClean="0">
                <a:latin typeface="ＭＳ 明朝"/>
                <a:ea typeface="ＭＳ 明朝"/>
                <a:cs typeface="ＭＳ 明朝"/>
              </a:rPr>
              <a:t>求道者への訪問</a:t>
            </a:r>
            <a:endParaRPr lang="en-US" sz="40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11176000" cy="4046236"/>
          </a:xfrm>
        </p:spPr>
        <p:txBody>
          <a:bodyPr/>
          <a:lstStyle/>
          <a:p>
            <a:r>
              <a:rPr lang="en-US" dirty="0"/>
              <a:t>Connect with non-members who may attend church. Tell them there is a visitation plan to everyone coming to the church, and you’d like to drop by for a short visit and prayer.</a:t>
            </a:r>
            <a:endParaRPr lang="en-US" dirty="0" smtClean="0"/>
          </a:p>
          <a:p>
            <a:pPr>
              <a:buNone/>
            </a:pPr>
            <a:r>
              <a:rPr lang="ja-JP" altLang="en-US" sz="2400" dirty="0" smtClean="0">
                <a:latin typeface="ＭＳ 明朝"/>
                <a:ea typeface="ＭＳ 明朝"/>
                <a:cs typeface="ＭＳ 明朝"/>
              </a:rPr>
              <a:t>　教会に来る求道者と交わってください。教会には訪問プランがある事を伝えて下さい。それはお宅を訪問してお祈りをするプランだと話して下さい。</a:t>
            </a:r>
            <a:endParaRPr lang="en-US" sz="2400" dirty="0" smtClean="0">
              <a:latin typeface="ＭＳ 明朝"/>
              <a:ea typeface="ＭＳ 明朝"/>
              <a:cs typeface="ＭＳ 明朝"/>
            </a:endParaRPr>
          </a:p>
          <a:p>
            <a:r>
              <a:rPr lang="en-US" dirty="0" smtClean="0"/>
              <a:t>When </a:t>
            </a:r>
            <a:r>
              <a:rPr lang="en-US" dirty="0"/>
              <a:t>you visit, listen carefully to their story, and seek an opportunity to offer them to study God’s Word once a week</a:t>
            </a:r>
            <a:r>
              <a:rPr lang="en-US" dirty="0" smtClean="0"/>
              <a:t>.</a:t>
            </a:r>
          </a:p>
          <a:p>
            <a:pPr>
              <a:buNone/>
            </a:pPr>
            <a:r>
              <a:rPr lang="ja-JP" altLang="en-US" dirty="0" smtClean="0"/>
              <a:t>　</a:t>
            </a:r>
            <a:r>
              <a:rPr lang="ja-JP" altLang="en-US" sz="2400" dirty="0" smtClean="0">
                <a:latin typeface="ＭＳ 明朝"/>
                <a:ea typeface="ＭＳ 明朝"/>
                <a:cs typeface="ＭＳ 明朝"/>
              </a:rPr>
              <a:t>自宅を訪問する時は相手のお話に注意深く耳を傾けてください。一週間に一回でも神様の言葉を教える機会を求めてください</a:t>
            </a:r>
            <a:r>
              <a:rPr lang="ja-JP" altLang="en-US" dirty="0" smtClean="0"/>
              <a:t>。</a:t>
            </a:r>
            <a:endParaRPr lang="en-US" dirty="0"/>
          </a:p>
        </p:txBody>
      </p:sp>
    </p:spTree>
    <p:extLst>
      <p:ext uri="{BB962C8B-B14F-4D97-AF65-F5344CB8AC3E}">
        <p14:creationId xmlns:p14="http://schemas.microsoft.com/office/powerpoint/2010/main" val="14683258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Non-Member </a:t>
            </a:r>
            <a:r>
              <a:rPr lang="en-US" dirty="0" smtClean="0"/>
              <a:t>Visitation</a:t>
            </a:r>
            <a:br>
              <a:rPr lang="en-US" dirty="0" smtClean="0"/>
            </a:br>
            <a:r>
              <a:rPr lang="ja-JP" altLang="en-US" sz="4000" dirty="0" smtClean="0">
                <a:latin typeface="ＭＳ 明朝"/>
                <a:ea typeface="ＭＳ 明朝"/>
                <a:cs typeface="ＭＳ 明朝"/>
              </a:rPr>
              <a:t>求道者への訪問</a:t>
            </a:r>
            <a:endParaRPr lang="en-US" sz="40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11176000" cy="2209836"/>
          </a:xfrm>
        </p:spPr>
        <p:txBody>
          <a:bodyPr/>
          <a:lstStyle/>
          <a:p>
            <a:r>
              <a:rPr lang="en-US" dirty="0"/>
              <a:t>Choose the best venue. Sometimes, their home is best. Sometimes, it is the church (spouse unfriendly, or too much noise, etc.)</a:t>
            </a:r>
            <a:r>
              <a:rPr lang="en-US" dirty="0" smtClean="0"/>
              <a:t>.</a:t>
            </a:r>
          </a:p>
          <a:p>
            <a:pPr>
              <a:buNone/>
            </a:pPr>
            <a:r>
              <a:rPr lang="ja-JP" altLang="en-US" dirty="0" smtClean="0"/>
              <a:t>　</a:t>
            </a:r>
            <a:r>
              <a:rPr lang="ja-JP" altLang="en-US" sz="2400" dirty="0" smtClean="0">
                <a:latin typeface="ＭＳ 明朝"/>
                <a:ea typeface="ＭＳ 明朝"/>
                <a:cs typeface="ＭＳ 明朝"/>
              </a:rPr>
              <a:t>より良い環境を選んでください。その人の家が一番良い事もありますし教会が良い場合もあります。（配偶者が無愛想、騒がしい、など）</a:t>
            </a:r>
            <a:endParaRPr lang="en-US" sz="2400" dirty="0">
              <a:latin typeface="ＭＳ 明朝"/>
              <a:ea typeface="ＭＳ 明朝"/>
              <a:cs typeface="ＭＳ 明朝"/>
            </a:endParaRPr>
          </a:p>
        </p:txBody>
      </p:sp>
    </p:spTree>
    <p:extLst>
      <p:ext uri="{BB962C8B-B14F-4D97-AF65-F5344CB8AC3E}">
        <p14:creationId xmlns:p14="http://schemas.microsoft.com/office/powerpoint/2010/main" val="1939651190"/>
      </p:ext>
    </p:extLst>
  </p:cSld>
  <p:clrMapOvr>
    <a:masterClrMapping/>
  </p:clrMapOvr>
  <p:transition xmlns:p14="http://schemas.microsoft.com/office/powerpoint/2010/mai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Stay Alert to Offer </a:t>
            </a:r>
            <a:r>
              <a:rPr lang="en-US" dirty="0" smtClean="0"/>
              <a:t>Help</a:t>
            </a:r>
            <a:br>
              <a:rPr lang="en-US" dirty="0" smtClean="0"/>
            </a:br>
            <a:r>
              <a:rPr lang="ja-JP" altLang="en-US" sz="4000" dirty="0">
                <a:latin typeface="ＭＳ 明朝"/>
                <a:ea typeface="ＭＳ 明朝"/>
                <a:cs typeface="ＭＳ 明朝"/>
              </a:rPr>
              <a:t>手助けが出来るように常に注意する</a:t>
            </a:r>
            <a:endParaRPr lang="en-US" sz="4000" dirty="0"/>
          </a:p>
        </p:txBody>
      </p:sp>
      <p:sp>
        <p:nvSpPr>
          <p:cNvPr id="3" name="Text Placeholder 2"/>
          <p:cNvSpPr>
            <a:spLocks noGrp="1"/>
          </p:cNvSpPr>
          <p:nvPr>
            <p:ph type="body" sz="quarter" idx="10"/>
          </p:nvPr>
        </p:nvSpPr>
        <p:spPr>
          <a:xfrm>
            <a:off x="508000" y="1411553"/>
            <a:ext cx="11176000" cy="4341701"/>
          </a:xfrm>
        </p:spPr>
        <p:txBody>
          <a:bodyPr/>
          <a:lstStyle/>
          <a:p>
            <a:r>
              <a:rPr lang="en-US" dirty="0"/>
              <a:t>As you show interest in people, some will seek you to give studies to their relatives or friends. You can offer to go </a:t>
            </a:r>
            <a:r>
              <a:rPr lang="en-US" i="1" dirty="0"/>
              <a:t>with them</a:t>
            </a:r>
            <a:r>
              <a:rPr lang="en-US" dirty="0"/>
              <a:t> to study the Bible. </a:t>
            </a:r>
            <a:endParaRPr lang="en-US" dirty="0" smtClean="0"/>
          </a:p>
          <a:p>
            <a:pPr>
              <a:buNone/>
            </a:pPr>
            <a:r>
              <a:rPr lang="ja-JP" altLang="en-US" sz="2400" dirty="0" smtClean="0">
                <a:latin typeface="ＭＳ 明朝"/>
                <a:ea typeface="ＭＳ 明朝"/>
                <a:cs typeface="ＭＳ 明朝"/>
              </a:rPr>
              <a:t>　あなたがその人に関心を示す事によって、その人の親族、友達に聖書研究をしてくれと頼まれるかもしれない。</a:t>
            </a:r>
            <a:endParaRPr lang="en-US" dirty="0" smtClean="0"/>
          </a:p>
          <a:p>
            <a:r>
              <a:rPr lang="en-US" dirty="0"/>
              <a:t>Contact the VOP and see if there are any Bible study interests that live in your area, even if they get the lessons by </a:t>
            </a:r>
            <a:r>
              <a:rPr lang="en-US" dirty="0" smtClean="0"/>
              <a:t>mail.</a:t>
            </a:r>
          </a:p>
          <a:p>
            <a:pPr>
              <a:buNone/>
            </a:pPr>
            <a:r>
              <a:rPr lang="ja-JP" altLang="en-US" sz="2400" dirty="0" smtClean="0">
                <a:latin typeface="ＭＳ 明朝"/>
                <a:ea typeface="ＭＳ 明朝"/>
                <a:cs typeface="ＭＳ 明朝"/>
              </a:rPr>
              <a:t>　メールでレッスンを貰っている人でもあなたの住んでいる地域に聖書研究に興味がある人がいるか</a:t>
            </a:r>
            <a:r>
              <a:rPr lang="en-US" altLang="ja-JP" sz="2400" dirty="0" smtClean="0">
                <a:latin typeface="ＭＳ 明朝"/>
                <a:ea typeface="ＭＳ 明朝"/>
                <a:cs typeface="ＭＳ 明朝"/>
              </a:rPr>
              <a:t>VOP</a:t>
            </a:r>
            <a:r>
              <a:rPr lang="ja-JP" altLang="en-US" sz="2400" dirty="0" smtClean="0">
                <a:latin typeface="ＭＳ 明朝"/>
                <a:ea typeface="ＭＳ 明朝"/>
                <a:cs typeface="ＭＳ 明朝"/>
              </a:rPr>
              <a:t>に聞いてください。</a:t>
            </a:r>
            <a:endParaRPr lang="en-US" sz="2400" dirty="0" smtClean="0">
              <a:latin typeface="ＭＳ 明朝"/>
              <a:ea typeface="ＭＳ 明朝"/>
              <a:cs typeface="ＭＳ 明朝"/>
            </a:endParaRPr>
          </a:p>
          <a:p>
            <a:endParaRPr lang="en-US" dirty="0"/>
          </a:p>
        </p:txBody>
      </p:sp>
    </p:spTree>
    <p:extLst>
      <p:ext uri="{BB962C8B-B14F-4D97-AF65-F5344CB8AC3E}">
        <p14:creationId xmlns:p14="http://schemas.microsoft.com/office/powerpoint/2010/main" val="34873572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229054"/>
          </a:xfrm>
        </p:spPr>
        <p:txBody>
          <a:bodyPr/>
          <a:lstStyle/>
          <a:p>
            <a:r>
              <a:rPr lang="en-US" dirty="0"/>
              <a:t>Stay Alert to Offer </a:t>
            </a:r>
            <a:r>
              <a:rPr lang="en-US" dirty="0" smtClean="0"/>
              <a:t>Help</a:t>
            </a:r>
            <a:br>
              <a:rPr lang="en-US" dirty="0" smtClean="0"/>
            </a:br>
            <a:r>
              <a:rPr lang="ja-JP" altLang="en-US" sz="4000" dirty="0" smtClean="0">
                <a:latin typeface="ＭＳ 明朝"/>
                <a:ea typeface="ＭＳ 明朝"/>
                <a:cs typeface="ＭＳ 明朝"/>
              </a:rPr>
              <a:t>手助けが出来るように常に注意する</a:t>
            </a:r>
            <a:endParaRPr lang="en-US" sz="40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11176000" cy="3406060"/>
          </a:xfrm>
        </p:spPr>
        <p:txBody>
          <a:bodyPr/>
          <a:lstStyle/>
          <a:p>
            <a:r>
              <a:rPr lang="en-US" dirty="0"/>
              <a:t>Drop by the house as a “representative of the VOP”</a:t>
            </a:r>
            <a:r>
              <a:rPr lang="en-US" i="1" dirty="0"/>
              <a:t> </a:t>
            </a:r>
            <a:r>
              <a:rPr lang="en-US" dirty="0"/>
              <a:t>and say you’re part of the support staff, and would be willing to answer questions or discuss Bible issues that are not clear to them.</a:t>
            </a:r>
            <a:endParaRPr lang="en-US" dirty="0" smtClean="0"/>
          </a:p>
          <a:p>
            <a:pPr>
              <a:buNone/>
            </a:pPr>
            <a:r>
              <a:rPr lang="ja-JP" altLang="en-US" dirty="0" smtClean="0"/>
              <a:t>　　</a:t>
            </a:r>
            <a:r>
              <a:rPr lang="ja-JP" altLang="en-US" sz="2400" dirty="0" smtClean="0">
                <a:latin typeface="ＭＳ 明朝"/>
                <a:ea typeface="ＭＳ 明朝"/>
                <a:cs typeface="ＭＳ 明朝"/>
              </a:rPr>
              <a:t>家に立ち寄り、聖書でわからない事があれば答える事ができると言う事を言ってください。</a:t>
            </a:r>
            <a:endParaRPr lang="en-US" sz="2400" dirty="0" smtClean="0">
              <a:latin typeface="ＭＳ 明朝"/>
              <a:ea typeface="ＭＳ 明朝"/>
              <a:cs typeface="ＭＳ 明朝"/>
            </a:endParaRPr>
          </a:p>
          <a:p>
            <a:r>
              <a:rPr lang="en-US" dirty="0"/>
              <a:t>Remember, you know more about the Bible than most people</a:t>
            </a:r>
            <a:r>
              <a:rPr lang="en-US" dirty="0" smtClean="0"/>
              <a:t>.</a:t>
            </a:r>
          </a:p>
          <a:p>
            <a:pPr>
              <a:buNone/>
            </a:pPr>
            <a:r>
              <a:rPr lang="ja-JP" altLang="en-US" dirty="0" smtClean="0"/>
              <a:t>　</a:t>
            </a:r>
            <a:r>
              <a:rPr lang="ja-JP" altLang="en-US" sz="2400" dirty="0" smtClean="0">
                <a:latin typeface="ＭＳ 明朝"/>
                <a:ea typeface="ＭＳ 明朝"/>
                <a:cs typeface="ＭＳ 明朝"/>
              </a:rPr>
              <a:t>皆さんは他の人よりも聖書の事を知っている事を忘れないでください。</a:t>
            </a:r>
            <a:endParaRPr lang="en-US" sz="2400" dirty="0">
              <a:latin typeface="ＭＳ 明朝"/>
              <a:ea typeface="ＭＳ 明朝"/>
              <a:cs typeface="ＭＳ 明朝"/>
            </a:endParaRPr>
          </a:p>
        </p:txBody>
      </p:sp>
    </p:spTree>
    <p:extLst>
      <p:ext uri="{BB962C8B-B14F-4D97-AF65-F5344CB8AC3E}">
        <p14:creationId xmlns:p14="http://schemas.microsoft.com/office/powerpoint/2010/main" val="37345519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172629"/>
          </a:xfrm>
        </p:spPr>
        <p:txBody>
          <a:bodyPr/>
          <a:lstStyle/>
          <a:p>
            <a:r>
              <a:rPr lang="en-US" dirty="0"/>
              <a:t>Visitation Is </a:t>
            </a:r>
            <a:r>
              <a:rPr lang="en-US" dirty="0" smtClean="0"/>
              <a:t>Key</a:t>
            </a:r>
            <a:br>
              <a:rPr lang="en-US" dirty="0" smtClean="0"/>
            </a:br>
            <a:r>
              <a:rPr lang="ja-JP" altLang="en-US" sz="3600" dirty="0" smtClean="0">
                <a:latin typeface="ＭＳ 明朝"/>
                <a:ea typeface="ＭＳ 明朝"/>
                <a:cs typeface="ＭＳ 明朝"/>
              </a:rPr>
              <a:t>訪問する事が鍵</a:t>
            </a:r>
            <a:endParaRPr lang="en-US" sz="3600" dirty="0">
              <a:latin typeface="ＭＳ 明朝"/>
              <a:ea typeface="ＭＳ 明朝"/>
              <a:cs typeface="ＭＳ 明朝"/>
            </a:endParaRPr>
          </a:p>
        </p:txBody>
      </p:sp>
      <p:sp>
        <p:nvSpPr>
          <p:cNvPr id="3" name="Text Placeholder 2"/>
          <p:cNvSpPr>
            <a:spLocks noGrp="1"/>
          </p:cNvSpPr>
          <p:nvPr>
            <p:ph type="body" sz="quarter" idx="10"/>
          </p:nvPr>
        </p:nvSpPr>
        <p:spPr>
          <a:xfrm>
            <a:off x="508000" y="1411553"/>
            <a:ext cx="8178800" cy="4033924"/>
          </a:xfrm>
        </p:spPr>
        <p:txBody>
          <a:bodyPr/>
          <a:lstStyle/>
          <a:p>
            <a:pPr marL="0" indent="0">
              <a:buNone/>
            </a:pPr>
            <a:r>
              <a:rPr lang="en-US" dirty="0"/>
              <a:t>“By visiting the people, talking, praying, sympathizing with them, you will win hearts. This is the highest missionary work that you can do.</a:t>
            </a:r>
            <a:r>
              <a:rPr lang="en-US" dirty="0" smtClean="0"/>
              <a:t>”</a:t>
            </a:r>
          </a:p>
          <a:p>
            <a:pPr marL="0" indent="0">
              <a:buNone/>
            </a:pPr>
            <a:r>
              <a:rPr lang="ja-JP" altLang="en-US" sz="2400" dirty="0" smtClean="0">
                <a:latin typeface="ＭＳ 明朝"/>
                <a:ea typeface="ＭＳ 明朝"/>
                <a:cs typeface="ＭＳ 明朝"/>
              </a:rPr>
              <a:t>彼らの家に訪問する事、会話する事、祈る事、同情する事によって、彼らの心を掴む事が出来る。これがあなたが出来る一番の伝道です。</a:t>
            </a:r>
            <a:endParaRPr lang="en-US" sz="2400" dirty="0" smtClean="0">
              <a:latin typeface="ＭＳ 明朝"/>
              <a:ea typeface="ＭＳ 明朝"/>
              <a:cs typeface="ＭＳ 明朝"/>
            </a:endParaRPr>
          </a:p>
          <a:p>
            <a:pPr marL="0" indent="0" algn="r">
              <a:buNone/>
            </a:pPr>
            <a:r>
              <a:rPr lang="en-US"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Testimonies</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vol. 9, 41</a:t>
            </a:r>
            <a:r>
              <a:rPr 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lgn="r">
              <a:buNone/>
            </a:pPr>
            <a:r>
              <a:rPr lang="ja-JP" altLang="en-US"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証の文、</a:t>
            </a:r>
            <a:r>
              <a:rPr lang="en-US" altLang="ja-JP"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9</a:t>
            </a:r>
            <a:r>
              <a:rPr lang="ja-JP" altLang="en-US"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a:t>
            </a:r>
            <a:r>
              <a:rPr lang="en-US" altLang="ja-JP"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rPr>
              <a:t>41</a:t>
            </a:r>
            <a:endParaRPr lang="en-US"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ＭＳ 明朝"/>
              <a:ea typeface="ＭＳ 明朝"/>
              <a:cs typeface="ＭＳ 明朝"/>
            </a:endParaRPr>
          </a:p>
          <a:p>
            <a:pPr marL="0" indent="0">
              <a:buNone/>
            </a:pPr>
            <a:endParaRPr 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24557"/>
      </p:ext>
    </p:extLst>
  </p:cSld>
  <p:clrMapOvr>
    <a:masterClrMapping/>
  </p:clrMapOvr>
  <p:transition xmlns:p14="http://schemas.microsoft.com/office/powerpoint/2010/mai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xmlns:mv="urn:schemas-microsoft-com:mac:vml" xmlns:mc="http://schemas.openxmlformats.org/markup-compatibility/2006" id="{3FC78F36-551A-498E-8119-BC9575490A76}"/>
              </a:ext>
            </a:extLst>
          </p:cNvPr>
          <p:cNvSpPr>
            <a:spLocks noGrp="1"/>
          </p:cNvSpPr>
          <p:nvPr>
            <p:ph type="body" sz="quarter" idx="10"/>
          </p:nvPr>
        </p:nvSpPr>
        <p:spPr>
          <a:xfrm>
            <a:off x="609600" y="1145750"/>
            <a:ext cx="5742868" cy="1384995"/>
          </a:xfrm>
        </p:spPr>
        <p:txBody>
          <a:bodyPr/>
          <a:lstStyle/>
          <a:p>
            <a:pPr algn="ctr"/>
            <a:r>
              <a:rPr lang="en-US" sz="7200" dirty="0"/>
              <a:t>Expect God to Lead You to Someone. He will</a:t>
            </a:r>
            <a:r>
              <a:rPr lang="en-US" sz="7200" dirty="0" smtClean="0"/>
              <a:t>!</a:t>
            </a:r>
          </a:p>
          <a:p>
            <a:pPr algn="ctr"/>
            <a:r>
              <a:rPr lang="ja-JP" altLang="en-US" sz="3600" dirty="0" smtClean="0">
                <a:latin typeface="ＭＳ 明朝"/>
                <a:ea typeface="ＭＳ 明朝"/>
                <a:cs typeface="ＭＳ 明朝"/>
              </a:rPr>
              <a:t>必ず、神様はあなたを誰かに導きます。</a:t>
            </a:r>
            <a:endParaRPr lang="en-US" sz="3600" dirty="0">
              <a:latin typeface="ＭＳ 明朝"/>
              <a:ea typeface="ＭＳ 明朝"/>
              <a:cs typeface="ＭＳ 明朝"/>
            </a:endParaRPr>
          </a:p>
        </p:txBody>
      </p:sp>
      <p:pic>
        <p:nvPicPr>
          <p:cNvPr id="7" name="Picture 6">
            <a:extLst>
              <a:ext uri="{FF2B5EF4-FFF2-40B4-BE49-F238E27FC236}">
                <a16:creationId xmlns="" xmlns:a16="http://schemas.microsoft.com/office/drawing/2014/main" xmlns:mv="urn:schemas-microsoft-com:mac:vml" xmlns:mc="http://schemas.openxmlformats.org/markup-compatibility/2006" id="{CFC37596-FBCE-42A9-ADCB-A994F85C3D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071121"/>
            <a:ext cx="44577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387061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04D4322B-E89F-43C2-943D-AA6A3B95D639}"/>
              </a:ext>
            </a:extLst>
          </p:cNvPr>
          <p:cNvSpPr>
            <a:spLocks noGrp="1"/>
          </p:cNvSpPr>
          <p:nvPr>
            <p:ph type="title"/>
          </p:nvPr>
        </p:nvSpPr>
        <p:spPr>
          <a:xfrm>
            <a:off x="508000" y="230196"/>
            <a:ext cx="11176000" cy="1785104"/>
          </a:xfrm>
        </p:spPr>
        <p:txBody>
          <a:bodyPr/>
          <a:lstStyle/>
          <a:p>
            <a:r>
              <a:rPr lang="en-US" dirty="0"/>
              <a:t>Experience: Collegedale, </a:t>
            </a:r>
            <a:r>
              <a:rPr lang="en-US" dirty="0" smtClean="0"/>
              <a:t>Tennessee</a:t>
            </a:r>
            <a:br>
              <a:rPr lang="en-US" dirty="0" smtClean="0"/>
            </a:br>
            <a:r>
              <a:rPr lang="ja-JP" altLang="en-US" sz="3200" dirty="0" smtClean="0"/>
              <a:t>経験</a:t>
            </a:r>
            <a:r>
              <a:rPr lang="ja-JP" altLang="en-US" sz="3200" dirty="0" smtClean="0">
                <a:latin typeface="ＭＳ 明朝"/>
                <a:ea typeface="ＭＳ 明朝"/>
                <a:cs typeface="ＭＳ 明朝"/>
              </a:rPr>
              <a:t>：カレッジデール、テネシー州</a:t>
            </a:r>
            <a:r>
              <a:rPr lang="en-US" altLang="ja-JP" dirty="0" smtClean="0">
                <a:latin typeface="ＭＳ 明朝"/>
                <a:ea typeface="ＭＳ 明朝"/>
                <a:cs typeface="ＭＳ 明朝"/>
              </a:rPr>
              <a:t/>
            </a:r>
            <a:br>
              <a:rPr lang="en-US" altLang="ja-JP" dirty="0" smtClean="0">
                <a:latin typeface="ＭＳ 明朝"/>
                <a:ea typeface="ＭＳ 明朝"/>
                <a:cs typeface="ＭＳ 明朝"/>
              </a:rPr>
            </a:br>
            <a:endParaRPr lang="en-US" dirty="0"/>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F93FB6E7-8AF3-4EE9-A938-DA12E6798839}"/>
              </a:ext>
            </a:extLst>
          </p:cNvPr>
          <p:cNvSpPr>
            <a:spLocks noGrp="1"/>
          </p:cNvSpPr>
          <p:nvPr>
            <p:ph type="body" sz="quarter" idx="10"/>
          </p:nvPr>
        </p:nvSpPr>
        <p:spPr>
          <a:xfrm>
            <a:off x="508000" y="1411553"/>
            <a:ext cx="8026400" cy="4573559"/>
          </a:xfrm>
        </p:spPr>
        <p:txBody>
          <a:bodyPr/>
          <a:lstStyle/>
          <a:p>
            <a:r>
              <a:rPr lang="en-US" dirty="0"/>
              <a:t>Always gave Bible studies as a pastor. Even as professor, still led 11 students to baptism</a:t>
            </a:r>
            <a:r>
              <a:rPr lang="en-US" dirty="0" smtClean="0"/>
              <a:t>.</a:t>
            </a:r>
          </a:p>
          <a:p>
            <a:pPr>
              <a:buNone/>
            </a:pPr>
            <a:r>
              <a:rPr lang="ja-JP" altLang="en-US" dirty="0" smtClean="0"/>
              <a:t>　</a:t>
            </a:r>
            <a:r>
              <a:rPr lang="ja-JP" altLang="en-US" sz="2400" dirty="0" smtClean="0">
                <a:latin typeface="ＭＳ 明朝"/>
                <a:ea typeface="ＭＳ 明朝"/>
                <a:cs typeface="ＭＳ 明朝"/>
              </a:rPr>
              <a:t>牧師としていつも聖書研究をしていた。大学の教授になってからも１１人の学生にバプテスマを授けた。</a:t>
            </a:r>
            <a:endParaRPr lang="en-US" dirty="0" smtClean="0"/>
          </a:p>
          <a:p>
            <a:r>
              <a:rPr lang="en-US" dirty="0"/>
              <a:t>But on my fifth year of teaching: nothing.</a:t>
            </a:r>
            <a:endParaRPr lang="en-US" dirty="0" smtClean="0"/>
          </a:p>
          <a:p>
            <a:pPr>
              <a:buNone/>
            </a:pPr>
            <a:r>
              <a:rPr lang="ja-JP" altLang="en-US" dirty="0" smtClean="0"/>
              <a:t>　</a:t>
            </a:r>
            <a:r>
              <a:rPr lang="ja-JP" altLang="en-US" sz="2400" dirty="0" smtClean="0">
                <a:latin typeface="ＭＳ 明朝"/>
                <a:ea typeface="ＭＳ 明朝"/>
                <a:cs typeface="ＭＳ 明朝"/>
              </a:rPr>
              <a:t>しかし、教授になって５年目</a:t>
            </a:r>
            <a:r>
              <a:rPr lang="ja-JP" altLang="en-US" sz="2400" dirty="0" smtClean="0">
                <a:latin typeface="ＭＳ 明朝"/>
                <a:ea typeface="ＭＳ 明朝"/>
                <a:cs typeface="ＭＳ 明朝"/>
              </a:rPr>
              <a:t>。</a:t>
            </a:r>
            <a:r>
              <a:rPr lang="ja-JP" altLang="en-US" sz="2400" dirty="0" smtClean="0">
                <a:latin typeface="ＭＳ 明朝"/>
                <a:ea typeface="ＭＳ 明朝"/>
                <a:cs typeface="ＭＳ 明朝"/>
              </a:rPr>
              <a:t>聖書研究がなくなった。</a:t>
            </a:r>
            <a:endParaRPr lang="en-US" sz="2400" dirty="0" smtClean="0">
              <a:latin typeface="ＭＳ 明朝"/>
              <a:ea typeface="ＭＳ 明朝"/>
              <a:cs typeface="ＭＳ 明朝"/>
            </a:endParaRPr>
          </a:p>
          <a:p>
            <a:r>
              <a:rPr lang="en-US" dirty="0"/>
              <a:t>I prayed: “Lord, forgive me. Please, give me someone who wants to study the Bible!</a:t>
            </a:r>
            <a:r>
              <a:rPr lang="en-US" dirty="0" smtClean="0"/>
              <a:t>”</a:t>
            </a:r>
          </a:p>
          <a:p>
            <a:pPr>
              <a:buNone/>
            </a:pPr>
            <a:r>
              <a:rPr lang="ja-JP" altLang="en-US" sz="2400" dirty="0" smtClean="0">
                <a:latin typeface="ＭＳ 明朝"/>
                <a:ea typeface="ＭＳ 明朝"/>
                <a:cs typeface="ＭＳ 明朝"/>
              </a:rPr>
              <a:t>私はこう祈りました。“神様、私をお許しください。聖書研究をしたい人をお与えください。</a:t>
            </a:r>
            <a:endParaRPr lang="en-US" sz="2400" dirty="0">
              <a:latin typeface="ＭＳ 明朝"/>
              <a:ea typeface="ＭＳ 明朝"/>
              <a:cs typeface="ＭＳ 明朝"/>
            </a:endParaRPr>
          </a:p>
        </p:txBody>
      </p:sp>
      <p:pic>
        <p:nvPicPr>
          <p:cNvPr id="6" name="Picture 5" descr="A red and white sign&#10;&#10;Description generated with very high confidence">
            <a:extLst>
              <a:ext uri="{FF2B5EF4-FFF2-40B4-BE49-F238E27FC236}">
                <a16:creationId xmlns="" xmlns:a16="http://schemas.microsoft.com/office/drawing/2014/main" xmlns:mv="urn:schemas-microsoft-com:mac:vml" xmlns:mc="http://schemas.openxmlformats.org/markup-compatibility/2006" id="{67C469B9-EB41-4EDA-849C-03A838FC9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1524000"/>
            <a:ext cx="2857500" cy="2857500"/>
          </a:xfrm>
          <a:prstGeom prst="rect">
            <a:avLst/>
          </a:prstGeom>
        </p:spPr>
      </p:pic>
    </p:spTree>
    <p:extLst>
      <p:ext uri="{BB962C8B-B14F-4D97-AF65-F5344CB8AC3E}">
        <p14:creationId xmlns:p14="http://schemas.microsoft.com/office/powerpoint/2010/main" val="797623858"/>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04D4322B-E89F-43C2-943D-AA6A3B95D639}"/>
              </a:ext>
            </a:extLst>
          </p:cNvPr>
          <p:cNvSpPr>
            <a:spLocks noGrp="1"/>
          </p:cNvSpPr>
          <p:nvPr>
            <p:ph type="title"/>
          </p:nvPr>
        </p:nvSpPr>
        <p:spPr>
          <a:xfrm>
            <a:off x="508000" y="230196"/>
            <a:ext cx="11176000" cy="1229054"/>
          </a:xfrm>
        </p:spPr>
        <p:txBody>
          <a:bodyPr/>
          <a:lstStyle/>
          <a:p>
            <a:r>
              <a:rPr lang="en-US" dirty="0"/>
              <a:t>Experience: Collegedale, </a:t>
            </a:r>
            <a:r>
              <a:rPr lang="en-US" dirty="0" smtClean="0"/>
              <a:t>Tennessee</a:t>
            </a:r>
            <a:br>
              <a:rPr lang="en-US" dirty="0" smtClean="0"/>
            </a:br>
            <a:r>
              <a:rPr lang="ja-JP" altLang="en-US" sz="4000" dirty="0">
                <a:latin typeface="ＭＳ 明朝"/>
                <a:ea typeface="ＭＳ 明朝"/>
                <a:cs typeface="ＭＳ 明朝"/>
              </a:rPr>
              <a:t>経験：カレッジデール、テネシー州</a:t>
            </a:r>
            <a:endParaRPr lang="en-US" sz="4000" dirty="0">
              <a:latin typeface="ＭＳ 明朝"/>
              <a:ea typeface="ＭＳ 明朝"/>
              <a:cs typeface="ＭＳ 明朝"/>
            </a:endParaRPr>
          </a:p>
        </p:txBody>
      </p:sp>
      <p:sp>
        <p:nvSpPr>
          <p:cNvPr id="3" name="Text Placeholder 2">
            <a:extLst>
              <a:ext uri="{FF2B5EF4-FFF2-40B4-BE49-F238E27FC236}">
                <a16:creationId xmlns="" xmlns:a16="http://schemas.microsoft.com/office/drawing/2014/main" xmlns:mv="urn:schemas-microsoft-com:mac:vml" xmlns:mc="http://schemas.openxmlformats.org/markup-compatibility/2006" id="{F93FB6E7-8AF3-4EE9-A938-DA12E6798839}"/>
              </a:ext>
            </a:extLst>
          </p:cNvPr>
          <p:cNvSpPr>
            <a:spLocks noGrp="1"/>
          </p:cNvSpPr>
          <p:nvPr>
            <p:ph type="body" sz="quarter" idx="10"/>
          </p:nvPr>
        </p:nvSpPr>
        <p:spPr>
          <a:xfrm>
            <a:off x="508000" y="1411553"/>
            <a:ext cx="8026400" cy="5314275"/>
          </a:xfrm>
        </p:spPr>
        <p:txBody>
          <a:bodyPr/>
          <a:lstStyle/>
          <a:p>
            <a:r>
              <a:rPr lang="en-US" dirty="0"/>
              <a:t>At Sabbath School, we met a non-SDA real estate agent. Impressed to come that day.</a:t>
            </a:r>
            <a:endParaRPr lang="en-US" dirty="0" smtClean="0"/>
          </a:p>
          <a:p>
            <a:pPr>
              <a:buNone/>
            </a:pPr>
            <a:r>
              <a:rPr lang="ja-JP" altLang="en-US" dirty="0" smtClean="0"/>
              <a:t>　</a:t>
            </a:r>
            <a:r>
              <a:rPr lang="ja-JP" altLang="en-US" sz="2400" dirty="0" smtClean="0">
                <a:latin typeface="ＭＳ 明朝"/>
                <a:ea typeface="ＭＳ 明朝"/>
                <a:cs typeface="ＭＳ 明朝"/>
              </a:rPr>
              <a:t>安息日学校で</a:t>
            </a:r>
            <a:r>
              <a:rPr lang="ja-JP" altLang="en-US" sz="2400" dirty="0" smtClean="0">
                <a:latin typeface="ＭＳ 明朝"/>
                <a:ea typeface="ＭＳ 明朝"/>
                <a:cs typeface="ＭＳ 明朝"/>
              </a:rPr>
              <a:t>、</a:t>
            </a:r>
            <a:r>
              <a:rPr lang="ja-JP" altLang="en-US" sz="2400" dirty="0" smtClean="0">
                <a:latin typeface="ＭＳ 明朝"/>
                <a:ea typeface="ＭＳ 明朝"/>
                <a:cs typeface="ＭＳ 明朝"/>
              </a:rPr>
              <a:t>その日に来るように導かれた、</a:t>
            </a:r>
            <a:r>
              <a:rPr lang="ja-JP" altLang="en-US" sz="2400" dirty="0" smtClean="0">
                <a:latin typeface="ＭＳ 明朝"/>
                <a:ea typeface="ＭＳ 明朝"/>
                <a:cs typeface="ＭＳ 明朝"/>
              </a:rPr>
              <a:t>教会員ではな</a:t>
            </a:r>
            <a:r>
              <a:rPr lang="ja-JP" altLang="en-US" sz="2400" dirty="0" smtClean="0">
                <a:latin typeface="ＭＳ 明朝"/>
                <a:ea typeface="ＭＳ 明朝"/>
                <a:cs typeface="ＭＳ 明朝"/>
              </a:rPr>
              <a:t>い</a:t>
            </a:r>
            <a:r>
              <a:rPr lang="ja-JP" altLang="en-US" sz="2400" dirty="0" smtClean="0">
                <a:latin typeface="ＭＳ 明朝"/>
                <a:ea typeface="ＭＳ 明朝"/>
                <a:cs typeface="ＭＳ 明朝"/>
              </a:rPr>
              <a:t>不動産屋さんに会いました。</a:t>
            </a:r>
            <a:endParaRPr lang="en-US" sz="2400" dirty="0" smtClean="0">
              <a:latin typeface="ＭＳ 明朝"/>
              <a:ea typeface="ＭＳ 明朝"/>
              <a:cs typeface="ＭＳ 明朝"/>
            </a:endParaRPr>
          </a:p>
          <a:p>
            <a:r>
              <a:rPr lang="en-US" dirty="0"/>
              <a:t>She asked: “Would you help me study?”</a:t>
            </a:r>
            <a:endParaRPr lang="en-US" dirty="0" smtClean="0"/>
          </a:p>
          <a:p>
            <a:pPr>
              <a:buNone/>
            </a:pPr>
            <a:r>
              <a:rPr lang="ja-JP" altLang="en-US" sz="2400" dirty="0" smtClean="0">
                <a:latin typeface="ＭＳ 明朝"/>
                <a:ea typeface="ＭＳ 明朝"/>
                <a:cs typeface="ＭＳ 明朝"/>
              </a:rPr>
              <a:t>彼女は私にこう言いました。“聖書の勉強を手伝ってください。”</a:t>
            </a:r>
            <a:endParaRPr lang="en-US" dirty="0" smtClean="0"/>
          </a:p>
          <a:p>
            <a:r>
              <a:rPr lang="en-US" dirty="0"/>
              <a:t>We began Bible studies. She and her husband were baptized only months later!</a:t>
            </a:r>
            <a:endParaRPr lang="en-US" dirty="0" smtClean="0"/>
          </a:p>
          <a:p>
            <a:pPr>
              <a:buNone/>
            </a:pPr>
            <a:r>
              <a:rPr lang="ja-JP" altLang="en-US" sz="2400" dirty="0" smtClean="0">
                <a:latin typeface="ＭＳ 明朝"/>
                <a:ea typeface="ＭＳ 明朝"/>
                <a:cs typeface="ＭＳ 明朝"/>
              </a:rPr>
              <a:t>　私達は聖書研究を始めました。１ヶ月後に彼女と彼女の夫はバプテスマをうけました。</a:t>
            </a:r>
            <a:endParaRPr lang="en-US" sz="2400" dirty="0" smtClean="0">
              <a:latin typeface="ＭＳ 明朝"/>
              <a:ea typeface="ＭＳ 明朝"/>
              <a:cs typeface="ＭＳ 明朝"/>
            </a:endParaRPr>
          </a:p>
          <a:p>
            <a:pPr marL="0" indent="0">
              <a:buNone/>
            </a:pPr>
            <a:endParaRPr lang="en-US" dirty="0"/>
          </a:p>
        </p:txBody>
      </p:sp>
      <p:pic>
        <p:nvPicPr>
          <p:cNvPr id="6" name="Picture 5" descr="A red and white sign&#10;&#10;Description generated with very high confidence">
            <a:extLst>
              <a:ext uri="{FF2B5EF4-FFF2-40B4-BE49-F238E27FC236}">
                <a16:creationId xmlns="" xmlns:a16="http://schemas.microsoft.com/office/drawing/2014/main" xmlns:mv="urn:schemas-microsoft-com:mac:vml" xmlns:mc="http://schemas.openxmlformats.org/markup-compatibility/2006" id="{67C469B9-EB41-4EDA-849C-03A838FC9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1524000"/>
            <a:ext cx="2857500" cy="2857500"/>
          </a:xfrm>
          <a:prstGeom prst="rect">
            <a:avLst/>
          </a:prstGeom>
        </p:spPr>
      </p:pic>
    </p:spTree>
    <p:extLst>
      <p:ext uri="{BB962C8B-B14F-4D97-AF65-F5344CB8AC3E}">
        <p14:creationId xmlns:p14="http://schemas.microsoft.com/office/powerpoint/2010/main" val="1201819784"/>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xmlns:mv="urn:schemas-microsoft-com:mac:vml" xmlns:mc="http://schemas.openxmlformats.org/markup-compatibility/2006" id="{561310F5-AC4B-4745-8FED-2A73FDE73D8D}"/>
              </a:ext>
            </a:extLst>
          </p:cNvPr>
          <p:cNvSpPr>
            <a:spLocks noGrp="1"/>
          </p:cNvSpPr>
          <p:nvPr>
            <p:ph type="body" sz="quarter" idx="10"/>
          </p:nvPr>
        </p:nvSpPr>
        <p:spPr>
          <a:xfrm>
            <a:off x="762000" y="1441450"/>
            <a:ext cx="6428668" cy="3435350"/>
          </a:xfrm>
        </p:spPr>
        <p:txBody>
          <a:bodyPr/>
          <a:lstStyle/>
          <a:p>
            <a:pPr algn="ctr"/>
            <a:r>
              <a:rPr lang="en-US" sz="6400" dirty="0"/>
              <a:t>God will always answer that kind of prayer</a:t>
            </a:r>
            <a:r>
              <a:rPr lang="en-US" sz="6400" dirty="0" smtClean="0"/>
              <a:t>!</a:t>
            </a:r>
          </a:p>
          <a:p>
            <a:pPr algn="ctr"/>
            <a:r>
              <a:rPr lang="ja-JP" altLang="en-US" sz="4000" dirty="0" smtClean="0">
                <a:latin typeface="ＭＳ 明朝"/>
                <a:ea typeface="ＭＳ 明朝"/>
                <a:cs typeface="ＭＳ 明朝"/>
              </a:rPr>
              <a:t>神様はこのような祈りには必ずお答えになります。</a:t>
            </a:r>
            <a:endParaRPr lang="en-US" sz="4000" dirty="0">
              <a:latin typeface="ＭＳ 明朝"/>
              <a:ea typeface="ＭＳ 明朝"/>
              <a:cs typeface="ＭＳ 明朝"/>
            </a:endParaRPr>
          </a:p>
        </p:txBody>
      </p:sp>
      <p:pic>
        <p:nvPicPr>
          <p:cNvPr id="7" name="Picture 2" descr="Image result for mongolians praying">
            <a:hlinkClick r:id="rId2"/>
            <a:extLst>
              <a:ext uri="{FF2B5EF4-FFF2-40B4-BE49-F238E27FC236}">
                <a16:creationId xmlns="" xmlns:a16="http://schemas.microsoft.com/office/drawing/2014/main" xmlns:mv="urn:schemas-microsoft-com:mac:vml" xmlns:mc="http://schemas.openxmlformats.org/markup-compatibility/2006" id="{5102ACCB-4B7E-4383-A36B-FCC57E30A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96200" y="636968"/>
            <a:ext cx="3705225" cy="4778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85124"/>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xmlns:mv="urn:schemas-microsoft-com:mac:vml" xmlns:mc="http://schemas.openxmlformats.org/markup-compatibility/2006" id="{C4D79FFB-EB50-408D-B14D-CD445D2D0C88}"/>
              </a:ext>
            </a:extLst>
          </p:cNvPr>
          <p:cNvSpPr>
            <a:spLocks noGrp="1"/>
          </p:cNvSpPr>
          <p:nvPr>
            <p:ph type="ctrTitle"/>
          </p:nvPr>
        </p:nvSpPr>
        <p:spPr>
          <a:xfrm>
            <a:off x="1219200" y="327313"/>
            <a:ext cx="2517775" cy="891887"/>
          </a:xfrm>
        </p:spPr>
        <p:txBody>
          <a:bodyPr/>
          <a:lstStyle/>
          <a:p>
            <a:pPr algn="ctr"/>
            <a:r>
              <a:rPr lang="en-US" sz="4800" dirty="0"/>
              <a:t>John </a:t>
            </a:r>
            <a:r>
              <a:rPr lang="en-US" sz="4800" dirty="0" smtClean="0"/>
              <a:t>3</a:t>
            </a:r>
            <a:r>
              <a:rPr lang="ja-JP" altLang="en-US" sz="4800" dirty="0" smtClean="0"/>
              <a:t>　</a:t>
            </a:r>
            <a:r>
              <a:rPr lang="en-US" altLang="ja-JP" sz="4800" dirty="0" smtClean="0"/>
              <a:t/>
            </a:r>
            <a:br>
              <a:rPr lang="en-US" altLang="ja-JP" sz="4800" dirty="0" smtClean="0"/>
            </a:br>
            <a:r>
              <a:rPr lang="ja-JP" altLang="en-US" sz="4000" dirty="0" smtClean="0">
                <a:latin typeface="ＭＳ 明朝"/>
                <a:ea typeface="ＭＳ 明朝"/>
                <a:cs typeface="ＭＳ 明朝"/>
              </a:rPr>
              <a:t>ヨハネ３</a:t>
            </a:r>
            <a:endParaRPr lang="en-US" sz="4000" dirty="0">
              <a:latin typeface="ＭＳ 明朝"/>
              <a:ea typeface="ＭＳ 明朝"/>
              <a:cs typeface="ＭＳ 明朝"/>
            </a:endParaRPr>
          </a:p>
        </p:txBody>
      </p:sp>
      <p:sp>
        <p:nvSpPr>
          <p:cNvPr id="9" name="Text Placeholder 8">
            <a:extLst>
              <a:ext uri="{FF2B5EF4-FFF2-40B4-BE49-F238E27FC236}">
                <a16:creationId xmlns="" xmlns:a16="http://schemas.microsoft.com/office/drawing/2014/main" xmlns:mv="urn:schemas-microsoft-com:mac:vml" xmlns:mc="http://schemas.openxmlformats.org/markup-compatibility/2006" id="{A069372E-39A9-4DAE-A04B-9695A5BC144B}"/>
              </a:ext>
            </a:extLst>
          </p:cNvPr>
          <p:cNvSpPr>
            <a:spLocks noGrp="1"/>
          </p:cNvSpPr>
          <p:nvPr>
            <p:ph type="body" sz="quarter" idx="10"/>
          </p:nvPr>
        </p:nvSpPr>
        <p:spPr>
          <a:xfrm>
            <a:off x="457200" y="1524000"/>
            <a:ext cx="4218868" cy="2743200"/>
          </a:xfrm>
        </p:spPr>
        <p:txBody>
          <a:bodyPr/>
          <a:lstStyle/>
          <a:p>
            <a:pPr algn="ctr"/>
            <a:r>
              <a:rPr lang="en-US" sz="4800" dirty="0" smtClean="0"/>
              <a:t>One session was enough to save the early church!</a:t>
            </a:r>
          </a:p>
          <a:p>
            <a:pPr algn="ctr"/>
            <a:r>
              <a:rPr lang="ja-JP" altLang="en-US" sz="3600" dirty="0" smtClean="0">
                <a:latin typeface="ＭＳ 明朝"/>
                <a:ea typeface="ＭＳ 明朝"/>
                <a:cs typeface="ＭＳ 明朝"/>
              </a:rPr>
              <a:t>たった一回の聖書研究で初代教会は救われました。</a:t>
            </a:r>
            <a:endParaRPr lang="en-US" sz="3600" dirty="0">
              <a:latin typeface="ＭＳ 明朝"/>
              <a:ea typeface="ＭＳ 明朝"/>
              <a:cs typeface="ＭＳ 明朝"/>
            </a:endParaRPr>
          </a:p>
        </p:txBody>
      </p:sp>
      <p:pic>
        <p:nvPicPr>
          <p:cNvPr id="3" name="Picture 2" descr="A person sitting on a bench in front of a building&#10;&#10;Description generated with high confidence">
            <a:extLst>
              <a:ext uri="{FF2B5EF4-FFF2-40B4-BE49-F238E27FC236}">
                <a16:creationId xmlns="" xmlns:a16="http://schemas.microsoft.com/office/drawing/2014/main" xmlns:mv="urn:schemas-microsoft-com:mac:vml" xmlns:mc="http://schemas.openxmlformats.org/markup-compatibility/2006" id="{BA4339F5-29B5-4C32-B88F-538B8B32509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722" r="8334"/>
          <a:stretch/>
        </p:blipFill>
        <p:spPr>
          <a:xfrm>
            <a:off x="5210860" y="327312"/>
            <a:ext cx="6523940" cy="5307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8385391"/>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xmlns:mv="urn:schemas-microsoft-com:mac:vml" xmlns:mc="http://schemas.openxmlformats.org/markup-compatibility/2006" id="{C4D79FFB-EB50-408D-B14D-CD445D2D0C88}"/>
              </a:ext>
            </a:extLst>
          </p:cNvPr>
          <p:cNvSpPr>
            <a:spLocks noGrp="1"/>
          </p:cNvSpPr>
          <p:nvPr>
            <p:ph type="ctrTitle"/>
          </p:nvPr>
        </p:nvSpPr>
        <p:spPr>
          <a:xfrm>
            <a:off x="1219200" y="327313"/>
            <a:ext cx="2517775" cy="891887"/>
          </a:xfrm>
        </p:spPr>
        <p:txBody>
          <a:bodyPr/>
          <a:lstStyle/>
          <a:p>
            <a:pPr algn="ctr"/>
            <a:r>
              <a:rPr lang="en-US" sz="4800" dirty="0"/>
              <a:t>John </a:t>
            </a:r>
            <a:r>
              <a:rPr lang="en-US" sz="4800" dirty="0" smtClean="0"/>
              <a:t>4</a:t>
            </a:r>
            <a:r>
              <a:rPr lang="ja-JP" altLang="en-US" sz="4800" dirty="0" smtClean="0"/>
              <a:t>　</a:t>
            </a:r>
            <a:r>
              <a:rPr lang="en-US" altLang="ja-JP" sz="4800" dirty="0" smtClean="0"/>
              <a:t/>
            </a:r>
            <a:br>
              <a:rPr lang="en-US" altLang="ja-JP" sz="4800" dirty="0" smtClean="0"/>
            </a:br>
            <a:r>
              <a:rPr lang="ja-JP" altLang="en-US" sz="3600" dirty="0" smtClean="0">
                <a:latin typeface="ＭＳ 明朝"/>
                <a:ea typeface="ＭＳ 明朝"/>
                <a:cs typeface="ＭＳ 明朝"/>
              </a:rPr>
              <a:t>ヨハネ４</a:t>
            </a:r>
            <a:endParaRPr lang="en-US" sz="3600" dirty="0">
              <a:latin typeface="ＭＳ 明朝"/>
              <a:ea typeface="ＭＳ 明朝"/>
              <a:cs typeface="ＭＳ 明朝"/>
            </a:endParaRPr>
          </a:p>
        </p:txBody>
      </p:sp>
      <p:sp>
        <p:nvSpPr>
          <p:cNvPr id="9" name="Text Placeholder 8">
            <a:extLst>
              <a:ext uri="{FF2B5EF4-FFF2-40B4-BE49-F238E27FC236}">
                <a16:creationId xmlns="" xmlns:a16="http://schemas.microsoft.com/office/drawing/2014/main" xmlns:mv="urn:schemas-microsoft-com:mac:vml" xmlns:mc="http://schemas.openxmlformats.org/markup-compatibility/2006" id="{A069372E-39A9-4DAE-A04B-9695A5BC144B}"/>
              </a:ext>
            </a:extLst>
          </p:cNvPr>
          <p:cNvSpPr>
            <a:spLocks noGrp="1"/>
          </p:cNvSpPr>
          <p:nvPr>
            <p:ph type="body" sz="quarter" idx="10"/>
          </p:nvPr>
        </p:nvSpPr>
        <p:spPr>
          <a:xfrm>
            <a:off x="457200" y="1752600"/>
            <a:ext cx="4218868" cy="2743200"/>
          </a:xfrm>
        </p:spPr>
        <p:txBody>
          <a:bodyPr/>
          <a:lstStyle/>
          <a:p>
            <a:pPr algn="ctr"/>
            <a:r>
              <a:rPr lang="en-US" sz="4800" dirty="0"/>
              <a:t>One session was enough to convert many in a hostile city</a:t>
            </a:r>
            <a:r>
              <a:rPr lang="en-US" sz="4800" dirty="0" smtClean="0"/>
              <a:t>!</a:t>
            </a:r>
          </a:p>
          <a:p>
            <a:pPr algn="ctr"/>
            <a:r>
              <a:rPr lang="ja-JP" altLang="en-US" sz="4000" dirty="0" smtClean="0">
                <a:latin typeface="ＭＳ 明朝"/>
                <a:ea typeface="ＭＳ 明朝"/>
                <a:cs typeface="ＭＳ 明朝"/>
              </a:rPr>
              <a:t>たった一回の聖書研究で敵対的な街に住む多くの人も改心</a:t>
            </a:r>
            <a:r>
              <a:rPr lang="ja-JP" altLang="en-US" sz="4000" dirty="0" smtClean="0">
                <a:latin typeface="ＭＳ 明朝"/>
                <a:ea typeface="ＭＳ 明朝"/>
                <a:cs typeface="ＭＳ 明朝"/>
              </a:rPr>
              <a:t>し</a:t>
            </a:r>
            <a:r>
              <a:rPr lang="ja-JP" altLang="en-US" sz="4000" dirty="0" smtClean="0">
                <a:latin typeface="ＭＳ 明朝"/>
                <a:ea typeface="ＭＳ 明朝"/>
                <a:cs typeface="ＭＳ 明朝"/>
              </a:rPr>
              <a:t>まし</a:t>
            </a:r>
            <a:r>
              <a:rPr lang="ja-JP" altLang="en-US" sz="4000" dirty="0" smtClean="0">
                <a:latin typeface="ＭＳ 明朝"/>
                <a:ea typeface="ＭＳ 明朝"/>
                <a:cs typeface="ＭＳ 明朝"/>
              </a:rPr>
              <a:t>た</a:t>
            </a:r>
            <a:r>
              <a:rPr lang="ja-JP" altLang="en-US" sz="4000" dirty="0" smtClean="0">
                <a:latin typeface="ＭＳ 明朝"/>
                <a:ea typeface="ＭＳ 明朝"/>
                <a:cs typeface="ＭＳ 明朝"/>
              </a:rPr>
              <a:t>。</a:t>
            </a:r>
            <a:endParaRPr lang="en-US" sz="4000" dirty="0">
              <a:latin typeface="ＭＳ 明朝"/>
              <a:ea typeface="ＭＳ 明朝"/>
              <a:cs typeface="ＭＳ 明朝"/>
            </a:endParaRPr>
          </a:p>
        </p:txBody>
      </p:sp>
      <p:pic>
        <p:nvPicPr>
          <p:cNvPr id="1026" name="Picture 2" descr="Related image">
            <a:hlinkClick r:id="rId2"/>
            <a:extLst>
              <a:ext uri="{FF2B5EF4-FFF2-40B4-BE49-F238E27FC236}">
                <a16:creationId xmlns="" xmlns:a16="http://schemas.microsoft.com/office/drawing/2014/main" xmlns:mv="urn:schemas-microsoft-com:mac:vml" xmlns:mc="http://schemas.openxmlformats.org/markup-compatibility/2006" id="{42C20D67-64F1-4579-BA39-48EDB3B14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9" t="1790" r="1149" b="1900"/>
          <a:stretch/>
        </p:blipFill>
        <p:spPr bwMode="auto">
          <a:xfrm>
            <a:off x="5257800" y="327313"/>
            <a:ext cx="6477000" cy="5311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49944"/>
      </p:ext>
    </p:extLst>
  </p:cSld>
  <p:clrMapOvr>
    <a:masterClrMapping/>
  </p:clrMapOvr>
  <p:transition xmlns:p14="http://schemas.microsoft.com/office/powerpoint/2010/main">
    <p:fade/>
  </p:transition>
</p:sld>
</file>

<file path=ppt/theme/theme1.xml><?xml version="1.0" encoding="utf-8"?>
<a:theme xmlns:a="http://schemas.openxmlformats.org/drawingml/2006/main" name="Blue Bar Low">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Bar Low</Template>
  <TotalTime>15569</TotalTime>
  <Words>2307</Words>
  <Application>Microsoft Macintosh PowerPoint</Application>
  <PresentationFormat>ユーザー設定</PresentationFormat>
  <Paragraphs>388</Paragraphs>
  <Slides>48</Slides>
  <Notes>2</Notes>
  <HiddenSlides>0</HiddenSlides>
  <MMClips>0</MMClips>
  <ScaleCrop>false</ScaleCrop>
  <HeadingPairs>
    <vt:vector size="4" baseType="variant">
      <vt:variant>
        <vt:lpstr>テーマ</vt:lpstr>
      </vt:variant>
      <vt:variant>
        <vt:i4>2</vt:i4>
      </vt:variant>
      <vt:variant>
        <vt:lpstr>スライド タイトル</vt:lpstr>
      </vt:variant>
      <vt:variant>
        <vt:i4>48</vt:i4>
      </vt:variant>
    </vt:vector>
  </HeadingPairs>
  <TitlesOfParts>
    <vt:vector size="50" baseType="lpstr">
      <vt:lpstr>Blue Bar Low</vt:lpstr>
      <vt:lpstr>White with Courier font for code slides</vt:lpstr>
      <vt:lpstr>A Seminar on How to Give Bible Studies 聖書研究の授け方講座 </vt:lpstr>
      <vt:lpstr>Session Two　第2回</vt:lpstr>
      <vt:lpstr>God Will Lead to Those Who Are Searching 神様は探し求めている人に導かれる</vt:lpstr>
      <vt:lpstr>God Will Lead to Those Who Are Searching 神様は探し求めている人に導かれる。</vt:lpstr>
      <vt:lpstr>Experience: Collegedale, Tennessee 経験：カレッジデール、テネシー州 </vt:lpstr>
      <vt:lpstr>Experience: Collegedale, Tennessee 経験：カレッジデール、テネシー州</vt:lpstr>
      <vt:lpstr>PowerPoint プレゼンテーション</vt:lpstr>
      <vt:lpstr>John 3　 ヨハネ３</vt:lpstr>
      <vt:lpstr>John 4　 ヨハネ４</vt:lpstr>
      <vt:lpstr>Why? なぜ？</vt:lpstr>
      <vt:lpstr>We Must Hunt for Souls Now! 私達は今、魂を探さないといけません！ </vt:lpstr>
      <vt:lpstr>We Must Hunt for Souls Now! 私達は今、魂を探さないといけません！</vt:lpstr>
      <vt:lpstr>We Must Hunt for Souls Now! 私達は今、魂を探さないといけません！</vt:lpstr>
      <vt:lpstr>Test God On This!　神様への実験</vt:lpstr>
      <vt:lpstr>Test God On This!　神様への実験</vt:lpstr>
      <vt:lpstr>Focus on Your Neighbors　 隣人に集中する</vt:lpstr>
      <vt:lpstr>Focus on Your Neighbors 隣人に集中する</vt:lpstr>
      <vt:lpstr>PowerPoint プレゼンテーション</vt:lpstr>
      <vt:lpstr>Personal Experience: Steeplechase Neighbors 個人的経験：スティープルチェース</vt:lpstr>
      <vt:lpstr>Personal Experience: Steeplechase Neighbors 個人的経験：スティープルチェース</vt:lpstr>
      <vt:lpstr>Personalized Card　個人カード</vt:lpstr>
      <vt:lpstr>Personalized Card　個人カード</vt:lpstr>
      <vt:lpstr>We Should Learn the Neighbors’ Spiritual State 隣人の霊的な状態を把握する</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Community Religious Survey 地域の宗教調査</vt:lpstr>
      <vt:lpstr>Door-to-Door Tracts 訪問トラクト</vt:lpstr>
      <vt:lpstr>Door-to-Door Tracts 訪問トラクト </vt:lpstr>
      <vt:lpstr>Non-Member Visitation 求道者への訪問</vt:lpstr>
      <vt:lpstr>Non-Member Visitation 求道者への訪問</vt:lpstr>
      <vt:lpstr>Stay Alert to Offer Help 手助けが出来るように常に注意する</vt:lpstr>
      <vt:lpstr>Stay Alert to Offer Help 手助けが出来るように常に注意する</vt:lpstr>
      <vt:lpstr>Visitation Is Key 訪問する事が鍵</vt:lpstr>
      <vt:lpstr>PowerPoint プレゼンテーション</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I.T.S.</dc:creator>
  <cp:lastModifiedBy>西野 俊宏</cp:lastModifiedBy>
  <cp:revision>227</cp:revision>
  <dcterms:created xsi:type="dcterms:W3CDTF">2017-07-28T10:15:35Z</dcterms:created>
  <dcterms:modified xsi:type="dcterms:W3CDTF">2017-07-28T15:16:31Z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TC102867621033</vt:lpwstr>
  </property>
</Properties>
</file>