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6" r:id="rId2"/>
    <p:sldId id="257" r:id="rId3"/>
    <p:sldId id="258" r:id="rId4"/>
    <p:sldId id="259" r:id="rId5"/>
    <p:sldId id="260" r:id="rId6"/>
    <p:sldId id="261" r:id="rId7"/>
    <p:sldId id="268" r:id="rId8"/>
    <p:sldId id="264" r:id="rId9"/>
    <p:sldId id="269"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游ゴシック" panose="020B0400000000000000" pitchFamily="50" charset="-128"/>
      <p:regular r:id="rId15"/>
      <p:bold r:id="rId16"/>
    </p:embeddedFont>
    <p:embeddedFont>
      <p:font typeface="BIZ UDゴシック" panose="020B0400000000000000" pitchFamily="49" charset="-128"/>
      <p:regular r:id="rId17"/>
      <p:bold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9"/>
    <a:srgbClr val="223669"/>
    <a:srgbClr val="FFFF53"/>
    <a:srgbClr val="B4CFDE"/>
    <a:srgbClr val="4F8FB2"/>
    <a:srgbClr val="E4E2F9"/>
    <a:srgbClr val="236B23"/>
    <a:srgbClr val="625E9C"/>
    <a:srgbClr val="9693BE"/>
    <a:srgbClr val="828C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7F089-391C-41A3-AD8F-E8870031F9B4}" v="5" dt="2021-10-31T02:53:35.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88" autoAdjust="0"/>
    <p:restoredTop sz="94660"/>
  </p:normalViewPr>
  <p:slideViewPr>
    <p:cSldViewPr snapToGrid="0">
      <p:cViewPr>
        <p:scale>
          <a:sx n="110" d="100"/>
          <a:sy n="110" d="100"/>
        </p:scale>
        <p:origin x="46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福島 豊実" userId="ab266e8c5ae34791" providerId="LiveId" clId="{67D7F089-391C-41A3-AD8F-E8870031F9B4}"/>
    <pc:docChg chg="custSel addSld delSld modSld sldOrd">
      <pc:chgData name="福島 豊実" userId="ab266e8c5ae34791" providerId="LiveId" clId="{67D7F089-391C-41A3-AD8F-E8870031F9B4}" dt="2021-10-31T02:53:35.932" v="985"/>
      <pc:docMkLst>
        <pc:docMk/>
      </pc:docMkLst>
      <pc:sldChg chg="modSp mod modAnim">
        <pc:chgData name="福島 豊実" userId="ab266e8c5ae34791" providerId="LiveId" clId="{67D7F089-391C-41A3-AD8F-E8870031F9B4}" dt="2021-10-31T02:53:35.932" v="985"/>
        <pc:sldMkLst>
          <pc:docMk/>
          <pc:sldMk cId="2782471899" sldId="257"/>
        </pc:sldMkLst>
        <pc:spChg chg="mod">
          <ac:chgData name="福島 豊実" userId="ab266e8c5ae34791" providerId="LiveId" clId="{67D7F089-391C-41A3-AD8F-E8870031F9B4}" dt="2021-10-31T02:43:35.837" v="490"/>
          <ac:spMkLst>
            <pc:docMk/>
            <pc:sldMk cId="2782471899" sldId="257"/>
            <ac:spMk id="2" creationId="{8AB6286E-9F45-4E55-98C3-063F91F56D9F}"/>
          </ac:spMkLst>
        </pc:spChg>
      </pc:sldChg>
      <pc:sldChg chg="modSp mod">
        <pc:chgData name="福島 豊実" userId="ab266e8c5ae34791" providerId="LiveId" clId="{67D7F089-391C-41A3-AD8F-E8870031F9B4}" dt="2021-10-31T02:41:39.523" v="486" actId="1076"/>
        <pc:sldMkLst>
          <pc:docMk/>
          <pc:sldMk cId="860949761" sldId="258"/>
        </pc:sldMkLst>
        <pc:spChg chg="mod">
          <ac:chgData name="福島 豊実" userId="ab266e8c5ae34791" providerId="LiveId" clId="{67D7F089-391C-41A3-AD8F-E8870031F9B4}" dt="2021-10-31T02:41:39.523" v="486" actId="1076"/>
          <ac:spMkLst>
            <pc:docMk/>
            <pc:sldMk cId="860949761" sldId="258"/>
            <ac:spMk id="16" creationId="{4A5CBCE0-08D2-4532-B9BA-97B2B0B21349}"/>
          </ac:spMkLst>
        </pc:spChg>
      </pc:sldChg>
      <pc:sldChg chg="ord">
        <pc:chgData name="福島 豊実" userId="ab266e8c5ae34791" providerId="LiveId" clId="{67D7F089-391C-41A3-AD8F-E8870031F9B4}" dt="2021-10-31T02:42:48.401" v="488"/>
        <pc:sldMkLst>
          <pc:docMk/>
          <pc:sldMk cId="3717185747" sldId="261"/>
        </pc:sldMkLst>
      </pc:sldChg>
      <pc:sldChg chg="new del">
        <pc:chgData name="福島 豊実" userId="ab266e8c5ae34791" providerId="LiveId" clId="{67D7F089-391C-41A3-AD8F-E8870031F9B4}" dt="2021-10-31T01:53:50.441" v="5" actId="47"/>
        <pc:sldMkLst>
          <pc:docMk/>
          <pc:sldMk cId="388409868" sldId="269"/>
        </pc:sldMkLst>
      </pc:sldChg>
      <pc:sldChg chg="addSp delSp modSp mod">
        <pc:chgData name="福島 豊実" userId="ab266e8c5ae34791" providerId="LiveId" clId="{67D7F089-391C-41A3-AD8F-E8870031F9B4}" dt="2021-10-31T02:52:47.101" v="984" actId="6549"/>
        <pc:sldMkLst>
          <pc:docMk/>
          <pc:sldMk cId="622668473" sldId="269"/>
        </pc:sldMkLst>
        <pc:spChg chg="add mod">
          <ac:chgData name="福島 豊実" userId="ab266e8c5ae34791" providerId="LiveId" clId="{67D7F089-391C-41A3-AD8F-E8870031F9B4}" dt="2021-10-31T02:52:47.101" v="984" actId="6549"/>
          <ac:spMkLst>
            <pc:docMk/>
            <pc:sldMk cId="622668473" sldId="269"/>
            <ac:spMk id="2" creationId="{5F138A19-8955-483D-972E-3388792ACB6E}"/>
          </ac:spMkLst>
        </pc:spChg>
        <pc:spChg chg="del">
          <ac:chgData name="福島 豊実" userId="ab266e8c5ae34791" providerId="LiveId" clId="{67D7F089-391C-41A3-AD8F-E8870031F9B4}" dt="2021-10-31T01:54:40.596" v="6" actId="478"/>
          <ac:spMkLst>
            <pc:docMk/>
            <pc:sldMk cId="622668473" sldId="269"/>
            <ac:spMk id="43" creationId="{377121E1-ED1B-4D24-988B-583507D19254}"/>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9E1A1-B64E-4CE2-BA74-F946A8781878}"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ES"/>
        </a:p>
      </dgm:t>
    </dgm:pt>
    <dgm:pt modelId="{2BBDC340-004A-4860-80AB-A86D2A4F36DF}">
      <dgm:prSet custT="1"/>
      <dgm:spPr>
        <a:solidFill>
          <a:srgbClr val="223669"/>
        </a:solidFill>
      </dgm:spPr>
      <dgm:t>
        <a:bodyPr anchor="t"/>
        <a:lstStyle/>
        <a:p>
          <a:pPr>
            <a:lnSpc>
              <a:spcPts val="1600"/>
            </a:lnSpc>
          </a:pPr>
          <a:r>
            <a:rPr kumimoji="1" lang="ja-JP" altLang="en-US" sz="1500" b="1" dirty="0"/>
            <a:t>神は彼らと共にあった。彼は親しい神であり</a:t>
          </a:r>
          <a:endParaRPr lang="es-ES" sz="1500" dirty="0"/>
        </a:p>
      </dgm:t>
    </dgm:pt>
    <dgm:pt modelId="{83751803-25EE-468D-91B4-530B826FA92B}" type="parTrans" cxnId="{4DF7AF51-1164-4C4D-8774-7A8602C45574}">
      <dgm:prSet/>
      <dgm:spPr/>
      <dgm:t>
        <a:bodyPr/>
        <a:lstStyle/>
        <a:p>
          <a:endParaRPr lang="es-ES"/>
        </a:p>
      </dgm:t>
    </dgm:pt>
    <dgm:pt modelId="{DAA26E68-7C07-496A-970A-12B311BE74D7}" type="sibTrans" cxnId="{4DF7AF51-1164-4C4D-8774-7A8602C45574}">
      <dgm:prSet/>
      <dgm:spPr/>
      <dgm:t>
        <a:bodyPr/>
        <a:lstStyle/>
        <a:p>
          <a:endParaRPr lang="es-ES"/>
        </a:p>
      </dgm:t>
    </dgm:pt>
    <dgm:pt modelId="{9A75CAC8-0677-45FE-A478-0AA315519613}">
      <dgm:prSet custT="1"/>
      <dgm:spPr>
        <a:solidFill>
          <a:schemeClr val="bg1">
            <a:alpha val="87000"/>
          </a:schemeClr>
        </a:solidFill>
      </dgm:spPr>
      <dgm:t>
        <a:bodyPr anchor="t"/>
        <a:lstStyle/>
        <a:p>
          <a:pPr>
            <a:lnSpc>
              <a:spcPts val="1600"/>
            </a:lnSpc>
          </a:pPr>
          <a:r>
            <a:rPr kumimoji="1" lang="ja-JP" altLang="en-US" sz="1700" b="1" dirty="0">
              <a:solidFill>
                <a:srgbClr val="002060"/>
              </a:solidFill>
            </a:rPr>
            <a:t>公正な法律と裁判があった</a:t>
          </a:r>
          <a:endParaRPr lang="es-ES" sz="1700" dirty="0">
            <a:solidFill>
              <a:srgbClr val="002060"/>
            </a:solidFill>
          </a:endParaRPr>
        </a:p>
      </dgm:t>
    </dgm:pt>
    <dgm:pt modelId="{188B6811-2F3F-4602-BF89-44121CB16E07}" type="parTrans" cxnId="{FF736236-3F68-4BB4-8F71-7B9A77956C29}">
      <dgm:prSet/>
      <dgm:spPr/>
      <dgm:t>
        <a:bodyPr/>
        <a:lstStyle/>
        <a:p>
          <a:endParaRPr lang="es-ES"/>
        </a:p>
      </dgm:t>
    </dgm:pt>
    <dgm:pt modelId="{5B942B55-F78C-4385-A773-5B16F7207DF2}" type="sibTrans" cxnId="{FF736236-3F68-4BB4-8F71-7B9A77956C29}">
      <dgm:prSet/>
      <dgm:spPr/>
      <dgm:t>
        <a:bodyPr/>
        <a:lstStyle/>
        <a:p>
          <a:endParaRPr lang="es-ES"/>
        </a:p>
      </dgm:t>
    </dgm:pt>
    <dgm:pt modelId="{6361A48F-4C0E-425B-92CA-83AD9DC13173}" type="pres">
      <dgm:prSet presAssocID="{CBD9E1A1-B64E-4CE2-BA74-F946A8781878}" presName="Name0" presStyleCnt="0">
        <dgm:presLayoutVars>
          <dgm:dir/>
          <dgm:resizeHandles val="exact"/>
        </dgm:presLayoutVars>
      </dgm:prSet>
      <dgm:spPr/>
      <dgm:t>
        <a:bodyPr/>
        <a:lstStyle/>
        <a:p>
          <a:endParaRPr kumimoji="1" lang="ja-JP" altLang="en-US"/>
        </a:p>
      </dgm:t>
    </dgm:pt>
    <dgm:pt modelId="{90FFD7F5-4685-4A60-8A4C-0158AD2A7B8B}" type="pres">
      <dgm:prSet presAssocID="{2BBDC340-004A-4860-80AB-A86D2A4F36DF}" presName="composite" presStyleCnt="0"/>
      <dgm:spPr/>
    </dgm:pt>
    <dgm:pt modelId="{BDCC10EF-83DE-4FCE-920D-FE1E99431470}" type="pres">
      <dgm:prSet presAssocID="{2BBDC340-004A-4860-80AB-A86D2A4F36DF}" presName="rect1" presStyleLbl="bgShp" presStyleIdx="0" presStyleCnt="2" custScaleX="147143" custScaleY="126352" custLinFactNeighborY="8310"/>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scene3d>
          <a:camera prst="orthographicFront"/>
          <a:lightRig rig="threePt" dir="t"/>
        </a:scene3d>
        <a:sp3d>
          <a:bevelT/>
        </a:sp3d>
      </dgm:spPr>
    </dgm:pt>
    <dgm:pt modelId="{E3BB3C33-AB42-4A37-8046-2A20A777A8DD}" type="pres">
      <dgm:prSet presAssocID="{2BBDC340-004A-4860-80AB-A86D2A4F36DF}" presName="rect2" presStyleLbl="trBgShp" presStyleIdx="0" presStyleCnt="2" custScaleX="147143" custScaleY="148323" custLinFactY="-105548" custLinFactNeighborY="-200000">
        <dgm:presLayoutVars>
          <dgm:bulletEnabled val="1"/>
        </dgm:presLayoutVars>
      </dgm:prSet>
      <dgm:spPr/>
      <dgm:t>
        <a:bodyPr/>
        <a:lstStyle/>
        <a:p>
          <a:endParaRPr kumimoji="1" lang="ja-JP" altLang="en-US"/>
        </a:p>
      </dgm:t>
    </dgm:pt>
    <dgm:pt modelId="{6EEFF5D4-77AC-4FB8-AC73-11DA6A8D39D3}" type="pres">
      <dgm:prSet presAssocID="{DAA26E68-7C07-496A-970A-12B311BE74D7}" presName="sibTrans" presStyleCnt="0"/>
      <dgm:spPr/>
    </dgm:pt>
    <dgm:pt modelId="{916F4DA9-E81D-4C2C-9582-D22FFA8EF870}" type="pres">
      <dgm:prSet presAssocID="{9A75CAC8-0677-45FE-A478-0AA315519613}" presName="composite" presStyleCnt="0"/>
      <dgm:spPr/>
    </dgm:pt>
    <dgm:pt modelId="{DBE5699A-4A64-4BC3-AF6E-8D30069977C2}" type="pres">
      <dgm:prSet presAssocID="{9A75CAC8-0677-45FE-A478-0AA315519613}" presName="rect1" presStyleLbl="bgShp" presStyleIdx="1" presStyleCnt="2" custScaleX="147143" custScaleY="126352" custLinFactNeighborY="1342"/>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t="898"/>
          </a:stretch>
        </a:blipFill>
        <a:scene3d>
          <a:camera prst="orthographicFront"/>
          <a:lightRig rig="threePt" dir="t"/>
        </a:scene3d>
        <a:sp3d>
          <a:bevelT prst="relaxedInset"/>
        </a:sp3d>
      </dgm:spPr>
    </dgm:pt>
    <dgm:pt modelId="{AF12E592-D5C5-409A-8C44-7EB966F11D77}" type="pres">
      <dgm:prSet presAssocID="{9A75CAC8-0677-45FE-A478-0AA315519613}" presName="rect2" presStyleLbl="trBgShp" presStyleIdx="1" presStyleCnt="2" custScaleX="147143" custScaleY="177412" custLinFactY="-100000" custLinFactNeighborY="-192719">
        <dgm:presLayoutVars>
          <dgm:bulletEnabled val="1"/>
        </dgm:presLayoutVars>
      </dgm:prSet>
      <dgm:spPr/>
      <dgm:t>
        <a:bodyPr/>
        <a:lstStyle/>
        <a:p>
          <a:endParaRPr kumimoji="1" lang="ja-JP" altLang="en-US"/>
        </a:p>
      </dgm:t>
    </dgm:pt>
  </dgm:ptLst>
  <dgm:cxnLst>
    <dgm:cxn modelId="{CCDBBBA7-B3B5-463E-9B7C-3D45F07E8855}" type="presOf" srcId="{CBD9E1A1-B64E-4CE2-BA74-F946A8781878}" destId="{6361A48F-4C0E-425B-92CA-83AD9DC13173}" srcOrd="0" destOrd="0" presId="urn:microsoft.com/office/officeart/2008/layout/BendingPictureSemiTransparentText"/>
    <dgm:cxn modelId="{98D96075-5AFF-42A0-9702-18E3B94D8681}" type="presOf" srcId="{2BBDC340-004A-4860-80AB-A86D2A4F36DF}" destId="{E3BB3C33-AB42-4A37-8046-2A20A777A8DD}" srcOrd="0" destOrd="0" presId="urn:microsoft.com/office/officeart/2008/layout/BendingPictureSemiTransparentText"/>
    <dgm:cxn modelId="{CA9C87CC-A1F0-46C9-8A96-CF252F597806}" type="presOf" srcId="{9A75CAC8-0677-45FE-A478-0AA315519613}" destId="{AF12E592-D5C5-409A-8C44-7EB966F11D77}" srcOrd="0" destOrd="0" presId="urn:microsoft.com/office/officeart/2008/layout/BendingPictureSemiTransparentText"/>
    <dgm:cxn modelId="{4DF7AF51-1164-4C4D-8774-7A8602C45574}" srcId="{CBD9E1A1-B64E-4CE2-BA74-F946A8781878}" destId="{2BBDC340-004A-4860-80AB-A86D2A4F36DF}" srcOrd="0" destOrd="0" parTransId="{83751803-25EE-468D-91B4-530B826FA92B}" sibTransId="{DAA26E68-7C07-496A-970A-12B311BE74D7}"/>
    <dgm:cxn modelId="{FF736236-3F68-4BB4-8F71-7B9A77956C29}" srcId="{CBD9E1A1-B64E-4CE2-BA74-F946A8781878}" destId="{9A75CAC8-0677-45FE-A478-0AA315519613}" srcOrd="1" destOrd="0" parTransId="{188B6811-2F3F-4602-BF89-44121CB16E07}" sibTransId="{5B942B55-F78C-4385-A773-5B16F7207DF2}"/>
    <dgm:cxn modelId="{EB8EBED3-09C3-4226-ACC7-88485D131938}" type="presParOf" srcId="{6361A48F-4C0E-425B-92CA-83AD9DC13173}" destId="{90FFD7F5-4685-4A60-8A4C-0158AD2A7B8B}" srcOrd="0" destOrd="0" presId="urn:microsoft.com/office/officeart/2008/layout/BendingPictureSemiTransparentText"/>
    <dgm:cxn modelId="{C2440F74-00C1-4648-A7CE-EC1E19653226}" type="presParOf" srcId="{90FFD7F5-4685-4A60-8A4C-0158AD2A7B8B}" destId="{BDCC10EF-83DE-4FCE-920D-FE1E99431470}" srcOrd="0" destOrd="0" presId="urn:microsoft.com/office/officeart/2008/layout/BendingPictureSemiTransparentText"/>
    <dgm:cxn modelId="{EB74598D-F756-4D23-86E5-33392E06590A}" type="presParOf" srcId="{90FFD7F5-4685-4A60-8A4C-0158AD2A7B8B}" destId="{E3BB3C33-AB42-4A37-8046-2A20A777A8DD}" srcOrd="1" destOrd="0" presId="urn:microsoft.com/office/officeart/2008/layout/BendingPictureSemiTransparentText"/>
    <dgm:cxn modelId="{C0D3345D-6F34-4699-B778-2A70C7C37205}" type="presParOf" srcId="{6361A48F-4C0E-425B-92CA-83AD9DC13173}" destId="{6EEFF5D4-77AC-4FB8-AC73-11DA6A8D39D3}" srcOrd="1" destOrd="0" presId="urn:microsoft.com/office/officeart/2008/layout/BendingPictureSemiTransparentText"/>
    <dgm:cxn modelId="{9C956488-731F-4419-9E32-2AC06E672F05}" type="presParOf" srcId="{6361A48F-4C0E-425B-92CA-83AD9DC13173}" destId="{916F4DA9-E81D-4C2C-9582-D22FFA8EF870}" srcOrd="2" destOrd="0" presId="urn:microsoft.com/office/officeart/2008/layout/BendingPictureSemiTransparentText"/>
    <dgm:cxn modelId="{4109D1CB-085A-49C8-94CA-BCEB69461756}" type="presParOf" srcId="{916F4DA9-E81D-4C2C-9582-D22FFA8EF870}" destId="{DBE5699A-4A64-4BC3-AF6E-8D30069977C2}" srcOrd="0" destOrd="0" presId="urn:microsoft.com/office/officeart/2008/layout/BendingPictureSemiTransparentText"/>
    <dgm:cxn modelId="{FC0EBDDF-4DF2-4F8C-A8CB-60C4BCEC6E9F}" type="presParOf" srcId="{916F4DA9-E81D-4C2C-9582-D22FFA8EF870}" destId="{AF12E592-D5C5-409A-8C44-7EB966F11D77}"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C10EF-83DE-4FCE-920D-FE1E99431470}">
      <dsp:nvSpPr>
        <dsp:cNvPr id="0" name=""/>
        <dsp:cNvSpPr/>
      </dsp:nvSpPr>
      <dsp:spPr>
        <a:xfrm>
          <a:off x="160379" y="109370"/>
          <a:ext cx="2184405" cy="160774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 modelId="{E3BB3C33-AB42-4A37-8046-2A20A777A8DD}">
      <dsp:nvSpPr>
        <dsp:cNvPr id="0" name=""/>
        <dsp:cNvSpPr/>
      </dsp:nvSpPr>
      <dsp:spPr>
        <a:xfrm>
          <a:off x="160379" y="55110"/>
          <a:ext cx="2184405" cy="452954"/>
        </a:xfrm>
        <a:prstGeom prst="rect">
          <a:avLst/>
        </a:prstGeom>
        <a:solidFill>
          <a:srgbClr val="223669"/>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ctr" defTabSz="666750">
            <a:lnSpc>
              <a:spcPts val="1600"/>
            </a:lnSpc>
            <a:spcBef>
              <a:spcPct val="0"/>
            </a:spcBef>
            <a:spcAft>
              <a:spcPct val="35000"/>
            </a:spcAft>
          </a:pPr>
          <a:r>
            <a:rPr kumimoji="1" lang="ja-JP" altLang="en-US" sz="1500" b="1" kern="1200" dirty="0"/>
            <a:t>神は彼らと共にあった。彼は親しい神であり</a:t>
          </a:r>
          <a:endParaRPr lang="es-ES" sz="1500" kern="1200" dirty="0"/>
        </a:p>
      </dsp:txBody>
      <dsp:txXfrm>
        <a:off x="160379" y="55110"/>
        <a:ext cx="2184405" cy="452954"/>
      </dsp:txXfrm>
    </dsp:sp>
    <dsp:sp modelId="{DBE5699A-4A64-4BC3-AF6E-8D30069977C2}">
      <dsp:nvSpPr>
        <dsp:cNvPr id="0" name=""/>
        <dsp:cNvSpPr/>
      </dsp:nvSpPr>
      <dsp:spPr>
        <a:xfrm>
          <a:off x="160379" y="1763460"/>
          <a:ext cx="2184405" cy="1607742"/>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t="898"/>
          </a:stretch>
        </a:blip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dsp:style>
    </dsp:sp>
    <dsp:sp modelId="{AF12E592-D5C5-409A-8C44-7EB966F11D77}">
      <dsp:nvSpPr>
        <dsp:cNvPr id="0" name=""/>
        <dsp:cNvSpPr/>
      </dsp:nvSpPr>
      <dsp:spPr>
        <a:xfrm>
          <a:off x="160379" y="1806068"/>
          <a:ext cx="2184405" cy="541787"/>
        </a:xfrm>
        <a:prstGeom prst="rect">
          <a:avLst/>
        </a:prstGeom>
        <a:solidFill>
          <a:schemeClr val="bg1">
            <a:alpha val="87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ctr" defTabSz="755650">
            <a:lnSpc>
              <a:spcPts val="1600"/>
            </a:lnSpc>
            <a:spcBef>
              <a:spcPct val="0"/>
            </a:spcBef>
            <a:spcAft>
              <a:spcPct val="35000"/>
            </a:spcAft>
          </a:pPr>
          <a:r>
            <a:rPr kumimoji="1" lang="ja-JP" altLang="en-US" sz="1700" b="1" kern="1200" dirty="0">
              <a:solidFill>
                <a:srgbClr val="002060"/>
              </a:solidFill>
            </a:rPr>
            <a:t>公正な法律と裁判があった</a:t>
          </a:r>
          <a:endParaRPr lang="es-ES" sz="1700" kern="1200" dirty="0">
            <a:solidFill>
              <a:srgbClr val="002060"/>
            </a:solidFill>
          </a:endParaRPr>
        </a:p>
      </dsp:txBody>
      <dsp:txXfrm>
        <a:off x="160379" y="1806068"/>
        <a:ext cx="2184405" cy="54178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2C0652-A12B-4AB6-834C-B26399DB21A2}" type="datetimeFigureOut">
              <a:rPr lang="es-ES" smtClean="0"/>
              <a:t>08/11/2021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261881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2C0652-A12B-4AB6-834C-B26399DB21A2}" type="datetimeFigureOut">
              <a:rPr lang="es-ES" smtClean="0"/>
              <a:t>08/11/2021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3045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2C0652-A12B-4AB6-834C-B26399DB21A2}" type="datetimeFigureOut">
              <a:rPr lang="es-ES" smtClean="0"/>
              <a:t>08/11/2021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9251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2C0652-A12B-4AB6-834C-B26399DB21A2}" type="datetimeFigureOut">
              <a:rPr lang="es-ES" smtClean="0"/>
              <a:t>08/11/2021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26526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32C0652-A12B-4AB6-834C-B26399DB21A2}" type="datetimeFigureOut">
              <a:rPr lang="es-ES" smtClean="0"/>
              <a:t>08/11/2021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221720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2C0652-A12B-4AB6-834C-B26399DB21A2}" type="datetimeFigureOut">
              <a:rPr lang="es-ES" smtClean="0"/>
              <a:t>08/11/2021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188067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2C0652-A12B-4AB6-834C-B26399DB21A2}" type="datetimeFigureOut">
              <a:rPr lang="es-ES" smtClean="0"/>
              <a:t>08/11/2021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2381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2C0652-A12B-4AB6-834C-B26399DB21A2}" type="datetimeFigureOut">
              <a:rPr lang="es-ES" smtClean="0"/>
              <a:t>08/11/2021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220109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C0652-A12B-4AB6-834C-B26399DB21A2}" type="datetimeFigureOut">
              <a:rPr lang="es-ES" smtClean="0"/>
              <a:t>08/11/2021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20372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2C0652-A12B-4AB6-834C-B26399DB21A2}" type="datetimeFigureOut">
              <a:rPr lang="es-ES" smtClean="0"/>
              <a:t>08/11/2021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409911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32C0652-A12B-4AB6-834C-B26399DB21A2}" type="datetimeFigureOut">
              <a:rPr lang="es-ES" smtClean="0"/>
              <a:t>08/11/2021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61D614-21F8-49B0-96B1-0CAD8234CA63}" type="slidenum">
              <a:rPr lang="es-ES" smtClean="0"/>
              <a:t>‹#›</a:t>
            </a:fld>
            <a:endParaRPr lang="es-ES"/>
          </a:p>
        </p:txBody>
      </p:sp>
    </p:spTree>
    <p:extLst>
      <p:ext uri="{BB962C8B-B14F-4D97-AF65-F5344CB8AC3E}">
        <p14:creationId xmlns:p14="http://schemas.microsoft.com/office/powerpoint/2010/main" val="55211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2C0652-A12B-4AB6-834C-B26399DB21A2}" type="datetimeFigureOut">
              <a:rPr lang="es-ES" smtClean="0"/>
              <a:t>08/11/2021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61D614-21F8-49B0-96B1-0CAD8234CA63}" type="slidenum">
              <a:rPr lang="es-ES" smtClean="0"/>
              <a:t>‹#›</a:t>
            </a:fld>
            <a:endParaRPr lang="es-ES"/>
          </a:p>
        </p:txBody>
      </p:sp>
    </p:spTree>
    <p:extLst>
      <p:ext uri="{BB962C8B-B14F-4D97-AF65-F5344CB8AC3E}">
        <p14:creationId xmlns:p14="http://schemas.microsoft.com/office/powerpoint/2010/main" val="3028491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jpeg"/><Relationship Id="rId7" Type="http://schemas.openxmlformats.org/officeDocument/2006/relationships/diagramColors" Target="../diagrams/colors1.xm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3.png"/><Relationship Id="rId5" Type="http://schemas.openxmlformats.org/officeDocument/2006/relationships/diagramLayout" Target="../diagrams/layout1.xml"/><Relationship Id="rId10" Type="http://schemas.openxmlformats.org/officeDocument/2006/relationships/image" Target="../media/image32.png"/><Relationship Id="rId4" Type="http://schemas.openxmlformats.org/officeDocument/2006/relationships/diagramData" Target="../diagrams/data1.xml"/><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Imagen que contiene tabla, interior, pequeño, hecho de madera&#10;&#10;Descripción generada automáticamente">
            <a:extLst>
              <a:ext uri="{FF2B5EF4-FFF2-40B4-BE49-F238E27FC236}">
                <a16:creationId xmlns="" xmlns:a16="http://schemas.microsoft.com/office/drawing/2014/main" id="{FB05788B-D843-438C-91C4-7088EED68B16}"/>
              </a:ext>
            </a:extLst>
          </p:cNvPr>
          <p:cNvPicPr>
            <a:picLocks noChangeAspect="1"/>
          </p:cNvPicPr>
          <p:nvPr/>
        </p:nvPicPr>
        <p:blipFill rotWithShape="1">
          <a:blip r:embed="rId2" cstate="print">
            <a:alphaModFix amt="78000"/>
            <a:extLst>
              <a:ext uri="{28A0092B-C50C-407E-A947-70E740481C1C}">
                <a14:useLocalDpi xmlns:a14="http://schemas.microsoft.com/office/drawing/2010/main"/>
              </a:ext>
            </a:extLst>
          </a:blip>
          <a:srcRect r="-22606"/>
          <a:stretch/>
        </p:blipFill>
        <p:spPr>
          <a:xfrm>
            <a:off x="0" y="0"/>
            <a:ext cx="9144000" cy="5143500"/>
          </a:xfrm>
          <a:prstGeom prst="rect">
            <a:avLst/>
          </a:prstGeom>
        </p:spPr>
      </p:pic>
      <p:sp>
        <p:nvSpPr>
          <p:cNvPr id="22" name="Freeform 49">
            <a:extLst>
              <a:ext uri="{FF2B5EF4-FFF2-40B4-BE49-F238E27FC236}">
                <a16:creationId xmlns="" xmlns:a16="http://schemas.microsoft.com/office/drawing/2014/main" id="{EF9B8DF2-C3F5-49A2-94D2-F7B65A0F1F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035435" y="435869"/>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descr="Un grupo de personas en una montaña&#10;&#10;Descripción generada automáticamente con confianza baja">
            <a:extLst>
              <a:ext uri="{FF2B5EF4-FFF2-40B4-BE49-F238E27FC236}">
                <a16:creationId xmlns="" xmlns:a16="http://schemas.microsoft.com/office/drawing/2014/main" id="{35023607-58E2-4572-BB94-D97C30B129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70008" y="570421"/>
            <a:ext cx="3974012" cy="457307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2" name="CuadroTexto 41">
            <a:extLst>
              <a:ext uri="{FF2B5EF4-FFF2-40B4-BE49-F238E27FC236}">
                <a16:creationId xmlns="" xmlns:a16="http://schemas.microsoft.com/office/drawing/2014/main" id="{E9D7958C-4850-4079-B535-B1D18A706C14}"/>
              </a:ext>
            </a:extLst>
          </p:cNvPr>
          <p:cNvSpPr txBox="1"/>
          <p:nvPr/>
        </p:nvSpPr>
        <p:spPr>
          <a:xfrm>
            <a:off x="-2" y="0"/>
            <a:ext cx="5750721" cy="1200329"/>
          </a:xfrm>
          <a:prstGeom prst="rect">
            <a:avLst/>
          </a:prstGeom>
          <a:noFill/>
        </p:spPr>
        <p:txBody>
          <a:bodyPr wrap="square" rtlCol="0">
            <a:spAutoFit/>
          </a:bodyPr>
          <a:lstStyle/>
          <a:p>
            <a:pPr algn="ctr"/>
            <a:r>
              <a:rPr lang="ja-JP" altLang="en-US" sz="3600" b="1" dirty="0">
                <a:ln w="9525">
                  <a:solidFill>
                    <a:schemeClr val="bg1"/>
                  </a:solidFill>
                  <a:prstDash val="solid"/>
                </a:ln>
                <a:solidFill>
                  <a:schemeClr val="accent6">
                    <a:lumMod val="60000"/>
                    <a:lumOff val="40000"/>
                  </a:schemeClr>
                </a:solidFill>
                <a:effectLst>
                  <a:outerShdw blurRad="12700" dist="38100" dir="2700000" algn="tl" rotWithShape="0">
                    <a:schemeClr val="accent6">
                      <a:lumMod val="20000"/>
                      <a:lumOff val="80000"/>
                    </a:schemeClr>
                  </a:outerShdw>
                </a:effectLst>
              </a:rPr>
              <a:t>大いなる国民が</a:t>
            </a:r>
            <a:endParaRPr lang="en-US" altLang="ja-JP" sz="3600" b="1" dirty="0">
              <a:ln w="9525">
                <a:solidFill>
                  <a:schemeClr val="bg1"/>
                </a:solidFill>
                <a:prstDash val="solid"/>
              </a:ln>
              <a:solidFill>
                <a:schemeClr val="accent6">
                  <a:lumMod val="60000"/>
                  <a:lumOff val="40000"/>
                </a:schemeClr>
              </a:solidFill>
              <a:effectLst>
                <a:outerShdw blurRad="12700" dist="38100" dir="2700000" algn="tl" rotWithShape="0">
                  <a:schemeClr val="accent6">
                    <a:lumMod val="20000"/>
                    <a:lumOff val="80000"/>
                  </a:schemeClr>
                </a:outerShdw>
              </a:effectLst>
            </a:endParaRPr>
          </a:p>
          <a:p>
            <a:pPr algn="ctr"/>
            <a:r>
              <a:rPr lang="ja-JP" altLang="en-US" sz="3600" b="1" dirty="0">
                <a:ln w="9525">
                  <a:solidFill>
                    <a:schemeClr val="bg1"/>
                  </a:solidFill>
                  <a:prstDash val="solid"/>
                </a:ln>
                <a:solidFill>
                  <a:schemeClr val="accent6">
                    <a:lumMod val="60000"/>
                    <a:lumOff val="40000"/>
                  </a:schemeClr>
                </a:solidFill>
                <a:effectLst>
                  <a:outerShdw blurRad="12700" dist="38100" dir="2700000" algn="tl" rotWithShape="0">
                    <a:schemeClr val="accent6">
                      <a:lumMod val="20000"/>
                      <a:lumOff val="80000"/>
                    </a:schemeClr>
                  </a:outerShdw>
                </a:effectLst>
              </a:rPr>
              <a:t>どこにいるだろうか？</a:t>
            </a:r>
            <a:endParaRPr lang="es-ES" sz="3600" b="1" dirty="0">
              <a:ln w="9525">
                <a:solidFill>
                  <a:schemeClr val="bg1"/>
                </a:solidFill>
                <a:prstDash val="solid"/>
              </a:ln>
              <a:solidFill>
                <a:schemeClr val="accent6">
                  <a:lumMod val="60000"/>
                  <a:lumOff val="40000"/>
                </a:schemeClr>
              </a:solidFill>
              <a:effectLst>
                <a:outerShdw blurRad="12700" dist="38100" dir="2700000" algn="tl" rotWithShape="0">
                  <a:schemeClr val="accent6">
                    <a:lumMod val="20000"/>
                    <a:lumOff val="80000"/>
                  </a:schemeClr>
                </a:outerShdw>
              </a:effectLst>
            </a:endParaRPr>
          </a:p>
        </p:txBody>
      </p:sp>
      <p:sp>
        <p:nvSpPr>
          <p:cNvPr id="43" name="CuadroTexto 42">
            <a:extLst>
              <a:ext uri="{FF2B5EF4-FFF2-40B4-BE49-F238E27FC236}">
                <a16:creationId xmlns="" xmlns:a16="http://schemas.microsoft.com/office/drawing/2014/main" id="{377121E1-ED1B-4D24-988B-583507D19254}"/>
              </a:ext>
            </a:extLst>
          </p:cNvPr>
          <p:cNvSpPr txBox="1"/>
          <p:nvPr/>
        </p:nvSpPr>
        <p:spPr>
          <a:xfrm>
            <a:off x="0" y="4804946"/>
            <a:ext cx="2646878" cy="338554"/>
          </a:xfrm>
          <a:prstGeom prst="rect">
            <a:avLst/>
          </a:prstGeom>
          <a:noFill/>
        </p:spPr>
        <p:txBody>
          <a:bodyPr wrap="none" rtlCol="0">
            <a:spAutoFit/>
          </a:bodyPr>
          <a:lstStyle/>
          <a:p>
            <a:r>
              <a:rPr lang="en-US" altLang="ja-JP"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2021</a:t>
            </a:r>
            <a:r>
              <a:rPr lang="ja-JP" altLang="en-US"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年</a:t>
            </a:r>
            <a:r>
              <a:rPr lang="en-US" altLang="ja-JP"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11</a:t>
            </a:r>
            <a:r>
              <a:rPr lang="ja-JP" altLang="en-US"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月６日　第</a:t>
            </a:r>
            <a:r>
              <a:rPr lang="en-US" altLang="ja-JP"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4</a:t>
            </a:r>
            <a:r>
              <a:rPr lang="ja-JP" altLang="en-US"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期</a:t>
            </a:r>
            <a:r>
              <a:rPr lang="en-US" altLang="ja-JP"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6</a:t>
            </a:r>
            <a:r>
              <a:rPr lang="ja-JP" altLang="en-US" sz="1600" b="1" dirty="0">
                <a:solidFill>
                  <a:schemeClr val="accent6">
                    <a:lumMod val="20000"/>
                    <a:lumOff val="80000"/>
                  </a:schemeClr>
                </a:solidFill>
                <a:latin typeface="BIZ UDゴシック" panose="020B0400000000000000" pitchFamily="49" charset="-128"/>
                <a:ea typeface="BIZ UDゴシック" panose="020B0400000000000000" pitchFamily="49" charset="-128"/>
              </a:rPr>
              <a:t>課</a:t>
            </a:r>
            <a:endParaRPr lang="es-ES" sz="1600" b="1" dirty="0">
              <a:solidFill>
                <a:schemeClr val="accent6">
                  <a:lumMod val="20000"/>
                  <a:lumOff val="80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966588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03501CA9-A1D0-45C0-A00B-587B183DDB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19206" y="221690"/>
            <a:ext cx="3735251" cy="26931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uadroTexto 1">
            <a:extLst>
              <a:ext uri="{FF2B5EF4-FFF2-40B4-BE49-F238E27FC236}">
                <a16:creationId xmlns="" xmlns:a16="http://schemas.microsoft.com/office/drawing/2014/main" id="{8AB6286E-9F45-4E55-98C3-063F91F56D9F}"/>
              </a:ext>
            </a:extLst>
          </p:cNvPr>
          <p:cNvSpPr txBox="1"/>
          <p:nvPr/>
        </p:nvSpPr>
        <p:spPr>
          <a:xfrm>
            <a:off x="4033852" y="3172211"/>
            <a:ext cx="5272844" cy="1785104"/>
          </a:xfrm>
          <a:prstGeom prst="rect">
            <a:avLst/>
          </a:prstGeom>
          <a:noFill/>
        </p:spPr>
        <p:txBody>
          <a:bodyPr wrap="square" rtlCol="0">
            <a:spAutoFit/>
          </a:bodyPr>
          <a:lstStyle/>
          <a:p>
            <a:pPr>
              <a:spcBef>
                <a:spcPts val="600"/>
              </a:spcBef>
            </a:pPr>
            <a:r>
              <a:rPr lang="ja-JP" altLang="en-US" b="1" u="dotDotDash" dirty="0">
                <a:uFill>
                  <a:solidFill>
                    <a:srgbClr val="85F8A7"/>
                  </a:solidFill>
                </a:uFill>
              </a:rPr>
              <a:t>加えることも減らすこともしてはならない</a:t>
            </a:r>
            <a:r>
              <a:rPr lang="en-US" altLang="ja-JP" b="1" u="dotDotDash" dirty="0" smtClean="0">
                <a:uFill>
                  <a:solidFill>
                    <a:srgbClr val="85F8A7"/>
                  </a:solidFill>
                </a:uFill>
              </a:rPr>
              <a:t>(4:1</a:t>
            </a:r>
            <a:r>
              <a:rPr lang="ja-JP" altLang="en-US" b="1" u="dotDotDash" dirty="0">
                <a:uFill>
                  <a:solidFill>
                    <a:srgbClr val="85F8A7"/>
                  </a:solidFill>
                </a:uFill>
              </a:rPr>
              <a:t>ｰ</a:t>
            </a:r>
            <a:r>
              <a:rPr lang="en-US" altLang="ja-JP" b="1" u="dotDotDash" dirty="0">
                <a:uFill>
                  <a:solidFill>
                    <a:srgbClr val="85F8A7"/>
                  </a:solidFill>
                </a:uFill>
              </a:rPr>
              <a:t>2)</a:t>
            </a:r>
            <a:endParaRPr lang="es-ES" b="1" u="dotDotDash" dirty="0">
              <a:uFill>
                <a:solidFill>
                  <a:srgbClr val="85F8A7"/>
                </a:solidFill>
              </a:uFill>
            </a:endParaRPr>
          </a:p>
          <a:p>
            <a:pPr>
              <a:spcBef>
                <a:spcPts val="600"/>
              </a:spcBef>
            </a:pPr>
            <a:r>
              <a:rPr lang="ja-JP" altLang="en-US" b="1" u="dotDotDash" dirty="0">
                <a:uFill>
                  <a:solidFill>
                    <a:srgbClr val="3600F8"/>
                  </a:solidFill>
                </a:uFill>
              </a:rPr>
              <a:t>バアル・</a:t>
            </a:r>
            <a:r>
              <a:rPr lang="ja-JP" altLang="en-US" b="1" u="dotDotDash" dirty="0" err="1">
                <a:uFill>
                  <a:solidFill>
                    <a:srgbClr val="3600F8"/>
                  </a:solidFill>
                </a:uFill>
              </a:rPr>
              <a:t>ぺ</a:t>
            </a:r>
            <a:r>
              <a:rPr lang="ja-JP" altLang="en-US" b="1" u="dotDotDash" dirty="0">
                <a:uFill>
                  <a:solidFill>
                    <a:srgbClr val="3600F8"/>
                  </a:solidFill>
                </a:uFill>
              </a:rPr>
              <a:t>オル</a:t>
            </a:r>
            <a:r>
              <a:rPr lang="en-US" altLang="ja-JP" b="1" u="dotDotDash" dirty="0" smtClean="0">
                <a:uFill>
                  <a:solidFill>
                    <a:srgbClr val="3600F8"/>
                  </a:solidFill>
                </a:uFill>
              </a:rPr>
              <a:t>(4:3</a:t>
            </a:r>
            <a:r>
              <a:rPr lang="en-US" altLang="ja-JP" b="1" u="dotDotDash" dirty="0">
                <a:uFill>
                  <a:solidFill>
                    <a:srgbClr val="3600F8"/>
                  </a:solidFill>
                </a:uFill>
              </a:rPr>
              <a:t>)</a:t>
            </a:r>
          </a:p>
          <a:p>
            <a:pPr>
              <a:spcBef>
                <a:spcPts val="600"/>
              </a:spcBef>
            </a:pPr>
            <a:r>
              <a:rPr lang="ja-JP" altLang="en-US" b="1" u="dotDotDash" dirty="0">
                <a:uFill>
                  <a:solidFill>
                    <a:srgbClr val="3600F8"/>
                  </a:solidFill>
                </a:uFill>
              </a:rPr>
              <a:t>あなたの主に従いなさい</a:t>
            </a:r>
            <a:r>
              <a:rPr lang="en-US" altLang="ja-JP" b="1" u="dotDotDash" dirty="0" smtClean="0">
                <a:uFill>
                  <a:solidFill>
                    <a:srgbClr val="3600F8"/>
                  </a:solidFill>
                </a:uFill>
              </a:rPr>
              <a:t>(4:4</a:t>
            </a:r>
            <a:r>
              <a:rPr lang="ja-JP" altLang="en-US" b="1" u="dotDotDash" dirty="0">
                <a:uFill>
                  <a:solidFill>
                    <a:srgbClr val="3600F8"/>
                  </a:solidFill>
                </a:uFill>
              </a:rPr>
              <a:t>）</a:t>
            </a:r>
            <a:endParaRPr lang="en-US" altLang="ja-JP" b="1" u="dotDotDash" dirty="0">
              <a:uFill>
                <a:solidFill>
                  <a:srgbClr val="3600F8"/>
                </a:solidFill>
              </a:uFill>
            </a:endParaRPr>
          </a:p>
          <a:p>
            <a:pPr>
              <a:spcBef>
                <a:spcPts val="600"/>
              </a:spcBef>
            </a:pPr>
            <a:r>
              <a:rPr lang="ja-JP" altLang="en-US" b="1" u="dotDotDash" dirty="0">
                <a:uFill>
                  <a:solidFill>
                    <a:srgbClr val="3600F8"/>
                  </a:solidFill>
                </a:uFill>
              </a:rPr>
              <a:t>あなたたちの知恵と良識</a:t>
            </a:r>
            <a:r>
              <a:rPr lang="en-US" altLang="ja-JP" b="1" u="dotDotDash" dirty="0">
                <a:uFill>
                  <a:solidFill>
                    <a:srgbClr val="3600F8"/>
                  </a:solidFill>
                </a:uFill>
              </a:rPr>
              <a:t>(4:5</a:t>
            </a:r>
            <a:r>
              <a:rPr lang="ja-JP" altLang="en-US" b="1" u="dotDotDash" dirty="0" err="1">
                <a:uFill>
                  <a:solidFill>
                    <a:srgbClr val="3600F8"/>
                  </a:solidFill>
                </a:uFill>
              </a:rPr>
              <a:t>ｰ</a:t>
            </a:r>
            <a:r>
              <a:rPr lang="en-US" altLang="ja-JP" b="1" u="dotDotDash" dirty="0">
                <a:uFill>
                  <a:solidFill>
                    <a:srgbClr val="3600F8"/>
                  </a:solidFill>
                </a:uFill>
              </a:rPr>
              <a:t>6</a:t>
            </a:r>
            <a:r>
              <a:rPr lang="en-US" altLang="ja-JP" b="1" u="dotDotDash" dirty="0" smtClean="0">
                <a:uFill>
                  <a:solidFill>
                    <a:srgbClr val="3600F8"/>
                  </a:solidFill>
                </a:uFill>
              </a:rPr>
              <a:t>)</a:t>
            </a:r>
          </a:p>
          <a:p>
            <a:pPr>
              <a:spcBef>
                <a:spcPts val="600"/>
              </a:spcBef>
            </a:pPr>
            <a:r>
              <a:rPr lang="ja-JP" altLang="en-US" b="1" u="dotDotDash" dirty="0" smtClean="0">
                <a:uFill>
                  <a:solidFill>
                    <a:srgbClr val="3600F8"/>
                  </a:solidFill>
                </a:uFill>
              </a:rPr>
              <a:t>大いなる</a:t>
            </a:r>
            <a:r>
              <a:rPr lang="ja-JP" altLang="en-US" b="1" u="dotDotDash" dirty="0">
                <a:uFill>
                  <a:solidFill>
                    <a:srgbClr val="3600F8"/>
                  </a:solidFill>
                </a:uFill>
              </a:rPr>
              <a:t>国民がどこにいるだろうか</a:t>
            </a:r>
            <a:r>
              <a:rPr lang="en-US" altLang="ja-JP" b="1" u="dotDotDash" dirty="0">
                <a:uFill>
                  <a:solidFill>
                    <a:srgbClr val="3600F8"/>
                  </a:solidFill>
                </a:uFill>
              </a:rPr>
              <a:t>(4:7</a:t>
            </a:r>
            <a:r>
              <a:rPr lang="ja-JP" altLang="en-US" b="1" u="dotDotDash" dirty="0" err="1">
                <a:uFill>
                  <a:solidFill>
                    <a:srgbClr val="3600F8"/>
                  </a:solidFill>
                </a:uFill>
              </a:rPr>
              <a:t>ｰ</a:t>
            </a:r>
            <a:r>
              <a:rPr lang="en-US" altLang="ja-JP" b="1" u="dotDotDash" dirty="0">
                <a:uFill>
                  <a:solidFill>
                    <a:srgbClr val="3600F8"/>
                  </a:solidFill>
                </a:uFill>
              </a:rPr>
              <a:t>9)</a:t>
            </a:r>
          </a:p>
        </p:txBody>
      </p:sp>
      <p:sp>
        <p:nvSpPr>
          <p:cNvPr id="3" name="CuadroTexto 2">
            <a:extLst>
              <a:ext uri="{FF2B5EF4-FFF2-40B4-BE49-F238E27FC236}">
                <a16:creationId xmlns="" xmlns:a16="http://schemas.microsoft.com/office/drawing/2014/main" id="{B20A1467-3373-44CA-A65C-11E723644F36}"/>
              </a:ext>
            </a:extLst>
          </p:cNvPr>
          <p:cNvSpPr txBox="1"/>
          <p:nvPr/>
        </p:nvSpPr>
        <p:spPr>
          <a:xfrm>
            <a:off x="80464" y="24708"/>
            <a:ext cx="5683219" cy="2385268"/>
          </a:xfrm>
          <a:prstGeom prst="rect">
            <a:avLst/>
          </a:prstGeom>
          <a:noFill/>
        </p:spPr>
        <p:txBody>
          <a:bodyPr wrap="square" rtlCol="0">
            <a:spAutoFit/>
          </a:bodyPr>
          <a:lstStyle/>
          <a:p>
            <a:pPr>
              <a:spcBef>
                <a:spcPts val="600"/>
              </a:spcBef>
            </a:pPr>
            <a:r>
              <a:rPr lang="ja-JP" altLang="en-US" b="1" dirty="0"/>
              <a:t>申命記</a:t>
            </a:r>
            <a:r>
              <a:rPr lang="en-US" altLang="ja-JP" b="1" dirty="0"/>
              <a:t>4</a:t>
            </a:r>
            <a:r>
              <a:rPr lang="ja-JP" altLang="en-US" b="1" dirty="0"/>
              <a:t>章</a:t>
            </a:r>
            <a:r>
              <a:rPr lang="en-US" altLang="ja-JP" b="1" dirty="0"/>
              <a:t>1</a:t>
            </a:r>
            <a:r>
              <a:rPr lang="ja-JP" altLang="en-US" b="1" dirty="0"/>
              <a:t>～</a:t>
            </a:r>
            <a:r>
              <a:rPr lang="en-US" altLang="ja-JP" b="1" dirty="0"/>
              <a:t>9</a:t>
            </a:r>
            <a:r>
              <a:rPr lang="ja-JP" altLang="en-US" b="1" dirty="0"/>
              <a:t>節には、神の律法と、それに従うか　拒むかの結果についての学びがあります。神の律法は聖なるものであり、完全であり、賢明なものです。　</a:t>
            </a:r>
            <a:endParaRPr lang="en-US" altLang="ja-JP" b="1" dirty="0" smtClean="0"/>
          </a:p>
          <a:p>
            <a:pPr>
              <a:spcBef>
                <a:spcPts val="600"/>
              </a:spcBef>
            </a:pPr>
            <a:r>
              <a:rPr lang="ja-JP" altLang="en-US" b="1" dirty="0" smtClean="0"/>
              <a:t>私たち</a:t>
            </a:r>
            <a:r>
              <a:rPr lang="ja-JP" altLang="en-US" b="1" dirty="0"/>
              <a:t>は、律法を「より完全なもの」にするために、律法に何かを加えたり変えたりすることができるでしょうか？律法は知恵とどのように関係していますか？律法に従うことで、この世で名声を得ることができますか？　</a:t>
            </a:r>
            <a:endParaRPr lang="en-US" altLang="ja-JP" sz="1600" b="1" dirty="0"/>
          </a:p>
        </p:txBody>
      </p:sp>
      <p:pic>
        <p:nvPicPr>
          <p:cNvPr id="13" name="Imagen 12" descr="Texto, Carta&#10;&#10;Descripción generada automáticamente">
            <a:extLst>
              <a:ext uri="{FF2B5EF4-FFF2-40B4-BE49-F238E27FC236}">
                <a16:creationId xmlns="" xmlns:a16="http://schemas.microsoft.com/office/drawing/2014/main" id="{6701B688-6E97-4173-ABA9-478D5A2CFDF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5944" y="2427889"/>
            <a:ext cx="3509150" cy="2563207"/>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pic>
        <p:nvPicPr>
          <p:cNvPr id="22" name="Imagen 21" descr="Icono&#10;&#10;Descripción generada automáticamente">
            <a:extLst>
              <a:ext uri="{FF2B5EF4-FFF2-40B4-BE49-F238E27FC236}">
                <a16:creationId xmlns="" xmlns:a16="http://schemas.microsoft.com/office/drawing/2014/main" id="{922418B8-21E2-4DB2-BBA7-074B51FAE3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2964793">
            <a:off x="3812090" y="4641521"/>
            <a:ext cx="242845" cy="226621"/>
          </a:xfrm>
          <a:prstGeom prst="rect">
            <a:avLst/>
          </a:prstGeom>
        </p:spPr>
      </p:pic>
      <p:pic>
        <p:nvPicPr>
          <p:cNvPr id="24" name="Imagen 23" descr="Icono&#10;&#10;Descripción generada automáticamente">
            <a:extLst>
              <a:ext uri="{FF2B5EF4-FFF2-40B4-BE49-F238E27FC236}">
                <a16:creationId xmlns="" xmlns:a16="http://schemas.microsoft.com/office/drawing/2014/main" id="{27A24206-A963-4E88-A811-69A2EE08AEF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2964793">
            <a:off x="3829998" y="4275955"/>
            <a:ext cx="242845" cy="226621"/>
          </a:xfrm>
          <a:prstGeom prst="rect">
            <a:avLst/>
          </a:prstGeom>
        </p:spPr>
      </p:pic>
      <p:pic>
        <p:nvPicPr>
          <p:cNvPr id="25" name="Imagen 24" descr="Icono&#10;&#10;Descripción generada automáticamente">
            <a:extLst>
              <a:ext uri="{FF2B5EF4-FFF2-40B4-BE49-F238E27FC236}">
                <a16:creationId xmlns="" xmlns:a16="http://schemas.microsoft.com/office/drawing/2014/main" id="{ED643B85-025F-4309-8C70-4F61EABBE2F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2964793">
            <a:off x="3829997" y="3945216"/>
            <a:ext cx="242845" cy="226621"/>
          </a:xfrm>
          <a:prstGeom prst="rect">
            <a:avLst/>
          </a:prstGeom>
        </p:spPr>
      </p:pic>
      <p:pic>
        <p:nvPicPr>
          <p:cNvPr id="26" name="Imagen 25" descr="Icono&#10;&#10;Descripción generada automáticamente">
            <a:extLst>
              <a:ext uri="{FF2B5EF4-FFF2-40B4-BE49-F238E27FC236}">
                <a16:creationId xmlns="" xmlns:a16="http://schemas.microsoft.com/office/drawing/2014/main" id="{8B7E6B57-7823-4694-B3C9-A1A04A906FC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2964793">
            <a:off x="3829998" y="3557143"/>
            <a:ext cx="242845" cy="226621"/>
          </a:xfrm>
          <a:prstGeom prst="rect">
            <a:avLst/>
          </a:prstGeom>
        </p:spPr>
      </p:pic>
      <p:pic>
        <p:nvPicPr>
          <p:cNvPr id="27" name="Imagen 26" descr="Icono&#10;&#10;Descripción generada automáticamente">
            <a:extLst>
              <a:ext uri="{FF2B5EF4-FFF2-40B4-BE49-F238E27FC236}">
                <a16:creationId xmlns="" xmlns:a16="http://schemas.microsoft.com/office/drawing/2014/main" id="{B3AE1DD7-E46E-411A-85EF-D9378DA9390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2964793">
            <a:off x="3829997" y="3216630"/>
            <a:ext cx="242845" cy="226621"/>
          </a:xfrm>
          <a:prstGeom prst="rect">
            <a:avLst/>
          </a:prstGeom>
        </p:spPr>
      </p:pic>
    </p:spTree>
    <p:extLst>
      <p:ext uri="{BB962C8B-B14F-4D97-AF65-F5344CB8AC3E}">
        <p14:creationId xmlns:p14="http://schemas.microsoft.com/office/powerpoint/2010/main" val="278247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0-#ppt_w/2"/>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left)">
                                      <p:cBhvr>
                                        <p:cTn id="43" dur="500"/>
                                        <p:tgtEl>
                                          <p:spTgt spid="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Effect transition="in" filter="wipe(left)">
                                      <p:cBhvr>
                                        <p:cTn id="53" dur="500"/>
                                        <p:tgtEl>
                                          <p:spTgt spid="2">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0-#ppt_w/2"/>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Effect transition="in" filter="wipe(left)">
                                      <p:cBhvr>
                                        <p:cTn id="63" dur="500"/>
                                        <p:tgtEl>
                                          <p:spTgt spid="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wipe(left)">
                                      <p:cBhvr>
                                        <p:cTn id="7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410FCBAC-E6AA-4A68-8C6C-0C6D65B178F4}"/>
              </a:ext>
            </a:extLst>
          </p:cNvPr>
          <p:cNvSpPr txBox="1"/>
          <p:nvPr/>
        </p:nvSpPr>
        <p:spPr>
          <a:xfrm>
            <a:off x="0" y="0"/>
            <a:ext cx="9143999"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200" b="1" dirty="0">
                <a:ln/>
                <a:solidFill>
                  <a:schemeClr val="accent3"/>
                </a:solidFill>
              </a:rPr>
              <a:t>加えることも減らすこともしてはならない</a:t>
            </a:r>
            <a:endParaRPr lang="es-ES" altLang="ja-JP" sz="3200" b="1" dirty="0">
              <a:ln/>
              <a:solidFill>
                <a:schemeClr val="accent3"/>
              </a:solidFill>
            </a:endParaRPr>
          </a:p>
        </p:txBody>
      </p:sp>
      <p:sp>
        <p:nvSpPr>
          <p:cNvPr id="5" name="CuadroTexto 4">
            <a:extLst>
              <a:ext uri="{FF2B5EF4-FFF2-40B4-BE49-F238E27FC236}">
                <a16:creationId xmlns="" xmlns:a16="http://schemas.microsoft.com/office/drawing/2014/main" id="{669236C2-C0FD-45F3-A0F2-3E82C9277AFF}"/>
              </a:ext>
            </a:extLst>
          </p:cNvPr>
          <p:cNvSpPr txBox="1"/>
          <p:nvPr/>
        </p:nvSpPr>
        <p:spPr>
          <a:xfrm>
            <a:off x="-147916" y="631010"/>
            <a:ext cx="9412940" cy="584775"/>
          </a:xfrm>
          <a:prstGeom prst="rect">
            <a:avLst/>
          </a:prstGeom>
          <a:noFill/>
        </p:spPr>
        <p:txBody>
          <a:bodyPr wrap="square">
            <a:spAutoFit/>
          </a:bodyPr>
          <a:lstStyle/>
          <a:p>
            <a:pPr algn="ctr"/>
            <a:r>
              <a:rPr lang="ja-JP" altLang="en-US"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rPr>
              <a:t>あなたたちはわたしが命じる言葉に何一つ加えることも、減らすこともしてはならない。　　　　　わたしが命じるとおりにあなたたちの神、主の戒めを守りなさい。申命記</a:t>
            </a:r>
            <a:r>
              <a:rPr lang="en-US" altLang="ja-JP"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rPr>
              <a:t>4</a:t>
            </a:r>
            <a:r>
              <a:rPr lang="ja-JP" altLang="en-US"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rPr>
              <a:t>：</a:t>
            </a:r>
            <a:r>
              <a:rPr lang="en-US" altLang="ja-JP"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rPr>
              <a:t>2(</a:t>
            </a:r>
            <a:r>
              <a:rPr lang="ja-JP" altLang="en-US"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rPr>
              <a:t>新共同訳</a:t>
            </a:r>
            <a:r>
              <a:rPr lang="en-US" altLang="ja-JP"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rPr>
              <a:t>)</a:t>
            </a:r>
            <a:endParaRPr lang="es-ES" sz="1600" b="1" dirty="0">
              <a:ln w="6600">
                <a:solidFill>
                  <a:schemeClr val="accent6">
                    <a:lumMod val="50000"/>
                  </a:schemeClr>
                </a:solidFill>
                <a:prstDash val="solid"/>
              </a:ln>
              <a:solidFill>
                <a:srgbClr val="FFFFFF"/>
              </a:solidFill>
              <a:effectLst>
                <a:outerShdw dist="38100" dir="2700000" algn="tl" rotWithShape="0">
                  <a:schemeClr val="accent6">
                    <a:lumMod val="50000"/>
                  </a:schemeClr>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F427A743-5127-43B1-8C67-4F0395DFB436}"/>
              </a:ext>
            </a:extLst>
          </p:cNvPr>
          <p:cNvSpPr txBox="1"/>
          <p:nvPr/>
        </p:nvSpPr>
        <p:spPr>
          <a:xfrm>
            <a:off x="1814285" y="1320669"/>
            <a:ext cx="7254965" cy="1200329"/>
          </a:xfrm>
          <a:prstGeom prst="rect">
            <a:avLst/>
          </a:prstGeom>
          <a:noFill/>
        </p:spPr>
        <p:txBody>
          <a:bodyPr wrap="square" rtlCol="0">
            <a:spAutoFit/>
          </a:bodyPr>
          <a:lstStyle/>
          <a:p>
            <a:pPr>
              <a:spcBef>
                <a:spcPts val="600"/>
              </a:spcBef>
            </a:pPr>
            <a:r>
              <a:rPr lang="ja-JP" altLang="en-US" b="1" dirty="0"/>
              <a:t>完全な律法に何かを加えたり、取り除いたりして、さらに「完全」にしようとするなら、私たちは神の代わりになることになります。それがサタンの願いでした。律法は不完全だから、それを変える　ことが急務だ」と反乱時に宣伝していました。</a:t>
            </a:r>
            <a:endParaRPr lang="es-ES" b="1" dirty="0"/>
          </a:p>
        </p:txBody>
      </p:sp>
      <p:pic>
        <p:nvPicPr>
          <p:cNvPr id="4" name="Imagen 3">
            <a:extLst>
              <a:ext uri="{FF2B5EF4-FFF2-40B4-BE49-F238E27FC236}">
                <a16:creationId xmlns="" xmlns:a16="http://schemas.microsoft.com/office/drawing/2014/main" id="{07EA2DB1-272F-4CB8-AE50-0EDDE94D45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751" y="2787530"/>
            <a:ext cx="2008574" cy="2178944"/>
          </a:xfrm>
          <a:prstGeom prst="roundRect">
            <a:avLst>
              <a:gd name="adj" fmla="val 101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Texto&#10;&#10;Descripción generada automáticamente">
            <a:extLst>
              <a:ext uri="{FF2B5EF4-FFF2-40B4-BE49-F238E27FC236}">
                <a16:creationId xmlns="" xmlns:a16="http://schemas.microsoft.com/office/drawing/2014/main" id="{587FC8F5-C799-4EDF-BD4B-54DEEDC304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035" y="1215785"/>
            <a:ext cx="1666965" cy="1428674"/>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 xmlns:a16="http://schemas.microsoft.com/office/drawing/2014/main" id="{22AAE008-854E-4402-8CC9-66B9F045B571}"/>
              </a:ext>
            </a:extLst>
          </p:cNvPr>
          <p:cNvSpPr txBox="1"/>
          <p:nvPr/>
        </p:nvSpPr>
        <p:spPr>
          <a:xfrm>
            <a:off x="2119610" y="2497416"/>
            <a:ext cx="4760162" cy="1661993"/>
          </a:xfrm>
          <a:prstGeom prst="rect">
            <a:avLst/>
          </a:prstGeom>
          <a:noFill/>
        </p:spPr>
        <p:txBody>
          <a:bodyPr wrap="square">
            <a:spAutoFit/>
          </a:bodyPr>
          <a:lstStyle/>
          <a:p>
            <a:pPr>
              <a:spcBef>
                <a:spcPts val="600"/>
              </a:spcBef>
            </a:pPr>
            <a:r>
              <a:rPr lang="ja-JP" altLang="en-US" sz="1700" b="1" dirty="0"/>
              <a:t>サタンは歴史の中で、神の民が律法に新しい　規則を加えるように誘導しました。例えば、　真理と異教徒の習慣を混ぜ合わせたり、新しい法律を考案したり、伝統を確立したりすることによってです</a:t>
            </a:r>
            <a:r>
              <a:rPr lang="ja-JP" altLang="en-US" sz="1700" b="1" dirty="0" smtClean="0">
                <a:latin typeface="ＭＳ Ｐゴシック" panose="020B0600070205080204" pitchFamily="50" charset="-128"/>
                <a:ea typeface="ＭＳ Ｐゴシック" panose="020B0600070205080204" pitchFamily="50" charset="-128"/>
              </a:rPr>
              <a:t>（</a:t>
            </a:r>
            <a:r>
              <a:rPr lang="ja-JP" altLang="en-US" sz="1700" b="1" dirty="0">
                <a:latin typeface="ＭＳ Ｐゴシック" panose="020B0600070205080204" pitchFamily="50" charset="-128"/>
                <a:ea typeface="ＭＳ Ｐゴシック" panose="020B0600070205080204" pitchFamily="50" charset="-128"/>
              </a:rPr>
              <a:t>列</a:t>
            </a:r>
            <a:r>
              <a:rPr lang="ja-JP" altLang="en-US" sz="1700" b="1" dirty="0" smtClean="0">
                <a:latin typeface="ＭＳ Ｐゴシック" panose="020B0600070205080204" pitchFamily="50" charset="-128"/>
                <a:ea typeface="ＭＳ Ｐゴシック" panose="020B0600070205080204" pitchFamily="50" charset="-128"/>
              </a:rPr>
              <a:t>王記下</a:t>
            </a:r>
            <a:r>
              <a:rPr lang="en-US" altLang="ja-JP" sz="1700" b="1" dirty="0" smtClean="0">
                <a:latin typeface="ＭＳ Ｐゴシック" panose="020B0600070205080204" pitchFamily="50" charset="-128"/>
                <a:ea typeface="ＭＳ Ｐゴシック" panose="020B0600070205080204" pitchFamily="50" charset="-128"/>
              </a:rPr>
              <a:t>17:33</a:t>
            </a:r>
            <a:r>
              <a:rPr lang="ja-JP" altLang="en-US" sz="1700" b="1" dirty="0" err="1" smtClean="0">
                <a:latin typeface="ＭＳ Ｐゴシック" panose="020B0600070205080204" pitchFamily="50" charset="-128"/>
                <a:ea typeface="ＭＳ Ｐゴシック" panose="020B0600070205080204" pitchFamily="50" charset="-128"/>
              </a:rPr>
              <a:t>、</a:t>
            </a:r>
            <a:r>
              <a:rPr lang="ja-JP" altLang="en-US" sz="1700" b="1" dirty="0" smtClean="0">
                <a:latin typeface="ＭＳ Ｐゴシック" panose="020B0600070205080204" pitchFamily="50" charset="-128"/>
                <a:ea typeface="ＭＳ Ｐゴシック" panose="020B0600070205080204" pitchFamily="50" charset="-128"/>
              </a:rPr>
              <a:t>列王記上</a:t>
            </a:r>
            <a:r>
              <a:rPr lang="en-US" altLang="ja-JP" sz="1700" b="1" dirty="0" smtClean="0">
                <a:latin typeface="ＭＳ Ｐゴシック" panose="020B0600070205080204" pitchFamily="50" charset="-128"/>
                <a:ea typeface="ＭＳ Ｐゴシック" panose="020B0600070205080204" pitchFamily="50" charset="-128"/>
              </a:rPr>
              <a:t>12:33</a:t>
            </a:r>
            <a:r>
              <a:rPr lang="ja-JP" altLang="en-US" sz="1700" b="1" dirty="0">
                <a:latin typeface="ＭＳ Ｐゴシック" panose="020B0600070205080204" pitchFamily="50" charset="-128"/>
                <a:ea typeface="ＭＳ Ｐゴシック" panose="020B0600070205080204" pitchFamily="50" charset="-128"/>
              </a:rPr>
              <a:t>、マタイ</a:t>
            </a:r>
            <a:r>
              <a:rPr lang="en-US" altLang="ja-JP" sz="1700" b="1" dirty="0">
                <a:latin typeface="ＭＳ Ｐゴシック" panose="020B0600070205080204" pitchFamily="50" charset="-128"/>
                <a:ea typeface="ＭＳ Ｐゴシック" panose="020B0600070205080204" pitchFamily="50" charset="-128"/>
              </a:rPr>
              <a:t>15:3-6</a:t>
            </a:r>
            <a:r>
              <a:rPr lang="ja-JP" altLang="en-US" sz="1700" b="1" dirty="0">
                <a:latin typeface="ＭＳ Ｐゴシック" panose="020B0600070205080204" pitchFamily="50" charset="-128"/>
                <a:ea typeface="ＭＳ Ｐゴシック" panose="020B0600070205080204" pitchFamily="50" charset="-128"/>
              </a:rPr>
              <a:t>）</a:t>
            </a:r>
            <a:r>
              <a:rPr lang="ja-JP" altLang="en-US" sz="1700" b="1" dirty="0"/>
              <a:t>。</a:t>
            </a:r>
            <a:endParaRPr lang="es-ES" sz="1700" b="1" dirty="0"/>
          </a:p>
        </p:txBody>
      </p:sp>
      <p:sp>
        <p:nvSpPr>
          <p:cNvPr id="16" name="CuadroTexto 15">
            <a:extLst>
              <a:ext uri="{FF2B5EF4-FFF2-40B4-BE49-F238E27FC236}">
                <a16:creationId xmlns="" xmlns:a16="http://schemas.microsoft.com/office/drawing/2014/main" id="{4A5CBCE0-08D2-4532-B9BA-97B2B0B21349}"/>
              </a:ext>
            </a:extLst>
          </p:cNvPr>
          <p:cNvSpPr txBox="1"/>
          <p:nvPr/>
        </p:nvSpPr>
        <p:spPr>
          <a:xfrm>
            <a:off x="2083325" y="4242907"/>
            <a:ext cx="6879771" cy="646331"/>
          </a:xfrm>
          <a:prstGeom prst="rect">
            <a:avLst/>
          </a:prstGeom>
          <a:noFill/>
        </p:spPr>
        <p:txBody>
          <a:bodyPr wrap="square">
            <a:spAutoFit/>
          </a:bodyPr>
          <a:lstStyle/>
          <a:p>
            <a:pPr>
              <a:spcBef>
                <a:spcPts val="600"/>
              </a:spcBef>
            </a:pPr>
            <a:r>
              <a:rPr lang="ja-JP" altLang="en-US" b="1" dirty="0"/>
              <a:t>さらには、像を崇めるようにするために、第二の戒めを削除するよう勧めました。神の民は、どの場合もその結果を被っています。</a:t>
            </a:r>
            <a:endParaRPr lang="es-ES" b="1" dirty="0"/>
          </a:p>
        </p:txBody>
      </p:sp>
      <p:pic>
        <p:nvPicPr>
          <p:cNvPr id="18" name="Imagen 17" descr="Una persona con un vestido blanco&#10;&#10;Descripción generada automáticamente con confianza baja">
            <a:extLst>
              <a:ext uri="{FF2B5EF4-FFF2-40B4-BE49-F238E27FC236}">
                <a16:creationId xmlns="" xmlns:a16="http://schemas.microsoft.com/office/drawing/2014/main" id="{3BA3FAFC-4BB6-4708-AE16-9B7697A9FD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4806" y="2464077"/>
            <a:ext cx="2364443" cy="1635759"/>
          </a:xfrm>
          <a:prstGeom prst="rect">
            <a:avLst/>
          </a:prstGeom>
          <a:effectLst>
            <a:outerShdw blurRad="63500" sx="102000" sy="102000" algn="ctr" rotWithShape="0">
              <a:prstClr val="black"/>
            </a:outerShdw>
          </a:effectLst>
        </p:spPr>
      </p:pic>
    </p:spTree>
    <p:extLst>
      <p:ext uri="{BB962C8B-B14F-4D97-AF65-F5344CB8AC3E}">
        <p14:creationId xmlns:p14="http://schemas.microsoft.com/office/powerpoint/2010/main" val="86094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D0EC76C-4446-4460-8A68-C3B95D199D5B}"/>
              </a:ext>
            </a:extLst>
          </p:cNvPr>
          <p:cNvSpPr txBox="1"/>
          <p:nvPr/>
        </p:nvSpPr>
        <p:spPr>
          <a:xfrm>
            <a:off x="0" y="0"/>
            <a:ext cx="9143999" cy="769441"/>
          </a:xfrm>
          <a:prstGeom prst="rect">
            <a:avLst/>
          </a:prstGeom>
          <a:noFill/>
        </p:spPr>
        <p:txBody>
          <a:bodyPr wrap="square">
            <a:spAutoFit/>
            <a:scene3d>
              <a:camera prst="orthographicFront"/>
              <a:lightRig rig="brightRoom" dir="t"/>
            </a:scene3d>
            <a:sp3d extrusionH="57150" contourW="25400">
              <a:bevelT w="50800" h="38100" prst="riblet"/>
              <a:contourClr>
                <a:srgbClr val="7030A0"/>
              </a:contourClr>
            </a:sp3d>
          </a:bodyPr>
          <a:lstStyle/>
          <a:p>
            <a:pPr algn="ctr"/>
            <a:r>
              <a:rPr lang="ja-JP" altLang="en-US" sz="4400" b="1">
                <a:ln w="10160">
                  <a:noFill/>
                  <a:prstDash val="solid"/>
                </a:ln>
                <a:solidFill>
                  <a:srgbClr val="FFFFFF"/>
                </a:solidFill>
                <a:effectLst>
                  <a:outerShdw blurRad="38100" dist="22860" dir="5400000" algn="tl" rotWithShape="0">
                    <a:srgbClr val="000000">
                      <a:alpha val="30000"/>
                    </a:srgbClr>
                  </a:outerShdw>
                </a:effectLst>
              </a:rPr>
              <a:t>バアル・ぺオル</a:t>
            </a:r>
            <a:endParaRPr lang="es-ES" sz="4400" b="1" dirty="0">
              <a:ln w="10160">
                <a:no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 xmlns:a16="http://schemas.microsoft.com/office/drawing/2014/main" id="{47A7E4CE-BA65-48FF-83C2-4952F8ED4BB1}"/>
              </a:ext>
            </a:extLst>
          </p:cNvPr>
          <p:cNvSpPr txBox="1"/>
          <p:nvPr/>
        </p:nvSpPr>
        <p:spPr>
          <a:xfrm>
            <a:off x="-94130" y="631010"/>
            <a:ext cx="9305363" cy="584775"/>
          </a:xfrm>
          <a:prstGeom prst="rect">
            <a:avLst/>
          </a:prstGeom>
          <a:noFill/>
        </p:spPr>
        <p:txBody>
          <a:bodyPr wrap="square">
            <a:spAutoFit/>
          </a:bodyPr>
          <a:lstStyle/>
          <a:p>
            <a:pPr algn="ctr"/>
            <a:r>
              <a:rPr lang="ja-JP" altLang="en-US"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あなたがたの目は、主がバアル・ペオルで行われたことを見た。ペオルのバアルに従った人々は、あなたの神、主がことごとく、あなたのうちから滅ぼしつくされたのである。申命記</a:t>
            </a:r>
            <a:r>
              <a:rPr lang="en-US" altLang="ja-JP"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4:3</a:t>
            </a:r>
            <a:r>
              <a:rPr lang="en-US" altLang="ja-JP" sz="1600" b="1" dirty="0" smtClean="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ja-JP" altLang="en-US" sz="1600" b="1" dirty="0" smtClean="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口語訳</a:t>
            </a:r>
            <a:r>
              <a:rPr lang="en-US" altLang="ja-JP" sz="16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D9145365-5F53-4EBE-900B-7281466B29E7}"/>
              </a:ext>
            </a:extLst>
          </p:cNvPr>
          <p:cNvSpPr txBox="1"/>
          <p:nvPr/>
        </p:nvSpPr>
        <p:spPr>
          <a:xfrm>
            <a:off x="114144" y="1336129"/>
            <a:ext cx="6700313" cy="1831271"/>
          </a:xfrm>
          <a:prstGeom prst="rect">
            <a:avLst/>
          </a:prstGeom>
          <a:noFill/>
        </p:spPr>
        <p:txBody>
          <a:bodyPr wrap="square" rtlCol="0">
            <a:spAutoFit/>
          </a:bodyPr>
          <a:lstStyle/>
          <a:p>
            <a:pPr>
              <a:spcBef>
                <a:spcPts val="600"/>
              </a:spcBef>
            </a:pPr>
            <a:r>
              <a:rPr lang="ja-JP" altLang="en-US" b="1" dirty="0"/>
              <a:t>律法を変えようとすると結果が出ますし、公然と破るのも結果が出ます。</a:t>
            </a:r>
            <a:endParaRPr lang="en-US" altLang="ja-JP" b="1" dirty="0"/>
          </a:p>
          <a:p>
            <a:pPr>
              <a:spcBef>
                <a:spcPts val="600"/>
              </a:spcBef>
            </a:pPr>
            <a:r>
              <a:rPr lang="ja-JP" altLang="en-US" b="1" dirty="0"/>
              <a:t>バラムはモアブ人の女たちにイスラエル人の男たちを誘惑するように勧めました</a:t>
            </a:r>
            <a:r>
              <a:rPr lang="en-US" altLang="ja-JP" b="1" dirty="0"/>
              <a:t>(</a:t>
            </a:r>
            <a:r>
              <a:rPr lang="ja-JP" altLang="en-US" b="1" dirty="0"/>
              <a:t>民</a:t>
            </a:r>
            <a:r>
              <a:rPr lang="en-US" altLang="ja-JP" b="1" dirty="0"/>
              <a:t>31:15-16)</a:t>
            </a:r>
            <a:r>
              <a:rPr lang="ja-JP" altLang="en-US" b="1" dirty="0"/>
              <a:t>。彼らの挑発を受け　入れたイスラエル人は、すぐに肉体的な姦淫を精神的な姦淫に変えてしまいました（民</a:t>
            </a:r>
            <a:r>
              <a:rPr lang="en-US" altLang="ja-JP" b="1" dirty="0"/>
              <a:t>25:1-2</a:t>
            </a:r>
            <a:r>
              <a:rPr lang="ja-JP" altLang="en-US" b="1" dirty="0"/>
              <a:t>）。</a:t>
            </a:r>
            <a:endParaRPr lang="es-ES" b="1" dirty="0"/>
          </a:p>
        </p:txBody>
      </p:sp>
      <p:pic>
        <p:nvPicPr>
          <p:cNvPr id="4" name="Imagen 3">
            <a:extLst>
              <a:ext uri="{FF2B5EF4-FFF2-40B4-BE49-F238E27FC236}">
                <a16:creationId xmlns="" xmlns:a16="http://schemas.microsoft.com/office/drawing/2014/main" id="{16F0B13A-5D5D-4468-9242-308D630D4B4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6832608" y="1323321"/>
            <a:ext cx="2193827" cy="2510853"/>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Pintura de un hombre&#10;&#10;Descripción generada automáticamente con confianza baja">
            <a:extLst>
              <a:ext uri="{FF2B5EF4-FFF2-40B4-BE49-F238E27FC236}">
                <a16:creationId xmlns="" xmlns:a16="http://schemas.microsoft.com/office/drawing/2014/main" id="{AAFBDA0E-20A6-4AA8-9B65-9BDAC35DA6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144" y="3155932"/>
            <a:ext cx="2044265" cy="1865797"/>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 xmlns:a16="http://schemas.microsoft.com/office/drawing/2014/main" id="{248A712F-26D3-478E-9B79-F14F3230058C}"/>
              </a:ext>
            </a:extLst>
          </p:cNvPr>
          <p:cNvSpPr txBox="1"/>
          <p:nvPr/>
        </p:nvSpPr>
        <p:spPr>
          <a:xfrm>
            <a:off x="2394858" y="2933801"/>
            <a:ext cx="4419599" cy="1200329"/>
          </a:xfrm>
          <a:prstGeom prst="rect">
            <a:avLst/>
          </a:prstGeom>
          <a:noFill/>
        </p:spPr>
        <p:txBody>
          <a:bodyPr wrap="square">
            <a:spAutoFit/>
          </a:bodyPr>
          <a:lstStyle/>
          <a:p>
            <a:pPr>
              <a:spcBef>
                <a:spcPts val="600"/>
              </a:spcBef>
            </a:pPr>
            <a:r>
              <a:rPr lang="ja-JP" altLang="en-US" b="1" dirty="0"/>
              <a:t>最初の罪である肉体的な罪で意識を硬くすることで、サタンの究極の目的である後の罪である精神的な罪に陥る可能性があったのです。</a:t>
            </a:r>
            <a:endParaRPr lang="es-ES" b="1" dirty="0"/>
          </a:p>
        </p:txBody>
      </p:sp>
      <p:sp>
        <p:nvSpPr>
          <p:cNvPr id="12" name="CuadroTexto 11">
            <a:extLst>
              <a:ext uri="{FF2B5EF4-FFF2-40B4-BE49-F238E27FC236}">
                <a16:creationId xmlns="" xmlns:a16="http://schemas.microsoft.com/office/drawing/2014/main" id="{65958306-9D81-467C-A1E5-10831BA2E406}"/>
              </a:ext>
            </a:extLst>
          </p:cNvPr>
          <p:cNvSpPr txBox="1"/>
          <p:nvPr/>
        </p:nvSpPr>
        <p:spPr>
          <a:xfrm>
            <a:off x="2394858" y="4121514"/>
            <a:ext cx="6749140" cy="923330"/>
          </a:xfrm>
          <a:prstGeom prst="rect">
            <a:avLst/>
          </a:prstGeom>
          <a:noFill/>
        </p:spPr>
        <p:txBody>
          <a:bodyPr wrap="square">
            <a:spAutoFit/>
          </a:bodyPr>
          <a:lstStyle/>
          <a:p>
            <a:pPr>
              <a:spcBef>
                <a:spcPts val="600"/>
              </a:spcBef>
            </a:pPr>
            <a:r>
              <a:rPr lang="ja-JP" altLang="en-US" b="1" dirty="0"/>
              <a:t>神は、そのひどい罪に対して、思い切った対応を要求して介入されました（民</a:t>
            </a:r>
            <a:r>
              <a:rPr lang="en-US" altLang="ja-JP" b="1" dirty="0"/>
              <a:t>25:5-8</a:t>
            </a:r>
            <a:r>
              <a:rPr lang="ja-JP" altLang="en-US" b="1" dirty="0"/>
              <a:t>）。受け入れられた罪は反抗につながり、最終的には神から完全に離れてしまいます。</a:t>
            </a:r>
            <a:endParaRPr lang="es-ES" b="1" dirty="0"/>
          </a:p>
        </p:txBody>
      </p:sp>
    </p:spTree>
    <p:extLst>
      <p:ext uri="{BB962C8B-B14F-4D97-AF65-F5344CB8AC3E}">
        <p14:creationId xmlns:p14="http://schemas.microsoft.com/office/powerpoint/2010/main" val="3115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9EABFB64-FEC7-4782-A7A3-7D74BDE0AF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53020"/>
            <a:ext cx="3907322" cy="2197869"/>
          </a:xfrm>
          <a:prstGeom prst="rect">
            <a:avLst/>
          </a:prstGeom>
          <a:ln>
            <a:noFill/>
          </a:ln>
          <a:effectLst>
            <a:glow rad="114300">
              <a:schemeClr val="bg1">
                <a:alpha val="77000"/>
              </a:schemeClr>
            </a:glow>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 xmlns:a16="http://schemas.microsoft.com/office/drawing/2014/main" id="{E70FABD2-23C8-493E-B03A-00EF8504092B}"/>
              </a:ext>
            </a:extLst>
          </p:cNvPr>
          <p:cNvSpPr txBox="1"/>
          <p:nvPr/>
        </p:nvSpPr>
        <p:spPr>
          <a:xfrm>
            <a:off x="1640541" y="-24972"/>
            <a:ext cx="5819043" cy="707886"/>
          </a:xfrm>
          <a:prstGeom prst="rect">
            <a:avLst/>
          </a:prstGeom>
          <a:noFill/>
        </p:spPr>
        <p:txBody>
          <a:bodyPr wrap="square">
            <a:spAutoFit/>
          </a:bodyPr>
          <a:lstStyle/>
          <a:p>
            <a:pPr algn="ctr"/>
            <a:r>
              <a:rPr lang="ja-JP" altLang="en-US" sz="4000" b="1" dirty="0">
                <a:ln w="13462">
                  <a:solidFill>
                    <a:schemeClr val="bg1"/>
                  </a:solidFill>
                  <a:prstDash val="solid"/>
                </a:ln>
                <a:solidFill>
                  <a:srgbClr val="236B23"/>
                </a:solidFill>
                <a:effectLst>
                  <a:outerShdw dist="38100" dir="2700000" algn="bl" rotWithShape="0">
                    <a:schemeClr val="accent5"/>
                  </a:outerShdw>
                </a:effectLst>
              </a:rPr>
              <a:t>あなたの主に従いなさい</a:t>
            </a:r>
            <a:endParaRPr lang="es-ES" sz="4000" b="1" dirty="0">
              <a:ln w="13462">
                <a:solidFill>
                  <a:schemeClr val="bg1"/>
                </a:solidFill>
                <a:prstDash val="solid"/>
              </a:ln>
              <a:solidFill>
                <a:srgbClr val="236B23"/>
              </a:solidFill>
              <a:effectLst>
                <a:outerShdw dist="38100" dir="2700000" algn="bl" rotWithShape="0">
                  <a:schemeClr val="accent5"/>
                </a:outerShdw>
              </a:effectLst>
            </a:endParaRPr>
          </a:p>
        </p:txBody>
      </p:sp>
      <p:sp>
        <p:nvSpPr>
          <p:cNvPr id="5" name="CuadroTexto 4">
            <a:extLst>
              <a:ext uri="{FF2B5EF4-FFF2-40B4-BE49-F238E27FC236}">
                <a16:creationId xmlns="" xmlns:a16="http://schemas.microsoft.com/office/drawing/2014/main" id="{B20C2E08-6201-4F40-9E2B-2F929B3A1CB5}"/>
              </a:ext>
            </a:extLst>
          </p:cNvPr>
          <p:cNvSpPr txBox="1"/>
          <p:nvPr/>
        </p:nvSpPr>
        <p:spPr>
          <a:xfrm>
            <a:off x="1972397" y="599691"/>
            <a:ext cx="5405039" cy="584775"/>
          </a:xfrm>
          <a:prstGeom prst="rect">
            <a:avLst/>
          </a:prstGeom>
          <a:noFill/>
        </p:spPr>
        <p:txBody>
          <a:bodyPr wrap="square">
            <a:spAutoFit/>
          </a:bodyPr>
          <a:lstStyle/>
          <a:p>
            <a:pPr algn="ctr"/>
            <a:r>
              <a:rPr lang="ja-JP" altLang="en-US" sz="1600" b="1" dirty="0">
                <a:solidFill>
                  <a:srgbClr val="E4E2F9"/>
                </a:solidFill>
                <a:effectLst>
                  <a:outerShdw blurRad="38100" dist="38100" dir="2700000" algn="tl">
                    <a:srgbClr val="000000">
                      <a:alpha val="43137"/>
                    </a:srgbClr>
                  </a:outerShdw>
                </a:effectLst>
                <a:latin typeface="Comic Sans MS" panose="030F0702030302020204" pitchFamily="66" charset="0"/>
              </a:rPr>
              <a:t>しかし、あなたがたの神、主につき従ったあなたがたは皆、きょう、生きながらえている。申命記</a:t>
            </a:r>
            <a:r>
              <a:rPr lang="en-US" altLang="ja-JP" sz="1600" b="1" dirty="0">
                <a:solidFill>
                  <a:srgbClr val="E4E2F9"/>
                </a:solidFill>
                <a:effectLst>
                  <a:outerShdw blurRad="38100" dist="38100" dir="2700000" algn="tl">
                    <a:srgbClr val="000000">
                      <a:alpha val="43137"/>
                    </a:srgbClr>
                  </a:outerShdw>
                </a:effectLst>
                <a:latin typeface="Comic Sans MS" panose="030F0702030302020204" pitchFamily="66" charset="0"/>
              </a:rPr>
              <a:t>4:4</a:t>
            </a:r>
            <a:r>
              <a:rPr lang="en-US" altLang="ja-JP" sz="1600" b="1" dirty="0" smtClean="0">
                <a:solidFill>
                  <a:srgbClr val="E4E2F9"/>
                </a:solidFill>
                <a:effectLst>
                  <a:outerShdw blurRad="38100" dist="38100" dir="2700000" algn="tl">
                    <a:srgbClr val="000000">
                      <a:alpha val="43137"/>
                    </a:srgbClr>
                  </a:outerShdw>
                </a:effectLst>
                <a:latin typeface="Comic Sans MS" panose="030F0702030302020204" pitchFamily="66" charset="0"/>
              </a:rPr>
              <a:t>(</a:t>
            </a:r>
            <a:r>
              <a:rPr lang="ja-JP" altLang="en-US" sz="1600" b="1" dirty="0" smtClean="0">
                <a:solidFill>
                  <a:srgbClr val="E4E2F9"/>
                </a:solidFill>
                <a:effectLst>
                  <a:outerShdw blurRad="38100" dist="38100" dir="2700000" algn="tl">
                    <a:srgbClr val="000000">
                      <a:alpha val="43137"/>
                    </a:srgbClr>
                  </a:outerShdw>
                </a:effectLst>
                <a:latin typeface="Comic Sans MS" panose="030F0702030302020204" pitchFamily="66" charset="0"/>
              </a:rPr>
              <a:t>口語訳</a:t>
            </a:r>
            <a:r>
              <a:rPr lang="en-US" altLang="ja-JP" sz="1600" b="1" dirty="0">
                <a:solidFill>
                  <a:srgbClr val="E4E2F9"/>
                </a:solidFill>
                <a:effectLst>
                  <a:outerShdw blurRad="38100" dist="38100" dir="2700000" algn="tl">
                    <a:srgbClr val="000000">
                      <a:alpha val="43137"/>
                    </a:srgbClr>
                  </a:outerShdw>
                </a:effectLst>
                <a:latin typeface="Comic Sans MS" panose="030F0702030302020204" pitchFamily="66" charset="0"/>
              </a:rPr>
              <a:t>)</a:t>
            </a:r>
            <a:endParaRPr lang="es-ES" sz="1600" b="1" dirty="0">
              <a:solidFill>
                <a:srgbClr val="E4E2F9"/>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6D7AAD2B-5CF7-4098-8B78-DB0E669C1FBD}"/>
              </a:ext>
            </a:extLst>
          </p:cNvPr>
          <p:cNvSpPr txBox="1"/>
          <p:nvPr/>
        </p:nvSpPr>
        <p:spPr>
          <a:xfrm>
            <a:off x="3553147" y="1268619"/>
            <a:ext cx="3839202" cy="923330"/>
          </a:xfrm>
          <a:prstGeom prst="rect">
            <a:avLst/>
          </a:prstGeom>
          <a:noFill/>
        </p:spPr>
        <p:txBody>
          <a:bodyPr wrap="square" rtlCol="0">
            <a:spAutoFit/>
          </a:bodyPr>
          <a:lstStyle/>
          <a:p>
            <a:pPr>
              <a:spcBef>
                <a:spcPts val="600"/>
              </a:spcBef>
            </a:pPr>
            <a:r>
              <a:rPr lang="ja-JP" altLang="en-US" b="1" dirty="0"/>
              <a:t>約</a:t>
            </a:r>
            <a:r>
              <a:rPr lang="en-US" altLang="ja-JP" b="1" dirty="0"/>
              <a:t>24,000</a:t>
            </a:r>
            <a:r>
              <a:rPr lang="ja-JP" altLang="en-US" b="1" dirty="0"/>
              <a:t>人がバアル・ペオル従った。モーセは、代わりに神に従った人々を紹介します。</a:t>
            </a:r>
            <a:endParaRPr lang="es-ES" b="1" dirty="0"/>
          </a:p>
        </p:txBody>
      </p:sp>
      <p:pic>
        <p:nvPicPr>
          <p:cNvPr id="4" name="Imagen 3" descr="Un hombre parado en una montaña&#10;&#10;Descripción generada automáticamente con confianza media">
            <a:extLst>
              <a:ext uri="{FF2B5EF4-FFF2-40B4-BE49-F238E27FC236}">
                <a16:creationId xmlns="" xmlns:a16="http://schemas.microsoft.com/office/drawing/2014/main" id="{9EED9665-0F16-4DA9-9C2E-BEEE78FFA1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24035" y="3465403"/>
            <a:ext cx="2386146" cy="1553788"/>
          </a:xfrm>
          <a:prstGeom prst="rect">
            <a:avLst/>
          </a:prstGeom>
          <a:ln w="38100" cap="sq">
            <a:solidFill>
              <a:srgbClr val="E4E2F9"/>
            </a:solidFill>
            <a:prstDash val="solid"/>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 xmlns:a16="http://schemas.microsoft.com/office/drawing/2014/main" id="{3169355F-E3EA-4D11-8E52-BC64FBD147FA}"/>
              </a:ext>
            </a:extLst>
          </p:cNvPr>
          <p:cNvSpPr txBox="1"/>
          <p:nvPr/>
        </p:nvSpPr>
        <p:spPr>
          <a:xfrm>
            <a:off x="3534228" y="2221077"/>
            <a:ext cx="5609772" cy="1138773"/>
          </a:xfrm>
          <a:prstGeom prst="rect">
            <a:avLst/>
          </a:prstGeom>
          <a:noFill/>
        </p:spPr>
        <p:txBody>
          <a:bodyPr wrap="square">
            <a:spAutoFit/>
          </a:bodyPr>
          <a:lstStyle/>
          <a:p>
            <a:pPr>
              <a:spcBef>
                <a:spcPts val="600"/>
              </a:spcBef>
            </a:pPr>
            <a:r>
              <a:rPr lang="ja-JP" altLang="en-US" sz="1700" b="1" dirty="0"/>
              <a:t>中間地点はない。あなたは神か敵のどちらかに従う　　しかありません（マタイ</a:t>
            </a:r>
            <a:r>
              <a:rPr lang="en-US" altLang="ja-JP" sz="1700" b="1" dirty="0"/>
              <a:t>12</a:t>
            </a:r>
            <a:r>
              <a:rPr lang="ja-JP" altLang="en-US" sz="1700" b="1" dirty="0"/>
              <a:t>：</a:t>
            </a:r>
            <a:r>
              <a:rPr lang="en-US" altLang="ja-JP" sz="1700" b="1" dirty="0"/>
              <a:t>30</a:t>
            </a:r>
            <a:r>
              <a:rPr lang="ja-JP" altLang="en-US" sz="1700" b="1" dirty="0"/>
              <a:t>）。あなたは神にしがみつくことを決めなければなりません。そうすれば、誘惑に 対抗する力は神から来るのです（ユダ</a:t>
            </a:r>
            <a:r>
              <a:rPr lang="en-US" altLang="ja-JP" sz="1700" b="1" dirty="0"/>
              <a:t>24</a:t>
            </a:r>
            <a:r>
              <a:rPr lang="ja-JP" altLang="en-US" sz="1700" b="1" dirty="0"/>
              <a:t>）。</a:t>
            </a:r>
            <a:endParaRPr lang="es-ES" sz="1700" b="1" dirty="0"/>
          </a:p>
        </p:txBody>
      </p:sp>
      <p:sp>
        <p:nvSpPr>
          <p:cNvPr id="17" name="CuadroTexto 16">
            <a:extLst>
              <a:ext uri="{FF2B5EF4-FFF2-40B4-BE49-F238E27FC236}">
                <a16:creationId xmlns="" xmlns:a16="http://schemas.microsoft.com/office/drawing/2014/main" id="{149D5047-1DCF-4D59-B4B0-702C82FC5844}"/>
              </a:ext>
            </a:extLst>
          </p:cNvPr>
          <p:cNvSpPr txBox="1"/>
          <p:nvPr/>
        </p:nvSpPr>
        <p:spPr>
          <a:xfrm>
            <a:off x="63499" y="3826260"/>
            <a:ext cx="6560536" cy="1138773"/>
          </a:xfrm>
          <a:prstGeom prst="rect">
            <a:avLst/>
          </a:prstGeom>
          <a:noFill/>
        </p:spPr>
        <p:txBody>
          <a:bodyPr wrap="square">
            <a:spAutoFit/>
          </a:bodyPr>
          <a:lstStyle/>
          <a:p>
            <a:pPr>
              <a:spcBef>
                <a:spcPts val="600"/>
              </a:spcBef>
            </a:pPr>
            <a:r>
              <a:rPr lang="ja-JP" altLang="en-US" sz="1700" b="1" dirty="0"/>
              <a:t>神様は私たちが落ちないようにしてくださいます。しかし、私達は、バアル・ペオルの信仰者のように、神に結びつくことを意識的に選択しなければなりません。そうすれば、どのような誘惑があっても、私たちは信仰を保つことができると確信できます。</a:t>
            </a:r>
            <a:endParaRPr lang="es-ES" sz="1700" b="1" dirty="0"/>
          </a:p>
        </p:txBody>
      </p:sp>
      <p:grpSp>
        <p:nvGrpSpPr>
          <p:cNvPr id="20" name="Grupo 19">
            <a:extLst>
              <a:ext uri="{FF2B5EF4-FFF2-40B4-BE49-F238E27FC236}">
                <a16:creationId xmlns="" xmlns:a16="http://schemas.microsoft.com/office/drawing/2014/main" id="{0342296C-246E-47D4-9D0D-A64A7D9A99B2}"/>
              </a:ext>
            </a:extLst>
          </p:cNvPr>
          <p:cNvGrpSpPr/>
          <p:nvPr/>
        </p:nvGrpSpPr>
        <p:grpSpPr>
          <a:xfrm>
            <a:off x="7489444" y="245334"/>
            <a:ext cx="1542508" cy="1879302"/>
            <a:chOff x="7279277" y="143330"/>
            <a:chExt cx="1730904" cy="2338806"/>
          </a:xfrm>
        </p:grpSpPr>
        <p:pic>
          <p:nvPicPr>
            <p:cNvPr id="11" name="Imagen 10" descr="Un joven con una playera de color rojo&#10;&#10;Descripción generada automáticamente con confianza media">
              <a:extLst>
                <a:ext uri="{FF2B5EF4-FFF2-40B4-BE49-F238E27FC236}">
                  <a16:creationId xmlns="" xmlns:a16="http://schemas.microsoft.com/office/drawing/2014/main" id="{149233EB-227B-4997-A44C-ED42F1E565F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79277" y="143330"/>
              <a:ext cx="1730904" cy="2338806"/>
            </a:xfrm>
            <a:prstGeom prst="rect">
              <a:avLst/>
            </a:prstGeom>
            <a:ln>
              <a:noFill/>
            </a:ln>
            <a:effectLst>
              <a:outerShdw blurRad="190500" algn="tl" rotWithShape="0">
                <a:srgbClr val="000000">
                  <a:alpha val="70000"/>
                </a:srgbClr>
              </a:outerShdw>
            </a:effectLst>
          </p:spPr>
        </p:pic>
        <p:sp>
          <p:nvSpPr>
            <p:cNvPr id="18" name="CuadroTexto 17">
              <a:extLst>
                <a:ext uri="{FF2B5EF4-FFF2-40B4-BE49-F238E27FC236}">
                  <a16:creationId xmlns="" xmlns:a16="http://schemas.microsoft.com/office/drawing/2014/main" id="{3CB2B945-61D7-4B3F-9A19-8DE6811F9811}"/>
                </a:ext>
              </a:extLst>
            </p:cNvPr>
            <p:cNvSpPr txBox="1"/>
            <p:nvPr/>
          </p:nvSpPr>
          <p:spPr>
            <a:xfrm>
              <a:off x="8246794" y="435242"/>
              <a:ext cx="681447" cy="229818"/>
            </a:xfrm>
            <a:prstGeom prst="rect">
              <a:avLst/>
            </a:prstGeom>
            <a:noFill/>
          </p:spPr>
          <p:txBody>
            <a:bodyPr wrap="square" lIns="0" tIns="0" rIns="0" bIns="0" rtlCol="0" anchor="ctr" anchorCtr="0">
              <a:spAutoFit/>
            </a:bodyPr>
            <a:lstStyle/>
            <a:p>
              <a:pPr algn="ctr"/>
              <a:r>
                <a:rPr lang="ja-JP" altLang="en-US" sz="1200" b="1" spc="300" dirty="0"/>
                <a:t>神</a:t>
              </a:r>
              <a:endParaRPr lang="es-ES" sz="1200" b="1" spc="300" dirty="0"/>
            </a:p>
          </p:txBody>
        </p:sp>
        <p:sp>
          <p:nvSpPr>
            <p:cNvPr id="19" name="CuadroTexto 18">
              <a:extLst>
                <a:ext uri="{FF2B5EF4-FFF2-40B4-BE49-F238E27FC236}">
                  <a16:creationId xmlns="" xmlns:a16="http://schemas.microsoft.com/office/drawing/2014/main" id="{8613B32E-A409-44BB-95D8-A37AD7834E5B}"/>
                </a:ext>
              </a:extLst>
            </p:cNvPr>
            <p:cNvSpPr txBox="1"/>
            <p:nvPr/>
          </p:nvSpPr>
          <p:spPr>
            <a:xfrm>
              <a:off x="7359468" y="426138"/>
              <a:ext cx="681447" cy="205983"/>
            </a:xfrm>
            <a:prstGeom prst="rect">
              <a:avLst/>
            </a:prstGeom>
            <a:noFill/>
          </p:spPr>
          <p:txBody>
            <a:bodyPr wrap="square" lIns="0" tIns="0" rIns="0" bIns="0" rtlCol="0" anchor="ctr" anchorCtr="0">
              <a:spAutoFit/>
            </a:bodyPr>
            <a:lstStyle/>
            <a:p>
              <a:pPr algn="ctr"/>
              <a:r>
                <a:rPr lang="ja-JP" altLang="en-US" sz="1200" b="1" dirty="0"/>
                <a:t>敵</a:t>
              </a:r>
              <a:endParaRPr lang="es-ES" sz="1200" b="1" dirty="0"/>
            </a:p>
          </p:txBody>
        </p:sp>
      </p:grpSp>
      <p:pic>
        <p:nvPicPr>
          <p:cNvPr id="24" name="Imagen 23" descr="Un dibujo de un grupo de personas en una montaña&#10;&#10;Descripción generada automáticamente con confianza baja">
            <a:extLst>
              <a:ext uri="{FF2B5EF4-FFF2-40B4-BE49-F238E27FC236}">
                <a16:creationId xmlns="" xmlns:a16="http://schemas.microsoft.com/office/drawing/2014/main" id="{811805E1-6EF1-4120-AD59-AC69B10B1B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121" y="124679"/>
            <a:ext cx="1625941" cy="91540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023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ppt_w/2"/>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F5B2FCA-B460-4C49-BA93-350BE607C8CB}"/>
              </a:ext>
            </a:extLst>
          </p:cNvPr>
          <p:cNvSpPr txBox="1"/>
          <p:nvPr/>
        </p:nvSpPr>
        <p:spPr>
          <a:xfrm>
            <a:off x="0" y="-77472"/>
            <a:ext cx="9143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あなたたちの知恵と良識</a:t>
            </a:r>
            <a:endParaRPr lang="es-ES" sz="4400" b="1" dirty="0">
              <a:ln/>
              <a:solidFill>
                <a:schemeClr val="accent4"/>
              </a:solidFill>
            </a:endParaRPr>
          </a:p>
        </p:txBody>
      </p:sp>
      <p:sp>
        <p:nvSpPr>
          <p:cNvPr id="5" name="CuadroTexto 4">
            <a:extLst>
              <a:ext uri="{FF2B5EF4-FFF2-40B4-BE49-F238E27FC236}">
                <a16:creationId xmlns="" xmlns:a16="http://schemas.microsoft.com/office/drawing/2014/main" id="{01912A6F-7B2E-43B8-9AEF-6892566B4409}"/>
              </a:ext>
            </a:extLst>
          </p:cNvPr>
          <p:cNvSpPr txBox="1"/>
          <p:nvPr/>
        </p:nvSpPr>
        <p:spPr>
          <a:xfrm>
            <a:off x="-1" y="497706"/>
            <a:ext cx="9143999" cy="830997"/>
          </a:xfrm>
          <a:prstGeom prst="rect">
            <a:avLst/>
          </a:prstGeom>
          <a:noFill/>
        </p:spPr>
        <p:txBody>
          <a:bodyPr wrap="square">
            <a:spAutoFit/>
          </a:bodyPr>
          <a:lstStyle/>
          <a:p>
            <a:pPr algn="ctr"/>
            <a:r>
              <a:rPr lang="ja-JP" altLang="en-U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あなたたちはそれを忠実に守りなさい。そうすれば、諸国の民にあなたたちの知恵と良識が示され、彼らがこれらすべての掟を聞くとき、「この大いなる国民は確かに知恵があり、賢明な民である」と言うであろう。申命記</a:t>
            </a:r>
            <a:r>
              <a:rPr lang="en-US" altLang="ja-JP"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4:6(</a:t>
            </a:r>
            <a:r>
              <a:rPr lang="ja-JP" altLang="en-U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新共同訳</a:t>
            </a:r>
            <a:r>
              <a:rPr lang="en-US" altLang="ja-JP"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D96F0B6C-392A-48DA-B357-793ED50F4590}"/>
              </a:ext>
            </a:extLst>
          </p:cNvPr>
          <p:cNvSpPr txBox="1"/>
          <p:nvPr/>
        </p:nvSpPr>
        <p:spPr>
          <a:xfrm>
            <a:off x="51436" y="1219349"/>
            <a:ext cx="5701937" cy="3924151"/>
          </a:xfrm>
          <a:prstGeom prst="rect">
            <a:avLst/>
          </a:prstGeom>
          <a:noFill/>
        </p:spPr>
        <p:txBody>
          <a:bodyPr wrap="square" rtlCol="0">
            <a:spAutoFit/>
          </a:bodyPr>
          <a:lstStyle/>
          <a:p>
            <a:pPr>
              <a:spcBef>
                <a:spcPts val="600"/>
              </a:spcBef>
            </a:pPr>
            <a:r>
              <a:rPr lang="ja-JP" altLang="en-US" b="1" dirty="0"/>
              <a:t>この聖句によると、クリスチャンが「賢明で理解力のある人々」だと言われるのはいつでしょうか？</a:t>
            </a:r>
            <a:endParaRPr lang="en-US" altLang="ja-JP" b="1" dirty="0"/>
          </a:p>
          <a:p>
            <a:pPr>
              <a:spcBef>
                <a:spcPts val="600"/>
              </a:spcBef>
            </a:pPr>
            <a:r>
              <a:rPr lang="ja-JP" altLang="en-US" b="1" dirty="0"/>
              <a:t>それは、私たちを支配している律法について聞いたときです。そして、私たちがそれを守り、実践したときにのみ、人々はそのことを聞くでしょう。つまり、私たちが神の律法に従って生活し、私たちの説教と一致した生活をするときです。</a:t>
            </a:r>
            <a:endParaRPr lang="en-US" altLang="ja-JP" b="1" dirty="0"/>
          </a:p>
          <a:p>
            <a:pPr>
              <a:spcBef>
                <a:spcPts val="600"/>
              </a:spcBef>
            </a:pPr>
            <a:r>
              <a:rPr lang="ja-JP" altLang="en-US" b="1" dirty="0"/>
              <a:t>イスラエルの人々を支配する法律は完璧でした。     しかし、彼らがそれに従わなかったために、神の代表として、また世の光として失敗したのです。</a:t>
            </a:r>
            <a:endParaRPr lang="en-US" altLang="ja-JP" b="1" dirty="0"/>
          </a:p>
          <a:p>
            <a:pPr>
              <a:spcBef>
                <a:spcPts val="600"/>
              </a:spcBef>
            </a:pPr>
            <a:r>
              <a:rPr lang="ja-JP" altLang="en-US" b="1" dirty="0"/>
              <a:t>私たちは地の塩であり、世の光です（マタイ</a:t>
            </a:r>
            <a:r>
              <a:rPr lang="en-US" altLang="ja-JP" b="1" dirty="0"/>
              <a:t>5:13-16</a:t>
            </a:r>
            <a:r>
              <a:rPr lang="ja-JP" altLang="en-US" b="1" dirty="0"/>
              <a:t>）。完璧な律法への従順さをもって、日々の証しをする ことで輝いていきましょう。</a:t>
            </a:r>
            <a:endParaRPr lang="es-ES" b="1" dirty="0"/>
          </a:p>
        </p:txBody>
      </p:sp>
      <p:pic>
        <p:nvPicPr>
          <p:cNvPr id="4" name="Imagen 3" descr="Imagen que contiene objeto, luz, lámpara, parado&#10;&#10;Descripción generada automáticamente">
            <a:extLst>
              <a:ext uri="{FF2B5EF4-FFF2-40B4-BE49-F238E27FC236}">
                <a16:creationId xmlns="" xmlns:a16="http://schemas.microsoft.com/office/drawing/2014/main" id="{C4392A87-CBB4-4CEC-9288-AC56CA7B924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661372" y="3257931"/>
            <a:ext cx="1430382" cy="1787978"/>
          </a:xfrm>
          <a:prstGeom prst="snip2DiagRect">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junto a un avión&#10;&#10;Descripción generada automáticamente con confianza media">
            <a:extLst>
              <a:ext uri="{FF2B5EF4-FFF2-40B4-BE49-F238E27FC236}">
                <a16:creationId xmlns="" xmlns:a16="http://schemas.microsoft.com/office/drawing/2014/main" id="{0EA6D776-06C1-4301-B345-1B16E72D678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80317" y="1438382"/>
            <a:ext cx="3324500" cy="1697177"/>
          </a:xfrm>
          <a:prstGeom prst="snip2DiagRect">
            <a:avLst>
              <a:gd name="adj1" fmla="val 13683"/>
              <a:gd name="adj2" fmla="val 16667"/>
            </a:avLst>
          </a:prstGeom>
          <a:solidFill>
            <a:srgbClr val="FFFFFF">
              <a:shade val="85000"/>
            </a:srgbClr>
          </a:solidFill>
          <a:ln w="57150" cap="sq">
            <a:solidFill>
              <a:srgbClr val="FFFF5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azul, pequeño, luz, brillando&#10;&#10;Descripción generada automáticamente">
            <a:extLst>
              <a:ext uri="{FF2B5EF4-FFF2-40B4-BE49-F238E27FC236}">
                <a16:creationId xmlns="" xmlns:a16="http://schemas.microsoft.com/office/drawing/2014/main" id="{4A299500-1EE1-4680-B947-C9E1A9FED7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93380" y="3257931"/>
            <a:ext cx="1787978" cy="1787978"/>
          </a:xfrm>
          <a:prstGeom prst="snip2DiagRect">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71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7"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8"/>
                                        </p:tgtEl>
                                      </p:cBhvr>
                                    </p:animEffect>
                                  </p:childTnLst>
                                </p:cTn>
                              </p:par>
                            </p:childTnLst>
                          </p:cTn>
                        </p:par>
                        <p:par>
                          <p:cTn id="44" fill="hold">
                            <p:stCondLst>
                              <p:cond delay="1000"/>
                            </p:stCondLst>
                            <p:childTnLst>
                              <p:par>
                                <p:cTn id="45" presetID="25" presetClass="entr" presetSubtype="0" fill="hold" grpId="0"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p:cTn id="47"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50"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2" dur="1000" fill="hold"/>
                                        <p:tgtEl>
                                          <p:spTgt spid="10"/>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0"/>
                                        </p:tgtEl>
                                      </p:cBhvr>
                                    </p:animEffect>
                                  </p:childTnLst>
                                </p:cTn>
                              </p:par>
                            </p:childTnLst>
                          </p:cTn>
                        </p:par>
                        <p:par>
                          <p:cTn id="67" fill="hold">
                            <p:stCondLst>
                              <p:cond delay="1000"/>
                            </p:stCondLst>
                            <p:childTnLst>
                              <p:par>
                                <p:cTn id="68" presetID="25" presetClass="entr" presetSubtype="0" fill="hold" grpId="0" nodeType="after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 calcmode="lin" valueType="num">
                                      <p:cBhvr>
                                        <p:cTn id="70"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73"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85" dur="1000" fill="hold"/>
                                        <p:tgtEl>
                                          <p:spTgt spid="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4"/>
                                        </p:tgtEl>
                                      </p:cBhvr>
                                    </p:animEffect>
                                  </p:childTnLst>
                                </p:cTn>
                              </p:par>
                            </p:childTnLst>
                          </p:cTn>
                        </p:par>
                        <p:par>
                          <p:cTn id="90" fill="hold">
                            <p:stCondLst>
                              <p:cond delay="1000"/>
                            </p:stCondLst>
                            <p:childTnLst>
                              <p:par>
                                <p:cTn id="91" presetID="25" presetClass="entr" presetSubtype="0" fill="hold" grpId="0" nodeType="afterEffect">
                                  <p:stCondLst>
                                    <p:cond delay="0"/>
                                  </p:stCondLst>
                                  <p:childTnLst>
                                    <p:set>
                                      <p:cBhvr>
                                        <p:cTn id="92" dur="1" fill="hold">
                                          <p:stCondLst>
                                            <p:cond delay="0"/>
                                          </p:stCondLst>
                                        </p:cTn>
                                        <p:tgtEl>
                                          <p:spTgt spid="6">
                                            <p:txEl>
                                              <p:pRg st="3" end="3"/>
                                            </p:txEl>
                                          </p:spTgt>
                                        </p:tgtEl>
                                        <p:attrNameLst>
                                          <p:attrName>style.visibility</p:attrName>
                                        </p:attrNameLst>
                                      </p:cBhvr>
                                      <p:to>
                                        <p:strVal val="visible"/>
                                      </p:to>
                                    </p:set>
                                    <p:anim calcmode="lin" valueType="num">
                                      <p:cBhvr>
                                        <p:cTn id="93"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96"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descr="Torre con humo&#10;&#10;Descripción generada automáticamente con confianza media">
            <a:extLst>
              <a:ext uri="{FF2B5EF4-FFF2-40B4-BE49-F238E27FC236}">
                <a16:creationId xmlns="" xmlns:a16="http://schemas.microsoft.com/office/drawing/2014/main" id="{6344F1BF-9FD9-49CE-9D28-135330B8BA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56929" y="112211"/>
            <a:ext cx="1976117" cy="13725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 xmlns:a16="http://schemas.microsoft.com/office/drawing/2014/main" id="{AA4E30DE-B661-47DB-8BF0-232F4763FB4B}"/>
              </a:ext>
            </a:extLst>
          </p:cNvPr>
          <p:cNvSpPr txBox="1"/>
          <p:nvPr/>
        </p:nvSpPr>
        <p:spPr>
          <a:xfrm>
            <a:off x="-26894" y="32736"/>
            <a:ext cx="7354621" cy="630942"/>
          </a:xfrm>
          <a:prstGeom prst="rect">
            <a:avLst/>
          </a:prstGeom>
          <a:noFill/>
        </p:spPr>
        <p:txBody>
          <a:bodyPr wrap="square">
            <a:spAutoFit/>
            <a:scene3d>
              <a:camera prst="orthographicFront"/>
              <a:lightRig rig="sunrise" dir="t"/>
            </a:scene3d>
            <a:sp3d extrusionH="57150" contourW="19050">
              <a:bevelT h="25400" prst="softRound"/>
              <a:contourClr>
                <a:schemeClr val="accent6">
                  <a:lumMod val="50000"/>
                </a:schemeClr>
              </a:contourClr>
            </a:sp3d>
          </a:bodyPr>
          <a:lstStyle/>
          <a:p>
            <a:pPr algn="ctr"/>
            <a:r>
              <a:rPr lang="ja-JP" altLang="en-US" sz="3500" b="1" dirty="0">
                <a:ln w="10160">
                  <a:noFill/>
                  <a:prstDash val="solid"/>
                </a:ln>
                <a:solidFill>
                  <a:srgbClr val="FFBF09"/>
                </a:solidFill>
                <a:effectLst>
                  <a:outerShdw blurRad="38100" dist="22860" dir="5400000" algn="tl" rotWithShape="0">
                    <a:srgbClr val="000000">
                      <a:alpha val="30000"/>
                    </a:srgbClr>
                  </a:outerShdw>
                </a:effectLst>
              </a:rPr>
              <a:t>大いなる国民がどこにいるだろうか</a:t>
            </a:r>
            <a:endParaRPr lang="es-ES" sz="3500" b="1" dirty="0">
              <a:ln w="10160">
                <a:noFill/>
                <a:prstDash val="solid"/>
              </a:ln>
              <a:solidFill>
                <a:srgbClr val="FFBF09"/>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 xmlns:a16="http://schemas.microsoft.com/office/drawing/2014/main" id="{E8D8785A-B931-48B2-A04C-57AC846D957C}"/>
              </a:ext>
            </a:extLst>
          </p:cNvPr>
          <p:cNvSpPr txBox="1"/>
          <p:nvPr/>
        </p:nvSpPr>
        <p:spPr>
          <a:xfrm>
            <a:off x="150224" y="676424"/>
            <a:ext cx="7125788" cy="1077218"/>
          </a:xfrm>
          <a:prstGeom prst="rect">
            <a:avLst/>
          </a:prstGeom>
          <a:noFill/>
        </p:spPr>
        <p:txBody>
          <a:bodyPr wrap="square">
            <a:spAutoFit/>
          </a:bodyPr>
          <a:lstStyle/>
          <a:p>
            <a:r>
              <a:rPr lang="ja-JP" altLang="en-US" sz="1600" b="1" dirty="0">
                <a:latin typeface="Comic Sans MS" panose="030F0702030302020204" pitchFamily="66" charset="0"/>
              </a:rPr>
              <a:t>私たちの神である主が、どんな理由であれ、私たちが主を呼び求めることができるように、神がこれほど近くにおられる大国があるだろうか。また、　私が今日、あなたがたの前に定めたこのすべての律法にあるような律法と　正しい裁きを持つ大国があるだろうか。申命記</a:t>
            </a:r>
            <a:r>
              <a:rPr lang="en-US" altLang="ja-JP" sz="1600" b="1" dirty="0">
                <a:latin typeface="Comic Sans MS" panose="030F0702030302020204" pitchFamily="66" charset="0"/>
              </a:rPr>
              <a:t>4:7-8(</a:t>
            </a:r>
            <a:r>
              <a:rPr lang="ja-JP" altLang="en-US" sz="1600" b="1" dirty="0">
                <a:latin typeface="Comic Sans MS" panose="030F0702030302020204" pitchFamily="66" charset="0"/>
              </a:rPr>
              <a:t>新共同訳</a:t>
            </a:r>
            <a:r>
              <a:rPr lang="en-US" altLang="ja-JP" sz="1600" b="1" dirty="0">
                <a:latin typeface="Comic Sans MS" panose="030F0702030302020204" pitchFamily="66" charset="0"/>
              </a:rPr>
              <a:t>)</a:t>
            </a:r>
            <a:endParaRPr lang="es-ES" sz="1600" b="1" dirty="0">
              <a:latin typeface="Comic Sans MS" panose="030F0702030302020204" pitchFamily="66" charset="0"/>
            </a:endParaRPr>
          </a:p>
        </p:txBody>
      </p:sp>
      <p:sp>
        <p:nvSpPr>
          <p:cNvPr id="6" name="CuadroTexto 5">
            <a:extLst>
              <a:ext uri="{FF2B5EF4-FFF2-40B4-BE49-F238E27FC236}">
                <a16:creationId xmlns="" xmlns:a16="http://schemas.microsoft.com/office/drawing/2014/main" id="{8C81B57D-D67B-4DF3-AA76-A295D589BFB0}"/>
              </a:ext>
            </a:extLst>
          </p:cNvPr>
          <p:cNvSpPr txBox="1"/>
          <p:nvPr/>
        </p:nvSpPr>
        <p:spPr>
          <a:xfrm>
            <a:off x="150224" y="1766388"/>
            <a:ext cx="2619823" cy="1831271"/>
          </a:xfrm>
          <a:prstGeom prst="rect">
            <a:avLst/>
          </a:prstGeom>
          <a:noFill/>
        </p:spPr>
        <p:txBody>
          <a:bodyPr wrap="square" rtlCol="0">
            <a:spAutoFit/>
          </a:bodyPr>
          <a:lstStyle/>
          <a:p>
            <a:pPr>
              <a:spcBef>
                <a:spcPts val="600"/>
              </a:spcBef>
            </a:pPr>
            <a:r>
              <a:rPr lang="ja-JP" altLang="en-US" b="1" dirty="0"/>
              <a:t>神はアブラハムの子孫を選び、彼らを大いなる国民とし、彼らを通して全人類を祝福するようにされた</a:t>
            </a:r>
            <a:endParaRPr lang="en-US" altLang="ja-JP" b="1" dirty="0"/>
          </a:p>
          <a:p>
            <a:pPr algn="r">
              <a:spcBef>
                <a:spcPts val="600"/>
              </a:spcBef>
            </a:pPr>
            <a:r>
              <a:rPr lang="ja-JP" altLang="en-US" b="1" dirty="0"/>
              <a:t>（創</a:t>
            </a:r>
            <a:r>
              <a:rPr lang="en-US" altLang="ja-JP" b="1" dirty="0"/>
              <a:t>12:2-3</a:t>
            </a:r>
            <a:r>
              <a:rPr lang="ja-JP" altLang="en-US" b="1" dirty="0"/>
              <a:t>）</a:t>
            </a:r>
            <a:endParaRPr lang="es-ES" b="1" dirty="0"/>
          </a:p>
        </p:txBody>
      </p:sp>
      <p:graphicFrame>
        <p:nvGraphicFramePr>
          <p:cNvPr id="2" name="Diagrama 1">
            <a:extLst>
              <a:ext uri="{FF2B5EF4-FFF2-40B4-BE49-F238E27FC236}">
                <a16:creationId xmlns="" xmlns:a16="http://schemas.microsoft.com/office/drawing/2014/main" id="{A4231000-2F3F-4C2D-907E-2EFF70EF17BC}"/>
              </a:ext>
            </a:extLst>
          </p:cNvPr>
          <p:cNvGraphicFramePr/>
          <p:nvPr>
            <p:extLst>
              <p:ext uri="{D42A27DB-BD31-4B8C-83A1-F6EECF244321}">
                <p14:modId xmlns:p14="http://schemas.microsoft.com/office/powerpoint/2010/main" val="3851262876"/>
              </p:ext>
            </p:extLst>
          </p:nvPr>
        </p:nvGraphicFramePr>
        <p:xfrm>
          <a:off x="2757474" y="1715171"/>
          <a:ext cx="2505165" cy="3371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 xmlns:a16="http://schemas.microsoft.com/office/drawing/2014/main" id="{0E9A63B0-855F-4575-A08E-357644531B22}"/>
              </a:ext>
            </a:extLst>
          </p:cNvPr>
          <p:cNvSpPr txBox="1"/>
          <p:nvPr/>
        </p:nvSpPr>
        <p:spPr>
          <a:xfrm>
            <a:off x="5104224" y="1733704"/>
            <a:ext cx="3929893" cy="1554272"/>
          </a:xfrm>
          <a:prstGeom prst="rect">
            <a:avLst/>
          </a:prstGeom>
          <a:noFill/>
        </p:spPr>
        <p:txBody>
          <a:bodyPr wrap="square">
            <a:spAutoFit/>
          </a:bodyPr>
          <a:lstStyle/>
          <a:p>
            <a:pPr>
              <a:spcBef>
                <a:spcPts val="600"/>
              </a:spcBef>
            </a:pPr>
            <a:r>
              <a:rPr lang="ja-JP" altLang="en-US" b="1" dirty="0"/>
              <a:t>また、神様は私たちを選んで、人類に「救い」のメッセージを祝福してくださいました</a:t>
            </a:r>
            <a:r>
              <a:rPr lang="ja-JP" altLang="en-US" b="1" dirty="0" smtClean="0"/>
              <a:t>。</a:t>
            </a:r>
            <a:endParaRPr lang="en-US" altLang="ja-JP" b="1" dirty="0" smtClean="0"/>
          </a:p>
          <a:p>
            <a:pPr>
              <a:spcBef>
                <a:spcPts val="600"/>
              </a:spcBef>
            </a:pPr>
            <a:r>
              <a:rPr lang="ja-JP" altLang="en-US" b="1" dirty="0" smtClean="0"/>
              <a:t>なぜ</a:t>
            </a:r>
            <a:r>
              <a:rPr lang="ja-JP" altLang="en-US" b="1" dirty="0"/>
              <a:t>あなたは　「偉大な人」なのでしょうか？</a:t>
            </a:r>
            <a:endParaRPr lang="es-ES" b="1" dirty="0"/>
          </a:p>
        </p:txBody>
      </p:sp>
      <p:sp>
        <p:nvSpPr>
          <p:cNvPr id="10" name="CuadroTexto 9">
            <a:extLst>
              <a:ext uri="{FF2B5EF4-FFF2-40B4-BE49-F238E27FC236}">
                <a16:creationId xmlns="" xmlns:a16="http://schemas.microsoft.com/office/drawing/2014/main" id="{6DCD39C3-E4C0-4862-B03D-77B7FEA96B33}"/>
              </a:ext>
            </a:extLst>
          </p:cNvPr>
          <p:cNvSpPr txBox="1"/>
          <p:nvPr/>
        </p:nvSpPr>
        <p:spPr>
          <a:xfrm>
            <a:off x="1473633" y="3610405"/>
            <a:ext cx="1420717" cy="1477328"/>
          </a:xfrm>
          <a:prstGeom prst="rect">
            <a:avLst/>
          </a:prstGeom>
          <a:noFill/>
        </p:spPr>
        <p:txBody>
          <a:bodyPr wrap="square">
            <a:spAutoFit/>
          </a:bodyPr>
          <a:lstStyle/>
          <a:p>
            <a:pPr>
              <a:spcBef>
                <a:spcPts val="600"/>
              </a:spcBef>
            </a:pPr>
            <a:r>
              <a:rPr lang="ja-JP" altLang="en-US" b="1" dirty="0"/>
              <a:t>なぜイスラエルは「偉大な国」だったのか？</a:t>
            </a:r>
            <a:endParaRPr lang="es-ES" b="1" dirty="0"/>
          </a:p>
        </p:txBody>
      </p:sp>
      <p:pic>
        <p:nvPicPr>
          <p:cNvPr id="11" name="Imagen 10" descr="Grupo de personas en una montaña&#10;&#10;Descripción generada automáticamente con confianza baja">
            <a:extLst>
              <a:ext uri="{FF2B5EF4-FFF2-40B4-BE49-F238E27FC236}">
                <a16:creationId xmlns="" xmlns:a16="http://schemas.microsoft.com/office/drawing/2014/main" id="{E8DF7D3C-E6A7-4B6F-A912-B46D02864D1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1965" y="3790965"/>
            <a:ext cx="1371668" cy="1037544"/>
          </a:xfrm>
          <a:prstGeom prst="roundRect">
            <a:avLst>
              <a:gd name="adj" fmla="val 8594"/>
            </a:avLst>
          </a:prstGeom>
          <a:solidFill>
            <a:srgbClr val="FFFFFF">
              <a:shade val="85000"/>
            </a:srgbClr>
          </a:solidFill>
          <a:ln>
            <a:noFill/>
          </a:ln>
          <a:effectLst>
            <a:outerShdw blurRad="107950" dist="12700" dir="5400000" algn="ctr">
              <a:srgbClr val="000000"/>
            </a:outerShdw>
            <a:reflection blurRad="6350" stA="50000" endA="300" endPos="90000" dir="5400000" sy="-100000" algn="bl" rotWithShape="0"/>
          </a:effectLst>
          <a:scene3d>
            <a:camera prst="orthographicFront">
              <a:rot lat="0" lon="0" rev="0"/>
            </a:camera>
            <a:lightRig rig="soft" dir="t">
              <a:rot lat="0" lon="0" rev="0"/>
            </a:lightRig>
          </a:scene3d>
          <a:sp3d contourW="44450" prstMaterial="matte">
            <a:bevelT w="63500" h="63500" prst="artDeco"/>
            <a:contourClr>
              <a:schemeClr val="accent6">
                <a:lumMod val="50000"/>
              </a:schemeClr>
            </a:contourClr>
          </a:sp3d>
        </p:spPr>
      </p:pic>
      <p:pic>
        <p:nvPicPr>
          <p:cNvPr id="7" name="Imagen 6" descr="Un hombre con los brazos cruzados&#10;&#10;Descripción generada automáticamente con confianza media">
            <a:extLst>
              <a:ext uri="{FF2B5EF4-FFF2-40B4-BE49-F238E27FC236}">
                <a16:creationId xmlns="" xmlns:a16="http://schemas.microsoft.com/office/drawing/2014/main" id="{28FBBD4C-685F-4E23-9816-D4C97BE0808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54621" y="3145755"/>
            <a:ext cx="1166529" cy="1989541"/>
          </a:xfrm>
          <a:prstGeom prst="rect">
            <a:avLst/>
          </a:prstGeom>
          <a:effectLst>
            <a:outerShdw blurRad="50800" dist="38100" dir="2700000" algn="tl" rotWithShape="0">
              <a:prstClr val="black">
                <a:alpha val="40000"/>
              </a:prstClr>
            </a:outerShdw>
          </a:effectLst>
        </p:spPr>
      </p:pic>
      <p:pic>
        <p:nvPicPr>
          <p:cNvPr id="14" name="Imagen 13" descr="Un hombre con un traje de color negro&#10;&#10;Descripción generada automáticamente con confianza media">
            <a:extLst>
              <a:ext uri="{FF2B5EF4-FFF2-40B4-BE49-F238E27FC236}">
                <a16:creationId xmlns="" xmlns:a16="http://schemas.microsoft.com/office/drawing/2014/main" id="{5AFD9A48-0621-41D0-91F9-F3C22397633C}"/>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402154" y="3136170"/>
            <a:ext cx="1586474" cy="19502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942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1" dur="1000" fill="hold"/>
                                        <p:tgtEl>
                                          <p:spTgt spid="10"/>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BDCC10EF-83DE-4FCE-920D-FE1E99431470}"/>
                                            </p:graphicEl>
                                          </p:spTgt>
                                        </p:tgtEl>
                                        <p:attrNameLst>
                                          <p:attrName>style.visibility</p:attrName>
                                        </p:attrNameLst>
                                      </p:cBhvr>
                                      <p:to>
                                        <p:strVal val="visible"/>
                                      </p:to>
                                    </p:set>
                                    <p:anim calcmode="lin" valueType="num">
                                      <p:cBhvr>
                                        <p:cTn id="60" dur="500" fill="hold"/>
                                        <p:tgtEl>
                                          <p:spTgt spid="2">
                                            <p:graphicEl>
                                              <a:dgm id="{BDCC10EF-83DE-4FCE-920D-FE1E99431470}"/>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BDCC10EF-83DE-4FCE-920D-FE1E99431470}"/>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BDCC10EF-83DE-4FCE-920D-FE1E99431470}"/>
                                            </p:graphicEl>
                                          </p:spTgt>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
                                            <p:graphicEl>
                                              <a:dgm id="{E3BB3C33-AB42-4A37-8046-2A20A777A8DD}"/>
                                            </p:graphicEl>
                                          </p:spTgt>
                                        </p:tgtEl>
                                        <p:attrNameLst>
                                          <p:attrName>style.visibility</p:attrName>
                                        </p:attrNameLst>
                                      </p:cBhvr>
                                      <p:to>
                                        <p:strVal val="visible"/>
                                      </p:to>
                                    </p:set>
                                    <p:anim calcmode="lin" valueType="num">
                                      <p:cBhvr>
                                        <p:cTn id="66" dur="500" fill="hold"/>
                                        <p:tgtEl>
                                          <p:spTgt spid="2">
                                            <p:graphicEl>
                                              <a:dgm id="{E3BB3C33-AB42-4A37-8046-2A20A777A8DD}"/>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E3BB3C33-AB42-4A37-8046-2A20A777A8DD}"/>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E3BB3C33-AB42-4A37-8046-2A20A777A8DD}"/>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
                                            <p:graphicEl>
                                              <a:dgm id="{DBE5699A-4A64-4BC3-AF6E-8D30069977C2}"/>
                                            </p:graphicEl>
                                          </p:spTgt>
                                        </p:tgtEl>
                                        <p:attrNameLst>
                                          <p:attrName>style.visibility</p:attrName>
                                        </p:attrNameLst>
                                      </p:cBhvr>
                                      <p:to>
                                        <p:strVal val="visible"/>
                                      </p:to>
                                    </p:set>
                                    <p:anim calcmode="lin" valueType="num">
                                      <p:cBhvr>
                                        <p:cTn id="73" dur="500" fill="hold"/>
                                        <p:tgtEl>
                                          <p:spTgt spid="2">
                                            <p:graphicEl>
                                              <a:dgm id="{DBE5699A-4A64-4BC3-AF6E-8D30069977C2}"/>
                                            </p:graphicEl>
                                          </p:spTgt>
                                        </p:tgtEl>
                                        <p:attrNameLst>
                                          <p:attrName>ppt_w</p:attrName>
                                        </p:attrNameLst>
                                      </p:cBhvr>
                                      <p:tavLst>
                                        <p:tav tm="0">
                                          <p:val>
                                            <p:fltVal val="0"/>
                                          </p:val>
                                        </p:tav>
                                        <p:tav tm="100000">
                                          <p:val>
                                            <p:strVal val="#ppt_w"/>
                                          </p:val>
                                        </p:tav>
                                      </p:tavLst>
                                    </p:anim>
                                    <p:anim calcmode="lin" valueType="num">
                                      <p:cBhvr>
                                        <p:cTn id="74" dur="500" fill="hold"/>
                                        <p:tgtEl>
                                          <p:spTgt spid="2">
                                            <p:graphicEl>
                                              <a:dgm id="{DBE5699A-4A64-4BC3-AF6E-8D30069977C2}"/>
                                            </p:graphicEl>
                                          </p:spTgt>
                                        </p:tgtEl>
                                        <p:attrNameLst>
                                          <p:attrName>ppt_h</p:attrName>
                                        </p:attrNameLst>
                                      </p:cBhvr>
                                      <p:tavLst>
                                        <p:tav tm="0">
                                          <p:val>
                                            <p:fltVal val="0"/>
                                          </p:val>
                                        </p:tav>
                                        <p:tav tm="100000">
                                          <p:val>
                                            <p:strVal val="#ppt_h"/>
                                          </p:val>
                                        </p:tav>
                                      </p:tavLst>
                                    </p:anim>
                                    <p:animEffect transition="in" filter="fade">
                                      <p:cBhvr>
                                        <p:cTn id="75" dur="500"/>
                                        <p:tgtEl>
                                          <p:spTgt spid="2">
                                            <p:graphicEl>
                                              <a:dgm id="{DBE5699A-4A64-4BC3-AF6E-8D30069977C2}"/>
                                            </p:graphicEl>
                                          </p:spTgt>
                                        </p:tgtEl>
                                      </p:cBhvr>
                                    </p:animEffect>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2">
                                            <p:graphicEl>
                                              <a:dgm id="{AF12E592-D5C5-409A-8C44-7EB966F11D77}"/>
                                            </p:graphicEl>
                                          </p:spTgt>
                                        </p:tgtEl>
                                        <p:attrNameLst>
                                          <p:attrName>style.visibility</p:attrName>
                                        </p:attrNameLst>
                                      </p:cBhvr>
                                      <p:to>
                                        <p:strVal val="visible"/>
                                      </p:to>
                                    </p:set>
                                    <p:anim calcmode="lin" valueType="num">
                                      <p:cBhvr>
                                        <p:cTn id="79" dur="500" fill="hold"/>
                                        <p:tgtEl>
                                          <p:spTgt spid="2">
                                            <p:graphicEl>
                                              <a:dgm id="{AF12E592-D5C5-409A-8C44-7EB966F11D77}"/>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AF12E592-D5C5-409A-8C44-7EB966F11D77}"/>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AF12E592-D5C5-409A-8C44-7EB966F11D77}"/>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grpId="0" nodeType="clickEffect">
                                  <p:stCondLst>
                                    <p:cond delay="0"/>
                                  </p:stCondLst>
                                  <p:childTnLst>
                                    <p:set>
                                      <p:cBhvr>
                                        <p:cTn id="85" dur="1" fill="hold">
                                          <p:stCondLst>
                                            <p:cond delay="0"/>
                                          </p:stCondLst>
                                        </p:cTn>
                                        <p:tgtEl>
                                          <p:spTgt spid="9">
                                            <p:txEl>
                                              <p:pRg st="0" end="0"/>
                                            </p:txEl>
                                          </p:spTgt>
                                        </p:tgtEl>
                                        <p:attrNameLst>
                                          <p:attrName>style.visibility</p:attrName>
                                        </p:attrNameLst>
                                      </p:cBhvr>
                                      <p:to>
                                        <p:strVal val="visible"/>
                                      </p:to>
                                    </p:set>
                                    <p:animEffect transition="in" filter="fade">
                                      <p:cBhvr>
                                        <p:cTn id="86" dur="1000"/>
                                        <p:tgtEl>
                                          <p:spTgt spid="9">
                                            <p:txEl>
                                              <p:pRg st="0" end="0"/>
                                            </p:txEl>
                                          </p:spTgt>
                                        </p:tgtEl>
                                      </p:cBhvr>
                                    </p:animEffect>
                                    <p:anim calcmode="lin" valueType="num">
                                      <p:cBhvr>
                                        <p:cTn id="8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88"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900" decel="100000" fill="hold"/>
                                        <p:tgtEl>
                                          <p:spTgt spid="16"/>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9">
                                            <p:txEl>
                                              <p:pRg st="1" end="1"/>
                                            </p:txEl>
                                          </p:spTgt>
                                        </p:tgtEl>
                                        <p:attrNameLst>
                                          <p:attrName>style.visibility</p:attrName>
                                        </p:attrNameLst>
                                      </p:cBhvr>
                                      <p:to>
                                        <p:strVal val="visible"/>
                                      </p:to>
                                    </p:set>
                                    <p:animEffect transition="in" filter="fade">
                                      <p:cBhvr>
                                        <p:cTn id="100" dur="1000"/>
                                        <p:tgtEl>
                                          <p:spTgt spid="9">
                                            <p:txEl>
                                              <p:pRg st="1" end="1"/>
                                            </p:txEl>
                                          </p:spTgt>
                                        </p:tgtEl>
                                      </p:cBhvr>
                                    </p:animEffect>
                                    <p:anim calcmode="lin" valueType="num">
                                      <p:cBhvr>
                                        <p:cTn id="10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02"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par>
                                <p:cTn id="104" presetID="37" presetClass="entr" presetSubtype="0" fill="hold"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1000"/>
                                        <p:tgtEl>
                                          <p:spTgt spid="14"/>
                                        </p:tgtEl>
                                      </p:cBhvr>
                                    </p:animEffect>
                                    <p:anim calcmode="lin" valueType="num">
                                      <p:cBhvr>
                                        <p:cTn id="107" dur="1000" fill="hold"/>
                                        <p:tgtEl>
                                          <p:spTgt spid="14"/>
                                        </p:tgtEl>
                                        <p:attrNameLst>
                                          <p:attrName>ppt_x</p:attrName>
                                        </p:attrNameLst>
                                      </p:cBhvr>
                                      <p:tavLst>
                                        <p:tav tm="0">
                                          <p:val>
                                            <p:strVal val="#ppt_x"/>
                                          </p:val>
                                        </p:tav>
                                        <p:tav tm="100000">
                                          <p:val>
                                            <p:strVal val="#ppt_x"/>
                                          </p:val>
                                        </p:tav>
                                      </p:tavLst>
                                    </p:anim>
                                    <p:anim calcmode="lin" valueType="num">
                                      <p:cBhvr>
                                        <p:cTn id="108" dur="900" decel="100000" fill="hold"/>
                                        <p:tgtEl>
                                          <p:spTgt spid="14"/>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0" presetID="37" presetClass="entr" presetSubtype="0" fill="hold"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900" decel="100000" fill="hold"/>
                                        <p:tgtEl>
                                          <p:spTgt spid="7"/>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8C102BD3-8470-42B2-9295-6126FB36B54E}"/>
              </a:ext>
            </a:extLst>
          </p:cNvPr>
          <p:cNvSpPr txBox="1"/>
          <p:nvPr/>
        </p:nvSpPr>
        <p:spPr>
          <a:xfrm>
            <a:off x="1007691" y="973355"/>
            <a:ext cx="7954880" cy="3416320"/>
          </a:xfrm>
          <a:prstGeom prst="rect">
            <a:avLst/>
          </a:prstGeom>
          <a:noFill/>
        </p:spPr>
        <p:txBody>
          <a:bodyPr wrap="square">
            <a:spAutoFit/>
          </a:bodyPr>
          <a:lstStyle/>
          <a:p>
            <a:pPr>
              <a:spcBef>
                <a:spcPts val="600"/>
              </a:spcBef>
            </a:pPr>
            <a:r>
              <a:rPr lang="ja-JP" altLang="en-US" sz="2400" b="1" dirty="0">
                <a:latin typeface="Constantia" panose="02030602050306030303" pitchFamily="18" charset="0"/>
              </a:rPr>
              <a:t>「今日、神がご自分の民を通して成し遂げようとして　いる目的は、神がイスラエルをエジプトから導き出したときに、イスラエルを通して成し遂げようとされたことと同じです。教会に示された神の善意、慈悲、正義、　そして愛を見ることによって、世界は神の特徴を表す　ことができるのです。そして、神の律法が生活の中で　このように例示されるとき、神を愛し、畏れ、仕える人々が地上のあらゆる人々よりも優れていることを、　世界は認めるようになるのです。」</a:t>
            </a:r>
            <a:endParaRPr lang="es-ES" sz="2400" b="1" dirty="0">
              <a:latin typeface="Constantia" panose="02030602050306030303" pitchFamily="18" charset="0"/>
            </a:endParaRPr>
          </a:p>
        </p:txBody>
      </p:sp>
      <p:sp>
        <p:nvSpPr>
          <p:cNvPr id="4" name="CuadroTexto 3">
            <a:extLst>
              <a:ext uri="{FF2B5EF4-FFF2-40B4-BE49-F238E27FC236}">
                <a16:creationId xmlns="" xmlns:a16="http://schemas.microsoft.com/office/drawing/2014/main" id="{BDF5C773-E024-47E3-96D9-9559FDFEA628}"/>
              </a:ext>
            </a:extLst>
          </p:cNvPr>
          <p:cNvSpPr txBox="1"/>
          <p:nvPr/>
        </p:nvSpPr>
        <p:spPr>
          <a:xfrm>
            <a:off x="2302686" y="4711942"/>
            <a:ext cx="5812425" cy="338554"/>
          </a:xfrm>
          <a:prstGeom prst="rect">
            <a:avLst/>
          </a:prstGeom>
          <a:noFill/>
        </p:spPr>
        <p:txBody>
          <a:bodyPr wrap="none" rtlCol="0">
            <a:spAutoFit/>
          </a:bodyPr>
          <a:lstStyle/>
          <a:p>
            <a:pPr algn="r"/>
            <a:r>
              <a:rPr lang="en-US" sz="1600" b="1" dirty="0"/>
              <a:t>E. G. W. (Testimonies for the Church, book 6, cp. 1, p. 12)</a:t>
            </a:r>
            <a:r>
              <a:rPr lang="ja-JP" altLang="en-US" sz="1600" b="1" dirty="0"/>
              <a:t>非公式訳</a:t>
            </a:r>
            <a:endParaRPr lang="es-ES" sz="1600" b="1" dirty="0"/>
          </a:p>
        </p:txBody>
      </p:sp>
    </p:spTree>
    <p:extLst>
      <p:ext uri="{BB962C8B-B14F-4D97-AF65-F5344CB8AC3E}">
        <p14:creationId xmlns:p14="http://schemas.microsoft.com/office/powerpoint/2010/main" val="40289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Imagen que contiene tabla, interior, pequeño, hecho de madera&#10;&#10;Descripción generada automáticamente">
            <a:extLst>
              <a:ext uri="{FF2B5EF4-FFF2-40B4-BE49-F238E27FC236}">
                <a16:creationId xmlns="" xmlns:a16="http://schemas.microsoft.com/office/drawing/2014/main" id="{FB05788B-D843-438C-91C4-7088EED68B16}"/>
              </a:ext>
            </a:extLst>
          </p:cNvPr>
          <p:cNvPicPr>
            <a:picLocks noChangeAspect="1"/>
          </p:cNvPicPr>
          <p:nvPr/>
        </p:nvPicPr>
        <p:blipFill rotWithShape="1">
          <a:blip r:embed="rId2" cstate="print">
            <a:alphaModFix amt="78000"/>
            <a:extLst>
              <a:ext uri="{28A0092B-C50C-407E-A947-70E740481C1C}">
                <a14:useLocalDpi xmlns:a14="http://schemas.microsoft.com/office/drawing/2010/main"/>
              </a:ext>
            </a:extLst>
          </a:blip>
          <a:srcRect r="-22606"/>
          <a:stretch/>
        </p:blipFill>
        <p:spPr>
          <a:xfrm>
            <a:off x="0" y="0"/>
            <a:ext cx="9144000" cy="5143500"/>
          </a:xfrm>
          <a:prstGeom prst="rect">
            <a:avLst/>
          </a:prstGeom>
        </p:spPr>
      </p:pic>
      <p:sp>
        <p:nvSpPr>
          <p:cNvPr id="22" name="Freeform 49">
            <a:extLst>
              <a:ext uri="{FF2B5EF4-FFF2-40B4-BE49-F238E27FC236}">
                <a16:creationId xmlns="" xmlns:a16="http://schemas.microsoft.com/office/drawing/2014/main" id="{EF9B8DF2-C3F5-49A2-94D2-F7B65A0F1F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035435" y="435869"/>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descr="Un grupo de personas en una montaña&#10;&#10;Descripción generada automáticamente con confianza baja">
            <a:extLst>
              <a:ext uri="{FF2B5EF4-FFF2-40B4-BE49-F238E27FC236}">
                <a16:creationId xmlns="" xmlns:a16="http://schemas.microsoft.com/office/drawing/2014/main" id="{35023607-58E2-4572-BB94-D97C30B129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70008" y="570421"/>
            <a:ext cx="3974012" cy="457307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2" name="CuadroTexto 41">
            <a:extLst>
              <a:ext uri="{FF2B5EF4-FFF2-40B4-BE49-F238E27FC236}">
                <a16:creationId xmlns="" xmlns:a16="http://schemas.microsoft.com/office/drawing/2014/main" id="{E9D7958C-4850-4079-B535-B1D18A706C14}"/>
              </a:ext>
            </a:extLst>
          </p:cNvPr>
          <p:cNvSpPr txBox="1"/>
          <p:nvPr/>
        </p:nvSpPr>
        <p:spPr>
          <a:xfrm>
            <a:off x="-2" y="0"/>
            <a:ext cx="5750721"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w="9525">
                  <a:solidFill>
                    <a:prstClr val="black"/>
                  </a:solidFill>
                  <a:prstDash val="solid"/>
                </a:ln>
                <a:solidFill>
                  <a:srgbClr val="CC9900">
                    <a:lumMod val="60000"/>
                    <a:lumOff val="40000"/>
                  </a:srgbClr>
                </a:solidFill>
                <a:effectLst>
                  <a:outerShdw blurRad="12700" dist="38100" dir="2700000" algn="tl" rotWithShape="0">
                    <a:srgbClr val="CC9900">
                      <a:lumMod val="20000"/>
                      <a:lumOff val="80000"/>
                    </a:srgbClr>
                  </a:outerShdw>
                </a:effectLst>
                <a:uLnTx/>
                <a:uFillTx/>
                <a:latin typeface="Calibri" panose="020F0502020204030204"/>
                <a:ea typeface="游ゴシック" panose="020B0400000000000000" pitchFamily="50" charset="-128"/>
                <a:cs typeface="+mn-cs"/>
              </a:rPr>
              <a:t>大いなる国民が</a:t>
            </a:r>
            <a:endParaRPr kumimoji="0" lang="en-US" altLang="ja-JP" sz="3600" b="1" i="0" u="none" strike="noStrike" kern="1200" cap="none" spc="0" normalizeH="0" baseline="0" noProof="0" dirty="0">
              <a:ln w="9525">
                <a:solidFill>
                  <a:prstClr val="black"/>
                </a:solidFill>
                <a:prstDash val="solid"/>
              </a:ln>
              <a:solidFill>
                <a:srgbClr val="CC9900">
                  <a:lumMod val="60000"/>
                  <a:lumOff val="40000"/>
                </a:srgbClr>
              </a:solidFill>
              <a:effectLst>
                <a:outerShdw blurRad="12700" dist="38100" dir="2700000" algn="tl" rotWithShape="0">
                  <a:srgbClr val="CC9900">
                    <a:lumMod val="20000"/>
                    <a:lumOff val="80000"/>
                  </a:srgbClr>
                </a:outerShdw>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w="9525">
                  <a:solidFill>
                    <a:prstClr val="black"/>
                  </a:solidFill>
                  <a:prstDash val="solid"/>
                </a:ln>
                <a:solidFill>
                  <a:srgbClr val="CC9900">
                    <a:lumMod val="60000"/>
                    <a:lumOff val="40000"/>
                  </a:srgbClr>
                </a:solidFill>
                <a:effectLst>
                  <a:outerShdw blurRad="12700" dist="38100" dir="2700000" algn="tl" rotWithShape="0">
                    <a:srgbClr val="CC9900">
                      <a:lumMod val="20000"/>
                      <a:lumOff val="80000"/>
                    </a:srgbClr>
                  </a:outerShdw>
                </a:effectLst>
                <a:uLnTx/>
                <a:uFillTx/>
                <a:latin typeface="Calibri" panose="020F0502020204030204"/>
                <a:ea typeface="游ゴシック" panose="020B0400000000000000" pitchFamily="50" charset="-128"/>
                <a:cs typeface="+mn-cs"/>
              </a:rPr>
              <a:t>どこにいるだろうか？</a:t>
            </a:r>
            <a:endParaRPr kumimoji="0" lang="es-ES" sz="3600" b="1" i="0" u="none" strike="noStrike" kern="1200" cap="none" spc="0" normalizeH="0" baseline="0" noProof="0" dirty="0">
              <a:ln w="9525">
                <a:solidFill>
                  <a:prstClr val="black"/>
                </a:solidFill>
                <a:prstDash val="solid"/>
              </a:ln>
              <a:solidFill>
                <a:srgbClr val="CC9900">
                  <a:lumMod val="60000"/>
                  <a:lumOff val="40000"/>
                </a:srgbClr>
              </a:solidFill>
              <a:effectLst>
                <a:outerShdw blurRad="12700" dist="38100" dir="2700000" algn="tl" rotWithShape="0">
                  <a:srgbClr val="CC9900">
                    <a:lumMod val="20000"/>
                    <a:lumOff val="80000"/>
                  </a:srgbClr>
                </a:outerShdw>
              </a:effectLst>
              <a:uLnTx/>
              <a:uFillTx/>
              <a:latin typeface="Calibri" panose="020F0502020204030204"/>
              <a:ea typeface="+mn-ea"/>
              <a:cs typeface="+mn-cs"/>
            </a:endParaRPr>
          </a:p>
        </p:txBody>
      </p:sp>
      <p:sp>
        <p:nvSpPr>
          <p:cNvPr id="2" name="テキスト ボックス 1">
            <a:extLst>
              <a:ext uri="{FF2B5EF4-FFF2-40B4-BE49-F238E27FC236}">
                <a16:creationId xmlns="" xmlns:a16="http://schemas.microsoft.com/office/drawing/2014/main" id="{5F138A19-8955-483D-972E-3388792ACB6E}"/>
              </a:ext>
            </a:extLst>
          </p:cNvPr>
          <p:cNvSpPr txBox="1"/>
          <p:nvPr/>
        </p:nvSpPr>
        <p:spPr>
          <a:xfrm>
            <a:off x="-20" y="2809315"/>
            <a:ext cx="6214202" cy="2308324"/>
          </a:xfrm>
          <a:prstGeom prst="rect">
            <a:avLst/>
          </a:prstGeom>
          <a:noFill/>
        </p:spPr>
        <p:txBody>
          <a:bodyPr wrap="none" rtlCol="0">
            <a:spAutoFit/>
          </a:bodyPr>
          <a:lstStyle/>
          <a:p>
            <a:r>
              <a:rPr kumimoji="1" lang="ja-JP" altLang="en-US" dirty="0"/>
              <a:t>本サイトの</a:t>
            </a:r>
            <a:r>
              <a:rPr kumimoji="1" lang="en-US" altLang="ja-JP" dirty="0"/>
              <a:t>PPT</a:t>
            </a:r>
            <a:r>
              <a:rPr kumimoji="1" lang="ja-JP" altLang="en-US" dirty="0"/>
              <a:t>スライドショーは教会研究</a:t>
            </a:r>
            <a:endParaRPr kumimoji="1" lang="en-US" altLang="ja-JP" dirty="0"/>
          </a:p>
          <a:p>
            <a:r>
              <a:rPr kumimoji="1" lang="ja-JP" altLang="en-US" dirty="0"/>
              <a:t>ガイドの順番となっています。申命記</a:t>
            </a:r>
            <a:r>
              <a:rPr kumimoji="1" lang="en-US" altLang="ja-JP" dirty="0"/>
              <a:t>4</a:t>
            </a:r>
            <a:r>
              <a:rPr kumimoji="1" lang="ja-JP" altLang="en-US" dirty="0"/>
              <a:t>章の</a:t>
            </a:r>
            <a:endParaRPr kumimoji="1" lang="en-US" altLang="ja-JP" dirty="0"/>
          </a:p>
          <a:p>
            <a:r>
              <a:rPr kumimoji="1" lang="en-US" altLang="ja-JP" dirty="0"/>
              <a:t>1</a:t>
            </a:r>
            <a:r>
              <a:rPr kumimoji="1" lang="ja-JP" altLang="en-US" dirty="0"/>
              <a:t>節から</a:t>
            </a:r>
            <a:r>
              <a:rPr kumimoji="1" lang="en-US" altLang="ja-JP" dirty="0"/>
              <a:t>9</a:t>
            </a:r>
            <a:r>
              <a:rPr kumimoji="1" lang="ja-JP" altLang="en-US" dirty="0"/>
              <a:t>節の順番どおりではありません。</a:t>
            </a:r>
            <a:r>
              <a:rPr kumimoji="1" lang="en-US" altLang="ja-JP" dirty="0"/>
              <a:t>1</a:t>
            </a:r>
            <a:r>
              <a:rPr kumimoji="1" lang="ja-JP" altLang="en-US" dirty="0"/>
              <a:t>節</a:t>
            </a:r>
            <a:endParaRPr kumimoji="1" lang="en-US" altLang="ja-JP" dirty="0"/>
          </a:p>
          <a:p>
            <a:r>
              <a:rPr kumimoji="1" lang="ja-JP" altLang="en-US" dirty="0"/>
              <a:t>から</a:t>
            </a:r>
            <a:r>
              <a:rPr kumimoji="1" lang="en-US" altLang="ja-JP" dirty="0"/>
              <a:t>9</a:t>
            </a:r>
            <a:r>
              <a:rPr kumimoji="1" lang="ja-JP" altLang="en-US" dirty="0"/>
              <a:t>節まで聖書の順で学びをしたい方は、</a:t>
            </a:r>
            <a:endParaRPr kumimoji="1" lang="en-US" altLang="ja-JP" dirty="0"/>
          </a:p>
          <a:p>
            <a:r>
              <a:rPr kumimoji="1" lang="ja-JP" altLang="en-US" dirty="0"/>
              <a:t>安息日学校スライドショーのＨＰからＰＰＴ</a:t>
            </a:r>
            <a:endParaRPr kumimoji="1" lang="en-US" altLang="ja-JP" dirty="0"/>
          </a:p>
          <a:p>
            <a:r>
              <a:rPr kumimoji="1" lang="ja-JP" altLang="en-US" dirty="0"/>
              <a:t>ファイルをダウンロードしてください。ガイドの</a:t>
            </a:r>
            <a:endParaRPr kumimoji="1" lang="en-US" altLang="ja-JP" dirty="0"/>
          </a:p>
          <a:p>
            <a:r>
              <a:rPr kumimoji="1" lang="ja-JP" altLang="en-US" dirty="0"/>
              <a:t>木曜日と金曜日が入れ替わっていますが</a:t>
            </a:r>
            <a:r>
              <a:rPr kumimoji="1" lang="en-US" altLang="ja-JP" dirty="0"/>
              <a:t>1</a:t>
            </a:r>
            <a:r>
              <a:rPr kumimoji="1" lang="ja-JP" altLang="en-US" dirty="0"/>
              <a:t>節から</a:t>
            </a:r>
            <a:r>
              <a:rPr kumimoji="1" lang="en-US" altLang="ja-JP" dirty="0"/>
              <a:t>9</a:t>
            </a:r>
            <a:r>
              <a:rPr kumimoji="1" lang="ja-JP" altLang="en-US" dirty="0"/>
              <a:t>節まで</a:t>
            </a:r>
            <a:endParaRPr kumimoji="1" lang="en-US" altLang="ja-JP" dirty="0"/>
          </a:p>
          <a:p>
            <a:r>
              <a:rPr kumimoji="1" lang="ja-JP" altLang="en-US" dirty="0"/>
              <a:t>の順番となっています。</a:t>
            </a:r>
            <a:r>
              <a:rPr kumimoji="1" lang="en-US" altLang="ja-JP" dirty="0"/>
              <a:t>https://www.fustero.es/index_ja.php</a:t>
            </a:r>
            <a:endParaRPr kumimoji="1" lang="ja-JP" altLang="en-US" dirty="0"/>
          </a:p>
        </p:txBody>
      </p:sp>
    </p:spTree>
    <p:extLst>
      <p:ext uri="{BB962C8B-B14F-4D97-AF65-F5344CB8AC3E}">
        <p14:creationId xmlns:p14="http://schemas.microsoft.com/office/powerpoint/2010/main" val="622668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1223</TotalTime>
  <Words>1005</Words>
  <Application>Microsoft Office PowerPoint</Application>
  <PresentationFormat>画面に合わせる (16:9)</PresentationFormat>
  <Paragraphs>55</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Calibri</vt:lpstr>
      <vt:lpstr>游ゴシック</vt:lpstr>
      <vt:lpstr>ＭＳ Ｐゴシック</vt:lpstr>
      <vt:lpstr>BIZ UDゴシック</vt:lpstr>
      <vt:lpstr>Calibri Light</vt:lpstr>
      <vt:lpstr>Comic Sans MS</vt:lpstr>
      <vt:lpstr>Arial</vt:lpstr>
      <vt:lpstr>Constantia</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74</cp:revision>
  <dcterms:created xsi:type="dcterms:W3CDTF">2021-10-11T15:23:23Z</dcterms:created>
  <dcterms:modified xsi:type="dcterms:W3CDTF">2021-11-07T23:47:50Z</dcterms:modified>
</cp:coreProperties>
</file>