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3" r:id="rId3"/>
    <p:sldId id="270" r:id="rId4"/>
    <p:sldId id="275" r:id="rId5"/>
    <p:sldId id="276" r:id="rId6"/>
    <p:sldId id="264" r:id="rId7"/>
    <p:sldId id="277" r:id="rId8"/>
    <p:sldId id="278" r:id="rId9"/>
    <p:sldId id="263" r:id="rId10"/>
  </p:sldIdLst>
  <p:sldSz cx="9144000" cy="5143500" type="screen16x9"/>
  <p:notesSz cx="6858000" cy="9144000"/>
  <p:embeddedFontLst>
    <p:embeddedFont>
      <p:font typeface="Constantia" panose="02030602050306030303" pitchFamily="18"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游ゴシック" panose="020B0400000000000000" pitchFamily="50" charset="-128"/>
      <p:regular r:id="rId19"/>
      <p:bold r:id="rId20"/>
    </p:embeddedFont>
    <p:embeddedFont>
      <p:font typeface="Calibri Light" panose="020F0302020204030204" pitchFamily="34" charset="0"/>
      <p:regular r:id="rId21"/>
      <p:italic r:id="rId22"/>
    </p:embeddedFont>
    <p:embeddedFont>
      <p:font typeface="Comic Sans MS" panose="030F0702030302020204" pitchFamily="66"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481"/>
    <a:srgbClr val="483A93"/>
    <a:srgbClr val="4B0B09"/>
    <a:srgbClr val="6A0F0C"/>
    <a:srgbClr val="483A92"/>
    <a:srgbClr val="B0A2F8"/>
    <a:srgbClr val="C1E1FF"/>
    <a:srgbClr val="9BC0FB"/>
    <a:srgbClr val="C1E3FF"/>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162E7-FE1E-47D8-B037-4042936A94E1}" v="241" dt="2021-11-27T11:36:16.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4" autoAdjust="0"/>
    <p:restoredTop sz="94660"/>
  </p:normalViewPr>
  <p:slideViewPr>
    <p:cSldViewPr snapToGrid="0">
      <p:cViewPr varScale="1">
        <p:scale>
          <a:sx n="107" d="100"/>
          <a:sy n="107" d="100"/>
        </p:scale>
        <p:origin x="7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福島 豊実" userId="ab266e8c5ae34791" providerId="LiveId" clId="{10A162E7-FE1E-47D8-B037-4042936A94E1}"/>
    <pc:docChg chg="modSld">
      <pc:chgData name="福島 豊実" userId="ab266e8c5ae34791" providerId="LiveId" clId="{10A162E7-FE1E-47D8-B037-4042936A94E1}" dt="2021-11-27T11:36:16.525" v="254" actId="20577"/>
      <pc:docMkLst>
        <pc:docMk/>
      </pc:docMkLst>
      <pc:sldChg chg="modSp">
        <pc:chgData name="福島 豊実" userId="ab266e8c5ae34791" providerId="LiveId" clId="{10A162E7-FE1E-47D8-B037-4042936A94E1}" dt="2021-11-27T10:56:58.223" v="204" actId="20577"/>
        <pc:sldMkLst>
          <pc:docMk/>
          <pc:sldMk cId="928828390" sldId="263"/>
        </pc:sldMkLst>
        <pc:spChg chg="mod">
          <ac:chgData name="福島 豊実" userId="ab266e8c5ae34791" providerId="LiveId" clId="{10A162E7-FE1E-47D8-B037-4042936A94E1}" dt="2021-11-27T10:56:58.223" v="204" actId="20577"/>
          <ac:spMkLst>
            <pc:docMk/>
            <pc:sldMk cId="928828390" sldId="263"/>
            <ac:spMk id="3" creationId="{7BBCA378-C84B-47C0-80BD-FBC53B5A44BB}"/>
          </ac:spMkLst>
        </pc:spChg>
      </pc:sldChg>
      <pc:sldChg chg="modSp">
        <pc:chgData name="福島 豊実" userId="ab266e8c5ae34791" providerId="LiveId" clId="{10A162E7-FE1E-47D8-B037-4042936A94E1}" dt="2021-11-27T10:52:45.194" v="109" actId="20577"/>
        <pc:sldMkLst>
          <pc:docMk/>
          <pc:sldMk cId="1445466559" sldId="264"/>
        </pc:sldMkLst>
        <pc:spChg chg="mod">
          <ac:chgData name="福島 豊実" userId="ab266e8c5ae34791" providerId="LiveId" clId="{10A162E7-FE1E-47D8-B037-4042936A94E1}" dt="2021-11-27T10:52:45.194" v="109" actId="20577"/>
          <ac:spMkLst>
            <pc:docMk/>
            <pc:sldMk cId="1445466559" sldId="264"/>
            <ac:spMk id="3" creationId="{7BBCA378-C84B-47C0-80BD-FBC53B5A44BB}"/>
          </ac:spMkLst>
        </pc:spChg>
      </pc:sldChg>
      <pc:sldChg chg="modSp">
        <pc:chgData name="福島 豊実" userId="ab266e8c5ae34791" providerId="LiveId" clId="{10A162E7-FE1E-47D8-B037-4042936A94E1}" dt="2021-11-27T11:06:48.269" v="227" actId="20577"/>
        <pc:sldMkLst>
          <pc:docMk/>
          <pc:sldMk cId="3375639597" sldId="270"/>
        </pc:sldMkLst>
        <pc:spChg chg="mod">
          <ac:chgData name="福島 豊実" userId="ab266e8c5ae34791" providerId="LiveId" clId="{10A162E7-FE1E-47D8-B037-4042936A94E1}" dt="2021-11-27T10:49:57.625" v="31" actId="20577"/>
          <ac:spMkLst>
            <pc:docMk/>
            <pc:sldMk cId="3375639597" sldId="270"/>
            <ac:spMk id="5" creationId="{46F259E7-FE37-4464-8D85-3D83E982249E}"/>
          </ac:spMkLst>
        </pc:spChg>
        <pc:spChg chg="mod">
          <ac:chgData name="福島 豊実" userId="ab266e8c5ae34791" providerId="LiveId" clId="{10A162E7-FE1E-47D8-B037-4042936A94E1}" dt="2021-11-27T11:06:38.103" v="226" actId="20577"/>
          <ac:spMkLst>
            <pc:docMk/>
            <pc:sldMk cId="3375639597" sldId="270"/>
            <ac:spMk id="6" creationId="{C0E7AD4C-5BAE-4ACA-9E29-2349FD02D7B8}"/>
          </ac:spMkLst>
        </pc:spChg>
        <pc:spChg chg="mod">
          <ac:chgData name="福島 豊実" userId="ab266e8c5ae34791" providerId="LiveId" clId="{10A162E7-FE1E-47D8-B037-4042936A94E1}" dt="2021-11-27T11:06:48.269" v="227" actId="20577"/>
          <ac:spMkLst>
            <pc:docMk/>
            <pc:sldMk cId="3375639597" sldId="270"/>
            <ac:spMk id="9" creationId="{A34770C3-1094-4BC2-827A-2F723F6452EF}"/>
          </ac:spMkLst>
        </pc:spChg>
      </pc:sldChg>
      <pc:sldChg chg="modSp mod">
        <pc:chgData name="福島 豊実" userId="ab266e8c5ae34791" providerId="LiveId" clId="{10A162E7-FE1E-47D8-B037-4042936A94E1}" dt="2021-11-27T11:36:16.525" v="254" actId="20577"/>
        <pc:sldMkLst>
          <pc:docMk/>
          <pc:sldMk cId="3695943561" sldId="273"/>
        </pc:sldMkLst>
        <pc:spChg chg="mod">
          <ac:chgData name="福島 豊実" userId="ab266e8c5ae34791" providerId="LiveId" clId="{10A162E7-FE1E-47D8-B037-4042936A94E1}" dt="2021-11-27T11:36:16.525" v="254" actId="20577"/>
          <ac:spMkLst>
            <pc:docMk/>
            <pc:sldMk cId="3695943561" sldId="273"/>
            <ac:spMk id="3" creationId="{C6D5F666-0C3B-46E5-9DA6-A5AA88A8746A}"/>
          </ac:spMkLst>
        </pc:spChg>
      </pc:sldChg>
      <pc:sldChg chg="modSp">
        <pc:chgData name="福島 豊実" userId="ab266e8c5ae34791" providerId="LiveId" clId="{10A162E7-FE1E-47D8-B037-4042936A94E1}" dt="2021-11-27T10:51:17.803" v="68" actId="20577"/>
        <pc:sldMkLst>
          <pc:docMk/>
          <pc:sldMk cId="1877579143" sldId="275"/>
        </pc:sldMkLst>
        <pc:spChg chg="mod">
          <ac:chgData name="福島 豊実" userId="ab266e8c5ae34791" providerId="LiveId" clId="{10A162E7-FE1E-47D8-B037-4042936A94E1}" dt="2021-11-27T10:50:12.352" v="57" actId="20577"/>
          <ac:spMkLst>
            <pc:docMk/>
            <pc:sldMk cId="1877579143" sldId="275"/>
            <ac:spMk id="5" creationId="{A4CAD984-7683-4640-B223-09C63CD4A5E4}"/>
          </ac:spMkLst>
        </pc:spChg>
        <pc:graphicFrameChg chg="mod">
          <ac:chgData name="福島 豊実" userId="ab266e8c5ae34791" providerId="LiveId" clId="{10A162E7-FE1E-47D8-B037-4042936A94E1}" dt="2021-11-27T10:51:17.803" v="68" actId="20577"/>
          <ac:graphicFrameMkLst>
            <pc:docMk/>
            <pc:sldMk cId="1877579143" sldId="275"/>
            <ac:graphicFrameMk id="2" creationId="{20CDC977-96D0-4100-B05F-F62A586B6ECF}"/>
          </ac:graphicFrameMkLst>
        </pc:graphicFrameChg>
        <pc:graphicFrameChg chg="mod">
          <ac:chgData name="福島 豊実" userId="ab266e8c5ae34791" providerId="LiveId" clId="{10A162E7-FE1E-47D8-B037-4042936A94E1}" dt="2021-11-27T10:50:39.090" v="62" actId="20577"/>
          <ac:graphicFrameMkLst>
            <pc:docMk/>
            <pc:sldMk cId="1877579143" sldId="275"/>
            <ac:graphicFrameMk id="4" creationId="{C5E7076C-1D18-4DB7-9722-99B1F5B0B0F9}"/>
          </ac:graphicFrameMkLst>
        </pc:graphicFrameChg>
      </pc:sldChg>
      <pc:sldChg chg="modSp mod">
        <pc:chgData name="福島 豊実" userId="ab266e8c5ae34791" providerId="LiveId" clId="{10A162E7-FE1E-47D8-B037-4042936A94E1}" dt="2021-11-27T11:08:18.625" v="240" actId="20577"/>
        <pc:sldMkLst>
          <pc:docMk/>
          <pc:sldMk cId="2281626784" sldId="276"/>
        </pc:sldMkLst>
        <pc:spChg chg="mod">
          <ac:chgData name="福島 豊実" userId="ab266e8c5ae34791" providerId="LiveId" clId="{10A162E7-FE1E-47D8-B037-4042936A94E1}" dt="2021-11-27T11:07:29.790" v="229" actId="14100"/>
          <ac:spMkLst>
            <pc:docMk/>
            <pc:sldMk cId="2281626784" sldId="276"/>
            <ac:spMk id="5" creationId="{416411B3-6E7C-46B8-BAF4-F3FCBE43C4E1}"/>
          </ac:spMkLst>
        </pc:spChg>
        <pc:spChg chg="mod">
          <ac:chgData name="福島 豊実" userId="ab266e8c5ae34791" providerId="LiveId" clId="{10A162E7-FE1E-47D8-B037-4042936A94E1}" dt="2021-11-27T11:08:15.082" v="239" actId="20577"/>
          <ac:spMkLst>
            <pc:docMk/>
            <pc:sldMk cId="2281626784" sldId="276"/>
            <ac:spMk id="6" creationId="{F40B53ED-82F2-4F58-B5C6-4A812F7D95A3}"/>
          </ac:spMkLst>
        </pc:spChg>
        <pc:spChg chg="mod">
          <ac:chgData name="福島 豊実" userId="ab266e8c5ae34791" providerId="LiveId" clId="{10A162E7-FE1E-47D8-B037-4042936A94E1}" dt="2021-11-27T11:08:18.625" v="240" actId="20577"/>
          <ac:spMkLst>
            <pc:docMk/>
            <pc:sldMk cId="2281626784" sldId="276"/>
            <ac:spMk id="12" creationId="{B7C63F41-BD5C-464C-AB74-64D698BABCB2}"/>
          </ac:spMkLst>
        </pc:spChg>
      </pc:sldChg>
      <pc:sldChg chg="modSp mod">
        <pc:chgData name="福島 豊実" userId="ab266e8c5ae34791" providerId="LiveId" clId="{10A162E7-FE1E-47D8-B037-4042936A94E1}" dt="2021-11-27T11:35:17.775" v="250" actId="20577"/>
        <pc:sldMkLst>
          <pc:docMk/>
          <pc:sldMk cId="1052968427" sldId="277"/>
        </pc:sldMkLst>
        <pc:spChg chg="mod">
          <ac:chgData name="福島 豊実" userId="ab266e8c5ae34791" providerId="LiveId" clId="{10A162E7-FE1E-47D8-B037-4042936A94E1}" dt="2021-11-27T10:54:48.912" v="167" actId="20577"/>
          <ac:spMkLst>
            <pc:docMk/>
            <pc:sldMk cId="1052968427" sldId="277"/>
            <ac:spMk id="5" creationId="{363C6052-9026-4E2D-A981-902ADDC57E70}"/>
          </ac:spMkLst>
        </pc:spChg>
        <pc:spChg chg="mod">
          <ac:chgData name="福島 豊実" userId="ab266e8c5ae34791" providerId="LiveId" clId="{10A162E7-FE1E-47D8-B037-4042936A94E1}" dt="2021-11-27T11:35:17.775" v="250" actId="20577"/>
          <ac:spMkLst>
            <pc:docMk/>
            <pc:sldMk cId="1052968427" sldId="277"/>
            <ac:spMk id="6" creationId="{F9A6E630-251A-4FB0-A41D-798DAA4B474D}"/>
          </ac:spMkLst>
        </pc:spChg>
        <pc:spChg chg="mod">
          <ac:chgData name="福島 豊実" userId="ab266e8c5ae34791" providerId="LiveId" clId="{10A162E7-FE1E-47D8-B037-4042936A94E1}" dt="2021-11-27T10:56:00.542" v="180" actId="20577"/>
          <ac:spMkLst>
            <pc:docMk/>
            <pc:sldMk cId="1052968427" sldId="277"/>
            <ac:spMk id="29" creationId="{22D47175-44A7-4422-B93E-77CB98CC1DDD}"/>
          </ac:spMkLst>
        </pc:spChg>
      </pc:sldChg>
      <pc:sldChg chg="modSp mod">
        <pc:chgData name="福島 豊実" userId="ab266e8c5ae34791" providerId="LiveId" clId="{10A162E7-FE1E-47D8-B037-4042936A94E1}" dt="2021-11-27T11:09:24.386" v="249" actId="14100"/>
        <pc:sldMkLst>
          <pc:docMk/>
          <pc:sldMk cId="455032974" sldId="278"/>
        </pc:sldMkLst>
        <pc:spChg chg="mod">
          <ac:chgData name="福島 豊実" userId="ab266e8c5ae34791" providerId="LiveId" clId="{10A162E7-FE1E-47D8-B037-4042936A94E1}" dt="2021-11-27T10:56:26.513" v="201" actId="20577"/>
          <ac:spMkLst>
            <pc:docMk/>
            <pc:sldMk cId="455032974" sldId="278"/>
            <ac:spMk id="5" creationId="{0C26C7B6-3A06-48B0-9D47-6CBF8DA2F0A6}"/>
          </ac:spMkLst>
        </pc:spChg>
        <pc:spChg chg="mod">
          <ac:chgData name="福島 豊実" userId="ab266e8c5ae34791" providerId="LiveId" clId="{10A162E7-FE1E-47D8-B037-4042936A94E1}" dt="2021-11-27T10:57:42.694" v="211" actId="20577"/>
          <ac:spMkLst>
            <pc:docMk/>
            <pc:sldMk cId="455032974" sldId="278"/>
            <ac:spMk id="6" creationId="{C5E65AB4-3C91-4729-9BB0-303834A71DAE}"/>
          </ac:spMkLst>
        </pc:spChg>
        <pc:spChg chg="mod">
          <ac:chgData name="福島 豊実" userId="ab266e8c5ae34791" providerId="LiveId" clId="{10A162E7-FE1E-47D8-B037-4042936A94E1}" dt="2021-11-27T11:08:56.810" v="245" actId="6549"/>
          <ac:spMkLst>
            <pc:docMk/>
            <pc:sldMk cId="455032974" sldId="278"/>
            <ac:spMk id="11" creationId="{FA7198C3-E34A-4DA8-8904-7F1E29FC8E8C}"/>
          </ac:spMkLst>
        </pc:spChg>
        <pc:spChg chg="mod">
          <ac:chgData name="福島 豊実" userId="ab266e8c5ae34791" providerId="LiveId" clId="{10A162E7-FE1E-47D8-B037-4042936A94E1}" dt="2021-11-27T11:09:24.386" v="249" actId="14100"/>
          <ac:spMkLst>
            <pc:docMk/>
            <pc:sldMk cId="455032974" sldId="278"/>
            <ac:spMk id="13" creationId="{31733924-1778-4679-8818-823A6FAA6AB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41E24-BB8A-48B4-8C8D-895F77742495}" type="doc">
      <dgm:prSet loTypeId="urn:microsoft.com/office/officeart/2008/layout/AccentedPicture" loCatId="picture" qsTypeId="urn:microsoft.com/office/officeart/2005/8/quickstyle/simple2" qsCatId="simple" csTypeId="urn:microsoft.com/office/officeart/2005/8/colors/accent1_2" csCatId="accent1" phldr="1"/>
      <dgm:spPr/>
      <dgm:t>
        <a:bodyPr/>
        <a:lstStyle/>
        <a:p>
          <a:endParaRPr lang="es-ES"/>
        </a:p>
      </dgm:t>
    </dgm:pt>
    <dgm:pt modelId="{0405C612-6E87-4CA7-A920-EBD590BADE6B}">
      <dgm:prSet custT="1"/>
      <dgm:spPr/>
      <dgm:t>
        <a:bodyPr/>
        <a:lstStyle/>
        <a:p>
          <a:r>
            <a:rPr kumimoji="1" lang="ja-JP" altLang="en-US" sz="1700" b="1" dirty="0"/>
            <a:t>神様の約束を思い出す。</a:t>
          </a:r>
          <a:endParaRPr lang="es-ES" sz="1700" dirty="0"/>
        </a:p>
      </dgm:t>
    </dgm:pt>
    <dgm:pt modelId="{EBAED985-7515-43C7-B84C-DCA904F94BE4}" type="parTrans" cxnId="{AFF7ABEF-A4B6-49D9-B19C-B4517F1EA873}">
      <dgm:prSet/>
      <dgm:spPr/>
      <dgm:t>
        <a:bodyPr/>
        <a:lstStyle/>
        <a:p>
          <a:endParaRPr lang="es-ES" sz="1800"/>
        </a:p>
      </dgm:t>
    </dgm:pt>
    <dgm:pt modelId="{860C2000-09B0-4E50-9B68-AD4496C116F1}" type="sibTrans" cxnId="{AFF7ABEF-A4B6-49D9-B19C-B4517F1EA873}">
      <dgm:prSet/>
      <dgm:spPr/>
      <dgm:t>
        <a:bodyPr/>
        <a:lstStyle/>
        <a:p>
          <a:endParaRPr lang="es-ES" sz="1800"/>
        </a:p>
      </dgm:t>
    </dgm:pt>
    <dgm:pt modelId="{CB7FD8AA-4017-49DB-8433-4BBC1112C856}">
      <dgm:prSet custT="1"/>
      <dgm:spPr/>
      <dgm:t>
        <a:bodyPr/>
        <a:lstStyle/>
        <a:p>
          <a:r>
            <a:rPr kumimoji="1" lang="ja-JP" altLang="en-US" sz="1700" b="1" dirty="0"/>
            <a:t>神様の警告を思い出してください。</a:t>
          </a:r>
          <a:endParaRPr lang="es-ES" sz="1700" dirty="0"/>
        </a:p>
      </dgm:t>
    </dgm:pt>
    <dgm:pt modelId="{CA510986-BBAB-4797-940E-69EAB1F622CF}" type="parTrans" cxnId="{0A8715CC-8AC9-4116-A810-E5FD2F5FCF74}">
      <dgm:prSet/>
      <dgm:spPr/>
      <dgm:t>
        <a:bodyPr/>
        <a:lstStyle/>
        <a:p>
          <a:endParaRPr lang="es-ES" sz="1800"/>
        </a:p>
      </dgm:t>
    </dgm:pt>
    <dgm:pt modelId="{EC6BA434-5359-4A8D-8F9F-98F204B7EC81}" type="sibTrans" cxnId="{0A8715CC-8AC9-4116-A810-E5FD2F5FCF74}">
      <dgm:prSet/>
      <dgm:spPr/>
      <dgm:t>
        <a:bodyPr/>
        <a:lstStyle/>
        <a:p>
          <a:endParaRPr lang="es-ES" sz="1800"/>
        </a:p>
      </dgm:t>
    </dgm:pt>
    <dgm:pt modelId="{6E0EAC26-F2F1-4EB6-AF03-23C4A7B58735}">
      <dgm:prSet custT="1"/>
      <dgm:spPr/>
      <dgm:t>
        <a:bodyPr/>
        <a:lstStyle/>
        <a:p>
          <a:r>
            <a:rPr kumimoji="1" lang="ja-JP" altLang="en-US" sz="1700" b="1" dirty="0"/>
            <a:t>神が世界に介入したことを忘れないでください。</a:t>
          </a:r>
          <a:endParaRPr lang="es-ES" sz="1700" dirty="0"/>
        </a:p>
      </dgm:t>
    </dgm:pt>
    <dgm:pt modelId="{FF6D2FAF-10E4-4C9E-AF0F-4CA00140905A}" type="parTrans" cxnId="{DDCE238E-2355-4776-BC1B-FCDB5FAFB9D0}">
      <dgm:prSet/>
      <dgm:spPr/>
      <dgm:t>
        <a:bodyPr/>
        <a:lstStyle/>
        <a:p>
          <a:endParaRPr lang="es-ES" sz="1800"/>
        </a:p>
      </dgm:t>
    </dgm:pt>
    <dgm:pt modelId="{30FF1494-DF4B-42AE-8357-B8AF6AA96465}" type="sibTrans" cxnId="{DDCE238E-2355-4776-BC1B-FCDB5FAFB9D0}">
      <dgm:prSet/>
      <dgm:spPr/>
      <dgm:t>
        <a:bodyPr/>
        <a:lstStyle/>
        <a:p>
          <a:endParaRPr lang="es-ES" sz="1800"/>
        </a:p>
      </dgm:t>
    </dgm:pt>
    <dgm:pt modelId="{A1B62BF0-303D-464D-BD73-2370992AEF6C}">
      <dgm:prSet custT="1"/>
      <dgm:spPr/>
      <dgm:t>
        <a:bodyPr/>
        <a:lstStyle/>
        <a:p>
          <a:endParaRPr lang="es-ES" sz="1800"/>
        </a:p>
      </dgm:t>
    </dgm:pt>
    <dgm:pt modelId="{F9A7F869-B954-4C00-A8EF-B8EB05AFD538}" type="parTrans" cxnId="{A1506792-F1B3-4FCC-9B28-AD1C02473203}">
      <dgm:prSet/>
      <dgm:spPr/>
      <dgm:t>
        <a:bodyPr/>
        <a:lstStyle/>
        <a:p>
          <a:endParaRPr lang="es-ES" sz="1800"/>
        </a:p>
      </dgm:t>
    </dgm:pt>
    <dgm:pt modelId="{7557FA1F-E819-45B1-80C1-5FA707335DFC}" type="sibTrans" cxnId="{A1506792-F1B3-4FCC-9B28-AD1C02473203}">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endParaRPr lang="es-ES" sz="1800"/>
        </a:p>
      </dgm:t>
    </dgm:pt>
    <dgm:pt modelId="{55BD7F19-18C5-4E10-865D-F8EDFA01EF7D}" type="pres">
      <dgm:prSet presAssocID="{35741E24-BB8A-48B4-8C8D-895F77742495}" presName="Name0" presStyleCnt="0">
        <dgm:presLayoutVars>
          <dgm:dir/>
        </dgm:presLayoutVars>
      </dgm:prSet>
      <dgm:spPr/>
      <dgm:t>
        <a:bodyPr/>
        <a:lstStyle/>
        <a:p>
          <a:endParaRPr kumimoji="1" lang="ja-JP" altLang="en-US"/>
        </a:p>
      </dgm:t>
    </dgm:pt>
    <dgm:pt modelId="{927E30CF-4449-4A75-BE7C-DD8B2185ED81}" type="pres">
      <dgm:prSet presAssocID="{7557FA1F-E819-45B1-80C1-5FA707335DFC}" presName="picture_1" presStyleLbl="bgImgPlace1" presStyleIdx="0" presStyleCnt="1" custLinFactNeighborX="-11630"/>
      <dgm:spPr/>
      <dgm:t>
        <a:bodyPr/>
        <a:lstStyle/>
        <a:p>
          <a:endParaRPr kumimoji="1" lang="ja-JP" altLang="en-US"/>
        </a:p>
      </dgm:t>
    </dgm:pt>
    <dgm:pt modelId="{F338BDD4-5D6B-4113-B118-12EB8A3DEFE5}" type="pres">
      <dgm:prSet presAssocID="{A1B62BF0-303D-464D-BD73-2370992AEF6C}" presName="text_1" presStyleLbl="node1" presStyleIdx="0" presStyleCnt="0">
        <dgm:presLayoutVars>
          <dgm:bulletEnabled val="1"/>
        </dgm:presLayoutVars>
      </dgm:prSet>
      <dgm:spPr/>
      <dgm:t>
        <a:bodyPr/>
        <a:lstStyle/>
        <a:p>
          <a:endParaRPr kumimoji="1" lang="ja-JP" altLang="en-US"/>
        </a:p>
      </dgm:t>
    </dgm:pt>
    <dgm:pt modelId="{4D98624E-C73B-4DA7-A8DC-79F87443AA27}" type="pres">
      <dgm:prSet presAssocID="{35741E24-BB8A-48B4-8C8D-895F77742495}" presName="linV" presStyleCnt="0"/>
      <dgm:spPr/>
    </dgm:pt>
    <dgm:pt modelId="{2D7F2EFD-A294-404A-B1A5-C895700B0AAF}" type="pres">
      <dgm:prSet presAssocID="{0405C612-6E87-4CA7-A920-EBD590BADE6B}" presName="pair" presStyleCnt="0"/>
      <dgm:spPr/>
    </dgm:pt>
    <dgm:pt modelId="{47BDB32A-03A7-4FF7-A2B5-8566BCDA39D0}" type="pres">
      <dgm:prSet presAssocID="{0405C612-6E87-4CA7-A920-EBD590BADE6B}" presName="spaceH" presStyleLbl="node1" presStyleIdx="0" presStyleCnt="0"/>
      <dgm:spPr/>
    </dgm:pt>
    <dgm:pt modelId="{F30D1DE8-51B4-4718-A4AC-4E05C0AC5454}" type="pres">
      <dgm:prSet presAssocID="{0405C612-6E87-4CA7-A920-EBD590BADE6B}" presName="desPictures" presStyleLbl="alignImgPlace1" presStyleIdx="0" presStyleCnt="3" custScaleX="155248" custScaleY="149183" custLinFactNeighborX="8029"/>
      <dgm:spPr>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FAFB0D5F-59E4-4B5A-BE9A-DCC95DD38B5E}" type="pres">
      <dgm:prSet presAssocID="{0405C612-6E87-4CA7-A920-EBD590BADE6B}" presName="desTextWrapper" presStyleCnt="0"/>
      <dgm:spPr/>
    </dgm:pt>
    <dgm:pt modelId="{D6F4672B-BA97-4068-91F4-F49442FA1337}" type="pres">
      <dgm:prSet presAssocID="{0405C612-6E87-4CA7-A920-EBD590BADE6B}" presName="desText" presStyleLbl="revTx" presStyleIdx="0" presStyleCnt="3" custLinFactNeighborX="2106">
        <dgm:presLayoutVars>
          <dgm:bulletEnabled val="1"/>
        </dgm:presLayoutVars>
      </dgm:prSet>
      <dgm:spPr/>
      <dgm:t>
        <a:bodyPr/>
        <a:lstStyle/>
        <a:p>
          <a:endParaRPr kumimoji="1" lang="ja-JP" altLang="en-US"/>
        </a:p>
      </dgm:t>
    </dgm:pt>
    <dgm:pt modelId="{82E6AA6F-7C7B-42B8-AE05-8088BF54293D}" type="pres">
      <dgm:prSet presAssocID="{860C2000-09B0-4E50-9B68-AD4496C116F1}" presName="spaceV" presStyleCnt="0"/>
      <dgm:spPr/>
    </dgm:pt>
    <dgm:pt modelId="{E6E776E8-C4D4-4685-9970-FC985C173B47}" type="pres">
      <dgm:prSet presAssocID="{CB7FD8AA-4017-49DB-8433-4BBC1112C856}" presName="pair" presStyleCnt="0"/>
      <dgm:spPr/>
    </dgm:pt>
    <dgm:pt modelId="{30726E25-1465-44B3-B2C8-B26B82A40C82}" type="pres">
      <dgm:prSet presAssocID="{CB7FD8AA-4017-49DB-8433-4BBC1112C856}" presName="spaceH" presStyleLbl="node1" presStyleIdx="0" presStyleCnt="0"/>
      <dgm:spPr/>
    </dgm:pt>
    <dgm:pt modelId="{EC7C237E-1F77-4C21-93E6-F3EBC955A40F}" type="pres">
      <dgm:prSet presAssocID="{CB7FD8AA-4017-49DB-8433-4BBC1112C856}" presName="desPictures" presStyleLbl="alignImgPlace1" presStyleIdx="1" presStyleCnt="3" custScaleX="155248" custScaleY="149183" custLinFactNeighborX="8029"/>
      <dgm:spPr>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9BF85605-B348-47EB-B0CC-3B7529C41475}" type="pres">
      <dgm:prSet presAssocID="{CB7FD8AA-4017-49DB-8433-4BBC1112C856}" presName="desTextWrapper" presStyleCnt="0"/>
      <dgm:spPr/>
    </dgm:pt>
    <dgm:pt modelId="{043DB9D2-DA26-4BE5-A912-9DD206912E54}" type="pres">
      <dgm:prSet presAssocID="{CB7FD8AA-4017-49DB-8433-4BBC1112C856}" presName="desText" presStyleLbl="revTx" presStyleIdx="1" presStyleCnt="3" custLinFactNeighborX="2106">
        <dgm:presLayoutVars>
          <dgm:bulletEnabled val="1"/>
        </dgm:presLayoutVars>
      </dgm:prSet>
      <dgm:spPr/>
      <dgm:t>
        <a:bodyPr/>
        <a:lstStyle/>
        <a:p>
          <a:endParaRPr kumimoji="1" lang="ja-JP" altLang="en-US"/>
        </a:p>
      </dgm:t>
    </dgm:pt>
    <dgm:pt modelId="{6E800F66-22A7-418E-B33B-3A0F38A5FE4E}" type="pres">
      <dgm:prSet presAssocID="{EC6BA434-5359-4A8D-8F9F-98F204B7EC81}" presName="spaceV" presStyleCnt="0"/>
      <dgm:spPr/>
    </dgm:pt>
    <dgm:pt modelId="{030935F9-FF97-4EAF-96EA-79AD6A82DDDC}" type="pres">
      <dgm:prSet presAssocID="{6E0EAC26-F2F1-4EB6-AF03-23C4A7B58735}" presName="pair" presStyleCnt="0"/>
      <dgm:spPr/>
    </dgm:pt>
    <dgm:pt modelId="{B0F391E9-413D-4A92-8D74-DD25E4577A6A}" type="pres">
      <dgm:prSet presAssocID="{6E0EAC26-F2F1-4EB6-AF03-23C4A7B58735}" presName="spaceH" presStyleLbl="node1" presStyleIdx="0" presStyleCnt="0"/>
      <dgm:spPr/>
    </dgm:pt>
    <dgm:pt modelId="{73C99C1B-00DD-46C8-91A5-43F20FEDC008}" type="pres">
      <dgm:prSet presAssocID="{6E0EAC26-F2F1-4EB6-AF03-23C4A7B58735}" presName="desPictures" presStyleLbl="alignImgPlace1" presStyleIdx="2" presStyleCnt="3" custScaleX="155248" custScaleY="149183" custLinFactNeighborX="8029"/>
      <dgm:spPr>
        <a:prstGeom prst="round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33717104-CCEA-4256-926E-AA8F8C2EF976}" type="pres">
      <dgm:prSet presAssocID="{6E0EAC26-F2F1-4EB6-AF03-23C4A7B58735}" presName="desTextWrapper" presStyleCnt="0"/>
      <dgm:spPr/>
    </dgm:pt>
    <dgm:pt modelId="{4AB7DADD-14E7-46D3-B943-2920C3C3AD89}" type="pres">
      <dgm:prSet presAssocID="{6E0EAC26-F2F1-4EB6-AF03-23C4A7B58735}" presName="desText" presStyleLbl="revTx" presStyleIdx="2" presStyleCnt="3" custLinFactNeighborX="2106">
        <dgm:presLayoutVars>
          <dgm:bulletEnabled val="1"/>
        </dgm:presLayoutVars>
      </dgm:prSet>
      <dgm:spPr/>
      <dgm:t>
        <a:bodyPr/>
        <a:lstStyle/>
        <a:p>
          <a:endParaRPr kumimoji="1" lang="ja-JP" altLang="en-US"/>
        </a:p>
      </dgm:t>
    </dgm:pt>
    <dgm:pt modelId="{F51D85B8-1B65-432F-A89E-71C01349F799}" type="pres">
      <dgm:prSet presAssocID="{35741E24-BB8A-48B4-8C8D-895F77742495}" presName="maxNode" presStyleCnt="0"/>
      <dgm:spPr/>
    </dgm:pt>
    <dgm:pt modelId="{5ABEFB33-20B3-480E-B480-73211969FCE7}" type="pres">
      <dgm:prSet presAssocID="{35741E24-BB8A-48B4-8C8D-895F77742495}" presName="Name33" presStyleCnt="0"/>
      <dgm:spPr/>
    </dgm:pt>
  </dgm:ptLst>
  <dgm:cxnLst>
    <dgm:cxn modelId="{AFF7ABEF-A4B6-49D9-B19C-B4517F1EA873}" srcId="{35741E24-BB8A-48B4-8C8D-895F77742495}" destId="{0405C612-6E87-4CA7-A920-EBD590BADE6B}" srcOrd="1" destOrd="0" parTransId="{EBAED985-7515-43C7-B84C-DCA904F94BE4}" sibTransId="{860C2000-09B0-4E50-9B68-AD4496C116F1}"/>
    <dgm:cxn modelId="{A1506792-F1B3-4FCC-9B28-AD1C02473203}" srcId="{35741E24-BB8A-48B4-8C8D-895F77742495}" destId="{A1B62BF0-303D-464D-BD73-2370992AEF6C}" srcOrd="0" destOrd="0" parTransId="{F9A7F869-B954-4C00-A8EF-B8EB05AFD538}" sibTransId="{7557FA1F-E819-45B1-80C1-5FA707335DFC}"/>
    <dgm:cxn modelId="{1870499B-1906-4A21-A6DE-C1B3A3FDBB8F}" type="presOf" srcId="{CB7FD8AA-4017-49DB-8433-4BBC1112C856}" destId="{043DB9D2-DA26-4BE5-A912-9DD206912E54}" srcOrd="0" destOrd="0" presId="urn:microsoft.com/office/officeart/2008/layout/AccentedPicture"/>
    <dgm:cxn modelId="{BB0C91F4-4ABD-4168-AC7B-57B3F5742E69}" type="presOf" srcId="{0405C612-6E87-4CA7-A920-EBD590BADE6B}" destId="{D6F4672B-BA97-4068-91F4-F49442FA1337}" srcOrd="0" destOrd="0" presId="urn:microsoft.com/office/officeart/2008/layout/AccentedPicture"/>
    <dgm:cxn modelId="{1D9A9130-05F2-491B-8743-B63F2EAC1250}" type="presOf" srcId="{6E0EAC26-F2F1-4EB6-AF03-23C4A7B58735}" destId="{4AB7DADD-14E7-46D3-B943-2920C3C3AD89}" srcOrd="0" destOrd="0" presId="urn:microsoft.com/office/officeart/2008/layout/AccentedPicture"/>
    <dgm:cxn modelId="{229B5FCD-9215-4D46-8553-A787F890CB1D}" type="presOf" srcId="{35741E24-BB8A-48B4-8C8D-895F77742495}" destId="{55BD7F19-18C5-4E10-865D-F8EDFA01EF7D}" srcOrd="0" destOrd="0" presId="urn:microsoft.com/office/officeart/2008/layout/AccentedPicture"/>
    <dgm:cxn modelId="{0A8715CC-8AC9-4116-A810-E5FD2F5FCF74}" srcId="{35741E24-BB8A-48B4-8C8D-895F77742495}" destId="{CB7FD8AA-4017-49DB-8433-4BBC1112C856}" srcOrd="2" destOrd="0" parTransId="{CA510986-BBAB-4797-940E-69EAB1F622CF}" sibTransId="{EC6BA434-5359-4A8D-8F9F-98F204B7EC81}"/>
    <dgm:cxn modelId="{39ED62FB-6BB9-4EDF-878B-6E647C4CF753}" type="presOf" srcId="{7557FA1F-E819-45B1-80C1-5FA707335DFC}" destId="{927E30CF-4449-4A75-BE7C-DD8B2185ED81}" srcOrd="0" destOrd="0" presId="urn:microsoft.com/office/officeart/2008/layout/AccentedPicture"/>
    <dgm:cxn modelId="{DDCE238E-2355-4776-BC1B-FCDB5FAFB9D0}" srcId="{35741E24-BB8A-48B4-8C8D-895F77742495}" destId="{6E0EAC26-F2F1-4EB6-AF03-23C4A7B58735}" srcOrd="3" destOrd="0" parTransId="{FF6D2FAF-10E4-4C9E-AF0F-4CA00140905A}" sibTransId="{30FF1494-DF4B-42AE-8357-B8AF6AA96465}"/>
    <dgm:cxn modelId="{4417357E-2C36-4A0C-8746-070E46C420D9}" type="presOf" srcId="{A1B62BF0-303D-464D-BD73-2370992AEF6C}" destId="{F338BDD4-5D6B-4113-B118-12EB8A3DEFE5}" srcOrd="0" destOrd="0" presId="urn:microsoft.com/office/officeart/2008/layout/AccentedPicture"/>
    <dgm:cxn modelId="{F72B5798-74F1-4121-A997-7E8FE1D77274}" type="presParOf" srcId="{55BD7F19-18C5-4E10-865D-F8EDFA01EF7D}" destId="{927E30CF-4449-4A75-BE7C-DD8B2185ED81}" srcOrd="0" destOrd="0" presId="urn:microsoft.com/office/officeart/2008/layout/AccentedPicture"/>
    <dgm:cxn modelId="{C29D8707-6418-4B93-8797-EC6354D3A11F}" type="presParOf" srcId="{55BD7F19-18C5-4E10-865D-F8EDFA01EF7D}" destId="{F338BDD4-5D6B-4113-B118-12EB8A3DEFE5}" srcOrd="1" destOrd="0" presId="urn:microsoft.com/office/officeart/2008/layout/AccentedPicture"/>
    <dgm:cxn modelId="{1C3242EB-D246-4F70-BED2-DBBD8222C11C}" type="presParOf" srcId="{55BD7F19-18C5-4E10-865D-F8EDFA01EF7D}" destId="{4D98624E-C73B-4DA7-A8DC-79F87443AA27}" srcOrd="2" destOrd="0" presId="urn:microsoft.com/office/officeart/2008/layout/AccentedPicture"/>
    <dgm:cxn modelId="{C863315C-DD38-4AF4-A844-3CBB8F967F23}" type="presParOf" srcId="{4D98624E-C73B-4DA7-A8DC-79F87443AA27}" destId="{2D7F2EFD-A294-404A-B1A5-C895700B0AAF}" srcOrd="0" destOrd="0" presId="urn:microsoft.com/office/officeart/2008/layout/AccentedPicture"/>
    <dgm:cxn modelId="{229A096A-CC7C-4C3B-88CE-9EC166EBA9AD}" type="presParOf" srcId="{2D7F2EFD-A294-404A-B1A5-C895700B0AAF}" destId="{47BDB32A-03A7-4FF7-A2B5-8566BCDA39D0}" srcOrd="0" destOrd="0" presId="urn:microsoft.com/office/officeart/2008/layout/AccentedPicture"/>
    <dgm:cxn modelId="{58A0BBF7-1BDC-493D-A314-2B86EF541E0E}" type="presParOf" srcId="{2D7F2EFD-A294-404A-B1A5-C895700B0AAF}" destId="{F30D1DE8-51B4-4718-A4AC-4E05C0AC5454}" srcOrd="1" destOrd="0" presId="urn:microsoft.com/office/officeart/2008/layout/AccentedPicture"/>
    <dgm:cxn modelId="{60DC001B-08FF-4AFE-8123-F015C0140314}" type="presParOf" srcId="{2D7F2EFD-A294-404A-B1A5-C895700B0AAF}" destId="{FAFB0D5F-59E4-4B5A-BE9A-DCC95DD38B5E}" srcOrd="2" destOrd="0" presId="urn:microsoft.com/office/officeart/2008/layout/AccentedPicture"/>
    <dgm:cxn modelId="{5706C797-9A7F-46F4-8B5A-3843A838C658}" type="presParOf" srcId="{FAFB0D5F-59E4-4B5A-BE9A-DCC95DD38B5E}" destId="{D6F4672B-BA97-4068-91F4-F49442FA1337}" srcOrd="0" destOrd="0" presId="urn:microsoft.com/office/officeart/2008/layout/AccentedPicture"/>
    <dgm:cxn modelId="{67DD05FA-D0EB-4F76-95F7-26705A04DF32}" type="presParOf" srcId="{4D98624E-C73B-4DA7-A8DC-79F87443AA27}" destId="{82E6AA6F-7C7B-42B8-AE05-8088BF54293D}" srcOrd="1" destOrd="0" presId="urn:microsoft.com/office/officeart/2008/layout/AccentedPicture"/>
    <dgm:cxn modelId="{999304EF-EE7F-4B77-B6FD-3DA00E65BE97}" type="presParOf" srcId="{4D98624E-C73B-4DA7-A8DC-79F87443AA27}" destId="{E6E776E8-C4D4-4685-9970-FC985C173B47}" srcOrd="2" destOrd="0" presId="urn:microsoft.com/office/officeart/2008/layout/AccentedPicture"/>
    <dgm:cxn modelId="{70A81A3F-20C2-4731-AAEB-7E0C6AA9075D}" type="presParOf" srcId="{E6E776E8-C4D4-4685-9970-FC985C173B47}" destId="{30726E25-1465-44B3-B2C8-B26B82A40C82}" srcOrd="0" destOrd="0" presId="urn:microsoft.com/office/officeart/2008/layout/AccentedPicture"/>
    <dgm:cxn modelId="{0926615C-01CE-47AF-93AC-BED0E15B9E07}" type="presParOf" srcId="{E6E776E8-C4D4-4685-9970-FC985C173B47}" destId="{EC7C237E-1F77-4C21-93E6-F3EBC955A40F}" srcOrd="1" destOrd="0" presId="urn:microsoft.com/office/officeart/2008/layout/AccentedPicture"/>
    <dgm:cxn modelId="{F60BD153-637D-4F95-9853-18EE1F7FC1AB}" type="presParOf" srcId="{E6E776E8-C4D4-4685-9970-FC985C173B47}" destId="{9BF85605-B348-47EB-B0CC-3B7529C41475}" srcOrd="2" destOrd="0" presId="urn:microsoft.com/office/officeart/2008/layout/AccentedPicture"/>
    <dgm:cxn modelId="{510E7726-5B3F-4D67-88A3-18D60E31247B}" type="presParOf" srcId="{9BF85605-B348-47EB-B0CC-3B7529C41475}" destId="{043DB9D2-DA26-4BE5-A912-9DD206912E54}" srcOrd="0" destOrd="0" presId="urn:microsoft.com/office/officeart/2008/layout/AccentedPicture"/>
    <dgm:cxn modelId="{B904AF10-CFE6-4B9D-BB57-56B423AD6FA4}" type="presParOf" srcId="{4D98624E-C73B-4DA7-A8DC-79F87443AA27}" destId="{6E800F66-22A7-418E-B33B-3A0F38A5FE4E}" srcOrd="3" destOrd="0" presId="urn:microsoft.com/office/officeart/2008/layout/AccentedPicture"/>
    <dgm:cxn modelId="{290BD20A-4B54-4B60-88F9-076E86C73B4A}" type="presParOf" srcId="{4D98624E-C73B-4DA7-A8DC-79F87443AA27}" destId="{030935F9-FF97-4EAF-96EA-79AD6A82DDDC}" srcOrd="4" destOrd="0" presId="urn:microsoft.com/office/officeart/2008/layout/AccentedPicture"/>
    <dgm:cxn modelId="{403FCACA-34DF-47A2-B3CA-D315ED352FC3}" type="presParOf" srcId="{030935F9-FF97-4EAF-96EA-79AD6A82DDDC}" destId="{B0F391E9-413D-4A92-8D74-DD25E4577A6A}" srcOrd="0" destOrd="0" presId="urn:microsoft.com/office/officeart/2008/layout/AccentedPicture"/>
    <dgm:cxn modelId="{2DDC8D45-1913-45B4-9F82-0A3F58FF836E}" type="presParOf" srcId="{030935F9-FF97-4EAF-96EA-79AD6A82DDDC}" destId="{73C99C1B-00DD-46C8-91A5-43F20FEDC008}" srcOrd="1" destOrd="0" presId="urn:microsoft.com/office/officeart/2008/layout/AccentedPicture"/>
    <dgm:cxn modelId="{B954C4BA-4B20-41AE-9E7B-7A666D15851D}" type="presParOf" srcId="{030935F9-FF97-4EAF-96EA-79AD6A82DDDC}" destId="{33717104-CCEA-4256-926E-AA8F8C2EF976}" srcOrd="2" destOrd="0" presId="urn:microsoft.com/office/officeart/2008/layout/AccentedPicture"/>
    <dgm:cxn modelId="{B24F30A2-4F5C-4C4E-AC12-6444707F7AB9}" type="presParOf" srcId="{33717104-CCEA-4256-926E-AA8F8C2EF976}" destId="{4AB7DADD-14E7-46D3-B943-2920C3C3AD89}" srcOrd="0" destOrd="0" presId="urn:microsoft.com/office/officeart/2008/layout/AccentedPicture"/>
    <dgm:cxn modelId="{381A0C4F-D331-4922-B4AA-5192C8B91105}" type="presParOf" srcId="{55BD7F19-18C5-4E10-865D-F8EDFA01EF7D}" destId="{F51D85B8-1B65-432F-A89E-71C01349F799}" srcOrd="3" destOrd="0" presId="urn:microsoft.com/office/officeart/2008/layout/AccentedPicture"/>
    <dgm:cxn modelId="{EB9436CF-0B33-47F8-89AF-C0313447C694}" type="presParOf" srcId="{F51D85B8-1B65-432F-A89E-71C01349F799}" destId="{5ABEFB33-20B3-480E-B480-73211969FCE7}"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B8601-FC56-4CC9-A48E-857CAE4086EC}"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5DAF74E4-62D0-41F4-AA80-6CAB8C3A1D91}">
      <dgm:prSet custT="1"/>
      <dgm:spPr>
        <a:solidFill>
          <a:schemeClr val="accent5">
            <a:lumMod val="20000"/>
            <a:lumOff val="80000"/>
          </a:schemeClr>
        </a:solidFill>
        <a:ln w="19050">
          <a:solidFill>
            <a:schemeClr val="accent5">
              <a:lumMod val="75000"/>
            </a:schemeClr>
          </a:solidFill>
        </a:ln>
      </dgm:spPr>
      <dgm:t>
        <a:bodyPr anchor="t"/>
        <a:lstStyle/>
        <a:p>
          <a:pPr>
            <a:lnSpc>
              <a:spcPts val="1500"/>
            </a:lnSpc>
          </a:pPr>
          <a:r>
            <a:rPr kumimoji="1" lang="ja-JP" altLang="en-US" sz="1600" b="1" dirty="0"/>
            <a:t>イスラエルをエジプトから脱出させる　ために神が行った　奇跡 （</a:t>
          </a:r>
          <a:r>
            <a:rPr kumimoji="1" lang="en-US" altLang="ja-JP" sz="1600" b="1" dirty="0"/>
            <a:t>34</a:t>
          </a:r>
          <a:r>
            <a:rPr kumimoji="1" lang="ja-JP" altLang="en-US" sz="1600" b="1" dirty="0"/>
            <a:t>、</a:t>
          </a:r>
          <a:r>
            <a:rPr kumimoji="1" lang="en-US" altLang="ja-JP" sz="1600" b="1" dirty="0"/>
            <a:t>37</a:t>
          </a:r>
          <a:r>
            <a:rPr kumimoji="1" lang="ja-JP" altLang="en-US" sz="1600" b="1" dirty="0"/>
            <a:t>節）。</a:t>
          </a:r>
          <a:endParaRPr lang="es-ES" sz="1600" b="1" dirty="0"/>
        </a:p>
      </dgm:t>
    </dgm:pt>
    <dgm:pt modelId="{C87B2508-9E85-40C8-9173-9C75D42B37E1}" type="parTrans" cxnId="{9B8EE0F2-C243-4E25-80D6-D1CE44FB73FC}">
      <dgm:prSet/>
      <dgm:spPr/>
      <dgm:t>
        <a:bodyPr/>
        <a:lstStyle/>
        <a:p>
          <a:endParaRPr lang="es-ES" sz="1800" b="1"/>
        </a:p>
      </dgm:t>
    </dgm:pt>
    <dgm:pt modelId="{D3F67C07-4A90-4E61-B294-13BFE1FF697F}" type="sibTrans" cxnId="{9B8EE0F2-C243-4E25-80D6-D1CE44FB73FC}">
      <dgm:prSet/>
      <dgm:spPr/>
      <dgm:t>
        <a:bodyPr/>
        <a:lstStyle/>
        <a:p>
          <a:endParaRPr lang="es-ES" sz="1800" b="1"/>
        </a:p>
      </dgm:t>
    </dgm:pt>
    <dgm:pt modelId="{CB853A56-F182-44E8-AAA8-A4491E8E9109}">
      <dgm:prSet custT="1"/>
      <dgm:spPr>
        <a:solidFill>
          <a:schemeClr val="accent3">
            <a:lumMod val="20000"/>
            <a:lumOff val="80000"/>
          </a:schemeClr>
        </a:solidFill>
        <a:ln w="19050">
          <a:solidFill>
            <a:schemeClr val="accent3">
              <a:lumMod val="75000"/>
            </a:schemeClr>
          </a:solidFill>
        </a:ln>
      </dgm:spPr>
      <dgm:t>
        <a:bodyPr/>
        <a:lstStyle/>
        <a:p>
          <a:pPr>
            <a:lnSpc>
              <a:spcPts val="1700"/>
            </a:lnSpc>
          </a:pPr>
          <a:r>
            <a:rPr kumimoji="1" lang="ja-JP" altLang="en-US" sz="1700" b="1" dirty="0"/>
            <a:t>神が人々に語り　かけたときの声（</a:t>
          </a:r>
          <a:r>
            <a:rPr kumimoji="1" lang="en-US" altLang="ja-JP" sz="1700" b="1" dirty="0"/>
            <a:t>33</a:t>
          </a:r>
          <a:r>
            <a:rPr kumimoji="1" lang="ja-JP" altLang="en-US" sz="1700" b="1" dirty="0"/>
            <a:t>、</a:t>
          </a:r>
          <a:r>
            <a:rPr kumimoji="1" lang="en-US" altLang="ja-JP" sz="1700" b="1" dirty="0"/>
            <a:t>36</a:t>
          </a:r>
          <a:r>
            <a:rPr kumimoji="1" lang="ja-JP" altLang="en-US" sz="1700" b="1" dirty="0"/>
            <a:t>節）。</a:t>
          </a:r>
          <a:endParaRPr lang="es-ES" sz="1700" b="1" dirty="0"/>
        </a:p>
      </dgm:t>
    </dgm:pt>
    <dgm:pt modelId="{02B0542D-5F0B-4D10-A722-E43E4F76412C}" type="parTrans" cxnId="{897B9116-7B1D-4426-A823-A391BE63DACF}">
      <dgm:prSet/>
      <dgm:spPr/>
      <dgm:t>
        <a:bodyPr/>
        <a:lstStyle/>
        <a:p>
          <a:endParaRPr lang="es-ES" sz="1800" b="1"/>
        </a:p>
      </dgm:t>
    </dgm:pt>
    <dgm:pt modelId="{4D069BFB-0905-4F31-A292-C7F4AB14152D}" type="sibTrans" cxnId="{897B9116-7B1D-4426-A823-A391BE63DACF}">
      <dgm:prSet/>
      <dgm:spPr/>
      <dgm:t>
        <a:bodyPr/>
        <a:lstStyle/>
        <a:p>
          <a:endParaRPr lang="es-ES" sz="1800" b="1"/>
        </a:p>
      </dgm:t>
    </dgm:pt>
    <dgm:pt modelId="{A26C0E53-FC5A-4A90-B4F5-CEF3D169D302}">
      <dgm:prSet custT="1"/>
      <dgm:spPr>
        <a:solidFill>
          <a:schemeClr val="accent2">
            <a:lumMod val="20000"/>
            <a:lumOff val="80000"/>
          </a:schemeClr>
        </a:solidFill>
        <a:ln w="19050">
          <a:solidFill>
            <a:schemeClr val="accent2">
              <a:lumMod val="75000"/>
            </a:schemeClr>
          </a:solidFill>
        </a:ln>
      </dgm:spPr>
      <dgm:t>
        <a:bodyPr/>
        <a:lstStyle/>
        <a:p>
          <a:pPr>
            <a:lnSpc>
              <a:spcPts val="1800"/>
            </a:lnSpc>
          </a:pPr>
          <a:r>
            <a:rPr kumimoji="1" lang="ja-JP" altLang="en-US" sz="1700" b="1" dirty="0"/>
            <a:t>異邦人の国々を　強力に追放した　こと（</a:t>
          </a:r>
          <a:r>
            <a:rPr kumimoji="1" lang="en-US" altLang="ja-JP" sz="1700" b="1" dirty="0"/>
            <a:t>38</a:t>
          </a:r>
          <a:r>
            <a:rPr kumimoji="1" lang="ja-JP" altLang="en-US" sz="1700" b="1" dirty="0"/>
            <a:t>節）。</a:t>
          </a:r>
          <a:endParaRPr lang="es-ES" sz="1700" b="1" dirty="0"/>
        </a:p>
      </dgm:t>
    </dgm:pt>
    <dgm:pt modelId="{5105EA24-98B0-4AF5-B277-C516B0E74E32}" type="parTrans" cxnId="{B5B12253-2719-40EC-85CF-133132A9CAA4}">
      <dgm:prSet/>
      <dgm:spPr/>
      <dgm:t>
        <a:bodyPr/>
        <a:lstStyle/>
        <a:p>
          <a:endParaRPr lang="es-ES" sz="1800" b="1"/>
        </a:p>
      </dgm:t>
    </dgm:pt>
    <dgm:pt modelId="{6856EF54-D19D-441B-989B-E95CEBCD477F}" type="sibTrans" cxnId="{B5B12253-2719-40EC-85CF-133132A9CAA4}">
      <dgm:prSet/>
      <dgm:spPr/>
      <dgm:t>
        <a:bodyPr/>
        <a:lstStyle/>
        <a:p>
          <a:endParaRPr lang="es-ES" sz="1800" b="1"/>
        </a:p>
      </dgm:t>
    </dgm:pt>
    <dgm:pt modelId="{BCFC2323-37EF-4366-BB98-EC00893A2E7E}" type="pres">
      <dgm:prSet presAssocID="{C65B8601-FC56-4CC9-A48E-857CAE4086EC}" presName="Name0" presStyleCnt="0">
        <dgm:presLayoutVars>
          <dgm:dir/>
          <dgm:resizeHandles val="exact"/>
        </dgm:presLayoutVars>
      </dgm:prSet>
      <dgm:spPr/>
      <dgm:t>
        <a:bodyPr/>
        <a:lstStyle/>
        <a:p>
          <a:endParaRPr kumimoji="1" lang="ja-JP" altLang="en-US"/>
        </a:p>
      </dgm:t>
    </dgm:pt>
    <dgm:pt modelId="{77A0B759-1005-4F31-B78A-0A1514381F09}" type="pres">
      <dgm:prSet presAssocID="{5DAF74E4-62D0-41F4-AA80-6CAB8C3A1D91}" presName="composite" presStyleCnt="0"/>
      <dgm:spPr/>
    </dgm:pt>
    <dgm:pt modelId="{84B37F1A-990C-44B5-8506-AC034500A900}" type="pres">
      <dgm:prSet presAssocID="{5DAF74E4-62D0-41F4-AA80-6CAB8C3A1D91}" presName="rect1" presStyleLbl="trAlignAcc1" presStyleIdx="0" presStyleCnt="3" custScaleX="100637" custScaleY="105265" custLinFactNeighborX="4943" custLinFactNeighborY="-893">
        <dgm:presLayoutVars>
          <dgm:bulletEnabled val="1"/>
        </dgm:presLayoutVars>
      </dgm:prSet>
      <dgm:spPr/>
      <dgm:t>
        <a:bodyPr/>
        <a:lstStyle/>
        <a:p>
          <a:endParaRPr kumimoji="1" lang="ja-JP" altLang="en-US"/>
        </a:p>
      </dgm:t>
    </dgm:pt>
    <dgm:pt modelId="{694EB1AE-3C71-4A5C-BCF4-42D4EE25ACB1}" type="pres">
      <dgm:prSet presAssocID="{5DAF74E4-62D0-41F4-AA80-6CAB8C3A1D91}" presName="rect2" presStyleLbl="fgImgPlace1" presStyleIdx="0" presStyleCnt="3" custScaleX="141544" custLinFactNeighborX="-19855"/>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1574"/>
          </a:stretch>
        </a:blipFill>
      </dgm:spPr>
    </dgm:pt>
    <dgm:pt modelId="{C0AF9EBA-4CB0-4E94-88B8-D5291D5C4FA9}" type="pres">
      <dgm:prSet presAssocID="{D3F67C07-4A90-4E61-B294-13BFE1FF697F}" presName="sibTrans" presStyleCnt="0"/>
      <dgm:spPr/>
    </dgm:pt>
    <dgm:pt modelId="{DEC81EDB-8D62-4C1B-9649-89AFB49CB377}" type="pres">
      <dgm:prSet presAssocID="{CB853A56-F182-44E8-AAA8-A4491E8E9109}" presName="composite" presStyleCnt="0"/>
      <dgm:spPr/>
    </dgm:pt>
    <dgm:pt modelId="{04A530ED-107A-4E04-ADEB-DA8D161CBC54}" type="pres">
      <dgm:prSet presAssocID="{CB853A56-F182-44E8-AAA8-A4491E8E9109}" presName="rect1" presStyleLbl="trAlignAcc1" presStyleIdx="1" presStyleCnt="3" custScaleX="98397" custScaleY="113154" custLinFactNeighborX="5696" custLinFactNeighborY="-2848">
        <dgm:presLayoutVars>
          <dgm:bulletEnabled val="1"/>
        </dgm:presLayoutVars>
      </dgm:prSet>
      <dgm:spPr/>
      <dgm:t>
        <a:bodyPr/>
        <a:lstStyle/>
        <a:p>
          <a:endParaRPr kumimoji="1" lang="ja-JP" altLang="en-US"/>
        </a:p>
      </dgm:t>
    </dgm:pt>
    <dgm:pt modelId="{10066B70-6A96-4A54-82D2-14CCA7340C5E}" type="pres">
      <dgm:prSet presAssocID="{CB853A56-F182-44E8-AAA8-A4491E8E9109}" presName="rect2" presStyleLbl="fgImgPlace1" presStyleIdx="1" presStyleCnt="3" custScaleX="141544" custLinFactNeighborX="-19855"/>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t="860"/>
          </a:stretch>
        </a:blipFill>
      </dgm:spPr>
    </dgm:pt>
    <dgm:pt modelId="{7817AC60-C612-4ADC-B5A4-8BCFF6BD6193}" type="pres">
      <dgm:prSet presAssocID="{4D069BFB-0905-4F31-A292-C7F4AB14152D}" presName="sibTrans" presStyleCnt="0"/>
      <dgm:spPr/>
    </dgm:pt>
    <dgm:pt modelId="{A278AB1C-148A-40A5-910C-FF37DD6E5918}" type="pres">
      <dgm:prSet presAssocID="{A26C0E53-FC5A-4A90-B4F5-CEF3D169D302}" presName="composite" presStyleCnt="0"/>
      <dgm:spPr/>
    </dgm:pt>
    <dgm:pt modelId="{4A077A07-0C98-463A-B531-DD51FFE04B7C}" type="pres">
      <dgm:prSet presAssocID="{A26C0E53-FC5A-4A90-B4F5-CEF3D169D302}" presName="rect1" presStyleLbl="trAlignAcc1" presStyleIdx="2" presStyleCnt="3" custScaleX="96301" custScaleY="122764" custLinFactNeighborX="5183" custLinFactNeighborY="1526">
        <dgm:presLayoutVars>
          <dgm:bulletEnabled val="1"/>
        </dgm:presLayoutVars>
      </dgm:prSet>
      <dgm:spPr/>
      <dgm:t>
        <a:bodyPr/>
        <a:lstStyle/>
        <a:p>
          <a:endParaRPr kumimoji="1" lang="ja-JP" altLang="en-US"/>
        </a:p>
      </dgm:t>
    </dgm:pt>
    <dgm:pt modelId="{A62F120F-5DCD-4EE5-A376-999923631642}" type="pres">
      <dgm:prSet presAssocID="{A26C0E53-FC5A-4A90-B4F5-CEF3D169D302}" presName="rect2" presStyleLbl="fgImgPlace1" presStyleIdx="2" presStyleCnt="3" custScaleX="141544" custLinFactNeighborX="-19855"/>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Lst>
  <dgm:cxnLst>
    <dgm:cxn modelId="{75F0BA86-634E-40C4-B2CC-952CC33F00A0}" type="presOf" srcId="{A26C0E53-FC5A-4A90-B4F5-CEF3D169D302}" destId="{4A077A07-0C98-463A-B531-DD51FFE04B7C}" srcOrd="0" destOrd="0" presId="urn:microsoft.com/office/officeart/2008/layout/PictureStrips"/>
    <dgm:cxn modelId="{B5B12253-2719-40EC-85CF-133132A9CAA4}" srcId="{C65B8601-FC56-4CC9-A48E-857CAE4086EC}" destId="{A26C0E53-FC5A-4A90-B4F5-CEF3D169D302}" srcOrd="2" destOrd="0" parTransId="{5105EA24-98B0-4AF5-B277-C516B0E74E32}" sibTransId="{6856EF54-D19D-441B-989B-E95CEBCD477F}"/>
    <dgm:cxn modelId="{B843950E-DEB4-4F9B-A662-E74BA273F480}" type="presOf" srcId="{CB853A56-F182-44E8-AAA8-A4491E8E9109}" destId="{04A530ED-107A-4E04-ADEB-DA8D161CBC54}" srcOrd="0" destOrd="0" presId="urn:microsoft.com/office/officeart/2008/layout/PictureStrips"/>
    <dgm:cxn modelId="{D9CABBA2-426F-40EE-8F7E-5BC5143483F4}" type="presOf" srcId="{C65B8601-FC56-4CC9-A48E-857CAE4086EC}" destId="{BCFC2323-37EF-4366-BB98-EC00893A2E7E}" srcOrd="0" destOrd="0" presId="urn:microsoft.com/office/officeart/2008/layout/PictureStrips"/>
    <dgm:cxn modelId="{C2A4CB24-CDD7-4907-AE9E-C20C27B4ACC6}" type="presOf" srcId="{5DAF74E4-62D0-41F4-AA80-6CAB8C3A1D91}" destId="{84B37F1A-990C-44B5-8506-AC034500A900}" srcOrd="0" destOrd="0" presId="urn:microsoft.com/office/officeart/2008/layout/PictureStrips"/>
    <dgm:cxn modelId="{9B8EE0F2-C243-4E25-80D6-D1CE44FB73FC}" srcId="{C65B8601-FC56-4CC9-A48E-857CAE4086EC}" destId="{5DAF74E4-62D0-41F4-AA80-6CAB8C3A1D91}" srcOrd="0" destOrd="0" parTransId="{C87B2508-9E85-40C8-9173-9C75D42B37E1}" sibTransId="{D3F67C07-4A90-4E61-B294-13BFE1FF697F}"/>
    <dgm:cxn modelId="{897B9116-7B1D-4426-A823-A391BE63DACF}" srcId="{C65B8601-FC56-4CC9-A48E-857CAE4086EC}" destId="{CB853A56-F182-44E8-AAA8-A4491E8E9109}" srcOrd="1" destOrd="0" parTransId="{02B0542D-5F0B-4D10-A722-E43E4F76412C}" sibTransId="{4D069BFB-0905-4F31-A292-C7F4AB14152D}"/>
    <dgm:cxn modelId="{EAB4A1C3-5C12-4C41-B30E-200EA600D215}" type="presParOf" srcId="{BCFC2323-37EF-4366-BB98-EC00893A2E7E}" destId="{77A0B759-1005-4F31-B78A-0A1514381F09}" srcOrd="0" destOrd="0" presId="urn:microsoft.com/office/officeart/2008/layout/PictureStrips"/>
    <dgm:cxn modelId="{DE125773-3AD3-4BFC-9BAC-DA2B6330A177}" type="presParOf" srcId="{77A0B759-1005-4F31-B78A-0A1514381F09}" destId="{84B37F1A-990C-44B5-8506-AC034500A900}" srcOrd="0" destOrd="0" presId="urn:microsoft.com/office/officeart/2008/layout/PictureStrips"/>
    <dgm:cxn modelId="{3A6A8D71-D2D8-48EA-AC0D-0989836B7BBB}" type="presParOf" srcId="{77A0B759-1005-4F31-B78A-0A1514381F09}" destId="{694EB1AE-3C71-4A5C-BCF4-42D4EE25ACB1}" srcOrd="1" destOrd="0" presId="urn:microsoft.com/office/officeart/2008/layout/PictureStrips"/>
    <dgm:cxn modelId="{9D366CFF-375F-477B-A5A6-21FB5A81843D}" type="presParOf" srcId="{BCFC2323-37EF-4366-BB98-EC00893A2E7E}" destId="{C0AF9EBA-4CB0-4E94-88B8-D5291D5C4FA9}" srcOrd="1" destOrd="0" presId="urn:microsoft.com/office/officeart/2008/layout/PictureStrips"/>
    <dgm:cxn modelId="{82AAF2E7-A548-47DA-9585-48921E3E8F5D}" type="presParOf" srcId="{BCFC2323-37EF-4366-BB98-EC00893A2E7E}" destId="{DEC81EDB-8D62-4C1B-9649-89AFB49CB377}" srcOrd="2" destOrd="0" presId="urn:microsoft.com/office/officeart/2008/layout/PictureStrips"/>
    <dgm:cxn modelId="{EA7C0228-A0EA-4106-8399-6F411E047BAA}" type="presParOf" srcId="{DEC81EDB-8D62-4C1B-9649-89AFB49CB377}" destId="{04A530ED-107A-4E04-ADEB-DA8D161CBC54}" srcOrd="0" destOrd="0" presId="urn:microsoft.com/office/officeart/2008/layout/PictureStrips"/>
    <dgm:cxn modelId="{902C8D96-21E4-4F97-8DFC-5C33799DBD13}" type="presParOf" srcId="{DEC81EDB-8D62-4C1B-9649-89AFB49CB377}" destId="{10066B70-6A96-4A54-82D2-14CCA7340C5E}" srcOrd="1" destOrd="0" presId="urn:microsoft.com/office/officeart/2008/layout/PictureStrips"/>
    <dgm:cxn modelId="{DB41CCDA-EE44-43BC-B5B2-CEC6A4AC2DC5}" type="presParOf" srcId="{BCFC2323-37EF-4366-BB98-EC00893A2E7E}" destId="{7817AC60-C612-4ADC-B5A4-8BCFF6BD6193}" srcOrd="3" destOrd="0" presId="urn:microsoft.com/office/officeart/2008/layout/PictureStrips"/>
    <dgm:cxn modelId="{C37CF014-9402-4765-8C7D-09B6CDA080B0}" type="presParOf" srcId="{BCFC2323-37EF-4366-BB98-EC00893A2E7E}" destId="{A278AB1C-148A-40A5-910C-FF37DD6E5918}" srcOrd="4" destOrd="0" presId="urn:microsoft.com/office/officeart/2008/layout/PictureStrips"/>
    <dgm:cxn modelId="{B8C06184-840F-4A10-B920-CCD9A29F89AE}" type="presParOf" srcId="{A278AB1C-148A-40A5-910C-FF37DD6E5918}" destId="{4A077A07-0C98-463A-B531-DD51FFE04B7C}" srcOrd="0" destOrd="0" presId="urn:microsoft.com/office/officeart/2008/layout/PictureStrips"/>
    <dgm:cxn modelId="{244B088B-28F4-4329-827A-BFF686730B70}" type="presParOf" srcId="{A278AB1C-148A-40A5-910C-FF37DD6E5918}" destId="{A62F120F-5DCD-4EE5-A376-99992363164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39649-6D37-4B1D-8644-AC28AA0903B8}"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s-ES"/>
        </a:p>
      </dgm:t>
    </dgm:pt>
    <dgm:pt modelId="{DEC46D30-CEE0-499F-9364-FF41745C5543}">
      <dgm:prSet phldrT="[Texto]" custT="1"/>
      <dgm:spPr>
        <a:solidFill>
          <a:schemeClr val="accent5">
            <a:lumMod val="75000"/>
          </a:schemeClr>
        </a:solidFill>
      </dgm:spPr>
      <dgm:t>
        <a:bodyPr anchor="t"/>
        <a:lstStyle/>
        <a:p>
          <a:pPr>
            <a:lnSpc>
              <a:spcPts val="2100"/>
            </a:lnSpc>
          </a:pPr>
          <a:r>
            <a:rPr kumimoji="1" lang="ja-JP" altLang="en-US" sz="1700" b="1" dirty="0"/>
            <a:t>神様が私たちの人生に起こしてくださった奇跡を、なぜ忘れてはいけない　　のでしょうか。
</a:t>
          </a:r>
          <a:r>
            <a:rPr kumimoji="1" lang="ja-JP" altLang="en-US" sz="1800" b="1" dirty="0"/>
            <a:t>
</a:t>
          </a:r>
          <a:endParaRPr lang="es-ES" sz="1800" b="1" dirty="0"/>
        </a:p>
      </dgm:t>
    </dgm:pt>
    <dgm:pt modelId="{8E75DE23-5268-4A8A-ACC3-A9C057A0BB0F}" type="parTrans" cxnId="{50D84650-199A-42FF-A65C-FC2CC2C511F6}">
      <dgm:prSet/>
      <dgm:spPr/>
      <dgm:t>
        <a:bodyPr/>
        <a:lstStyle/>
        <a:p>
          <a:endParaRPr lang="es-ES" sz="1800" b="1"/>
        </a:p>
      </dgm:t>
    </dgm:pt>
    <dgm:pt modelId="{15861EF9-790A-4C62-A0AD-5C2F5E15CE91}" type="sibTrans" cxnId="{50D84650-199A-42FF-A65C-FC2CC2C511F6}">
      <dgm:prSet/>
      <dgm:spPr/>
      <dgm:t>
        <a:bodyPr/>
        <a:lstStyle/>
        <a:p>
          <a:endParaRPr lang="es-ES" sz="1800" b="1"/>
        </a:p>
      </dgm:t>
    </dgm:pt>
    <dgm:pt modelId="{A06B8FEB-5B03-4599-8538-61C9391F334F}">
      <dgm:prSet phldrT="[Texto]" custT="1"/>
      <dgm:spPr>
        <a:solidFill>
          <a:schemeClr val="accent1">
            <a:lumMod val="50000"/>
          </a:schemeClr>
        </a:solidFill>
      </dgm:spPr>
      <dgm:t>
        <a:bodyPr/>
        <a:lstStyle/>
        <a:p>
          <a:pPr>
            <a:lnSpc>
              <a:spcPts val="1800"/>
            </a:lnSpc>
          </a:pPr>
          <a:r>
            <a:rPr kumimoji="1" lang="ja-JP" altLang="en-US" sz="1700" b="1" dirty="0"/>
            <a:t>神様を私たちの　主と認めること</a:t>
          </a:r>
          <a:r>
            <a:rPr kumimoji="1" lang="ja-JP" altLang="en-US" sz="1600" b="1" dirty="0"/>
            <a:t>（</a:t>
          </a:r>
          <a:r>
            <a:rPr kumimoji="1" lang="en-US" altLang="ja-JP" sz="1600" b="1" dirty="0"/>
            <a:t>35</a:t>
          </a:r>
          <a:r>
            <a:rPr kumimoji="1" lang="ja-JP" altLang="en-US" sz="1600" b="1" dirty="0"/>
            <a:t>節、</a:t>
          </a:r>
          <a:r>
            <a:rPr kumimoji="1" lang="en-US" altLang="ja-JP" sz="1600" b="1" dirty="0"/>
            <a:t>39</a:t>
          </a:r>
          <a:r>
            <a:rPr kumimoji="1" lang="ja-JP" altLang="en-US" sz="1600" b="1" dirty="0"/>
            <a:t>節）</a:t>
          </a:r>
          <a:endParaRPr lang="es-ES" sz="1600" b="1" dirty="0"/>
        </a:p>
      </dgm:t>
    </dgm:pt>
    <dgm:pt modelId="{F2836349-138E-46B8-8573-E37307E25618}" type="parTrans" cxnId="{A63B0CF2-5F68-4AC8-8048-85E5DFE86C44}">
      <dgm:prSet custT="1"/>
      <dgm:spPr/>
      <dgm:t>
        <a:bodyPr/>
        <a:lstStyle/>
        <a:p>
          <a:endParaRPr lang="es-ES" sz="1800" b="1"/>
        </a:p>
      </dgm:t>
    </dgm:pt>
    <dgm:pt modelId="{95B7BBA3-63AF-444A-8473-0E940083BC5A}" type="sibTrans" cxnId="{A63B0CF2-5F68-4AC8-8048-85E5DFE86C44}">
      <dgm:prSet/>
      <dgm:spPr/>
      <dgm:t>
        <a:bodyPr/>
        <a:lstStyle/>
        <a:p>
          <a:endParaRPr lang="es-ES" sz="1800" b="1"/>
        </a:p>
      </dgm:t>
    </dgm:pt>
    <dgm:pt modelId="{43518779-D735-43CB-94AF-69A7989EAA4B}">
      <dgm:prSet phldrT="[Texto]" custT="1"/>
      <dgm:spPr>
        <a:solidFill>
          <a:schemeClr val="tx2">
            <a:lumMod val="75000"/>
          </a:schemeClr>
        </a:solidFill>
      </dgm:spPr>
      <dgm:t>
        <a:bodyPr/>
        <a:lstStyle/>
        <a:p>
          <a:pPr>
            <a:lnSpc>
              <a:spcPts val="1800"/>
            </a:lnSpc>
          </a:pPr>
          <a:r>
            <a:rPr kumimoji="1" lang="ja-JP" altLang="en-US" sz="1700" b="1" dirty="0"/>
            <a:t>主に従い、主の　祝福を受ける　　ために</a:t>
          </a:r>
          <a:r>
            <a:rPr kumimoji="1" lang="ja-JP" altLang="en-US" sz="1600" b="1" dirty="0"/>
            <a:t>（</a:t>
          </a:r>
          <a:r>
            <a:rPr kumimoji="1" lang="en-US" altLang="ja-JP" sz="1600" b="1" dirty="0"/>
            <a:t>40</a:t>
          </a:r>
          <a:r>
            <a:rPr kumimoji="1" lang="ja-JP" altLang="en-US" sz="1600" b="1" dirty="0"/>
            <a:t>節）</a:t>
          </a:r>
          <a:endParaRPr lang="es-ES" sz="1600" b="1" dirty="0"/>
        </a:p>
      </dgm:t>
    </dgm:pt>
    <dgm:pt modelId="{C0168F13-084A-4D33-9E23-AB34FF7CC8CF}" type="parTrans" cxnId="{E28A22C8-C278-4051-BD05-E6B729FD2387}">
      <dgm:prSet custT="1"/>
      <dgm:spPr/>
      <dgm:t>
        <a:bodyPr/>
        <a:lstStyle/>
        <a:p>
          <a:endParaRPr lang="es-ES" sz="1800" b="1"/>
        </a:p>
      </dgm:t>
    </dgm:pt>
    <dgm:pt modelId="{4FD8BC5F-D4CC-4ED7-B750-68B2CA7488D1}" type="sibTrans" cxnId="{E28A22C8-C278-4051-BD05-E6B729FD2387}">
      <dgm:prSet/>
      <dgm:spPr/>
      <dgm:t>
        <a:bodyPr/>
        <a:lstStyle/>
        <a:p>
          <a:endParaRPr lang="es-ES" sz="1800" b="1"/>
        </a:p>
      </dgm:t>
    </dgm:pt>
    <dgm:pt modelId="{3126245D-0B02-4ADF-A246-53F72A1FD762}" type="pres">
      <dgm:prSet presAssocID="{88539649-6D37-4B1D-8644-AC28AA0903B8}" presName="diagram" presStyleCnt="0">
        <dgm:presLayoutVars>
          <dgm:chPref val="1"/>
          <dgm:dir/>
          <dgm:animOne val="branch"/>
          <dgm:animLvl val="lvl"/>
          <dgm:resizeHandles val="exact"/>
        </dgm:presLayoutVars>
      </dgm:prSet>
      <dgm:spPr/>
      <dgm:t>
        <a:bodyPr/>
        <a:lstStyle/>
        <a:p>
          <a:endParaRPr kumimoji="1" lang="ja-JP" altLang="en-US"/>
        </a:p>
      </dgm:t>
    </dgm:pt>
    <dgm:pt modelId="{A5ECFD64-1EA1-4EFC-AC81-41302CF20781}" type="pres">
      <dgm:prSet presAssocID="{DEC46D30-CEE0-499F-9364-FF41745C5543}" presName="root1" presStyleCnt="0"/>
      <dgm:spPr/>
    </dgm:pt>
    <dgm:pt modelId="{A43252A4-8524-4DA8-9216-9D07E95EE502}" type="pres">
      <dgm:prSet presAssocID="{DEC46D30-CEE0-499F-9364-FF41745C5543}" presName="LevelOneTextNode" presStyleLbl="node0" presStyleIdx="0" presStyleCnt="1" custScaleX="164193" custScaleY="368043" custLinFactNeighborX="-76500" custLinFactNeighborY="2242">
        <dgm:presLayoutVars>
          <dgm:chPref val="3"/>
        </dgm:presLayoutVars>
      </dgm:prSet>
      <dgm:spPr/>
      <dgm:t>
        <a:bodyPr/>
        <a:lstStyle/>
        <a:p>
          <a:endParaRPr kumimoji="1" lang="ja-JP" altLang="en-US"/>
        </a:p>
      </dgm:t>
    </dgm:pt>
    <dgm:pt modelId="{E5175961-92AF-4D92-A599-9F55AB3FA3DB}" type="pres">
      <dgm:prSet presAssocID="{DEC46D30-CEE0-499F-9364-FF41745C5543}" presName="level2hierChild" presStyleCnt="0"/>
      <dgm:spPr/>
    </dgm:pt>
    <dgm:pt modelId="{99B64D57-D4DC-4D04-A28A-26BEA6C0815A}" type="pres">
      <dgm:prSet presAssocID="{F2836349-138E-46B8-8573-E37307E25618}" presName="conn2-1" presStyleLbl="parChTrans1D2" presStyleIdx="0" presStyleCnt="2"/>
      <dgm:spPr/>
      <dgm:t>
        <a:bodyPr/>
        <a:lstStyle/>
        <a:p>
          <a:endParaRPr kumimoji="1" lang="ja-JP" altLang="en-US"/>
        </a:p>
      </dgm:t>
    </dgm:pt>
    <dgm:pt modelId="{64D3E7B7-4D3B-4C07-987D-F42A7869A956}" type="pres">
      <dgm:prSet presAssocID="{F2836349-138E-46B8-8573-E37307E25618}" presName="connTx" presStyleLbl="parChTrans1D2" presStyleIdx="0" presStyleCnt="2"/>
      <dgm:spPr/>
      <dgm:t>
        <a:bodyPr/>
        <a:lstStyle/>
        <a:p>
          <a:endParaRPr kumimoji="1" lang="ja-JP" altLang="en-US"/>
        </a:p>
      </dgm:t>
    </dgm:pt>
    <dgm:pt modelId="{8DC16A83-8D06-4EFD-B41C-4F739184BE0D}" type="pres">
      <dgm:prSet presAssocID="{A06B8FEB-5B03-4599-8538-61C9391F334F}" presName="root2" presStyleCnt="0"/>
      <dgm:spPr/>
    </dgm:pt>
    <dgm:pt modelId="{C139E9D2-0840-4D4D-A700-F4011974A1D9}" type="pres">
      <dgm:prSet presAssocID="{A06B8FEB-5B03-4599-8538-61C9391F334F}" presName="LevelTwoTextNode" presStyleLbl="node2" presStyleIdx="0" presStyleCnt="2" custScaleX="186954" custScaleY="164565" custLinFactNeighborX="-11428" custLinFactNeighborY="-168">
        <dgm:presLayoutVars>
          <dgm:chPref val="3"/>
        </dgm:presLayoutVars>
      </dgm:prSet>
      <dgm:spPr/>
      <dgm:t>
        <a:bodyPr/>
        <a:lstStyle/>
        <a:p>
          <a:endParaRPr kumimoji="1" lang="ja-JP" altLang="en-US"/>
        </a:p>
      </dgm:t>
    </dgm:pt>
    <dgm:pt modelId="{12B9FA5A-065D-4F17-AC0D-D11627D8EE75}" type="pres">
      <dgm:prSet presAssocID="{A06B8FEB-5B03-4599-8538-61C9391F334F}" presName="level3hierChild" presStyleCnt="0"/>
      <dgm:spPr/>
    </dgm:pt>
    <dgm:pt modelId="{BFC455E1-4EA3-40F4-93AD-8D6E22FB49E1}" type="pres">
      <dgm:prSet presAssocID="{C0168F13-084A-4D33-9E23-AB34FF7CC8CF}" presName="conn2-1" presStyleLbl="parChTrans1D2" presStyleIdx="1" presStyleCnt="2"/>
      <dgm:spPr/>
      <dgm:t>
        <a:bodyPr/>
        <a:lstStyle/>
        <a:p>
          <a:endParaRPr kumimoji="1" lang="ja-JP" altLang="en-US"/>
        </a:p>
      </dgm:t>
    </dgm:pt>
    <dgm:pt modelId="{1C393B40-56B7-4F78-820E-E248609CFB7E}" type="pres">
      <dgm:prSet presAssocID="{C0168F13-084A-4D33-9E23-AB34FF7CC8CF}" presName="connTx" presStyleLbl="parChTrans1D2" presStyleIdx="1" presStyleCnt="2"/>
      <dgm:spPr/>
      <dgm:t>
        <a:bodyPr/>
        <a:lstStyle/>
        <a:p>
          <a:endParaRPr kumimoji="1" lang="ja-JP" altLang="en-US"/>
        </a:p>
      </dgm:t>
    </dgm:pt>
    <dgm:pt modelId="{FA8B8E30-9C18-46F7-B3DE-5E755DEDB7F4}" type="pres">
      <dgm:prSet presAssocID="{43518779-D735-43CB-94AF-69A7989EAA4B}" presName="root2" presStyleCnt="0"/>
      <dgm:spPr/>
    </dgm:pt>
    <dgm:pt modelId="{E936C5BE-D1CE-491B-A2E2-BD2819351DB9}" type="pres">
      <dgm:prSet presAssocID="{43518779-D735-43CB-94AF-69A7989EAA4B}" presName="LevelTwoTextNode" presStyleLbl="node2" presStyleIdx="1" presStyleCnt="2" custScaleX="186954" custScaleY="164565" custLinFactNeighborX="-11428" custLinFactNeighborY="-168">
        <dgm:presLayoutVars>
          <dgm:chPref val="3"/>
        </dgm:presLayoutVars>
      </dgm:prSet>
      <dgm:spPr/>
      <dgm:t>
        <a:bodyPr/>
        <a:lstStyle/>
        <a:p>
          <a:endParaRPr kumimoji="1" lang="ja-JP" altLang="en-US"/>
        </a:p>
      </dgm:t>
    </dgm:pt>
    <dgm:pt modelId="{D0D2FA0D-27F4-494E-94CC-88C14AFDC913}" type="pres">
      <dgm:prSet presAssocID="{43518779-D735-43CB-94AF-69A7989EAA4B}" presName="level3hierChild" presStyleCnt="0"/>
      <dgm:spPr/>
    </dgm:pt>
  </dgm:ptLst>
  <dgm:cxnLst>
    <dgm:cxn modelId="{5B40EB55-6C14-46F3-94C9-BDFAA0305086}" type="presOf" srcId="{88539649-6D37-4B1D-8644-AC28AA0903B8}" destId="{3126245D-0B02-4ADF-A246-53F72A1FD762}" srcOrd="0" destOrd="0" presId="urn:microsoft.com/office/officeart/2005/8/layout/hierarchy2"/>
    <dgm:cxn modelId="{4D9CBE4F-C4D7-44D6-92EC-E33DB041F3D0}" type="presOf" srcId="{DEC46D30-CEE0-499F-9364-FF41745C5543}" destId="{A43252A4-8524-4DA8-9216-9D07E95EE502}" srcOrd="0" destOrd="0" presId="urn:microsoft.com/office/officeart/2005/8/layout/hierarchy2"/>
    <dgm:cxn modelId="{641839B9-25CD-40BD-8058-323EEFEF9C5B}" type="presOf" srcId="{F2836349-138E-46B8-8573-E37307E25618}" destId="{99B64D57-D4DC-4D04-A28A-26BEA6C0815A}" srcOrd="0" destOrd="0" presId="urn:microsoft.com/office/officeart/2005/8/layout/hierarchy2"/>
    <dgm:cxn modelId="{BF011DDB-DA95-4E92-A5EC-E6A0319ADE31}" type="presOf" srcId="{F2836349-138E-46B8-8573-E37307E25618}" destId="{64D3E7B7-4D3B-4C07-987D-F42A7869A956}" srcOrd="1" destOrd="0" presId="urn:microsoft.com/office/officeart/2005/8/layout/hierarchy2"/>
    <dgm:cxn modelId="{AB1FCDA2-5C56-4AA0-BD70-0A619EEE584E}" type="presOf" srcId="{C0168F13-084A-4D33-9E23-AB34FF7CC8CF}" destId="{BFC455E1-4EA3-40F4-93AD-8D6E22FB49E1}" srcOrd="0" destOrd="0" presId="urn:microsoft.com/office/officeart/2005/8/layout/hierarchy2"/>
    <dgm:cxn modelId="{A63B0CF2-5F68-4AC8-8048-85E5DFE86C44}" srcId="{DEC46D30-CEE0-499F-9364-FF41745C5543}" destId="{A06B8FEB-5B03-4599-8538-61C9391F334F}" srcOrd="0" destOrd="0" parTransId="{F2836349-138E-46B8-8573-E37307E25618}" sibTransId="{95B7BBA3-63AF-444A-8473-0E940083BC5A}"/>
    <dgm:cxn modelId="{F092D015-3862-49F5-9BF6-DA77164BEB63}" type="presOf" srcId="{A06B8FEB-5B03-4599-8538-61C9391F334F}" destId="{C139E9D2-0840-4D4D-A700-F4011974A1D9}" srcOrd="0" destOrd="0" presId="urn:microsoft.com/office/officeart/2005/8/layout/hierarchy2"/>
    <dgm:cxn modelId="{50D84650-199A-42FF-A65C-FC2CC2C511F6}" srcId="{88539649-6D37-4B1D-8644-AC28AA0903B8}" destId="{DEC46D30-CEE0-499F-9364-FF41745C5543}" srcOrd="0" destOrd="0" parTransId="{8E75DE23-5268-4A8A-ACC3-A9C057A0BB0F}" sibTransId="{15861EF9-790A-4C62-A0AD-5C2F5E15CE91}"/>
    <dgm:cxn modelId="{DB0B8724-DC11-4821-A877-1387675911B3}" type="presOf" srcId="{C0168F13-084A-4D33-9E23-AB34FF7CC8CF}" destId="{1C393B40-56B7-4F78-820E-E248609CFB7E}" srcOrd="1" destOrd="0" presId="urn:microsoft.com/office/officeart/2005/8/layout/hierarchy2"/>
    <dgm:cxn modelId="{587305F8-0660-4C29-97C1-7214A70719E8}" type="presOf" srcId="{43518779-D735-43CB-94AF-69A7989EAA4B}" destId="{E936C5BE-D1CE-491B-A2E2-BD2819351DB9}" srcOrd="0" destOrd="0" presId="urn:microsoft.com/office/officeart/2005/8/layout/hierarchy2"/>
    <dgm:cxn modelId="{E28A22C8-C278-4051-BD05-E6B729FD2387}" srcId="{DEC46D30-CEE0-499F-9364-FF41745C5543}" destId="{43518779-D735-43CB-94AF-69A7989EAA4B}" srcOrd="1" destOrd="0" parTransId="{C0168F13-084A-4D33-9E23-AB34FF7CC8CF}" sibTransId="{4FD8BC5F-D4CC-4ED7-B750-68B2CA7488D1}"/>
    <dgm:cxn modelId="{A1F65ADB-F0BD-45B8-B3F6-1EE74E6D406C}" type="presParOf" srcId="{3126245D-0B02-4ADF-A246-53F72A1FD762}" destId="{A5ECFD64-1EA1-4EFC-AC81-41302CF20781}" srcOrd="0" destOrd="0" presId="urn:microsoft.com/office/officeart/2005/8/layout/hierarchy2"/>
    <dgm:cxn modelId="{FF3390D0-25ED-41E3-9E58-724220E80A87}" type="presParOf" srcId="{A5ECFD64-1EA1-4EFC-AC81-41302CF20781}" destId="{A43252A4-8524-4DA8-9216-9D07E95EE502}" srcOrd="0" destOrd="0" presId="urn:microsoft.com/office/officeart/2005/8/layout/hierarchy2"/>
    <dgm:cxn modelId="{00E1D80A-35EC-4CCE-994F-E0AB6E5BA3FA}" type="presParOf" srcId="{A5ECFD64-1EA1-4EFC-AC81-41302CF20781}" destId="{E5175961-92AF-4D92-A599-9F55AB3FA3DB}" srcOrd="1" destOrd="0" presId="urn:microsoft.com/office/officeart/2005/8/layout/hierarchy2"/>
    <dgm:cxn modelId="{8073C5E7-FEA4-4BC3-8942-93C15A590F68}" type="presParOf" srcId="{E5175961-92AF-4D92-A599-9F55AB3FA3DB}" destId="{99B64D57-D4DC-4D04-A28A-26BEA6C0815A}" srcOrd="0" destOrd="0" presId="urn:microsoft.com/office/officeart/2005/8/layout/hierarchy2"/>
    <dgm:cxn modelId="{4AADD003-7AAD-46CB-995A-0E1762812C9C}" type="presParOf" srcId="{99B64D57-D4DC-4D04-A28A-26BEA6C0815A}" destId="{64D3E7B7-4D3B-4C07-987D-F42A7869A956}" srcOrd="0" destOrd="0" presId="urn:microsoft.com/office/officeart/2005/8/layout/hierarchy2"/>
    <dgm:cxn modelId="{F0A796E5-8FA2-4AA7-903A-B9124B398EBC}" type="presParOf" srcId="{E5175961-92AF-4D92-A599-9F55AB3FA3DB}" destId="{8DC16A83-8D06-4EFD-B41C-4F739184BE0D}" srcOrd="1" destOrd="0" presId="urn:microsoft.com/office/officeart/2005/8/layout/hierarchy2"/>
    <dgm:cxn modelId="{1BC20148-52D2-4052-937A-E50CB100CCD1}" type="presParOf" srcId="{8DC16A83-8D06-4EFD-B41C-4F739184BE0D}" destId="{C139E9D2-0840-4D4D-A700-F4011974A1D9}" srcOrd="0" destOrd="0" presId="urn:microsoft.com/office/officeart/2005/8/layout/hierarchy2"/>
    <dgm:cxn modelId="{FE5A0276-2A27-4A7B-A367-82B61E88F32A}" type="presParOf" srcId="{8DC16A83-8D06-4EFD-B41C-4F739184BE0D}" destId="{12B9FA5A-065D-4F17-AC0D-D11627D8EE75}" srcOrd="1" destOrd="0" presId="urn:microsoft.com/office/officeart/2005/8/layout/hierarchy2"/>
    <dgm:cxn modelId="{74994613-D9BA-499F-84F1-C96C826F3FC9}" type="presParOf" srcId="{E5175961-92AF-4D92-A599-9F55AB3FA3DB}" destId="{BFC455E1-4EA3-40F4-93AD-8D6E22FB49E1}" srcOrd="2" destOrd="0" presId="urn:microsoft.com/office/officeart/2005/8/layout/hierarchy2"/>
    <dgm:cxn modelId="{798E21FB-783A-4F26-BB12-27968D1E714D}" type="presParOf" srcId="{BFC455E1-4EA3-40F4-93AD-8D6E22FB49E1}" destId="{1C393B40-56B7-4F78-820E-E248609CFB7E}" srcOrd="0" destOrd="0" presId="urn:microsoft.com/office/officeart/2005/8/layout/hierarchy2"/>
    <dgm:cxn modelId="{57334676-E5C5-4D96-932B-2F1CF25F9AA9}" type="presParOf" srcId="{E5175961-92AF-4D92-A599-9F55AB3FA3DB}" destId="{FA8B8E30-9C18-46F7-B3DE-5E755DEDB7F4}" srcOrd="3" destOrd="0" presId="urn:microsoft.com/office/officeart/2005/8/layout/hierarchy2"/>
    <dgm:cxn modelId="{2002B4FB-40D0-445B-9DD5-BE29CEB3BCA8}" type="presParOf" srcId="{FA8B8E30-9C18-46F7-B3DE-5E755DEDB7F4}" destId="{E936C5BE-D1CE-491B-A2E2-BD2819351DB9}" srcOrd="0" destOrd="0" presId="urn:microsoft.com/office/officeart/2005/8/layout/hierarchy2"/>
    <dgm:cxn modelId="{55A243AA-E46B-4EC5-AE6E-261D642D6178}" type="presParOf" srcId="{FA8B8E30-9C18-46F7-B3DE-5E755DEDB7F4}" destId="{D0D2FA0D-27F4-494E-94CC-88C14AFDC91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E30CF-4449-4A75-BE7C-DD8B2185ED81}">
      <dsp:nvSpPr>
        <dsp:cNvPr id="0" name=""/>
        <dsp:cNvSpPr/>
      </dsp:nvSpPr>
      <dsp:spPr>
        <a:xfrm>
          <a:off x="0" y="60812"/>
          <a:ext cx="943406" cy="1203325"/>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338BDD4-5D6B-4113-B118-12EB8A3DEFE5}">
      <dsp:nvSpPr>
        <dsp:cNvPr id="0" name=""/>
        <dsp:cNvSpPr/>
      </dsp:nvSpPr>
      <dsp:spPr>
        <a:xfrm>
          <a:off x="141412" y="494010"/>
          <a:ext cx="726423" cy="721995"/>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endParaRPr lang="es-ES" sz="1800" kern="1200"/>
        </a:p>
      </dsp:txBody>
      <dsp:txXfrm>
        <a:off x="141412" y="494010"/>
        <a:ext cx="726423" cy="721995"/>
      </dsp:txXfrm>
    </dsp:sp>
    <dsp:sp modelId="{F30D1DE8-51B4-4718-A4AC-4E05C0AC5454}">
      <dsp:nvSpPr>
        <dsp:cNvPr id="0" name=""/>
        <dsp:cNvSpPr/>
      </dsp:nvSpPr>
      <dsp:spPr>
        <a:xfrm>
          <a:off x="856741" y="646"/>
          <a:ext cx="424600" cy="408012"/>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6F4672B-BA97-4068-91F4-F49442FA1337}">
      <dsp:nvSpPr>
        <dsp:cNvPr id="0" name=""/>
        <dsp:cNvSpPr/>
      </dsp:nvSpPr>
      <dsp:spPr>
        <a:xfrm>
          <a:off x="1281823" y="67903"/>
          <a:ext cx="4652957" cy="27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kumimoji="1" lang="ja-JP" altLang="en-US" sz="1700" b="1" kern="1200" dirty="0"/>
            <a:t>神様の約束を思い出す。</a:t>
          </a:r>
          <a:endParaRPr lang="es-ES" sz="1700" kern="1200" dirty="0"/>
        </a:p>
      </dsp:txBody>
      <dsp:txXfrm>
        <a:off x="1281823" y="67903"/>
        <a:ext cx="4652957" cy="273497"/>
      </dsp:txXfrm>
    </dsp:sp>
    <dsp:sp modelId="{EC7C237E-1F77-4C21-93E6-F3EBC955A40F}">
      <dsp:nvSpPr>
        <dsp:cNvPr id="0" name=""/>
        <dsp:cNvSpPr/>
      </dsp:nvSpPr>
      <dsp:spPr>
        <a:xfrm>
          <a:off x="856741" y="457888"/>
          <a:ext cx="424600" cy="408012"/>
        </a:xfrm>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43DB9D2-DA26-4BE5-A912-9DD206912E54}">
      <dsp:nvSpPr>
        <dsp:cNvPr id="0" name=""/>
        <dsp:cNvSpPr/>
      </dsp:nvSpPr>
      <dsp:spPr>
        <a:xfrm>
          <a:off x="1281823" y="525146"/>
          <a:ext cx="4652957" cy="27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kumimoji="1" lang="ja-JP" altLang="en-US" sz="1700" b="1" kern="1200" dirty="0"/>
            <a:t>神様の警告を思い出してください。</a:t>
          </a:r>
          <a:endParaRPr lang="es-ES" sz="1700" kern="1200" dirty="0"/>
        </a:p>
      </dsp:txBody>
      <dsp:txXfrm>
        <a:off x="1281823" y="525146"/>
        <a:ext cx="4652957" cy="273497"/>
      </dsp:txXfrm>
    </dsp:sp>
    <dsp:sp modelId="{73C99C1B-00DD-46C8-91A5-43F20FEDC008}">
      <dsp:nvSpPr>
        <dsp:cNvPr id="0" name=""/>
        <dsp:cNvSpPr/>
      </dsp:nvSpPr>
      <dsp:spPr>
        <a:xfrm>
          <a:off x="856741" y="915130"/>
          <a:ext cx="424600" cy="408012"/>
        </a:xfrm>
        <a:prstGeom prst="round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AB7DADD-14E7-46D3-B943-2920C3C3AD89}">
      <dsp:nvSpPr>
        <dsp:cNvPr id="0" name=""/>
        <dsp:cNvSpPr/>
      </dsp:nvSpPr>
      <dsp:spPr>
        <a:xfrm>
          <a:off x="1281823" y="982388"/>
          <a:ext cx="4652957" cy="27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lvl="0" algn="l" defTabSz="755650">
            <a:lnSpc>
              <a:spcPct val="90000"/>
            </a:lnSpc>
            <a:spcBef>
              <a:spcPct val="0"/>
            </a:spcBef>
            <a:spcAft>
              <a:spcPct val="35000"/>
            </a:spcAft>
          </a:pPr>
          <a:r>
            <a:rPr kumimoji="1" lang="ja-JP" altLang="en-US" sz="1700" b="1" kern="1200" dirty="0"/>
            <a:t>神が世界に介入したことを忘れないでください。</a:t>
          </a:r>
          <a:endParaRPr lang="es-ES" sz="1700" kern="1200" dirty="0"/>
        </a:p>
      </dsp:txBody>
      <dsp:txXfrm>
        <a:off x="1281823" y="982388"/>
        <a:ext cx="4652957" cy="273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37F1A-990C-44B5-8506-AC034500A900}">
      <dsp:nvSpPr>
        <dsp:cNvPr id="0" name=""/>
        <dsp:cNvSpPr/>
      </dsp:nvSpPr>
      <dsp:spPr>
        <a:xfrm>
          <a:off x="583550" y="256099"/>
          <a:ext cx="2420704" cy="791258"/>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9139" tIns="60960" rIns="60960" bIns="60960" numCol="1" spcCol="1270" anchor="t" anchorCtr="0">
          <a:noAutofit/>
        </a:bodyPr>
        <a:lstStyle/>
        <a:p>
          <a:pPr lvl="0" algn="l" defTabSz="711200">
            <a:lnSpc>
              <a:spcPts val="1500"/>
            </a:lnSpc>
            <a:spcBef>
              <a:spcPct val="0"/>
            </a:spcBef>
            <a:spcAft>
              <a:spcPct val="35000"/>
            </a:spcAft>
          </a:pPr>
          <a:r>
            <a:rPr kumimoji="1" lang="ja-JP" altLang="en-US" sz="1600" b="1" kern="1200" dirty="0"/>
            <a:t>イスラエルをエジプトから脱出させる　ために神が行った　奇跡 （</a:t>
          </a:r>
          <a:r>
            <a:rPr kumimoji="1" lang="en-US" altLang="ja-JP" sz="1600" b="1" kern="1200" dirty="0"/>
            <a:t>34</a:t>
          </a:r>
          <a:r>
            <a:rPr kumimoji="1" lang="ja-JP" altLang="en-US" sz="1600" b="1" kern="1200" dirty="0"/>
            <a:t>、</a:t>
          </a:r>
          <a:r>
            <a:rPr kumimoji="1" lang="en-US" altLang="ja-JP" sz="1600" b="1" kern="1200" dirty="0"/>
            <a:t>37</a:t>
          </a:r>
          <a:r>
            <a:rPr kumimoji="1" lang="ja-JP" altLang="en-US" sz="1600" b="1" kern="1200" dirty="0"/>
            <a:t>節）。</a:t>
          </a:r>
          <a:endParaRPr lang="es-ES" sz="1600" b="1" kern="1200" dirty="0"/>
        </a:p>
      </dsp:txBody>
      <dsp:txXfrm>
        <a:off x="583550" y="256099"/>
        <a:ext cx="2420704" cy="791258"/>
      </dsp:txXfrm>
    </dsp:sp>
    <dsp:sp modelId="{694EB1AE-3C71-4A5C-BCF4-42D4EE25ACB1}">
      <dsp:nvSpPr>
        <dsp:cNvPr id="0" name=""/>
        <dsp:cNvSpPr/>
      </dsp:nvSpPr>
      <dsp:spPr>
        <a:xfrm>
          <a:off x="158319" y="174023"/>
          <a:ext cx="744772" cy="78926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157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4A530ED-107A-4E04-ADEB-DA8D161CBC54}">
      <dsp:nvSpPr>
        <dsp:cNvPr id="0" name=""/>
        <dsp:cNvSpPr/>
      </dsp:nvSpPr>
      <dsp:spPr>
        <a:xfrm>
          <a:off x="642073" y="1177826"/>
          <a:ext cx="2366824" cy="850558"/>
        </a:xfrm>
        <a:prstGeom prst="rect">
          <a:avLst/>
        </a:prstGeom>
        <a:solidFill>
          <a:schemeClr val="accent3">
            <a:lumMod val="20000"/>
            <a:lumOff val="80000"/>
          </a:schemeClr>
        </a:solidFill>
        <a:ln w="19050" cap="flat" cmpd="sng" algn="ctr">
          <a:solidFill>
            <a:schemeClr val="accent3">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9139" tIns="64770" rIns="64770" bIns="64770" numCol="1" spcCol="1270" anchor="ctr" anchorCtr="0">
          <a:noAutofit/>
        </a:bodyPr>
        <a:lstStyle/>
        <a:p>
          <a:pPr lvl="0" algn="l" defTabSz="755650">
            <a:lnSpc>
              <a:spcPts val="1700"/>
            </a:lnSpc>
            <a:spcBef>
              <a:spcPct val="0"/>
            </a:spcBef>
            <a:spcAft>
              <a:spcPct val="35000"/>
            </a:spcAft>
          </a:pPr>
          <a:r>
            <a:rPr kumimoji="1" lang="ja-JP" altLang="en-US" sz="1700" b="1" kern="1200" dirty="0"/>
            <a:t>神が人々に語り　かけたときの声（</a:t>
          </a:r>
          <a:r>
            <a:rPr kumimoji="1" lang="en-US" altLang="ja-JP" sz="1700" b="1" kern="1200" dirty="0"/>
            <a:t>33</a:t>
          </a:r>
          <a:r>
            <a:rPr kumimoji="1" lang="ja-JP" altLang="en-US" sz="1700" b="1" kern="1200" dirty="0"/>
            <a:t>、</a:t>
          </a:r>
          <a:r>
            <a:rPr kumimoji="1" lang="en-US" altLang="ja-JP" sz="1700" b="1" kern="1200" dirty="0"/>
            <a:t>36</a:t>
          </a:r>
          <a:r>
            <a:rPr kumimoji="1" lang="ja-JP" altLang="en-US" sz="1700" b="1" kern="1200" dirty="0"/>
            <a:t>節）。</a:t>
          </a:r>
          <a:endParaRPr lang="es-ES" sz="1700" b="1" kern="1200" dirty="0"/>
        </a:p>
      </dsp:txBody>
      <dsp:txXfrm>
        <a:off x="642073" y="1177826"/>
        <a:ext cx="2366824" cy="850558"/>
      </dsp:txXfrm>
    </dsp:sp>
    <dsp:sp modelId="{10066B70-6A96-4A54-82D2-14CCA7340C5E}">
      <dsp:nvSpPr>
        <dsp:cNvPr id="0" name=""/>
        <dsp:cNvSpPr/>
      </dsp:nvSpPr>
      <dsp:spPr>
        <a:xfrm>
          <a:off x="171789" y="1140096"/>
          <a:ext cx="744772" cy="789266"/>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t="86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A077A07-0C98-463A-B531-DD51FFE04B7C}">
      <dsp:nvSpPr>
        <dsp:cNvPr id="0" name=""/>
        <dsp:cNvSpPr/>
      </dsp:nvSpPr>
      <dsp:spPr>
        <a:xfrm>
          <a:off x="667546" y="2170308"/>
          <a:ext cx="2316407" cy="922794"/>
        </a:xfrm>
        <a:prstGeom prst="rect">
          <a:avLst/>
        </a:prstGeom>
        <a:solidFill>
          <a:schemeClr val="accent2">
            <a:lumMod val="20000"/>
            <a:lumOff val="80000"/>
          </a:schemeClr>
        </a:solidFill>
        <a:ln w="19050" cap="flat" cmpd="sng" algn="ctr">
          <a:solidFill>
            <a:schemeClr val="accent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9139" tIns="64770" rIns="64770" bIns="64770" numCol="1" spcCol="1270" anchor="ctr" anchorCtr="0">
          <a:noAutofit/>
        </a:bodyPr>
        <a:lstStyle/>
        <a:p>
          <a:pPr lvl="0" algn="l" defTabSz="755650">
            <a:lnSpc>
              <a:spcPts val="1800"/>
            </a:lnSpc>
            <a:spcBef>
              <a:spcPct val="0"/>
            </a:spcBef>
            <a:spcAft>
              <a:spcPct val="35000"/>
            </a:spcAft>
          </a:pPr>
          <a:r>
            <a:rPr kumimoji="1" lang="ja-JP" altLang="en-US" sz="1700" b="1" kern="1200" dirty="0"/>
            <a:t>異邦人の国々を　強力に追放した　こと（</a:t>
          </a:r>
          <a:r>
            <a:rPr kumimoji="1" lang="en-US" altLang="ja-JP" sz="1700" b="1" kern="1200" dirty="0"/>
            <a:t>38</a:t>
          </a:r>
          <a:r>
            <a:rPr kumimoji="1" lang="ja-JP" altLang="en-US" sz="1700" b="1" kern="1200" dirty="0"/>
            <a:t>節）。</a:t>
          </a:r>
          <a:endParaRPr lang="es-ES" sz="1700" b="1" kern="1200" dirty="0"/>
        </a:p>
      </dsp:txBody>
      <dsp:txXfrm>
        <a:off x="667546" y="2170308"/>
        <a:ext cx="2316407" cy="922794"/>
      </dsp:txXfrm>
    </dsp:sp>
    <dsp:sp modelId="{A62F120F-5DCD-4EE5-A376-999923631642}">
      <dsp:nvSpPr>
        <dsp:cNvPr id="0" name=""/>
        <dsp:cNvSpPr/>
      </dsp:nvSpPr>
      <dsp:spPr>
        <a:xfrm>
          <a:off x="184393" y="2135818"/>
          <a:ext cx="744772" cy="789266"/>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52A4-8524-4DA8-9216-9D07E95EE502}">
      <dsp:nvSpPr>
        <dsp:cNvPr id="0" name=""/>
        <dsp:cNvSpPr/>
      </dsp:nvSpPr>
      <dsp:spPr>
        <a:xfrm>
          <a:off x="0" y="85112"/>
          <a:ext cx="1657346" cy="1857493"/>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t" anchorCtr="0">
          <a:noAutofit/>
        </a:bodyPr>
        <a:lstStyle/>
        <a:p>
          <a:pPr lvl="0" algn="ctr" defTabSz="755650">
            <a:lnSpc>
              <a:spcPts val="2100"/>
            </a:lnSpc>
            <a:spcBef>
              <a:spcPct val="0"/>
            </a:spcBef>
            <a:spcAft>
              <a:spcPct val="35000"/>
            </a:spcAft>
          </a:pPr>
          <a:r>
            <a:rPr kumimoji="1" lang="ja-JP" altLang="en-US" sz="1700" b="1" kern="1200" dirty="0"/>
            <a:t>神様が私たちの人生に起こしてくださった奇跡を、なぜ忘れてはいけない　　のでしょうか。
</a:t>
          </a:r>
          <a:r>
            <a:rPr kumimoji="1" lang="ja-JP" altLang="en-US" sz="1800" b="1" kern="1200" dirty="0"/>
            <a:t>
</a:t>
          </a:r>
          <a:endParaRPr lang="es-ES" sz="1800" b="1" kern="1200" dirty="0"/>
        </a:p>
      </dsp:txBody>
      <dsp:txXfrm>
        <a:off x="48542" y="133654"/>
        <a:ext cx="1560262" cy="1760409"/>
      </dsp:txXfrm>
    </dsp:sp>
    <dsp:sp modelId="{99B64D57-D4DC-4D04-A28A-26BEA6C0815A}">
      <dsp:nvSpPr>
        <dsp:cNvPr id="0" name=""/>
        <dsp:cNvSpPr/>
      </dsp:nvSpPr>
      <dsp:spPr>
        <a:xfrm rot="18134823">
          <a:off x="1529043" y="758559"/>
          <a:ext cx="550147" cy="45307"/>
        </a:xfrm>
        <a:custGeom>
          <a:avLst/>
          <a:gdLst/>
          <a:ahLst/>
          <a:cxnLst/>
          <a:rect l="0" t="0" r="0" b="0"/>
          <a:pathLst>
            <a:path>
              <a:moveTo>
                <a:pt x="0" y="22653"/>
              </a:moveTo>
              <a:lnTo>
                <a:pt x="550147" y="226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b="1" kern="1200"/>
        </a:p>
      </dsp:txBody>
      <dsp:txXfrm>
        <a:off x="1790364" y="767459"/>
        <a:ext cx="27507" cy="27507"/>
      </dsp:txXfrm>
    </dsp:sp>
    <dsp:sp modelId="{C139E9D2-0840-4D4D-A700-F4011974A1D9}">
      <dsp:nvSpPr>
        <dsp:cNvPr id="0" name=""/>
        <dsp:cNvSpPr/>
      </dsp:nvSpPr>
      <dsp:spPr>
        <a:xfrm>
          <a:off x="1950889" y="133292"/>
          <a:ext cx="1887093" cy="830550"/>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ts val="1800"/>
            </a:lnSpc>
            <a:spcBef>
              <a:spcPct val="0"/>
            </a:spcBef>
            <a:spcAft>
              <a:spcPct val="35000"/>
            </a:spcAft>
          </a:pPr>
          <a:r>
            <a:rPr kumimoji="1" lang="ja-JP" altLang="en-US" sz="1700" b="1" kern="1200" dirty="0"/>
            <a:t>神様を私たちの　主と認めること</a:t>
          </a:r>
          <a:r>
            <a:rPr kumimoji="1" lang="ja-JP" altLang="en-US" sz="1600" b="1" kern="1200" dirty="0"/>
            <a:t>（</a:t>
          </a:r>
          <a:r>
            <a:rPr kumimoji="1" lang="en-US" altLang="ja-JP" sz="1600" b="1" kern="1200" dirty="0"/>
            <a:t>35</a:t>
          </a:r>
          <a:r>
            <a:rPr kumimoji="1" lang="ja-JP" altLang="en-US" sz="1600" b="1" kern="1200" dirty="0"/>
            <a:t>節、</a:t>
          </a:r>
          <a:r>
            <a:rPr kumimoji="1" lang="en-US" altLang="ja-JP" sz="1600" b="1" kern="1200" dirty="0"/>
            <a:t>39</a:t>
          </a:r>
          <a:r>
            <a:rPr kumimoji="1" lang="ja-JP" altLang="en-US" sz="1600" b="1" kern="1200" dirty="0"/>
            <a:t>節）</a:t>
          </a:r>
          <a:endParaRPr lang="es-ES" sz="1600" b="1" kern="1200" dirty="0"/>
        </a:p>
      </dsp:txBody>
      <dsp:txXfrm>
        <a:off x="1975215" y="157618"/>
        <a:ext cx="1838441" cy="781898"/>
      </dsp:txXfrm>
    </dsp:sp>
    <dsp:sp modelId="{BFC455E1-4EA3-40F4-93AD-8D6E22FB49E1}">
      <dsp:nvSpPr>
        <dsp:cNvPr id="0" name=""/>
        <dsp:cNvSpPr/>
      </dsp:nvSpPr>
      <dsp:spPr>
        <a:xfrm rot="3380935">
          <a:off x="1539251" y="1211687"/>
          <a:ext cx="529732" cy="45307"/>
        </a:xfrm>
        <a:custGeom>
          <a:avLst/>
          <a:gdLst/>
          <a:ahLst/>
          <a:cxnLst/>
          <a:rect l="0" t="0" r="0" b="0"/>
          <a:pathLst>
            <a:path>
              <a:moveTo>
                <a:pt x="0" y="22653"/>
              </a:moveTo>
              <a:lnTo>
                <a:pt x="529732" y="226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b="1" kern="1200"/>
        </a:p>
      </dsp:txBody>
      <dsp:txXfrm>
        <a:off x="1790874" y="1221097"/>
        <a:ext cx="26486" cy="26486"/>
      </dsp:txXfrm>
    </dsp:sp>
    <dsp:sp modelId="{E936C5BE-D1CE-491B-A2E2-BD2819351DB9}">
      <dsp:nvSpPr>
        <dsp:cNvPr id="0" name=""/>
        <dsp:cNvSpPr/>
      </dsp:nvSpPr>
      <dsp:spPr>
        <a:xfrm>
          <a:off x="1950889" y="1039547"/>
          <a:ext cx="1887093" cy="830550"/>
        </a:xfrm>
        <a:prstGeom prst="roundRect">
          <a:avLst>
            <a:gd name="adj" fmla="val 1000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ts val="1800"/>
            </a:lnSpc>
            <a:spcBef>
              <a:spcPct val="0"/>
            </a:spcBef>
            <a:spcAft>
              <a:spcPct val="35000"/>
            </a:spcAft>
          </a:pPr>
          <a:r>
            <a:rPr kumimoji="1" lang="ja-JP" altLang="en-US" sz="1700" b="1" kern="1200" dirty="0"/>
            <a:t>主に従い、主の　祝福を受ける　　ために</a:t>
          </a:r>
          <a:r>
            <a:rPr kumimoji="1" lang="ja-JP" altLang="en-US" sz="1600" b="1" kern="1200" dirty="0"/>
            <a:t>（</a:t>
          </a:r>
          <a:r>
            <a:rPr kumimoji="1" lang="en-US" altLang="ja-JP" sz="1600" b="1" kern="1200" dirty="0"/>
            <a:t>40</a:t>
          </a:r>
          <a:r>
            <a:rPr kumimoji="1" lang="ja-JP" altLang="en-US" sz="1600" b="1" kern="1200" dirty="0"/>
            <a:t>節）</a:t>
          </a:r>
          <a:endParaRPr lang="es-ES" sz="1600" b="1" kern="1200" dirty="0"/>
        </a:p>
      </dsp:txBody>
      <dsp:txXfrm>
        <a:off x="1975215" y="1063873"/>
        <a:ext cx="1838441" cy="781898"/>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57A9660-B368-45BD-97A4-7934AE61073B}" type="datetimeFigureOut">
              <a:rPr lang="es-ES" smtClean="0"/>
              <a:t>29/11/2021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24623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7A9660-B368-45BD-97A4-7934AE61073B}" type="datetimeFigureOut">
              <a:rPr lang="es-ES" smtClean="0"/>
              <a:t>29/11/2021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84219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7A9660-B368-45BD-97A4-7934AE61073B}" type="datetimeFigureOut">
              <a:rPr lang="es-ES" smtClean="0"/>
              <a:t>29/11/2021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410894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7A9660-B368-45BD-97A4-7934AE61073B}" type="datetimeFigureOut">
              <a:rPr lang="es-ES" smtClean="0"/>
              <a:t>29/11/2021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24752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7A9660-B368-45BD-97A4-7934AE61073B}" type="datetimeFigureOut">
              <a:rPr lang="es-ES" smtClean="0"/>
              <a:t>29/11/2021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306271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57A9660-B368-45BD-97A4-7934AE61073B}" type="datetimeFigureOut">
              <a:rPr lang="es-ES" smtClean="0"/>
              <a:t>29/11/2021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229781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57A9660-B368-45BD-97A4-7934AE61073B}" type="datetimeFigureOut">
              <a:rPr lang="es-ES" smtClean="0"/>
              <a:t>29/11/2021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427407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57A9660-B368-45BD-97A4-7934AE61073B}" type="datetimeFigureOut">
              <a:rPr lang="es-ES" smtClean="0"/>
              <a:t>29/11/2021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422300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A9660-B368-45BD-97A4-7934AE61073B}" type="datetimeFigureOut">
              <a:rPr lang="es-ES" smtClean="0"/>
              <a:t>29/11/2021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34069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57A9660-B368-45BD-97A4-7934AE61073B}" type="datetimeFigureOut">
              <a:rPr lang="es-ES" smtClean="0"/>
              <a:t>29/11/2021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195858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57A9660-B368-45BD-97A4-7934AE61073B}" type="datetimeFigureOut">
              <a:rPr lang="es-ES" smtClean="0"/>
              <a:t>29/11/2021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E633DF-43AB-421F-B577-745071EE0E99}" type="slidenum">
              <a:rPr lang="es-ES" smtClean="0"/>
              <a:t>‹#›</a:t>
            </a:fld>
            <a:endParaRPr lang="es-ES"/>
          </a:p>
        </p:txBody>
      </p:sp>
    </p:spTree>
    <p:extLst>
      <p:ext uri="{BB962C8B-B14F-4D97-AF65-F5344CB8AC3E}">
        <p14:creationId xmlns:p14="http://schemas.microsoft.com/office/powerpoint/2010/main" val="28879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57A9660-B368-45BD-97A4-7934AE61073B}" type="datetimeFigureOut">
              <a:rPr lang="es-ES" smtClean="0"/>
              <a:t>29/11/2021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E633DF-43AB-421F-B577-745071EE0E99}" type="slidenum">
              <a:rPr lang="es-ES" smtClean="0"/>
              <a:t>‹#›</a:t>
            </a:fld>
            <a:endParaRPr lang="es-ES"/>
          </a:p>
        </p:txBody>
      </p:sp>
    </p:spTree>
    <p:extLst>
      <p:ext uri="{BB962C8B-B14F-4D97-AF65-F5344CB8AC3E}">
        <p14:creationId xmlns:p14="http://schemas.microsoft.com/office/powerpoint/2010/main" val="1052378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26.jpeg"/><Relationship Id="rId2" Type="http://schemas.openxmlformats.org/officeDocument/2006/relationships/image" Target="../media/image18.jpg"/><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24.jpeg"/><Relationship Id="rId10" Type="http://schemas.openxmlformats.org/officeDocument/2006/relationships/diagramQuickStyle" Target="../diagrams/quickStyle3.xml"/><Relationship Id="rId19" Type="http://schemas.openxmlformats.org/officeDocument/2006/relationships/image" Target="../media/image28.jpe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image" Target="../media/image29.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6.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5.jp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43.jpeg"/><Relationship Id="rId5" Type="http://schemas.openxmlformats.org/officeDocument/2006/relationships/image" Target="../media/image38.pn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41.jpeg"/><Relationship Id="rId14" Type="http://schemas.openxmlformats.org/officeDocument/2006/relationships/image" Target="../media/image46.jpe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794FDA0-B3D6-4E5F-93C2-0EA1A51EECC5}"/>
              </a:ext>
            </a:extLst>
          </p:cNvPr>
          <p:cNvSpPr txBox="1"/>
          <p:nvPr/>
        </p:nvSpPr>
        <p:spPr>
          <a:xfrm>
            <a:off x="1601778" y="0"/>
            <a:ext cx="6649766" cy="707886"/>
          </a:xfrm>
          <a:prstGeom prst="rect">
            <a:avLst/>
          </a:prstGeom>
          <a:noFill/>
        </p:spPr>
        <p:txBody>
          <a:bodyPr wrap="square" rtlCol="0">
            <a:spAutoFit/>
          </a:bodyPr>
          <a:lstStyle/>
          <a:p>
            <a:pPr algn="ctr"/>
            <a:r>
              <a:rPr lang="ja-JP" altLang="en-US" sz="4000" b="1" spc="50" dirty="0">
                <a:ln w="0"/>
                <a:solidFill>
                  <a:schemeClr val="accent6">
                    <a:lumMod val="20000"/>
                    <a:lumOff val="80000"/>
                  </a:schemeClr>
                </a:solidFill>
                <a:effectLst>
                  <a:innerShdw blurRad="63500" dist="50800" dir="13500000">
                    <a:srgbClr val="000000">
                      <a:alpha val="50000"/>
                    </a:srgbClr>
                  </a:innerShdw>
                </a:effectLst>
              </a:rPr>
              <a:t>覚えよ、忘れてはならない</a:t>
            </a:r>
            <a:endParaRPr lang="es-ES" altLang="ja-JP" sz="4000" b="1" spc="50" dirty="0">
              <a:ln w="0"/>
              <a:solidFill>
                <a:schemeClr val="accent6">
                  <a:lumMod val="20000"/>
                  <a:lumOff val="80000"/>
                </a:schemeClr>
              </a:solidFill>
              <a:effectLst>
                <a:innerShdw blurRad="63500" dist="50800" dir="13500000">
                  <a:srgbClr val="000000">
                    <a:alpha val="50000"/>
                  </a:srgbClr>
                </a:innerShdw>
              </a:effectLst>
            </a:endParaRPr>
          </a:p>
        </p:txBody>
      </p:sp>
      <p:sp>
        <p:nvSpPr>
          <p:cNvPr id="6" name="CuadroTexto 4">
            <a:extLst>
              <a:ext uri="{FF2B5EF4-FFF2-40B4-BE49-F238E27FC236}">
                <a16:creationId xmlns:a16="http://schemas.microsoft.com/office/drawing/2014/main" xmlns="" id="{D3B7FFBA-421B-4F37-AA91-FCA92DE8B41F}"/>
              </a:ext>
            </a:extLst>
          </p:cNvPr>
          <p:cNvSpPr txBox="1"/>
          <p:nvPr/>
        </p:nvSpPr>
        <p:spPr>
          <a:xfrm>
            <a:off x="4619500" y="4710327"/>
            <a:ext cx="4785757" cy="338554"/>
          </a:xfrm>
          <a:prstGeom prst="rect">
            <a:avLst/>
          </a:prstGeom>
          <a:noFill/>
        </p:spPr>
        <p:txBody>
          <a:bodyPr wrap="square" rtlCol="0">
            <a:spAutoFit/>
          </a:bodyPr>
          <a:lstStyle/>
          <a:p>
            <a:r>
              <a:rPr lang="ja-JP" altLang="en-US"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聖書研究ガイド　</a:t>
            </a:r>
            <a:r>
              <a:rPr lang="en-US" altLang="ja-JP"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2021</a:t>
            </a:r>
            <a:r>
              <a:rPr lang="ja-JP" altLang="en-US"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年第</a:t>
            </a:r>
            <a:r>
              <a:rPr lang="en-US" altLang="ja-JP"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4</a:t>
            </a:r>
            <a:r>
              <a:rPr lang="ja-JP" altLang="en-US"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期　</a:t>
            </a:r>
            <a:r>
              <a:rPr lang="en-US" altLang="ja-JP"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10</a:t>
            </a:r>
            <a:r>
              <a:rPr lang="ja-JP" altLang="en-US"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課　</a:t>
            </a:r>
            <a:r>
              <a:rPr lang="en-US" altLang="ja-JP"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12</a:t>
            </a:r>
            <a:r>
              <a:rPr lang="ja-JP" altLang="en-US"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月</a:t>
            </a:r>
            <a:r>
              <a:rPr lang="en-US" altLang="ja-JP"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4</a:t>
            </a:r>
            <a:r>
              <a:rPr lang="ja-JP" altLang="en-US"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日</a:t>
            </a:r>
            <a:endParaRPr lang="es-ES" sz="1600" b="1" dirty="0">
              <a:solidFill>
                <a:srgbClr val="FDD98E"/>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1475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ña, comida, tabla, hombre&#10;&#10;Descripción generada automáticamente">
            <a:extLst>
              <a:ext uri="{FF2B5EF4-FFF2-40B4-BE49-F238E27FC236}">
                <a16:creationId xmlns:a16="http://schemas.microsoft.com/office/drawing/2014/main" xmlns="" id="{F8B47617-6DD1-4069-B5C3-E8C5DEF5189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7058" y="3445461"/>
            <a:ext cx="2375090" cy="145875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prst="relaxedInset"/>
            <a:contourClr>
              <a:srgbClr val="C0C0C0"/>
            </a:contourClr>
          </a:sp3d>
        </p:spPr>
      </p:pic>
      <p:sp>
        <p:nvSpPr>
          <p:cNvPr id="2" name="CuadroTexto 1">
            <a:extLst>
              <a:ext uri="{FF2B5EF4-FFF2-40B4-BE49-F238E27FC236}">
                <a16:creationId xmlns:a16="http://schemas.microsoft.com/office/drawing/2014/main" xmlns="" id="{8BB78F13-D3FB-441E-ACFD-3C685A936AC9}"/>
              </a:ext>
            </a:extLst>
          </p:cNvPr>
          <p:cNvSpPr txBox="1"/>
          <p:nvPr/>
        </p:nvSpPr>
        <p:spPr>
          <a:xfrm>
            <a:off x="5485631" y="3150816"/>
            <a:ext cx="3717746" cy="1754326"/>
          </a:xfrm>
          <a:prstGeom prst="rect">
            <a:avLst/>
          </a:prstGeom>
          <a:noFill/>
        </p:spPr>
        <p:txBody>
          <a:bodyPr wrap="square" rtlCol="0">
            <a:spAutoFit/>
          </a:bodyPr>
          <a:lstStyle/>
          <a:p>
            <a:pPr>
              <a:spcBef>
                <a:spcPts val="600"/>
              </a:spcBef>
            </a:pPr>
            <a:r>
              <a:rPr lang="ja-JP" altLang="en-US" b="1" dirty="0"/>
              <a:t>虹を心に留めること</a:t>
            </a:r>
            <a:endParaRPr lang="en-US" altLang="ja-JP" b="1" dirty="0"/>
          </a:p>
          <a:p>
            <a:pPr>
              <a:spcBef>
                <a:spcPts val="600"/>
              </a:spcBef>
            </a:pPr>
            <a:r>
              <a:rPr lang="ja-JP" altLang="en-US" b="1" dirty="0"/>
              <a:t>過ぎ去った日々を顧みる事</a:t>
            </a:r>
            <a:endParaRPr lang="es-ES" b="1" dirty="0"/>
          </a:p>
          <a:p>
            <a:pPr>
              <a:spcBef>
                <a:spcPts val="600"/>
              </a:spcBef>
            </a:pPr>
            <a:r>
              <a:rPr lang="ja-JP" altLang="en-US" b="1" dirty="0"/>
              <a:t>注意して、・・・忘れず</a:t>
            </a:r>
            <a:endParaRPr lang="es-ES" b="1" dirty="0"/>
          </a:p>
          <a:p>
            <a:pPr>
              <a:spcBef>
                <a:spcPts val="600"/>
              </a:spcBef>
            </a:pPr>
            <a:r>
              <a:rPr lang="ja-JP" altLang="en-US" b="1" dirty="0"/>
              <a:t>食べて満足する</a:t>
            </a:r>
            <a:endParaRPr lang="es-ES" b="1" dirty="0"/>
          </a:p>
          <a:p>
            <a:pPr>
              <a:spcBef>
                <a:spcPts val="600"/>
              </a:spcBef>
            </a:pPr>
            <a:r>
              <a:rPr lang="ja-JP" altLang="en-US" sz="1600" b="1" dirty="0"/>
              <a:t>奴隷であったことを思い起こしなさい</a:t>
            </a:r>
            <a:endParaRPr lang="es-ES" sz="1600" b="1" dirty="0"/>
          </a:p>
        </p:txBody>
      </p:sp>
      <p:sp>
        <p:nvSpPr>
          <p:cNvPr id="3" name="CuadroTexto 2">
            <a:extLst>
              <a:ext uri="{FF2B5EF4-FFF2-40B4-BE49-F238E27FC236}">
                <a16:creationId xmlns:a16="http://schemas.microsoft.com/office/drawing/2014/main" xmlns="" id="{C6D5F666-0C3B-46E5-9DA6-A5AA88A8746A}"/>
              </a:ext>
            </a:extLst>
          </p:cNvPr>
          <p:cNvSpPr txBox="1"/>
          <p:nvPr/>
        </p:nvSpPr>
        <p:spPr>
          <a:xfrm>
            <a:off x="-5211" y="71842"/>
            <a:ext cx="5675997" cy="2108269"/>
          </a:xfrm>
          <a:prstGeom prst="rect">
            <a:avLst/>
          </a:prstGeom>
          <a:noFill/>
        </p:spPr>
        <p:txBody>
          <a:bodyPr wrap="square" rtlCol="0">
            <a:spAutoFit/>
          </a:bodyPr>
          <a:lstStyle/>
          <a:p>
            <a:pPr>
              <a:spcBef>
                <a:spcPts val="600"/>
              </a:spcBef>
            </a:pPr>
            <a:r>
              <a:rPr lang="ja-JP" altLang="en-US" b="1" dirty="0"/>
              <a:t>私たちは忘れがちです。物事がうまくいっている　　ときの悪い時期を忘れてしまう。私たちは、物事が　うまくいかないときの良い時間を忘れてしまいます。どうやって今の自分になったのかを忘れてしまう</a:t>
            </a:r>
            <a:r>
              <a:rPr lang="en-US" altLang="ja-JP" b="1" dirty="0"/>
              <a:t>...</a:t>
            </a:r>
            <a:r>
              <a:rPr lang="ja-JP" altLang="en-US" b="1" dirty="0"/>
              <a:t>。</a:t>
            </a:r>
            <a:endParaRPr lang="en-US" altLang="ja-JP" b="1" dirty="0"/>
          </a:p>
          <a:p>
            <a:pPr>
              <a:spcBef>
                <a:spcPts val="600"/>
              </a:spcBef>
            </a:pPr>
            <a:r>
              <a:rPr lang="ja-JP" altLang="en-US" b="1" dirty="0"/>
              <a:t>だからこそ、神は申命記の中で「覚えていること」　と「忘れないこと」を強く主張されたのでしょう。　私たちは何を、なぜ覚えておくべきなのでしょうか？</a:t>
            </a:r>
            <a:endParaRPr lang="es-ES" altLang="ja-JP" b="1" dirty="0"/>
          </a:p>
        </p:txBody>
      </p:sp>
      <p:sp>
        <p:nvSpPr>
          <p:cNvPr id="5" name="Bocadillo nube: nube 4">
            <a:extLst>
              <a:ext uri="{FF2B5EF4-FFF2-40B4-BE49-F238E27FC236}">
                <a16:creationId xmlns:a16="http://schemas.microsoft.com/office/drawing/2014/main" xmlns="" id="{A25F6E13-A544-4548-BD65-C1616298CD29}"/>
              </a:ext>
            </a:extLst>
          </p:cNvPr>
          <p:cNvSpPr/>
          <p:nvPr/>
        </p:nvSpPr>
        <p:spPr>
          <a:xfrm>
            <a:off x="34133" y="2350820"/>
            <a:ext cx="1587398" cy="1190896"/>
          </a:xfrm>
          <a:prstGeom prst="cloudCallout">
            <a:avLst>
              <a:gd name="adj1" fmla="val -22676"/>
              <a:gd name="adj2" fmla="val 87071"/>
            </a:avLst>
          </a:prstGeom>
          <a:blipFill>
            <a:blip r:embed="rId3" cstate="print">
              <a:extLst>
                <a:ext uri="{28A0092B-C50C-407E-A947-70E740481C1C}">
                  <a14:useLocalDpi xmlns:a14="http://schemas.microsoft.com/office/drawing/2010/main"/>
                </a:ext>
              </a:extLst>
            </a:blip>
            <a:stretch>
              <a:fillRect/>
            </a:stretch>
          </a:blip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Bocadillo nube: nube 10">
            <a:extLst>
              <a:ext uri="{FF2B5EF4-FFF2-40B4-BE49-F238E27FC236}">
                <a16:creationId xmlns:a16="http://schemas.microsoft.com/office/drawing/2014/main" xmlns="" id="{A3FF81F4-9FFC-45FF-B7AD-73B8565931FC}"/>
              </a:ext>
            </a:extLst>
          </p:cNvPr>
          <p:cNvSpPr/>
          <p:nvPr/>
        </p:nvSpPr>
        <p:spPr>
          <a:xfrm>
            <a:off x="1732944" y="2249467"/>
            <a:ext cx="2031013" cy="1044855"/>
          </a:xfrm>
          <a:prstGeom prst="cloudCallout">
            <a:avLst>
              <a:gd name="adj1" fmla="val -67116"/>
              <a:gd name="adj2" fmla="val 83642"/>
            </a:avLst>
          </a:prstGeom>
          <a:blipFill>
            <a:blip r:embed="rId4" cstate="print">
              <a:extLst>
                <a:ext uri="{28A0092B-C50C-407E-A947-70E740481C1C}">
                  <a14:useLocalDpi xmlns:a14="http://schemas.microsoft.com/office/drawing/2010/main"/>
                </a:ext>
              </a:extLst>
            </a:blip>
            <a:stretch>
              <a:fillRect/>
            </a:stretch>
          </a:blip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Bocadillo nube: nube 12">
            <a:extLst>
              <a:ext uri="{FF2B5EF4-FFF2-40B4-BE49-F238E27FC236}">
                <a16:creationId xmlns:a16="http://schemas.microsoft.com/office/drawing/2014/main" xmlns="" id="{7C6EF880-2441-4635-9E23-B8B7767D198A}"/>
              </a:ext>
            </a:extLst>
          </p:cNvPr>
          <p:cNvSpPr/>
          <p:nvPr/>
        </p:nvSpPr>
        <p:spPr>
          <a:xfrm>
            <a:off x="2899104" y="3071724"/>
            <a:ext cx="2031013" cy="1190896"/>
          </a:xfrm>
          <a:prstGeom prst="cloudCallout">
            <a:avLst>
              <a:gd name="adj1" fmla="val -80839"/>
              <a:gd name="adj2" fmla="val 5374"/>
            </a:avLst>
          </a:prstGeom>
          <a:blipFill>
            <a:blip r:embed="rId5" cstate="print">
              <a:extLst>
                <a:ext uri="{28A0092B-C50C-407E-A947-70E740481C1C}">
                  <a14:useLocalDpi xmlns:a14="http://schemas.microsoft.com/office/drawing/2010/main"/>
                </a:ext>
              </a:extLst>
            </a:blip>
            <a:srcRect/>
            <a:stretch>
              <a:fillRect l="23289"/>
            </a:stretch>
          </a:blip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Bocadillo nube: nube 14">
            <a:extLst>
              <a:ext uri="{FF2B5EF4-FFF2-40B4-BE49-F238E27FC236}">
                <a16:creationId xmlns:a16="http://schemas.microsoft.com/office/drawing/2014/main" xmlns="" id="{AF976153-06CB-4C7D-92FB-354CDFDE2369}"/>
              </a:ext>
            </a:extLst>
          </p:cNvPr>
          <p:cNvSpPr/>
          <p:nvPr/>
        </p:nvSpPr>
        <p:spPr>
          <a:xfrm>
            <a:off x="1539521" y="3898701"/>
            <a:ext cx="1587398" cy="1190896"/>
          </a:xfrm>
          <a:prstGeom prst="cloudCallout">
            <a:avLst>
              <a:gd name="adj1" fmla="val -104243"/>
              <a:gd name="adj2" fmla="val -28411"/>
            </a:avLst>
          </a:prstGeom>
          <a:blipFill>
            <a:blip r:embed="rId6" cstate="print">
              <a:extLst>
                <a:ext uri="{28A0092B-C50C-407E-A947-70E740481C1C}">
                  <a14:useLocalDpi xmlns:a14="http://schemas.microsoft.com/office/drawing/2010/main"/>
                </a:ext>
              </a:extLst>
            </a:blip>
            <a:srcRect/>
            <a:stretch>
              <a:fillRect l="35554" r="362"/>
            </a:stretch>
          </a:blip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7" name="Imagen 16" descr="Imagen que contiene montaña, comida, tabla, hombre&#10;&#10;Descripción generada automáticamente">
            <a:extLst>
              <a:ext uri="{FF2B5EF4-FFF2-40B4-BE49-F238E27FC236}">
                <a16:creationId xmlns:a16="http://schemas.microsoft.com/office/drawing/2014/main" xmlns="" id="{ABA442CE-9165-4A34-92BF-9EF9E0AE9B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6576567" y="1266981"/>
            <a:ext cx="2375090" cy="145875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prst="relaxedInset"/>
            <a:contourClr>
              <a:srgbClr val="C0C0C0"/>
            </a:contourClr>
          </a:sp3d>
        </p:spPr>
      </p:pic>
      <p:sp>
        <p:nvSpPr>
          <p:cNvPr id="8" name="Bocadillo nube: nube 7">
            <a:extLst>
              <a:ext uri="{FF2B5EF4-FFF2-40B4-BE49-F238E27FC236}">
                <a16:creationId xmlns:a16="http://schemas.microsoft.com/office/drawing/2014/main" xmlns="" id="{1E7F2EE0-CCF6-4E4D-93F3-866FB16EF049}"/>
              </a:ext>
            </a:extLst>
          </p:cNvPr>
          <p:cNvSpPr/>
          <p:nvPr/>
        </p:nvSpPr>
        <p:spPr>
          <a:xfrm>
            <a:off x="7764112" y="67087"/>
            <a:ext cx="1307273" cy="1116294"/>
          </a:xfrm>
          <a:prstGeom prst="cloudCallout">
            <a:avLst>
              <a:gd name="adj1" fmla="val 21300"/>
              <a:gd name="adj2" fmla="val 92628"/>
            </a:avLst>
          </a:prstGeom>
          <a:solidFill>
            <a:schemeClr val="accent1">
              <a:lumMod val="40000"/>
              <a:lumOff val="6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rPr>
              <a:t>?</a:t>
            </a:r>
          </a:p>
        </p:txBody>
      </p:sp>
      <p:sp>
        <p:nvSpPr>
          <p:cNvPr id="22" name="Bocadillo nube: nube 21">
            <a:extLst>
              <a:ext uri="{FF2B5EF4-FFF2-40B4-BE49-F238E27FC236}">
                <a16:creationId xmlns:a16="http://schemas.microsoft.com/office/drawing/2014/main" xmlns="" id="{C6FA0556-89E0-49AE-AAE0-89585CEC4083}"/>
              </a:ext>
            </a:extLst>
          </p:cNvPr>
          <p:cNvSpPr/>
          <p:nvPr/>
        </p:nvSpPr>
        <p:spPr>
          <a:xfrm>
            <a:off x="5713172" y="70529"/>
            <a:ext cx="1999734" cy="845962"/>
          </a:xfrm>
          <a:prstGeom prst="cloudCallout">
            <a:avLst>
              <a:gd name="adj1" fmla="val 59344"/>
              <a:gd name="adj2" fmla="val 115976"/>
            </a:avLst>
          </a:prstGeom>
          <a:solidFill>
            <a:schemeClr val="accent2">
              <a:lumMod val="60000"/>
              <a:lumOff val="4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rPr>
              <a:t>?</a:t>
            </a:r>
          </a:p>
        </p:txBody>
      </p:sp>
      <p:sp>
        <p:nvSpPr>
          <p:cNvPr id="23" name="Bocadillo nube: nube 22">
            <a:extLst>
              <a:ext uri="{FF2B5EF4-FFF2-40B4-BE49-F238E27FC236}">
                <a16:creationId xmlns:a16="http://schemas.microsoft.com/office/drawing/2014/main" xmlns="" id="{D111D5F7-4696-4917-9851-A26E042850B0}"/>
              </a:ext>
            </a:extLst>
          </p:cNvPr>
          <p:cNvSpPr/>
          <p:nvPr/>
        </p:nvSpPr>
        <p:spPr>
          <a:xfrm>
            <a:off x="5574182" y="916492"/>
            <a:ext cx="1138857" cy="1014722"/>
          </a:xfrm>
          <a:prstGeom prst="cloudCallout">
            <a:avLst>
              <a:gd name="adj1" fmla="val 113713"/>
              <a:gd name="adj2" fmla="val 26640"/>
            </a:avLst>
          </a:prstGeom>
          <a:solidFill>
            <a:schemeClr val="accent5">
              <a:lumMod val="60000"/>
              <a:lumOff val="4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rPr>
              <a:t>?</a:t>
            </a:r>
          </a:p>
        </p:txBody>
      </p:sp>
      <p:sp>
        <p:nvSpPr>
          <p:cNvPr id="24" name="Bocadillo nube: nube 23">
            <a:extLst>
              <a:ext uri="{FF2B5EF4-FFF2-40B4-BE49-F238E27FC236}">
                <a16:creationId xmlns:a16="http://schemas.microsoft.com/office/drawing/2014/main" xmlns="" id="{AFD24808-5B95-420C-B6B0-56A27D531265}"/>
              </a:ext>
            </a:extLst>
          </p:cNvPr>
          <p:cNvSpPr/>
          <p:nvPr/>
        </p:nvSpPr>
        <p:spPr>
          <a:xfrm>
            <a:off x="4766342" y="2057146"/>
            <a:ext cx="2031012" cy="753673"/>
          </a:xfrm>
          <a:prstGeom prst="cloudCallout">
            <a:avLst>
              <a:gd name="adj1" fmla="val 68483"/>
              <a:gd name="adj2" fmla="val -37191"/>
            </a:avLst>
          </a:prstGeom>
          <a:solidFill>
            <a:schemeClr val="accent6">
              <a:lumMod val="60000"/>
              <a:lumOff val="40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rPr>
              <a:t>?</a:t>
            </a:r>
          </a:p>
        </p:txBody>
      </p:sp>
      <p:pic>
        <p:nvPicPr>
          <p:cNvPr id="26" name="Imagen 25" descr="Forma, Círculo&#10;&#10;Descripción generada automáticamente">
            <a:extLst>
              <a:ext uri="{FF2B5EF4-FFF2-40B4-BE49-F238E27FC236}">
                <a16:creationId xmlns:a16="http://schemas.microsoft.com/office/drawing/2014/main" xmlns="" id="{580275BB-67C4-46EC-9D88-044646CCCC3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6200000">
            <a:off x="5202815" y="3502260"/>
            <a:ext cx="183335" cy="375570"/>
          </a:xfrm>
          <a:prstGeom prst="rect">
            <a:avLst/>
          </a:prstGeom>
        </p:spPr>
      </p:pic>
      <p:pic>
        <p:nvPicPr>
          <p:cNvPr id="27" name="Imagen 26" descr="Forma, Icono&#10;&#10;Descripción generada automáticamente">
            <a:extLst>
              <a:ext uri="{FF2B5EF4-FFF2-40B4-BE49-F238E27FC236}">
                <a16:creationId xmlns:a16="http://schemas.microsoft.com/office/drawing/2014/main" xmlns="" id="{0E57E346-E28F-4239-AA0D-1A3CDF7EA5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200000">
            <a:off x="5202815" y="3853567"/>
            <a:ext cx="183335" cy="375570"/>
          </a:xfrm>
          <a:prstGeom prst="rect">
            <a:avLst/>
          </a:prstGeom>
        </p:spPr>
      </p:pic>
      <p:pic>
        <p:nvPicPr>
          <p:cNvPr id="29" name="Imagen 28" descr="Forma, Icono&#10;&#10;Descripción generada automáticamente">
            <a:extLst>
              <a:ext uri="{FF2B5EF4-FFF2-40B4-BE49-F238E27FC236}">
                <a16:creationId xmlns:a16="http://schemas.microsoft.com/office/drawing/2014/main" xmlns="" id="{CE7064AB-A748-4707-8981-4FFCC48C408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6200000">
            <a:off x="5202944" y="3150824"/>
            <a:ext cx="183335" cy="375828"/>
          </a:xfrm>
          <a:prstGeom prst="rect">
            <a:avLst/>
          </a:prstGeom>
        </p:spPr>
      </p:pic>
      <p:pic>
        <p:nvPicPr>
          <p:cNvPr id="31" name="Imagen 30" descr="Icono&#10;&#10;Descripción generada automáticamente">
            <a:extLst>
              <a:ext uri="{FF2B5EF4-FFF2-40B4-BE49-F238E27FC236}">
                <a16:creationId xmlns:a16="http://schemas.microsoft.com/office/drawing/2014/main" xmlns="" id="{E3AD1CB7-F6DB-491A-8D55-E02B67B4E02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5202944" y="4204745"/>
            <a:ext cx="183335" cy="375828"/>
          </a:xfrm>
          <a:prstGeom prst="rect">
            <a:avLst/>
          </a:prstGeom>
        </p:spPr>
      </p:pic>
      <p:pic>
        <p:nvPicPr>
          <p:cNvPr id="32" name="Imagen 31" descr="Un dibujo de un ojo&#10;&#10;Descripción generada automáticamente con confianza media">
            <a:extLst>
              <a:ext uri="{FF2B5EF4-FFF2-40B4-BE49-F238E27FC236}">
                <a16:creationId xmlns:a16="http://schemas.microsoft.com/office/drawing/2014/main" xmlns="" id="{2FC0B954-9762-4D56-A024-E7A9ACCF6DA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6200000">
            <a:off x="5202868" y="4556127"/>
            <a:ext cx="183488" cy="375829"/>
          </a:xfrm>
          <a:prstGeom prst="rect">
            <a:avLst/>
          </a:prstGeom>
        </p:spPr>
      </p:pic>
    </p:spTree>
    <p:extLst>
      <p:ext uri="{BB962C8B-B14F-4D97-AF65-F5344CB8AC3E}">
        <p14:creationId xmlns:p14="http://schemas.microsoft.com/office/powerpoint/2010/main" val="36959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wipe(left)">
                                      <p:cBhvr>
                                        <p:cTn id="62" dur="500"/>
                                        <p:tgtEl>
                                          <p:spTgt spid="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txEl>
                                              <p:pRg st="0" end="0"/>
                                            </p:txEl>
                                          </p:spTgt>
                                        </p:tgtEl>
                                        <p:attrNameLst>
                                          <p:attrName>style.visibility</p:attrName>
                                        </p:attrNameLst>
                                      </p:cBhvr>
                                      <p:to>
                                        <p:strVal val="visible"/>
                                      </p:to>
                                    </p:set>
                                    <p:animEffect transition="in" filter="wipe(left)">
                                      <p:cBhvr>
                                        <p:cTn id="70" dur="500"/>
                                        <p:tgtEl>
                                          <p:spTgt spid="2">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randombar(horizontal)">
                                      <p:cBhvr>
                                        <p:cTn id="75" dur="500"/>
                                        <p:tgtEl>
                                          <p:spTgt spid="2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txEl>
                                              <p:pRg st="1" end="1"/>
                                            </p:txEl>
                                          </p:spTgt>
                                        </p:tgtEl>
                                        <p:attrNameLst>
                                          <p:attrName>style.visibility</p:attrName>
                                        </p:attrNameLst>
                                      </p:cBhvr>
                                      <p:to>
                                        <p:strVal val="visible"/>
                                      </p:to>
                                    </p:set>
                                    <p:animEffect transition="in" filter="wipe(left)">
                                      <p:cBhvr>
                                        <p:cTn id="78" dur="500"/>
                                        <p:tgtEl>
                                          <p:spTgt spid="2">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randombar(horizontal)">
                                      <p:cBhvr>
                                        <p:cTn id="83" dur="500"/>
                                        <p:tgtEl>
                                          <p:spTgt spid="2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randombar(horizontal)">
                                      <p:cBhvr>
                                        <p:cTn id="91" dur="500"/>
                                        <p:tgtEl>
                                          <p:spTgt spid="3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txEl>
                                              <p:pRg st="3" end="3"/>
                                            </p:txEl>
                                          </p:spTgt>
                                        </p:tgtEl>
                                        <p:attrNameLst>
                                          <p:attrName>style.visibility</p:attrName>
                                        </p:attrNameLst>
                                      </p:cBhvr>
                                      <p:to>
                                        <p:strVal val="visible"/>
                                      </p:to>
                                    </p:set>
                                    <p:animEffect transition="in" filter="wipe(left)">
                                      <p:cBhvr>
                                        <p:cTn id="94" dur="500"/>
                                        <p:tgtEl>
                                          <p:spTgt spid="2">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randombar(horizontal)">
                                      <p:cBhvr>
                                        <p:cTn id="99" dur="500"/>
                                        <p:tgtEl>
                                          <p:spTgt spid="3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5" grpId="0" animBg="1"/>
      <p:bldP spid="11" grpId="0" animBg="1"/>
      <p:bldP spid="13" grpId="0" animBg="1"/>
      <p:bldP spid="15" grpId="0" animBg="1"/>
      <p:bldP spid="8"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10FFD56-17E5-4610-B9BD-4EF5AA8A893E}"/>
              </a:ext>
            </a:extLst>
          </p:cNvPr>
          <p:cNvSpPr txBox="1"/>
          <p:nvPr/>
        </p:nvSpPr>
        <p:spPr>
          <a:xfrm>
            <a:off x="0" y="-80465"/>
            <a:ext cx="9143999" cy="769441"/>
          </a:xfrm>
          <a:prstGeom prst="rect">
            <a:avLst/>
          </a:prstGeom>
          <a:noFill/>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虹を心に留めること</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46F259E7-FE37-4464-8D85-3D83E982249E}"/>
              </a:ext>
            </a:extLst>
          </p:cNvPr>
          <p:cNvSpPr txBox="1"/>
          <p:nvPr/>
        </p:nvSpPr>
        <p:spPr>
          <a:xfrm>
            <a:off x="72891" y="694708"/>
            <a:ext cx="8998219" cy="584775"/>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600" b="1" dirty="0">
                <a:solidFill>
                  <a:srgbClr val="7030A0"/>
                </a:solidFill>
                <a:latin typeface="Comic Sans MS" panose="030F0702030302020204" pitchFamily="66" charset="0"/>
              </a:rPr>
              <a:t>雲の中に虹が現れると、わたしはそれを見て、神と地上のすべての生き物、すべて肉なるものとの間に立てた永遠の契約に心を留める。創世記</a:t>
            </a:r>
            <a:r>
              <a:rPr lang="es-ES" altLang="ja-JP" sz="1600" b="1" dirty="0">
                <a:solidFill>
                  <a:srgbClr val="7030A0"/>
                </a:solidFill>
                <a:latin typeface="Comic Sans MS" panose="030F0702030302020204" pitchFamily="66" charset="0"/>
              </a:rPr>
              <a:t>9:16</a:t>
            </a:r>
            <a:r>
              <a:rPr lang="ja-JP" altLang="en-US" sz="1600" b="1" dirty="0">
                <a:solidFill>
                  <a:srgbClr val="7030A0"/>
                </a:solidFill>
                <a:latin typeface="Comic Sans MS" panose="030F0702030302020204" pitchFamily="66" charset="0"/>
              </a:rPr>
              <a:t>（新共同訳）</a:t>
            </a:r>
            <a:endParaRPr lang="es-ES" altLang="ja-JP" sz="16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C0E7AD4C-5BAE-4ACA-9E29-2349FD02D7B8}"/>
              </a:ext>
            </a:extLst>
          </p:cNvPr>
          <p:cNvSpPr txBox="1"/>
          <p:nvPr/>
        </p:nvSpPr>
        <p:spPr>
          <a:xfrm>
            <a:off x="94520" y="1279483"/>
            <a:ext cx="6123402" cy="1477328"/>
          </a:xfrm>
          <a:prstGeom prst="rect">
            <a:avLst/>
          </a:prstGeom>
          <a:noFill/>
        </p:spPr>
        <p:txBody>
          <a:bodyPr wrap="square" rtlCol="0">
            <a:spAutoFit/>
          </a:bodyPr>
          <a:lstStyle/>
          <a:p>
            <a:pPr>
              <a:spcBef>
                <a:spcPts val="600"/>
              </a:spcBef>
            </a:pPr>
            <a:r>
              <a:rPr lang="ja-JP" altLang="en-US" sz="1700" b="1" dirty="0"/>
              <a:t>神は記憶力が悪く、約束したことを思い出させるために雲の中に目印が必要なのでしょうか？もちろん、そんなことは　ありません。主は、ご自身の契約を決して忘れないことを　私たちに知ってほしいと願っています。主の約束は確かです。</a:t>
            </a:r>
            <a:endParaRPr lang="en-US" altLang="ja-JP" sz="1700" b="1" dirty="0"/>
          </a:p>
          <a:p>
            <a:pPr>
              <a:spcBef>
                <a:spcPts val="600"/>
              </a:spcBef>
            </a:pPr>
            <a:r>
              <a:rPr lang="ja-JP" altLang="en-US" sz="1700" b="1" dirty="0"/>
              <a:t>虹を見るときはどうすればいいのでしょうか。</a:t>
            </a:r>
            <a:endParaRPr lang="es-ES" altLang="ja-JP" sz="1700" b="1" dirty="0"/>
          </a:p>
        </p:txBody>
      </p:sp>
      <p:graphicFrame>
        <p:nvGraphicFramePr>
          <p:cNvPr id="2" name="Diagrama 1">
            <a:extLst>
              <a:ext uri="{FF2B5EF4-FFF2-40B4-BE49-F238E27FC236}">
                <a16:creationId xmlns:a16="http://schemas.microsoft.com/office/drawing/2014/main" xmlns="" id="{7853F2F7-E115-487E-A927-131E7B9C1E0A}"/>
              </a:ext>
            </a:extLst>
          </p:cNvPr>
          <p:cNvGraphicFramePr/>
          <p:nvPr>
            <p:extLst>
              <p:ext uri="{D42A27DB-BD31-4B8C-83A1-F6EECF244321}">
                <p14:modId xmlns:p14="http://schemas.microsoft.com/office/powerpoint/2010/main" val="3690846007"/>
              </p:ext>
            </p:extLst>
          </p:nvPr>
        </p:nvGraphicFramePr>
        <p:xfrm>
          <a:off x="58521" y="2814343"/>
          <a:ext cx="5940465" cy="132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xmlns="" id="{A34770C3-1094-4BC2-827A-2F723F6452EF}"/>
              </a:ext>
            </a:extLst>
          </p:cNvPr>
          <p:cNvSpPr txBox="1"/>
          <p:nvPr/>
        </p:nvSpPr>
        <p:spPr>
          <a:xfrm>
            <a:off x="141995" y="4225925"/>
            <a:ext cx="6013616" cy="923330"/>
          </a:xfrm>
          <a:prstGeom prst="rect">
            <a:avLst/>
          </a:prstGeom>
          <a:noFill/>
        </p:spPr>
        <p:txBody>
          <a:bodyPr wrap="square" rtlCol="0">
            <a:spAutoFit/>
          </a:bodyPr>
          <a:lstStyle/>
          <a:p>
            <a:pPr>
              <a:spcBef>
                <a:spcPts val="600"/>
              </a:spcBef>
            </a:pPr>
            <a:r>
              <a:rPr lang="ja-JP" altLang="en-US" b="1" dirty="0"/>
              <a:t>虹の意味を覚えておけば、この美しい色で空に書かれた神の言葉が確かなものであるという確信を持つことが　できるのです。</a:t>
            </a:r>
            <a:endParaRPr lang="es-ES" altLang="ja-JP" b="1" dirty="0"/>
          </a:p>
        </p:txBody>
      </p:sp>
      <p:pic>
        <p:nvPicPr>
          <p:cNvPr id="4" name="Imagen 3" descr="Imagen que contiene naturaleza, arcoíris, agua, hombre&#10;&#10;Descripción generada automáticamente">
            <a:extLst>
              <a:ext uri="{FF2B5EF4-FFF2-40B4-BE49-F238E27FC236}">
                <a16:creationId xmlns:a16="http://schemas.microsoft.com/office/drawing/2014/main" xmlns="" id="{F1336935-4539-4209-9CE9-7BD601506E1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17922" y="1314880"/>
            <a:ext cx="2784083" cy="3710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563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graphicEl>
                                              <a:dgm id="{927E30CF-4449-4A75-BE7C-DD8B2185ED81}"/>
                                            </p:graphicEl>
                                          </p:spTgt>
                                        </p:tgtEl>
                                        <p:attrNameLst>
                                          <p:attrName>style.visibility</p:attrName>
                                        </p:attrNameLst>
                                      </p:cBhvr>
                                      <p:to>
                                        <p:strVal val="visible"/>
                                      </p:to>
                                    </p:set>
                                    <p:anim calcmode="lin" valueType="num">
                                      <p:cBhvr>
                                        <p:cTn id="29" dur="500" fill="hold"/>
                                        <p:tgtEl>
                                          <p:spTgt spid="2">
                                            <p:graphicEl>
                                              <a:dgm id="{927E30CF-4449-4A75-BE7C-DD8B2185ED81}"/>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927E30CF-4449-4A75-BE7C-DD8B2185ED81}"/>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927E30CF-4449-4A75-BE7C-DD8B2185ED81}"/>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F30D1DE8-51B4-4718-A4AC-4E05C0AC5454}"/>
                                            </p:graphicEl>
                                          </p:spTgt>
                                        </p:tgtEl>
                                        <p:attrNameLst>
                                          <p:attrName>style.visibility</p:attrName>
                                        </p:attrNameLst>
                                      </p:cBhvr>
                                      <p:to>
                                        <p:strVal val="visible"/>
                                      </p:to>
                                    </p:set>
                                    <p:anim calcmode="lin" valueType="num">
                                      <p:cBhvr>
                                        <p:cTn id="40" dur="500" fill="hold"/>
                                        <p:tgtEl>
                                          <p:spTgt spid="2">
                                            <p:graphicEl>
                                              <a:dgm id="{F30D1DE8-51B4-4718-A4AC-4E05C0AC5454}"/>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F30D1DE8-51B4-4718-A4AC-4E05C0AC5454}"/>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F30D1DE8-51B4-4718-A4AC-4E05C0AC5454}"/>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D6F4672B-BA97-4068-91F4-F49442FA1337}"/>
                                            </p:graphicEl>
                                          </p:spTgt>
                                        </p:tgtEl>
                                        <p:attrNameLst>
                                          <p:attrName>style.visibility</p:attrName>
                                        </p:attrNameLst>
                                      </p:cBhvr>
                                      <p:to>
                                        <p:strVal val="visible"/>
                                      </p:to>
                                    </p:set>
                                    <p:animEffect transition="in" filter="wipe(left)">
                                      <p:cBhvr>
                                        <p:cTn id="46" dur="500"/>
                                        <p:tgtEl>
                                          <p:spTgt spid="2">
                                            <p:graphicEl>
                                              <a:dgm id="{D6F4672B-BA97-4068-91F4-F49442FA1337}"/>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graphicEl>
                                              <a:dgm id="{EC7C237E-1F77-4C21-93E6-F3EBC955A40F}"/>
                                            </p:graphicEl>
                                          </p:spTgt>
                                        </p:tgtEl>
                                        <p:attrNameLst>
                                          <p:attrName>style.visibility</p:attrName>
                                        </p:attrNameLst>
                                      </p:cBhvr>
                                      <p:to>
                                        <p:strVal val="visible"/>
                                      </p:to>
                                    </p:set>
                                    <p:anim calcmode="lin" valueType="num">
                                      <p:cBhvr>
                                        <p:cTn id="51" dur="500" fill="hold"/>
                                        <p:tgtEl>
                                          <p:spTgt spid="2">
                                            <p:graphicEl>
                                              <a:dgm id="{EC7C237E-1F77-4C21-93E6-F3EBC955A40F}"/>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EC7C237E-1F77-4C21-93E6-F3EBC955A40F}"/>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EC7C237E-1F77-4C21-93E6-F3EBC955A40F}"/>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graphicEl>
                                              <a:dgm id="{043DB9D2-DA26-4BE5-A912-9DD206912E54}"/>
                                            </p:graphicEl>
                                          </p:spTgt>
                                        </p:tgtEl>
                                        <p:attrNameLst>
                                          <p:attrName>style.visibility</p:attrName>
                                        </p:attrNameLst>
                                      </p:cBhvr>
                                      <p:to>
                                        <p:strVal val="visible"/>
                                      </p:to>
                                    </p:set>
                                    <p:animEffect transition="in" filter="wipe(left)">
                                      <p:cBhvr>
                                        <p:cTn id="57" dur="500"/>
                                        <p:tgtEl>
                                          <p:spTgt spid="2">
                                            <p:graphicEl>
                                              <a:dgm id="{043DB9D2-DA26-4BE5-A912-9DD206912E5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73C99C1B-00DD-46C8-91A5-43F20FEDC008}"/>
                                            </p:graphicEl>
                                          </p:spTgt>
                                        </p:tgtEl>
                                        <p:attrNameLst>
                                          <p:attrName>style.visibility</p:attrName>
                                        </p:attrNameLst>
                                      </p:cBhvr>
                                      <p:to>
                                        <p:strVal val="visible"/>
                                      </p:to>
                                    </p:set>
                                    <p:anim calcmode="lin" valueType="num">
                                      <p:cBhvr>
                                        <p:cTn id="62" dur="500" fill="hold"/>
                                        <p:tgtEl>
                                          <p:spTgt spid="2">
                                            <p:graphicEl>
                                              <a:dgm id="{73C99C1B-00DD-46C8-91A5-43F20FEDC008}"/>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3C99C1B-00DD-46C8-91A5-43F20FEDC008}"/>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3C99C1B-00DD-46C8-91A5-43F20FEDC008}"/>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AB7DADD-14E7-46D3-B943-2920C3C3AD89}"/>
                                            </p:graphicEl>
                                          </p:spTgt>
                                        </p:tgtEl>
                                        <p:attrNameLst>
                                          <p:attrName>style.visibility</p:attrName>
                                        </p:attrNameLst>
                                      </p:cBhvr>
                                      <p:to>
                                        <p:strVal val="visible"/>
                                      </p:to>
                                    </p:set>
                                    <p:animEffect transition="in" filter="wipe(left)">
                                      <p:cBhvr>
                                        <p:cTn id="68" dur="500"/>
                                        <p:tgtEl>
                                          <p:spTgt spid="2">
                                            <p:graphicEl>
                                              <a:dgm id="{4AB7DADD-14E7-46D3-B943-2920C3C3AD8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uiExpand="1">
        <p:bldSub>
          <a:bldDgm bld="one"/>
        </p:bldSub>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84BA3F9-4986-4FC2-8424-60E0C6C01882}"/>
              </a:ext>
            </a:extLst>
          </p:cNvPr>
          <p:cNvSpPr txBox="1"/>
          <p:nvPr/>
        </p:nvSpPr>
        <p:spPr>
          <a:xfrm>
            <a:off x="0" y="-73150"/>
            <a:ext cx="9144000" cy="138499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000" b="1" dirty="0">
                <a:ln/>
                <a:solidFill>
                  <a:schemeClr val="accent4"/>
                </a:solidFill>
              </a:rPr>
              <a:t>過ぎ去った日々を顧みる事</a:t>
            </a:r>
            <a:endParaRPr lang="es-ES" altLang="ja-JP" sz="4000" b="1" dirty="0">
              <a:ln/>
              <a:solidFill>
                <a:schemeClr val="accent4"/>
              </a:solidFill>
            </a:endParaRPr>
          </a:p>
          <a:p>
            <a:pPr algn="ctr"/>
            <a:endParaRPr lang="es-ES" sz="4400" b="1" dirty="0">
              <a:ln/>
              <a:solidFill>
                <a:schemeClr val="accent4"/>
              </a:solidFill>
            </a:endParaRPr>
          </a:p>
        </p:txBody>
      </p:sp>
      <p:sp>
        <p:nvSpPr>
          <p:cNvPr id="5" name="CuadroTexto 4">
            <a:extLst>
              <a:ext uri="{FF2B5EF4-FFF2-40B4-BE49-F238E27FC236}">
                <a16:creationId xmlns:a16="http://schemas.microsoft.com/office/drawing/2014/main" xmlns="" id="{A4CAD984-7683-4640-B223-09C63CD4A5E4}"/>
              </a:ext>
            </a:extLst>
          </p:cNvPr>
          <p:cNvSpPr txBox="1"/>
          <p:nvPr/>
        </p:nvSpPr>
        <p:spPr>
          <a:xfrm>
            <a:off x="270164" y="606800"/>
            <a:ext cx="8873836" cy="877163"/>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700" b="1" dirty="0">
                <a:solidFill>
                  <a:srgbClr val="806047"/>
                </a:solidFill>
                <a:latin typeface="Comic Sans MS" panose="030F0702030302020204" pitchFamily="66" charset="0"/>
              </a:rPr>
              <a:t>あなたに先立つ遠い昔、神が地上に人間を創造された最初の時代にさかのぼり、また天の果てから果てまで尋ねてみるがよい。これほど大いなることがかつて起こったであろうか。あるいは、そのようなことを聞いたことがあろうか。申命記</a:t>
            </a:r>
            <a:r>
              <a:rPr lang="en-US" altLang="ja-JP" sz="1700" b="1" dirty="0">
                <a:solidFill>
                  <a:srgbClr val="806047"/>
                </a:solidFill>
                <a:latin typeface="Comic Sans MS" panose="030F0702030302020204" pitchFamily="66" charset="0"/>
              </a:rPr>
              <a:t>4</a:t>
            </a:r>
            <a:r>
              <a:rPr lang="ja-JP" altLang="en-US" sz="1700" b="1" dirty="0">
                <a:solidFill>
                  <a:srgbClr val="806047"/>
                </a:solidFill>
                <a:latin typeface="Comic Sans MS" panose="030F0702030302020204" pitchFamily="66" charset="0"/>
              </a:rPr>
              <a:t>：</a:t>
            </a:r>
            <a:r>
              <a:rPr lang="en-US" altLang="ja-JP" sz="1700" b="1" dirty="0">
                <a:solidFill>
                  <a:srgbClr val="806047"/>
                </a:solidFill>
                <a:latin typeface="Comic Sans MS" panose="030F0702030302020204" pitchFamily="66" charset="0"/>
              </a:rPr>
              <a:t>32</a:t>
            </a:r>
            <a:r>
              <a:rPr lang="ja-JP" altLang="en-US" sz="1700" b="1" dirty="0">
                <a:solidFill>
                  <a:srgbClr val="806047"/>
                </a:solidFill>
                <a:latin typeface="Comic Sans MS" panose="030F0702030302020204" pitchFamily="66" charset="0"/>
              </a:rPr>
              <a:t>（新共同訳）</a:t>
            </a:r>
            <a:endParaRPr lang="es-ES" sz="1700" b="1" dirty="0">
              <a:solidFill>
                <a:srgbClr val="806047"/>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B16E1CBB-7ED1-49FD-9637-E0FBAC93F00B}"/>
              </a:ext>
            </a:extLst>
          </p:cNvPr>
          <p:cNvSpPr txBox="1"/>
          <p:nvPr/>
        </p:nvSpPr>
        <p:spPr>
          <a:xfrm>
            <a:off x="104503" y="1399718"/>
            <a:ext cx="8476227" cy="646331"/>
          </a:xfrm>
          <a:prstGeom prst="rect">
            <a:avLst/>
          </a:prstGeom>
          <a:noFill/>
        </p:spPr>
        <p:txBody>
          <a:bodyPr wrap="square" rtlCol="0">
            <a:spAutoFit/>
          </a:bodyPr>
          <a:lstStyle/>
          <a:p>
            <a:pPr>
              <a:spcBef>
                <a:spcPts val="600"/>
              </a:spcBef>
            </a:pPr>
            <a:r>
              <a:rPr lang="ja-JP" altLang="en-US" b="1" dirty="0"/>
              <a:t>申命記</a:t>
            </a:r>
            <a:r>
              <a:rPr lang="en-US" altLang="ja-JP" b="1" dirty="0"/>
              <a:t>4:33-38</a:t>
            </a:r>
            <a:r>
              <a:rPr lang="ja-JP" altLang="en-US" b="1" dirty="0"/>
              <a:t>で、モーセは、イスラエルの民（そして私たち全員）が決して忘れてはならない、これまでになかった</a:t>
            </a:r>
            <a:r>
              <a:rPr lang="en-US" altLang="ja-JP" b="1" dirty="0"/>
              <a:t>3</a:t>
            </a:r>
            <a:r>
              <a:rPr lang="ja-JP" altLang="en-US" b="1" dirty="0"/>
              <a:t>つの前兆となる出来事を思い出します。</a:t>
            </a:r>
            <a:endParaRPr lang="es-ES" b="1" dirty="0"/>
          </a:p>
        </p:txBody>
      </p:sp>
      <p:graphicFrame>
        <p:nvGraphicFramePr>
          <p:cNvPr id="4" name="Diagrama 3">
            <a:extLst>
              <a:ext uri="{FF2B5EF4-FFF2-40B4-BE49-F238E27FC236}">
                <a16:creationId xmlns:a16="http://schemas.microsoft.com/office/drawing/2014/main" xmlns="" id="{C5E7076C-1D18-4DB7-9722-99B1F5B0B0F9}"/>
              </a:ext>
            </a:extLst>
          </p:cNvPr>
          <p:cNvGraphicFramePr/>
          <p:nvPr>
            <p:extLst>
              <p:ext uri="{D42A27DB-BD31-4B8C-83A1-F6EECF244321}">
                <p14:modId xmlns:p14="http://schemas.microsoft.com/office/powerpoint/2010/main" val="2510501980"/>
              </p:ext>
            </p:extLst>
          </p:nvPr>
        </p:nvGraphicFramePr>
        <p:xfrm>
          <a:off x="104503" y="1887843"/>
          <a:ext cx="3148149" cy="3255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a 1">
            <a:extLst>
              <a:ext uri="{FF2B5EF4-FFF2-40B4-BE49-F238E27FC236}">
                <a16:creationId xmlns:a16="http://schemas.microsoft.com/office/drawing/2014/main" xmlns="" id="{20CDC977-96D0-4100-B05F-F62A586B6ECF}"/>
              </a:ext>
            </a:extLst>
          </p:cNvPr>
          <p:cNvGraphicFramePr/>
          <p:nvPr>
            <p:extLst>
              <p:ext uri="{D42A27DB-BD31-4B8C-83A1-F6EECF244321}">
                <p14:modId xmlns:p14="http://schemas.microsoft.com/office/powerpoint/2010/main" val="1786802979"/>
              </p:ext>
            </p:extLst>
          </p:nvPr>
        </p:nvGraphicFramePr>
        <p:xfrm>
          <a:off x="3400616" y="3074195"/>
          <a:ext cx="3958476" cy="20050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Imagen 12" descr="Pintura de una persona en frente de agua&#10;&#10;Descripción generada automáticamente con confianza media">
            <a:extLst>
              <a:ext uri="{FF2B5EF4-FFF2-40B4-BE49-F238E27FC236}">
                <a16:creationId xmlns:a16="http://schemas.microsoft.com/office/drawing/2014/main" xmlns="" id="{4A50D68D-FA4E-4DE9-B2A9-9E4EDB5D647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454603" y="2172005"/>
            <a:ext cx="961409" cy="711710"/>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Un dibujo de una persona&#10;&#10;Descripción generada automáticamente con confianza baja">
            <a:extLst>
              <a:ext uri="{FF2B5EF4-FFF2-40B4-BE49-F238E27FC236}">
                <a16:creationId xmlns:a16="http://schemas.microsoft.com/office/drawing/2014/main" xmlns="" id="{117F0FC4-2A91-46DC-B81B-9D363916812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flipH="1">
            <a:off x="4481849" y="2175589"/>
            <a:ext cx="1060177" cy="70812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Una manada de vacas en el pasto&#10;&#10;Descripción generada automáticamente con confianza media">
            <a:extLst>
              <a:ext uri="{FF2B5EF4-FFF2-40B4-BE49-F238E27FC236}">
                <a16:creationId xmlns:a16="http://schemas.microsoft.com/office/drawing/2014/main" xmlns="" id="{456B6067-0D3B-47B6-84FD-D7EFF8F5BC1A}"/>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5607863" y="2175590"/>
            <a:ext cx="742594" cy="704542"/>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Imagen que contiene animal, exterior, agua, parado&#10;&#10;Descripción generada automáticamente">
            <a:extLst>
              <a:ext uri="{FF2B5EF4-FFF2-40B4-BE49-F238E27FC236}">
                <a16:creationId xmlns:a16="http://schemas.microsoft.com/office/drawing/2014/main" xmlns="" id="{F982B79D-F031-4457-9AD3-F3198C37B34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flipH="1">
            <a:off x="6416294" y="2173797"/>
            <a:ext cx="1048496" cy="70812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Imagen 22" descr="Personas caminando en la tierra&#10;&#10;Descripción generada automáticamente con confianza baja">
            <a:extLst>
              <a:ext uri="{FF2B5EF4-FFF2-40B4-BE49-F238E27FC236}">
                <a16:creationId xmlns:a16="http://schemas.microsoft.com/office/drawing/2014/main" xmlns="" id="{20BFB386-8A6F-46B0-8769-A210F5455C46}"/>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530627" y="2170213"/>
            <a:ext cx="715868" cy="715868"/>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 name="Imagen 24" descr="Imagen que contiene edificio, persona, parado, posando&#10;&#10;Descripción generada automáticamente">
            <a:extLst>
              <a:ext uri="{FF2B5EF4-FFF2-40B4-BE49-F238E27FC236}">
                <a16:creationId xmlns:a16="http://schemas.microsoft.com/office/drawing/2014/main" xmlns="" id="{6535169D-9CF9-481F-8D06-E5BD5802BDB8}"/>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flipH="1">
            <a:off x="8312331" y="2167248"/>
            <a:ext cx="667083" cy="70812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Imagen 26" descr="Grupo de personas junto a un cuerpo de agua&#10;&#10;Descripción generada automáticamente con confianza media">
            <a:extLst>
              <a:ext uri="{FF2B5EF4-FFF2-40B4-BE49-F238E27FC236}">
                <a16:creationId xmlns:a16="http://schemas.microsoft.com/office/drawing/2014/main" xmlns="" id="{3C5C896B-7DD1-4DAE-B9AD-12BE91FF832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7472501" y="3047492"/>
            <a:ext cx="1506913" cy="2009845"/>
          </a:xfrm>
          <a:prstGeom prst="roundRect">
            <a:avLst>
              <a:gd name="adj" fmla="val 113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75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graphicEl>
                                              <a:dgm id="{694EB1AE-3C71-4A5C-BCF4-42D4EE25ACB1}"/>
                                            </p:graphicEl>
                                          </p:spTgt>
                                        </p:tgtEl>
                                        <p:attrNameLst>
                                          <p:attrName>style.visibility</p:attrName>
                                        </p:attrNameLst>
                                      </p:cBhvr>
                                      <p:to>
                                        <p:strVal val="visible"/>
                                      </p:to>
                                    </p:set>
                                    <p:animEffect transition="in" filter="randombar(horizontal)">
                                      <p:cBhvr>
                                        <p:cTn id="29" dur="500"/>
                                        <p:tgtEl>
                                          <p:spTgt spid="4">
                                            <p:graphicEl>
                                              <a:dgm id="{694EB1AE-3C71-4A5C-BCF4-42D4EE25ACB1}"/>
                                            </p:graphic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graphicEl>
                                              <a:dgm id="{84B37F1A-990C-44B5-8506-AC034500A900}"/>
                                            </p:graphicEl>
                                          </p:spTgt>
                                        </p:tgtEl>
                                        <p:attrNameLst>
                                          <p:attrName>style.visibility</p:attrName>
                                        </p:attrNameLst>
                                      </p:cBhvr>
                                      <p:to>
                                        <p:strVal val="visible"/>
                                      </p:to>
                                    </p:set>
                                    <p:animEffect transition="in" filter="randombar(horizontal)">
                                      <p:cBhvr>
                                        <p:cTn id="32" dur="500"/>
                                        <p:tgtEl>
                                          <p:spTgt spid="4">
                                            <p:graphicEl>
                                              <a:dgm id="{84B37F1A-990C-44B5-8506-AC034500A900}"/>
                                            </p:graphic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5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75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125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
                                            <p:graphicEl>
                                              <a:dgm id="{10066B70-6A96-4A54-82D2-14CCA7340C5E}"/>
                                            </p:graphicEl>
                                          </p:spTgt>
                                        </p:tgtEl>
                                        <p:attrNameLst>
                                          <p:attrName>style.visibility</p:attrName>
                                        </p:attrNameLst>
                                      </p:cBhvr>
                                      <p:to>
                                        <p:strVal val="visible"/>
                                      </p:to>
                                    </p:set>
                                    <p:animEffect transition="in" filter="randombar(horizontal)">
                                      <p:cBhvr>
                                        <p:cTn id="56" dur="500"/>
                                        <p:tgtEl>
                                          <p:spTgt spid="4">
                                            <p:graphicEl>
                                              <a:dgm id="{10066B70-6A96-4A54-82D2-14CCA7340C5E}"/>
                                            </p:graphicEl>
                                          </p:spTgt>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
                                            <p:graphicEl>
                                              <a:dgm id="{04A530ED-107A-4E04-ADEB-DA8D161CBC54}"/>
                                            </p:graphicEl>
                                          </p:spTgt>
                                        </p:tgtEl>
                                        <p:attrNameLst>
                                          <p:attrName>style.visibility</p:attrName>
                                        </p:attrNameLst>
                                      </p:cBhvr>
                                      <p:to>
                                        <p:strVal val="visible"/>
                                      </p:to>
                                    </p:set>
                                    <p:animEffect transition="in" filter="randombar(horizontal)">
                                      <p:cBhvr>
                                        <p:cTn id="59" dur="500"/>
                                        <p:tgtEl>
                                          <p:spTgt spid="4">
                                            <p:graphicEl>
                                              <a:dgm id="{04A530ED-107A-4E04-ADEB-DA8D161CBC54}"/>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
                                            <p:graphicEl>
                                              <a:dgm id="{A62F120F-5DCD-4EE5-A376-999923631642}"/>
                                            </p:graphicEl>
                                          </p:spTgt>
                                        </p:tgtEl>
                                        <p:attrNameLst>
                                          <p:attrName>style.visibility</p:attrName>
                                        </p:attrNameLst>
                                      </p:cBhvr>
                                      <p:to>
                                        <p:strVal val="visible"/>
                                      </p:to>
                                    </p:set>
                                    <p:animEffect transition="in" filter="randombar(horizontal)">
                                      <p:cBhvr>
                                        <p:cTn id="64" dur="500"/>
                                        <p:tgtEl>
                                          <p:spTgt spid="4">
                                            <p:graphicEl>
                                              <a:dgm id="{A62F120F-5DCD-4EE5-A376-999923631642}"/>
                                            </p:graphicEl>
                                          </p:spTgt>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
                                            <p:graphicEl>
                                              <a:dgm id="{4A077A07-0C98-463A-B531-DD51FFE04B7C}"/>
                                            </p:graphicEl>
                                          </p:spTgt>
                                        </p:tgtEl>
                                        <p:attrNameLst>
                                          <p:attrName>style.visibility</p:attrName>
                                        </p:attrNameLst>
                                      </p:cBhvr>
                                      <p:to>
                                        <p:strVal val="visible"/>
                                      </p:to>
                                    </p:set>
                                    <p:animEffect transition="in" filter="randombar(horizontal)">
                                      <p:cBhvr>
                                        <p:cTn id="67" dur="500"/>
                                        <p:tgtEl>
                                          <p:spTgt spid="4">
                                            <p:graphicEl>
                                              <a:dgm id="{4A077A07-0C98-463A-B531-DD51FFE04B7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
                                            <p:graphicEl>
                                              <a:dgm id="{A43252A4-8524-4DA8-9216-9D07E95EE502}"/>
                                            </p:graphicEl>
                                          </p:spTgt>
                                        </p:tgtEl>
                                        <p:attrNameLst>
                                          <p:attrName>style.visibility</p:attrName>
                                        </p:attrNameLst>
                                      </p:cBhvr>
                                      <p:to>
                                        <p:strVal val="visible"/>
                                      </p:to>
                                    </p:set>
                                    <p:anim calcmode="lin" valueType="num">
                                      <p:cBhvr>
                                        <p:cTn id="77" dur="500" fill="hold"/>
                                        <p:tgtEl>
                                          <p:spTgt spid="2">
                                            <p:graphicEl>
                                              <a:dgm id="{A43252A4-8524-4DA8-9216-9D07E95EE502}"/>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A43252A4-8524-4DA8-9216-9D07E95EE502}"/>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A43252A4-8524-4DA8-9216-9D07E95EE50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99B64D57-D4DC-4D04-A28A-26BEA6C0815A}"/>
                                            </p:graphicEl>
                                          </p:spTgt>
                                        </p:tgtEl>
                                        <p:attrNameLst>
                                          <p:attrName>style.visibility</p:attrName>
                                        </p:attrNameLst>
                                      </p:cBhvr>
                                      <p:to>
                                        <p:strVal val="visible"/>
                                      </p:to>
                                    </p:set>
                                    <p:animEffect transition="in" filter="wipe(left)">
                                      <p:cBhvr>
                                        <p:cTn id="84" dur="500"/>
                                        <p:tgtEl>
                                          <p:spTgt spid="2">
                                            <p:graphicEl>
                                              <a:dgm id="{99B64D57-D4DC-4D04-A28A-26BEA6C0815A}"/>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
                                            <p:graphicEl>
                                              <a:dgm id="{C139E9D2-0840-4D4D-A700-F4011974A1D9}"/>
                                            </p:graphicEl>
                                          </p:spTgt>
                                        </p:tgtEl>
                                        <p:attrNameLst>
                                          <p:attrName>style.visibility</p:attrName>
                                        </p:attrNameLst>
                                      </p:cBhvr>
                                      <p:to>
                                        <p:strVal val="visible"/>
                                      </p:to>
                                    </p:set>
                                    <p:animEffect transition="in" filter="wipe(left)">
                                      <p:cBhvr>
                                        <p:cTn id="87" dur="500"/>
                                        <p:tgtEl>
                                          <p:spTgt spid="2">
                                            <p:graphicEl>
                                              <a:dgm id="{C139E9D2-0840-4D4D-A700-F4011974A1D9}"/>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
                                            <p:graphicEl>
                                              <a:dgm id="{BFC455E1-4EA3-40F4-93AD-8D6E22FB49E1}"/>
                                            </p:graphicEl>
                                          </p:spTgt>
                                        </p:tgtEl>
                                        <p:attrNameLst>
                                          <p:attrName>style.visibility</p:attrName>
                                        </p:attrNameLst>
                                      </p:cBhvr>
                                      <p:to>
                                        <p:strVal val="visible"/>
                                      </p:to>
                                    </p:set>
                                    <p:animEffect transition="in" filter="wipe(left)">
                                      <p:cBhvr>
                                        <p:cTn id="92" dur="500"/>
                                        <p:tgtEl>
                                          <p:spTgt spid="2">
                                            <p:graphicEl>
                                              <a:dgm id="{BFC455E1-4EA3-40F4-93AD-8D6E22FB49E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E936C5BE-D1CE-491B-A2E2-BD2819351DB9}"/>
                                            </p:graphicEl>
                                          </p:spTgt>
                                        </p:tgtEl>
                                        <p:attrNameLst>
                                          <p:attrName>style.visibility</p:attrName>
                                        </p:attrNameLst>
                                      </p:cBhvr>
                                      <p:to>
                                        <p:strVal val="visible"/>
                                      </p:to>
                                    </p:set>
                                    <p:animEffect transition="in" filter="wipe(left)">
                                      <p:cBhvr>
                                        <p:cTn id="95" dur="500"/>
                                        <p:tgtEl>
                                          <p:spTgt spid="2">
                                            <p:graphicEl>
                                              <a:dgm id="{E936C5BE-D1CE-491B-A2E2-BD2819351D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1000" r="-1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D124423-3288-4634-B374-4C9E24AE07AB}"/>
              </a:ext>
            </a:extLst>
          </p:cNvPr>
          <p:cNvSpPr txBox="1"/>
          <p:nvPr/>
        </p:nvSpPr>
        <p:spPr>
          <a:xfrm>
            <a:off x="0" y="-36575"/>
            <a:ext cx="9143999" cy="707886"/>
          </a:xfrm>
          <a:prstGeom prst="rect">
            <a:avLst/>
          </a:prstGeom>
          <a:noFill/>
        </p:spPr>
        <p:txBody>
          <a:bodyPr wrap="square">
            <a:spAutoFit/>
            <a:scene3d>
              <a:camera prst="orthographicFront"/>
              <a:lightRig rig="flood" dir="t"/>
            </a:scene3d>
            <a:sp3d extrusionH="57150">
              <a:bevelT w="38100" h="38100" prst="relaxedInset"/>
            </a:sp3d>
          </a:bodyPr>
          <a:lstStyle/>
          <a:p>
            <a:pPr algn="ctr"/>
            <a:r>
              <a:rPr lang="ja-JP" altLang="en-US" sz="4000" b="1" dirty="0">
                <a:ln w="22225">
                  <a:solidFill>
                    <a:schemeClr val="accent2"/>
                  </a:solidFill>
                  <a:prstDash val="solid"/>
                </a:ln>
                <a:solidFill>
                  <a:schemeClr val="accent2">
                    <a:lumMod val="40000"/>
                    <a:lumOff val="60000"/>
                  </a:schemeClr>
                </a:solidFill>
                <a:effectLst>
                  <a:glow rad="12700">
                    <a:srgbClr val="002060">
                      <a:alpha val="65000"/>
                    </a:srgbClr>
                  </a:glow>
                </a:effectLst>
              </a:rPr>
              <a:t>注意して、・・・忘れず</a:t>
            </a:r>
            <a:endParaRPr lang="es-ES" sz="4400" b="1" dirty="0">
              <a:ln w="22225">
                <a:solidFill>
                  <a:schemeClr val="accent2"/>
                </a:solidFill>
                <a:prstDash val="solid"/>
              </a:ln>
              <a:solidFill>
                <a:schemeClr val="accent2">
                  <a:lumMod val="40000"/>
                  <a:lumOff val="60000"/>
                </a:schemeClr>
              </a:solidFill>
              <a:effectLst>
                <a:glow rad="12700">
                  <a:srgbClr val="002060">
                    <a:alpha val="65000"/>
                  </a:srgbClr>
                </a:glow>
              </a:effectLst>
            </a:endParaRPr>
          </a:p>
        </p:txBody>
      </p:sp>
      <p:sp>
        <p:nvSpPr>
          <p:cNvPr id="5" name="CuadroTexto 4">
            <a:extLst>
              <a:ext uri="{FF2B5EF4-FFF2-40B4-BE49-F238E27FC236}">
                <a16:creationId xmlns:a16="http://schemas.microsoft.com/office/drawing/2014/main" xmlns="" id="{416411B3-6E7C-46B8-BAF4-F3FCBE43C4E1}"/>
              </a:ext>
            </a:extLst>
          </p:cNvPr>
          <p:cNvSpPr txBox="1"/>
          <p:nvPr/>
        </p:nvSpPr>
        <p:spPr>
          <a:xfrm>
            <a:off x="135594" y="669999"/>
            <a:ext cx="8551206" cy="646331"/>
          </a:xfrm>
          <a:prstGeom prst="rect">
            <a:avLst/>
          </a:prstGeom>
          <a:noFill/>
        </p:spPr>
        <p:txBody>
          <a:bodyPr wrap="square">
            <a:spAutoFit/>
          </a:bodyPr>
          <a:lstStyle/>
          <a:p>
            <a:pPr algn="ctr"/>
            <a:r>
              <a:rPr lang="ja-JP" altLang="en-US" b="1" dirty="0">
                <a:solidFill>
                  <a:srgbClr val="FFFF00"/>
                </a:solidFill>
                <a:effectLst>
                  <a:glow rad="63500">
                    <a:schemeClr val="tx1">
                      <a:alpha val="78000"/>
                    </a:schemeClr>
                  </a:glow>
                </a:effectLst>
                <a:latin typeface="Comic Sans MS" panose="030F0702030302020204" pitchFamily="66" charset="0"/>
              </a:rPr>
              <a:t>ただひたすら注意してあなた自身に十分気をつけ、目で見たことを忘れず、生涯心から離すことなく、子や孫たちにも語り伝えなさい。申命記</a:t>
            </a:r>
            <a:r>
              <a:rPr lang="en-US" altLang="ja-JP" b="1" dirty="0">
                <a:solidFill>
                  <a:srgbClr val="FFFF00"/>
                </a:solidFill>
                <a:effectLst>
                  <a:glow rad="63500">
                    <a:schemeClr val="tx1">
                      <a:alpha val="78000"/>
                    </a:schemeClr>
                  </a:glow>
                </a:effectLst>
                <a:latin typeface="Comic Sans MS" panose="030F0702030302020204" pitchFamily="66" charset="0"/>
              </a:rPr>
              <a:t>4</a:t>
            </a:r>
            <a:r>
              <a:rPr lang="ja-JP" altLang="en-US" b="1" dirty="0">
                <a:solidFill>
                  <a:srgbClr val="FFFF00"/>
                </a:solidFill>
                <a:effectLst>
                  <a:glow rad="63500">
                    <a:schemeClr val="tx1">
                      <a:alpha val="78000"/>
                    </a:schemeClr>
                  </a:glow>
                </a:effectLst>
                <a:latin typeface="Comic Sans MS" panose="030F0702030302020204" pitchFamily="66" charset="0"/>
              </a:rPr>
              <a:t>：</a:t>
            </a:r>
            <a:r>
              <a:rPr lang="en-US" altLang="ja-JP" b="1" dirty="0">
                <a:solidFill>
                  <a:srgbClr val="FFFF00"/>
                </a:solidFill>
                <a:effectLst>
                  <a:glow rad="63500">
                    <a:schemeClr val="tx1">
                      <a:alpha val="78000"/>
                    </a:schemeClr>
                  </a:glow>
                </a:effectLst>
                <a:latin typeface="Comic Sans MS" panose="030F0702030302020204" pitchFamily="66" charset="0"/>
              </a:rPr>
              <a:t>9</a:t>
            </a:r>
            <a:r>
              <a:rPr lang="ja-JP" altLang="en-US" b="1" dirty="0">
                <a:solidFill>
                  <a:srgbClr val="FFFF00"/>
                </a:solidFill>
                <a:effectLst>
                  <a:glow rad="63500">
                    <a:schemeClr val="tx1">
                      <a:alpha val="78000"/>
                    </a:schemeClr>
                  </a:glow>
                </a:effectLst>
                <a:latin typeface="Comic Sans MS" panose="030F0702030302020204" pitchFamily="66" charset="0"/>
              </a:rPr>
              <a:t>（新共同訳）</a:t>
            </a:r>
            <a:endParaRPr lang="es-ES" b="1" dirty="0">
              <a:solidFill>
                <a:srgbClr val="FFFF00"/>
              </a:solidFill>
              <a:effectLst>
                <a:glow rad="63500">
                  <a:schemeClr val="tx1">
                    <a:alpha val="78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F40B53ED-82F2-4F58-B5C6-4A812F7D95A3}"/>
              </a:ext>
            </a:extLst>
          </p:cNvPr>
          <p:cNvSpPr txBox="1"/>
          <p:nvPr/>
        </p:nvSpPr>
        <p:spPr>
          <a:xfrm>
            <a:off x="2574950" y="1404071"/>
            <a:ext cx="4870429" cy="2523768"/>
          </a:xfrm>
          <a:prstGeom prst="rect">
            <a:avLst/>
          </a:prstGeom>
          <a:noFill/>
        </p:spPr>
        <p:txBody>
          <a:bodyPr wrap="square" rtlCol="0">
            <a:spAutoFit/>
          </a:bodyPr>
          <a:lstStyle/>
          <a:p>
            <a:pPr>
              <a:spcBef>
                <a:spcPts val="600"/>
              </a:spcBef>
            </a:pPr>
            <a:r>
              <a:rPr lang="ja-JP" altLang="en-US" sz="1700" b="1" dirty="0"/>
              <a:t>なぜ、見たこと（つまり、神様が私たちの人生にしてくださったこと）を忘れてはいけない　のでしょうか？</a:t>
            </a:r>
            <a:endParaRPr lang="en-US" altLang="ja-JP" sz="1700" b="1" dirty="0"/>
          </a:p>
          <a:p>
            <a:pPr>
              <a:spcBef>
                <a:spcPts val="600"/>
              </a:spcBef>
            </a:pPr>
            <a:r>
              <a:rPr lang="ja-JP" altLang="en-US" sz="1700" b="1" dirty="0"/>
              <a:t>神様が私たちの人生に力強く働いてくださると、私たちの心は燃え上がります。私たちは、神のために何でもしたいと思います。しかし、　　しばらくすると、その時のことを思い出し、　神との交わりを維持しなければ、神から　　　離れていくように誘惑されます。</a:t>
            </a:r>
          </a:p>
        </p:txBody>
      </p:sp>
      <p:pic>
        <p:nvPicPr>
          <p:cNvPr id="4" name="Imagen 3" descr="Un grupo de personas sentadas en una cama&#10;&#10;Descripción generada automáticamente con confianza media">
            <a:extLst>
              <a:ext uri="{FF2B5EF4-FFF2-40B4-BE49-F238E27FC236}">
                <a16:creationId xmlns:a16="http://schemas.microsoft.com/office/drawing/2014/main" xmlns="" id="{CACFAA78-2027-4330-943E-AB9935FDA7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5594" y="1550440"/>
            <a:ext cx="2370633" cy="1777975"/>
          </a:xfrm>
          <a:prstGeom prst="roundRect">
            <a:avLst>
              <a:gd name="adj" fmla="val 4167"/>
            </a:avLst>
          </a:prstGeom>
          <a:solidFill>
            <a:srgbClr val="FFFFFF"/>
          </a:solidFill>
          <a:ln w="76200" cap="sq">
            <a:solidFill>
              <a:srgbClr val="71C1B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Imagen 7" descr="Un hombre con los brazos extendidos&#10;&#10;Descripción generada automáticamente con confianza baja">
            <a:extLst>
              <a:ext uri="{FF2B5EF4-FFF2-40B4-BE49-F238E27FC236}">
                <a16:creationId xmlns:a16="http://schemas.microsoft.com/office/drawing/2014/main" xmlns="" id="{D1DE9C55-750B-47BA-B94E-42BC73F5224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45379" y="1555508"/>
            <a:ext cx="1623177" cy="1829181"/>
          </a:xfrm>
          <a:prstGeom prst="round2DiagRect">
            <a:avLst>
              <a:gd name="adj1" fmla="val 0"/>
              <a:gd name="adj2" fmla="val 22083"/>
            </a:avLst>
          </a:prstGeom>
          <a:ln w="38100" cap="sq">
            <a:solidFill>
              <a:srgbClr val="FFFFFF"/>
            </a:solidFill>
            <a:miter lim="800000"/>
          </a:ln>
          <a:effectLst>
            <a:outerShdw blurRad="254000" algn="tl" rotWithShape="0">
              <a:srgbClr val="000000">
                <a:alpha val="43000"/>
              </a:srgbClr>
            </a:outerShdw>
          </a:effectLst>
        </p:spPr>
      </p:pic>
      <p:pic>
        <p:nvPicPr>
          <p:cNvPr id="10" name="Imagen 9" descr="Un dibujo de un grupo de personas en una tienda&#10;&#10;Descripción generada automáticamente con confianza media">
            <a:extLst>
              <a:ext uri="{FF2B5EF4-FFF2-40B4-BE49-F238E27FC236}">
                <a16:creationId xmlns:a16="http://schemas.microsoft.com/office/drawing/2014/main" xmlns="" id="{B8703CEB-6FAE-4E9B-A22D-2F2DA369ABCE}"/>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8000" contrast="-25000"/>
                    </a14:imgEffect>
                  </a14:imgLayer>
                </a14:imgProps>
              </a:ext>
              <a:ext uri="{28A0092B-C50C-407E-A947-70E740481C1C}">
                <a14:useLocalDpi xmlns:a14="http://schemas.microsoft.com/office/drawing/2010/main"/>
              </a:ext>
            </a:extLst>
          </a:blip>
          <a:stretch>
            <a:fillRect/>
          </a:stretch>
        </p:blipFill>
        <p:spPr>
          <a:xfrm>
            <a:off x="6847918" y="3500464"/>
            <a:ext cx="2220638" cy="1554447"/>
          </a:xfrm>
          <a:prstGeom prst="roundRect">
            <a:avLst>
              <a:gd name="adj" fmla="val 11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75000"/>
              </a:schemeClr>
            </a:contourClr>
          </a:sp3d>
        </p:spPr>
      </p:pic>
      <p:sp>
        <p:nvSpPr>
          <p:cNvPr id="12" name="CuadroTexto 11">
            <a:extLst>
              <a:ext uri="{FF2B5EF4-FFF2-40B4-BE49-F238E27FC236}">
                <a16:creationId xmlns:a16="http://schemas.microsoft.com/office/drawing/2014/main" xmlns="" id="{B7C63F41-BD5C-464C-AB74-64D698BABCB2}"/>
              </a:ext>
            </a:extLst>
          </p:cNvPr>
          <p:cNvSpPr txBox="1"/>
          <p:nvPr/>
        </p:nvSpPr>
        <p:spPr>
          <a:xfrm>
            <a:off x="2088073" y="3916468"/>
            <a:ext cx="4733202" cy="1138773"/>
          </a:xfrm>
          <a:prstGeom prst="rect">
            <a:avLst/>
          </a:prstGeom>
          <a:noFill/>
        </p:spPr>
        <p:txBody>
          <a:bodyPr wrap="square">
            <a:spAutoFit/>
          </a:bodyPr>
          <a:lstStyle/>
          <a:p>
            <a:pPr>
              <a:spcBef>
                <a:spcPts val="600"/>
              </a:spcBef>
            </a:pPr>
            <a:r>
              <a:rPr lang="ja-JP" altLang="en-US" sz="1700" b="1" dirty="0"/>
              <a:t>また、モーセは、自分の経験を子孫に伝える　ことの大切さを説いています。そうすることで、彼らもまた、信仰を築くための支えを得ることができるのです。</a:t>
            </a:r>
            <a:endParaRPr lang="es-ES" sz="1700" b="1" dirty="0"/>
          </a:p>
        </p:txBody>
      </p:sp>
      <p:pic>
        <p:nvPicPr>
          <p:cNvPr id="15" name="Imagen 14">
            <a:extLst>
              <a:ext uri="{FF2B5EF4-FFF2-40B4-BE49-F238E27FC236}">
                <a16:creationId xmlns:a16="http://schemas.microsoft.com/office/drawing/2014/main" xmlns="" id="{56CF36B2-187F-47E1-B15C-CFFAA6EF2F60}"/>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5444" y="3913249"/>
            <a:ext cx="1943906" cy="109819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162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anim calcmode="lin" valueType="num">
                                      <p:cBhvr>
                                        <p:cTn id="45" dur="500" fill="hold"/>
                                        <p:tgtEl>
                                          <p:spTgt spid="8"/>
                                        </p:tgtEl>
                                        <p:attrNameLst>
                                          <p:attrName>ppt_x</p:attrName>
                                        </p:attrNameLst>
                                      </p:cBhvr>
                                      <p:tavLst>
                                        <p:tav tm="0">
                                          <p:val>
                                            <p:fltVal val="0.5"/>
                                          </p:val>
                                        </p:tav>
                                        <p:tav tm="100000">
                                          <p:val>
                                            <p:strVal val="#ppt_x"/>
                                          </p:val>
                                        </p:tav>
                                      </p:tavLst>
                                    </p:anim>
                                    <p:anim calcmode="lin" valueType="num">
                                      <p:cBhvr>
                                        <p:cTn id="46" dur="500" fill="hold"/>
                                        <p:tgtEl>
                                          <p:spTgt spid="8"/>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wipe(left)">
                                      <p:cBhvr>
                                        <p:cTn id="50" dur="5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BBCA378-C84B-47C0-80BD-FBC53B5A44BB}"/>
              </a:ext>
            </a:extLst>
          </p:cNvPr>
          <p:cNvSpPr txBox="1"/>
          <p:nvPr/>
        </p:nvSpPr>
        <p:spPr>
          <a:xfrm>
            <a:off x="2218652" y="607618"/>
            <a:ext cx="6809234" cy="2862322"/>
          </a:xfrm>
          <a:prstGeom prst="rect">
            <a:avLst/>
          </a:prstGeom>
          <a:noFill/>
        </p:spPr>
        <p:txBody>
          <a:bodyPr wrap="square">
            <a:spAutoFit/>
          </a:bodyPr>
          <a:lstStyle/>
          <a:p>
            <a:pPr>
              <a:spcBef>
                <a:spcPts val="600"/>
              </a:spcBef>
            </a:pPr>
            <a:r>
              <a:rPr lang="ja-JP" altLang="en-US" sz="3000" b="1" dirty="0">
                <a:latin typeface="Constantia" panose="02030602050306030303" pitchFamily="18" charset="0"/>
              </a:rPr>
              <a:t>「神が成し遂げられたことを目の当たりにして、私は驚きと、指導者としてのキリストへの信頼で満たされています。主が導いてくださった道を忘れて　　しまうこと以外には、将来に向けて　何も恐れることはありません。」</a:t>
            </a:r>
            <a:endParaRPr lang="es-ES" sz="30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1C819137-063A-4914-B50D-004C16C12D6B}"/>
              </a:ext>
            </a:extLst>
          </p:cNvPr>
          <p:cNvSpPr txBox="1"/>
          <p:nvPr/>
        </p:nvSpPr>
        <p:spPr>
          <a:xfrm>
            <a:off x="2218652" y="3613586"/>
            <a:ext cx="6892593" cy="338554"/>
          </a:xfrm>
          <a:prstGeom prst="rect">
            <a:avLst/>
          </a:prstGeom>
          <a:noFill/>
        </p:spPr>
        <p:txBody>
          <a:bodyPr wrap="none" rtlCol="0">
            <a:spAutoFit/>
          </a:bodyPr>
          <a:lstStyle/>
          <a:p>
            <a:pPr algn="r"/>
            <a:r>
              <a:rPr lang="en-US" sz="1600" b="1" dirty="0"/>
              <a:t>E. G. W. (Testimonies to Ministers and Gospel Workers, cp. 3, p. 31)</a:t>
            </a:r>
            <a:r>
              <a:rPr lang="ja-JP" altLang="en-US" sz="1600" b="1" dirty="0"/>
              <a:t>非公式訳</a:t>
            </a:r>
            <a:endParaRPr lang="es-ES" sz="1600" b="1" dirty="0"/>
          </a:p>
        </p:txBody>
      </p:sp>
    </p:spTree>
    <p:extLst>
      <p:ext uri="{BB962C8B-B14F-4D97-AF65-F5344CB8AC3E}">
        <p14:creationId xmlns:p14="http://schemas.microsoft.com/office/powerpoint/2010/main" val="144546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250B4FC-52B0-41BE-B113-86EEA55AA1DD}"/>
              </a:ext>
            </a:extLst>
          </p:cNvPr>
          <p:cNvSpPr txBox="1"/>
          <p:nvPr/>
        </p:nvSpPr>
        <p:spPr>
          <a:xfrm>
            <a:off x="78369" y="-64127"/>
            <a:ext cx="9144000" cy="707886"/>
          </a:xfrm>
          <a:prstGeom prst="rect">
            <a:avLst/>
          </a:prstGeom>
          <a:noFill/>
        </p:spPr>
        <p:txBody>
          <a:bodyPr wrap="square">
            <a:spAutoFit/>
            <a:scene3d>
              <a:camera prst="orthographicFront"/>
              <a:lightRig rig="threePt" dir="t"/>
            </a:scene3d>
            <a:sp3d extrusionH="57150">
              <a:bevelT w="69850" h="38100" prst="cross"/>
            </a:sp3d>
          </a:bodyPr>
          <a:lstStyle/>
          <a:p>
            <a:pPr algn="ctr"/>
            <a:r>
              <a:rPr lang="ja-JP" altLang="en-US" sz="4000" b="1" dirty="0">
                <a:ln w="6600">
                  <a:solidFill>
                    <a:srgbClr val="483A93"/>
                  </a:solidFill>
                  <a:prstDash val="solid"/>
                </a:ln>
                <a:solidFill>
                  <a:schemeClr val="accent4">
                    <a:lumMod val="40000"/>
                    <a:lumOff val="60000"/>
                  </a:schemeClr>
                </a:solidFill>
                <a:effectLst>
                  <a:outerShdw dist="38100" dir="2700000" algn="tl" rotWithShape="0">
                    <a:srgbClr val="483A93"/>
                  </a:outerShdw>
                </a:effectLst>
              </a:rPr>
              <a:t>食べて満足する</a:t>
            </a:r>
            <a:endParaRPr lang="es-ES" sz="4400" b="1" dirty="0">
              <a:ln w="6600">
                <a:solidFill>
                  <a:srgbClr val="483A93"/>
                </a:solidFill>
                <a:prstDash val="solid"/>
              </a:ln>
              <a:solidFill>
                <a:schemeClr val="accent4">
                  <a:lumMod val="40000"/>
                  <a:lumOff val="60000"/>
                </a:schemeClr>
              </a:solidFill>
              <a:effectLst>
                <a:outerShdw dist="38100" dir="2700000" algn="tl" rotWithShape="0">
                  <a:srgbClr val="483A93"/>
                </a:outerShdw>
              </a:effectLst>
            </a:endParaRPr>
          </a:p>
        </p:txBody>
      </p:sp>
      <p:sp>
        <p:nvSpPr>
          <p:cNvPr id="5" name="CuadroTexto 4">
            <a:extLst>
              <a:ext uri="{FF2B5EF4-FFF2-40B4-BE49-F238E27FC236}">
                <a16:creationId xmlns:a16="http://schemas.microsoft.com/office/drawing/2014/main" xmlns="" id="{363C6052-9026-4E2D-A981-902ADDC57E70}"/>
              </a:ext>
            </a:extLst>
          </p:cNvPr>
          <p:cNvSpPr txBox="1"/>
          <p:nvPr/>
        </p:nvSpPr>
        <p:spPr>
          <a:xfrm>
            <a:off x="6534" y="505965"/>
            <a:ext cx="9130932" cy="553998"/>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1500" b="1" dirty="0">
                <a:solidFill>
                  <a:srgbClr val="483A92"/>
                </a:solidFill>
                <a:latin typeface="Comic Sans MS" panose="030F0702030302020204" pitchFamily="66" charset="0"/>
              </a:rPr>
              <a:t>むしろ、あなたの神、主を思い起こしなさい。富を築く力をあなたに与えられたのは主であり、主が先祖に誓われた契約を果たして、今日のようにしてくださったのである。申命記</a:t>
            </a:r>
            <a:r>
              <a:rPr lang="en-US" altLang="ja-JP" sz="1500" b="1" dirty="0">
                <a:solidFill>
                  <a:srgbClr val="483A92"/>
                </a:solidFill>
                <a:latin typeface="Comic Sans MS" panose="030F0702030302020204" pitchFamily="66" charset="0"/>
              </a:rPr>
              <a:t>8</a:t>
            </a:r>
            <a:r>
              <a:rPr lang="ja-JP" altLang="en-US" sz="1500" b="1" dirty="0">
                <a:solidFill>
                  <a:srgbClr val="483A92"/>
                </a:solidFill>
                <a:latin typeface="Comic Sans MS" panose="030F0702030302020204" pitchFamily="66" charset="0"/>
              </a:rPr>
              <a:t>：</a:t>
            </a:r>
            <a:r>
              <a:rPr lang="en-US" altLang="ja-JP" sz="1500" b="1" dirty="0" smtClean="0">
                <a:solidFill>
                  <a:srgbClr val="483A92"/>
                </a:solidFill>
                <a:latin typeface="Comic Sans MS" panose="030F0702030302020204" pitchFamily="66" charset="0"/>
              </a:rPr>
              <a:t>18</a:t>
            </a:r>
            <a:r>
              <a:rPr lang="ja-JP" altLang="en-US" sz="1500" b="1" dirty="0" smtClean="0">
                <a:solidFill>
                  <a:srgbClr val="483A92"/>
                </a:solidFill>
                <a:latin typeface="Comic Sans MS" panose="030F0702030302020204" pitchFamily="66" charset="0"/>
              </a:rPr>
              <a:t>（</a:t>
            </a:r>
            <a:r>
              <a:rPr lang="ja-JP" altLang="en-US" sz="1500" b="1" dirty="0">
                <a:solidFill>
                  <a:srgbClr val="483A92"/>
                </a:solidFill>
                <a:latin typeface="Comic Sans MS" panose="030F0702030302020204" pitchFamily="66" charset="0"/>
              </a:rPr>
              <a:t>新共同訳）</a:t>
            </a:r>
            <a:endParaRPr lang="es-ES" sz="1500" b="1" dirty="0">
              <a:solidFill>
                <a:srgbClr val="483A92"/>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F9A6E630-251A-4FB0-A41D-798DAA4B474D}"/>
              </a:ext>
            </a:extLst>
          </p:cNvPr>
          <p:cNvSpPr txBox="1"/>
          <p:nvPr/>
        </p:nvSpPr>
        <p:spPr>
          <a:xfrm>
            <a:off x="6534" y="1116791"/>
            <a:ext cx="5153298" cy="2788456"/>
          </a:xfrm>
          <a:prstGeom prst="rect">
            <a:avLst/>
          </a:prstGeom>
          <a:noFill/>
        </p:spPr>
        <p:txBody>
          <a:bodyPr wrap="square" rtlCol="0">
            <a:spAutoFit/>
          </a:bodyPr>
          <a:lstStyle/>
          <a:p>
            <a:pPr>
              <a:spcBef>
                <a:spcPts val="600"/>
              </a:spcBef>
            </a:pPr>
            <a:r>
              <a:rPr lang="ja-JP" altLang="en-US" sz="1780" b="1" dirty="0">
                <a:solidFill>
                  <a:schemeClr val="bg1"/>
                </a:solidFill>
                <a:effectLst>
                  <a:outerShdw blurRad="38100" dist="38100" dir="2700000" algn="tl">
                    <a:srgbClr val="000000">
                      <a:alpha val="43137"/>
                    </a:srgbClr>
                  </a:outerShdw>
                </a:effectLst>
              </a:rPr>
              <a:t>神は私たちを繁栄させ、私たちが困らないように配慮してくださいます（詩篇</a:t>
            </a:r>
            <a:r>
              <a:rPr lang="en-US" altLang="ja-JP" sz="1780" b="1" dirty="0">
                <a:solidFill>
                  <a:schemeClr val="bg1"/>
                </a:solidFill>
                <a:effectLst>
                  <a:outerShdw blurRad="38100" dist="38100" dir="2700000" algn="tl">
                    <a:srgbClr val="000000">
                      <a:alpha val="43137"/>
                    </a:srgbClr>
                  </a:outerShdw>
                </a:effectLst>
              </a:rPr>
              <a:t>37</a:t>
            </a:r>
            <a:r>
              <a:rPr lang="ja-JP" altLang="en-US" sz="1780" b="1" dirty="0">
                <a:solidFill>
                  <a:schemeClr val="bg1"/>
                </a:solidFill>
                <a:effectLst>
                  <a:outerShdw blurRad="38100" dist="38100" dir="2700000" algn="tl">
                    <a:srgbClr val="000000">
                      <a:alpha val="43137"/>
                    </a:srgbClr>
                  </a:outerShdw>
                </a:effectLst>
              </a:rPr>
              <a:t>：</a:t>
            </a:r>
            <a:r>
              <a:rPr lang="en-US" altLang="ja-JP" sz="1780" b="1" dirty="0">
                <a:solidFill>
                  <a:schemeClr val="bg1"/>
                </a:solidFill>
                <a:effectLst>
                  <a:outerShdw blurRad="38100" dist="38100" dir="2700000" algn="tl">
                    <a:srgbClr val="000000">
                      <a:alpha val="43137"/>
                    </a:srgbClr>
                  </a:outerShdw>
                </a:effectLst>
              </a:rPr>
              <a:t>25</a:t>
            </a:r>
            <a:r>
              <a:rPr lang="ja-JP" altLang="en-US" sz="1780" b="1" dirty="0">
                <a:solidFill>
                  <a:schemeClr val="bg1"/>
                </a:solidFill>
                <a:effectLst>
                  <a:outerShdw blurRad="38100" dist="38100" dir="2700000" algn="tl">
                    <a:srgbClr val="000000">
                      <a:alpha val="43137"/>
                    </a:srgbClr>
                  </a:outerShdw>
                </a:effectLst>
              </a:rPr>
              <a:t>）。しかし、物質的な幸福の危険性についても警告しています。</a:t>
            </a:r>
            <a:endParaRPr lang="en-US" altLang="ja-JP" sz="1780" b="1" dirty="0">
              <a:solidFill>
                <a:schemeClr val="bg1"/>
              </a:solidFill>
              <a:effectLst>
                <a:outerShdw blurRad="38100" dist="38100" dir="2700000" algn="tl">
                  <a:srgbClr val="000000">
                    <a:alpha val="43137"/>
                  </a:srgbClr>
                </a:outerShdw>
              </a:effectLst>
            </a:endParaRPr>
          </a:p>
          <a:p>
            <a:pPr>
              <a:spcBef>
                <a:spcPts val="600"/>
              </a:spcBef>
            </a:pPr>
            <a:r>
              <a:rPr lang="ja-JP" altLang="en-US" sz="1780" b="1" dirty="0">
                <a:solidFill>
                  <a:schemeClr val="bg1"/>
                </a:solidFill>
                <a:effectLst>
                  <a:outerShdw blurRad="38100" dist="38100" dir="2700000" algn="tl">
                    <a:srgbClr val="000000">
                      <a:alpha val="43137"/>
                    </a:srgbClr>
                  </a:outerShdw>
                </a:effectLst>
              </a:rPr>
              <a:t>私たちは、自分の肉体的、精神的な努力のおかげで、すべてを手に入れたと思っているかも　　　しれません。</a:t>
            </a:r>
            <a:endParaRPr lang="en-US" altLang="ja-JP" sz="1780" b="1" dirty="0">
              <a:solidFill>
                <a:schemeClr val="bg1"/>
              </a:solidFill>
              <a:effectLst>
                <a:outerShdw blurRad="38100" dist="38100" dir="2700000" algn="tl">
                  <a:srgbClr val="000000">
                    <a:alpha val="43137"/>
                  </a:srgbClr>
                </a:outerShdw>
              </a:effectLst>
            </a:endParaRPr>
          </a:p>
          <a:p>
            <a:pPr>
              <a:spcBef>
                <a:spcPts val="600"/>
              </a:spcBef>
            </a:pPr>
            <a:r>
              <a:rPr lang="ja-JP" altLang="en-US" sz="1780" b="1" dirty="0">
                <a:solidFill>
                  <a:schemeClr val="bg1"/>
                </a:solidFill>
                <a:effectLst>
                  <a:outerShdw blurRad="38100" dist="38100" dir="2700000" algn="tl">
                    <a:srgbClr val="000000">
                      <a:alpha val="43137"/>
                    </a:srgbClr>
                  </a:outerShdw>
                </a:effectLst>
              </a:rPr>
              <a:t>しかし、私たちの力、知性、健康は神から与え　られたものであることを忘れてはなりません。</a:t>
            </a:r>
          </a:p>
          <a:p>
            <a:pPr>
              <a:spcBef>
                <a:spcPts val="600"/>
              </a:spcBef>
            </a:pPr>
            <a:endParaRPr lang="es-ES" sz="1780" b="1" dirty="0">
              <a:solidFill>
                <a:schemeClr val="bg1"/>
              </a:solidFill>
              <a:effectLst>
                <a:outerShdw blurRad="38100" dist="38100" dir="2700000" algn="tl">
                  <a:srgbClr val="000000">
                    <a:alpha val="43137"/>
                  </a:srgbClr>
                </a:outerShdw>
              </a:effectLst>
            </a:endParaRPr>
          </a:p>
        </p:txBody>
      </p:sp>
      <p:pic>
        <p:nvPicPr>
          <p:cNvPr id="11" name="Imagen 10" descr="Imagen que contiene persona, hombre, sostener, viejo&#10;&#10;Descripción generada automáticamente">
            <a:extLst>
              <a:ext uri="{FF2B5EF4-FFF2-40B4-BE49-F238E27FC236}">
                <a16:creationId xmlns:a16="http://schemas.microsoft.com/office/drawing/2014/main" xmlns="" id="{09A679B4-33B8-42E8-B0B4-F1D940F0017F}"/>
              </a:ext>
            </a:extLst>
          </p:cNvPr>
          <p:cNvPicPr>
            <a:picLocks noChangeAspect="1"/>
          </p:cNvPicPr>
          <p:nvPr/>
        </p:nvPicPr>
        <p:blipFill>
          <a:blip r:embed="rId3" cstate="print">
            <a:duotone>
              <a:prstClr val="black"/>
              <a:srgbClr val="C1E1FF">
                <a:tint val="45000"/>
                <a:satMod val="400000"/>
              </a:srgbClr>
            </a:duotone>
            <a:extLst>
              <a:ext uri="{28A0092B-C50C-407E-A947-70E740481C1C}">
                <a14:useLocalDpi xmlns:a14="http://schemas.microsoft.com/office/drawing/2010/main"/>
              </a:ext>
            </a:extLst>
          </a:blip>
          <a:stretch>
            <a:fillRect/>
          </a:stretch>
        </p:blipFill>
        <p:spPr>
          <a:xfrm>
            <a:off x="5154657" y="1210502"/>
            <a:ext cx="1240972" cy="930729"/>
          </a:xfrm>
          <a:prstGeom prst="rect">
            <a:avLst/>
          </a:prstGeom>
          <a:ln>
            <a:solidFill>
              <a:schemeClr val="tx1"/>
            </a:solidFill>
          </a:ln>
        </p:spPr>
      </p:pic>
      <p:pic>
        <p:nvPicPr>
          <p:cNvPr id="13" name="Imagen 12" descr="Imagen en blanco y negro de una mujer&#10;&#10;Descripción generada automáticamente">
            <a:extLst>
              <a:ext uri="{FF2B5EF4-FFF2-40B4-BE49-F238E27FC236}">
                <a16:creationId xmlns:a16="http://schemas.microsoft.com/office/drawing/2014/main" xmlns="" id="{A07AB170-54EA-4325-A72A-127CA6D7C9C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24659" y="2187276"/>
            <a:ext cx="1240972" cy="930729"/>
          </a:xfrm>
          <a:prstGeom prst="rect">
            <a:avLst/>
          </a:prstGeom>
          <a:ln>
            <a:solidFill>
              <a:schemeClr val="tx1"/>
            </a:solidFill>
          </a:ln>
        </p:spPr>
      </p:pic>
      <p:pic>
        <p:nvPicPr>
          <p:cNvPr id="15" name="Imagen 14" descr="Un dibujo en blanco y negro de una persona&#10;&#10;Descripción generada automáticamente con confianza baja">
            <a:extLst>
              <a:ext uri="{FF2B5EF4-FFF2-40B4-BE49-F238E27FC236}">
                <a16:creationId xmlns:a16="http://schemas.microsoft.com/office/drawing/2014/main" xmlns="" id="{BD10C8F5-99CA-4348-AB47-254F466B28E9}"/>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7000"/>
                    </a14:imgEffect>
                    <a14:imgEffect>
                      <a14:colorTemperature colorTemp="6499"/>
                    </a14:imgEffect>
                    <a14:imgEffect>
                      <a14:saturation sat="155000"/>
                    </a14:imgEffect>
                    <a14:imgEffect>
                      <a14:brightnessContrast bright="1000" contrast="-56000"/>
                    </a14:imgEffect>
                  </a14:imgLayer>
                </a14:imgProps>
              </a:ext>
              <a:ext uri="{28A0092B-C50C-407E-A947-70E740481C1C}">
                <a14:useLocalDpi xmlns:a14="http://schemas.microsoft.com/office/drawing/2010/main"/>
              </a:ext>
            </a:extLst>
          </a:blip>
          <a:stretch>
            <a:fillRect/>
          </a:stretch>
        </p:blipFill>
        <p:spPr>
          <a:xfrm>
            <a:off x="6490065" y="1204447"/>
            <a:ext cx="1240972" cy="930729"/>
          </a:xfrm>
          <a:prstGeom prst="rect">
            <a:avLst/>
          </a:prstGeom>
          <a:ln>
            <a:solidFill>
              <a:schemeClr val="tx1"/>
            </a:solidFill>
          </a:ln>
        </p:spPr>
      </p:pic>
      <p:pic>
        <p:nvPicPr>
          <p:cNvPr id="17" name="Imagen 16" descr="Imagen en blanco y negro de una persona&#10;&#10;Descripción generada automáticamente con confianza media">
            <a:extLst>
              <a:ext uri="{FF2B5EF4-FFF2-40B4-BE49-F238E27FC236}">
                <a16:creationId xmlns:a16="http://schemas.microsoft.com/office/drawing/2014/main" xmlns="" id="{AEE6BAA6-9060-4177-AAE9-8948BEE1717A}"/>
              </a:ext>
            </a:extLst>
          </p:cNvPr>
          <p:cNvPicPr>
            <a:picLocks noChangeAspect="1"/>
          </p:cNvPicPr>
          <p:nvPr/>
        </p:nvPicPr>
        <p:blipFill>
          <a:blip r:embed="rId7" cstate="print">
            <a:duotone>
              <a:prstClr val="black"/>
              <a:srgbClr val="FFC9C9">
                <a:tint val="45000"/>
                <a:satMod val="400000"/>
              </a:srgbClr>
            </a:duotone>
            <a:extLst>
              <a:ext uri="{28A0092B-C50C-407E-A947-70E740481C1C}">
                <a14:useLocalDpi xmlns:a14="http://schemas.microsoft.com/office/drawing/2010/main"/>
              </a:ext>
            </a:extLst>
          </a:blip>
          <a:stretch>
            <a:fillRect/>
          </a:stretch>
        </p:blipFill>
        <p:spPr>
          <a:xfrm>
            <a:off x="7824659" y="3170106"/>
            <a:ext cx="1240972" cy="930729"/>
          </a:xfrm>
          <a:prstGeom prst="rect">
            <a:avLst/>
          </a:prstGeom>
          <a:ln>
            <a:solidFill>
              <a:schemeClr val="tx1"/>
            </a:solidFill>
          </a:ln>
        </p:spPr>
      </p:pic>
      <p:pic>
        <p:nvPicPr>
          <p:cNvPr id="19" name="Imagen 18" descr="Foto en blanco y negro de un hombre con un cigarrillo en la mano&#10;&#10;Descripción generada automáticamente con confianza baja">
            <a:extLst>
              <a:ext uri="{FF2B5EF4-FFF2-40B4-BE49-F238E27FC236}">
                <a16:creationId xmlns:a16="http://schemas.microsoft.com/office/drawing/2014/main" xmlns="" id="{400EED20-4360-4062-9FF4-C0EE34BE17D0}"/>
              </a:ext>
            </a:extLst>
          </p:cNvPr>
          <p:cNvPicPr>
            <a:picLocks noChangeAspect="1"/>
          </p:cNvPicPr>
          <p:nvPr/>
        </p:nvPicPr>
        <p:blipFill>
          <a:blip r:embed="rId8" cstate="print">
            <a:duotone>
              <a:prstClr val="black"/>
              <a:schemeClr val="accent4">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5154657" y="3172121"/>
            <a:ext cx="1240972" cy="930729"/>
          </a:xfrm>
          <a:prstGeom prst="rect">
            <a:avLst/>
          </a:prstGeom>
          <a:ln>
            <a:solidFill>
              <a:schemeClr val="tx1"/>
            </a:solidFill>
          </a:ln>
        </p:spPr>
      </p:pic>
      <p:pic>
        <p:nvPicPr>
          <p:cNvPr id="21" name="Imagen 20" descr="Imagen en blanco y negro de una persona sentada en una silla&#10;&#10;Descripción generada automáticamente con confianza baja">
            <a:extLst>
              <a:ext uri="{FF2B5EF4-FFF2-40B4-BE49-F238E27FC236}">
                <a16:creationId xmlns:a16="http://schemas.microsoft.com/office/drawing/2014/main" xmlns="" id="{77822E6D-3CD9-42F3-ADB7-BB8BC4426A5B}"/>
              </a:ext>
            </a:extLst>
          </p:cNvPr>
          <p:cNvPicPr>
            <a:picLocks noChangeAspect="1"/>
          </p:cNvPicPr>
          <p:nvPr/>
        </p:nvPicPr>
        <p:blipFill>
          <a:blip r:embed="rId9" cstate="print">
            <a:duotone>
              <a:prstClr val="black"/>
              <a:srgbClr val="D5D5FF">
                <a:tint val="45000"/>
                <a:satMod val="400000"/>
              </a:srgbClr>
            </a:duotone>
            <a:extLst>
              <a:ext uri="{28A0092B-C50C-407E-A947-70E740481C1C}">
                <a14:useLocalDpi xmlns:a14="http://schemas.microsoft.com/office/drawing/2010/main"/>
              </a:ext>
            </a:extLst>
          </a:blip>
          <a:stretch>
            <a:fillRect/>
          </a:stretch>
        </p:blipFill>
        <p:spPr>
          <a:xfrm>
            <a:off x="6490065" y="2187276"/>
            <a:ext cx="1240972" cy="930729"/>
          </a:xfrm>
          <a:prstGeom prst="rect">
            <a:avLst/>
          </a:prstGeom>
          <a:ln>
            <a:solidFill>
              <a:schemeClr val="tx1"/>
            </a:solidFill>
          </a:ln>
        </p:spPr>
      </p:pic>
      <p:pic>
        <p:nvPicPr>
          <p:cNvPr id="23" name="Imagen 22" descr="Dibujo en blanco y negro de una persona&#10;&#10;Descripción generada automáticamente con confianza media">
            <a:extLst>
              <a:ext uri="{FF2B5EF4-FFF2-40B4-BE49-F238E27FC236}">
                <a16:creationId xmlns:a16="http://schemas.microsoft.com/office/drawing/2014/main" xmlns="" id="{6BDF2235-8E98-45ED-9BA6-88624B306C43}"/>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155471" y="2191312"/>
            <a:ext cx="1240972" cy="930729"/>
          </a:xfrm>
          <a:prstGeom prst="rect">
            <a:avLst/>
          </a:prstGeom>
          <a:ln>
            <a:solidFill>
              <a:schemeClr val="tx1"/>
            </a:solidFill>
          </a:ln>
        </p:spPr>
      </p:pic>
      <p:pic>
        <p:nvPicPr>
          <p:cNvPr id="25" name="Imagen 24" descr="Imagen en blanco y negro de un hombre y una mujer&#10;&#10;Descripción generada automáticamente con confianza media">
            <a:extLst>
              <a:ext uri="{FF2B5EF4-FFF2-40B4-BE49-F238E27FC236}">
                <a16:creationId xmlns:a16="http://schemas.microsoft.com/office/drawing/2014/main" xmlns="" id="{FE839066-95F8-4127-B215-BADABB15974F}"/>
              </a:ext>
            </a:extLst>
          </p:cNvPr>
          <p:cNvPicPr>
            <a:picLocks noChangeAspect="1"/>
          </p:cNvPicPr>
          <p:nvPr/>
        </p:nvPicPr>
        <p:blipFill>
          <a:blip r:embed="rId11" cstate="print">
            <a:duotone>
              <a:prstClr val="black"/>
              <a:schemeClr val="accent5">
                <a:lumMod val="20000"/>
                <a:lumOff val="80000"/>
                <a:tint val="45000"/>
                <a:satMod val="400000"/>
              </a:schemeClr>
            </a:duotone>
            <a:extLst>
              <a:ext uri="{28A0092B-C50C-407E-A947-70E740481C1C}">
                <a14:useLocalDpi xmlns:a14="http://schemas.microsoft.com/office/drawing/2010/main"/>
              </a:ext>
            </a:extLst>
          </a:blip>
          <a:stretch>
            <a:fillRect/>
          </a:stretch>
        </p:blipFill>
        <p:spPr>
          <a:xfrm>
            <a:off x="7824659" y="1204448"/>
            <a:ext cx="1240972" cy="930729"/>
          </a:xfrm>
          <a:prstGeom prst="rect">
            <a:avLst/>
          </a:prstGeom>
          <a:ln>
            <a:solidFill>
              <a:schemeClr val="tx1"/>
            </a:solidFill>
          </a:ln>
        </p:spPr>
      </p:pic>
      <p:pic>
        <p:nvPicPr>
          <p:cNvPr id="27" name="Imagen 26" descr="Imagen en blanco y negro de un hombre y una mujer con un perro&#10;&#10;Descripción generada automáticamente con confianza media">
            <a:extLst>
              <a:ext uri="{FF2B5EF4-FFF2-40B4-BE49-F238E27FC236}">
                <a16:creationId xmlns:a16="http://schemas.microsoft.com/office/drawing/2014/main" xmlns="" id="{155B474D-274A-419C-8E00-4D61A7068F65}"/>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90064" y="3170105"/>
            <a:ext cx="1240973" cy="930730"/>
          </a:xfrm>
          <a:prstGeom prst="rect">
            <a:avLst/>
          </a:prstGeom>
          <a:ln>
            <a:solidFill>
              <a:schemeClr val="tx1"/>
            </a:solidFill>
          </a:ln>
        </p:spPr>
      </p:pic>
      <p:sp>
        <p:nvSpPr>
          <p:cNvPr id="29" name="CuadroTexto 28">
            <a:extLst>
              <a:ext uri="{FF2B5EF4-FFF2-40B4-BE49-F238E27FC236}">
                <a16:creationId xmlns:a16="http://schemas.microsoft.com/office/drawing/2014/main" xmlns="" id="{22D47175-44A7-4422-B93E-77CB98CC1DDD}"/>
              </a:ext>
            </a:extLst>
          </p:cNvPr>
          <p:cNvSpPr txBox="1"/>
          <p:nvPr/>
        </p:nvSpPr>
        <p:spPr>
          <a:xfrm>
            <a:off x="2873821" y="4202519"/>
            <a:ext cx="6270179" cy="877163"/>
          </a:xfrm>
          <a:prstGeom prst="rect">
            <a:avLst/>
          </a:prstGeom>
          <a:noFill/>
        </p:spPr>
        <p:txBody>
          <a:bodyPr wrap="square">
            <a:spAutoFit/>
          </a:bodyPr>
          <a:lstStyle/>
          <a:p>
            <a:pPr>
              <a:spcBef>
                <a:spcPts val="600"/>
              </a:spcBef>
            </a:pPr>
            <a:r>
              <a:rPr lang="ja-JP" altLang="en-US" sz="1700" b="1" dirty="0">
                <a:solidFill>
                  <a:schemeClr val="bg1"/>
                </a:solidFill>
                <a:effectLst>
                  <a:outerShdw blurRad="38100" dist="38100" dir="2700000" algn="tl">
                    <a:srgbClr val="000000">
                      <a:alpha val="43137"/>
                    </a:srgbClr>
                  </a:outerShdw>
                </a:effectLst>
              </a:rPr>
              <a:t>最終的には、私たちが持っているすべてのものは、神様から　来ていることを忘れないでください。神様に感謝して、「富の惑わし 」に引きずられないようにしましょう。（マルコ</a:t>
            </a:r>
            <a:r>
              <a:rPr lang="en-US" altLang="ja-JP" sz="1700" b="1" dirty="0">
                <a:solidFill>
                  <a:schemeClr val="bg1"/>
                </a:solidFill>
                <a:effectLst>
                  <a:outerShdw blurRad="38100" dist="38100" dir="2700000" algn="tl">
                    <a:srgbClr val="000000">
                      <a:alpha val="43137"/>
                    </a:srgbClr>
                  </a:outerShdw>
                </a:effectLst>
              </a:rPr>
              <a:t>4:19</a:t>
            </a:r>
            <a:r>
              <a:rPr lang="ja-JP" altLang="en-US" sz="1700" b="1" dirty="0">
                <a:solidFill>
                  <a:schemeClr val="bg1"/>
                </a:solidFill>
                <a:effectLst>
                  <a:outerShdw blurRad="38100" dist="38100" dir="2700000" algn="tl">
                    <a:srgbClr val="000000">
                      <a:alpha val="43137"/>
                    </a:srgbClr>
                  </a:outerShdw>
                </a:effectLst>
              </a:rPr>
              <a:t>）</a:t>
            </a:r>
            <a:endParaRPr lang="es-ES" sz="1700" b="1" dirty="0">
              <a:solidFill>
                <a:schemeClr val="bg1"/>
              </a:solidFill>
              <a:effectLst>
                <a:outerShdw blurRad="38100" dist="38100" dir="2700000" algn="tl">
                  <a:srgbClr val="000000">
                    <a:alpha val="43137"/>
                  </a:srgbClr>
                </a:outerShdw>
              </a:effectLst>
            </a:endParaRPr>
          </a:p>
        </p:txBody>
      </p:sp>
      <p:pic>
        <p:nvPicPr>
          <p:cNvPr id="31" name="Imagen 30" descr="Una mujer con los brazos abiertos&#10;&#10;Descripción generada automáticamente con confianza media">
            <a:extLst>
              <a:ext uri="{FF2B5EF4-FFF2-40B4-BE49-F238E27FC236}">
                <a16:creationId xmlns:a16="http://schemas.microsoft.com/office/drawing/2014/main" xmlns="" id="{564A71B4-F2BE-4297-B310-DDEF52D6344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78369" y="3755571"/>
            <a:ext cx="1288052" cy="1324111"/>
          </a:xfrm>
          <a:prstGeom prst="rect">
            <a:avLst/>
          </a:prstGeom>
          <a:solidFill>
            <a:srgbClr val="FFFFFF">
              <a:shade val="85000"/>
            </a:srgbClr>
          </a:solidFill>
          <a:ln w="38100" cap="sq">
            <a:solidFill>
              <a:srgbClr val="B0A2F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Imagen 32" descr="Un hombre con los brazos extendidos&#10;&#10;Descripción generada automáticamente con confianza baja">
            <a:extLst>
              <a:ext uri="{FF2B5EF4-FFF2-40B4-BE49-F238E27FC236}">
                <a16:creationId xmlns:a16="http://schemas.microsoft.com/office/drawing/2014/main" xmlns="" id="{EA44DEBA-BD07-47D4-AF3A-24E7CD685BAA}"/>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412964" y="3755571"/>
            <a:ext cx="1382488" cy="1324112"/>
          </a:xfrm>
          <a:prstGeom prst="rect">
            <a:avLst/>
          </a:prstGeom>
          <a:solidFill>
            <a:srgbClr val="FFFFFF">
              <a:shade val="85000"/>
            </a:srgbClr>
          </a:solidFill>
          <a:ln w="381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296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53" presetClass="entr" presetSubtype="16" fill="hold" nodeType="afterEffect">
                                  <p:stCondLst>
                                    <p:cond delay="25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5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nodeType="withEffect">
                                  <p:stCondLst>
                                    <p:cond delay="5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nodeType="withEffect">
                                  <p:stCondLst>
                                    <p:cond delay="75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nodeType="withEffect">
                                  <p:stCondLst>
                                    <p:cond delay="75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par>
                          <p:cTn id="70" fill="hold">
                            <p:stCondLst>
                              <p:cond delay="1750"/>
                            </p:stCondLst>
                            <p:childTnLst>
                              <p:par>
                                <p:cTn id="71" presetID="22" presetClass="entr" presetSubtype="8" fill="hold" grpId="0" nodeType="after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Effect transition="in" filter="wipe(left)">
                                      <p:cBhvr>
                                        <p:cTn id="73" dur="500"/>
                                        <p:tgtEl>
                                          <p:spTgt spid="6">
                                            <p:txEl>
                                              <p:pRg st="1" end="1"/>
                                            </p:tx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wipe(left)">
                                      <p:cBhvr>
                                        <p:cTn id="76" dur="500"/>
                                        <p:tgtEl>
                                          <p:spTgt spid="6">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0-#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0-#ppt_w/2"/>
                                          </p:val>
                                        </p:tav>
                                        <p:tav tm="100000">
                                          <p:val>
                                            <p:strVal val="#ppt_x"/>
                                          </p:val>
                                        </p:tav>
                                      </p:tavLst>
                                    </p:anim>
                                    <p:anim calcmode="lin" valueType="num">
                                      <p:cBhvr additive="base">
                                        <p:cTn id="86" dur="500" fill="hold"/>
                                        <p:tgtEl>
                                          <p:spTgt spid="33"/>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0-#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descr="Grupo de personas posando delante de una montaña&#10;&#10;Descripción generada automáticamente con confianza media">
            <a:extLst>
              <a:ext uri="{FF2B5EF4-FFF2-40B4-BE49-F238E27FC236}">
                <a16:creationId xmlns:a16="http://schemas.microsoft.com/office/drawing/2014/main" xmlns="" id="{C3C1500E-6766-4F10-964B-185439D6AF1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90864" y="1267446"/>
            <a:ext cx="2927990" cy="200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xmlns="" id="{E085B997-EB12-4648-B2EA-9ECD3840DBFC}"/>
              </a:ext>
            </a:extLst>
          </p:cNvPr>
          <p:cNvSpPr txBox="1"/>
          <p:nvPr/>
        </p:nvSpPr>
        <p:spPr>
          <a:xfrm>
            <a:off x="1676399" y="42213"/>
            <a:ext cx="7592291" cy="60016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300" b="1" dirty="0">
                <a:ln/>
                <a:solidFill>
                  <a:schemeClr val="accent3"/>
                </a:solidFill>
              </a:rPr>
              <a:t>奴隷であったことを思い起こしなさい</a:t>
            </a:r>
            <a:endParaRPr lang="es-ES" sz="3300" b="1" dirty="0">
              <a:ln/>
              <a:solidFill>
                <a:schemeClr val="accent3"/>
              </a:solidFill>
            </a:endParaRPr>
          </a:p>
        </p:txBody>
      </p:sp>
      <p:sp>
        <p:nvSpPr>
          <p:cNvPr id="5" name="CuadroTexto 4">
            <a:extLst>
              <a:ext uri="{FF2B5EF4-FFF2-40B4-BE49-F238E27FC236}">
                <a16:creationId xmlns:a16="http://schemas.microsoft.com/office/drawing/2014/main" xmlns="" id="{0C26C7B6-3A06-48B0-9D47-6CBF8DA2F0A6}"/>
              </a:ext>
            </a:extLst>
          </p:cNvPr>
          <p:cNvSpPr txBox="1"/>
          <p:nvPr/>
        </p:nvSpPr>
        <p:spPr>
          <a:xfrm>
            <a:off x="2415177" y="592829"/>
            <a:ext cx="6244045" cy="615553"/>
          </a:xfrm>
          <a:prstGeom prst="rect">
            <a:avLst/>
          </a:prstGeom>
          <a:noFill/>
        </p:spPr>
        <p:txBody>
          <a:bodyPr wrap="square">
            <a:spAutoFit/>
          </a:bodyPr>
          <a:lstStyle/>
          <a:p>
            <a:r>
              <a:rPr lang="ja-JP" altLang="en-US" sz="17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あなたをエジプトの国、奴隷の家から導き出された主を決して忘れないよう注意しなさい。申命記</a:t>
            </a:r>
            <a:r>
              <a:rPr lang="en-US" altLang="ja-JP" sz="17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6</a:t>
            </a:r>
            <a:r>
              <a:rPr lang="ja-JP" altLang="en-US" sz="17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altLang="ja-JP" sz="17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12</a:t>
            </a:r>
            <a:r>
              <a:rPr lang="ja-JP" altLang="en-US" sz="17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（新共同訳）</a:t>
            </a:r>
            <a:endParaRPr lang="es-ES" sz="17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C5E65AB4-3C91-4729-9BB0-303834A71DAE}"/>
              </a:ext>
            </a:extLst>
          </p:cNvPr>
          <p:cNvSpPr txBox="1"/>
          <p:nvPr/>
        </p:nvSpPr>
        <p:spPr>
          <a:xfrm>
            <a:off x="91899" y="1230873"/>
            <a:ext cx="6166026" cy="923330"/>
          </a:xfrm>
          <a:prstGeom prst="rect">
            <a:avLst/>
          </a:prstGeom>
          <a:noFill/>
        </p:spPr>
        <p:txBody>
          <a:bodyPr wrap="square" rtlCol="0">
            <a:spAutoFit/>
          </a:bodyPr>
          <a:lstStyle/>
          <a:p>
            <a:pPr>
              <a:spcBef>
                <a:spcPts val="600"/>
              </a:spcBef>
            </a:pPr>
            <a:r>
              <a:rPr lang="ja-JP" altLang="en-US" b="1" dirty="0">
                <a:solidFill>
                  <a:schemeClr val="bg1"/>
                </a:solidFill>
                <a:effectLst>
                  <a:glow rad="63500">
                    <a:srgbClr val="4B0B09"/>
                  </a:glow>
                </a:effectLst>
              </a:rPr>
              <a:t>旧約聖書には、エジプトからの解放の記憶が記されて　　います。イスラエルの人々は、今でも毎年「過越の祭り」を祝うことで、その出来事を覚えています。</a:t>
            </a:r>
            <a:endParaRPr lang="es-ES" b="1" dirty="0">
              <a:solidFill>
                <a:schemeClr val="bg1"/>
              </a:solidFill>
              <a:effectLst>
                <a:glow rad="63500">
                  <a:srgbClr val="4B0B09"/>
                </a:glow>
              </a:effectLst>
            </a:endParaRPr>
          </a:p>
        </p:txBody>
      </p:sp>
      <p:pic>
        <p:nvPicPr>
          <p:cNvPr id="4" name="Imagen 3" descr="Imagen que contiene hombre, interior, persona, parado&#10;&#10;Descripción generada automáticamente">
            <a:extLst>
              <a:ext uri="{FF2B5EF4-FFF2-40B4-BE49-F238E27FC236}">
                <a16:creationId xmlns:a16="http://schemas.microsoft.com/office/drawing/2014/main" xmlns="" id="{226B50DB-71A7-49FD-9E70-6767C46AE39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9156" y="2425594"/>
            <a:ext cx="1636020" cy="2271757"/>
          </a:xfrm>
          <a:prstGeom prst="rect">
            <a:avLst/>
          </a:prstGeom>
          <a:ln w="28575">
            <a:solidFill>
              <a:srgbClr val="D8948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Hombre haciendo piruetas encima de patineta&#10;&#10;Descripción generada automáticamente con confianza media">
            <a:extLst>
              <a:ext uri="{FF2B5EF4-FFF2-40B4-BE49-F238E27FC236}">
                <a16:creationId xmlns:a16="http://schemas.microsoft.com/office/drawing/2014/main" xmlns="" id="{30062DAE-FE46-4366-9918-09AFC0E187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61535" y="3288044"/>
            <a:ext cx="2402677" cy="1802009"/>
          </a:xfrm>
          <a:prstGeom prst="rect">
            <a:avLst/>
          </a:prstGeom>
          <a:ln w="28575" cap="rnd">
            <a:solidFill>
              <a:schemeClr val="accent4">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CuadroTexto 10">
            <a:extLst>
              <a:ext uri="{FF2B5EF4-FFF2-40B4-BE49-F238E27FC236}">
                <a16:creationId xmlns:a16="http://schemas.microsoft.com/office/drawing/2014/main" xmlns="" id="{FA7198C3-E34A-4DA8-8904-7F1E29FC8E8C}"/>
              </a:ext>
            </a:extLst>
          </p:cNvPr>
          <p:cNvSpPr txBox="1"/>
          <p:nvPr/>
        </p:nvSpPr>
        <p:spPr>
          <a:xfrm>
            <a:off x="1579008" y="2284106"/>
            <a:ext cx="4500658" cy="914096"/>
          </a:xfrm>
          <a:prstGeom prst="rect">
            <a:avLst/>
          </a:prstGeom>
          <a:noFill/>
        </p:spPr>
        <p:txBody>
          <a:bodyPr wrap="square">
            <a:spAutoFit/>
          </a:bodyPr>
          <a:lstStyle/>
          <a:p>
            <a:pPr>
              <a:spcBef>
                <a:spcPts val="600"/>
              </a:spcBef>
            </a:pPr>
            <a:r>
              <a:rPr lang="ja-JP" altLang="en-US" sz="1780" b="1" dirty="0">
                <a:solidFill>
                  <a:schemeClr val="bg1"/>
                </a:solidFill>
                <a:effectLst>
                  <a:glow rad="63500">
                    <a:srgbClr val="4B0B09"/>
                  </a:glow>
                </a:effectLst>
              </a:rPr>
              <a:t>クリスチャンにとって、過越祭は、罪からの解放という、さらに大きな解放を思い　起こさせるものです。 （</a:t>
            </a:r>
            <a:r>
              <a:rPr lang="en-US" altLang="ja-JP" sz="1780" b="1" dirty="0">
                <a:solidFill>
                  <a:schemeClr val="bg1"/>
                </a:solidFill>
                <a:effectLst>
                  <a:glow rad="63500">
                    <a:srgbClr val="4B0B09"/>
                  </a:glow>
                </a:effectLst>
              </a:rPr>
              <a:t>1</a:t>
            </a:r>
            <a:r>
              <a:rPr lang="ja-JP" altLang="en-US" sz="1780" b="1" dirty="0">
                <a:solidFill>
                  <a:schemeClr val="bg1"/>
                </a:solidFill>
                <a:effectLst>
                  <a:glow rad="63500">
                    <a:srgbClr val="4B0B09"/>
                  </a:glow>
                </a:effectLst>
              </a:rPr>
              <a:t>コリ</a:t>
            </a:r>
            <a:r>
              <a:rPr lang="en-US" altLang="ja-JP" sz="1780" b="1" dirty="0">
                <a:solidFill>
                  <a:schemeClr val="bg1"/>
                </a:solidFill>
                <a:effectLst>
                  <a:glow rad="63500">
                    <a:srgbClr val="4B0B09"/>
                  </a:glow>
                </a:effectLst>
              </a:rPr>
              <a:t>5:7</a:t>
            </a:r>
            <a:r>
              <a:rPr lang="ja-JP" altLang="en-US" sz="1780" b="1" dirty="0">
                <a:solidFill>
                  <a:schemeClr val="bg1"/>
                </a:solidFill>
                <a:effectLst>
                  <a:glow rad="63500">
                    <a:srgbClr val="4B0B09"/>
                  </a:glow>
                </a:effectLst>
              </a:rPr>
              <a:t>、</a:t>
            </a:r>
            <a:r>
              <a:rPr lang="en-US" altLang="ja-JP" sz="1780" b="1" dirty="0">
                <a:solidFill>
                  <a:schemeClr val="bg1"/>
                </a:solidFill>
                <a:effectLst>
                  <a:glow rad="63500">
                    <a:srgbClr val="4B0B09"/>
                  </a:glow>
                </a:effectLst>
              </a:rPr>
              <a:t>15:3</a:t>
            </a:r>
            <a:r>
              <a:rPr lang="ja-JP" altLang="en-US" sz="1780" b="1" dirty="0">
                <a:solidFill>
                  <a:schemeClr val="bg1"/>
                </a:solidFill>
                <a:effectLst>
                  <a:glow rad="63500">
                    <a:srgbClr val="4B0B09"/>
                  </a:glow>
                </a:effectLst>
              </a:rPr>
              <a:t>）</a:t>
            </a:r>
            <a:endParaRPr lang="es-ES" sz="1780" b="1" dirty="0">
              <a:solidFill>
                <a:schemeClr val="bg1"/>
              </a:solidFill>
              <a:effectLst>
                <a:glow rad="63500">
                  <a:srgbClr val="4B0B09"/>
                </a:glow>
              </a:effectLst>
            </a:endParaRPr>
          </a:p>
        </p:txBody>
      </p:sp>
      <p:sp>
        <p:nvSpPr>
          <p:cNvPr id="13" name="CuadroTexto 12">
            <a:extLst>
              <a:ext uri="{FF2B5EF4-FFF2-40B4-BE49-F238E27FC236}">
                <a16:creationId xmlns:a16="http://schemas.microsoft.com/office/drawing/2014/main" xmlns="" id="{31733924-1778-4679-8818-823A6FAA6ABF}"/>
              </a:ext>
            </a:extLst>
          </p:cNvPr>
          <p:cNvSpPr txBox="1"/>
          <p:nvPr/>
        </p:nvSpPr>
        <p:spPr>
          <a:xfrm>
            <a:off x="4264212" y="3272971"/>
            <a:ext cx="4780632" cy="1923604"/>
          </a:xfrm>
          <a:prstGeom prst="rect">
            <a:avLst/>
          </a:prstGeom>
          <a:noFill/>
        </p:spPr>
        <p:txBody>
          <a:bodyPr wrap="square">
            <a:spAutoFit/>
          </a:bodyPr>
          <a:lstStyle/>
          <a:p>
            <a:pPr>
              <a:spcBef>
                <a:spcPts val="600"/>
              </a:spcBef>
            </a:pPr>
            <a:r>
              <a:rPr lang="ja-JP" altLang="en-US" sz="1700" b="1" dirty="0">
                <a:solidFill>
                  <a:schemeClr val="bg1"/>
                </a:solidFill>
                <a:effectLst>
                  <a:glow rad="63500">
                    <a:srgbClr val="4B0B09"/>
                  </a:glow>
                </a:effectLst>
              </a:rPr>
              <a:t>私たちは、自分が罪人であったことを決して忘れてはなりません。キリストは私たちを罪から解放し、新しい命を与えてくださいました。　私たちは神の作品であり、良い行いのために　キリスト・イエスにあって造られたものであり、私たちがそれに歩むように神があらかじめ備えておられるからです。（エペソ</a:t>
            </a:r>
            <a:r>
              <a:rPr lang="en-US" altLang="ja-JP" sz="1700" b="1" dirty="0">
                <a:solidFill>
                  <a:schemeClr val="bg1"/>
                </a:solidFill>
                <a:effectLst>
                  <a:glow rad="63500">
                    <a:srgbClr val="4B0B09"/>
                  </a:glow>
                </a:effectLst>
              </a:rPr>
              <a:t>2</a:t>
            </a:r>
            <a:r>
              <a:rPr lang="ja-JP" altLang="en-US" sz="1700" b="1" dirty="0">
                <a:solidFill>
                  <a:schemeClr val="bg1"/>
                </a:solidFill>
                <a:effectLst>
                  <a:glow rad="63500">
                    <a:srgbClr val="4B0B09"/>
                  </a:glow>
                </a:effectLst>
              </a:rPr>
              <a:t>：</a:t>
            </a:r>
            <a:r>
              <a:rPr lang="en-US" altLang="ja-JP" sz="1700" b="1" dirty="0">
                <a:solidFill>
                  <a:schemeClr val="bg1"/>
                </a:solidFill>
                <a:effectLst>
                  <a:glow rad="63500">
                    <a:srgbClr val="4B0B09"/>
                  </a:glow>
                </a:effectLst>
              </a:rPr>
              <a:t>10</a:t>
            </a:r>
            <a:r>
              <a:rPr lang="ja-JP" altLang="en-US" sz="1700" b="1" dirty="0">
                <a:solidFill>
                  <a:schemeClr val="bg1"/>
                </a:solidFill>
                <a:effectLst>
                  <a:glow rad="63500">
                    <a:srgbClr val="4B0B09"/>
                  </a:glow>
                </a:effectLst>
              </a:rPr>
              <a:t>）。</a:t>
            </a:r>
            <a:endParaRPr lang="es-ES" sz="1700" b="1" dirty="0">
              <a:solidFill>
                <a:schemeClr val="bg1"/>
              </a:solidFill>
              <a:effectLst>
                <a:glow rad="63500">
                  <a:srgbClr val="4B0B09"/>
                </a:glow>
              </a:effectLst>
            </a:endParaRPr>
          </a:p>
        </p:txBody>
      </p:sp>
      <p:pic>
        <p:nvPicPr>
          <p:cNvPr id="15" name="Imagen 14" descr="Una persona con un turbante en la cabeza&#10;&#10;Descripción generada automáticamente con confianza baja">
            <a:extLst>
              <a:ext uri="{FF2B5EF4-FFF2-40B4-BE49-F238E27FC236}">
                <a16:creationId xmlns:a16="http://schemas.microsoft.com/office/drawing/2014/main" xmlns="" id="{8079DD25-4911-4534-AC37-A723163B7EC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899" y="42213"/>
            <a:ext cx="1635704" cy="108937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50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80">
                                          <p:stCondLst>
                                            <p:cond delay="0"/>
                                          </p:stCondLst>
                                        </p:cTn>
                                        <p:tgtEl>
                                          <p:spTgt spid="15"/>
                                        </p:tgtEl>
                                      </p:cBhvr>
                                    </p:animEffect>
                                    <p:anim calcmode="lin" valueType="num">
                                      <p:cBhvr>
                                        <p:cTn id="1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 dur="26">
                                          <p:stCondLst>
                                            <p:cond delay="650"/>
                                          </p:stCondLst>
                                        </p:cTn>
                                        <p:tgtEl>
                                          <p:spTgt spid="15"/>
                                        </p:tgtEl>
                                      </p:cBhvr>
                                      <p:to x="100000" y="60000"/>
                                    </p:animScale>
                                    <p:animScale>
                                      <p:cBhvr>
                                        <p:cTn id="23" dur="166" decel="50000">
                                          <p:stCondLst>
                                            <p:cond delay="676"/>
                                          </p:stCondLst>
                                        </p:cTn>
                                        <p:tgtEl>
                                          <p:spTgt spid="15"/>
                                        </p:tgtEl>
                                      </p:cBhvr>
                                      <p:to x="100000" y="100000"/>
                                    </p:animScale>
                                    <p:animScale>
                                      <p:cBhvr>
                                        <p:cTn id="24" dur="26">
                                          <p:stCondLst>
                                            <p:cond delay="1312"/>
                                          </p:stCondLst>
                                        </p:cTn>
                                        <p:tgtEl>
                                          <p:spTgt spid="15"/>
                                        </p:tgtEl>
                                      </p:cBhvr>
                                      <p:to x="100000" y="80000"/>
                                    </p:animScale>
                                    <p:animScale>
                                      <p:cBhvr>
                                        <p:cTn id="25" dur="166" decel="50000">
                                          <p:stCondLst>
                                            <p:cond delay="1338"/>
                                          </p:stCondLst>
                                        </p:cTn>
                                        <p:tgtEl>
                                          <p:spTgt spid="15"/>
                                        </p:tgtEl>
                                      </p:cBhvr>
                                      <p:to x="100000" y="100000"/>
                                    </p:animScale>
                                    <p:animScale>
                                      <p:cBhvr>
                                        <p:cTn id="26" dur="26">
                                          <p:stCondLst>
                                            <p:cond delay="1642"/>
                                          </p:stCondLst>
                                        </p:cTn>
                                        <p:tgtEl>
                                          <p:spTgt spid="15"/>
                                        </p:tgtEl>
                                      </p:cBhvr>
                                      <p:to x="100000" y="90000"/>
                                    </p:animScale>
                                    <p:animScale>
                                      <p:cBhvr>
                                        <p:cTn id="27" dur="166" decel="50000">
                                          <p:stCondLst>
                                            <p:cond delay="1668"/>
                                          </p:stCondLst>
                                        </p:cTn>
                                        <p:tgtEl>
                                          <p:spTgt spid="15"/>
                                        </p:tgtEl>
                                      </p:cBhvr>
                                      <p:to x="100000" y="100000"/>
                                    </p:animScale>
                                    <p:animScale>
                                      <p:cBhvr>
                                        <p:cTn id="28" dur="26">
                                          <p:stCondLst>
                                            <p:cond delay="1808"/>
                                          </p:stCondLst>
                                        </p:cTn>
                                        <p:tgtEl>
                                          <p:spTgt spid="15"/>
                                        </p:tgtEl>
                                      </p:cBhvr>
                                      <p:to x="100000" y="95000"/>
                                    </p:animScale>
                                    <p:animScale>
                                      <p:cBhvr>
                                        <p:cTn id="29" dur="166" decel="50000">
                                          <p:stCondLst>
                                            <p:cond delay="1834"/>
                                          </p:stCondLst>
                                        </p:cTn>
                                        <p:tgtEl>
                                          <p:spTgt spid="15"/>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900" decel="100000" fill="hold"/>
                                        <p:tgtEl>
                                          <p:spTgt spid="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900" decel="100000" fill="hold"/>
                                        <p:tgtEl>
                                          <p:spTgt spid="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ppt_x</p:attrName>
                                        </p:attrNameLst>
                                      </p:cBhvr>
                                      <p:tavLst>
                                        <p:tav tm="0">
                                          <p:val>
                                            <p:strVal val="#ppt_x"/>
                                          </p:val>
                                        </p:tav>
                                        <p:tav tm="100000">
                                          <p:val>
                                            <p:strVal val="#ppt_x"/>
                                          </p:val>
                                        </p:tav>
                                      </p:tavLst>
                                    </p:anim>
                                    <p:anim calcmode="lin" valueType="num">
                                      <p:cBhvr>
                                        <p:cTn id="75" dur="500" fill="hold"/>
                                        <p:tgtEl>
                                          <p:spTgt spid="9"/>
                                        </p:tgtEl>
                                        <p:attrNameLst>
                                          <p:attrName>ppt_y</p:attrName>
                                        </p:attrNameLst>
                                      </p:cBhvr>
                                      <p:tavLst>
                                        <p:tav tm="0">
                                          <p:val>
                                            <p:strVal val="#ppt_y+#ppt_h/2"/>
                                          </p:val>
                                        </p:tav>
                                        <p:tav tm="100000">
                                          <p:val>
                                            <p:strVal val="#ppt_y"/>
                                          </p:val>
                                        </p:tav>
                                      </p:tavLst>
                                    </p:anim>
                                    <p:anim calcmode="lin" valueType="num">
                                      <p:cBhvr>
                                        <p:cTn id="76" dur="500" fill="hold"/>
                                        <p:tgtEl>
                                          <p:spTgt spid="9"/>
                                        </p:tgtEl>
                                        <p:attrNameLst>
                                          <p:attrName>ppt_w</p:attrName>
                                        </p:attrNameLst>
                                      </p:cBhvr>
                                      <p:tavLst>
                                        <p:tav tm="0">
                                          <p:val>
                                            <p:strVal val="#ppt_w"/>
                                          </p:val>
                                        </p:tav>
                                        <p:tav tm="100000">
                                          <p:val>
                                            <p:strVal val="#ppt_w"/>
                                          </p:val>
                                        </p:tav>
                                      </p:tavLst>
                                    </p:anim>
                                    <p:anim calcmode="lin" valueType="num">
                                      <p:cBhvr>
                                        <p:cTn id="77" dur="500" fill="hold"/>
                                        <p:tgtEl>
                                          <p:spTgt spid="9"/>
                                        </p:tgtEl>
                                        <p:attrNameLst>
                                          <p:attrName>ppt_h</p:attrName>
                                        </p:attrNameLst>
                                      </p:cBhvr>
                                      <p:tavLst>
                                        <p:tav tm="0">
                                          <p:val>
                                            <p:fltVal val="0"/>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BBCA378-C84B-47C0-80BD-FBC53B5A44BB}"/>
              </a:ext>
            </a:extLst>
          </p:cNvPr>
          <p:cNvSpPr txBox="1"/>
          <p:nvPr/>
        </p:nvSpPr>
        <p:spPr>
          <a:xfrm>
            <a:off x="692656" y="1232922"/>
            <a:ext cx="7125883" cy="2677656"/>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豊かな人も貧しい人も、学識のある人もない人も、神の愛の形見を見て考えることができるのです。神の配慮と善意と慈悲の形見はすべて、記憶の　広間に不滅の記念品として飾られるべきです。　神は、ご自身の愛と約束を心の石板に書かれる　ことを望んでおられます。神の貴重な啓示を守り、一文字たりとも消したり薄めたりしてはならない。</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1C819137-063A-4914-B50D-004C16C12D6B}"/>
              </a:ext>
            </a:extLst>
          </p:cNvPr>
          <p:cNvSpPr txBox="1"/>
          <p:nvPr/>
        </p:nvSpPr>
        <p:spPr>
          <a:xfrm>
            <a:off x="631371" y="201609"/>
            <a:ext cx="7336970" cy="338554"/>
          </a:xfrm>
          <a:prstGeom prst="rect">
            <a:avLst/>
          </a:prstGeom>
          <a:noFill/>
        </p:spPr>
        <p:txBody>
          <a:bodyPr wrap="square" rtlCol="0">
            <a:spAutoFit/>
          </a:bodyPr>
          <a:lstStyle/>
          <a:p>
            <a:pPr algn="ctr"/>
            <a:r>
              <a:rPr lang="en-US" sz="1600" b="1" dirty="0"/>
              <a:t>E. G. W. (Our High Calling, May 9)</a:t>
            </a:r>
            <a:r>
              <a:rPr lang="ja-JP" altLang="en-US" sz="1600" b="1" dirty="0"/>
              <a:t>非公式訳</a:t>
            </a:r>
            <a:endParaRPr lang="es-ES" sz="1600" b="1" dirty="0"/>
          </a:p>
        </p:txBody>
      </p:sp>
    </p:spTree>
    <p:extLst>
      <p:ext uri="{BB962C8B-B14F-4D97-AF65-F5344CB8AC3E}">
        <p14:creationId xmlns:p14="http://schemas.microsoft.com/office/powerpoint/2010/main" val="9288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758</Words>
  <Application>Microsoft Office PowerPoint</Application>
  <PresentationFormat>画面に合わせる (16:9)</PresentationFormat>
  <Paragraphs>50</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Constantia</vt:lpstr>
      <vt:lpstr>Calibri</vt:lpstr>
      <vt:lpstr>游ゴシック</vt:lpstr>
      <vt:lpstr>Calibri Light</vt:lpstr>
      <vt:lpstr>ＭＳ ゴシック</vt:lpstr>
      <vt:lpstr>Arial</vt:lpstr>
      <vt:lpstr>Comic Sans MS</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68</cp:revision>
  <dcterms:created xsi:type="dcterms:W3CDTF">2021-11-12T17:03:09Z</dcterms:created>
  <dcterms:modified xsi:type="dcterms:W3CDTF">2021-11-29T05:55:04Z</dcterms:modified>
</cp:coreProperties>
</file>