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9" r:id="rId2"/>
    <p:sldId id="271" r:id="rId3"/>
    <p:sldId id="272" r:id="rId4"/>
    <p:sldId id="273" r:id="rId5"/>
    <p:sldId id="274" r:id="rId6"/>
    <p:sldId id="275" r:id="rId7"/>
    <p:sldId id="276" r:id="rId8"/>
    <p:sldId id="277" r:id="rId9"/>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F3E"/>
    <a:srgbClr val="81C69A"/>
    <a:srgbClr val="E6E6E6"/>
    <a:srgbClr val="585477"/>
    <a:srgbClr val="B42BAD"/>
    <a:srgbClr val="D6D6EF"/>
    <a:srgbClr val="920000"/>
    <a:srgbClr val="9FE9DB"/>
    <a:srgbClr val="63DBC4"/>
    <a:srgbClr val="2BB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968DF-8530-477B-BEA6-8CC4DC17466D}" v="9111" dt="2021-10-12T04:40:00.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豊実" userId="ab266e8c5ae34791" providerId="LiveId" clId="{478968DF-8530-477B-BEA6-8CC4DC17466D}"/>
    <pc:docChg chg="undo custSel addSld delSld modSld sldOrd">
      <pc:chgData name="豊実" userId="ab266e8c5ae34791" providerId="LiveId" clId="{478968DF-8530-477B-BEA6-8CC4DC17466D}" dt="2021-10-12T04:40:00.716" v="9246" actId="20577"/>
      <pc:docMkLst>
        <pc:docMk/>
      </pc:docMkLst>
      <pc:sldChg chg="modSp del ord">
        <pc:chgData name="豊実" userId="ab266e8c5ae34791" providerId="LiveId" clId="{478968DF-8530-477B-BEA6-8CC4DC17466D}" dt="2021-10-12T04:34:21.104" v="9207" actId="47"/>
        <pc:sldMkLst>
          <pc:docMk/>
          <pc:sldMk cId="3119853258" sldId="257"/>
        </pc:sldMkLst>
        <pc:spChg chg="mod">
          <ac:chgData name="豊実" userId="ab266e8c5ae34791" providerId="LiveId" clId="{478968DF-8530-477B-BEA6-8CC4DC17466D}" dt="2021-10-09T08:44:47.698" v="2130" actId="6549"/>
          <ac:spMkLst>
            <pc:docMk/>
            <pc:sldMk cId="3119853258" sldId="257"/>
            <ac:spMk id="2" creationId="{F50B922F-5921-400F-BA14-5FA51F12EF4F}"/>
          </ac:spMkLst>
        </pc:spChg>
      </pc:sldChg>
      <pc:sldChg chg="del">
        <pc:chgData name="豊実" userId="ab266e8c5ae34791" providerId="LiveId" clId="{478968DF-8530-477B-BEA6-8CC4DC17466D}" dt="2021-10-12T04:34:11.940" v="9204" actId="47"/>
        <pc:sldMkLst>
          <pc:docMk/>
          <pc:sldMk cId="1770269054" sldId="260"/>
        </pc:sldMkLst>
      </pc:sldChg>
      <pc:sldChg chg="del">
        <pc:chgData name="豊実" userId="ab266e8c5ae34791" providerId="LiveId" clId="{478968DF-8530-477B-BEA6-8CC4DC17466D}" dt="2021-10-09T09:18:49.761" v="2794"/>
        <pc:sldMkLst>
          <pc:docMk/>
          <pc:sldMk cId="126805013" sldId="261"/>
        </pc:sldMkLst>
      </pc:sldChg>
      <pc:sldChg chg="add del">
        <pc:chgData name="豊実" userId="ab266e8c5ae34791" providerId="LiveId" clId="{478968DF-8530-477B-BEA6-8CC4DC17466D}" dt="2021-10-09T09:19:18.172" v="2796" actId="2696"/>
        <pc:sldMkLst>
          <pc:docMk/>
          <pc:sldMk cId="3540599654" sldId="261"/>
        </pc:sldMkLst>
      </pc:sldChg>
      <pc:sldChg chg="del">
        <pc:chgData name="豊実" userId="ab266e8c5ae34791" providerId="LiveId" clId="{478968DF-8530-477B-BEA6-8CC4DC17466D}" dt="2021-10-12T04:34:14.783" v="9205" actId="47"/>
        <pc:sldMkLst>
          <pc:docMk/>
          <pc:sldMk cId="3576201590" sldId="261"/>
        </pc:sldMkLst>
      </pc:sldChg>
      <pc:sldChg chg="del">
        <pc:chgData name="豊実" userId="ab266e8c5ae34791" providerId="LiveId" clId="{478968DF-8530-477B-BEA6-8CC4DC17466D}" dt="2021-10-12T04:34:06.129" v="9202" actId="47"/>
        <pc:sldMkLst>
          <pc:docMk/>
          <pc:sldMk cId="4253649143" sldId="262"/>
        </pc:sldMkLst>
      </pc:sldChg>
      <pc:sldChg chg="del">
        <pc:chgData name="豊実" userId="ab266e8c5ae34791" providerId="LiveId" clId="{478968DF-8530-477B-BEA6-8CC4DC17466D}" dt="2021-10-12T04:34:02.583" v="9201" actId="47"/>
        <pc:sldMkLst>
          <pc:docMk/>
          <pc:sldMk cId="3270469492" sldId="266"/>
        </pc:sldMkLst>
      </pc:sldChg>
      <pc:sldChg chg="del">
        <pc:chgData name="豊実" userId="ab266e8c5ae34791" providerId="LiveId" clId="{478968DF-8530-477B-BEA6-8CC4DC17466D}" dt="2021-10-12T04:34:08.816" v="9203" actId="47"/>
        <pc:sldMkLst>
          <pc:docMk/>
          <pc:sldMk cId="3651194639" sldId="268"/>
        </pc:sldMkLst>
      </pc:sldChg>
      <pc:sldChg chg="modSp mod">
        <pc:chgData name="豊実" userId="ab266e8c5ae34791" providerId="LiveId" clId="{478968DF-8530-477B-BEA6-8CC4DC17466D}" dt="2021-10-09T08:36:23.662" v="1803" actId="255"/>
        <pc:sldMkLst>
          <pc:docMk/>
          <pc:sldMk cId="195554256" sldId="269"/>
        </pc:sldMkLst>
        <pc:spChg chg="mod">
          <ac:chgData name="豊実" userId="ab266e8c5ae34791" providerId="LiveId" clId="{478968DF-8530-477B-BEA6-8CC4DC17466D}" dt="2021-10-09T08:36:23.662" v="1803" actId="255"/>
          <ac:spMkLst>
            <pc:docMk/>
            <pc:sldMk cId="195554256" sldId="269"/>
            <ac:spMk id="4" creationId="{988ACAED-43D7-4FCD-AD16-1A2E72064AC0}"/>
          </ac:spMkLst>
        </pc:spChg>
        <pc:spChg chg="mod">
          <ac:chgData name="豊実" userId="ab266e8c5ae34791" providerId="LiveId" clId="{478968DF-8530-477B-BEA6-8CC4DC17466D}" dt="2021-10-09T08:36:08.668" v="1802" actId="6549"/>
          <ac:spMkLst>
            <pc:docMk/>
            <pc:sldMk cId="195554256" sldId="269"/>
            <ac:spMk id="5" creationId="{E00BD8A7-27A9-4607-A3B6-A4D138FFEE4A}"/>
          </ac:spMkLst>
        </pc:spChg>
      </pc:sldChg>
      <pc:sldChg chg="del">
        <pc:chgData name="豊実" userId="ab266e8c5ae34791" providerId="LiveId" clId="{478968DF-8530-477B-BEA6-8CC4DC17466D}" dt="2021-10-12T04:34:18.448" v="9206" actId="47"/>
        <pc:sldMkLst>
          <pc:docMk/>
          <pc:sldMk cId="4155888663" sldId="270"/>
        </pc:sldMkLst>
      </pc:sldChg>
      <pc:sldChg chg="modSp modAnim">
        <pc:chgData name="豊実" userId="ab266e8c5ae34791" providerId="LiveId" clId="{478968DF-8530-477B-BEA6-8CC4DC17466D}" dt="2021-10-12T03:20:12.837" v="3957" actId="20577"/>
        <pc:sldMkLst>
          <pc:docMk/>
          <pc:sldMk cId="426246994" sldId="271"/>
        </pc:sldMkLst>
        <pc:spChg chg="mod">
          <ac:chgData name="豊実" userId="ab266e8c5ae34791" providerId="LiveId" clId="{478968DF-8530-477B-BEA6-8CC4DC17466D}" dt="2021-10-09T08:46:37.619" v="2370" actId="6549"/>
          <ac:spMkLst>
            <pc:docMk/>
            <pc:sldMk cId="426246994" sldId="271"/>
            <ac:spMk id="2" creationId="{F50B922F-5921-400F-BA14-5FA51F12EF4F}"/>
          </ac:spMkLst>
        </pc:spChg>
        <pc:spChg chg="mod">
          <ac:chgData name="豊実" userId="ab266e8c5ae34791" providerId="LiveId" clId="{478968DF-8530-477B-BEA6-8CC4DC17466D}" dt="2021-10-12T03:20:12.837" v="3957" actId="20577"/>
          <ac:spMkLst>
            <pc:docMk/>
            <pc:sldMk cId="426246994" sldId="271"/>
            <ac:spMk id="3" creationId="{99C40CC4-111F-4D7F-B3B7-BA9658A8C6D6}"/>
          </ac:spMkLst>
        </pc:spChg>
      </pc:sldChg>
      <pc:sldChg chg="delSp modSp mod modAnim">
        <pc:chgData name="豊実" userId="ab266e8c5ae34791" providerId="LiveId" clId="{478968DF-8530-477B-BEA6-8CC4DC17466D}" dt="2021-10-12T03:36:19.437" v="5040" actId="20577"/>
        <pc:sldMkLst>
          <pc:docMk/>
          <pc:sldMk cId="2330484651" sldId="272"/>
        </pc:sldMkLst>
        <pc:spChg chg="mod">
          <ac:chgData name="豊実" userId="ab266e8c5ae34791" providerId="LiveId" clId="{478968DF-8530-477B-BEA6-8CC4DC17466D}" dt="2021-10-09T08:57:51.091" v="2420" actId="20577"/>
          <ac:spMkLst>
            <pc:docMk/>
            <pc:sldMk cId="2330484651" sldId="272"/>
            <ac:spMk id="3" creationId="{5EC9ABB6-F2D9-4431-9548-89D58496AB32}"/>
          </ac:spMkLst>
        </pc:spChg>
        <pc:spChg chg="mod">
          <ac:chgData name="豊実" userId="ab266e8c5ae34791" providerId="LiveId" clId="{478968DF-8530-477B-BEA6-8CC4DC17466D}" dt="2021-10-09T09:19:46.745" v="2797" actId="255"/>
          <ac:spMkLst>
            <pc:docMk/>
            <pc:sldMk cId="2330484651" sldId="272"/>
            <ac:spMk id="5" creationId="{6C4A2B82-665B-498B-B8D8-9EC4206BCF49}"/>
          </ac:spMkLst>
        </pc:spChg>
        <pc:spChg chg="mod">
          <ac:chgData name="豊実" userId="ab266e8c5ae34791" providerId="LiveId" clId="{478968DF-8530-477B-BEA6-8CC4DC17466D}" dt="2021-10-09T09:20:33.229" v="2801" actId="20577"/>
          <ac:spMkLst>
            <pc:docMk/>
            <pc:sldMk cId="2330484651" sldId="272"/>
            <ac:spMk id="6" creationId="{C7467F81-4EC7-4726-B044-A18878C53F2F}"/>
          </ac:spMkLst>
        </pc:spChg>
        <pc:spChg chg="mod">
          <ac:chgData name="豊実" userId="ab266e8c5ae34791" providerId="LiveId" clId="{478968DF-8530-477B-BEA6-8CC4DC17466D}" dt="2021-10-12T03:36:19.437" v="5040" actId="20577"/>
          <ac:spMkLst>
            <pc:docMk/>
            <pc:sldMk cId="2330484651" sldId="272"/>
            <ac:spMk id="8" creationId="{5E2B7323-B04A-4F44-BF3C-45983C77B8B3}"/>
          </ac:spMkLst>
        </pc:spChg>
        <pc:spChg chg="mod">
          <ac:chgData name="豊実" userId="ab266e8c5ae34791" providerId="LiveId" clId="{478968DF-8530-477B-BEA6-8CC4DC17466D}" dt="2021-10-12T03:31:04.287" v="4600" actId="20577"/>
          <ac:spMkLst>
            <pc:docMk/>
            <pc:sldMk cId="2330484651" sldId="272"/>
            <ac:spMk id="9" creationId="{F91B517D-800A-4C86-A4E1-5F7454E5D34B}"/>
          </ac:spMkLst>
        </pc:spChg>
        <pc:graphicFrameChg chg="mod">
          <ac:chgData name="豊実" userId="ab266e8c5ae34791" providerId="LiveId" clId="{478968DF-8530-477B-BEA6-8CC4DC17466D}" dt="2021-10-12T03:25:12.685" v="4197" actId="255"/>
          <ac:graphicFrameMkLst>
            <pc:docMk/>
            <pc:sldMk cId="2330484651" sldId="272"/>
            <ac:graphicFrameMk id="2" creationId="{23B8E71D-73B6-4481-9A90-5803EE6155A0}"/>
          </ac:graphicFrameMkLst>
        </pc:graphicFrameChg>
        <pc:picChg chg="del">
          <ac:chgData name="豊実" userId="ab266e8c5ae34791" providerId="LiveId" clId="{478968DF-8530-477B-BEA6-8CC4DC17466D}" dt="2021-10-09T09:18:32.857" v="2793"/>
          <ac:picMkLst>
            <pc:docMk/>
            <pc:sldMk cId="2330484651" sldId="272"/>
            <ac:picMk id="4" creationId="{4C62342B-6004-4C2D-ABF2-D3AF9B6B5FFE}"/>
          </ac:picMkLst>
        </pc:picChg>
      </pc:sldChg>
      <pc:sldChg chg="modSp mod modAnim">
        <pc:chgData name="豊実" userId="ab266e8c5ae34791" providerId="LiveId" clId="{478968DF-8530-477B-BEA6-8CC4DC17466D}" dt="2021-10-12T04:39:15.104" v="9236" actId="20577"/>
        <pc:sldMkLst>
          <pc:docMk/>
          <pc:sldMk cId="2849015342" sldId="273"/>
        </pc:sldMkLst>
        <pc:spChg chg="mod">
          <ac:chgData name="豊実" userId="ab266e8c5ae34791" providerId="LiveId" clId="{478968DF-8530-477B-BEA6-8CC4DC17466D}" dt="2021-10-09T09:06:16.645" v="2488" actId="20577"/>
          <ac:spMkLst>
            <pc:docMk/>
            <pc:sldMk cId="2849015342" sldId="273"/>
            <ac:spMk id="3" creationId="{D78DFD9B-0C20-4116-85E9-BB4D34A3B4CD}"/>
          </ac:spMkLst>
        </pc:spChg>
        <pc:spChg chg="mod">
          <ac:chgData name="豊実" userId="ab266e8c5ae34791" providerId="LiveId" clId="{478968DF-8530-477B-BEA6-8CC4DC17466D}" dt="2021-10-09T09:26:32.135" v="2926" actId="1076"/>
          <ac:spMkLst>
            <pc:docMk/>
            <pc:sldMk cId="2849015342" sldId="273"/>
            <ac:spMk id="4" creationId="{7346EA7C-8B65-4853-9A4F-5A83F70BFB95}"/>
          </ac:spMkLst>
        </pc:spChg>
        <pc:spChg chg="mod">
          <ac:chgData name="豊実" userId="ab266e8c5ae34791" providerId="LiveId" clId="{478968DF-8530-477B-BEA6-8CC4DC17466D}" dt="2021-10-12T04:39:15.104" v="9236" actId="20577"/>
          <ac:spMkLst>
            <pc:docMk/>
            <pc:sldMk cId="2849015342" sldId="273"/>
            <ac:spMk id="5" creationId="{64906F08-E99B-4180-81F2-465EACF140E1}"/>
          </ac:spMkLst>
        </pc:spChg>
        <pc:spChg chg="mod">
          <ac:chgData name="豊実" userId="ab266e8c5ae34791" providerId="LiveId" clId="{478968DF-8530-477B-BEA6-8CC4DC17466D}" dt="2021-10-12T04:31:39.850" v="9181" actId="20577"/>
          <ac:spMkLst>
            <pc:docMk/>
            <pc:sldMk cId="2849015342" sldId="273"/>
            <ac:spMk id="10" creationId="{9A9F36DB-CD32-41CD-A1A0-B6E752751BE6}"/>
          </ac:spMkLst>
        </pc:spChg>
        <pc:spChg chg="mod">
          <ac:chgData name="豊実" userId="ab266e8c5ae34791" providerId="LiveId" clId="{478968DF-8530-477B-BEA6-8CC4DC17466D}" dt="2021-10-12T04:31:54.330" v="9182" actId="122"/>
          <ac:spMkLst>
            <pc:docMk/>
            <pc:sldMk cId="2849015342" sldId="273"/>
            <ac:spMk id="12" creationId="{272F75EE-2480-4EF0-8245-56CF6A6BFAF9}"/>
          </ac:spMkLst>
        </pc:spChg>
        <pc:picChg chg="mod">
          <ac:chgData name="豊実" userId="ab266e8c5ae34791" providerId="LiveId" clId="{478968DF-8530-477B-BEA6-8CC4DC17466D}" dt="2021-10-12T04:09:58.626" v="7880" actId="1076"/>
          <ac:picMkLst>
            <pc:docMk/>
            <pc:sldMk cId="2849015342" sldId="273"/>
            <ac:picMk id="16" creationId="{8A6E5526-9CB6-4A56-A90C-EFAD2AA6C875}"/>
          </ac:picMkLst>
        </pc:picChg>
      </pc:sldChg>
      <pc:sldChg chg="modSp mod">
        <pc:chgData name="豊実" userId="ab266e8c5ae34791" providerId="LiveId" clId="{478968DF-8530-477B-BEA6-8CC4DC17466D}" dt="2021-10-12T04:38:46.916" v="9230" actId="120"/>
        <pc:sldMkLst>
          <pc:docMk/>
          <pc:sldMk cId="4274021526" sldId="274"/>
        </pc:sldMkLst>
        <pc:spChg chg="mod">
          <ac:chgData name="豊実" userId="ab266e8c5ae34791" providerId="LiveId" clId="{478968DF-8530-477B-BEA6-8CC4DC17466D}" dt="2021-10-12T04:38:46.916" v="9230" actId="120"/>
          <ac:spMkLst>
            <pc:docMk/>
            <pc:sldMk cId="4274021526" sldId="274"/>
            <ac:spMk id="3" creationId="{7BF4B14E-16C1-4E34-9DD3-5E2FC5CCCA64}"/>
          </ac:spMkLst>
        </pc:spChg>
      </pc:sldChg>
      <pc:sldChg chg="modSp add del modAnim">
        <pc:chgData name="豊実" userId="ab266e8c5ae34791" providerId="LiveId" clId="{478968DF-8530-477B-BEA6-8CC4DC17466D}" dt="2021-10-09T09:19:18.172" v="2796" actId="2696"/>
        <pc:sldMkLst>
          <pc:docMk/>
          <pc:sldMk cId="1501883395" sldId="275"/>
        </pc:sldMkLst>
        <pc:spChg chg="mod">
          <ac:chgData name="豊実" userId="ab266e8c5ae34791" providerId="LiveId" clId="{478968DF-8530-477B-BEA6-8CC4DC17466D}" dt="2021-10-09T09:12:17.619" v="2655" actId="20577"/>
          <ac:spMkLst>
            <pc:docMk/>
            <pc:sldMk cId="1501883395" sldId="275"/>
            <ac:spMk id="3" creationId="{D795E81E-2E21-4BA9-96EA-782DBD8773BF}"/>
          </ac:spMkLst>
        </pc:spChg>
      </pc:sldChg>
      <pc:sldChg chg="modSp">
        <pc:chgData name="豊実" userId="ab266e8c5ae34791" providerId="LiveId" clId="{478968DF-8530-477B-BEA6-8CC4DC17466D}" dt="2021-10-12T04:40:00.716" v="9246" actId="20577"/>
        <pc:sldMkLst>
          <pc:docMk/>
          <pc:sldMk cId="2081895282" sldId="275"/>
        </pc:sldMkLst>
        <pc:spChg chg="mod">
          <ac:chgData name="豊実" userId="ab266e8c5ae34791" providerId="LiveId" clId="{478968DF-8530-477B-BEA6-8CC4DC17466D}" dt="2021-10-09T09:23:24.597" v="2883" actId="255"/>
          <ac:spMkLst>
            <pc:docMk/>
            <pc:sldMk cId="2081895282" sldId="275"/>
            <ac:spMk id="4" creationId="{BB351CE9-B7FB-4081-8AEB-BEA3DDBE3BDC}"/>
          </ac:spMkLst>
        </pc:spChg>
        <pc:spChg chg="mod">
          <ac:chgData name="豊実" userId="ab266e8c5ae34791" providerId="LiveId" clId="{478968DF-8530-477B-BEA6-8CC4DC17466D}" dt="2021-10-12T04:39:52.462" v="9243" actId="20577"/>
          <ac:spMkLst>
            <pc:docMk/>
            <pc:sldMk cId="2081895282" sldId="275"/>
            <ac:spMk id="5" creationId="{369C0CAC-A935-4F32-8D94-3E71D174EDCF}"/>
          </ac:spMkLst>
        </pc:spChg>
        <pc:spChg chg="mod">
          <ac:chgData name="豊実" userId="ab266e8c5ae34791" providerId="LiveId" clId="{478968DF-8530-477B-BEA6-8CC4DC17466D}" dt="2021-10-12T04:40:00.716" v="9246" actId="20577"/>
          <ac:spMkLst>
            <pc:docMk/>
            <pc:sldMk cId="2081895282" sldId="275"/>
            <ac:spMk id="8" creationId="{CDD96BEF-827F-427A-8D0B-EFBF1B033814}"/>
          </ac:spMkLst>
        </pc:spChg>
      </pc:sldChg>
      <pc:sldChg chg="del">
        <pc:chgData name="豊実" userId="ab266e8c5ae34791" providerId="LiveId" clId="{478968DF-8530-477B-BEA6-8CC4DC17466D}" dt="2021-10-09T09:18:49.761" v="2794"/>
        <pc:sldMkLst>
          <pc:docMk/>
          <pc:sldMk cId="3086371847" sldId="275"/>
        </pc:sldMkLst>
      </pc:sldChg>
      <pc:sldChg chg="modSp mod modAnim">
        <pc:chgData name="豊実" userId="ab266e8c5ae34791" providerId="LiveId" clId="{478968DF-8530-477B-BEA6-8CC4DC17466D}" dt="2021-10-12T04:37:50.910" v="9220" actId="20577"/>
        <pc:sldMkLst>
          <pc:docMk/>
          <pc:sldMk cId="1373265784" sldId="276"/>
        </pc:sldMkLst>
        <pc:spChg chg="mod">
          <ac:chgData name="豊実" userId="ab266e8c5ae34791" providerId="LiveId" clId="{478968DF-8530-477B-BEA6-8CC4DC17466D}" dt="2021-10-09T09:12:41.305" v="2687" actId="20577"/>
          <ac:spMkLst>
            <pc:docMk/>
            <pc:sldMk cId="1373265784" sldId="276"/>
            <ac:spMk id="3" creationId="{99E6B66C-1E5E-4670-B1B4-6DC22F335B1B}"/>
          </ac:spMkLst>
        </pc:spChg>
        <pc:spChg chg="mod">
          <ac:chgData name="豊実" userId="ab266e8c5ae34791" providerId="LiveId" clId="{478968DF-8530-477B-BEA6-8CC4DC17466D}" dt="2021-10-09T09:29:26.931" v="2979" actId="1076"/>
          <ac:spMkLst>
            <pc:docMk/>
            <pc:sldMk cId="1373265784" sldId="276"/>
            <ac:spMk id="4" creationId="{47B757D7-1799-4959-9720-99E8692CE5AA}"/>
          </ac:spMkLst>
        </pc:spChg>
        <pc:spChg chg="mod">
          <ac:chgData name="豊実" userId="ab266e8c5ae34791" providerId="LiveId" clId="{478968DF-8530-477B-BEA6-8CC4DC17466D}" dt="2021-10-12T04:37:50.910" v="9220" actId="20577"/>
          <ac:spMkLst>
            <pc:docMk/>
            <pc:sldMk cId="1373265784" sldId="276"/>
            <ac:spMk id="5" creationId="{E9DFDE83-B807-47E6-920A-EF4AB85A6BA0}"/>
          </ac:spMkLst>
        </pc:spChg>
        <pc:spChg chg="mod">
          <ac:chgData name="豊実" userId="ab266e8c5ae34791" providerId="LiveId" clId="{478968DF-8530-477B-BEA6-8CC4DC17466D}" dt="2021-10-12T04:37:40.532" v="9218" actId="20577"/>
          <ac:spMkLst>
            <pc:docMk/>
            <pc:sldMk cId="1373265784" sldId="276"/>
            <ac:spMk id="12" creationId="{C7F0E3D4-9731-4078-9048-2F4FFA38E71F}"/>
          </ac:spMkLst>
        </pc:spChg>
      </pc:sldChg>
      <pc:sldChg chg="modSp mod">
        <pc:chgData name="豊実" userId="ab266e8c5ae34791" providerId="LiveId" clId="{478968DF-8530-477B-BEA6-8CC4DC17466D}" dt="2021-10-12T04:37:18.101" v="9217" actId="20577"/>
        <pc:sldMkLst>
          <pc:docMk/>
          <pc:sldMk cId="3663404535" sldId="277"/>
        </pc:sldMkLst>
        <pc:spChg chg="mod">
          <ac:chgData name="豊実" userId="ab266e8c5ae34791" providerId="LiveId" clId="{478968DF-8530-477B-BEA6-8CC4DC17466D}" dt="2021-10-12T04:37:18.101" v="9217" actId="20577"/>
          <ac:spMkLst>
            <pc:docMk/>
            <pc:sldMk cId="3663404535" sldId="277"/>
            <ac:spMk id="3" creationId="{7BF4B14E-16C1-4E34-9DD3-5E2FC5CCCA64}"/>
          </ac:spMkLst>
        </pc:spChg>
        <pc:spChg chg="mod">
          <ac:chgData name="豊実" userId="ab266e8c5ae34791" providerId="LiveId" clId="{478968DF-8530-477B-BEA6-8CC4DC17466D}" dt="2021-10-09T10:57:06.901" v="3318" actId="20577"/>
          <ac:spMkLst>
            <pc:docMk/>
            <pc:sldMk cId="3663404535" sldId="277"/>
            <ac:spMk id="4" creationId="{059F6E71-93E8-450D-884B-F4AAED4E0187}"/>
          </ac:spMkLst>
        </pc:spChg>
      </pc:sldChg>
      <pc:sldChg chg="new del">
        <pc:chgData name="豊実" userId="ab266e8c5ae34791" providerId="LiveId" clId="{478968DF-8530-477B-BEA6-8CC4DC17466D}" dt="2021-10-09T10:52:53.009" v="2981" actId="47"/>
        <pc:sldMkLst>
          <pc:docMk/>
          <pc:sldMk cId="3378972562" sldId="27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7D026-3C37-4D6D-AB62-1360EFD21CCB}"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C92B4C18-EAF7-4637-8AE0-66E7C8A2844E}">
      <dgm:prSet custT="1"/>
      <dgm:spPr>
        <a:solidFill>
          <a:schemeClr val="accent2">
            <a:lumMod val="75000"/>
          </a:schemeClr>
        </a:solidFill>
        <a:ln>
          <a:solidFill>
            <a:schemeClr val="accent2">
              <a:lumMod val="75000"/>
            </a:schemeClr>
          </a:solidFill>
        </a:ln>
      </dgm:spPr>
      <dgm:t>
        <a:bodyPr/>
        <a:lstStyle/>
        <a:p>
          <a:r>
            <a:rPr lang="ja-JP" altLang="en-US" sz="1700" dirty="0">
              <a:effectLst>
                <a:outerShdw blurRad="38100" dist="38100" dir="2700000" algn="tl">
                  <a:srgbClr val="000000">
                    <a:alpha val="43137"/>
                  </a:srgbClr>
                </a:outerShdw>
              </a:effectLst>
            </a:rPr>
            <a:t>恵</a:t>
          </a:r>
          <a:endParaRPr lang="es-ES" sz="1700" dirty="0">
            <a:effectLst>
              <a:outerShdw blurRad="38100" dist="38100" dir="2700000" algn="tl">
                <a:srgbClr val="000000">
                  <a:alpha val="43137"/>
                </a:srgbClr>
              </a:outerShdw>
            </a:effectLst>
          </a:endParaRPr>
        </a:p>
      </dgm:t>
    </dgm:pt>
    <dgm:pt modelId="{F6999F56-58A3-4F60-BB3D-D18F2987EC55}" type="parTrans" cxnId="{7E15D8C3-B229-4E80-A6A3-4627CDBE0B23}">
      <dgm:prSet/>
      <dgm:spPr/>
      <dgm:t>
        <a:bodyPr/>
        <a:lstStyle/>
        <a:p>
          <a:endParaRPr lang="es-ES" sz="1800"/>
        </a:p>
      </dgm:t>
    </dgm:pt>
    <dgm:pt modelId="{05471533-7613-4814-82D4-4BB780E645AE}" type="sibTrans" cxnId="{7E15D8C3-B229-4E80-A6A3-4627CDBE0B23}">
      <dgm:prSet/>
      <dgm:spPr/>
      <dgm:t>
        <a:bodyPr/>
        <a:lstStyle/>
        <a:p>
          <a:endParaRPr lang="es-ES" sz="1800"/>
        </a:p>
      </dgm:t>
    </dgm:pt>
    <dgm:pt modelId="{58224DED-2625-4D73-869E-8E533D6397C8}">
      <dgm:prSet custT="1"/>
      <dgm:spPr>
        <a:solidFill>
          <a:schemeClr val="accent5">
            <a:lumMod val="75000"/>
          </a:schemeClr>
        </a:solidFill>
        <a:ln>
          <a:solidFill>
            <a:schemeClr val="accent5">
              <a:lumMod val="75000"/>
            </a:schemeClr>
          </a:solidFill>
        </a:ln>
      </dgm:spPr>
      <dgm:t>
        <a:bodyPr/>
        <a:lstStyle/>
        <a:p>
          <a:r>
            <a:rPr lang="ja-JP" altLang="en-US" sz="1700" dirty="0">
              <a:effectLst>
                <a:outerShdw blurRad="38100" dist="38100" dir="2700000" algn="tl">
                  <a:srgbClr val="000000">
                    <a:alpha val="43137"/>
                  </a:srgbClr>
                </a:outerShdw>
              </a:effectLst>
            </a:rPr>
            <a:t>信仰</a:t>
          </a:r>
          <a:endParaRPr lang="es-ES" sz="1700" dirty="0">
            <a:effectLst>
              <a:outerShdw blurRad="38100" dist="38100" dir="2700000" algn="tl">
                <a:srgbClr val="000000">
                  <a:alpha val="43137"/>
                </a:srgbClr>
              </a:outerShdw>
            </a:effectLst>
          </a:endParaRPr>
        </a:p>
      </dgm:t>
    </dgm:pt>
    <dgm:pt modelId="{1D9A5549-AC3D-47D6-BB1F-7901C20FC589}" type="parTrans" cxnId="{54411950-3E8C-4482-9B58-B45097AFF0A8}">
      <dgm:prSet/>
      <dgm:spPr/>
      <dgm:t>
        <a:bodyPr/>
        <a:lstStyle/>
        <a:p>
          <a:endParaRPr lang="es-ES" sz="1800"/>
        </a:p>
      </dgm:t>
    </dgm:pt>
    <dgm:pt modelId="{F7954527-D6EC-42F2-9EFE-10BB6F9B69E0}" type="sibTrans" cxnId="{54411950-3E8C-4482-9B58-B45097AFF0A8}">
      <dgm:prSet/>
      <dgm:spPr/>
      <dgm:t>
        <a:bodyPr/>
        <a:lstStyle/>
        <a:p>
          <a:endParaRPr lang="es-ES" sz="1800"/>
        </a:p>
      </dgm:t>
    </dgm:pt>
    <dgm:pt modelId="{A14FBFBB-53A8-409E-8C8A-0CCA2C033DC6}">
      <dgm:prSet custT="1"/>
      <dgm:spPr>
        <a:solidFill>
          <a:schemeClr val="accent1">
            <a:lumMod val="75000"/>
          </a:schemeClr>
        </a:solidFill>
        <a:ln>
          <a:solidFill>
            <a:schemeClr val="accent1">
              <a:lumMod val="75000"/>
            </a:schemeClr>
          </a:solidFill>
        </a:ln>
      </dgm:spPr>
      <dgm:t>
        <a:bodyPr/>
        <a:lstStyle/>
        <a:p>
          <a:r>
            <a:rPr lang="ja-JP" altLang="en-US" sz="1700" b="1" dirty="0">
              <a:effectLst>
                <a:outerShdw blurRad="38100" dist="38100" dir="2700000" algn="tl">
                  <a:srgbClr val="000000">
                    <a:alpha val="43137"/>
                  </a:srgbClr>
                </a:outerShdw>
              </a:effectLst>
            </a:rPr>
            <a:t>服従</a:t>
          </a:r>
          <a:endParaRPr lang="es-ES" sz="1700" dirty="0">
            <a:effectLst>
              <a:outerShdw blurRad="38100" dist="38100" dir="2700000" algn="tl">
                <a:srgbClr val="000000">
                  <a:alpha val="43137"/>
                </a:srgbClr>
              </a:outerShdw>
            </a:effectLst>
          </a:endParaRPr>
        </a:p>
      </dgm:t>
    </dgm:pt>
    <dgm:pt modelId="{F41B8CD1-CF8C-4C65-BCB2-7C131247CE58}" type="parTrans" cxnId="{745C02DC-53F0-4272-997B-552FC416677C}">
      <dgm:prSet/>
      <dgm:spPr/>
      <dgm:t>
        <a:bodyPr/>
        <a:lstStyle/>
        <a:p>
          <a:endParaRPr lang="es-ES" sz="1800"/>
        </a:p>
      </dgm:t>
    </dgm:pt>
    <dgm:pt modelId="{472BCC1C-7EB2-45DB-ABBF-B6210DD328AB}" type="sibTrans" cxnId="{745C02DC-53F0-4272-997B-552FC416677C}">
      <dgm:prSet/>
      <dgm:spPr/>
      <dgm:t>
        <a:bodyPr/>
        <a:lstStyle/>
        <a:p>
          <a:endParaRPr lang="es-ES" sz="1800"/>
        </a:p>
      </dgm:t>
    </dgm:pt>
    <dgm:pt modelId="{C0D24056-78C8-46AC-82DF-BA30BB38364A}">
      <dgm:prSet custT="1"/>
      <dgm:spPr/>
      <dgm:t>
        <a:bodyPr/>
        <a:lstStyle/>
        <a:p>
          <a:r>
            <a:rPr lang="ja-JP" altLang="en-US" sz="1800" b="1" dirty="0">
              <a:solidFill>
                <a:schemeClr val="accent2">
                  <a:lumMod val="50000"/>
                </a:schemeClr>
              </a:solidFill>
            </a:rPr>
            <a:t>すべての人々を救おうとされる神様の本質</a:t>
          </a:r>
          <a:endParaRPr lang="es-ES" sz="1800" dirty="0">
            <a:solidFill>
              <a:schemeClr val="accent2">
                <a:lumMod val="50000"/>
              </a:schemeClr>
            </a:solidFill>
          </a:endParaRPr>
        </a:p>
      </dgm:t>
    </dgm:pt>
    <dgm:pt modelId="{FD94FCCD-25BD-4A5A-85B6-9DF83C065CFF}" type="parTrans" cxnId="{D7B34D78-D622-45CC-B0E6-5991CC62252C}">
      <dgm:prSet/>
      <dgm:spPr/>
      <dgm:t>
        <a:bodyPr/>
        <a:lstStyle/>
        <a:p>
          <a:endParaRPr lang="es-ES" sz="1800"/>
        </a:p>
      </dgm:t>
    </dgm:pt>
    <dgm:pt modelId="{8908A4B3-9602-49CB-9FC0-0FFF2CB04A4F}" type="sibTrans" cxnId="{D7B34D78-D622-45CC-B0E6-5991CC62252C}">
      <dgm:prSet/>
      <dgm:spPr/>
      <dgm:t>
        <a:bodyPr/>
        <a:lstStyle/>
        <a:p>
          <a:endParaRPr lang="es-ES" sz="1800"/>
        </a:p>
      </dgm:t>
    </dgm:pt>
    <dgm:pt modelId="{FF9FD020-CB27-44B0-AEBA-5C3C4C16F6AE}">
      <dgm:prSet custT="1"/>
      <dgm:spPr/>
      <dgm:t>
        <a:bodyPr/>
        <a:lstStyle/>
        <a:p>
          <a:r>
            <a:rPr lang="ja-JP" altLang="en-US" sz="1600" b="1" dirty="0">
              <a:solidFill>
                <a:schemeClr val="accent5">
                  <a:lumMod val="50000"/>
                </a:schemeClr>
              </a:solidFill>
            </a:rPr>
            <a:t>私たちが契約を受け入れる方法　神様はそれを受け入れて下さる。</a:t>
          </a:r>
          <a:endParaRPr lang="es-ES" sz="1600" dirty="0">
            <a:solidFill>
              <a:schemeClr val="accent5">
                <a:lumMod val="50000"/>
              </a:schemeClr>
            </a:solidFill>
          </a:endParaRPr>
        </a:p>
      </dgm:t>
    </dgm:pt>
    <dgm:pt modelId="{FACB8A20-52EF-4FA6-9EA4-5A27E398889F}" type="parTrans" cxnId="{6E11DBDA-88A3-47A7-AD47-F9B727D26F02}">
      <dgm:prSet/>
      <dgm:spPr/>
      <dgm:t>
        <a:bodyPr/>
        <a:lstStyle/>
        <a:p>
          <a:endParaRPr lang="es-ES" sz="1800"/>
        </a:p>
      </dgm:t>
    </dgm:pt>
    <dgm:pt modelId="{871318E9-EF6B-4EB6-96CA-1B2284C58406}" type="sibTrans" cxnId="{6E11DBDA-88A3-47A7-AD47-F9B727D26F02}">
      <dgm:prSet/>
      <dgm:spPr/>
      <dgm:t>
        <a:bodyPr/>
        <a:lstStyle/>
        <a:p>
          <a:endParaRPr lang="es-ES" sz="1800"/>
        </a:p>
      </dgm:t>
    </dgm:pt>
    <dgm:pt modelId="{42F73637-A3D0-47BE-A8DD-11C5EAD68AE0}">
      <dgm:prSet custT="1"/>
      <dgm:spPr/>
      <dgm:t>
        <a:bodyPr/>
        <a:lstStyle/>
        <a:p>
          <a:r>
            <a:rPr lang="ja-JP" altLang="en-US" sz="1800" b="1" dirty="0">
              <a:solidFill>
                <a:schemeClr val="accent1">
                  <a:lumMod val="50000"/>
                </a:schemeClr>
              </a:solidFill>
            </a:rPr>
            <a:t>私たちの　契約の要求に対する　応答</a:t>
          </a:r>
          <a:endParaRPr lang="es-ES" sz="1800" dirty="0">
            <a:solidFill>
              <a:schemeClr val="accent1">
                <a:lumMod val="50000"/>
              </a:schemeClr>
            </a:solidFill>
          </a:endParaRPr>
        </a:p>
      </dgm:t>
    </dgm:pt>
    <dgm:pt modelId="{62E2C9A9-F54C-4632-B427-630FAD2D0E21}" type="parTrans" cxnId="{2D368FBB-A639-42AD-BFBE-D73CD85D4ADE}">
      <dgm:prSet/>
      <dgm:spPr/>
      <dgm:t>
        <a:bodyPr/>
        <a:lstStyle/>
        <a:p>
          <a:endParaRPr lang="es-ES" sz="1800"/>
        </a:p>
      </dgm:t>
    </dgm:pt>
    <dgm:pt modelId="{9AB5CF0F-DCD9-4E77-93A7-586EBCAC47A1}" type="sibTrans" cxnId="{2D368FBB-A639-42AD-BFBE-D73CD85D4ADE}">
      <dgm:prSet/>
      <dgm:spPr/>
      <dgm:t>
        <a:bodyPr/>
        <a:lstStyle/>
        <a:p>
          <a:endParaRPr lang="es-ES" sz="1800"/>
        </a:p>
      </dgm:t>
    </dgm:pt>
    <dgm:pt modelId="{B5D85CE8-4AE3-47A5-B65B-791B7B8A06C1}" type="pres">
      <dgm:prSet presAssocID="{9C17D026-3C37-4D6D-AB62-1360EFD21CCB}" presName="Name0" presStyleCnt="0">
        <dgm:presLayoutVars>
          <dgm:dir/>
        </dgm:presLayoutVars>
      </dgm:prSet>
      <dgm:spPr/>
    </dgm:pt>
    <dgm:pt modelId="{1E3E8257-A549-4A63-88A8-2183D20C37C4}" type="pres">
      <dgm:prSet presAssocID="{C92B4C18-EAF7-4637-8AE0-66E7C8A2844E}" presName="composite" presStyleCnt="0"/>
      <dgm:spPr/>
    </dgm:pt>
    <dgm:pt modelId="{52127B42-FDBD-456E-8F15-F96BFE517784}" type="pres">
      <dgm:prSet presAssocID="{C92B4C18-EAF7-4637-8AE0-66E7C8A2844E}" presName="Accent" presStyleLbl="alignAcc1" presStyleIdx="0" presStyleCnt="3"/>
      <dgm:spPr>
        <a:ln w="19050">
          <a:solidFill>
            <a:schemeClr val="accent2">
              <a:lumMod val="75000"/>
            </a:schemeClr>
          </a:solidFill>
        </a:ln>
      </dgm:spPr>
    </dgm:pt>
    <dgm:pt modelId="{7B454199-8F9B-4579-AD81-16A7C6BB59E1}" type="pres">
      <dgm:prSet presAssocID="{C92B4C18-EAF7-4637-8AE0-66E7C8A2844E}" presName="Image" presStyleLbl="node1" presStyleIdx="0" presStyleCnt="3" custScaleY="126242" custLinFactNeighborY="-23139"/>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461F3A1A-2D21-42E5-8753-ADCDBEA5DED8}" type="pres">
      <dgm:prSet presAssocID="{C92B4C18-EAF7-4637-8AE0-66E7C8A2844E}" presName="Child" presStyleLbl="revTx" presStyleIdx="0" presStyleCnt="3" custLinFactNeighborY="-3811">
        <dgm:presLayoutVars>
          <dgm:bulletEnabled val="1"/>
        </dgm:presLayoutVars>
      </dgm:prSet>
      <dgm:spPr/>
    </dgm:pt>
    <dgm:pt modelId="{BFEE4E91-FCD5-471F-80DF-EBE44B94EF84}" type="pres">
      <dgm:prSet presAssocID="{C92B4C18-EAF7-4637-8AE0-66E7C8A2844E}" presName="Parent" presStyleLbl="alignNode1" presStyleIdx="0" presStyleCnt="3" custLinFactY="-44381" custLinFactNeighborY="-100000">
        <dgm:presLayoutVars>
          <dgm:bulletEnabled val="1"/>
        </dgm:presLayoutVars>
      </dgm:prSet>
      <dgm:spPr/>
    </dgm:pt>
    <dgm:pt modelId="{7250305C-3033-409F-8ECC-38B30F0D26E0}" type="pres">
      <dgm:prSet presAssocID="{05471533-7613-4814-82D4-4BB780E645AE}" presName="sibTrans" presStyleCnt="0"/>
      <dgm:spPr/>
    </dgm:pt>
    <dgm:pt modelId="{3410CB32-7E33-4EF1-BE51-EB0DAC98D9B2}" type="pres">
      <dgm:prSet presAssocID="{58224DED-2625-4D73-869E-8E533D6397C8}" presName="composite" presStyleCnt="0"/>
      <dgm:spPr/>
    </dgm:pt>
    <dgm:pt modelId="{27058A7A-3158-4959-8537-9CA0E9CAC3C3}" type="pres">
      <dgm:prSet presAssocID="{58224DED-2625-4D73-869E-8E533D6397C8}" presName="Accent" presStyleLbl="alignAcc1" presStyleIdx="1" presStyleCnt="3"/>
      <dgm:spPr>
        <a:ln w="19050">
          <a:solidFill>
            <a:schemeClr val="accent5">
              <a:lumMod val="75000"/>
            </a:schemeClr>
          </a:solidFill>
        </a:ln>
      </dgm:spPr>
    </dgm:pt>
    <dgm:pt modelId="{BDF1AF6D-86E3-4E00-91E4-DF4528983262}" type="pres">
      <dgm:prSet presAssocID="{58224DED-2625-4D73-869E-8E533D6397C8}" presName="Image" presStyleLbl="node1" presStyleIdx="1" presStyleCnt="3" custScaleY="126242" custLinFactNeighborY="-23139"/>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209"/>
          </a:stretch>
        </a:blipFill>
      </dgm:spPr>
    </dgm:pt>
    <dgm:pt modelId="{3C389AA5-3DBF-4D2A-BD2F-8E000ECB46B9}" type="pres">
      <dgm:prSet presAssocID="{58224DED-2625-4D73-869E-8E533D6397C8}" presName="Child" presStyleLbl="revTx" presStyleIdx="1" presStyleCnt="3" custLinFactNeighborY="-3811">
        <dgm:presLayoutVars>
          <dgm:bulletEnabled val="1"/>
        </dgm:presLayoutVars>
      </dgm:prSet>
      <dgm:spPr/>
    </dgm:pt>
    <dgm:pt modelId="{7C15B05B-E5B4-4B3D-A550-B05AAF0A7F16}" type="pres">
      <dgm:prSet presAssocID="{58224DED-2625-4D73-869E-8E533D6397C8}" presName="Parent" presStyleLbl="alignNode1" presStyleIdx="1" presStyleCnt="3" custLinFactY="-44381" custLinFactNeighborY="-100000">
        <dgm:presLayoutVars>
          <dgm:bulletEnabled val="1"/>
        </dgm:presLayoutVars>
      </dgm:prSet>
      <dgm:spPr/>
    </dgm:pt>
    <dgm:pt modelId="{3196800E-C888-4BAC-A4FA-9191092EC66B}" type="pres">
      <dgm:prSet presAssocID="{F7954527-D6EC-42F2-9EFE-10BB6F9B69E0}" presName="sibTrans" presStyleCnt="0"/>
      <dgm:spPr/>
    </dgm:pt>
    <dgm:pt modelId="{8E9B81E3-B69B-451A-B1A8-834957250889}" type="pres">
      <dgm:prSet presAssocID="{A14FBFBB-53A8-409E-8C8A-0CCA2C033DC6}" presName="composite" presStyleCnt="0"/>
      <dgm:spPr/>
    </dgm:pt>
    <dgm:pt modelId="{38756546-7A38-4162-B39F-167879EFC41E}" type="pres">
      <dgm:prSet presAssocID="{A14FBFBB-53A8-409E-8C8A-0CCA2C033DC6}" presName="Accent" presStyleLbl="alignAcc1" presStyleIdx="2" presStyleCnt="3"/>
      <dgm:spPr>
        <a:ln w="19050">
          <a:solidFill>
            <a:schemeClr val="accent1">
              <a:lumMod val="75000"/>
            </a:schemeClr>
          </a:solidFill>
        </a:ln>
      </dgm:spPr>
    </dgm:pt>
    <dgm:pt modelId="{FEEF9BCD-15F6-49F6-A271-2122D83978BB}" type="pres">
      <dgm:prSet presAssocID="{A14FBFBB-53A8-409E-8C8A-0CCA2C033DC6}" presName="Image" presStyleLbl="node1" presStyleIdx="2" presStyleCnt="3" custScaleY="126242" custLinFactNeighborY="-23139"/>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7809CFA5-85B5-4D50-9A90-759FB2D780A0}" type="pres">
      <dgm:prSet presAssocID="{A14FBFBB-53A8-409E-8C8A-0CCA2C033DC6}" presName="Child" presStyleLbl="revTx" presStyleIdx="2" presStyleCnt="3" custLinFactNeighborY="-3811">
        <dgm:presLayoutVars>
          <dgm:bulletEnabled val="1"/>
        </dgm:presLayoutVars>
      </dgm:prSet>
      <dgm:spPr/>
    </dgm:pt>
    <dgm:pt modelId="{16193C86-3AB5-4DF3-8DBD-8B7EDA051C3B}" type="pres">
      <dgm:prSet presAssocID="{A14FBFBB-53A8-409E-8C8A-0CCA2C033DC6}" presName="Parent" presStyleLbl="alignNode1" presStyleIdx="2" presStyleCnt="3" custLinFactY="-44381" custLinFactNeighborY="-100000">
        <dgm:presLayoutVars>
          <dgm:bulletEnabled val="1"/>
        </dgm:presLayoutVars>
      </dgm:prSet>
      <dgm:spPr/>
    </dgm:pt>
  </dgm:ptLst>
  <dgm:cxnLst>
    <dgm:cxn modelId="{7B288118-DCD0-4504-925D-13685B56A436}" type="presOf" srcId="{C0D24056-78C8-46AC-82DF-BA30BB38364A}" destId="{461F3A1A-2D21-42E5-8753-ADCDBEA5DED8}" srcOrd="0" destOrd="0" presId="urn:microsoft.com/office/officeart/2008/layout/TitlePictureLineup"/>
    <dgm:cxn modelId="{D60C9A5E-861A-41AF-B0BC-B72B784103C5}" type="presOf" srcId="{58224DED-2625-4D73-869E-8E533D6397C8}" destId="{7C15B05B-E5B4-4B3D-A550-B05AAF0A7F16}" srcOrd="0" destOrd="0" presId="urn:microsoft.com/office/officeart/2008/layout/TitlePictureLineup"/>
    <dgm:cxn modelId="{54411950-3E8C-4482-9B58-B45097AFF0A8}" srcId="{9C17D026-3C37-4D6D-AB62-1360EFD21CCB}" destId="{58224DED-2625-4D73-869E-8E533D6397C8}" srcOrd="1" destOrd="0" parTransId="{1D9A5549-AC3D-47D6-BB1F-7901C20FC589}" sibTransId="{F7954527-D6EC-42F2-9EFE-10BB6F9B69E0}"/>
    <dgm:cxn modelId="{D7B34D78-D622-45CC-B0E6-5991CC62252C}" srcId="{C92B4C18-EAF7-4637-8AE0-66E7C8A2844E}" destId="{C0D24056-78C8-46AC-82DF-BA30BB38364A}" srcOrd="0" destOrd="0" parTransId="{FD94FCCD-25BD-4A5A-85B6-9DF83C065CFF}" sibTransId="{8908A4B3-9602-49CB-9FC0-0FFF2CB04A4F}"/>
    <dgm:cxn modelId="{BABA457E-B421-4398-BB80-536CB8FEB222}" type="presOf" srcId="{A14FBFBB-53A8-409E-8C8A-0CCA2C033DC6}" destId="{16193C86-3AB5-4DF3-8DBD-8B7EDA051C3B}" srcOrd="0" destOrd="0" presId="urn:microsoft.com/office/officeart/2008/layout/TitlePictureLineup"/>
    <dgm:cxn modelId="{B286CA83-D62C-4EB8-B92E-A30D0DE2902F}" type="presOf" srcId="{C92B4C18-EAF7-4637-8AE0-66E7C8A2844E}" destId="{BFEE4E91-FCD5-471F-80DF-EBE44B94EF84}" srcOrd="0" destOrd="0" presId="urn:microsoft.com/office/officeart/2008/layout/TitlePictureLineup"/>
    <dgm:cxn modelId="{380F8395-A508-4198-A39F-50FE8D107C63}" type="presOf" srcId="{42F73637-A3D0-47BE-A8DD-11C5EAD68AE0}" destId="{7809CFA5-85B5-4D50-9A90-759FB2D780A0}" srcOrd="0" destOrd="0" presId="urn:microsoft.com/office/officeart/2008/layout/TitlePictureLineup"/>
    <dgm:cxn modelId="{2D368FBB-A639-42AD-BFBE-D73CD85D4ADE}" srcId="{A14FBFBB-53A8-409E-8C8A-0CCA2C033DC6}" destId="{42F73637-A3D0-47BE-A8DD-11C5EAD68AE0}" srcOrd="0" destOrd="0" parTransId="{62E2C9A9-F54C-4632-B427-630FAD2D0E21}" sibTransId="{9AB5CF0F-DCD9-4E77-93A7-586EBCAC47A1}"/>
    <dgm:cxn modelId="{7E15D8C3-B229-4E80-A6A3-4627CDBE0B23}" srcId="{9C17D026-3C37-4D6D-AB62-1360EFD21CCB}" destId="{C92B4C18-EAF7-4637-8AE0-66E7C8A2844E}" srcOrd="0" destOrd="0" parTransId="{F6999F56-58A3-4F60-BB3D-D18F2987EC55}" sibTransId="{05471533-7613-4814-82D4-4BB780E645AE}"/>
    <dgm:cxn modelId="{6E11DBDA-88A3-47A7-AD47-F9B727D26F02}" srcId="{58224DED-2625-4D73-869E-8E533D6397C8}" destId="{FF9FD020-CB27-44B0-AEBA-5C3C4C16F6AE}" srcOrd="0" destOrd="0" parTransId="{FACB8A20-52EF-4FA6-9EA4-5A27E398889F}" sibTransId="{871318E9-EF6B-4EB6-96CA-1B2284C58406}"/>
    <dgm:cxn modelId="{745C02DC-53F0-4272-997B-552FC416677C}" srcId="{9C17D026-3C37-4D6D-AB62-1360EFD21CCB}" destId="{A14FBFBB-53A8-409E-8C8A-0CCA2C033DC6}" srcOrd="2" destOrd="0" parTransId="{F41B8CD1-CF8C-4C65-BCB2-7C131247CE58}" sibTransId="{472BCC1C-7EB2-45DB-ABBF-B6210DD328AB}"/>
    <dgm:cxn modelId="{D96078F0-F274-410C-B136-C75DB353EDBF}" type="presOf" srcId="{FF9FD020-CB27-44B0-AEBA-5C3C4C16F6AE}" destId="{3C389AA5-3DBF-4D2A-BD2F-8E000ECB46B9}" srcOrd="0" destOrd="0" presId="urn:microsoft.com/office/officeart/2008/layout/TitlePictureLineup"/>
    <dgm:cxn modelId="{167C55FA-D309-49D9-89DF-1747ECEB3882}" type="presOf" srcId="{9C17D026-3C37-4D6D-AB62-1360EFD21CCB}" destId="{B5D85CE8-4AE3-47A5-B65B-791B7B8A06C1}" srcOrd="0" destOrd="0" presId="urn:microsoft.com/office/officeart/2008/layout/TitlePictureLineup"/>
    <dgm:cxn modelId="{C206B264-CCB7-4126-B5BD-19642812AD4B}" type="presParOf" srcId="{B5D85CE8-4AE3-47A5-B65B-791B7B8A06C1}" destId="{1E3E8257-A549-4A63-88A8-2183D20C37C4}" srcOrd="0" destOrd="0" presId="urn:microsoft.com/office/officeart/2008/layout/TitlePictureLineup"/>
    <dgm:cxn modelId="{EC0BC81F-9E9A-4B62-B107-4B2316B17B41}" type="presParOf" srcId="{1E3E8257-A549-4A63-88A8-2183D20C37C4}" destId="{52127B42-FDBD-456E-8F15-F96BFE517784}" srcOrd="0" destOrd="0" presId="urn:microsoft.com/office/officeart/2008/layout/TitlePictureLineup"/>
    <dgm:cxn modelId="{659701BF-DBAE-4921-882F-DA9563DB71BA}" type="presParOf" srcId="{1E3E8257-A549-4A63-88A8-2183D20C37C4}" destId="{7B454199-8F9B-4579-AD81-16A7C6BB59E1}" srcOrd="1" destOrd="0" presId="urn:microsoft.com/office/officeart/2008/layout/TitlePictureLineup"/>
    <dgm:cxn modelId="{452613D1-7D8E-4F9D-BD38-6A0E20D3F997}" type="presParOf" srcId="{1E3E8257-A549-4A63-88A8-2183D20C37C4}" destId="{461F3A1A-2D21-42E5-8753-ADCDBEA5DED8}" srcOrd="2" destOrd="0" presId="urn:microsoft.com/office/officeart/2008/layout/TitlePictureLineup"/>
    <dgm:cxn modelId="{E8CE90F3-C023-4BC2-88CE-3F224F6EDCE7}" type="presParOf" srcId="{1E3E8257-A549-4A63-88A8-2183D20C37C4}" destId="{BFEE4E91-FCD5-471F-80DF-EBE44B94EF84}" srcOrd="3" destOrd="0" presId="urn:microsoft.com/office/officeart/2008/layout/TitlePictureLineup"/>
    <dgm:cxn modelId="{F4BD8751-2F79-4614-AE0E-D5094DCD8CBB}" type="presParOf" srcId="{B5D85CE8-4AE3-47A5-B65B-791B7B8A06C1}" destId="{7250305C-3033-409F-8ECC-38B30F0D26E0}" srcOrd="1" destOrd="0" presId="urn:microsoft.com/office/officeart/2008/layout/TitlePictureLineup"/>
    <dgm:cxn modelId="{F293534B-4D88-4656-AC54-86F7FD23DDDD}" type="presParOf" srcId="{B5D85CE8-4AE3-47A5-B65B-791B7B8A06C1}" destId="{3410CB32-7E33-4EF1-BE51-EB0DAC98D9B2}" srcOrd="2" destOrd="0" presId="urn:microsoft.com/office/officeart/2008/layout/TitlePictureLineup"/>
    <dgm:cxn modelId="{E743C3A5-CDC7-46DF-9613-8A6700DEEB55}" type="presParOf" srcId="{3410CB32-7E33-4EF1-BE51-EB0DAC98D9B2}" destId="{27058A7A-3158-4959-8537-9CA0E9CAC3C3}" srcOrd="0" destOrd="0" presId="urn:microsoft.com/office/officeart/2008/layout/TitlePictureLineup"/>
    <dgm:cxn modelId="{77AF3223-C1FA-48C7-B530-6A92E3BF6815}" type="presParOf" srcId="{3410CB32-7E33-4EF1-BE51-EB0DAC98D9B2}" destId="{BDF1AF6D-86E3-4E00-91E4-DF4528983262}" srcOrd="1" destOrd="0" presId="urn:microsoft.com/office/officeart/2008/layout/TitlePictureLineup"/>
    <dgm:cxn modelId="{B07C7D6F-0D05-4D48-AF15-4DFD7767FE7D}" type="presParOf" srcId="{3410CB32-7E33-4EF1-BE51-EB0DAC98D9B2}" destId="{3C389AA5-3DBF-4D2A-BD2F-8E000ECB46B9}" srcOrd="2" destOrd="0" presId="urn:microsoft.com/office/officeart/2008/layout/TitlePictureLineup"/>
    <dgm:cxn modelId="{401FA2BD-24AB-41E1-8C06-081F6E7C6FF6}" type="presParOf" srcId="{3410CB32-7E33-4EF1-BE51-EB0DAC98D9B2}" destId="{7C15B05B-E5B4-4B3D-A550-B05AAF0A7F16}" srcOrd="3" destOrd="0" presId="urn:microsoft.com/office/officeart/2008/layout/TitlePictureLineup"/>
    <dgm:cxn modelId="{E3A18EBE-7E58-4C01-A9F6-E4162249EC5A}" type="presParOf" srcId="{B5D85CE8-4AE3-47A5-B65B-791B7B8A06C1}" destId="{3196800E-C888-4BAC-A4FA-9191092EC66B}" srcOrd="3" destOrd="0" presId="urn:microsoft.com/office/officeart/2008/layout/TitlePictureLineup"/>
    <dgm:cxn modelId="{C09A3B7F-35D8-496C-A07B-60F2455DFDE9}" type="presParOf" srcId="{B5D85CE8-4AE3-47A5-B65B-791B7B8A06C1}" destId="{8E9B81E3-B69B-451A-B1A8-834957250889}" srcOrd="4" destOrd="0" presId="urn:microsoft.com/office/officeart/2008/layout/TitlePictureLineup"/>
    <dgm:cxn modelId="{2E936D4C-9DEE-4275-9E2D-6EA5F1326989}" type="presParOf" srcId="{8E9B81E3-B69B-451A-B1A8-834957250889}" destId="{38756546-7A38-4162-B39F-167879EFC41E}" srcOrd="0" destOrd="0" presId="urn:microsoft.com/office/officeart/2008/layout/TitlePictureLineup"/>
    <dgm:cxn modelId="{6E457F70-FE93-419C-8A8D-508589363136}" type="presParOf" srcId="{8E9B81E3-B69B-451A-B1A8-834957250889}" destId="{FEEF9BCD-15F6-49F6-A271-2122D83978BB}" srcOrd="1" destOrd="0" presId="urn:microsoft.com/office/officeart/2008/layout/TitlePictureLineup"/>
    <dgm:cxn modelId="{EFCEE8CA-1214-48C8-8704-4E0072E4D73F}" type="presParOf" srcId="{8E9B81E3-B69B-451A-B1A8-834957250889}" destId="{7809CFA5-85B5-4D50-9A90-759FB2D780A0}" srcOrd="2" destOrd="0" presId="urn:microsoft.com/office/officeart/2008/layout/TitlePictureLineup"/>
    <dgm:cxn modelId="{E1931884-258A-498F-848C-5878A1752780}" type="presParOf" srcId="{8E9B81E3-B69B-451A-B1A8-834957250889}" destId="{16193C86-3AB5-4DF3-8DBD-8B7EDA051C3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27B42-FDBD-456E-8F15-F96BFE517784}">
      <dsp:nvSpPr>
        <dsp:cNvPr id="0" name=""/>
        <dsp:cNvSpPr/>
      </dsp:nvSpPr>
      <dsp:spPr>
        <a:xfrm>
          <a:off x="2720" y="720757"/>
          <a:ext cx="0" cy="2538180"/>
        </a:xfrm>
        <a:prstGeom prst="line">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7B454199-8F9B-4579-AD81-16A7C6BB59E1}">
      <dsp:nvSpPr>
        <dsp:cNvPr id="0" name=""/>
        <dsp:cNvSpPr/>
      </dsp:nvSpPr>
      <dsp:spPr>
        <a:xfrm>
          <a:off x="73225" y="391209"/>
          <a:ext cx="1334941" cy="1441912"/>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1F3A1A-2D21-42E5-8753-ADCDBEA5DED8}">
      <dsp:nvSpPr>
        <dsp:cNvPr id="0" name=""/>
        <dsp:cNvSpPr/>
      </dsp:nvSpPr>
      <dsp:spPr>
        <a:xfrm>
          <a:off x="73225" y="1897567"/>
          <a:ext cx="1334941" cy="131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ja-JP" altLang="en-US" sz="1800" b="1" kern="1200" dirty="0">
              <a:solidFill>
                <a:schemeClr val="accent2">
                  <a:lumMod val="50000"/>
                </a:schemeClr>
              </a:solidFill>
            </a:rPr>
            <a:t>すべての人々を救おうとされる神様の本質</a:t>
          </a:r>
          <a:endParaRPr lang="es-ES" sz="1800" kern="1200" dirty="0">
            <a:solidFill>
              <a:schemeClr val="accent2">
                <a:lumMod val="50000"/>
              </a:schemeClr>
            </a:solidFill>
          </a:endParaRPr>
        </a:p>
      </dsp:txBody>
      <dsp:txXfrm>
        <a:off x="73225" y="1897567"/>
        <a:ext cx="1334941" cy="1311393"/>
      </dsp:txXfrm>
    </dsp:sp>
    <dsp:sp modelId="{BFEE4E91-FCD5-471F-80DF-EBE44B94EF84}">
      <dsp:nvSpPr>
        <dsp:cNvPr id="0" name=""/>
        <dsp:cNvSpPr/>
      </dsp:nvSpPr>
      <dsp:spPr>
        <a:xfrm>
          <a:off x="2720" y="31554"/>
          <a:ext cx="1410100" cy="282020"/>
        </a:xfrm>
        <a:prstGeom prst="rect">
          <a:avLst/>
        </a:prstGeom>
        <a:solidFill>
          <a:schemeClr val="accent2">
            <a:lumMod val="75000"/>
          </a:schemeClr>
        </a:solidFill>
        <a:ln w="6350" cap="flat" cmpd="sng" algn="ctr">
          <a:solidFill>
            <a:schemeClr val="accent2">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effectLst>
                <a:outerShdw blurRad="38100" dist="38100" dir="2700000" algn="tl">
                  <a:srgbClr val="000000">
                    <a:alpha val="43137"/>
                  </a:srgbClr>
                </a:outerShdw>
              </a:effectLst>
            </a:rPr>
            <a:t>恵</a:t>
          </a:r>
          <a:endParaRPr lang="es-ES" sz="1700" kern="1200" dirty="0">
            <a:effectLst>
              <a:outerShdw blurRad="38100" dist="38100" dir="2700000" algn="tl">
                <a:srgbClr val="000000">
                  <a:alpha val="43137"/>
                </a:srgbClr>
              </a:outerShdw>
            </a:effectLst>
          </a:endParaRPr>
        </a:p>
      </dsp:txBody>
      <dsp:txXfrm>
        <a:off x="2720" y="31554"/>
        <a:ext cx="1410100" cy="282020"/>
      </dsp:txXfrm>
    </dsp:sp>
    <dsp:sp modelId="{27058A7A-3158-4959-8537-9CA0E9CAC3C3}">
      <dsp:nvSpPr>
        <dsp:cNvPr id="0" name=""/>
        <dsp:cNvSpPr/>
      </dsp:nvSpPr>
      <dsp:spPr>
        <a:xfrm>
          <a:off x="1587686" y="720757"/>
          <a:ext cx="0" cy="2538180"/>
        </a:xfrm>
        <a:prstGeom prst="line">
          <a:avLst/>
        </a:prstGeom>
        <a:solidFill>
          <a:schemeClr val="lt1">
            <a:alpha val="90000"/>
            <a:hueOff val="0"/>
            <a:satOff val="0"/>
            <a:lumOff val="0"/>
            <a:alphaOff val="0"/>
          </a:schemeClr>
        </a:solidFill>
        <a:ln w="19050" cap="flat" cmpd="sng" algn="ctr">
          <a:solidFill>
            <a:schemeClr val="accent5">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BDF1AF6D-86E3-4E00-91E4-DF4528983262}">
      <dsp:nvSpPr>
        <dsp:cNvPr id="0" name=""/>
        <dsp:cNvSpPr/>
      </dsp:nvSpPr>
      <dsp:spPr>
        <a:xfrm>
          <a:off x="1658191" y="391209"/>
          <a:ext cx="1334941" cy="1441912"/>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209"/>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389AA5-3DBF-4D2A-BD2F-8E000ECB46B9}">
      <dsp:nvSpPr>
        <dsp:cNvPr id="0" name=""/>
        <dsp:cNvSpPr/>
      </dsp:nvSpPr>
      <dsp:spPr>
        <a:xfrm>
          <a:off x="1658191" y="1897567"/>
          <a:ext cx="1334941" cy="131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ja-JP" altLang="en-US" sz="1600" b="1" kern="1200" dirty="0">
              <a:solidFill>
                <a:schemeClr val="accent5">
                  <a:lumMod val="50000"/>
                </a:schemeClr>
              </a:solidFill>
            </a:rPr>
            <a:t>私たちが契約を受け入れる方法　神様はそれを受け入れて下さる。</a:t>
          </a:r>
          <a:endParaRPr lang="es-ES" sz="1600" kern="1200" dirty="0">
            <a:solidFill>
              <a:schemeClr val="accent5">
                <a:lumMod val="50000"/>
              </a:schemeClr>
            </a:solidFill>
          </a:endParaRPr>
        </a:p>
      </dsp:txBody>
      <dsp:txXfrm>
        <a:off x="1658191" y="1897567"/>
        <a:ext cx="1334941" cy="1311393"/>
      </dsp:txXfrm>
    </dsp:sp>
    <dsp:sp modelId="{7C15B05B-E5B4-4B3D-A550-B05AAF0A7F16}">
      <dsp:nvSpPr>
        <dsp:cNvPr id="0" name=""/>
        <dsp:cNvSpPr/>
      </dsp:nvSpPr>
      <dsp:spPr>
        <a:xfrm>
          <a:off x="1587686" y="31554"/>
          <a:ext cx="1410100" cy="282020"/>
        </a:xfrm>
        <a:prstGeom prst="rect">
          <a:avLst/>
        </a:prstGeom>
        <a:solidFill>
          <a:schemeClr val="accent5">
            <a:lumMod val="75000"/>
          </a:schemeClr>
        </a:solidFill>
        <a:ln w="6350" cap="flat" cmpd="sng" algn="ctr">
          <a:solidFill>
            <a:schemeClr val="accent5">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effectLst>
                <a:outerShdw blurRad="38100" dist="38100" dir="2700000" algn="tl">
                  <a:srgbClr val="000000">
                    <a:alpha val="43137"/>
                  </a:srgbClr>
                </a:outerShdw>
              </a:effectLst>
            </a:rPr>
            <a:t>信仰</a:t>
          </a:r>
          <a:endParaRPr lang="es-ES" sz="1700" kern="1200" dirty="0">
            <a:effectLst>
              <a:outerShdw blurRad="38100" dist="38100" dir="2700000" algn="tl">
                <a:srgbClr val="000000">
                  <a:alpha val="43137"/>
                </a:srgbClr>
              </a:outerShdw>
            </a:effectLst>
          </a:endParaRPr>
        </a:p>
      </dsp:txBody>
      <dsp:txXfrm>
        <a:off x="1587686" y="31554"/>
        <a:ext cx="1410100" cy="282020"/>
      </dsp:txXfrm>
    </dsp:sp>
    <dsp:sp modelId="{38756546-7A38-4162-B39F-167879EFC41E}">
      <dsp:nvSpPr>
        <dsp:cNvPr id="0" name=""/>
        <dsp:cNvSpPr/>
      </dsp:nvSpPr>
      <dsp:spPr>
        <a:xfrm>
          <a:off x="3172652" y="720757"/>
          <a:ext cx="0" cy="2538180"/>
        </a:xfrm>
        <a:prstGeom prst="line">
          <a:avLst/>
        </a:prstGeom>
        <a:solidFill>
          <a:schemeClr val="lt1">
            <a:alpha val="90000"/>
            <a:hueOff val="0"/>
            <a:satOff val="0"/>
            <a:lumOff val="0"/>
            <a:alphaOff val="0"/>
          </a:schemeClr>
        </a:solidFill>
        <a:ln w="1905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FEEF9BCD-15F6-49F6-A271-2122D83978BB}">
      <dsp:nvSpPr>
        <dsp:cNvPr id="0" name=""/>
        <dsp:cNvSpPr/>
      </dsp:nvSpPr>
      <dsp:spPr>
        <a:xfrm>
          <a:off x="3243157" y="391209"/>
          <a:ext cx="1334941" cy="1441912"/>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09CFA5-85B5-4D50-9A90-759FB2D780A0}">
      <dsp:nvSpPr>
        <dsp:cNvPr id="0" name=""/>
        <dsp:cNvSpPr/>
      </dsp:nvSpPr>
      <dsp:spPr>
        <a:xfrm>
          <a:off x="3243157" y="1897567"/>
          <a:ext cx="1334941" cy="131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ja-JP" altLang="en-US" sz="1800" b="1" kern="1200" dirty="0">
              <a:solidFill>
                <a:schemeClr val="accent1">
                  <a:lumMod val="50000"/>
                </a:schemeClr>
              </a:solidFill>
            </a:rPr>
            <a:t>私たちの　契約の要求に対する　応答</a:t>
          </a:r>
          <a:endParaRPr lang="es-ES" sz="1800" kern="1200" dirty="0">
            <a:solidFill>
              <a:schemeClr val="accent1">
                <a:lumMod val="50000"/>
              </a:schemeClr>
            </a:solidFill>
          </a:endParaRPr>
        </a:p>
      </dsp:txBody>
      <dsp:txXfrm>
        <a:off x="3243157" y="1897567"/>
        <a:ext cx="1334941" cy="1311393"/>
      </dsp:txXfrm>
    </dsp:sp>
    <dsp:sp modelId="{16193C86-3AB5-4DF3-8DBD-8B7EDA051C3B}">
      <dsp:nvSpPr>
        <dsp:cNvPr id="0" name=""/>
        <dsp:cNvSpPr/>
      </dsp:nvSpPr>
      <dsp:spPr>
        <a:xfrm>
          <a:off x="3172652" y="31554"/>
          <a:ext cx="1410100" cy="282020"/>
        </a:xfrm>
        <a:prstGeom prst="rect">
          <a:avLst/>
        </a:prstGeom>
        <a:solidFill>
          <a:schemeClr val="accent1">
            <a:lumMod val="75000"/>
          </a:schemeClr>
        </a:solidFill>
        <a:ln w="635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ja-JP" altLang="en-US" sz="1700" b="1" kern="1200" dirty="0">
              <a:effectLst>
                <a:outerShdw blurRad="38100" dist="38100" dir="2700000" algn="tl">
                  <a:srgbClr val="000000">
                    <a:alpha val="43137"/>
                  </a:srgbClr>
                </a:outerShdw>
              </a:effectLst>
            </a:rPr>
            <a:t>服従</a:t>
          </a:r>
          <a:endParaRPr lang="es-ES" sz="1700" kern="1200" dirty="0">
            <a:effectLst>
              <a:outerShdw blurRad="38100" dist="38100" dir="2700000" algn="tl">
                <a:srgbClr val="000000">
                  <a:alpha val="43137"/>
                </a:srgbClr>
              </a:outerShdw>
            </a:effectLst>
          </a:endParaRPr>
        </a:p>
      </dsp:txBody>
      <dsp:txXfrm>
        <a:off x="3172652" y="31554"/>
        <a:ext cx="1410100" cy="28202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9813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27221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13813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1505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26817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2B4E41-FBEC-41FC-A241-B16CE1BB17CD}" type="datetimeFigureOut">
              <a:rPr lang="es-ES" smtClean="0"/>
              <a:t>15/10/2021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29399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2B4E41-FBEC-41FC-A241-B16CE1BB17CD}" type="datetimeFigureOut">
              <a:rPr lang="es-ES" smtClean="0"/>
              <a:t>15/10/2021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6866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2B4E41-FBEC-41FC-A241-B16CE1BB17CD}" type="datetimeFigureOut">
              <a:rPr lang="es-ES" smtClean="0"/>
              <a:t>15/10/2021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21770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B4E41-FBEC-41FC-A241-B16CE1BB17CD}" type="datetimeFigureOut">
              <a:rPr lang="es-ES" smtClean="0"/>
              <a:t>15/10/2021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15625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2B4E41-FBEC-41FC-A241-B16CE1BB17CD}" type="datetimeFigureOut">
              <a:rPr lang="es-ES" smtClean="0"/>
              <a:t>15/10/2021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4466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2B4E41-FBEC-41FC-A241-B16CE1BB17CD}" type="datetimeFigureOut">
              <a:rPr lang="es-ES" smtClean="0"/>
              <a:t>15/10/2021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14785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2B4E41-FBEC-41FC-A241-B16CE1BB17CD}" type="datetimeFigureOut">
              <a:rPr lang="es-ES" smtClean="0"/>
              <a:t>15/10/2021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304B38-5138-4E6E-96A2-F0AE5D446D13}" type="slidenum">
              <a:rPr lang="es-ES" smtClean="0"/>
              <a:t>‹#›</a:t>
            </a:fld>
            <a:endParaRPr lang="es-ES"/>
          </a:p>
        </p:txBody>
      </p:sp>
    </p:spTree>
    <p:extLst>
      <p:ext uri="{BB962C8B-B14F-4D97-AF65-F5344CB8AC3E}">
        <p14:creationId xmlns:p14="http://schemas.microsoft.com/office/powerpoint/2010/main" val="1963384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88ACAED-43D7-4FCD-AD16-1A2E72064AC0}"/>
              </a:ext>
            </a:extLst>
          </p:cNvPr>
          <p:cNvSpPr txBox="1"/>
          <p:nvPr/>
        </p:nvSpPr>
        <p:spPr>
          <a:xfrm>
            <a:off x="0" y="28520"/>
            <a:ext cx="4853706" cy="3254994"/>
          </a:xfrm>
          <a:prstGeom prst="rect">
            <a:avLst/>
          </a:prstGeom>
          <a:noFill/>
        </p:spPr>
        <p:txBody>
          <a:bodyPr wrap="square" rtlCol="0">
            <a:spAutoFit/>
          </a:bodyPr>
          <a:lstStyle/>
          <a:p>
            <a:pPr algn="ctr">
              <a:lnSpc>
                <a:spcPct val="150000"/>
              </a:lnSpc>
            </a:pPr>
            <a:r>
              <a:rPr lang="ja-JP" altLang="en-US" sz="7200" b="1" spc="50" dirty="0">
                <a:ln w="9525">
                  <a:solidFill>
                    <a:schemeClr val="tx1"/>
                  </a:solidFill>
                </a:ln>
                <a:solidFill>
                  <a:schemeClr val="bg1"/>
                </a:solidFill>
                <a:effectLst>
                  <a:innerShdw blurRad="63500" dist="50800" dir="13500000">
                    <a:srgbClr val="000000">
                      <a:alpha val="50000"/>
                    </a:srgbClr>
                  </a:innerShdw>
                </a:effectLst>
              </a:rPr>
              <a:t>永遠の</a:t>
            </a:r>
            <a:endParaRPr lang="en-US" altLang="ja-JP" sz="7200" b="1" spc="50" dirty="0">
              <a:ln w="9525">
                <a:solidFill>
                  <a:schemeClr val="tx1"/>
                </a:solidFill>
              </a:ln>
              <a:solidFill>
                <a:schemeClr val="bg1"/>
              </a:solidFill>
              <a:effectLst>
                <a:innerShdw blurRad="63500" dist="50800" dir="13500000">
                  <a:srgbClr val="000000">
                    <a:alpha val="50000"/>
                  </a:srgbClr>
                </a:innerShdw>
              </a:effectLst>
            </a:endParaRPr>
          </a:p>
          <a:p>
            <a:pPr algn="ctr">
              <a:lnSpc>
                <a:spcPct val="150000"/>
              </a:lnSpc>
            </a:pPr>
            <a:r>
              <a:rPr lang="ja-JP" altLang="en-US" sz="7200" b="1" spc="50" dirty="0">
                <a:ln w="9525">
                  <a:solidFill>
                    <a:schemeClr val="tx1"/>
                  </a:solidFill>
                </a:ln>
                <a:solidFill>
                  <a:schemeClr val="bg1"/>
                </a:solidFill>
                <a:effectLst>
                  <a:innerShdw blurRad="63500" dist="50800" dir="13500000">
                    <a:srgbClr val="000000">
                      <a:alpha val="50000"/>
                    </a:srgbClr>
                  </a:innerShdw>
                </a:effectLst>
              </a:rPr>
              <a:t>契約</a:t>
            </a:r>
            <a:endParaRPr lang="es-ES" sz="7200" b="1" spc="50" dirty="0">
              <a:ln w="9525">
                <a:solidFill>
                  <a:schemeClr val="tx1"/>
                </a:solidFill>
              </a:ln>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E00BD8A7-27A9-4607-A3B6-A4D138FFEE4A}"/>
              </a:ext>
            </a:extLst>
          </p:cNvPr>
          <p:cNvSpPr txBox="1"/>
          <p:nvPr/>
        </p:nvSpPr>
        <p:spPr>
          <a:xfrm>
            <a:off x="164305" y="4732284"/>
            <a:ext cx="4293393" cy="338554"/>
          </a:xfrm>
          <a:prstGeom prst="rect">
            <a:avLst/>
          </a:prstGeom>
          <a:noFill/>
        </p:spPr>
        <p:txBody>
          <a:bodyPr wrap="square" rtlCol="0">
            <a:spAutoFit/>
          </a:bodyPr>
          <a:lstStyle/>
          <a:p>
            <a:pPr algn="ctr"/>
            <a:r>
              <a:rPr lang="en-US" altLang="ja-JP" sz="1600" b="1" dirty="0">
                <a:solidFill>
                  <a:srgbClr val="9FE9DB"/>
                </a:solidFill>
                <a:effectLst>
                  <a:outerShdw blurRad="38100" dist="38100" dir="2700000" algn="tl">
                    <a:srgbClr val="000000">
                      <a:alpha val="43137"/>
                    </a:srgbClr>
                  </a:outerShdw>
                </a:effectLst>
              </a:rPr>
              <a:t>2021</a:t>
            </a:r>
            <a:r>
              <a:rPr lang="ja-JP" altLang="en-US" sz="1600" b="1" dirty="0">
                <a:solidFill>
                  <a:srgbClr val="9FE9DB"/>
                </a:solidFill>
                <a:effectLst>
                  <a:outerShdw blurRad="38100" dist="38100" dir="2700000" algn="tl">
                    <a:srgbClr val="000000">
                      <a:alpha val="43137"/>
                    </a:srgbClr>
                  </a:outerShdw>
                </a:effectLst>
              </a:rPr>
              <a:t>年</a:t>
            </a:r>
            <a:r>
              <a:rPr lang="en-US" altLang="ja-JP" sz="1600" b="1" dirty="0">
                <a:solidFill>
                  <a:srgbClr val="9FE9DB"/>
                </a:solidFill>
                <a:effectLst>
                  <a:outerShdw blurRad="38100" dist="38100" dir="2700000" algn="tl">
                    <a:srgbClr val="000000">
                      <a:alpha val="43137"/>
                    </a:srgbClr>
                  </a:outerShdw>
                </a:effectLst>
              </a:rPr>
              <a:t>10</a:t>
            </a:r>
            <a:r>
              <a:rPr lang="ja-JP" altLang="en-US" sz="1600" b="1" dirty="0">
                <a:solidFill>
                  <a:srgbClr val="9FE9DB"/>
                </a:solidFill>
                <a:effectLst>
                  <a:outerShdw blurRad="38100" dist="38100" dir="2700000" algn="tl">
                    <a:srgbClr val="000000">
                      <a:alpha val="43137"/>
                    </a:srgbClr>
                  </a:outerShdw>
                </a:effectLst>
              </a:rPr>
              <a:t>月</a:t>
            </a:r>
            <a:r>
              <a:rPr lang="en-US" altLang="ja-JP" sz="1600" b="1" dirty="0">
                <a:solidFill>
                  <a:srgbClr val="9FE9DB"/>
                </a:solidFill>
                <a:effectLst>
                  <a:outerShdw blurRad="38100" dist="38100" dir="2700000" algn="tl">
                    <a:srgbClr val="000000">
                      <a:alpha val="43137"/>
                    </a:srgbClr>
                  </a:outerShdw>
                </a:effectLst>
              </a:rPr>
              <a:t>16</a:t>
            </a:r>
            <a:r>
              <a:rPr lang="ja-JP" altLang="en-US" sz="1600" b="1" dirty="0">
                <a:solidFill>
                  <a:srgbClr val="9FE9DB"/>
                </a:solidFill>
                <a:effectLst>
                  <a:outerShdw blurRad="38100" dist="38100" dir="2700000" algn="tl">
                    <a:srgbClr val="000000">
                      <a:alpha val="43137"/>
                    </a:srgbClr>
                  </a:outerShdw>
                </a:effectLst>
              </a:rPr>
              <a:t>日　第</a:t>
            </a:r>
            <a:r>
              <a:rPr lang="en-US" altLang="ja-JP" sz="1600" b="1" dirty="0">
                <a:solidFill>
                  <a:srgbClr val="9FE9DB"/>
                </a:solidFill>
                <a:effectLst>
                  <a:outerShdw blurRad="38100" dist="38100" dir="2700000" algn="tl">
                    <a:srgbClr val="000000">
                      <a:alpha val="43137"/>
                    </a:srgbClr>
                  </a:outerShdw>
                </a:effectLst>
              </a:rPr>
              <a:t>3</a:t>
            </a:r>
            <a:r>
              <a:rPr lang="ja-JP" altLang="en-US" sz="1600" b="1" dirty="0">
                <a:solidFill>
                  <a:srgbClr val="9FE9DB"/>
                </a:solidFill>
                <a:effectLst>
                  <a:outerShdw blurRad="38100" dist="38100" dir="2700000" algn="tl">
                    <a:srgbClr val="000000">
                      <a:alpha val="43137"/>
                    </a:srgbClr>
                  </a:outerShdw>
                </a:effectLst>
              </a:rPr>
              <a:t>課</a:t>
            </a:r>
            <a:endParaRPr lang="es-ES" sz="1600" b="1" dirty="0">
              <a:solidFill>
                <a:srgbClr val="9FE9D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5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0B922F-5921-400F-BA14-5FA51F12EF4F}"/>
              </a:ext>
            </a:extLst>
          </p:cNvPr>
          <p:cNvSpPr txBox="1"/>
          <p:nvPr/>
        </p:nvSpPr>
        <p:spPr>
          <a:xfrm>
            <a:off x="5368946" y="2884561"/>
            <a:ext cx="3495991" cy="2092881"/>
          </a:xfrm>
          <a:prstGeom prst="rect">
            <a:avLst/>
          </a:prstGeom>
          <a:noFill/>
        </p:spPr>
        <p:txBody>
          <a:bodyPr wrap="square" rtlCol="0">
            <a:spAutoFit/>
          </a:bodyPr>
          <a:lstStyle/>
          <a:p>
            <a:pPr>
              <a:spcBef>
                <a:spcPts val="1200"/>
              </a:spcBef>
            </a:pPr>
            <a:r>
              <a:rPr lang="ja-JP" altLang="en-US" b="1" dirty="0">
                <a:solidFill>
                  <a:schemeClr val="bg1"/>
                </a:solidFill>
                <a:effectLst>
                  <a:outerShdw blurRad="38100" dist="38100" dir="2700000" algn="tl">
                    <a:srgbClr val="000000">
                      <a:alpha val="43137"/>
                    </a:srgbClr>
                  </a:outerShdw>
                </a:effectLst>
              </a:rPr>
              <a:t>契約と福音</a:t>
            </a:r>
            <a:endParaRPr lang="es-ES" b="1" dirty="0">
              <a:solidFill>
                <a:schemeClr val="bg1"/>
              </a:solidFill>
              <a:effectLst>
                <a:outerShdw blurRad="38100" dist="38100" dir="2700000" algn="tl">
                  <a:srgbClr val="000000">
                    <a:alpha val="43137"/>
                  </a:srgbClr>
                </a:outerShdw>
              </a:effectLst>
            </a:endParaRPr>
          </a:p>
          <a:p>
            <a:pPr>
              <a:spcBef>
                <a:spcPts val="1200"/>
              </a:spcBef>
            </a:pPr>
            <a:r>
              <a:rPr lang="ja-JP" altLang="en-US" b="1" dirty="0">
                <a:solidFill>
                  <a:schemeClr val="bg1"/>
                </a:solidFill>
                <a:effectLst>
                  <a:outerShdw blurRad="38100" dist="38100" dir="2700000" algn="tl">
                    <a:srgbClr val="000000">
                      <a:alpha val="43137"/>
                    </a:srgbClr>
                  </a:outerShdw>
                </a:effectLst>
              </a:rPr>
              <a:t>契約とイスラエル</a:t>
            </a:r>
            <a:endParaRPr lang="es-ES" b="1" dirty="0">
              <a:solidFill>
                <a:schemeClr val="bg1"/>
              </a:solidFill>
              <a:effectLst>
                <a:outerShdw blurRad="38100" dist="38100" dir="2700000" algn="tl">
                  <a:srgbClr val="000000">
                    <a:alpha val="43137"/>
                  </a:srgbClr>
                </a:outerShdw>
              </a:effectLst>
            </a:endParaRPr>
          </a:p>
          <a:p>
            <a:pPr>
              <a:spcBef>
                <a:spcPts val="1200"/>
              </a:spcBef>
            </a:pPr>
            <a:r>
              <a:rPr lang="ja-JP" altLang="en-US" b="1" dirty="0">
                <a:solidFill>
                  <a:schemeClr val="bg1"/>
                </a:solidFill>
                <a:effectLst>
                  <a:outerShdw blurRad="38100" dist="38100" dir="2700000" algn="tl">
                    <a:srgbClr val="000000">
                      <a:alpha val="43137"/>
                    </a:srgbClr>
                  </a:outerShdw>
                </a:effectLst>
              </a:rPr>
              <a:t>契約の書</a:t>
            </a:r>
            <a:endParaRPr lang="es-ES" b="1" dirty="0">
              <a:solidFill>
                <a:schemeClr val="bg1"/>
              </a:solidFill>
              <a:effectLst>
                <a:outerShdw blurRad="38100" dist="38100" dir="2700000" algn="tl">
                  <a:srgbClr val="000000">
                    <a:alpha val="43137"/>
                  </a:srgbClr>
                </a:outerShdw>
              </a:effectLst>
            </a:endParaRPr>
          </a:p>
          <a:p>
            <a:pPr>
              <a:spcBef>
                <a:spcPts val="1200"/>
              </a:spcBef>
            </a:pPr>
            <a:r>
              <a:rPr lang="ja-JP" altLang="en-US" b="1" dirty="0">
                <a:solidFill>
                  <a:schemeClr val="bg1"/>
                </a:solidFill>
                <a:effectLst>
                  <a:outerShdw blurRad="38100" dist="38100" dir="2700000" algn="tl">
                    <a:srgbClr val="000000">
                      <a:alpha val="43137"/>
                    </a:srgbClr>
                  </a:outerShdw>
                </a:effectLst>
              </a:rPr>
              <a:t>神の特別な民</a:t>
            </a:r>
            <a:endParaRPr lang="es-ES" b="1" dirty="0">
              <a:solidFill>
                <a:schemeClr val="bg1"/>
              </a:solidFill>
              <a:effectLst>
                <a:outerShdw blurRad="38100" dist="38100" dir="2700000" algn="tl">
                  <a:srgbClr val="000000">
                    <a:alpha val="43137"/>
                  </a:srgbClr>
                </a:outerShdw>
              </a:effectLst>
            </a:endParaRPr>
          </a:p>
          <a:p>
            <a:pPr>
              <a:spcBef>
                <a:spcPts val="1200"/>
              </a:spcBef>
            </a:pPr>
            <a:r>
              <a:rPr lang="ja-JP" altLang="en-US" b="1" dirty="0">
                <a:solidFill>
                  <a:schemeClr val="bg1"/>
                </a:solidFill>
                <a:effectLst>
                  <a:outerShdw blurRad="38100" dist="38100" dir="2700000" algn="tl">
                    <a:srgbClr val="000000">
                      <a:alpha val="43137"/>
                    </a:srgbClr>
                  </a:outerShdw>
                </a:effectLst>
              </a:rPr>
              <a:t>他のたとえ</a:t>
            </a:r>
            <a:endParaRPr lang="es-ES"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9C40CC4-111F-4D7F-B3B7-BA9658A8C6D6}"/>
              </a:ext>
            </a:extLst>
          </p:cNvPr>
          <p:cNvSpPr txBox="1"/>
          <p:nvPr/>
        </p:nvSpPr>
        <p:spPr>
          <a:xfrm>
            <a:off x="78583" y="68333"/>
            <a:ext cx="6714308" cy="2185214"/>
          </a:xfrm>
          <a:prstGeom prst="rect">
            <a:avLst/>
          </a:prstGeom>
          <a:noFill/>
        </p:spPr>
        <p:txBody>
          <a:bodyPr wrap="square" rtlCol="0">
            <a:spAutoFit/>
          </a:bodyPr>
          <a:lstStyle/>
          <a:p>
            <a:pPr>
              <a:spcBef>
                <a:spcPts val="600"/>
              </a:spcBef>
            </a:pPr>
            <a:r>
              <a:rPr lang="ja-JP" altLang="en-US" b="1" dirty="0">
                <a:solidFill>
                  <a:schemeClr val="bg1"/>
                </a:solidFill>
                <a:effectLst>
                  <a:outerShdw blurRad="38100" dist="38100" dir="2700000" algn="tl">
                    <a:srgbClr val="000000">
                      <a:alpha val="43137"/>
                    </a:srgbClr>
                  </a:outerShdw>
                </a:effectLst>
              </a:rPr>
              <a:t>罪がこの世界に入ったとき、神様はこの「天地が造られる　　前から」（ペテロ第一</a:t>
            </a:r>
            <a:r>
              <a:rPr lang="en-US" altLang="ja-JP" b="1" dirty="0">
                <a:solidFill>
                  <a:schemeClr val="bg1"/>
                </a:solidFill>
                <a:effectLst>
                  <a:outerShdw blurRad="38100" dist="38100" dir="2700000" algn="tl">
                    <a:srgbClr val="000000">
                      <a:alpha val="43137"/>
                    </a:srgbClr>
                  </a:outerShdw>
                </a:effectLst>
              </a:rPr>
              <a:t>1</a:t>
            </a:r>
            <a:r>
              <a:rPr lang="ja-JP" altLang="en-US" b="1" dirty="0">
                <a:solidFill>
                  <a:schemeClr val="bg1"/>
                </a:solidFill>
                <a:effectLst>
                  <a:outerShdw blurRad="38100" dist="38100" dir="2700000" algn="tl">
                    <a:srgbClr val="000000">
                      <a:alpha val="43137"/>
                    </a:srgbClr>
                  </a:outerShdw>
                </a:effectLst>
              </a:rPr>
              <a:t>：</a:t>
            </a:r>
            <a:r>
              <a:rPr lang="en-US" altLang="ja-JP" b="1" dirty="0">
                <a:solidFill>
                  <a:schemeClr val="bg1"/>
                </a:solidFill>
                <a:effectLst>
                  <a:outerShdw blurRad="38100" dist="38100" dir="2700000" algn="tl">
                    <a:srgbClr val="000000">
                      <a:alpha val="43137"/>
                    </a:srgbClr>
                  </a:outerShdw>
                </a:effectLst>
              </a:rPr>
              <a:t>20</a:t>
            </a:r>
            <a:r>
              <a:rPr lang="ja-JP" altLang="en-US" b="1" dirty="0">
                <a:solidFill>
                  <a:schemeClr val="bg1"/>
                </a:solidFill>
                <a:effectLst>
                  <a:outerShdw blurRad="38100" dist="38100" dir="2700000" algn="tl">
                    <a:srgbClr val="000000">
                      <a:alpha val="43137"/>
                    </a:srgbClr>
                  </a:outerShdw>
                </a:effectLst>
              </a:rPr>
              <a:t>）デザインされた救済の計画を　　もって人類を贖うことを決意されました。</a:t>
            </a:r>
            <a:endParaRPr lang="es-ES" b="1" dirty="0">
              <a:solidFill>
                <a:schemeClr val="bg1"/>
              </a:solidFill>
              <a:effectLst>
                <a:outerShdw blurRad="38100" dist="38100" dir="2700000" algn="tl">
                  <a:srgbClr val="000000">
                    <a:alpha val="43137"/>
                  </a:srgbClr>
                </a:outerShdw>
              </a:effectLst>
            </a:endParaRPr>
          </a:p>
          <a:p>
            <a:pPr>
              <a:spcBef>
                <a:spcPts val="600"/>
              </a:spcBef>
            </a:pPr>
            <a:r>
              <a:rPr lang="ja-JP" altLang="en-US" b="1" dirty="0">
                <a:solidFill>
                  <a:schemeClr val="bg1"/>
                </a:solidFill>
                <a:effectLst>
                  <a:outerShdw blurRad="38100" dist="38100" dir="2700000" algn="tl">
                    <a:srgbClr val="000000">
                      <a:alpha val="43137"/>
                    </a:srgbClr>
                  </a:outerShdw>
                </a:effectLst>
              </a:rPr>
              <a:t>神様の契約はすべての人類を含んでいますが、神様は　　　　イスラエルを特別な契約の管理者として選ばれました。</a:t>
            </a:r>
            <a:endParaRPr lang="es-ES" b="1" dirty="0">
              <a:solidFill>
                <a:schemeClr val="bg1"/>
              </a:solidFill>
              <a:effectLst>
                <a:outerShdw blurRad="38100" dist="38100" dir="2700000" algn="tl">
                  <a:srgbClr val="000000">
                    <a:alpha val="43137"/>
                  </a:srgbClr>
                </a:outerShdw>
              </a:effectLst>
            </a:endParaRPr>
          </a:p>
          <a:p>
            <a:pPr>
              <a:spcBef>
                <a:spcPts val="600"/>
              </a:spcBef>
            </a:pPr>
            <a:r>
              <a:rPr lang="ja-JP" altLang="en-US" b="1" dirty="0">
                <a:solidFill>
                  <a:schemeClr val="bg1"/>
                </a:solidFill>
                <a:effectLst>
                  <a:outerShdw blurRad="38100" dist="38100" dir="2700000" algn="tl">
                    <a:srgbClr val="000000">
                      <a:alpha val="43137"/>
                    </a:srgbClr>
                  </a:outerShdw>
                </a:effectLst>
              </a:rPr>
              <a:t>申命記の書ははその時において特殊な契約の詳細を表わし　　ました。それは契約の書として知られています。</a:t>
            </a:r>
            <a:endParaRPr lang="es-ES" b="1" dirty="0">
              <a:solidFill>
                <a:schemeClr val="bg1"/>
              </a:solidFill>
              <a:effectLst>
                <a:outerShdw blurRad="38100" dist="38100" dir="2700000" algn="tl">
                  <a:srgbClr val="000000">
                    <a:alpha val="43137"/>
                  </a:srgbClr>
                </a:outerShdw>
              </a:effectLst>
            </a:endParaRPr>
          </a:p>
        </p:txBody>
      </p:sp>
      <p:pic>
        <p:nvPicPr>
          <p:cNvPr id="5" name="Imagen 4" descr="Imagen que contiene interior, verde, tabla, colorido&#10;&#10;Descripción generada automáticamente">
            <a:extLst>
              <a:ext uri="{FF2B5EF4-FFF2-40B4-BE49-F238E27FC236}">
                <a16:creationId xmlns:a16="http://schemas.microsoft.com/office/drawing/2014/main" id="{344E3789-1A14-41FC-883B-4A71810731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14522" y="73726"/>
            <a:ext cx="2150895" cy="268861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9B2E9632-80C2-48A5-8F3F-15AE317782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7308">
            <a:off x="261458" y="2387260"/>
            <a:ext cx="4107792" cy="256737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cono&#10;&#10;Descripción generada automáticamente con confianza media">
            <a:extLst>
              <a:ext uri="{FF2B5EF4-FFF2-40B4-BE49-F238E27FC236}">
                <a16:creationId xmlns:a16="http://schemas.microsoft.com/office/drawing/2014/main" id="{08300076-CFC9-4AF9-9A9D-57C5FFEB42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1123" y="4698099"/>
            <a:ext cx="433531" cy="254878"/>
          </a:xfrm>
          <a:prstGeom prst="rect">
            <a:avLst/>
          </a:prstGeom>
        </p:spPr>
      </p:pic>
      <p:pic>
        <p:nvPicPr>
          <p:cNvPr id="13" name="Imagen 12" descr="Icono&#10;&#10;Descripción generada automáticamente con confianza media">
            <a:extLst>
              <a:ext uri="{FF2B5EF4-FFF2-40B4-BE49-F238E27FC236}">
                <a16:creationId xmlns:a16="http://schemas.microsoft.com/office/drawing/2014/main" id="{A6DC6254-C68C-47AE-B4B5-22E89273D64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21123" y="4272943"/>
            <a:ext cx="433531" cy="254878"/>
          </a:xfrm>
          <a:prstGeom prst="rect">
            <a:avLst/>
          </a:prstGeom>
        </p:spPr>
      </p:pic>
      <p:pic>
        <p:nvPicPr>
          <p:cNvPr id="14" name="Imagen 13" descr="Imagen que contiene Icono&#10;&#10;Descripción generada automáticamente">
            <a:extLst>
              <a:ext uri="{FF2B5EF4-FFF2-40B4-BE49-F238E27FC236}">
                <a16:creationId xmlns:a16="http://schemas.microsoft.com/office/drawing/2014/main" id="{7D845086-33C4-45D6-BF98-94462757B1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21123" y="3847786"/>
            <a:ext cx="433531" cy="254878"/>
          </a:xfrm>
          <a:prstGeom prst="rect">
            <a:avLst/>
          </a:prstGeom>
        </p:spPr>
      </p:pic>
      <p:pic>
        <p:nvPicPr>
          <p:cNvPr id="16" name="Imagen 15" descr="Icono&#10;&#10;Descripción generada automáticamente con confianza media">
            <a:extLst>
              <a:ext uri="{FF2B5EF4-FFF2-40B4-BE49-F238E27FC236}">
                <a16:creationId xmlns:a16="http://schemas.microsoft.com/office/drawing/2014/main" id="{0A0B06A3-B7CF-44DD-96A9-660DD3BCA28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21123" y="3422629"/>
            <a:ext cx="433531" cy="254878"/>
          </a:xfrm>
          <a:prstGeom prst="rect">
            <a:avLst/>
          </a:prstGeom>
        </p:spPr>
      </p:pic>
      <p:pic>
        <p:nvPicPr>
          <p:cNvPr id="19" name="Imagen 18" descr="Imagen que contiene Forma&#10;&#10;Descripción generada automáticamente">
            <a:extLst>
              <a:ext uri="{FF2B5EF4-FFF2-40B4-BE49-F238E27FC236}">
                <a16:creationId xmlns:a16="http://schemas.microsoft.com/office/drawing/2014/main" id="{031A69A2-64A1-4E82-8AA1-19AAC37D831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21123" y="2997472"/>
            <a:ext cx="433531" cy="254878"/>
          </a:xfrm>
          <a:prstGeom prst="rect">
            <a:avLst/>
          </a:prstGeom>
        </p:spPr>
      </p:pic>
    </p:spTree>
    <p:extLst>
      <p:ext uri="{BB962C8B-B14F-4D97-AF65-F5344CB8AC3E}">
        <p14:creationId xmlns:p14="http://schemas.microsoft.com/office/powerpoint/2010/main" val="42624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50" fill="hold"/>
                                        <p:tgtEl>
                                          <p:spTgt spid="19"/>
                                        </p:tgtEl>
                                        <p:attrNameLst>
                                          <p:attrName>ppt_x</p:attrName>
                                        </p:attrNameLst>
                                      </p:cBhvr>
                                      <p:tavLst>
                                        <p:tav tm="0">
                                          <p:val>
                                            <p:strVal val="#ppt_x"/>
                                          </p:val>
                                        </p:tav>
                                        <p:tav tm="100000">
                                          <p:val>
                                            <p:strVal val="#ppt_x"/>
                                          </p:val>
                                        </p:tav>
                                      </p:tavLst>
                                    </p:anim>
                                    <p:anim calcmode="lin" valueType="num">
                                      <p:cBhvr additive="base">
                                        <p:cTn id="37" dur="250" fill="hold"/>
                                        <p:tgtEl>
                                          <p:spTgt spid="19"/>
                                        </p:tgtEl>
                                        <p:attrNameLst>
                                          <p:attrName>ppt_y</p:attrName>
                                        </p:attrNameLst>
                                      </p:cBhvr>
                                      <p:tavLst>
                                        <p:tav tm="0">
                                          <p:val>
                                            <p:strVal val="1+#ppt_h/2"/>
                                          </p:val>
                                        </p:tav>
                                        <p:tav tm="100000">
                                          <p:val>
                                            <p:strVal val="#ppt_y"/>
                                          </p:val>
                                        </p:tav>
                                      </p:tavLst>
                                    </p:anim>
                                  </p:childTnLst>
                                </p:cTn>
                              </p:par>
                            </p:childTnLst>
                          </p:cTn>
                        </p:par>
                        <p:par>
                          <p:cTn id="38" fill="hold">
                            <p:stCondLst>
                              <p:cond delay="25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50" fill="hold"/>
                                        <p:tgtEl>
                                          <p:spTgt spid="16"/>
                                        </p:tgtEl>
                                        <p:attrNameLst>
                                          <p:attrName>ppt_x</p:attrName>
                                        </p:attrNameLst>
                                      </p:cBhvr>
                                      <p:tavLst>
                                        <p:tav tm="0">
                                          <p:val>
                                            <p:strVal val="#ppt_x"/>
                                          </p:val>
                                        </p:tav>
                                        <p:tav tm="100000">
                                          <p:val>
                                            <p:strVal val="#ppt_x"/>
                                          </p:val>
                                        </p:tav>
                                      </p:tavLst>
                                    </p:anim>
                                    <p:anim calcmode="lin" valueType="num">
                                      <p:cBhvr additive="base">
                                        <p:cTn id="47" dur="25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25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250" fill="hold"/>
                                        <p:tgtEl>
                                          <p:spTgt spid="14"/>
                                        </p:tgtEl>
                                        <p:attrNameLst>
                                          <p:attrName>ppt_x</p:attrName>
                                        </p:attrNameLst>
                                      </p:cBhvr>
                                      <p:tavLst>
                                        <p:tav tm="0">
                                          <p:val>
                                            <p:strVal val="#ppt_x"/>
                                          </p:val>
                                        </p:tav>
                                        <p:tav tm="100000">
                                          <p:val>
                                            <p:strVal val="#ppt_x"/>
                                          </p:val>
                                        </p:tav>
                                      </p:tavLst>
                                    </p:anim>
                                    <p:anim calcmode="lin" valueType="num">
                                      <p:cBhvr additive="base">
                                        <p:cTn id="57" dur="250" fill="hold"/>
                                        <p:tgtEl>
                                          <p:spTgt spid="14"/>
                                        </p:tgtEl>
                                        <p:attrNameLst>
                                          <p:attrName>ppt_y</p:attrName>
                                        </p:attrNameLst>
                                      </p:cBhvr>
                                      <p:tavLst>
                                        <p:tav tm="0">
                                          <p:val>
                                            <p:strVal val="1+#ppt_h/2"/>
                                          </p:val>
                                        </p:tav>
                                        <p:tav tm="100000">
                                          <p:val>
                                            <p:strVal val="#ppt_y"/>
                                          </p:val>
                                        </p:tav>
                                      </p:tavLst>
                                    </p:anim>
                                  </p:childTnLst>
                                </p:cTn>
                              </p:par>
                            </p:childTnLst>
                          </p:cTn>
                        </p:par>
                        <p:par>
                          <p:cTn id="58" fill="hold">
                            <p:stCondLst>
                              <p:cond delay="25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250" fill="hold"/>
                                        <p:tgtEl>
                                          <p:spTgt spid="13"/>
                                        </p:tgtEl>
                                        <p:attrNameLst>
                                          <p:attrName>ppt_x</p:attrName>
                                        </p:attrNameLst>
                                      </p:cBhvr>
                                      <p:tavLst>
                                        <p:tav tm="0">
                                          <p:val>
                                            <p:strVal val="#ppt_x"/>
                                          </p:val>
                                        </p:tav>
                                        <p:tav tm="100000">
                                          <p:val>
                                            <p:strVal val="#ppt_x"/>
                                          </p:val>
                                        </p:tav>
                                      </p:tavLst>
                                    </p:anim>
                                    <p:anim calcmode="lin" valueType="num">
                                      <p:cBhvr additive="base">
                                        <p:cTn id="67" dur="25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25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250" fill="hold"/>
                                        <p:tgtEl>
                                          <p:spTgt spid="12"/>
                                        </p:tgtEl>
                                        <p:attrNameLst>
                                          <p:attrName>ppt_x</p:attrName>
                                        </p:attrNameLst>
                                      </p:cBhvr>
                                      <p:tavLst>
                                        <p:tav tm="0">
                                          <p:val>
                                            <p:strVal val="#ppt_x"/>
                                          </p:val>
                                        </p:tav>
                                        <p:tav tm="100000">
                                          <p:val>
                                            <p:strVal val="#ppt_x"/>
                                          </p:val>
                                        </p:tav>
                                      </p:tavLst>
                                    </p:anim>
                                    <p:anim calcmode="lin" valueType="num">
                                      <p:cBhvr additive="base">
                                        <p:cTn id="77" dur="250" fill="hold"/>
                                        <p:tgtEl>
                                          <p:spTgt spid="12"/>
                                        </p:tgtEl>
                                        <p:attrNameLst>
                                          <p:attrName>ppt_y</p:attrName>
                                        </p:attrNameLst>
                                      </p:cBhvr>
                                      <p:tavLst>
                                        <p:tav tm="0">
                                          <p:val>
                                            <p:strVal val="1+#ppt_h/2"/>
                                          </p:val>
                                        </p:tav>
                                        <p:tav tm="100000">
                                          <p:val>
                                            <p:strVal val="#ppt_y"/>
                                          </p:val>
                                        </p:tav>
                                      </p:tavLst>
                                    </p:anim>
                                  </p:childTnLst>
                                </p:cTn>
                              </p:par>
                            </p:childTnLst>
                          </p:cTn>
                        </p:par>
                        <p:par>
                          <p:cTn id="78" fill="hold">
                            <p:stCondLst>
                              <p:cond delay="25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C9ABB6-F2D9-4431-9548-89D58496AB32}"/>
              </a:ext>
            </a:extLst>
          </p:cNvPr>
          <p:cNvSpPr txBox="1"/>
          <p:nvPr/>
        </p:nvSpPr>
        <p:spPr>
          <a:xfrm>
            <a:off x="0" y="-97970"/>
            <a:ext cx="9143999" cy="769441"/>
          </a:xfrm>
          <a:prstGeom prst="rect">
            <a:avLst/>
          </a:prstGeom>
          <a:noFill/>
        </p:spPr>
        <p:txBody>
          <a:bodyPr wrap="square">
            <a:spAutoFit/>
          </a:bodyPr>
          <a:lstStyle/>
          <a:p>
            <a:pPr algn="ct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契約と福音</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6C4A2B82-665B-498B-B8D8-9EC4206BCF49}"/>
              </a:ext>
            </a:extLst>
          </p:cNvPr>
          <p:cNvSpPr txBox="1"/>
          <p:nvPr/>
        </p:nvSpPr>
        <p:spPr>
          <a:xfrm>
            <a:off x="-28377" y="502194"/>
            <a:ext cx="9200754" cy="369332"/>
          </a:xfrm>
          <a:prstGeom prst="rect">
            <a:avLst/>
          </a:prstGeom>
          <a:noFill/>
        </p:spPr>
        <p:txBody>
          <a:bodyPr wrap="square">
            <a:spAutoFit/>
          </a:bodyPr>
          <a:lstStyle/>
          <a:p>
            <a:pPr algn="ctr"/>
            <a:r>
              <a:rPr lang="ja-JP" altLang="en-US" b="1" dirty="0">
                <a:solidFill>
                  <a:schemeClr val="accent5">
                    <a:lumMod val="75000"/>
                  </a:schemeClr>
                </a:solidFill>
                <a:latin typeface="Comic Sans MS" panose="030F0702030302020204" pitchFamily="66" charset="0"/>
              </a:rPr>
              <a:t>「アブラムは主を信じた。主はこれを彼の義と認められた。」</a:t>
            </a:r>
            <a:r>
              <a:rPr lang="es-ES" b="1" dirty="0">
                <a:solidFill>
                  <a:schemeClr val="accent5">
                    <a:lumMod val="75000"/>
                  </a:schemeClr>
                </a:solidFill>
                <a:latin typeface="Comic Sans MS" panose="030F0702030302020204" pitchFamily="66" charset="0"/>
              </a:rPr>
              <a:t> (</a:t>
            </a:r>
            <a:r>
              <a:rPr lang="ja-JP" altLang="en-US" b="1" dirty="0">
                <a:solidFill>
                  <a:schemeClr val="accent5">
                    <a:lumMod val="75000"/>
                  </a:schemeClr>
                </a:solidFill>
                <a:latin typeface="Comic Sans MS" panose="030F0702030302020204" pitchFamily="66" charset="0"/>
              </a:rPr>
              <a:t>創世記</a:t>
            </a:r>
            <a:r>
              <a:rPr lang="es-ES" b="1" dirty="0">
                <a:solidFill>
                  <a:schemeClr val="accent5">
                    <a:lumMod val="75000"/>
                  </a:schemeClr>
                </a:solidFill>
                <a:latin typeface="Comic Sans MS" panose="030F0702030302020204" pitchFamily="66" charset="0"/>
              </a:rPr>
              <a:t> 15:6)</a:t>
            </a:r>
          </a:p>
        </p:txBody>
      </p:sp>
      <p:sp>
        <p:nvSpPr>
          <p:cNvPr id="6" name="CuadroTexto 5">
            <a:extLst>
              <a:ext uri="{FF2B5EF4-FFF2-40B4-BE49-F238E27FC236}">
                <a16:creationId xmlns:a16="http://schemas.microsoft.com/office/drawing/2014/main" id="{C7467F81-4EC7-4726-B044-A18878C53F2F}"/>
              </a:ext>
            </a:extLst>
          </p:cNvPr>
          <p:cNvSpPr txBox="1"/>
          <p:nvPr/>
        </p:nvSpPr>
        <p:spPr>
          <a:xfrm>
            <a:off x="11260" y="935503"/>
            <a:ext cx="4825601" cy="646331"/>
          </a:xfrm>
          <a:prstGeom prst="rect">
            <a:avLst/>
          </a:prstGeom>
          <a:noFill/>
        </p:spPr>
        <p:txBody>
          <a:bodyPr wrap="square" rtlCol="0">
            <a:spAutoFit/>
          </a:bodyPr>
          <a:lstStyle/>
          <a:p>
            <a:pPr algn="ctr">
              <a:spcBef>
                <a:spcPts val="600"/>
              </a:spcBef>
            </a:pPr>
            <a:r>
              <a:rPr lang="ja-JP" altLang="en-US" b="1" dirty="0"/>
              <a:t>永遠の契約は恵、信仰、服従の</a:t>
            </a:r>
            <a:r>
              <a:rPr lang="en-US" altLang="ja-JP" b="1" dirty="0"/>
              <a:t>3</a:t>
            </a:r>
            <a:r>
              <a:rPr lang="ja-JP" altLang="en-US" b="1" dirty="0"/>
              <a:t>本の柱を　もとに建てられている</a:t>
            </a:r>
            <a:r>
              <a:rPr lang="en-US" b="1" dirty="0"/>
              <a:t>:</a:t>
            </a:r>
            <a:endParaRPr lang="es-ES" b="1" dirty="0"/>
          </a:p>
        </p:txBody>
      </p:sp>
      <p:graphicFrame>
        <p:nvGraphicFramePr>
          <p:cNvPr id="2" name="Diagrama 1">
            <a:extLst>
              <a:ext uri="{FF2B5EF4-FFF2-40B4-BE49-F238E27FC236}">
                <a16:creationId xmlns:a16="http://schemas.microsoft.com/office/drawing/2014/main" id="{23B8E71D-73B6-4481-9A90-5803EE6155A0}"/>
              </a:ext>
            </a:extLst>
          </p:cNvPr>
          <p:cNvGraphicFramePr/>
          <p:nvPr>
            <p:extLst>
              <p:ext uri="{D42A27DB-BD31-4B8C-83A1-F6EECF244321}">
                <p14:modId xmlns:p14="http://schemas.microsoft.com/office/powerpoint/2010/main" val="1594133309"/>
              </p:ext>
            </p:extLst>
          </p:nvPr>
        </p:nvGraphicFramePr>
        <p:xfrm>
          <a:off x="112221" y="1504976"/>
          <a:ext cx="4585473" cy="369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5E2B7323-B04A-4F44-BF3C-45983C77B8B3}"/>
              </a:ext>
            </a:extLst>
          </p:cNvPr>
          <p:cNvSpPr txBox="1"/>
          <p:nvPr/>
        </p:nvSpPr>
        <p:spPr>
          <a:xfrm>
            <a:off x="4657723" y="3638524"/>
            <a:ext cx="4486277" cy="1400383"/>
          </a:xfrm>
          <a:prstGeom prst="rect">
            <a:avLst/>
          </a:prstGeom>
          <a:noFill/>
        </p:spPr>
        <p:txBody>
          <a:bodyPr wrap="square" rtlCol="0">
            <a:spAutoFit/>
          </a:bodyPr>
          <a:lstStyle/>
          <a:p>
            <a:pPr>
              <a:spcBef>
                <a:spcPts val="600"/>
              </a:spcBef>
            </a:pPr>
            <a:r>
              <a:rPr lang="ja-JP" altLang="en-US" sz="1700" b="1" dirty="0"/>
              <a:t>それはアブラハムの経験でした。契約は彼の子孫に確約されましたが、「信仰による者たち」（ガラテヤ３：７）はアブラハムの子らであり、すべての人類（ユダヤ人も異邦人も）が享受できるものでした。</a:t>
            </a:r>
            <a:endParaRPr lang="es-ES" sz="1700" b="1" dirty="0"/>
          </a:p>
        </p:txBody>
      </p:sp>
      <p:sp>
        <p:nvSpPr>
          <p:cNvPr id="9" name="CuadroTexto 8">
            <a:extLst>
              <a:ext uri="{FF2B5EF4-FFF2-40B4-BE49-F238E27FC236}">
                <a16:creationId xmlns:a16="http://schemas.microsoft.com/office/drawing/2014/main" id="{F91B517D-800A-4C86-A4E1-5F7454E5D34B}"/>
              </a:ext>
            </a:extLst>
          </p:cNvPr>
          <p:cNvSpPr txBox="1"/>
          <p:nvPr/>
        </p:nvSpPr>
        <p:spPr>
          <a:xfrm>
            <a:off x="4729164" y="877233"/>
            <a:ext cx="4414836" cy="1138773"/>
          </a:xfrm>
          <a:prstGeom prst="rect">
            <a:avLst/>
          </a:prstGeom>
          <a:noFill/>
        </p:spPr>
        <p:txBody>
          <a:bodyPr wrap="square">
            <a:spAutoFit/>
          </a:bodyPr>
          <a:lstStyle/>
          <a:p>
            <a:pPr>
              <a:spcBef>
                <a:spcPts val="600"/>
              </a:spcBef>
            </a:pPr>
            <a:r>
              <a:rPr lang="ja-JP" altLang="en-US" sz="1700" b="1" dirty="0"/>
              <a:t>要約すると、贖いは恵みによって与えられる信仰のみによるものです。贖いの結果、私たちは契約の規定に従って生きることができるのです。</a:t>
            </a:r>
            <a:endParaRPr lang="es-ES" sz="1700" b="1" dirty="0"/>
          </a:p>
        </p:txBody>
      </p:sp>
      <p:pic>
        <p:nvPicPr>
          <p:cNvPr id="11" name="Imagen 10" descr="Un grupo de personas posando para la cámara con un fondo de colores&#10;&#10;Descripción generada automáticamente con confianza media">
            <a:extLst>
              <a:ext uri="{FF2B5EF4-FFF2-40B4-BE49-F238E27FC236}">
                <a16:creationId xmlns:a16="http://schemas.microsoft.com/office/drawing/2014/main" id="{EC4AAE95-A409-45D4-81DB-B52C9ED8B5F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37586" y="2058644"/>
            <a:ext cx="2439068" cy="1539661"/>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3" name="Imagen 12" descr="Una mujer con los brazos abiertos&#10;&#10;Descripción generada automáticamente con confianza media">
            <a:extLst>
              <a:ext uri="{FF2B5EF4-FFF2-40B4-BE49-F238E27FC236}">
                <a16:creationId xmlns:a16="http://schemas.microsoft.com/office/drawing/2014/main" id="{386993B8-6022-4614-A25D-B8E4DC97F5B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887552" y="2058644"/>
            <a:ext cx="1515300" cy="1539661"/>
          </a:xfrm>
          <a:prstGeom prst="roundRect">
            <a:avLst>
              <a:gd name="adj" fmla="val 4167"/>
            </a:avLst>
          </a:prstGeom>
          <a:solidFill>
            <a:srgbClr val="FFFFFF"/>
          </a:solidFill>
          <a:ln w="76200" cap="sq">
            <a:solidFill>
              <a:srgbClr val="920000"/>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3048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
                                            <p:graphicEl>
                                              <a:dgm id="{52127B42-FDBD-456E-8F15-F96BFE517784}"/>
                                            </p:graphicEl>
                                          </p:spTgt>
                                        </p:tgtEl>
                                        <p:attrNameLst>
                                          <p:attrName>style.visibility</p:attrName>
                                        </p:attrNameLst>
                                      </p:cBhvr>
                                      <p:to>
                                        <p:strVal val="visible"/>
                                      </p:to>
                                    </p:set>
                                    <p:animEffect transition="in" filter="fade">
                                      <p:cBhvr>
                                        <p:cTn id="35" dur="1000"/>
                                        <p:tgtEl>
                                          <p:spTgt spid="2">
                                            <p:graphicEl>
                                              <a:dgm id="{52127B42-FDBD-456E-8F15-F96BFE517784}"/>
                                            </p:graphicEl>
                                          </p:spTgt>
                                        </p:tgtEl>
                                      </p:cBhvr>
                                    </p:animEffect>
                                    <p:anim calcmode="lin" valueType="num">
                                      <p:cBhvr>
                                        <p:cTn id="36" dur="1000" fill="hold"/>
                                        <p:tgtEl>
                                          <p:spTgt spid="2">
                                            <p:graphicEl>
                                              <a:dgm id="{52127B42-FDBD-456E-8F15-F96BFE517784}"/>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graphicEl>
                                              <a:dgm id="{52127B42-FDBD-456E-8F15-F96BFE517784}"/>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graphicEl>
                                              <a:dgm id="{52127B42-FDBD-456E-8F15-F96BFE517784}"/>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
                                            <p:graphicEl>
                                              <a:dgm id="{7B454199-8F9B-4579-AD81-16A7C6BB59E1}"/>
                                            </p:graphicEl>
                                          </p:spTgt>
                                        </p:tgtEl>
                                        <p:attrNameLst>
                                          <p:attrName>style.visibility</p:attrName>
                                        </p:attrNameLst>
                                      </p:cBhvr>
                                      <p:to>
                                        <p:strVal val="visible"/>
                                      </p:to>
                                    </p:set>
                                    <p:animEffect transition="in" filter="fade">
                                      <p:cBhvr>
                                        <p:cTn id="41" dur="1000"/>
                                        <p:tgtEl>
                                          <p:spTgt spid="2">
                                            <p:graphicEl>
                                              <a:dgm id="{7B454199-8F9B-4579-AD81-16A7C6BB59E1}"/>
                                            </p:graphicEl>
                                          </p:spTgt>
                                        </p:tgtEl>
                                      </p:cBhvr>
                                    </p:animEffect>
                                    <p:anim calcmode="lin" valueType="num">
                                      <p:cBhvr>
                                        <p:cTn id="42" dur="1000" fill="hold"/>
                                        <p:tgtEl>
                                          <p:spTgt spid="2">
                                            <p:graphicEl>
                                              <a:dgm id="{7B454199-8F9B-4579-AD81-16A7C6BB59E1}"/>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graphicEl>
                                              <a:dgm id="{7B454199-8F9B-4579-AD81-16A7C6BB59E1}"/>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graphicEl>
                                              <a:dgm id="{7B454199-8F9B-4579-AD81-16A7C6BB59E1}"/>
                                            </p:graphic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2">
                                            <p:graphicEl>
                                              <a:dgm id="{BFEE4E91-FCD5-471F-80DF-EBE44B94EF84}"/>
                                            </p:graphicEl>
                                          </p:spTgt>
                                        </p:tgtEl>
                                        <p:attrNameLst>
                                          <p:attrName>style.visibility</p:attrName>
                                        </p:attrNameLst>
                                      </p:cBhvr>
                                      <p:to>
                                        <p:strVal val="visible"/>
                                      </p:to>
                                    </p:set>
                                    <p:animEffect transition="in" filter="fade">
                                      <p:cBhvr>
                                        <p:cTn id="47" dur="1000"/>
                                        <p:tgtEl>
                                          <p:spTgt spid="2">
                                            <p:graphicEl>
                                              <a:dgm id="{BFEE4E91-FCD5-471F-80DF-EBE44B94EF84}"/>
                                            </p:graphicEl>
                                          </p:spTgt>
                                        </p:tgtEl>
                                      </p:cBhvr>
                                    </p:animEffect>
                                    <p:anim calcmode="lin" valueType="num">
                                      <p:cBhvr>
                                        <p:cTn id="48" dur="1000" fill="hold"/>
                                        <p:tgtEl>
                                          <p:spTgt spid="2">
                                            <p:graphicEl>
                                              <a:dgm id="{BFEE4E91-FCD5-471F-80DF-EBE44B94EF84}"/>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graphicEl>
                                              <a:dgm id="{BFEE4E91-FCD5-471F-80DF-EBE44B94EF84}"/>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graphicEl>
                                              <a:dgm id="{BFEE4E91-FCD5-471F-80DF-EBE44B94EF84}"/>
                                            </p:graphic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graphicEl>
                                              <a:dgm id="{461F3A1A-2D21-42E5-8753-ADCDBEA5DED8}"/>
                                            </p:graphicEl>
                                          </p:spTgt>
                                        </p:tgtEl>
                                        <p:attrNameLst>
                                          <p:attrName>style.visibility</p:attrName>
                                        </p:attrNameLst>
                                      </p:cBhvr>
                                      <p:to>
                                        <p:strVal val="visible"/>
                                      </p:to>
                                    </p:set>
                                    <p:animEffect transition="in" filter="fade">
                                      <p:cBhvr>
                                        <p:cTn id="55" dur="1000"/>
                                        <p:tgtEl>
                                          <p:spTgt spid="2">
                                            <p:graphicEl>
                                              <a:dgm id="{461F3A1A-2D21-42E5-8753-ADCDBEA5DED8}"/>
                                            </p:graphicEl>
                                          </p:spTgt>
                                        </p:tgtEl>
                                      </p:cBhvr>
                                    </p:animEffect>
                                    <p:anim calcmode="lin" valueType="num">
                                      <p:cBhvr>
                                        <p:cTn id="56" dur="1000" fill="hold"/>
                                        <p:tgtEl>
                                          <p:spTgt spid="2">
                                            <p:graphicEl>
                                              <a:dgm id="{461F3A1A-2D21-42E5-8753-ADCDBEA5DED8}"/>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graphicEl>
                                              <a:dgm id="{461F3A1A-2D21-42E5-8753-ADCDBEA5DED8}"/>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graphicEl>
                                              <a:dgm id="{461F3A1A-2D21-42E5-8753-ADCDBEA5DED8}"/>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graphicEl>
                                              <a:dgm id="{27058A7A-3158-4959-8537-9CA0E9CAC3C3}"/>
                                            </p:graphicEl>
                                          </p:spTgt>
                                        </p:tgtEl>
                                        <p:attrNameLst>
                                          <p:attrName>style.visibility</p:attrName>
                                        </p:attrNameLst>
                                      </p:cBhvr>
                                      <p:to>
                                        <p:strVal val="visible"/>
                                      </p:to>
                                    </p:set>
                                    <p:animEffect transition="in" filter="fade">
                                      <p:cBhvr>
                                        <p:cTn id="63" dur="1000"/>
                                        <p:tgtEl>
                                          <p:spTgt spid="2">
                                            <p:graphicEl>
                                              <a:dgm id="{27058A7A-3158-4959-8537-9CA0E9CAC3C3}"/>
                                            </p:graphicEl>
                                          </p:spTgt>
                                        </p:tgtEl>
                                      </p:cBhvr>
                                    </p:animEffect>
                                    <p:anim calcmode="lin" valueType="num">
                                      <p:cBhvr>
                                        <p:cTn id="64" dur="1000" fill="hold"/>
                                        <p:tgtEl>
                                          <p:spTgt spid="2">
                                            <p:graphicEl>
                                              <a:dgm id="{27058A7A-3158-4959-8537-9CA0E9CAC3C3}"/>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graphicEl>
                                              <a:dgm id="{27058A7A-3158-4959-8537-9CA0E9CAC3C3}"/>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graphicEl>
                                              <a:dgm id="{27058A7A-3158-4959-8537-9CA0E9CAC3C3}"/>
                                            </p:graphic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2">
                                            <p:graphicEl>
                                              <a:dgm id="{BDF1AF6D-86E3-4E00-91E4-DF4528983262}"/>
                                            </p:graphicEl>
                                          </p:spTgt>
                                        </p:tgtEl>
                                        <p:attrNameLst>
                                          <p:attrName>style.visibility</p:attrName>
                                        </p:attrNameLst>
                                      </p:cBhvr>
                                      <p:to>
                                        <p:strVal val="visible"/>
                                      </p:to>
                                    </p:set>
                                    <p:animEffect transition="in" filter="fade">
                                      <p:cBhvr>
                                        <p:cTn id="69" dur="1000"/>
                                        <p:tgtEl>
                                          <p:spTgt spid="2">
                                            <p:graphicEl>
                                              <a:dgm id="{BDF1AF6D-86E3-4E00-91E4-DF4528983262}"/>
                                            </p:graphicEl>
                                          </p:spTgt>
                                        </p:tgtEl>
                                      </p:cBhvr>
                                    </p:animEffect>
                                    <p:anim calcmode="lin" valueType="num">
                                      <p:cBhvr>
                                        <p:cTn id="70" dur="1000" fill="hold"/>
                                        <p:tgtEl>
                                          <p:spTgt spid="2">
                                            <p:graphicEl>
                                              <a:dgm id="{BDF1AF6D-86E3-4E00-91E4-DF4528983262}"/>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graphicEl>
                                              <a:dgm id="{BDF1AF6D-86E3-4E00-91E4-DF4528983262}"/>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graphicEl>
                                              <a:dgm id="{BDF1AF6D-86E3-4E00-91E4-DF4528983262}"/>
                                            </p:graphic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2">
                                            <p:graphicEl>
                                              <a:dgm id="{7C15B05B-E5B4-4B3D-A550-B05AAF0A7F16}"/>
                                            </p:graphicEl>
                                          </p:spTgt>
                                        </p:tgtEl>
                                        <p:attrNameLst>
                                          <p:attrName>style.visibility</p:attrName>
                                        </p:attrNameLst>
                                      </p:cBhvr>
                                      <p:to>
                                        <p:strVal val="visible"/>
                                      </p:to>
                                    </p:set>
                                    <p:animEffect transition="in" filter="fade">
                                      <p:cBhvr>
                                        <p:cTn id="75" dur="1000"/>
                                        <p:tgtEl>
                                          <p:spTgt spid="2">
                                            <p:graphicEl>
                                              <a:dgm id="{7C15B05B-E5B4-4B3D-A550-B05AAF0A7F16}"/>
                                            </p:graphicEl>
                                          </p:spTgt>
                                        </p:tgtEl>
                                      </p:cBhvr>
                                    </p:animEffect>
                                    <p:anim calcmode="lin" valueType="num">
                                      <p:cBhvr>
                                        <p:cTn id="76" dur="1000" fill="hold"/>
                                        <p:tgtEl>
                                          <p:spTgt spid="2">
                                            <p:graphicEl>
                                              <a:dgm id="{7C15B05B-E5B4-4B3D-A550-B05AAF0A7F16}"/>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2">
                                            <p:graphicEl>
                                              <a:dgm id="{7C15B05B-E5B4-4B3D-A550-B05AAF0A7F16}"/>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
                                            <p:graphicEl>
                                              <a:dgm id="{7C15B05B-E5B4-4B3D-A550-B05AAF0A7F16}"/>
                                            </p:graphic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2">
                                            <p:graphicEl>
                                              <a:dgm id="{3C389AA5-3DBF-4D2A-BD2F-8E000ECB46B9}"/>
                                            </p:graphicEl>
                                          </p:spTgt>
                                        </p:tgtEl>
                                        <p:attrNameLst>
                                          <p:attrName>style.visibility</p:attrName>
                                        </p:attrNameLst>
                                      </p:cBhvr>
                                      <p:to>
                                        <p:strVal val="visible"/>
                                      </p:to>
                                    </p:set>
                                    <p:animEffect transition="in" filter="fade">
                                      <p:cBhvr>
                                        <p:cTn id="83" dur="1000"/>
                                        <p:tgtEl>
                                          <p:spTgt spid="2">
                                            <p:graphicEl>
                                              <a:dgm id="{3C389AA5-3DBF-4D2A-BD2F-8E000ECB46B9}"/>
                                            </p:graphicEl>
                                          </p:spTgt>
                                        </p:tgtEl>
                                      </p:cBhvr>
                                    </p:animEffect>
                                    <p:anim calcmode="lin" valueType="num">
                                      <p:cBhvr>
                                        <p:cTn id="84" dur="1000" fill="hold"/>
                                        <p:tgtEl>
                                          <p:spTgt spid="2">
                                            <p:graphicEl>
                                              <a:dgm id="{3C389AA5-3DBF-4D2A-BD2F-8E000ECB46B9}"/>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2">
                                            <p:graphicEl>
                                              <a:dgm id="{3C389AA5-3DBF-4D2A-BD2F-8E000ECB46B9}"/>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
                                            <p:graphicEl>
                                              <a:dgm id="{3C389AA5-3DBF-4D2A-BD2F-8E000ECB46B9}"/>
                                            </p:graphic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2">
                                            <p:graphicEl>
                                              <a:dgm id="{38756546-7A38-4162-B39F-167879EFC41E}"/>
                                            </p:graphicEl>
                                          </p:spTgt>
                                        </p:tgtEl>
                                        <p:attrNameLst>
                                          <p:attrName>style.visibility</p:attrName>
                                        </p:attrNameLst>
                                      </p:cBhvr>
                                      <p:to>
                                        <p:strVal val="visible"/>
                                      </p:to>
                                    </p:set>
                                    <p:animEffect transition="in" filter="fade">
                                      <p:cBhvr>
                                        <p:cTn id="91" dur="1000"/>
                                        <p:tgtEl>
                                          <p:spTgt spid="2">
                                            <p:graphicEl>
                                              <a:dgm id="{38756546-7A38-4162-B39F-167879EFC41E}"/>
                                            </p:graphicEl>
                                          </p:spTgt>
                                        </p:tgtEl>
                                      </p:cBhvr>
                                    </p:animEffect>
                                    <p:anim calcmode="lin" valueType="num">
                                      <p:cBhvr>
                                        <p:cTn id="92" dur="1000" fill="hold"/>
                                        <p:tgtEl>
                                          <p:spTgt spid="2">
                                            <p:graphicEl>
                                              <a:dgm id="{38756546-7A38-4162-B39F-167879EFC41E}"/>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2">
                                            <p:graphicEl>
                                              <a:dgm id="{38756546-7A38-4162-B39F-167879EFC41E}"/>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
                                            <p:graphicEl>
                                              <a:dgm id="{38756546-7A38-4162-B39F-167879EFC41E}"/>
                                            </p:graphic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
                                            <p:graphicEl>
                                              <a:dgm id="{FEEF9BCD-15F6-49F6-A271-2122D83978BB}"/>
                                            </p:graphicEl>
                                          </p:spTgt>
                                        </p:tgtEl>
                                        <p:attrNameLst>
                                          <p:attrName>style.visibility</p:attrName>
                                        </p:attrNameLst>
                                      </p:cBhvr>
                                      <p:to>
                                        <p:strVal val="visible"/>
                                      </p:to>
                                    </p:set>
                                    <p:animEffect transition="in" filter="fade">
                                      <p:cBhvr>
                                        <p:cTn id="97" dur="1000"/>
                                        <p:tgtEl>
                                          <p:spTgt spid="2">
                                            <p:graphicEl>
                                              <a:dgm id="{FEEF9BCD-15F6-49F6-A271-2122D83978BB}"/>
                                            </p:graphicEl>
                                          </p:spTgt>
                                        </p:tgtEl>
                                      </p:cBhvr>
                                    </p:animEffect>
                                    <p:anim calcmode="lin" valueType="num">
                                      <p:cBhvr>
                                        <p:cTn id="98" dur="1000" fill="hold"/>
                                        <p:tgtEl>
                                          <p:spTgt spid="2">
                                            <p:graphicEl>
                                              <a:dgm id="{FEEF9BCD-15F6-49F6-A271-2122D83978BB}"/>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2">
                                            <p:graphicEl>
                                              <a:dgm id="{FEEF9BCD-15F6-49F6-A271-2122D83978BB}"/>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
                                            <p:graphicEl>
                                              <a:dgm id="{FEEF9BCD-15F6-49F6-A271-2122D83978BB}"/>
                                            </p:graphic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2">
                                            <p:graphicEl>
                                              <a:dgm id="{16193C86-3AB5-4DF3-8DBD-8B7EDA051C3B}"/>
                                            </p:graphicEl>
                                          </p:spTgt>
                                        </p:tgtEl>
                                        <p:attrNameLst>
                                          <p:attrName>style.visibility</p:attrName>
                                        </p:attrNameLst>
                                      </p:cBhvr>
                                      <p:to>
                                        <p:strVal val="visible"/>
                                      </p:to>
                                    </p:set>
                                    <p:animEffect transition="in" filter="fade">
                                      <p:cBhvr>
                                        <p:cTn id="103" dur="1000"/>
                                        <p:tgtEl>
                                          <p:spTgt spid="2">
                                            <p:graphicEl>
                                              <a:dgm id="{16193C86-3AB5-4DF3-8DBD-8B7EDA051C3B}"/>
                                            </p:graphicEl>
                                          </p:spTgt>
                                        </p:tgtEl>
                                      </p:cBhvr>
                                    </p:animEffect>
                                    <p:anim calcmode="lin" valueType="num">
                                      <p:cBhvr>
                                        <p:cTn id="104" dur="1000" fill="hold"/>
                                        <p:tgtEl>
                                          <p:spTgt spid="2">
                                            <p:graphicEl>
                                              <a:dgm id="{16193C86-3AB5-4DF3-8DBD-8B7EDA051C3B}"/>
                                            </p:graphicEl>
                                          </p:spTgt>
                                        </p:tgtEl>
                                        <p:attrNameLst>
                                          <p:attrName>ppt_x</p:attrName>
                                        </p:attrNameLst>
                                      </p:cBhvr>
                                      <p:tavLst>
                                        <p:tav tm="0">
                                          <p:val>
                                            <p:strVal val="#ppt_x"/>
                                          </p:val>
                                        </p:tav>
                                        <p:tav tm="100000">
                                          <p:val>
                                            <p:strVal val="#ppt_x"/>
                                          </p:val>
                                        </p:tav>
                                      </p:tavLst>
                                    </p:anim>
                                    <p:anim calcmode="lin" valueType="num">
                                      <p:cBhvr>
                                        <p:cTn id="105" dur="900" decel="100000" fill="hold"/>
                                        <p:tgtEl>
                                          <p:spTgt spid="2">
                                            <p:graphicEl>
                                              <a:dgm id="{16193C86-3AB5-4DF3-8DBD-8B7EDA051C3B}"/>
                                            </p:graphic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
                                            <p:graphicEl>
                                              <a:dgm id="{16193C86-3AB5-4DF3-8DBD-8B7EDA051C3B}"/>
                                            </p:graphicEl>
                                          </p:spTgt>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2">
                                            <p:graphicEl>
                                              <a:dgm id="{7809CFA5-85B5-4D50-9A90-759FB2D780A0}"/>
                                            </p:graphicEl>
                                          </p:spTgt>
                                        </p:tgtEl>
                                        <p:attrNameLst>
                                          <p:attrName>style.visibility</p:attrName>
                                        </p:attrNameLst>
                                      </p:cBhvr>
                                      <p:to>
                                        <p:strVal val="visible"/>
                                      </p:to>
                                    </p:set>
                                    <p:animEffect transition="in" filter="fade">
                                      <p:cBhvr>
                                        <p:cTn id="111" dur="1000"/>
                                        <p:tgtEl>
                                          <p:spTgt spid="2">
                                            <p:graphicEl>
                                              <a:dgm id="{7809CFA5-85B5-4D50-9A90-759FB2D780A0}"/>
                                            </p:graphicEl>
                                          </p:spTgt>
                                        </p:tgtEl>
                                      </p:cBhvr>
                                    </p:animEffect>
                                    <p:anim calcmode="lin" valueType="num">
                                      <p:cBhvr>
                                        <p:cTn id="112" dur="1000" fill="hold"/>
                                        <p:tgtEl>
                                          <p:spTgt spid="2">
                                            <p:graphicEl>
                                              <a:dgm id="{7809CFA5-85B5-4D50-9A90-759FB2D780A0}"/>
                                            </p:graphicEl>
                                          </p:spTgt>
                                        </p:tgtEl>
                                        <p:attrNameLst>
                                          <p:attrName>ppt_x</p:attrName>
                                        </p:attrNameLst>
                                      </p:cBhvr>
                                      <p:tavLst>
                                        <p:tav tm="0">
                                          <p:val>
                                            <p:strVal val="#ppt_x"/>
                                          </p:val>
                                        </p:tav>
                                        <p:tav tm="100000">
                                          <p:val>
                                            <p:strVal val="#ppt_x"/>
                                          </p:val>
                                        </p:tav>
                                      </p:tavLst>
                                    </p:anim>
                                    <p:anim calcmode="lin" valueType="num">
                                      <p:cBhvr>
                                        <p:cTn id="113" dur="900" decel="100000" fill="hold"/>
                                        <p:tgtEl>
                                          <p:spTgt spid="2">
                                            <p:graphicEl>
                                              <a:dgm id="{7809CFA5-85B5-4D50-9A90-759FB2D780A0}"/>
                                            </p:graphic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
                                            <p:graphicEl>
                                              <a:dgm id="{7809CFA5-85B5-4D50-9A90-759FB2D780A0}"/>
                                            </p:graphicEl>
                                          </p:spTgt>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1000"/>
                                        <p:tgtEl>
                                          <p:spTgt spid="9"/>
                                        </p:tgtEl>
                                      </p:cBhvr>
                                    </p:animEffect>
                                    <p:anim calcmode="lin" valueType="num">
                                      <p:cBhvr>
                                        <p:cTn id="120" dur="1000" fill="hold"/>
                                        <p:tgtEl>
                                          <p:spTgt spid="9"/>
                                        </p:tgtEl>
                                        <p:attrNameLst>
                                          <p:attrName>ppt_x</p:attrName>
                                        </p:attrNameLst>
                                      </p:cBhvr>
                                      <p:tavLst>
                                        <p:tav tm="0">
                                          <p:val>
                                            <p:strVal val="#ppt_x"/>
                                          </p:val>
                                        </p:tav>
                                        <p:tav tm="100000">
                                          <p:val>
                                            <p:strVal val="#ppt_x"/>
                                          </p:val>
                                        </p:tav>
                                      </p:tavLst>
                                    </p:anim>
                                    <p:anim calcmode="lin" valueType="num">
                                      <p:cBhvr>
                                        <p:cTn id="121" dur="1000" fill="hold"/>
                                        <p:tgtEl>
                                          <p:spTgt spid="9"/>
                                        </p:tgtEl>
                                        <p:attrNameLst>
                                          <p:attrName>ppt_y</p:attrName>
                                        </p:attrNameLst>
                                      </p:cBhvr>
                                      <p:tavLst>
                                        <p:tav tm="0">
                                          <p:val>
                                            <p:strVal val="#ppt_y-.1"/>
                                          </p:val>
                                        </p:tav>
                                        <p:tav tm="100000">
                                          <p:val>
                                            <p:strVal val="#ppt_y"/>
                                          </p:val>
                                        </p:tav>
                                      </p:tavLst>
                                    </p:anim>
                                  </p:childTnLst>
                                </p:cTn>
                              </p:par>
                              <p:par>
                                <p:cTn id="122" presetID="47" presetClass="entr" presetSubtype="0"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fade">
                                      <p:cBhvr>
                                        <p:cTn id="124" dur="1000"/>
                                        <p:tgtEl>
                                          <p:spTgt spid="13"/>
                                        </p:tgtEl>
                                      </p:cBhvr>
                                    </p:animEffect>
                                    <p:anim calcmode="lin" valueType="num">
                                      <p:cBhvr>
                                        <p:cTn id="125" dur="1000" fill="hold"/>
                                        <p:tgtEl>
                                          <p:spTgt spid="13"/>
                                        </p:tgtEl>
                                        <p:attrNameLst>
                                          <p:attrName>ppt_x</p:attrName>
                                        </p:attrNameLst>
                                      </p:cBhvr>
                                      <p:tavLst>
                                        <p:tav tm="0">
                                          <p:val>
                                            <p:strVal val="#ppt_x"/>
                                          </p:val>
                                        </p:tav>
                                        <p:tav tm="100000">
                                          <p:val>
                                            <p:strVal val="#ppt_x"/>
                                          </p:val>
                                        </p:tav>
                                      </p:tavLst>
                                    </p:anim>
                                    <p:anim calcmode="lin" valueType="num">
                                      <p:cBhvr>
                                        <p:cTn id="1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8DFD9B-0C20-4116-85E9-BB4D34A3B4CD}"/>
              </a:ext>
            </a:extLst>
          </p:cNvPr>
          <p:cNvSpPr txBox="1"/>
          <p:nvPr/>
        </p:nvSpPr>
        <p:spPr>
          <a:xfrm>
            <a:off x="0" y="-104501"/>
            <a:ext cx="9143999" cy="769441"/>
          </a:xfrm>
          <a:prstGeom prst="rect">
            <a:avLst/>
          </a:prstGeom>
          <a:noFill/>
        </p:spPr>
        <p:txBody>
          <a:bodyPr wrap="square">
            <a:spAutoFit/>
            <a:scene3d>
              <a:camera prst="orthographicFront"/>
              <a:lightRig rig="flood" dir="t"/>
            </a:scene3d>
            <a:sp3d extrusionH="57150" contourW="25400">
              <a:bevelT h="25400" prst="softRound"/>
              <a:contourClr>
                <a:schemeClr val="bg1"/>
              </a:contourClr>
            </a:sp3d>
          </a:bodyPr>
          <a:lstStyle/>
          <a:p>
            <a:pPr algn="ctr"/>
            <a:r>
              <a:rPr lang="ja-JP" altLang="en-US" sz="4400" b="1" spc="600" dirty="0">
                <a:ln w="13462">
                  <a:noFill/>
                  <a:prstDash val="solid"/>
                </a:ln>
                <a:solidFill>
                  <a:schemeClr val="accent4">
                    <a:lumMod val="75000"/>
                  </a:schemeClr>
                </a:solidFill>
                <a:effectLst>
                  <a:outerShdw dist="38100" dir="2700000" algn="bl" rotWithShape="0">
                    <a:schemeClr val="tx1"/>
                  </a:outerShdw>
                </a:effectLst>
              </a:rPr>
              <a:t>契約の書</a:t>
            </a:r>
            <a:endParaRPr lang="es-ES" sz="4400" b="1" spc="600" dirty="0">
              <a:ln w="13462">
                <a:noFill/>
                <a:prstDash val="solid"/>
              </a:ln>
              <a:solidFill>
                <a:schemeClr val="accent4">
                  <a:lumMod val="75000"/>
                </a:schemeClr>
              </a:solidFill>
              <a:effectLst>
                <a:outerShdw dist="38100" dir="2700000" algn="bl" rotWithShape="0">
                  <a:schemeClr val="tx1"/>
                </a:outerShdw>
              </a:effectLst>
            </a:endParaRPr>
          </a:p>
        </p:txBody>
      </p:sp>
      <p:sp>
        <p:nvSpPr>
          <p:cNvPr id="4" name="CuadroTexto 3">
            <a:extLst>
              <a:ext uri="{FF2B5EF4-FFF2-40B4-BE49-F238E27FC236}">
                <a16:creationId xmlns:a16="http://schemas.microsoft.com/office/drawing/2014/main" id="{7346EA7C-8B65-4853-9A4F-5A83F70BFB95}"/>
              </a:ext>
            </a:extLst>
          </p:cNvPr>
          <p:cNvSpPr txBox="1"/>
          <p:nvPr/>
        </p:nvSpPr>
        <p:spPr>
          <a:xfrm>
            <a:off x="-261257" y="543640"/>
            <a:ext cx="9013372" cy="584775"/>
          </a:xfrm>
          <a:prstGeom prst="rect">
            <a:avLst/>
          </a:prstGeom>
          <a:noFill/>
        </p:spPr>
        <p:txBody>
          <a:bodyPr wrap="square">
            <a:spAutoFit/>
          </a:bodyPr>
          <a:lstStyle/>
          <a:p>
            <a:pPr algn="ctr"/>
            <a:r>
              <a:rPr lang="ja-JP" altLang="en-US" sz="1600" b="1" dirty="0">
                <a:solidFill>
                  <a:schemeClr val="bg2">
                    <a:lumMod val="40000"/>
                    <a:lumOff val="60000"/>
                  </a:schemeClr>
                </a:solidFill>
                <a:effectLst>
                  <a:glow rad="127000">
                    <a:srgbClr val="B42BAD"/>
                  </a:glow>
                </a:effectLst>
                <a:latin typeface="Comic Sans MS" panose="030F0702030302020204" pitchFamily="66" charset="0"/>
              </a:rPr>
              <a:t>「主はその契約を述べて、それを行うように、あなたがたに命じられた。それはすなわち十誡であって、主はそれを二枚の石の板に書きしるされた。」</a:t>
            </a:r>
            <a:r>
              <a:rPr lang="es-ES" sz="1600" b="1" dirty="0">
                <a:solidFill>
                  <a:schemeClr val="bg2">
                    <a:lumMod val="40000"/>
                    <a:lumOff val="60000"/>
                  </a:schemeClr>
                </a:solidFill>
                <a:effectLst>
                  <a:glow rad="127000">
                    <a:srgbClr val="B42BAD"/>
                  </a:glow>
                </a:effectLst>
                <a:latin typeface="Comic Sans MS" panose="030F0702030302020204" pitchFamily="66" charset="0"/>
              </a:rPr>
              <a:t> (</a:t>
            </a:r>
            <a:r>
              <a:rPr lang="ja-JP" altLang="en-US" sz="1600" b="1" dirty="0">
                <a:solidFill>
                  <a:schemeClr val="bg2">
                    <a:lumMod val="40000"/>
                    <a:lumOff val="60000"/>
                  </a:schemeClr>
                </a:solidFill>
                <a:effectLst>
                  <a:glow rad="127000">
                    <a:srgbClr val="B42BAD"/>
                  </a:glow>
                </a:effectLst>
                <a:latin typeface="Comic Sans MS" panose="030F0702030302020204" pitchFamily="66" charset="0"/>
              </a:rPr>
              <a:t>申命記</a:t>
            </a:r>
            <a:r>
              <a:rPr lang="es-ES" sz="1600" b="1" dirty="0">
                <a:solidFill>
                  <a:schemeClr val="bg2">
                    <a:lumMod val="40000"/>
                    <a:lumOff val="60000"/>
                  </a:schemeClr>
                </a:solidFill>
                <a:effectLst>
                  <a:glow rad="127000">
                    <a:srgbClr val="B42BAD"/>
                  </a:glow>
                </a:effectLst>
                <a:latin typeface="Comic Sans MS" panose="030F0702030302020204" pitchFamily="66" charset="0"/>
              </a:rPr>
              <a:t> 4:13)</a:t>
            </a:r>
          </a:p>
        </p:txBody>
      </p:sp>
      <p:sp>
        <p:nvSpPr>
          <p:cNvPr id="5" name="CuadroTexto 4">
            <a:extLst>
              <a:ext uri="{FF2B5EF4-FFF2-40B4-BE49-F238E27FC236}">
                <a16:creationId xmlns:a16="http://schemas.microsoft.com/office/drawing/2014/main" id="{64906F08-E99B-4180-81F2-465EACF140E1}"/>
              </a:ext>
            </a:extLst>
          </p:cNvPr>
          <p:cNvSpPr txBox="1"/>
          <p:nvPr/>
        </p:nvSpPr>
        <p:spPr>
          <a:xfrm>
            <a:off x="130628" y="1008365"/>
            <a:ext cx="7398983" cy="2108269"/>
          </a:xfrm>
          <a:prstGeom prst="rect">
            <a:avLst/>
          </a:prstGeom>
          <a:noFill/>
        </p:spPr>
        <p:txBody>
          <a:bodyPr wrap="square" rtlCol="0">
            <a:spAutoFit/>
          </a:bodyPr>
          <a:lstStyle/>
          <a:p>
            <a:pPr>
              <a:spcBef>
                <a:spcPts val="600"/>
              </a:spcBef>
            </a:pPr>
            <a:r>
              <a:rPr lang="ja-JP" altLang="en-US" b="1" dirty="0"/>
              <a:t>申命記は「契約の書」として知られています。モーセは新しい世代に神様がホレブ山（シナイ山）でイスラエルと結ばれた契約を想い　　ださせました。</a:t>
            </a:r>
            <a:endParaRPr lang="es-ES" b="1" dirty="0"/>
          </a:p>
          <a:p>
            <a:pPr>
              <a:spcBef>
                <a:spcPts val="600"/>
              </a:spcBef>
            </a:pPr>
            <a:r>
              <a:rPr lang="ja-JP" altLang="en-US" b="1" dirty="0"/>
              <a:t>彼は契約をそのまま真っすぐ十戒を守ることとして伝えました。　　それは彼らの契約に対する役割でした。神様の役割はこの世界の　　始まる前から定められていました</a:t>
            </a:r>
            <a:r>
              <a:rPr lang="en-US" b="1" dirty="0"/>
              <a:t>: </a:t>
            </a:r>
            <a:r>
              <a:rPr lang="ja-JP" altLang="en-US" b="1" dirty="0"/>
              <a:t>それは、イエス様が罪びとの代わりとなって死ぬことでした。</a:t>
            </a:r>
            <a:endParaRPr lang="es-ES" b="1" dirty="0"/>
          </a:p>
        </p:txBody>
      </p:sp>
      <p:pic>
        <p:nvPicPr>
          <p:cNvPr id="6" name="Imagen 5" descr="Dibujo de una persona&#10;&#10;Descripción generada automáticamente con confianza baja">
            <a:extLst>
              <a:ext uri="{FF2B5EF4-FFF2-40B4-BE49-F238E27FC236}">
                <a16:creationId xmlns:a16="http://schemas.microsoft.com/office/drawing/2014/main" id="{28243550-2296-499F-9847-08E9D0109E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09049" y="870619"/>
            <a:ext cx="1484356" cy="2049153"/>
          </a:xfrm>
          <a:prstGeom prst="rect">
            <a:avLst/>
          </a:prstGeom>
          <a:effectLst>
            <a:glow rad="63500">
              <a:schemeClr val="accent2">
                <a:satMod val="175000"/>
                <a:alpha val="40000"/>
              </a:schemeClr>
            </a:glow>
          </a:effectLst>
        </p:spPr>
      </p:pic>
      <p:sp>
        <p:nvSpPr>
          <p:cNvPr id="10" name="CuadroTexto 9">
            <a:extLst>
              <a:ext uri="{FF2B5EF4-FFF2-40B4-BE49-F238E27FC236}">
                <a16:creationId xmlns:a16="http://schemas.microsoft.com/office/drawing/2014/main" id="{9A9F36DB-CD32-41CD-A1A0-B6E752751BE6}"/>
              </a:ext>
            </a:extLst>
          </p:cNvPr>
          <p:cNvSpPr txBox="1"/>
          <p:nvPr/>
        </p:nvSpPr>
        <p:spPr>
          <a:xfrm>
            <a:off x="3334423" y="3042870"/>
            <a:ext cx="4371763" cy="1754326"/>
          </a:xfrm>
          <a:prstGeom prst="rect">
            <a:avLst/>
          </a:prstGeom>
          <a:noFill/>
        </p:spPr>
        <p:txBody>
          <a:bodyPr wrap="square">
            <a:spAutoFit/>
          </a:bodyPr>
          <a:lstStyle/>
          <a:p>
            <a:pPr>
              <a:spcBef>
                <a:spcPts val="600"/>
              </a:spcBef>
            </a:pPr>
            <a:r>
              <a:rPr lang="ja-JP" altLang="en-US" b="1" dirty="0"/>
              <a:t>戒めを列記する前に、モーセは契約に対して民に個人的な献身をうながしました</a:t>
            </a:r>
            <a:r>
              <a:rPr lang="en-US" b="1" dirty="0"/>
              <a:t> (</a:t>
            </a:r>
            <a:r>
              <a:rPr lang="ja-JP" altLang="en-US" b="1" dirty="0"/>
              <a:t>申命記</a:t>
            </a:r>
            <a:r>
              <a:rPr lang="en-US" b="1" dirty="0"/>
              <a:t> 5:3)</a:t>
            </a:r>
            <a:r>
              <a:rPr lang="ja-JP" altLang="en-US" b="1" dirty="0"/>
              <a:t>。契約は彼らの祖父たち</a:t>
            </a:r>
            <a:r>
              <a:rPr lang="en-US" b="1" dirty="0"/>
              <a:t> (</a:t>
            </a:r>
            <a:r>
              <a:rPr lang="ja-JP" altLang="en-US" b="1" dirty="0"/>
              <a:t>アブラハム、イサク、ヤコブ）によって署名されました。いまや彼らの番で、それぞれに</a:t>
            </a:r>
            <a:r>
              <a:rPr lang="en-US" b="1" dirty="0"/>
              <a:t> </a:t>
            </a:r>
            <a:r>
              <a:rPr lang="ja-JP" altLang="en-US" b="1" dirty="0"/>
              <a:t>署名しなければなりませんでした。</a:t>
            </a:r>
            <a:endParaRPr lang="es-ES" b="1" dirty="0"/>
          </a:p>
        </p:txBody>
      </p:sp>
      <p:sp>
        <p:nvSpPr>
          <p:cNvPr id="12" name="CuadroTexto 11">
            <a:extLst>
              <a:ext uri="{FF2B5EF4-FFF2-40B4-BE49-F238E27FC236}">
                <a16:creationId xmlns:a16="http://schemas.microsoft.com/office/drawing/2014/main" id="{272F75EE-2480-4EF0-8245-56CF6A6BFAF9}"/>
              </a:ext>
            </a:extLst>
          </p:cNvPr>
          <p:cNvSpPr txBox="1"/>
          <p:nvPr/>
        </p:nvSpPr>
        <p:spPr>
          <a:xfrm>
            <a:off x="15737" y="4761293"/>
            <a:ext cx="7085051" cy="369332"/>
          </a:xfrm>
          <a:prstGeom prst="rect">
            <a:avLst/>
          </a:prstGeom>
          <a:noFill/>
        </p:spPr>
        <p:txBody>
          <a:bodyPr wrap="square">
            <a:spAutoFit/>
          </a:bodyPr>
          <a:lstStyle/>
          <a:p>
            <a:pPr algn="ctr">
              <a:spcBef>
                <a:spcPts val="600"/>
              </a:spcBef>
            </a:pPr>
            <a:r>
              <a:rPr lang="ja-JP" altLang="en-US" b="1" dirty="0"/>
              <a:t>契約は個人的なもので、あなた方と神様の間の契約なのです。</a:t>
            </a:r>
            <a:endParaRPr lang="es-ES" b="1" dirty="0"/>
          </a:p>
        </p:txBody>
      </p:sp>
      <p:pic>
        <p:nvPicPr>
          <p:cNvPr id="14" name="Imagen 13" descr="Imagen que contiene hombre, aire, parado, pelota&#10;&#10;Descripción generada automáticamente">
            <a:extLst>
              <a:ext uri="{FF2B5EF4-FFF2-40B4-BE49-F238E27FC236}">
                <a16:creationId xmlns:a16="http://schemas.microsoft.com/office/drawing/2014/main" id="{FE715678-C925-44E1-93E9-D01739D5CC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5827" y="3116634"/>
            <a:ext cx="3193078" cy="1625115"/>
          </a:xfrm>
          <a:prstGeom prst="roundRect">
            <a:avLst>
              <a:gd name="adj" fmla="val 4167"/>
            </a:avLst>
          </a:prstGeom>
          <a:solidFill>
            <a:srgbClr val="FFFFFF"/>
          </a:solidFill>
          <a:ln w="76200" cap="sq">
            <a:solidFill>
              <a:srgbClr val="B42BAD"/>
            </a:solidFill>
            <a:miter lim="800000"/>
          </a:ln>
          <a:effectLst/>
          <a:scene3d>
            <a:camera prst="orthographicFront"/>
            <a:lightRig rig="threePt" dir="t">
              <a:rot lat="0" lon="0" rev="2700000"/>
            </a:lightRig>
          </a:scene3d>
          <a:sp3d>
            <a:bevelT h="38100"/>
            <a:contourClr>
              <a:srgbClr val="C0C0C0"/>
            </a:contourClr>
          </a:sp3d>
        </p:spPr>
      </p:pic>
      <p:pic>
        <p:nvPicPr>
          <p:cNvPr id="16" name="Imagen 15" descr="Imagen que contiene persona, hombre, viendo, mujer&#10;&#10;Descripción generada automáticamente">
            <a:extLst>
              <a:ext uri="{FF2B5EF4-FFF2-40B4-BE49-F238E27FC236}">
                <a16:creationId xmlns:a16="http://schemas.microsoft.com/office/drawing/2014/main" id="{8A6E5526-9CB6-4A56-A90C-EFAD2AA6C87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56652" y="3153104"/>
            <a:ext cx="1402189" cy="1866636"/>
          </a:xfrm>
          <a:prstGeom prst="rect">
            <a:avLst/>
          </a:prstGeom>
          <a:ln w="38100">
            <a:solidFill>
              <a:schemeClr val="tx1"/>
            </a:solidFill>
          </a:ln>
          <a:effectLst>
            <a:glow rad="63500">
              <a:schemeClr val="accent2">
                <a:satMod val="175000"/>
                <a:alpha val="40000"/>
              </a:schemeClr>
            </a:glow>
          </a:effectLst>
        </p:spPr>
      </p:pic>
    </p:spTree>
    <p:extLst>
      <p:ext uri="{BB962C8B-B14F-4D97-AF65-F5344CB8AC3E}">
        <p14:creationId xmlns:p14="http://schemas.microsoft.com/office/powerpoint/2010/main" val="284901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90"/>
                                          </p:val>
                                        </p:tav>
                                        <p:tav tm="100000">
                                          <p:val>
                                            <p:fltVal val="0"/>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2"/>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F4B14E-16C1-4E34-9DD3-5E2FC5CCCA64}"/>
              </a:ext>
            </a:extLst>
          </p:cNvPr>
          <p:cNvSpPr txBox="1"/>
          <p:nvPr/>
        </p:nvSpPr>
        <p:spPr>
          <a:xfrm>
            <a:off x="1813810" y="1355143"/>
            <a:ext cx="7213467" cy="3293209"/>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「人類の救済は天の協議会における長い間の　課題でした。憐みの契約はこの世界の造られる前に作られました。それは永遠に存在しており、永遠の契約と呼ばれています。ですから神様がおられなかったことがないように、人類に　　対する恵みを表わすことが永遠のお考えの中で神様の喜びでなかったときはありません　　　でした。」</a:t>
            </a:r>
            <a:endParaRPr lang="es-ES"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059F6E71-93E8-450D-884B-F4AAED4E0187}"/>
              </a:ext>
            </a:extLst>
          </p:cNvPr>
          <p:cNvSpPr txBox="1"/>
          <p:nvPr/>
        </p:nvSpPr>
        <p:spPr>
          <a:xfrm>
            <a:off x="5745929" y="4695255"/>
            <a:ext cx="3281348" cy="338554"/>
          </a:xfrm>
          <a:prstGeom prst="rect">
            <a:avLst/>
          </a:prstGeom>
          <a:noFill/>
        </p:spPr>
        <p:txBody>
          <a:bodyPr wrap="none" rtlCol="0">
            <a:spAutoFit/>
          </a:bodyPr>
          <a:lstStyle/>
          <a:p>
            <a:pPr algn="r"/>
            <a:r>
              <a:rPr lang="en-US" sz="1600" b="1" dirty="0"/>
              <a:t>E. G. W. (Our Father Cares, March 6)</a:t>
            </a:r>
            <a:endParaRPr lang="es-ES" sz="1600" b="1" dirty="0"/>
          </a:p>
        </p:txBody>
      </p:sp>
    </p:spTree>
    <p:extLst>
      <p:ext uri="{BB962C8B-B14F-4D97-AF65-F5344CB8AC3E}">
        <p14:creationId xmlns:p14="http://schemas.microsoft.com/office/powerpoint/2010/main" val="42740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95E81E-2E21-4BA9-96EA-782DBD8773BF}"/>
              </a:ext>
            </a:extLst>
          </p:cNvPr>
          <p:cNvSpPr txBox="1"/>
          <p:nvPr/>
        </p:nvSpPr>
        <p:spPr>
          <a:xfrm>
            <a:off x="0" y="-111033"/>
            <a:ext cx="9144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solidFill>
                  <a:srgbClr val="339966">
                    <a:lumMod val="40000"/>
                    <a:lumOff val="60000"/>
                  </a:srgbClr>
                </a:solidFill>
                <a:effectLst/>
                <a:uLnTx/>
                <a:uFillTx/>
                <a:latin typeface="Calibri" panose="020F0502020204030204"/>
                <a:ea typeface="游ゴシック" panose="020B0400000000000000" pitchFamily="50" charset="-128"/>
                <a:cs typeface="+mn-cs"/>
              </a:rPr>
              <a:t>契約とイスラエル</a:t>
            </a:r>
            <a:endParaRPr kumimoji="0" lang="es-ES" sz="4000" b="1" i="0" u="none" strike="noStrike" kern="1200" cap="none" spc="0" normalizeH="0" baseline="0" noProof="0" dirty="0">
              <a:ln/>
              <a:solidFill>
                <a:srgbClr val="339966">
                  <a:lumMod val="40000"/>
                  <a:lumOff val="60000"/>
                </a:srgbClr>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BB351CE9-B7FB-4081-8AEB-BEA3DDBE3BDC}"/>
              </a:ext>
            </a:extLst>
          </p:cNvPr>
          <p:cNvSpPr txBox="1"/>
          <p:nvPr/>
        </p:nvSpPr>
        <p:spPr>
          <a:xfrm>
            <a:off x="0" y="500383"/>
            <a:ext cx="9143999" cy="553998"/>
          </a:xfrm>
          <a:prstGeom prst="rect">
            <a:avLst/>
          </a:prstGeom>
          <a:noFill/>
        </p:spPr>
        <p:txBody>
          <a:bodyPr wrap="square">
            <a:spAutoFit/>
          </a:bodyPr>
          <a:lstStyle/>
          <a:p>
            <a:pPr lvl="0" algn="ctr"/>
            <a:r>
              <a:rPr lang="ja-JP" altLang="en-US"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「主は誉と良き名と栄えとをあなたに与えて、主の造られたすべての国民にまさるものとされるであろう。あなたは主が言われたように、あなたの神、主の聖なる民となるであろう</a:t>
            </a:r>
            <a:r>
              <a:rPr lang="en-US" altLang="ja-JP"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a:t>
            </a:r>
            <a:r>
              <a:rPr lang="ja-JP" altLang="en-US"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。」（申命記</a:t>
            </a:r>
            <a:r>
              <a:rPr lang="en-US" altLang="ja-JP"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26</a:t>
            </a:r>
            <a:r>
              <a:rPr lang="ja-JP" altLang="en-US"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a:t>
            </a:r>
            <a:r>
              <a:rPr lang="en-US" altLang="ja-JP"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19</a:t>
            </a:r>
            <a:r>
              <a:rPr lang="ja-JP" altLang="en-US" sz="1500" b="1" dirty="0">
                <a:solidFill>
                  <a:srgbClr val="FFC000">
                    <a:lumMod val="60000"/>
                    <a:lumOff val="40000"/>
                  </a:srgbClr>
                </a:solidFill>
                <a:effectLst>
                  <a:outerShdw blurRad="38100" dist="38100" dir="2700000" algn="tl">
                    <a:srgbClr val="000000">
                      <a:alpha val="43137"/>
                    </a:srgbClr>
                  </a:outerShdw>
                </a:effectLst>
                <a:latin typeface="Comic Sans MS" panose="030F0702030302020204" pitchFamily="66" charset="0"/>
              </a:rPr>
              <a:t>）</a:t>
            </a:r>
            <a:endParaRPr kumimoji="0" lang="es-ES" sz="15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ndParaRPr>
          </a:p>
        </p:txBody>
      </p:sp>
      <p:sp>
        <p:nvSpPr>
          <p:cNvPr id="5" name="CuadroTexto 4">
            <a:extLst>
              <a:ext uri="{FF2B5EF4-FFF2-40B4-BE49-F238E27FC236}">
                <a16:creationId xmlns:a16="http://schemas.microsoft.com/office/drawing/2014/main" id="{369C0CAC-A935-4F32-8D94-3E71D174EDCF}"/>
              </a:ext>
            </a:extLst>
          </p:cNvPr>
          <p:cNvSpPr txBox="1"/>
          <p:nvPr/>
        </p:nvSpPr>
        <p:spPr>
          <a:xfrm>
            <a:off x="2667142" y="1179869"/>
            <a:ext cx="6476857" cy="18312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b="1" dirty="0">
                <a:solidFill>
                  <a:prstClr val="black"/>
                </a:solidFill>
                <a:latin typeface="Calibri" panose="020F0502020204030204"/>
              </a:rPr>
              <a:t>神様はイスラエルを他の国々の上に置こうとなさいましたが、それらの国々はどのようだってのでしょう</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ja-JP" altLang="en-US" b="1" dirty="0">
                <a:solidFill>
                  <a:prstClr val="black"/>
                </a:solidFill>
                <a:latin typeface="Calibri" panose="020F0502020204030204"/>
              </a:rPr>
              <a:t>申命記</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18:9-14)?</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イスラエルは神様への強い献身をしなければなりません　　でした。彼らは疑うことなくカナンの腐敗した伝統に　　　惹かれることになるからでした。彼らはそれらと距離を　　おいて神様の前に完全でなければなりませんでした</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(13</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節</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descr="Imagen que contiene foto&#10;&#10;Descripción generada automáticamente">
            <a:extLst>
              <a:ext uri="{FF2B5EF4-FFF2-40B4-BE49-F238E27FC236}">
                <a16:creationId xmlns:a16="http://schemas.microsoft.com/office/drawing/2014/main" id="{C91968CD-843D-486A-A02A-CDB3A8B482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286" y="1269824"/>
            <a:ext cx="2438497" cy="1775718"/>
          </a:xfrm>
          <a:prstGeom prst="rect">
            <a:avLst/>
          </a:prstGeom>
          <a:ln w="88900" cap="sq" cmpd="thickThin">
            <a:solidFill>
              <a:srgbClr val="585477"/>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CDD96BEF-827F-427A-8D0B-EFBF1B033814}"/>
              </a:ext>
            </a:extLst>
          </p:cNvPr>
          <p:cNvSpPr txBox="1"/>
          <p:nvPr/>
        </p:nvSpPr>
        <p:spPr>
          <a:xfrm>
            <a:off x="89091" y="3266275"/>
            <a:ext cx="4843010" cy="1554272"/>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彼らは他の国々を照らし真理へと導く光と　ならなければなりませんでした。</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私たちは神様の契約に対して同様</a:t>
            </a:r>
            <a:r>
              <a:rPr kumimoji="0" lang="ja-JP" altLang="en-US" sz="1800" b="1" i="0" u="none" strike="noStrike" kern="1200" cap="none" spc="0" normalizeH="0" baseline="0" noProof="0">
                <a:ln>
                  <a:noFill/>
                </a:ln>
                <a:solidFill>
                  <a:prstClr val="black"/>
                </a:solidFill>
                <a:effectLst/>
                <a:uLnTx/>
                <a:uFillTx/>
                <a:latin typeface="Calibri" panose="020F0502020204030204"/>
                <a:ea typeface="+mn-ea"/>
                <a:cs typeface="+mn-cs"/>
              </a:rPr>
              <a:t>に献身　　しなければ</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なりません。私たちは人々を真理に導く光なのです</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ja-JP" altLang="en-US" b="1" dirty="0">
                <a:solidFill>
                  <a:prstClr val="black"/>
                </a:solidFill>
                <a:latin typeface="Calibri" panose="020F0502020204030204"/>
              </a:rPr>
              <a:t>ヨハネ</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14:6)</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n 9" descr="Imagen que contiene tabla, interior, parado, pastel&#10;&#10;Descripción generada automáticamente">
            <a:extLst>
              <a:ext uri="{FF2B5EF4-FFF2-40B4-BE49-F238E27FC236}">
                <a16:creationId xmlns:a16="http://schemas.microsoft.com/office/drawing/2014/main" id="{2A144E8C-6C83-4FB6-BC2D-3AC06786D7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961598" y="3051701"/>
            <a:ext cx="1499205" cy="192835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Descripción generada automáticamente con confianza media">
            <a:extLst>
              <a:ext uri="{FF2B5EF4-FFF2-40B4-BE49-F238E27FC236}">
                <a16:creationId xmlns:a16="http://schemas.microsoft.com/office/drawing/2014/main" id="{12C8D64D-18DB-4364-8F34-96979FE4EA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40910" y="3051701"/>
            <a:ext cx="2513999" cy="192835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18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wipe(left)">
                                      <p:cBhvr>
                                        <p:cTn id="5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a:ext>
            </a:extLst>
          </a:blip>
          <a:srcRect/>
          <a:stretch>
            <a:fillRect t="-12000" b="-1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E6B66C-1E5E-4670-B1B4-6DC22F335B1B}"/>
              </a:ext>
            </a:extLst>
          </p:cNvPr>
          <p:cNvSpPr txBox="1"/>
          <p:nvPr/>
        </p:nvSpPr>
        <p:spPr>
          <a:xfrm>
            <a:off x="1649184" y="-84906"/>
            <a:ext cx="7494815" cy="769441"/>
          </a:xfrm>
          <a:prstGeom prst="rect">
            <a:avLst/>
          </a:prstGeom>
          <a:noFill/>
        </p:spPr>
        <p:txBody>
          <a:bodyPr wrap="square">
            <a:spAutoFit/>
          </a:bodyPr>
          <a:lstStyle/>
          <a:p>
            <a:pPr algn="ct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神の特別な民</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47B757D7-1799-4959-9720-99E8692CE5AA}"/>
              </a:ext>
            </a:extLst>
          </p:cNvPr>
          <p:cNvSpPr txBox="1"/>
          <p:nvPr/>
        </p:nvSpPr>
        <p:spPr>
          <a:xfrm>
            <a:off x="1490171" y="529209"/>
            <a:ext cx="7472691" cy="369332"/>
          </a:xfrm>
          <a:prstGeom prst="rect">
            <a:avLst/>
          </a:prstGeom>
          <a:noFill/>
        </p:spPr>
        <p:txBody>
          <a:bodyPr wrap="square">
            <a:spAutoFit/>
          </a:bodyPr>
          <a:lstStyle/>
          <a:p>
            <a:pPr algn="ctr"/>
            <a:r>
              <a:rPr lang="ja-JP" altLang="en-US" b="1" dirty="0">
                <a:solidFill>
                  <a:schemeClr val="accent3">
                    <a:lumMod val="50000"/>
                  </a:schemeClr>
                </a:solidFill>
                <a:latin typeface="Comic Sans MS" panose="030F0702030302020204" pitchFamily="66" charset="0"/>
              </a:rPr>
              <a:t>「あなたがたはあなたがたの神、主の子供である。 」</a:t>
            </a:r>
            <a:r>
              <a:rPr lang="en-US" altLang="ja-JP" b="1" dirty="0">
                <a:solidFill>
                  <a:schemeClr val="accent3">
                    <a:lumMod val="50000"/>
                  </a:schemeClr>
                </a:solidFill>
                <a:latin typeface="Comic Sans MS" panose="030F0702030302020204" pitchFamily="66" charset="0"/>
              </a:rPr>
              <a:t>(</a:t>
            </a:r>
            <a:r>
              <a:rPr lang="ja-JP" altLang="en-US" b="1" dirty="0">
                <a:solidFill>
                  <a:schemeClr val="accent3">
                    <a:lumMod val="50000"/>
                  </a:schemeClr>
                </a:solidFill>
                <a:latin typeface="Comic Sans MS" panose="030F0702030302020204" pitchFamily="66" charset="0"/>
              </a:rPr>
              <a:t>申命記</a:t>
            </a:r>
            <a:r>
              <a:rPr lang="es-ES" sz="1600" b="1" dirty="0">
                <a:solidFill>
                  <a:schemeClr val="accent3">
                    <a:lumMod val="50000"/>
                  </a:schemeClr>
                </a:solidFill>
                <a:latin typeface="Comic Sans MS" panose="030F0702030302020204" pitchFamily="66" charset="0"/>
              </a:rPr>
              <a:t> 14:1)</a:t>
            </a:r>
          </a:p>
        </p:txBody>
      </p:sp>
      <p:sp>
        <p:nvSpPr>
          <p:cNvPr id="5" name="CuadroTexto 4">
            <a:extLst>
              <a:ext uri="{FF2B5EF4-FFF2-40B4-BE49-F238E27FC236}">
                <a16:creationId xmlns:a16="http://schemas.microsoft.com/office/drawing/2014/main" id="{E9DFDE83-B807-47E6-920A-EF4AB85A6BA0}"/>
              </a:ext>
            </a:extLst>
          </p:cNvPr>
          <p:cNvSpPr txBox="1"/>
          <p:nvPr/>
        </p:nvSpPr>
        <p:spPr>
          <a:xfrm>
            <a:off x="207477" y="927552"/>
            <a:ext cx="5764616" cy="2385268"/>
          </a:xfrm>
          <a:prstGeom prst="rect">
            <a:avLst/>
          </a:prstGeom>
          <a:noFill/>
        </p:spPr>
        <p:txBody>
          <a:bodyPr wrap="square" rtlCol="0">
            <a:spAutoFit/>
          </a:bodyPr>
          <a:lstStyle/>
          <a:p>
            <a:pPr>
              <a:spcBef>
                <a:spcPts val="600"/>
              </a:spcBef>
            </a:pPr>
            <a:r>
              <a:rPr lang="ja-JP" altLang="en-US" b="1" dirty="0"/>
              <a:t>契約は２つのパーテｲーによる法的な合意として導入されました。これまでの課で学んできたように、　　申命記はエジプト人とヘテ人たちが用いた法的合意の形式に従って書かれています。</a:t>
            </a:r>
            <a:endParaRPr lang="es-ES" b="1" dirty="0"/>
          </a:p>
          <a:p>
            <a:pPr>
              <a:spcBef>
                <a:spcPts val="600"/>
              </a:spcBef>
            </a:pPr>
            <a:r>
              <a:rPr lang="ja-JP" altLang="en-US" b="1" dirty="0"/>
              <a:t>このままでは、契約は形式的で冷たく遠く命の通わないものと感じられるかもしれません。ですから、神様は神様と私たちの関係を表わす象徴として（値しない恩恵と愛）を用いられました。</a:t>
            </a:r>
            <a:endParaRPr lang="es-ES" b="1" dirty="0"/>
          </a:p>
        </p:txBody>
      </p:sp>
      <p:pic>
        <p:nvPicPr>
          <p:cNvPr id="6" name="Imagen 5" descr="Imagen que contiene alimentos, tabla&#10;&#10;Descripción generada automáticamente">
            <a:extLst>
              <a:ext uri="{FF2B5EF4-FFF2-40B4-BE49-F238E27FC236}">
                <a16:creationId xmlns:a16="http://schemas.microsoft.com/office/drawing/2014/main" id="{19B7119A-62AF-4230-B062-02558D5757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3001" y="1027728"/>
            <a:ext cx="3052118" cy="1831271"/>
          </a:xfrm>
          <a:prstGeom prst="roundRect">
            <a:avLst>
              <a:gd name="adj" fmla="val 4167"/>
            </a:avLst>
          </a:prstGeom>
          <a:solidFill>
            <a:srgbClr val="FFFFFF"/>
          </a:solidFill>
          <a:ln w="76200" cap="sq">
            <a:solidFill>
              <a:srgbClr val="2B5F3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descr="Niño parado en un bosque&#10;&#10;Descripción generada automáticamente con confianza baja">
            <a:extLst>
              <a:ext uri="{FF2B5EF4-FFF2-40B4-BE49-F238E27FC236}">
                <a16:creationId xmlns:a16="http://schemas.microsoft.com/office/drawing/2014/main" id="{8A1B5C0B-101C-43D9-B127-CC77346BDC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48282" y="3410102"/>
            <a:ext cx="2466198" cy="1645919"/>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descr="Imagen que contiene persona, hombre, parado, gente&#10;&#10;Descripción generada automáticamente">
            <a:extLst>
              <a:ext uri="{FF2B5EF4-FFF2-40B4-BE49-F238E27FC236}">
                <a16:creationId xmlns:a16="http://schemas.microsoft.com/office/drawing/2014/main" id="{49F79489-54F7-449E-9191-B2C8F916610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129520" y="3369528"/>
            <a:ext cx="1655546" cy="168649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id="{C7F0E3D4-9731-4078-9048-2F4FFA38E71F}"/>
              </a:ext>
            </a:extLst>
          </p:cNvPr>
          <p:cNvSpPr txBox="1"/>
          <p:nvPr/>
        </p:nvSpPr>
        <p:spPr>
          <a:xfrm>
            <a:off x="1880674" y="3420360"/>
            <a:ext cx="4572000" cy="1831271"/>
          </a:xfrm>
          <a:prstGeom prst="rect">
            <a:avLst/>
          </a:prstGeom>
          <a:noFill/>
        </p:spPr>
        <p:txBody>
          <a:bodyPr wrap="square">
            <a:spAutoFit/>
          </a:bodyPr>
          <a:lstStyle/>
          <a:p>
            <a:pPr>
              <a:spcBef>
                <a:spcPts val="600"/>
              </a:spcBef>
            </a:pPr>
            <a:r>
              <a:rPr lang="ja-JP" altLang="en-US" b="1" dirty="0"/>
              <a:t>神様は私たちを（理想的な）父親と母親がその子に対するよう心にとめ愛されました</a:t>
            </a:r>
            <a:r>
              <a:rPr lang="en-US" b="1" dirty="0"/>
              <a:t> (</a:t>
            </a:r>
            <a:r>
              <a:rPr lang="ja-JP" altLang="en-US" b="1" dirty="0"/>
              <a:t>申命記</a:t>
            </a:r>
            <a:r>
              <a:rPr lang="en-US" b="1" dirty="0"/>
              <a:t> 8:5; 14:1; 32:6)</a:t>
            </a:r>
            <a:r>
              <a:rPr lang="ja-JP" altLang="en-US" b="1" dirty="0"/>
              <a:t>。</a:t>
            </a:r>
            <a:endParaRPr lang="es-ES" b="1" dirty="0"/>
          </a:p>
          <a:p>
            <a:pPr>
              <a:spcBef>
                <a:spcPts val="600"/>
              </a:spcBef>
            </a:pPr>
            <a:r>
              <a:rPr lang="ja-JP" altLang="en-US" b="1" dirty="0"/>
              <a:t>彼は「鉄の炉」から私たちを救い出され　ます</a:t>
            </a:r>
            <a:r>
              <a:rPr lang="en-US" b="1" dirty="0"/>
              <a:t> (</a:t>
            </a:r>
            <a:r>
              <a:rPr lang="ja-JP" altLang="en-US" b="1" dirty="0"/>
              <a:t>申命記</a:t>
            </a:r>
            <a:r>
              <a:rPr lang="en-US" b="1" dirty="0"/>
              <a:t>4:20)</a:t>
            </a:r>
            <a:r>
              <a:rPr lang="ja-JP" altLang="en-US" b="1" dirty="0"/>
              <a:t>。私たちは彼の</a:t>
            </a:r>
            <a:r>
              <a:rPr lang="en-US" b="1" dirty="0"/>
              <a:t> </a:t>
            </a:r>
            <a:r>
              <a:rPr lang="ja-JP" altLang="en-US" b="1" dirty="0"/>
              <a:t>分け前で、彼の受け継ぐ地なのでした</a:t>
            </a:r>
            <a:r>
              <a:rPr lang="en-US" b="1" dirty="0"/>
              <a:t> (</a:t>
            </a:r>
            <a:r>
              <a:rPr lang="ja-JP" altLang="en-US" b="1" dirty="0"/>
              <a:t>申命記</a:t>
            </a:r>
            <a:r>
              <a:rPr lang="en-US" b="1" dirty="0"/>
              <a:t> 32:9)</a:t>
            </a:r>
            <a:r>
              <a:rPr lang="ja-JP" altLang="en-US" b="1" dirty="0"/>
              <a:t>。</a:t>
            </a:r>
            <a:endParaRPr lang="es-ES" b="1" dirty="0"/>
          </a:p>
        </p:txBody>
      </p:sp>
      <p:pic>
        <p:nvPicPr>
          <p:cNvPr id="16" name="Imagen 15" descr="Grupo de personas en medio de campo&#10;&#10;Descripción generada automáticamente">
            <a:extLst>
              <a:ext uri="{FF2B5EF4-FFF2-40B4-BE49-F238E27FC236}">
                <a16:creationId xmlns:a16="http://schemas.microsoft.com/office/drawing/2014/main" id="{61CC5091-79CD-4A43-9EDB-7A5F7776769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81138" y="64861"/>
            <a:ext cx="1490169" cy="776972"/>
          </a:xfrm>
          <a:prstGeom prst="rect">
            <a:avLst/>
          </a:prstGeom>
          <a:effectLst>
            <a:innerShdw blurRad="114300">
              <a:prstClr val="black"/>
            </a:innerShdw>
          </a:effectLst>
        </p:spPr>
      </p:pic>
    </p:spTree>
    <p:extLst>
      <p:ext uri="{BB962C8B-B14F-4D97-AF65-F5344CB8AC3E}">
        <p14:creationId xmlns:p14="http://schemas.microsoft.com/office/powerpoint/2010/main" val="137326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additive="base">
                                        <p:cTn id="4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 calcmode="lin" valueType="num">
                                      <p:cBhvr additive="base">
                                        <p:cTn id="5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2">
                                            <p:txEl>
                                              <p:pRg st="1" end="1"/>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1+#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F4B14E-16C1-4E34-9DD3-5E2FC5CCCA64}"/>
              </a:ext>
            </a:extLst>
          </p:cNvPr>
          <p:cNvSpPr txBox="1"/>
          <p:nvPr/>
        </p:nvSpPr>
        <p:spPr>
          <a:xfrm>
            <a:off x="1671639" y="769091"/>
            <a:ext cx="6829424" cy="3662541"/>
          </a:xfrm>
          <a:prstGeom prst="rect">
            <a:avLst/>
          </a:prstGeom>
          <a:noFill/>
        </p:spPr>
        <p:txBody>
          <a:bodyPr wrap="square">
            <a:spAutoFit/>
          </a:bodyPr>
          <a:lstStyle/>
          <a:p>
            <a:pPr>
              <a:spcBef>
                <a:spcPts val="600"/>
              </a:spcBef>
            </a:pPr>
            <a:r>
              <a:rPr lang="ja-JP" altLang="en-US" sz="2900" b="1" dirty="0">
                <a:latin typeface="Constantia" panose="02030602050306030303" pitchFamily="18" charset="0"/>
              </a:rPr>
              <a:t>「わたしたち自身、神の無代のたまものの恵みをこうむっている。わたしたちは恵み深い契約によって、神の子と定め　られた。救い主の恵みによってわたし　たちはあがなわれて、生まれかわった者となり、キリストと共なる世継ぎにまで高められたのである。この恵みを他の人々にあらわすようにしよう。 」</a:t>
            </a:r>
            <a:endParaRPr lang="es-ES" sz="2900" b="1" dirty="0">
              <a:latin typeface="Constantia" panose="02030602050306030303" pitchFamily="18" charset="0"/>
            </a:endParaRPr>
          </a:p>
        </p:txBody>
      </p:sp>
      <p:sp>
        <p:nvSpPr>
          <p:cNvPr id="4" name="CuadroTexto 3">
            <a:extLst>
              <a:ext uri="{FF2B5EF4-FFF2-40B4-BE49-F238E27FC236}">
                <a16:creationId xmlns:a16="http://schemas.microsoft.com/office/drawing/2014/main" id="{059F6E71-93E8-450D-884B-F4AAED4E0187}"/>
              </a:ext>
            </a:extLst>
          </p:cNvPr>
          <p:cNvSpPr txBox="1"/>
          <p:nvPr/>
        </p:nvSpPr>
        <p:spPr>
          <a:xfrm>
            <a:off x="4899848" y="4372303"/>
            <a:ext cx="3480440" cy="338554"/>
          </a:xfrm>
          <a:prstGeom prst="rect">
            <a:avLst/>
          </a:prstGeom>
          <a:noFill/>
        </p:spPr>
        <p:txBody>
          <a:bodyPr wrap="none" rtlCol="0">
            <a:spAutoFit/>
          </a:bodyPr>
          <a:lstStyle/>
          <a:p>
            <a:pPr algn="r"/>
            <a:r>
              <a:rPr lang="fr-FR" sz="1600" b="1" dirty="0"/>
              <a:t>E. G. W. (</a:t>
            </a:r>
            <a:r>
              <a:rPr lang="ja-JP" altLang="en-US" sz="1600" b="1" dirty="0"/>
              <a:t>キリストの実物教区第</a:t>
            </a:r>
            <a:r>
              <a:rPr lang="en-US" altLang="ja-JP" sz="1600" b="1" dirty="0"/>
              <a:t>19</a:t>
            </a:r>
            <a:r>
              <a:rPr lang="ja-JP" altLang="en-US" sz="1600" b="1" dirty="0"/>
              <a:t>章</a:t>
            </a:r>
            <a:r>
              <a:rPr lang="fr-FR" sz="1600" b="1" dirty="0"/>
              <a:t>)</a:t>
            </a:r>
            <a:endParaRPr lang="es-ES" sz="1600" b="1" dirty="0"/>
          </a:p>
        </p:txBody>
      </p:sp>
    </p:spTree>
    <p:extLst>
      <p:ext uri="{BB962C8B-B14F-4D97-AF65-F5344CB8AC3E}">
        <p14:creationId xmlns:p14="http://schemas.microsoft.com/office/powerpoint/2010/main" val="36634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1141</TotalTime>
  <Words>1047</Words>
  <Application>Microsoft Office PowerPoint</Application>
  <PresentationFormat>画面に合わせる (16:9)</PresentationFormat>
  <Paragraphs>44</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Calibri</vt:lpstr>
      <vt:lpstr>Comic Sans MS</vt:lpstr>
      <vt:lpstr>Arial</vt:lpstr>
      <vt:lpstr>Calibri Light</vt:lpstr>
      <vt:lpstr>Constantia</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57</cp:revision>
  <dcterms:created xsi:type="dcterms:W3CDTF">2021-09-10T08:05:28Z</dcterms:created>
  <dcterms:modified xsi:type="dcterms:W3CDTF">2021-10-15T03:07:22Z</dcterms:modified>
</cp:coreProperties>
</file>