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8" r:id="rId2"/>
    <p:sldId id="269" r:id="rId3"/>
    <p:sldId id="270" r:id="rId4"/>
    <p:sldId id="271" r:id="rId5"/>
    <p:sldId id="260" r:id="rId6"/>
    <p:sldId id="273" r:id="rId7"/>
    <p:sldId id="267" r:id="rId8"/>
    <p:sldId id="275" r:id="rId9"/>
  </p:sldIdLst>
  <p:sldSz cx="9144000" cy="5143500" type="screen16x9"/>
  <p:notesSz cx="6858000" cy="9144000"/>
  <p:embeddedFontLst>
    <p:embeddedFont>
      <p:font typeface="Calibri Light" panose="020F0302020204030204" pitchFamily="34" charset="0"/>
      <p:regular r:id="rId10"/>
      <p:italic r:id="rId11"/>
    </p:embeddedFon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游ゴシック" panose="020B0400000000000000" pitchFamily="50" charset="-128"/>
      <p:regular r:id="rId24"/>
      <p:bold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5EF"/>
    <a:srgbClr val="E01720"/>
    <a:srgbClr val="B9540C"/>
    <a:srgbClr val="C9A90F"/>
    <a:srgbClr val="FFFF66"/>
    <a:srgbClr val="FFF26A"/>
    <a:srgbClr val="8A4C00"/>
    <a:srgbClr val="FFC379"/>
    <a:srgbClr val="603500"/>
    <a:srgbClr val="B4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25FD2-E57B-4E1B-990B-C575C20C5D4D}" v="7836" dt="2021-10-07T11:38:51.4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4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豊実" userId="ab266e8c5ae34791" providerId="LiveId" clId="{6B425FD2-E57B-4E1B-990B-C575C20C5D4D}"/>
    <pc:docChg chg="undo custSel addSld delSld modSld sldOrd">
      <pc:chgData name="豊実" userId="ab266e8c5ae34791" providerId="LiveId" clId="{6B425FD2-E57B-4E1B-990B-C575C20C5D4D}" dt="2021-10-07T11:38:51.406" v="8556" actId="20577"/>
      <pc:docMkLst>
        <pc:docMk/>
      </pc:docMkLst>
      <pc:sldChg chg="del">
        <pc:chgData name="豊実" userId="ab266e8c5ae34791" providerId="LiveId" clId="{6B425FD2-E57B-4E1B-990B-C575C20C5D4D}" dt="2021-10-07T11:34:13.634" v="8391" actId="47"/>
        <pc:sldMkLst>
          <pc:docMk/>
          <pc:sldMk cId="3171818909" sldId="257"/>
        </pc:sldMkLst>
      </pc:sldChg>
      <pc:sldChg chg="del">
        <pc:chgData name="豊実" userId="ab266e8c5ae34791" providerId="LiveId" clId="{6B425FD2-E57B-4E1B-990B-C575C20C5D4D}" dt="2021-10-07T11:34:20.946" v="8392" actId="47"/>
        <pc:sldMkLst>
          <pc:docMk/>
          <pc:sldMk cId="1181992793" sldId="258"/>
        </pc:sldMkLst>
      </pc:sldChg>
      <pc:sldChg chg="modSp mod ord">
        <pc:chgData name="豊実" userId="ab266e8c5ae34791" providerId="LiveId" clId="{6B425FD2-E57B-4E1B-990B-C575C20C5D4D}" dt="2021-10-05T11:00:08.261" v="4143" actId="20577"/>
        <pc:sldMkLst>
          <pc:docMk/>
          <pc:sldMk cId="1986027875" sldId="260"/>
        </pc:sldMkLst>
        <pc:spChg chg="mod">
          <ac:chgData name="豊実" userId="ab266e8c5ae34791" providerId="LiveId" clId="{6B425FD2-E57B-4E1B-990B-C575C20C5D4D}" dt="2021-10-04T21:03:31.661" v="4086" actId="1076"/>
          <ac:spMkLst>
            <pc:docMk/>
            <pc:sldMk cId="1986027875" sldId="260"/>
            <ac:spMk id="3" creationId="{3A459C4D-6B6F-41CC-B9AC-242B51958B3D}"/>
          </ac:spMkLst>
        </pc:spChg>
        <pc:spChg chg="mod">
          <ac:chgData name="豊実" userId="ab266e8c5ae34791" providerId="LiveId" clId="{6B425FD2-E57B-4E1B-990B-C575C20C5D4D}" dt="2021-10-05T11:00:08.261" v="4143" actId="20577"/>
          <ac:spMkLst>
            <pc:docMk/>
            <pc:sldMk cId="1986027875" sldId="260"/>
            <ac:spMk id="5" creationId="{7A5A3ECC-1149-4947-A1F4-B0D97B34F894}"/>
          </ac:spMkLst>
        </pc:spChg>
        <pc:spChg chg="mod">
          <ac:chgData name="豊実" userId="ab266e8c5ae34791" providerId="LiveId" clId="{6B425FD2-E57B-4E1B-990B-C575C20C5D4D}" dt="2021-10-04T20:45:32.571" v="3954" actId="20577"/>
          <ac:spMkLst>
            <pc:docMk/>
            <pc:sldMk cId="1986027875" sldId="260"/>
            <ac:spMk id="6" creationId="{FA996F3C-896A-482E-8942-760932CBF77D}"/>
          </ac:spMkLst>
        </pc:spChg>
        <pc:spChg chg="mod">
          <ac:chgData name="豊実" userId="ab266e8c5ae34791" providerId="LiveId" clId="{6B425FD2-E57B-4E1B-990B-C575C20C5D4D}" dt="2021-10-04T20:37:11.928" v="3282" actId="6549"/>
          <ac:spMkLst>
            <pc:docMk/>
            <pc:sldMk cId="1986027875" sldId="260"/>
            <ac:spMk id="12" creationId="{6AB530B2-C531-4F8E-B92D-B1D037436935}"/>
          </ac:spMkLst>
        </pc:spChg>
      </pc:sldChg>
      <pc:sldChg chg="addSp delSp modSp del mod delAnim">
        <pc:chgData name="豊実" userId="ab266e8c5ae34791" providerId="LiveId" clId="{6B425FD2-E57B-4E1B-990B-C575C20C5D4D}" dt="2021-10-07T11:34:05.249" v="8388" actId="47"/>
        <pc:sldMkLst>
          <pc:docMk/>
          <pc:sldMk cId="396743677" sldId="261"/>
        </pc:sldMkLst>
        <pc:spChg chg="del mod">
          <ac:chgData name="豊実" userId="ab266e8c5ae34791" providerId="LiveId" clId="{6B425FD2-E57B-4E1B-990B-C575C20C5D4D}" dt="2021-10-06T20:16:02.151" v="6839" actId="21"/>
          <ac:spMkLst>
            <pc:docMk/>
            <pc:sldMk cId="396743677" sldId="261"/>
            <ac:spMk id="5" creationId="{FCC60300-7551-4939-8632-5D580C21F704}"/>
          </ac:spMkLst>
        </pc:spChg>
        <pc:picChg chg="add mod">
          <ac:chgData name="豊実" userId="ab266e8c5ae34791" providerId="LiveId" clId="{6B425FD2-E57B-4E1B-990B-C575C20C5D4D}" dt="2021-10-06T20:18:21.204" v="6915" actId="1035"/>
          <ac:picMkLst>
            <pc:docMk/>
            <pc:sldMk cId="396743677" sldId="261"/>
            <ac:picMk id="2" creationId="{2B6DE367-5828-4431-8C05-30FAF7E8AFF1}"/>
          </ac:picMkLst>
        </pc:picChg>
      </pc:sldChg>
      <pc:sldChg chg="del">
        <pc:chgData name="豊実" userId="ab266e8c5ae34791" providerId="LiveId" clId="{6B425FD2-E57B-4E1B-990B-C575C20C5D4D}" dt="2021-10-07T11:33:58.366" v="8386" actId="47"/>
        <pc:sldMkLst>
          <pc:docMk/>
          <pc:sldMk cId="3760963748" sldId="263"/>
        </pc:sldMkLst>
      </pc:sldChg>
      <pc:sldChg chg="del">
        <pc:chgData name="豊実" userId="ab266e8c5ae34791" providerId="LiveId" clId="{6B425FD2-E57B-4E1B-990B-C575C20C5D4D}" dt="2021-10-03T20:48:16.092" v="142" actId="47"/>
        <pc:sldMkLst>
          <pc:docMk/>
          <pc:sldMk cId="3330005594" sldId="264"/>
        </pc:sldMkLst>
      </pc:sldChg>
      <pc:sldChg chg="modSp del mod addAnim delAnim">
        <pc:chgData name="豊実" userId="ab266e8c5ae34791" providerId="LiveId" clId="{6B425FD2-E57B-4E1B-990B-C575C20C5D4D}" dt="2021-10-07T11:34:10.595" v="8390" actId="47"/>
        <pc:sldMkLst>
          <pc:docMk/>
          <pc:sldMk cId="2654864614" sldId="265"/>
        </pc:sldMkLst>
        <pc:graphicFrameChg chg="modGraphic">
          <ac:chgData name="豊実" userId="ab266e8c5ae34791" providerId="LiveId" clId="{6B425FD2-E57B-4E1B-990B-C575C20C5D4D}" dt="2021-10-04T13:22:00.742" v="2517" actId="20577"/>
          <ac:graphicFrameMkLst>
            <pc:docMk/>
            <pc:sldMk cId="2654864614" sldId="265"/>
            <ac:graphicFrameMk id="7" creationId="{AEFDE17A-0E63-4F27-A49E-BDDF5634EA1B}"/>
          </ac:graphicFrameMkLst>
        </pc:graphicFrameChg>
      </pc:sldChg>
      <pc:sldChg chg="modSp mod ord modAnim">
        <pc:chgData name="豊実" userId="ab266e8c5ae34791" providerId="LiveId" clId="{6B425FD2-E57B-4E1B-990B-C575C20C5D4D}" dt="2021-10-07T11:32:01.974" v="8377" actId="255"/>
        <pc:sldMkLst>
          <pc:docMk/>
          <pc:sldMk cId="1219146175" sldId="267"/>
        </pc:sldMkLst>
        <pc:spChg chg="mod">
          <ac:chgData name="豊実" userId="ab266e8c5ae34791" providerId="LiveId" clId="{6B425FD2-E57B-4E1B-990B-C575C20C5D4D}" dt="2021-10-07T11:31:29.616" v="8371" actId="20577"/>
          <ac:spMkLst>
            <pc:docMk/>
            <pc:sldMk cId="1219146175" sldId="267"/>
            <ac:spMk id="3" creationId="{BABB5D1C-7D28-467B-8EAB-8B9FA432BC58}"/>
          </ac:spMkLst>
        </pc:spChg>
        <pc:spChg chg="mod">
          <ac:chgData name="豊実" userId="ab266e8c5ae34791" providerId="LiveId" clId="{6B425FD2-E57B-4E1B-990B-C575C20C5D4D}" dt="2021-10-07T11:32:01.974" v="8377" actId="255"/>
          <ac:spMkLst>
            <pc:docMk/>
            <pc:sldMk cId="1219146175" sldId="267"/>
            <ac:spMk id="5" creationId="{2BE5A858-9A61-4720-BDA6-5995170FED28}"/>
          </ac:spMkLst>
        </pc:spChg>
        <pc:spChg chg="mod">
          <ac:chgData name="豊実" userId="ab266e8c5ae34791" providerId="LiveId" clId="{6B425FD2-E57B-4E1B-990B-C575C20C5D4D}" dt="2021-10-06T20:23:35.259" v="7341" actId="6549"/>
          <ac:spMkLst>
            <pc:docMk/>
            <pc:sldMk cId="1219146175" sldId="267"/>
            <ac:spMk id="6" creationId="{F2024242-515E-4C70-A98D-C4AC2FF933DB}"/>
          </ac:spMkLst>
        </pc:spChg>
        <pc:spChg chg="mod">
          <ac:chgData name="豊実" userId="ab266e8c5ae34791" providerId="LiveId" clId="{6B425FD2-E57B-4E1B-990B-C575C20C5D4D}" dt="2021-10-07T11:25:26.212" v="8233" actId="1076"/>
          <ac:spMkLst>
            <pc:docMk/>
            <pc:sldMk cId="1219146175" sldId="267"/>
            <ac:spMk id="8" creationId="{AF040178-FC32-4037-8546-9B0360C7ACC3}"/>
          </ac:spMkLst>
        </pc:spChg>
        <pc:graphicFrameChg chg="mod">
          <ac:chgData name="豊実" userId="ab266e8c5ae34791" providerId="LiveId" clId="{6B425FD2-E57B-4E1B-990B-C575C20C5D4D}" dt="2021-10-07T11:29:37.053" v="8291"/>
          <ac:graphicFrameMkLst>
            <pc:docMk/>
            <pc:sldMk cId="1219146175" sldId="267"/>
            <ac:graphicFrameMk id="16" creationId="{EAE0FD27-0E52-4312-AA9A-0E368E4FA31B}"/>
          </ac:graphicFrameMkLst>
        </pc:graphicFrameChg>
        <pc:picChg chg="mod">
          <ac:chgData name="豊実" userId="ab266e8c5ae34791" providerId="LiveId" clId="{6B425FD2-E57B-4E1B-990B-C575C20C5D4D}" dt="2021-10-06T20:23:20.219" v="7339" actId="1076"/>
          <ac:picMkLst>
            <pc:docMk/>
            <pc:sldMk cId="1219146175" sldId="267"/>
            <ac:picMk id="13" creationId="{4CB25CF8-CB78-4AF8-882E-1512709C8DED}"/>
          </ac:picMkLst>
        </pc:picChg>
        <pc:picChg chg="mod">
          <ac:chgData name="豊実" userId="ab266e8c5ae34791" providerId="LiveId" clId="{6B425FD2-E57B-4E1B-990B-C575C20C5D4D}" dt="2021-10-06T20:23:17.306" v="7338" actId="1076"/>
          <ac:picMkLst>
            <pc:docMk/>
            <pc:sldMk cId="1219146175" sldId="267"/>
            <ac:picMk id="14" creationId="{15F44803-0310-4868-89B2-DDBD7214D854}"/>
          </ac:picMkLst>
        </pc:picChg>
      </pc:sldChg>
      <pc:sldChg chg="modSp mod">
        <pc:chgData name="豊実" userId="ab266e8c5ae34791" providerId="LiveId" clId="{6B425FD2-E57B-4E1B-990B-C575C20C5D4D}" dt="2021-10-03T20:47:35.451" v="138" actId="6549"/>
        <pc:sldMkLst>
          <pc:docMk/>
          <pc:sldMk cId="1098434924" sldId="268"/>
        </pc:sldMkLst>
        <pc:spChg chg="mod">
          <ac:chgData name="豊実" userId="ab266e8c5ae34791" providerId="LiveId" clId="{6B425FD2-E57B-4E1B-990B-C575C20C5D4D}" dt="2021-10-03T20:47:35.451" v="138" actId="6549"/>
          <ac:spMkLst>
            <pc:docMk/>
            <pc:sldMk cId="1098434924" sldId="268"/>
            <ac:spMk id="2" creationId="{FF031AA0-EF80-4933-B64E-3ABB2C8832D2}"/>
          </ac:spMkLst>
        </pc:spChg>
        <pc:spChg chg="mod">
          <ac:chgData name="豊実" userId="ab266e8c5ae34791" providerId="LiveId" clId="{6B425FD2-E57B-4E1B-990B-C575C20C5D4D}" dt="2021-10-03T20:47:03.229" v="62" actId="20577"/>
          <ac:spMkLst>
            <pc:docMk/>
            <pc:sldMk cId="1098434924" sldId="268"/>
            <ac:spMk id="3" creationId="{97F28497-B0B6-4F9C-9D35-75A9C3D8D11A}"/>
          </ac:spMkLst>
        </pc:spChg>
      </pc:sldChg>
      <pc:sldChg chg="new del">
        <pc:chgData name="豊実" userId="ab266e8c5ae34791" providerId="LiveId" clId="{6B425FD2-E57B-4E1B-990B-C575C20C5D4D}" dt="2021-10-03T20:48:19.683" v="143" actId="47"/>
        <pc:sldMkLst>
          <pc:docMk/>
          <pc:sldMk cId="761639816" sldId="269"/>
        </pc:sldMkLst>
      </pc:sldChg>
      <pc:sldChg chg="modSp add mod">
        <pc:chgData name="豊実" userId="ab266e8c5ae34791" providerId="LiveId" clId="{6B425FD2-E57B-4E1B-990B-C575C20C5D4D}" dt="2021-10-04T12:59:09.205" v="806" actId="6549"/>
        <pc:sldMkLst>
          <pc:docMk/>
          <pc:sldMk cId="2509881044" sldId="269"/>
        </pc:sldMkLst>
        <pc:spChg chg="mod">
          <ac:chgData name="豊実" userId="ab266e8c5ae34791" providerId="LiveId" clId="{6B425FD2-E57B-4E1B-990B-C575C20C5D4D}" dt="2021-10-04T12:59:09.205" v="806" actId="6549"/>
          <ac:spMkLst>
            <pc:docMk/>
            <pc:sldMk cId="2509881044" sldId="269"/>
            <ac:spMk id="2" creationId="{E9949BDE-EA8F-4A00-9507-A786036CE49F}"/>
          </ac:spMkLst>
        </pc:spChg>
        <pc:spChg chg="mod">
          <ac:chgData name="豊実" userId="ab266e8c5ae34791" providerId="LiveId" clId="{6B425FD2-E57B-4E1B-990B-C575C20C5D4D}" dt="2021-10-04T12:53:34.788" v="374" actId="20577"/>
          <ac:spMkLst>
            <pc:docMk/>
            <pc:sldMk cId="2509881044" sldId="269"/>
            <ac:spMk id="3" creationId="{305B4956-1A7E-4B15-85D8-B0047E56B739}"/>
          </ac:spMkLst>
        </pc:spChg>
        <pc:spChg chg="mod">
          <ac:chgData name="豊実" userId="ab266e8c5ae34791" providerId="LiveId" clId="{6B425FD2-E57B-4E1B-990B-C575C20C5D4D}" dt="2021-10-04T12:54:41.577" v="561" actId="6549"/>
          <ac:spMkLst>
            <pc:docMk/>
            <pc:sldMk cId="2509881044" sldId="269"/>
            <ac:spMk id="7" creationId="{B8AAE09E-207F-48FB-8F53-C42956DD474F}"/>
          </ac:spMkLst>
        </pc:spChg>
      </pc:sldChg>
      <pc:sldChg chg="modSp add mod">
        <pc:chgData name="豊実" userId="ab266e8c5ae34791" providerId="LiveId" clId="{6B425FD2-E57B-4E1B-990B-C575C20C5D4D}" dt="2021-10-05T11:12:51.227" v="4422" actId="20577"/>
        <pc:sldMkLst>
          <pc:docMk/>
          <pc:sldMk cId="1283614257" sldId="270"/>
        </pc:sldMkLst>
        <pc:spChg chg="mod">
          <ac:chgData name="豊実" userId="ab266e8c5ae34791" providerId="LiveId" clId="{6B425FD2-E57B-4E1B-990B-C575C20C5D4D}" dt="2021-10-04T12:59:38.992" v="835" actId="6549"/>
          <ac:spMkLst>
            <pc:docMk/>
            <pc:sldMk cId="1283614257" sldId="270"/>
            <ac:spMk id="3" creationId="{6C02A95C-72B3-4188-B245-C71F6F327DD7}"/>
          </ac:spMkLst>
        </pc:spChg>
        <pc:spChg chg="mod">
          <ac:chgData name="豊実" userId="ab266e8c5ae34791" providerId="LiveId" clId="{6B425FD2-E57B-4E1B-990B-C575C20C5D4D}" dt="2021-10-05T11:12:51.227" v="4422" actId="20577"/>
          <ac:spMkLst>
            <pc:docMk/>
            <pc:sldMk cId="1283614257" sldId="270"/>
            <ac:spMk id="5" creationId="{990BF1DD-5C6F-42B3-B0F7-9A3CBF025D35}"/>
          </ac:spMkLst>
        </pc:spChg>
        <pc:spChg chg="mod">
          <ac:chgData name="豊実" userId="ab266e8c5ae34791" providerId="LiveId" clId="{6B425FD2-E57B-4E1B-990B-C575C20C5D4D}" dt="2021-10-04T13:03:04.707" v="1204" actId="20577"/>
          <ac:spMkLst>
            <pc:docMk/>
            <pc:sldMk cId="1283614257" sldId="270"/>
            <ac:spMk id="6" creationId="{96EDA92F-DBD6-4DD7-9988-B9AAD9BBD21F}"/>
          </ac:spMkLst>
        </pc:spChg>
        <pc:spChg chg="mod">
          <ac:chgData name="豊実" userId="ab266e8c5ae34791" providerId="LiveId" clId="{6B425FD2-E57B-4E1B-990B-C575C20C5D4D}" dt="2021-10-05T11:10:17.955" v="4359" actId="20577"/>
          <ac:spMkLst>
            <pc:docMk/>
            <pc:sldMk cId="1283614257" sldId="270"/>
            <ac:spMk id="17" creationId="{95D06A98-9561-4DB7-B19E-6FB6F91AF529}"/>
          </ac:spMkLst>
        </pc:spChg>
        <pc:spChg chg="mod">
          <ac:chgData name="豊実" userId="ab266e8c5ae34791" providerId="LiveId" clId="{6B425FD2-E57B-4E1B-990B-C575C20C5D4D}" dt="2021-10-04T13:11:41.656" v="1856" actId="1076"/>
          <ac:spMkLst>
            <pc:docMk/>
            <pc:sldMk cId="1283614257" sldId="270"/>
            <ac:spMk id="19" creationId="{388CC5D6-507C-4298-B52E-32D86FAB7800}"/>
          </ac:spMkLst>
        </pc:spChg>
        <pc:spChg chg="mod">
          <ac:chgData name="豊実" userId="ab266e8c5ae34791" providerId="LiveId" clId="{6B425FD2-E57B-4E1B-990B-C575C20C5D4D}" dt="2021-10-04T20:22:12.040" v="2580" actId="20577"/>
          <ac:spMkLst>
            <pc:docMk/>
            <pc:sldMk cId="1283614257" sldId="270"/>
            <ac:spMk id="21" creationId="{55AF90C8-7425-439C-B2F9-1A189A8D0E2F}"/>
          </ac:spMkLst>
        </pc:spChg>
      </pc:sldChg>
      <pc:sldChg chg="new del">
        <pc:chgData name="豊実" userId="ab266e8c5ae34791" providerId="LiveId" clId="{6B425FD2-E57B-4E1B-990B-C575C20C5D4D}" dt="2021-10-03T20:48:13.761" v="141" actId="47"/>
        <pc:sldMkLst>
          <pc:docMk/>
          <pc:sldMk cId="2990845427" sldId="270"/>
        </pc:sldMkLst>
      </pc:sldChg>
      <pc:sldChg chg="addSp delSp modSp add mod addAnim delAnim modAnim">
        <pc:chgData name="豊実" userId="ab266e8c5ae34791" providerId="LiveId" clId="{6B425FD2-E57B-4E1B-990B-C575C20C5D4D}" dt="2021-10-04T21:02:28.471" v="4031" actId="1076"/>
        <pc:sldMkLst>
          <pc:docMk/>
          <pc:sldMk cId="3837917890" sldId="271"/>
        </pc:sldMkLst>
        <pc:spChg chg="mod">
          <ac:chgData name="豊実" userId="ab266e8c5ae34791" providerId="LiveId" clId="{6B425FD2-E57B-4E1B-990B-C575C20C5D4D}" dt="2021-10-04T20:59:13.885" v="3986" actId="20577"/>
          <ac:spMkLst>
            <pc:docMk/>
            <pc:sldMk cId="3837917890" sldId="271"/>
            <ac:spMk id="6" creationId="{DAB436F6-DA19-402D-8836-63010DC4681B}"/>
          </ac:spMkLst>
        </pc:spChg>
        <pc:spChg chg="mod">
          <ac:chgData name="豊実" userId="ab266e8c5ae34791" providerId="LiveId" clId="{6B425FD2-E57B-4E1B-990B-C575C20C5D4D}" dt="2021-10-04T20:29:35.850" v="2980" actId="20577"/>
          <ac:spMkLst>
            <pc:docMk/>
            <pc:sldMk cId="3837917890" sldId="271"/>
            <ac:spMk id="8" creationId="{187397B9-05B0-41A4-B41D-2702C958A262}"/>
          </ac:spMkLst>
        </pc:spChg>
        <pc:spChg chg="add mod">
          <ac:chgData name="豊実" userId="ab266e8c5ae34791" providerId="LiveId" clId="{6B425FD2-E57B-4E1B-990B-C575C20C5D4D}" dt="2021-10-04T21:02:28.471" v="4031" actId="1076"/>
          <ac:spMkLst>
            <pc:docMk/>
            <pc:sldMk cId="3837917890" sldId="271"/>
            <ac:spMk id="10" creationId="{6F86B5B6-D2C9-46B9-BBE1-508DF3BC926E}"/>
          </ac:spMkLst>
        </pc:spChg>
        <pc:spChg chg="mod">
          <ac:chgData name="豊実" userId="ab266e8c5ae34791" providerId="LiveId" clId="{6B425FD2-E57B-4E1B-990B-C575C20C5D4D}" dt="2021-10-04T20:26:04.282" v="2760" actId="20577"/>
          <ac:spMkLst>
            <pc:docMk/>
            <pc:sldMk cId="3837917890" sldId="271"/>
            <ac:spMk id="24" creationId="{0370ABBE-1CA4-4C98-9A59-5AF7DA454297}"/>
          </ac:spMkLst>
        </pc:spChg>
        <pc:spChg chg="mod">
          <ac:chgData name="豊実" userId="ab266e8c5ae34791" providerId="LiveId" clId="{6B425FD2-E57B-4E1B-990B-C575C20C5D4D}" dt="2021-10-04T20:26:31.130" v="2784" actId="20577"/>
          <ac:spMkLst>
            <pc:docMk/>
            <pc:sldMk cId="3837917890" sldId="271"/>
            <ac:spMk id="25" creationId="{530D2442-CD80-4635-B733-29AD24E6CA95}"/>
          </ac:spMkLst>
        </pc:spChg>
        <pc:spChg chg="mod">
          <ac:chgData name="豊実" userId="ab266e8c5ae34791" providerId="LiveId" clId="{6B425FD2-E57B-4E1B-990B-C575C20C5D4D}" dt="2021-10-04T20:26:21.747" v="2773" actId="20577"/>
          <ac:spMkLst>
            <pc:docMk/>
            <pc:sldMk cId="3837917890" sldId="271"/>
            <ac:spMk id="26" creationId="{E5DE77BC-C9EF-46E6-ACEA-ABF28F6B8804}"/>
          </ac:spMkLst>
        </pc:spChg>
        <pc:spChg chg="add del mod">
          <ac:chgData name="豊実" userId="ab266e8c5ae34791" providerId="LiveId" clId="{6B425FD2-E57B-4E1B-990B-C575C20C5D4D}" dt="2021-10-04T21:00:26.568" v="3993"/>
          <ac:spMkLst>
            <pc:docMk/>
            <pc:sldMk cId="3837917890" sldId="271"/>
            <ac:spMk id="31" creationId="{A1EF4EA7-DD60-4DDF-8DE0-2DDF4F8AF19A}"/>
          </ac:spMkLst>
        </pc:spChg>
        <pc:graphicFrameChg chg="add del modGraphic">
          <ac:chgData name="豊実" userId="ab266e8c5ae34791" providerId="LiveId" clId="{6B425FD2-E57B-4E1B-990B-C575C20C5D4D}" dt="2021-10-04T20:25:41.210" v="2749" actId="20577"/>
          <ac:graphicFrameMkLst>
            <pc:docMk/>
            <pc:sldMk cId="3837917890" sldId="271"/>
            <ac:graphicFrameMk id="7" creationId="{AEFDE17A-0E63-4F27-A49E-BDDF5634EA1B}"/>
          </ac:graphicFrameMkLst>
        </pc:graphicFrameChg>
      </pc:sldChg>
      <pc:sldChg chg="add del">
        <pc:chgData name="豊実" userId="ab266e8c5ae34791" providerId="LiveId" clId="{6B425FD2-E57B-4E1B-990B-C575C20C5D4D}" dt="2021-10-07T11:34:08.362" v="8389" actId="47"/>
        <pc:sldMkLst>
          <pc:docMk/>
          <pc:sldMk cId="2713695831" sldId="272"/>
        </pc:sldMkLst>
      </pc:sldChg>
      <pc:sldChg chg="addSp delSp modSp add mod delAnim">
        <pc:chgData name="豊実" userId="ab266e8c5ae34791" providerId="LiveId" clId="{6B425FD2-E57B-4E1B-990B-C575C20C5D4D}" dt="2021-10-07T11:38:51.406" v="8556" actId="20577"/>
        <pc:sldMkLst>
          <pc:docMk/>
          <pc:sldMk cId="673778552" sldId="273"/>
        </pc:sldMkLst>
        <pc:spChg chg="mod">
          <ac:chgData name="豊実" userId="ab266e8c5ae34791" providerId="LiveId" clId="{6B425FD2-E57B-4E1B-990B-C575C20C5D4D}" dt="2021-10-07T11:30:39.803" v="8329" actId="6549"/>
          <ac:spMkLst>
            <pc:docMk/>
            <pc:sldMk cId="673778552" sldId="273"/>
            <ac:spMk id="3" creationId="{590844CC-70EB-483A-9EF9-33BCDDFF3B9A}"/>
          </ac:spMkLst>
        </pc:spChg>
        <pc:spChg chg="del">
          <ac:chgData name="豊実" userId="ab266e8c5ae34791" providerId="LiveId" clId="{6B425FD2-E57B-4E1B-990B-C575C20C5D4D}" dt="2021-10-06T20:16:08.171" v="6840" actId="478"/>
          <ac:spMkLst>
            <pc:docMk/>
            <pc:sldMk cId="673778552" sldId="273"/>
            <ac:spMk id="5" creationId="{FCC60300-7551-4939-8632-5D580C21F704}"/>
          </ac:spMkLst>
        </pc:spChg>
        <pc:spChg chg="mod">
          <ac:chgData name="豊実" userId="ab266e8c5ae34791" providerId="LiveId" clId="{6B425FD2-E57B-4E1B-990B-C575C20C5D4D}" dt="2021-10-06T20:04:41.922" v="5809" actId="20577"/>
          <ac:spMkLst>
            <pc:docMk/>
            <pc:sldMk cId="673778552" sldId="273"/>
            <ac:spMk id="6" creationId="{36B2B740-7690-444F-89C3-6054A71FADA6}"/>
          </ac:spMkLst>
        </pc:spChg>
        <pc:spChg chg="mod">
          <ac:chgData name="豊実" userId="ab266e8c5ae34791" providerId="LiveId" clId="{6B425FD2-E57B-4E1B-990B-C575C20C5D4D}" dt="2021-10-07T11:38:51.406" v="8556" actId="20577"/>
          <ac:spMkLst>
            <pc:docMk/>
            <pc:sldMk cId="673778552" sldId="273"/>
            <ac:spMk id="13" creationId="{C71E1B63-EE0C-4026-8D22-73B8469B796F}"/>
          </ac:spMkLst>
        </pc:spChg>
        <pc:spChg chg="mod">
          <ac:chgData name="豊実" userId="ab266e8c5ae34791" providerId="LiveId" clId="{6B425FD2-E57B-4E1B-990B-C575C20C5D4D}" dt="2021-10-06T20:14:32.766" v="6834" actId="1076"/>
          <ac:spMkLst>
            <pc:docMk/>
            <pc:sldMk cId="673778552" sldId="273"/>
            <ac:spMk id="15" creationId="{E125BDEA-F34A-495B-AE70-425295991FDB}"/>
          </ac:spMkLst>
        </pc:spChg>
        <pc:picChg chg="add mod">
          <ac:chgData name="豊実" userId="ab266e8c5ae34791" providerId="LiveId" clId="{6B425FD2-E57B-4E1B-990B-C575C20C5D4D}" dt="2021-10-06T20:17:31.337" v="6871" actId="1076"/>
          <ac:picMkLst>
            <pc:docMk/>
            <pc:sldMk cId="673778552" sldId="273"/>
            <ac:picMk id="2" creationId="{7EC53EA8-88D4-4B2F-823E-1E3E2EAB52F4}"/>
          </ac:picMkLst>
        </pc:picChg>
        <pc:picChg chg="mod">
          <ac:chgData name="豊実" userId="ab266e8c5ae34791" providerId="LiveId" clId="{6B425FD2-E57B-4E1B-990B-C575C20C5D4D}" dt="2021-10-06T20:02:55.982" v="5704" actId="14100"/>
          <ac:picMkLst>
            <pc:docMk/>
            <pc:sldMk cId="673778552" sldId="273"/>
            <ac:picMk id="11" creationId="{93C583E6-9FF9-47F0-998B-65BF5E88C6BB}"/>
          </ac:picMkLst>
        </pc:picChg>
      </pc:sldChg>
      <pc:sldChg chg="add del">
        <pc:chgData name="豊実" userId="ab266e8c5ae34791" providerId="LiveId" clId="{6B425FD2-E57B-4E1B-990B-C575C20C5D4D}" dt="2021-10-07T11:34:02.144" v="8387" actId="47"/>
        <pc:sldMkLst>
          <pc:docMk/>
          <pc:sldMk cId="3678528504" sldId="274"/>
        </pc:sldMkLst>
      </pc:sldChg>
      <pc:sldChg chg="addSp delSp modSp add mod">
        <pc:chgData name="豊実" userId="ab266e8c5ae34791" providerId="LiveId" clId="{6B425FD2-E57B-4E1B-990B-C575C20C5D4D}" dt="2021-10-07T11:32:38.338" v="8385" actId="20577"/>
        <pc:sldMkLst>
          <pc:docMk/>
          <pc:sldMk cId="1286239448" sldId="275"/>
        </pc:sldMkLst>
        <pc:spChg chg="mod">
          <ac:chgData name="豊実" userId="ab266e8c5ae34791" providerId="LiveId" clId="{6B425FD2-E57B-4E1B-990B-C575C20C5D4D}" dt="2021-10-07T11:32:38.338" v="8385" actId="20577"/>
          <ac:spMkLst>
            <pc:docMk/>
            <pc:sldMk cId="1286239448" sldId="275"/>
            <ac:spMk id="3" creationId="{D54CB64F-F546-404E-A564-19CBAB4E92CB}"/>
          </ac:spMkLst>
        </pc:spChg>
        <pc:spChg chg="mod">
          <ac:chgData name="豊実" userId="ab266e8c5ae34791" providerId="LiveId" clId="{6B425FD2-E57B-4E1B-990B-C575C20C5D4D}" dt="2021-10-05T11:14:02.143" v="4447" actId="20577"/>
          <ac:spMkLst>
            <pc:docMk/>
            <pc:sldMk cId="1286239448" sldId="275"/>
            <ac:spMk id="4" creationId="{7B830E5C-FAC0-4AD4-85CD-19AE8F74F01F}"/>
          </ac:spMkLst>
        </pc:spChg>
        <pc:picChg chg="add del mod">
          <ac:chgData name="豊実" userId="ab266e8c5ae34791" providerId="LiveId" clId="{6B425FD2-E57B-4E1B-990B-C575C20C5D4D}" dt="2021-10-06T20:18:01.117" v="6872" actId="21"/>
          <ac:picMkLst>
            <pc:docMk/>
            <pc:sldMk cId="1286239448" sldId="275"/>
            <ac:picMk id="2" creationId="{87177A9F-EEC8-45A8-92AE-75F6CC5D7E4C}"/>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B0DE1-BD5E-4F21-AF3C-915B438958A7}" type="doc">
      <dgm:prSet loTypeId="urn:microsoft.com/office/officeart/2005/8/layout/radial2" loCatId="relationship" qsTypeId="urn:microsoft.com/office/officeart/2005/8/quickstyle/3d2" qsCatId="3D" csTypeId="urn:microsoft.com/office/officeart/2005/8/colors/colorful3" csCatId="colorful" phldr="1"/>
      <dgm:spPr/>
      <dgm:t>
        <a:bodyPr/>
        <a:lstStyle/>
        <a:p>
          <a:endParaRPr lang="es-ES"/>
        </a:p>
      </dgm:t>
    </dgm:pt>
    <dgm:pt modelId="{A9E24204-FBC4-4C99-AF2D-9C0BC9181D3B}">
      <dgm:prSet custT="1"/>
      <dgm:spPr/>
      <dgm:t>
        <a:bodyPr/>
        <a:lstStyle/>
        <a:p>
          <a:r>
            <a:rPr lang="ja-JP" altLang="en-US" sz="1700" b="1" dirty="0">
              <a:effectLst>
                <a:outerShdw blurRad="38100" dist="38100" dir="2700000" algn="tl">
                  <a:srgbClr val="000000">
                    <a:alpha val="43137"/>
                  </a:srgbClr>
                </a:outerShdw>
              </a:effectLst>
            </a:rPr>
            <a:t>神様は戦争を許される前に和平を提供されています</a:t>
          </a:r>
          <a:r>
            <a:rPr lang="en-US" sz="1700" b="1" dirty="0">
              <a:effectLst>
                <a:outerShdw blurRad="38100" dist="38100" dir="2700000" algn="tl">
                  <a:srgbClr val="000000">
                    <a:alpha val="43137"/>
                  </a:srgbClr>
                </a:outerShdw>
              </a:effectLst>
            </a:rPr>
            <a:t> (</a:t>
          </a:r>
          <a:r>
            <a:rPr lang="ja-JP" altLang="en-US" sz="1700" b="1" dirty="0">
              <a:effectLst>
                <a:outerShdw blurRad="38100" dist="38100" dir="2700000" algn="tl">
                  <a:srgbClr val="000000">
                    <a:alpha val="43137"/>
                  </a:srgbClr>
                </a:outerShdw>
              </a:effectLst>
            </a:rPr>
            <a:t>申命記</a:t>
          </a:r>
          <a:r>
            <a:rPr lang="en-US" sz="1700" b="1" dirty="0">
              <a:effectLst>
                <a:outerShdw blurRad="38100" dist="38100" dir="2700000" algn="tl">
                  <a:srgbClr val="000000">
                    <a:alpha val="43137"/>
                  </a:srgbClr>
                </a:outerShdw>
              </a:effectLst>
            </a:rPr>
            <a:t> 2:26-29)</a:t>
          </a:r>
          <a:r>
            <a:rPr lang="ja-JP" altLang="en-US" sz="1700" b="1" dirty="0">
              <a:effectLst>
                <a:outerShdw blurRad="38100" dist="38100" dir="2700000" algn="tl">
                  <a:srgbClr val="000000">
                    <a:alpha val="43137"/>
                  </a:srgbClr>
                </a:outerShdw>
              </a:effectLst>
            </a:rPr>
            <a:t>。彼らは自らの運命を和平を拒むことで選んだのです。</a:t>
          </a:r>
          <a:r>
            <a:rPr lang="en-US" sz="1700" b="1" dirty="0">
              <a:effectLst>
                <a:outerShdw blurRad="38100" dist="38100" dir="2700000" algn="tl">
                  <a:srgbClr val="000000">
                    <a:alpha val="43137"/>
                  </a:srgbClr>
                </a:outerShdw>
              </a:effectLst>
            </a:rPr>
            <a:t>(</a:t>
          </a:r>
          <a:r>
            <a:rPr lang="ja-JP" altLang="en-US" sz="1700" b="1" dirty="0">
              <a:effectLst>
                <a:outerShdw blurRad="38100" dist="38100" dir="2700000" algn="tl">
                  <a:srgbClr val="000000">
                    <a:alpha val="43137"/>
                  </a:srgbClr>
                </a:outerShdw>
              </a:effectLst>
            </a:rPr>
            <a:t>申命記</a:t>
          </a:r>
          <a:r>
            <a:rPr lang="en-US" sz="1700" b="1" dirty="0">
              <a:effectLst>
                <a:outerShdw blurRad="38100" dist="38100" dir="2700000" algn="tl">
                  <a:srgbClr val="000000">
                    <a:alpha val="43137"/>
                  </a:srgbClr>
                </a:outerShdw>
              </a:effectLst>
            </a:rPr>
            <a:t> 2:30)</a:t>
          </a:r>
          <a:endParaRPr lang="es-ES" sz="1700" dirty="0">
            <a:effectLst>
              <a:outerShdw blurRad="38100" dist="38100" dir="2700000" algn="tl">
                <a:srgbClr val="000000">
                  <a:alpha val="43137"/>
                </a:srgbClr>
              </a:outerShdw>
            </a:effectLst>
          </a:endParaRPr>
        </a:p>
      </dgm:t>
    </dgm:pt>
    <dgm:pt modelId="{F1FA29E5-7EE4-4610-8CF5-8F5B9A2F8C0F}" type="parTrans" cxnId="{4ECC04DB-AC02-4AFE-8AB9-4D61E8FA713F}">
      <dgm:prSet/>
      <dgm:spPr/>
      <dgm:t>
        <a:bodyPr/>
        <a:lstStyle/>
        <a:p>
          <a:endParaRPr lang="es-ES"/>
        </a:p>
      </dgm:t>
    </dgm:pt>
    <dgm:pt modelId="{D1757792-456B-4DF0-ACEE-DD783C3419CB}" type="sibTrans" cxnId="{4ECC04DB-AC02-4AFE-8AB9-4D61E8FA713F}">
      <dgm:prSet/>
      <dgm:spPr/>
      <dgm:t>
        <a:bodyPr/>
        <a:lstStyle/>
        <a:p>
          <a:endParaRPr lang="es-ES"/>
        </a:p>
      </dgm:t>
    </dgm:pt>
    <dgm:pt modelId="{0428B0B3-FE45-4959-8EFA-4BEAC9F0E78E}">
      <dgm:prSet custT="1"/>
      <dgm:spPr/>
      <dgm:t>
        <a:bodyPr/>
        <a:lstStyle/>
        <a:p>
          <a:r>
            <a:rPr lang="ja-JP" altLang="en-US" sz="1700" b="1" dirty="0">
              <a:effectLst>
                <a:outerShdw blurRad="38100" dist="38100" dir="2700000" algn="tl">
                  <a:srgbClr val="000000">
                    <a:alpha val="43137"/>
                  </a:srgbClr>
                </a:outerShdw>
              </a:effectLst>
            </a:rPr>
            <a:t>それらの国々は戻り返すことの出来ない点に来ていました。彼らの邪悪は根深いものになっていました</a:t>
          </a:r>
          <a:r>
            <a:rPr lang="en-US" sz="1700" b="1" dirty="0">
              <a:effectLst>
                <a:outerShdw blurRad="38100" dist="38100" dir="2700000" algn="tl">
                  <a:srgbClr val="000000">
                    <a:alpha val="43137"/>
                  </a:srgbClr>
                </a:outerShdw>
              </a:effectLst>
            </a:rPr>
            <a:t> </a:t>
          </a:r>
          <a:r>
            <a:rPr lang="ja-JP" altLang="en-US" sz="1700" b="1" dirty="0">
              <a:effectLst>
                <a:outerShdw blurRad="38100" dist="38100" dir="2700000" algn="tl">
                  <a:srgbClr val="000000">
                    <a:alpha val="43137"/>
                  </a:srgbClr>
                </a:outerShdw>
              </a:effectLst>
            </a:rPr>
            <a:t>（創世記</a:t>
          </a:r>
          <a:r>
            <a:rPr lang="en-US" sz="1700" b="1" dirty="0">
              <a:effectLst>
                <a:outerShdw blurRad="38100" dist="38100" dir="2700000" algn="tl">
                  <a:srgbClr val="000000">
                    <a:alpha val="43137"/>
                  </a:srgbClr>
                </a:outerShdw>
              </a:effectLst>
            </a:rPr>
            <a:t>15:16</a:t>
          </a:r>
          <a:r>
            <a:rPr lang="ja-JP" altLang="en-US" sz="1700" b="1" dirty="0">
              <a:effectLst>
                <a:outerShdw blurRad="38100" dist="38100" dir="2700000" algn="tl">
                  <a:srgbClr val="000000">
                    <a:alpha val="43137"/>
                  </a:srgbClr>
                </a:outerShdw>
              </a:effectLst>
            </a:rPr>
            <a:t>）。</a:t>
          </a:r>
          <a:endParaRPr lang="es-ES" sz="1700" dirty="0">
            <a:effectLst>
              <a:outerShdw blurRad="38100" dist="38100" dir="2700000" algn="tl">
                <a:srgbClr val="000000">
                  <a:alpha val="43137"/>
                </a:srgbClr>
              </a:outerShdw>
            </a:effectLst>
          </a:endParaRPr>
        </a:p>
      </dgm:t>
    </dgm:pt>
    <dgm:pt modelId="{768F2F39-C5E5-491F-AB40-2F8673E83810}" type="parTrans" cxnId="{639F64B8-BF8F-48DD-8F15-BC419E807E4E}">
      <dgm:prSet/>
      <dgm:spPr/>
      <dgm:t>
        <a:bodyPr/>
        <a:lstStyle/>
        <a:p>
          <a:endParaRPr lang="es-ES"/>
        </a:p>
      </dgm:t>
    </dgm:pt>
    <dgm:pt modelId="{368F4D4C-222C-4F1B-9226-1B85D4C0CBDC}" type="sibTrans" cxnId="{639F64B8-BF8F-48DD-8F15-BC419E807E4E}">
      <dgm:prSet/>
      <dgm:spPr/>
      <dgm:t>
        <a:bodyPr/>
        <a:lstStyle/>
        <a:p>
          <a:endParaRPr lang="es-ES"/>
        </a:p>
      </dgm:t>
    </dgm:pt>
    <dgm:pt modelId="{9B216684-E7AB-4059-855C-0D14006EAB08}" type="pres">
      <dgm:prSet presAssocID="{434B0DE1-BD5E-4F21-AF3C-915B438958A7}" presName="composite" presStyleCnt="0">
        <dgm:presLayoutVars>
          <dgm:chMax val="5"/>
          <dgm:dir/>
          <dgm:animLvl val="ctr"/>
          <dgm:resizeHandles val="exact"/>
        </dgm:presLayoutVars>
      </dgm:prSet>
      <dgm:spPr/>
      <dgm:t>
        <a:bodyPr/>
        <a:lstStyle/>
        <a:p>
          <a:endParaRPr kumimoji="1" lang="ja-JP" altLang="en-US"/>
        </a:p>
      </dgm:t>
    </dgm:pt>
    <dgm:pt modelId="{61393706-405F-4239-B0BB-52077A399027}" type="pres">
      <dgm:prSet presAssocID="{434B0DE1-BD5E-4F21-AF3C-915B438958A7}" presName="cycle" presStyleCnt="0"/>
      <dgm:spPr/>
    </dgm:pt>
    <dgm:pt modelId="{D296E46C-7177-42F7-8523-9B9A06E116B2}" type="pres">
      <dgm:prSet presAssocID="{434B0DE1-BD5E-4F21-AF3C-915B438958A7}" presName="centerShape" presStyleCnt="0"/>
      <dgm:spPr/>
    </dgm:pt>
    <dgm:pt modelId="{4B97AC66-6434-4517-93C5-EF035E408B24}" type="pres">
      <dgm:prSet presAssocID="{434B0DE1-BD5E-4F21-AF3C-915B438958A7}" presName="connSite" presStyleLbl="node1" presStyleIdx="0" presStyleCnt="3"/>
      <dgm:spPr/>
    </dgm:pt>
    <dgm:pt modelId="{CC283C96-BCF7-495A-A6E8-3FAE75898C19}" type="pres">
      <dgm:prSet presAssocID="{434B0DE1-BD5E-4F21-AF3C-915B438958A7}" presName="visible" presStyleLbl="node1" presStyleIdx="0" presStyleCnt="3" custScaleX="130324" custScaleY="125111" custLinFactNeighborX="21885" custLinFactNeighborY="1423"/>
      <dgm:spPr>
        <a:prstGeom prst="snipRound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8575">
          <a:solidFill>
            <a:srgbClr val="C00000"/>
          </a:solidFill>
        </a:ln>
      </dgm:spPr>
    </dgm:pt>
    <dgm:pt modelId="{90ADAB3E-86E1-4EB9-94CB-79DDC9889D6E}" type="pres">
      <dgm:prSet presAssocID="{F1FA29E5-7EE4-4610-8CF5-8F5B9A2F8C0F}" presName="Name25" presStyleLbl="parChTrans1D1" presStyleIdx="0" presStyleCnt="2"/>
      <dgm:spPr/>
      <dgm:t>
        <a:bodyPr/>
        <a:lstStyle/>
        <a:p>
          <a:endParaRPr kumimoji="1" lang="ja-JP" altLang="en-US"/>
        </a:p>
      </dgm:t>
    </dgm:pt>
    <dgm:pt modelId="{B37E292A-E83D-44E8-8C76-C671C6749E04}" type="pres">
      <dgm:prSet presAssocID="{A9E24204-FBC4-4C99-AF2D-9C0BC9181D3B}" presName="node" presStyleCnt="0"/>
      <dgm:spPr/>
    </dgm:pt>
    <dgm:pt modelId="{FE867A0A-62B1-48B3-9EC1-A542D66CCC31}" type="pres">
      <dgm:prSet presAssocID="{A9E24204-FBC4-4C99-AF2D-9C0BC9181D3B}" presName="parentNode" presStyleLbl="node1" presStyleIdx="1" presStyleCnt="3" custScaleX="387803" custScaleY="151109" custLinFactX="100000" custLinFactNeighborX="127470" custLinFactNeighborY="32179">
        <dgm:presLayoutVars>
          <dgm:chMax val="1"/>
          <dgm:bulletEnabled val="1"/>
        </dgm:presLayoutVars>
      </dgm:prSet>
      <dgm:spPr>
        <a:prstGeom prst="roundRect">
          <a:avLst/>
        </a:prstGeom>
      </dgm:spPr>
      <dgm:t>
        <a:bodyPr/>
        <a:lstStyle/>
        <a:p>
          <a:endParaRPr kumimoji="1" lang="ja-JP" altLang="en-US"/>
        </a:p>
      </dgm:t>
    </dgm:pt>
    <dgm:pt modelId="{87654DC6-33CA-4F54-BB42-E7196E0DDF6E}" type="pres">
      <dgm:prSet presAssocID="{A9E24204-FBC4-4C99-AF2D-9C0BC9181D3B}" presName="childNode" presStyleLbl="revTx" presStyleIdx="0" presStyleCnt="0">
        <dgm:presLayoutVars>
          <dgm:bulletEnabled val="1"/>
        </dgm:presLayoutVars>
      </dgm:prSet>
      <dgm:spPr/>
    </dgm:pt>
    <dgm:pt modelId="{85D6E33C-BD2E-4F5F-BD45-D3BDCE6B7DCE}" type="pres">
      <dgm:prSet presAssocID="{768F2F39-C5E5-491F-AB40-2F8673E83810}" presName="Name25" presStyleLbl="parChTrans1D1" presStyleIdx="1" presStyleCnt="2"/>
      <dgm:spPr/>
      <dgm:t>
        <a:bodyPr/>
        <a:lstStyle/>
        <a:p>
          <a:endParaRPr kumimoji="1" lang="ja-JP" altLang="en-US"/>
        </a:p>
      </dgm:t>
    </dgm:pt>
    <dgm:pt modelId="{07CB42C5-DBB3-4DF4-9344-839DA15DACF8}" type="pres">
      <dgm:prSet presAssocID="{0428B0B3-FE45-4959-8EFA-4BEAC9F0E78E}" presName="node" presStyleCnt="0"/>
      <dgm:spPr/>
    </dgm:pt>
    <dgm:pt modelId="{4F9A3B79-107D-4BB1-8143-DB1A8C75D8E1}" type="pres">
      <dgm:prSet presAssocID="{0428B0B3-FE45-4959-8EFA-4BEAC9F0E78E}" presName="parentNode" presStyleLbl="node1" presStyleIdx="2" presStyleCnt="3" custScaleX="380543" custScaleY="133703" custLinFactX="100000" custLinFactNeighborX="127028" custLinFactNeighborY="349">
        <dgm:presLayoutVars>
          <dgm:chMax val="1"/>
          <dgm:bulletEnabled val="1"/>
        </dgm:presLayoutVars>
      </dgm:prSet>
      <dgm:spPr>
        <a:prstGeom prst="roundRect">
          <a:avLst/>
        </a:prstGeom>
      </dgm:spPr>
      <dgm:t>
        <a:bodyPr/>
        <a:lstStyle/>
        <a:p>
          <a:endParaRPr kumimoji="1" lang="ja-JP" altLang="en-US"/>
        </a:p>
      </dgm:t>
    </dgm:pt>
    <dgm:pt modelId="{16714A7F-C441-4818-BC22-EEC3017B8D2C}" type="pres">
      <dgm:prSet presAssocID="{0428B0B3-FE45-4959-8EFA-4BEAC9F0E78E}" presName="childNode" presStyleLbl="revTx" presStyleIdx="0" presStyleCnt="0">
        <dgm:presLayoutVars>
          <dgm:bulletEnabled val="1"/>
        </dgm:presLayoutVars>
      </dgm:prSet>
      <dgm:spPr/>
    </dgm:pt>
  </dgm:ptLst>
  <dgm:cxnLst>
    <dgm:cxn modelId="{639F64B8-BF8F-48DD-8F15-BC419E807E4E}" srcId="{434B0DE1-BD5E-4F21-AF3C-915B438958A7}" destId="{0428B0B3-FE45-4959-8EFA-4BEAC9F0E78E}" srcOrd="1" destOrd="0" parTransId="{768F2F39-C5E5-491F-AB40-2F8673E83810}" sibTransId="{368F4D4C-222C-4F1B-9226-1B85D4C0CBDC}"/>
    <dgm:cxn modelId="{4E506A03-1CAC-4D53-B060-A0B9417DB8CB}" type="presOf" srcId="{434B0DE1-BD5E-4F21-AF3C-915B438958A7}" destId="{9B216684-E7AB-4059-855C-0D14006EAB08}" srcOrd="0" destOrd="0" presId="urn:microsoft.com/office/officeart/2005/8/layout/radial2"/>
    <dgm:cxn modelId="{7A894BF0-B125-4DA0-B00F-01D26A28785D}" type="presOf" srcId="{A9E24204-FBC4-4C99-AF2D-9C0BC9181D3B}" destId="{FE867A0A-62B1-48B3-9EC1-A542D66CCC31}" srcOrd="0" destOrd="0" presId="urn:microsoft.com/office/officeart/2005/8/layout/radial2"/>
    <dgm:cxn modelId="{4ECC04DB-AC02-4AFE-8AB9-4D61E8FA713F}" srcId="{434B0DE1-BD5E-4F21-AF3C-915B438958A7}" destId="{A9E24204-FBC4-4C99-AF2D-9C0BC9181D3B}" srcOrd="0" destOrd="0" parTransId="{F1FA29E5-7EE4-4610-8CF5-8F5B9A2F8C0F}" sibTransId="{D1757792-456B-4DF0-ACEE-DD783C3419CB}"/>
    <dgm:cxn modelId="{24CB1A42-6517-4FA6-8B75-1BC8BA9CA36E}" type="presOf" srcId="{768F2F39-C5E5-491F-AB40-2F8673E83810}" destId="{85D6E33C-BD2E-4F5F-BD45-D3BDCE6B7DCE}" srcOrd="0" destOrd="0" presId="urn:microsoft.com/office/officeart/2005/8/layout/radial2"/>
    <dgm:cxn modelId="{A2A573D9-CA4E-48F6-AB5E-2835BAACCDD6}" type="presOf" srcId="{F1FA29E5-7EE4-4610-8CF5-8F5B9A2F8C0F}" destId="{90ADAB3E-86E1-4EB9-94CB-79DDC9889D6E}" srcOrd="0" destOrd="0" presId="urn:microsoft.com/office/officeart/2005/8/layout/radial2"/>
    <dgm:cxn modelId="{3FF05995-5887-47F6-8BD0-52146B8F2A36}" type="presOf" srcId="{0428B0B3-FE45-4959-8EFA-4BEAC9F0E78E}" destId="{4F9A3B79-107D-4BB1-8143-DB1A8C75D8E1}" srcOrd="0" destOrd="0" presId="urn:microsoft.com/office/officeart/2005/8/layout/radial2"/>
    <dgm:cxn modelId="{BA54C19F-3D33-40E4-8573-6B411A38E102}" type="presParOf" srcId="{9B216684-E7AB-4059-855C-0D14006EAB08}" destId="{61393706-405F-4239-B0BB-52077A399027}" srcOrd="0" destOrd="0" presId="urn:microsoft.com/office/officeart/2005/8/layout/radial2"/>
    <dgm:cxn modelId="{405826E3-9F7C-42BE-A572-09F6DEFD9289}" type="presParOf" srcId="{61393706-405F-4239-B0BB-52077A399027}" destId="{D296E46C-7177-42F7-8523-9B9A06E116B2}" srcOrd="0" destOrd="0" presId="urn:microsoft.com/office/officeart/2005/8/layout/radial2"/>
    <dgm:cxn modelId="{8A305C84-5D63-4E5B-8B21-63312437CC93}" type="presParOf" srcId="{D296E46C-7177-42F7-8523-9B9A06E116B2}" destId="{4B97AC66-6434-4517-93C5-EF035E408B24}" srcOrd="0" destOrd="0" presId="urn:microsoft.com/office/officeart/2005/8/layout/radial2"/>
    <dgm:cxn modelId="{FDEC7B83-6C21-45B9-8B13-3A37BF10C58F}" type="presParOf" srcId="{D296E46C-7177-42F7-8523-9B9A06E116B2}" destId="{CC283C96-BCF7-495A-A6E8-3FAE75898C19}" srcOrd="1" destOrd="0" presId="urn:microsoft.com/office/officeart/2005/8/layout/radial2"/>
    <dgm:cxn modelId="{548F145D-16A6-46A3-8918-83CB3085DCC4}" type="presParOf" srcId="{61393706-405F-4239-B0BB-52077A399027}" destId="{90ADAB3E-86E1-4EB9-94CB-79DDC9889D6E}" srcOrd="1" destOrd="0" presId="urn:microsoft.com/office/officeart/2005/8/layout/radial2"/>
    <dgm:cxn modelId="{B1C83483-96B3-4030-A213-53B6485A7A6D}" type="presParOf" srcId="{61393706-405F-4239-B0BB-52077A399027}" destId="{B37E292A-E83D-44E8-8C76-C671C6749E04}" srcOrd="2" destOrd="0" presId="urn:microsoft.com/office/officeart/2005/8/layout/radial2"/>
    <dgm:cxn modelId="{38E942EE-54CE-48F2-B011-F68ADB346918}" type="presParOf" srcId="{B37E292A-E83D-44E8-8C76-C671C6749E04}" destId="{FE867A0A-62B1-48B3-9EC1-A542D66CCC31}" srcOrd="0" destOrd="0" presId="urn:microsoft.com/office/officeart/2005/8/layout/radial2"/>
    <dgm:cxn modelId="{1113E791-2B24-46F9-A5C0-4A1F21BC03B0}" type="presParOf" srcId="{B37E292A-E83D-44E8-8C76-C671C6749E04}" destId="{87654DC6-33CA-4F54-BB42-E7196E0DDF6E}" srcOrd="1" destOrd="0" presId="urn:microsoft.com/office/officeart/2005/8/layout/radial2"/>
    <dgm:cxn modelId="{6609F446-CFED-4172-92E7-A18C6A088452}" type="presParOf" srcId="{61393706-405F-4239-B0BB-52077A399027}" destId="{85D6E33C-BD2E-4F5F-BD45-D3BDCE6B7DCE}" srcOrd="3" destOrd="0" presId="urn:microsoft.com/office/officeart/2005/8/layout/radial2"/>
    <dgm:cxn modelId="{9F4C6F42-48A7-42BC-AF52-1F096C5904D0}" type="presParOf" srcId="{61393706-405F-4239-B0BB-52077A399027}" destId="{07CB42C5-DBB3-4DF4-9344-839DA15DACF8}" srcOrd="4" destOrd="0" presId="urn:microsoft.com/office/officeart/2005/8/layout/radial2"/>
    <dgm:cxn modelId="{F1B381D7-AA08-442E-B8B5-DB0C5C236148}" type="presParOf" srcId="{07CB42C5-DBB3-4DF4-9344-839DA15DACF8}" destId="{4F9A3B79-107D-4BB1-8143-DB1A8C75D8E1}" srcOrd="0" destOrd="0" presId="urn:microsoft.com/office/officeart/2005/8/layout/radial2"/>
    <dgm:cxn modelId="{968116DD-EB90-4559-BBFE-1F5DAFD9F17E}" type="presParOf" srcId="{07CB42C5-DBB3-4DF4-9344-839DA15DACF8}" destId="{16714A7F-C441-4818-BC22-EEC3017B8D2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6E33C-BD2E-4F5F-BD45-D3BDCE6B7DCE}">
      <dsp:nvSpPr>
        <dsp:cNvPr id="0" name=""/>
        <dsp:cNvSpPr/>
      </dsp:nvSpPr>
      <dsp:spPr>
        <a:xfrm rot="827223">
          <a:off x="1616257" y="1588710"/>
          <a:ext cx="1270211" cy="45527"/>
        </a:xfrm>
        <a:custGeom>
          <a:avLst/>
          <a:gdLst/>
          <a:ahLst/>
          <a:cxnLst/>
          <a:rect l="0" t="0" r="0" b="0"/>
          <a:pathLst>
            <a:path>
              <a:moveTo>
                <a:pt x="0" y="22763"/>
              </a:moveTo>
              <a:lnTo>
                <a:pt x="1270211" y="22763"/>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ADAB3E-86E1-4EB9-94CB-79DDC9889D6E}">
      <dsp:nvSpPr>
        <dsp:cNvPr id="0" name=""/>
        <dsp:cNvSpPr/>
      </dsp:nvSpPr>
      <dsp:spPr>
        <a:xfrm rot="21081613">
          <a:off x="1628852" y="1140724"/>
          <a:ext cx="1005328" cy="45527"/>
        </a:xfrm>
        <a:custGeom>
          <a:avLst/>
          <a:gdLst/>
          <a:ahLst/>
          <a:cxnLst/>
          <a:rect l="0" t="0" r="0" b="0"/>
          <a:pathLst>
            <a:path>
              <a:moveTo>
                <a:pt x="0" y="22763"/>
              </a:moveTo>
              <a:lnTo>
                <a:pt x="1005328" y="22763"/>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283C96-BCF7-495A-A6E8-3FAE75898C19}">
      <dsp:nvSpPr>
        <dsp:cNvPr id="0" name=""/>
        <dsp:cNvSpPr/>
      </dsp:nvSpPr>
      <dsp:spPr>
        <a:xfrm>
          <a:off x="389918" y="351527"/>
          <a:ext cx="2072206" cy="1989317"/>
        </a:xfrm>
        <a:prstGeom prst="snipRound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8575">
          <a:solidFill>
            <a:srgbClr val="C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867A0A-62B1-48B3-9EC1-A542D66CCC31}">
      <dsp:nvSpPr>
        <dsp:cNvPr id="0" name=""/>
        <dsp:cNvSpPr/>
      </dsp:nvSpPr>
      <dsp:spPr>
        <a:xfrm>
          <a:off x="2502074" y="105293"/>
          <a:ext cx="3699738" cy="1441618"/>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ja-JP" altLang="en-US" sz="1700" b="1" kern="1200" dirty="0">
              <a:effectLst>
                <a:outerShdw blurRad="38100" dist="38100" dir="2700000" algn="tl">
                  <a:srgbClr val="000000">
                    <a:alpha val="43137"/>
                  </a:srgbClr>
                </a:outerShdw>
              </a:effectLst>
            </a:rPr>
            <a:t>神様は戦争を許される前に和平を提供されています</a:t>
          </a:r>
          <a:r>
            <a:rPr lang="en-US" sz="1700" b="1" kern="1200" dirty="0">
              <a:effectLst>
                <a:outerShdw blurRad="38100" dist="38100" dir="2700000" algn="tl">
                  <a:srgbClr val="000000">
                    <a:alpha val="43137"/>
                  </a:srgbClr>
                </a:outerShdw>
              </a:effectLst>
            </a:rPr>
            <a:t> (</a:t>
          </a:r>
          <a:r>
            <a:rPr lang="ja-JP" altLang="en-US" sz="1700" b="1" kern="1200" dirty="0">
              <a:effectLst>
                <a:outerShdw blurRad="38100" dist="38100" dir="2700000" algn="tl">
                  <a:srgbClr val="000000">
                    <a:alpha val="43137"/>
                  </a:srgbClr>
                </a:outerShdw>
              </a:effectLst>
            </a:rPr>
            <a:t>申命記</a:t>
          </a:r>
          <a:r>
            <a:rPr lang="en-US" sz="1700" b="1" kern="1200" dirty="0">
              <a:effectLst>
                <a:outerShdw blurRad="38100" dist="38100" dir="2700000" algn="tl">
                  <a:srgbClr val="000000">
                    <a:alpha val="43137"/>
                  </a:srgbClr>
                </a:outerShdw>
              </a:effectLst>
            </a:rPr>
            <a:t> 2:26-29)</a:t>
          </a:r>
          <a:r>
            <a:rPr lang="ja-JP" altLang="en-US" sz="1700" b="1" kern="1200" dirty="0">
              <a:effectLst>
                <a:outerShdw blurRad="38100" dist="38100" dir="2700000" algn="tl">
                  <a:srgbClr val="000000">
                    <a:alpha val="43137"/>
                  </a:srgbClr>
                </a:outerShdw>
              </a:effectLst>
            </a:rPr>
            <a:t>。彼らは自らの運命を和平を拒むことで選んだのです。</a:t>
          </a:r>
          <a:r>
            <a:rPr lang="en-US" sz="1700" b="1" kern="1200" dirty="0">
              <a:effectLst>
                <a:outerShdw blurRad="38100" dist="38100" dir="2700000" algn="tl">
                  <a:srgbClr val="000000">
                    <a:alpha val="43137"/>
                  </a:srgbClr>
                </a:outerShdw>
              </a:effectLst>
            </a:rPr>
            <a:t>(</a:t>
          </a:r>
          <a:r>
            <a:rPr lang="ja-JP" altLang="en-US" sz="1700" b="1" kern="1200" dirty="0">
              <a:effectLst>
                <a:outerShdw blurRad="38100" dist="38100" dir="2700000" algn="tl">
                  <a:srgbClr val="000000">
                    <a:alpha val="43137"/>
                  </a:srgbClr>
                </a:outerShdw>
              </a:effectLst>
            </a:rPr>
            <a:t>申命記</a:t>
          </a:r>
          <a:r>
            <a:rPr lang="en-US" sz="1700" b="1" kern="1200" dirty="0">
              <a:effectLst>
                <a:outerShdw blurRad="38100" dist="38100" dir="2700000" algn="tl">
                  <a:srgbClr val="000000">
                    <a:alpha val="43137"/>
                  </a:srgbClr>
                </a:outerShdw>
              </a:effectLst>
            </a:rPr>
            <a:t> 2:30)</a:t>
          </a:r>
          <a:endParaRPr lang="es-ES" sz="1700" kern="1200" dirty="0">
            <a:effectLst>
              <a:outerShdw blurRad="38100" dist="38100" dir="2700000" algn="tl">
                <a:srgbClr val="000000">
                  <a:alpha val="43137"/>
                </a:srgbClr>
              </a:outerShdw>
            </a:effectLst>
          </a:endParaRPr>
        </a:p>
      </dsp:txBody>
      <dsp:txXfrm>
        <a:off x="2572448" y="175667"/>
        <a:ext cx="3558990" cy="1300870"/>
      </dsp:txXfrm>
    </dsp:sp>
    <dsp:sp modelId="{4F9A3B79-107D-4BB1-8143-DB1A8C75D8E1}">
      <dsp:nvSpPr>
        <dsp:cNvPr id="0" name=""/>
        <dsp:cNvSpPr/>
      </dsp:nvSpPr>
      <dsp:spPr>
        <a:xfrm>
          <a:off x="2541146" y="1490232"/>
          <a:ext cx="3630476" cy="127556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ja-JP" altLang="en-US" sz="1700" b="1" kern="1200" dirty="0">
              <a:effectLst>
                <a:outerShdw blurRad="38100" dist="38100" dir="2700000" algn="tl">
                  <a:srgbClr val="000000">
                    <a:alpha val="43137"/>
                  </a:srgbClr>
                </a:outerShdw>
              </a:effectLst>
            </a:rPr>
            <a:t>それらの国々は戻り返すことの出来ない点に来ていました。彼らの邪悪は根深いものになっていました</a:t>
          </a:r>
          <a:r>
            <a:rPr lang="en-US" sz="1700" b="1" kern="1200" dirty="0">
              <a:effectLst>
                <a:outerShdw blurRad="38100" dist="38100" dir="2700000" algn="tl">
                  <a:srgbClr val="000000">
                    <a:alpha val="43137"/>
                  </a:srgbClr>
                </a:outerShdw>
              </a:effectLst>
            </a:rPr>
            <a:t> </a:t>
          </a:r>
          <a:r>
            <a:rPr lang="ja-JP" altLang="en-US" sz="1700" b="1" kern="1200" dirty="0">
              <a:effectLst>
                <a:outerShdw blurRad="38100" dist="38100" dir="2700000" algn="tl">
                  <a:srgbClr val="000000">
                    <a:alpha val="43137"/>
                  </a:srgbClr>
                </a:outerShdw>
              </a:effectLst>
            </a:rPr>
            <a:t>（創世記</a:t>
          </a:r>
          <a:r>
            <a:rPr lang="en-US" sz="1700" b="1" kern="1200" dirty="0">
              <a:effectLst>
                <a:outerShdw blurRad="38100" dist="38100" dir="2700000" algn="tl">
                  <a:srgbClr val="000000">
                    <a:alpha val="43137"/>
                  </a:srgbClr>
                </a:outerShdw>
              </a:effectLst>
            </a:rPr>
            <a:t>15:16</a:t>
          </a:r>
          <a:r>
            <a:rPr lang="ja-JP" altLang="en-US" sz="1700" b="1" kern="1200" dirty="0">
              <a:effectLst>
                <a:outerShdw blurRad="38100" dist="38100" dir="2700000" algn="tl">
                  <a:srgbClr val="000000">
                    <a:alpha val="43137"/>
                  </a:srgbClr>
                </a:outerShdw>
              </a:effectLst>
            </a:rPr>
            <a:t>）。</a:t>
          </a:r>
          <a:endParaRPr lang="es-ES" sz="1700" kern="1200" dirty="0">
            <a:effectLst>
              <a:outerShdw blurRad="38100" dist="38100" dir="2700000" algn="tl">
                <a:srgbClr val="000000">
                  <a:alpha val="43137"/>
                </a:srgbClr>
              </a:outerShdw>
            </a:effectLst>
          </a:endParaRPr>
        </a:p>
      </dsp:txBody>
      <dsp:txXfrm>
        <a:off x="2603414" y="1552500"/>
        <a:ext cx="3505940" cy="115102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701123-0A0A-4F72-A548-6D225D846C53}" type="datetimeFigureOut">
              <a:rPr lang="es-ES" smtClean="0"/>
              <a:t>08/10/2021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23362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701123-0A0A-4F72-A548-6D225D846C53}" type="datetimeFigureOut">
              <a:rPr lang="es-ES" smtClean="0"/>
              <a:t>08/10/2021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410549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701123-0A0A-4F72-A548-6D225D846C53}" type="datetimeFigureOut">
              <a:rPr lang="es-ES" smtClean="0"/>
              <a:t>08/10/2021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160863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701123-0A0A-4F72-A548-6D225D846C53}" type="datetimeFigureOut">
              <a:rPr lang="es-ES" smtClean="0"/>
              <a:t>08/10/2021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31490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701123-0A0A-4F72-A548-6D225D846C53}" type="datetimeFigureOut">
              <a:rPr lang="es-ES" smtClean="0"/>
              <a:t>08/10/2021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87211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701123-0A0A-4F72-A548-6D225D846C53}" type="datetimeFigureOut">
              <a:rPr lang="es-ES" smtClean="0"/>
              <a:t>08/10/2021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2707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701123-0A0A-4F72-A548-6D225D846C53}" type="datetimeFigureOut">
              <a:rPr lang="es-ES" smtClean="0"/>
              <a:t>08/10/2021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405809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701123-0A0A-4F72-A548-6D225D846C53}" type="datetimeFigureOut">
              <a:rPr lang="es-ES" smtClean="0"/>
              <a:t>08/10/2021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29221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01123-0A0A-4F72-A548-6D225D846C53}" type="datetimeFigureOut">
              <a:rPr lang="es-ES" smtClean="0"/>
              <a:t>08/10/2021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32266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701123-0A0A-4F72-A548-6D225D846C53}" type="datetimeFigureOut">
              <a:rPr lang="es-ES" smtClean="0"/>
              <a:t>08/10/2021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39259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701123-0A0A-4F72-A548-6D225D846C53}" type="datetimeFigureOut">
              <a:rPr lang="es-ES" smtClean="0"/>
              <a:t>08/10/2021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CA6967-5E2D-428C-B63C-C1907B11787E}" type="slidenum">
              <a:rPr lang="es-ES" smtClean="0"/>
              <a:t>‹#›</a:t>
            </a:fld>
            <a:endParaRPr lang="es-ES"/>
          </a:p>
        </p:txBody>
      </p:sp>
    </p:spTree>
    <p:extLst>
      <p:ext uri="{BB962C8B-B14F-4D97-AF65-F5344CB8AC3E}">
        <p14:creationId xmlns:p14="http://schemas.microsoft.com/office/powerpoint/2010/main" val="240202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4701123-0A0A-4F72-A548-6D225D846C53}" type="datetimeFigureOut">
              <a:rPr lang="es-ES" smtClean="0"/>
              <a:t>08/10/2021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1CA6967-5E2D-428C-B63C-C1907B11787E}" type="slidenum">
              <a:rPr lang="es-ES" smtClean="0"/>
              <a:t>‹#›</a:t>
            </a:fld>
            <a:endParaRPr lang="es-ES"/>
          </a:p>
        </p:txBody>
      </p:sp>
    </p:spTree>
    <p:extLst>
      <p:ext uri="{BB962C8B-B14F-4D97-AF65-F5344CB8AC3E}">
        <p14:creationId xmlns:p14="http://schemas.microsoft.com/office/powerpoint/2010/main" val="475634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gif"/><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4">
            <a:extLst>
              <a:ext uri="{FF2B5EF4-FFF2-40B4-BE49-F238E27FC236}">
                <a16:creationId xmlns:a16="http://schemas.microsoft.com/office/drawing/2014/main" xmlns="" id="{FF031AA0-EF80-4933-B64E-3ABB2C8832D2}"/>
              </a:ext>
            </a:extLst>
          </p:cNvPr>
          <p:cNvSpPr txBox="1"/>
          <p:nvPr/>
        </p:nvSpPr>
        <p:spPr>
          <a:xfrm>
            <a:off x="218" y="4386986"/>
            <a:ext cx="9143771"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4400" dirty="0">
                <a:ln w="0"/>
                <a:solidFill>
                  <a:srgbClr val="B44141"/>
                </a:solidFill>
                <a:effectLst>
                  <a:outerShdw blurRad="38100" dist="19050" dir="2700000" algn="tl" rotWithShape="0">
                    <a:schemeClr val="dk1">
                      <a:alpha val="40000"/>
                    </a:schemeClr>
                  </a:outerShdw>
                </a:effectLst>
              </a:rPr>
              <a:t>モーセによる歴史の教訓</a:t>
            </a:r>
            <a:endParaRPr lang="es-ES" sz="4400" dirty="0">
              <a:ln w="0"/>
              <a:solidFill>
                <a:srgbClr val="B44141"/>
              </a:solidFill>
              <a:effectLst>
                <a:outerShdw blurRad="38100" dist="19050" dir="2700000" algn="tl" rotWithShape="0">
                  <a:schemeClr val="dk1">
                    <a:alpha val="40000"/>
                  </a:schemeClr>
                </a:outerShdw>
              </a:effectLst>
            </a:endParaRPr>
          </a:p>
        </p:txBody>
      </p:sp>
      <p:sp>
        <p:nvSpPr>
          <p:cNvPr id="3" name="CuadroTexto 19">
            <a:extLst>
              <a:ext uri="{FF2B5EF4-FFF2-40B4-BE49-F238E27FC236}">
                <a16:creationId xmlns:a16="http://schemas.microsoft.com/office/drawing/2014/main" xmlns="" id="{97F28497-B0B6-4F9C-9D35-75A9C3D8D11A}"/>
              </a:ext>
            </a:extLst>
          </p:cNvPr>
          <p:cNvSpPr txBox="1"/>
          <p:nvPr/>
        </p:nvSpPr>
        <p:spPr>
          <a:xfrm>
            <a:off x="10" y="-12927"/>
            <a:ext cx="2451312" cy="3385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600" b="1" dirty="0">
                <a:solidFill>
                  <a:schemeClr val="bg1"/>
                </a:solidFill>
                <a:effectLst>
                  <a:outerShdw blurRad="38100" dist="38100" dir="2700000" algn="tl">
                    <a:srgbClr val="000000">
                      <a:alpha val="43137"/>
                    </a:srgbClr>
                  </a:outerShdw>
                </a:effectLst>
              </a:rPr>
              <a:t>第２課　</a:t>
            </a:r>
            <a:r>
              <a:rPr lang="en-US" sz="1600" b="1" dirty="0">
                <a:solidFill>
                  <a:schemeClr val="bg1"/>
                </a:solidFill>
                <a:effectLst>
                  <a:outerShdw blurRad="38100" dist="38100" dir="2700000" algn="tl">
                    <a:srgbClr val="000000">
                      <a:alpha val="43137"/>
                    </a:srgbClr>
                  </a:outerShdw>
                </a:effectLst>
              </a:rPr>
              <a:t>2021</a:t>
            </a:r>
            <a:r>
              <a:rPr lang="ja-JP" altLang="en-US" sz="1600" b="1" dirty="0">
                <a:solidFill>
                  <a:schemeClr val="bg1"/>
                </a:solidFill>
                <a:effectLst>
                  <a:outerShdw blurRad="38100" dist="38100" dir="2700000" algn="tl">
                    <a:srgbClr val="000000">
                      <a:alpha val="43137"/>
                    </a:srgbClr>
                  </a:outerShdw>
                </a:effectLst>
              </a:rPr>
              <a:t>年</a:t>
            </a:r>
            <a:r>
              <a:rPr lang="en-US" altLang="ja-JP" sz="1600" b="1" dirty="0">
                <a:solidFill>
                  <a:schemeClr val="bg1"/>
                </a:solidFill>
                <a:effectLst>
                  <a:outerShdw blurRad="38100" dist="38100" dir="2700000" algn="tl">
                    <a:srgbClr val="000000">
                      <a:alpha val="43137"/>
                    </a:srgbClr>
                  </a:outerShdw>
                </a:effectLst>
              </a:rPr>
              <a:t>10</a:t>
            </a:r>
            <a:r>
              <a:rPr lang="ja-JP" altLang="en-US" sz="1600" b="1" dirty="0">
                <a:solidFill>
                  <a:schemeClr val="bg1"/>
                </a:solidFill>
                <a:effectLst>
                  <a:outerShdw blurRad="38100" dist="38100" dir="2700000" algn="tl">
                    <a:srgbClr val="000000">
                      <a:alpha val="43137"/>
                    </a:srgbClr>
                  </a:outerShdw>
                </a:effectLst>
              </a:rPr>
              <a:t>月９日</a:t>
            </a:r>
            <a:endParaRPr lang="es-E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43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9949BDE-EA8F-4A00-9507-A786036CE49F}"/>
              </a:ext>
            </a:extLst>
          </p:cNvPr>
          <p:cNvSpPr txBox="1"/>
          <p:nvPr/>
        </p:nvSpPr>
        <p:spPr>
          <a:xfrm>
            <a:off x="950663" y="2622653"/>
            <a:ext cx="2090080" cy="2437270"/>
          </a:xfrm>
          <a:prstGeom prst="rect">
            <a:avLst/>
          </a:prstGeom>
          <a:noFill/>
        </p:spPr>
        <p:txBody>
          <a:bodyPr wrap="square" rtlCol="0">
            <a:spAutoFit/>
            <a:scene3d>
              <a:camera prst="orthographicFront"/>
              <a:lightRig rig="threePt" dir="t"/>
            </a:scene3d>
            <a:sp3d extrusionH="57150">
              <a:bevelT w="38100" h="38100"/>
            </a:sp3d>
          </a:bodyPr>
          <a:lstStyle/>
          <a:p>
            <a:pPr>
              <a:lnSpc>
                <a:spcPct val="150000"/>
              </a:lnSpc>
              <a:spcBef>
                <a:spcPts val="600"/>
              </a:spcBef>
            </a:pPr>
            <a:r>
              <a:rPr lang="ja-JP" altLang="en-US" b="1" dirty="0">
                <a:solidFill>
                  <a:srgbClr val="960000"/>
                </a:solidFill>
              </a:rPr>
              <a:t>モーセの働き</a:t>
            </a:r>
            <a:endParaRPr lang="es-ES" b="1" dirty="0">
              <a:solidFill>
                <a:srgbClr val="960000"/>
              </a:solidFill>
            </a:endParaRPr>
          </a:p>
          <a:p>
            <a:pPr>
              <a:lnSpc>
                <a:spcPct val="150000"/>
              </a:lnSpc>
              <a:spcBef>
                <a:spcPts val="600"/>
              </a:spcBef>
            </a:pPr>
            <a:r>
              <a:rPr lang="ja-JP" altLang="en-US" b="1" dirty="0">
                <a:solidFill>
                  <a:srgbClr val="004F89"/>
                </a:solidFill>
              </a:rPr>
              <a:t>成就した預言</a:t>
            </a:r>
            <a:endParaRPr lang="es-ES" b="1" dirty="0">
              <a:solidFill>
                <a:srgbClr val="004F89"/>
              </a:solidFill>
            </a:endParaRPr>
          </a:p>
          <a:p>
            <a:pPr>
              <a:lnSpc>
                <a:spcPct val="150000"/>
              </a:lnSpc>
              <a:spcBef>
                <a:spcPts val="600"/>
              </a:spcBef>
            </a:pPr>
            <a:r>
              <a:rPr lang="ja-JP" altLang="en-US" b="1" dirty="0">
                <a:solidFill>
                  <a:srgbClr val="008348"/>
                </a:solidFill>
              </a:rPr>
              <a:t>千倍にも増やして</a:t>
            </a:r>
            <a:endParaRPr lang="es-ES" b="1" dirty="0">
              <a:solidFill>
                <a:srgbClr val="008348"/>
              </a:solidFill>
            </a:endParaRPr>
          </a:p>
          <a:p>
            <a:pPr>
              <a:lnSpc>
                <a:spcPct val="150000"/>
              </a:lnSpc>
              <a:spcBef>
                <a:spcPts val="600"/>
              </a:spcBef>
            </a:pPr>
            <a:r>
              <a:rPr lang="ja-JP" altLang="en-US" b="1" dirty="0">
                <a:solidFill>
                  <a:srgbClr val="650096"/>
                </a:solidFill>
              </a:rPr>
              <a:t>ｶﾃﾞｼｭ・ﾊﾞﾙﾈｱ</a:t>
            </a:r>
            <a:r>
              <a:rPr lang="es-ES" b="1" dirty="0">
                <a:solidFill>
                  <a:srgbClr val="650096"/>
                </a:solidFill>
              </a:rPr>
              <a:t> </a:t>
            </a:r>
          </a:p>
          <a:p>
            <a:pPr>
              <a:lnSpc>
                <a:spcPct val="150000"/>
              </a:lnSpc>
              <a:spcBef>
                <a:spcPts val="600"/>
              </a:spcBef>
            </a:pPr>
            <a:r>
              <a:rPr lang="ja-JP" altLang="en-US" b="1" dirty="0">
                <a:solidFill>
                  <a:srgbClr val="438500"/>
                </a:solidFill>
              </a:rPr>
              <a:t>アモリ人の罪</a:t>
            </a:r>
            <a:endParaRPr lang="es-ES" b="1" dirty="0">
              <a:solidFill>
                <a:srgbClr val="438500"/>
              </a:solidFill>
            </a:endParaRPr>
          </a:p>
        </p:txBody>
      </p:sp>
      <p:sp>
        <p:nvSpPr>
          <p:cNvPr id="3" name="CuadroTexto 2">
            <a:extLst>
              <a:ext uri="{FF2B5EF4-FFF2-40B4-BE49-F238E27FC236}">
                <a16:creationId xmlns:a16="http://schemas.microsoft.com/office/drawing/2014/main" xmlns="" id="{305B4956-1A7E-4B15-85D8-B0047E56B739}"/>
              </a:ext>
            </a:extLst>
          </p:cNvPr>
          <p:cNvSpPr txBox="1"/>
          <p:nvPr/>
        </p:nvSpPr>
        <p:spPr>
          <a:xfrm>
            <a:off x="112908" y="123462"/>
            <a:ext cx="8966801" cy="646331"/>
          </a:xfrm>
          <a:prstGeom prst="rect">
            <a:avLst/>
          </a:prstGeom>
          <a:noFill/>
        </p:spPr>
        <p:txBody>
          <a:bodyPr wrap="square" rtlCol="0">
            <a:spAutoFit/>
          </a:bodyPr>
          <a:lstStyle/>
          <a:p>
            <a:pPr>
              <a:spcBef>
                <a:spcPts val="600"/>
              </a:spcBef>
            </a:pPr>
            <a:r>
              <a:rPr lang="ja-JP" altLang="en-US" b="1" dirty="0"/>
              <a:t>モーセは申命記の最初の演説でイスラエルの歴史を振り返っています。彼は人々に神様がどのように彼らを扱われたかを思い起こさせました。</a:t>
            </a:r>
            <a:endParaRPr lang="es-ES" b="1" dirty="0"/>
          </a:p>
        </p:txBody>
      </p:sp>
      <p:pic>
        <p:nvPicPr>
          <p:cNvPr id="5" name="Imagen 4" descr="Imagen que contiene texto, tabla, viejo, agua&#10;&#10;Descripción generada automáticamente">
            <a:extLst>
              <a:ext uri="{FF2B5EF4-FFF2-40B4-BE49-F238E27FC236}">
                <a16:creationId xmlns:a16="http://schemas.microsoft.com/office/drawing/2014/main" xmlns="" id="{401A5695-57C5-4EE1-AF10-B6D33D2650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95448" y="1021972"/>
            <a:ext cx="5999360" cy="3969120"/>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xmlns="" id="{B8AAE09E-207F-48FB-8F53-C42956DD474F}"/>
              </a:ext>
            </a:extLst>
          </p:cNvPr>
          <p:cNvSpPr txBox="1"/>
          <p:nvPr/>
        </p:nvSpPr>
        <p:spPr>
          <a:xfrm>
            <a:off x="112908" y="1045741"/>
            <a:ext cx="2927835" cy="1200329"/>
          </a:xfrm>
          <a:prstGeom prst="rect">
            <a:avLst/>
          </a:prstGeom>
          <a:noFill/>
        </p:spPr>
        <p:txBody>
          <a:bodyPr wrap="square">
            <a:spAutoFit/>
          </a:bodyPr>
          <a:lstStyle/>
          <a:p>
            <a:pPr>
              <a:spcBef>
                <a:spcPts val="600"/>
              </a:spcBef>
            </a:pPr>
            <a:r>
              <a:rPr lang="ja-JP" altLang="en-US" b="1" dirty="0"/>
              <a:t>神様はイスラエルの人々に何をなさり、彼らが出会った国々に何をなさったでしょうか。</a:t>
            </a:r>
            <a:endParaRPr lang="es-ES" b="1" dirty="0"/>
          </a:p>
        </p:txBody>
      </p:sp>
      <p:pic>
        <p:nvPicPr>
          <p:cNvPr id="18" name="Imagen 17" descr="Icono&#10;&#10;Descripción generada automáticamente">
            <a:extLst>
              <a:ext uri="{FF2B5EF4-FFF2-40B4-BE49-F238E27FC236}">
                <a16:creationId xmlns:a16="http://schemas.microsoft.com/office/drawing/2014/main" xmlns="" id="{89AAB63E-1D6C-459D-826B-CC7A739210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5795" y="4272397"/>
            <a:ext cx="202040" cy="201902"/>
          </a:xfrm>
          <a:prstGeom prst="rect">
            <a:avLst/>
          </a:prstGeom>
        </p:spPr>
      </p:pic>
      <p:pic>
        <p:nvPicPr>
          <p:cNvPr id="20" name="Imagen 19" descr="Icono&#10;&#10;Descripción generada automáticamente">
            <a:extLst>
              <a:ext uri="{FF2B5EF4-FFF2-40B4-BE49-F238E27FC236}">
                <a16:creationId xmlns:a16="http://schemas.microsoft.com/office/drawing/2014/main" xmlns="" id="{05CD5FF2-A5CE-4E1E-8E8C-BCF7FD8FD6E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5795" y="2811190"/>
            <a:ext cx="202040" cy="201902"/>
          </a:xfrm>
          <a:prstGeom prst="rect">
            <a:avLst/>
          </a:prstGeom>
        </p:spPr>
      </p:pic>
      <p:pic>
        <p:nvPicPr>
          <p:cNvPr id="21" name="Imagen 20" descr="Icono&#10;&#10;Descripción generada automáticamente">
            <a:extLst>
              <a:ext uri="{FF2B5EF4-FFF2-40B4-BE49-F238E27FC236}">
                <a16:creationId xmlns:a16="http://schemas.microsoft.com/office/drawing/2014/main" xmlns="" id="{34A13152-2657-417C-B707-425402112E5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5795" y="3298259"/>
            <a:ext cx="201902" cy="201902"/>
          </a:xfrm>
          <a:prstGeom prst="rect">
            <a:avLst/>
          </a:prstGeom>
        </p:spPr>
      </p:pic>
      <p:pic>
        <p:nvPicPr>
          <p:cNvPr id="23" name="Imagen 22" descr="Icono&#10;&#10;Descripción generada automáticamente">
            <a:extLst>
              <a:ext uri="{FF2B5EF4-FFF2-40B4-BE49-F238E27FC236}">
                <a16:creationId xmlns:a16="http://schemas.microsoft.com/office/drawing/2014/main" xmlns="" id="{013D3E3F-DD86-4068-A672-4205BB17DBC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5795" y="3785328"/>
            <a:ext cx="201902" cy="201902"/>
          </a:xfrm>
          <a:prstGeom prst="rect">
            <a:avLst/>
          </a:prstGeom>
        </p:spPr>
      </p:pic>
      <p:pic>
        <p:nvPicPr>
          <p:cNvPr id="25" name="Imagen 24" descr="Icono&#10;&#10;Descripción generada automáticamente">
            <a:extLst>
              <a:ext uri="{FF2B5EF4-FFF2-40B4-BE49-F238E27FC236}">
                <a16:creationId xmlns:a16="http://schemas.microsoft.com/office/drawing/2014/main" xmlns="" id="{B4183E30-3ECC-4630-A35D-6A633587B64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5795" y="4759465"/>
            <a:ext cx="202178" cy="201902"/>
          </a:xfrm>
          <a:prstGeom prst="rect">
            <a:avLst/>
          </a:prstGeom>
        </p:spPr>
      </p:pic>
    </p:spTree>
    <p:extLst>
      <p:ext uri="{BB962C8B-B14F-4D97-AF65-F5344CB8AC3E}">
        <p14:creationId xmlns:p14="http://schemas.microsoft.com/office/powerpoint/2010/main" val="250988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left)">
                                      <p:cBhvr>
                                        <p:cTn id="36" dur="500"/>
                                        <p:tgtEl>
                                          <p:spTgt spid="2">
                                            <p:txEl>
                                              <p:pRg st="1" end="1"/>
                                            </p:txEl>
                                          </p:spTgt>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wipe(left)">
                                      <p:cBhvr>
                                        <p:cTn id="46" dur="500"/>
                                        <p:tgtEl>
                                          <p:spTgt spid="2">
                                            <p:txEl>
                                              <p:pRg st="2" end="2"/>
                                            </p:txEl>
                                          </p:spTgt>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wipe(left)">
                                      <p:cBhvr>
                                        <p:cTn id="56" dur="500"/>
                                        <p:tgtEl>
                                          <p:spTgt spid="2">
                                            <p:txEl>
                                              <p:pRg st="3" end="3"/>
                                            </p:txEl>
                                          </p:spTgt>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
                                            <p:txEl>
                                              <p:pRg st="4" end="4"/>
                                            </p:txEl>
                                          </p:spTgt>
                                        </p:tgtEl>
                                        <p:attrNameLst>
                                          <p:attrName>style.visibility</p:attrName>
                                        </p:attrNameLst>
                                      </p:cBhvr>
                                      <p:to>
                                        <p:strVal val="visible"/>
                                      </p:to>
                                    </p:set>
                                    <p:animEffect transition="in" filter="wipe(left)">
                                      <p:cBhvr>
                                        <p:cTn id="6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C02A95C-72B3-4188-B245-C71F6F327DD7}"/>
              </a:ext>
            </a:extLst>
          </p:cNvPr>
          <p:cNvSpPr txBox="1"/>
          <p:nvPr/>
        </p:nvSpPr>
        <p:spPr>
          <a:xfrm>
            <a:off x="3062515" y="0"/>
            <a:ext cx="41148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rPr>
              <a:t>モーセの働き</a:t>
            </a:r>
            <a:endParaRPr lang="es-ES" sz="4400" b="1" dirty="0">
              <a:ln/>
              <a:solidFill>
                <a:schemeClr val="accent4"/>
              </a:solidFill>
            </a:endParaRPr>
          </a:p>
        </p:txBody>
      </p:sp>
      <p:sp>
        <p:nvSpPr>
          <p:cNvPr id="5" name="CuadroTexto 4">
            <a:extLst>
              <a:ext uri="{FF2B5EF4-FFF2-40B4-BE49-F238E27FC236}">
                <a16:creationId xmlns:a16="http://schemas.microsoft.com/office/drawing/2014/main" xmlns="" id="{990BF1DD-5C6F-42B3-B0F7-9A3CBF025D35}"/>
              </a:ext>
            </a:extLst>
          </p:cNvPr>
          <p:cNvSpPr txBox="1"/>
          <p:nvPr/>
        </p:nvSpPr>
        <p:spPr>
          <a:xfrm>
            <a:off x="3249544" y="791212"/>
            <a:ext cx="3927769" cy="954107"/>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400" b="1" dirty="0">
                <a:solidFill>
                  <a:srgbClr val="7030A0"/>
                </a:solidFill>
                <a:latin typeface="Comic Sans MS" panose="030F0702030302020204" pitchFamily="66" charset="0"/>
              </a:rPr>
              <a:t>「今もしあなたが、彼らの罪をゆるされますならば</a:t>
            </a:r>
            <a:r>
              <a:rPr lang="en-US" altLang="ja-JP" sz="1400" b="1" dirty="0">
                <a:solidFill>
                  <a:srgbClr val="7030A0"/>
                </a:solidFill>
                <a:latin typeface="Comic Sans MS" panose="030F0702030302020204" pitchFamily="66" charset="0"/>
              </a:rPr>
              <a:t>―</a:t>
            </a:r>
            <a:r>
              <a:rPr lang="ja-JP" altLang="en-US" sz="1400" b="1" dirty="0">
                <a:solidFill>
                  <a:srgbClr val="7030A0"/>
                </a:solidFill>
                <a:latin typeface="Comic Sans MS" panose="030F0702030302020204" pitchFamily="66" charset="0"/>
              </a:rPr>
              <a:t>。しかし、もしかなわなければ、どうぞあなたが書きしるされたふみから、わたしの名を消し去ってください</a:t>
            </a:r>
            <a:r>
              <a:rPr lang="en-US" altLang="ja-JP" sz="1400" b="1" dirty="0">
                <a:solidFill>
                  <a:srgbClr val="7030A0"/>
                </a:solidFill>
                <a:latin typeface="Comic Sans MS" panose="030F0702030302020204" pitchFamily="66" charset="0"/>
              </a:rPr>
              <a:t>』</a:t>
            </a:r>
            <a:r>
              <a:rPr lang="ja-JP" altLang="en-US" sz="1400" b="1" dirty="0">
                <a:solidFill>
                  <a:srgbClr val="7030A0"/>
                </a:solidFill>
                <a:latin typeface="Comic Sans MS" panose="030F0702030302020204" pitchFamily="66" charset="0"/>
              </a:rPr>
              <a:t>。」（出ｴｼﾞ</a:t>
            </a:r>
            <a:r>
              <a:rPr lang="en-US" altLang="ja-JP" sz="1400" b="1" dirty="0">
                <a:solidFill>
                  <a:srgbClr val="7030A0"/>
                </a:solidFill>
                <a:latin typeface="Comic Sans MS" panose="030F0702030302020204" pitchFamily="66" charset="0"/>
              </a:rPr>
              <a:t>32</a:t>
            </a:r>
            <a:r>
              <a:rPr lang="ja-JP" altLang="en-US" sz="1400" b="1" dirty="0">
                <a:solidFill>
                  <a:srgbClr val="7030A0"/>
                </a:solidFill>
                <a:latin typeface="Comic Sans MS" panose="030F0702030302020204" pitchFamily="66" charset="0"/>
              </a:rPr>
              <a:t>：</a:t>
            </a:r>
            <a:r>
              <a:rPr lang="en-US" altLang="ja-JP" sz="1400" b="1" dirty="0">
                <a:solidFill>
                  <a:srgbClr val="7030A0"/>
                </a:solidFill>
                <a:latin typeface="Comic Sans MS" panose="030F0702030302020204" pitchFamily="66" charset="0"/>
              </a:rPr>
              <a:t>32</a:t>
            </a:r>
            <a:r>
              <a:rPr lang="ja-JP" altLang="en-US" sz="1400" b="1" dirty="0">
                <a:solidFill>
                  <a:srgbClr val="7030A0"/>
                </a:solidFill>
                <a:latin typeface="Comic Sans MS" panose="030F0702030302020204" pitchFamily="66" charset="0"/>
              </a:rPr>
              <a:t>）</a:t>
            </a:r>
            <a:endParaRPr lang="es-ES" sz="1400"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96EDA92F-DBD6-4DD7-9988-B9AAD9BBD21F}"/>
              </a:ext>
            </a:extLst>
          </p:cNvPr>
          <p:cNvSpPr txBox="1"/>
          <p:nvPr/>
        </p:nvSpPr>
        <p:spPr>
          <a:xfrm>
            <a:off x="119213" y="1824912"/>
            <a:ext cx="6404958" cy="923330"/>
          </a:xfrm>
          <a:prstGeom prst="rect">
            <a:avLst/>
          </a:prstGeom>
          <a:noFill/>
        </p:spPr>
        <p:txBody>
          <a:bodyPr wrap="square" rtlCol="0">
            <a:spAutoFit/>
          </a:bodyPr>
          <a:lstStyle/>
          <a:p>
            <a:pPr>
              <a:spcBef>
                <a:spcPts val="600"/>
              </a:spcBef>
            </a:pPr>
            <a:r>
              <a:rPr lang="ja-JP" altLang="en-US" b="1" dirty="0"/>
              <a:t>神様ご自身がイスラエルの人々に語られました。「刻んだ像を造ってはならない。拝んではならない。」</a:t>
            </a:r>
            <a:r>
              <a:rPr lang="en-US" b="1" dirty="0"/>
              <a:t> </a:t>
            </a:r>
            <a:r>
              <a:rPr lang="ja-JP" altLang="en-US" b="1" dirty="0"/>
              <a:t>しかし、彼らは金の子牛を造り礼拝しました。</a:t>
            </a:r>
            <a:endParaRPr lang="es-ES" b="1" dirty="0"/>
          </a:p>
        </p:txBody>
      </p:sp>
      <p:pic>
        <p:nvPicPr>
          <p:cNvPr id="2" name="Imagen 1">
            <a:extLst>
              <a:ext uri="{FF2B5EF4-FFF2-40B4-BE49-F238E27FC236}">
                <a16:creationId xmlns:a16="http://schemas.microsoft.com/office/drawing/2014/main" xmlns="" id="{CF239E51-621D-4386-B62E-7FD5150CB1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9662" y="105452"/>
            <a:ext cx="3139882" cy="16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1954DC0E-25FD-4F38-8B17-BA19EFBE9FA0}"/>
              </a:ext>
            </a:extLst>
          </p:cNvPr>
          <p:cNvPicPr>
            <a:picLocks noChangeAspect="1"/>
          </p:cNvPicPr>
          <p:nvPr/>
        </p:nvPicPr>
        <p:blipFill>
          <a:blip r:embed="rId4"/>
          <a:stretch>
            <a:fillRect/>
          </a:stretch>
        </p:blipFill>
        <p:spPr>
          <a:xfrm>
            <a:off x="7177314" y="48689"/>
            <a:ext cx="1857024" cy="2211061"/>
          </a:xfrm>
          <a:prstGeom prst="snip2DiagRect">
            <a:avLst>
              <a:gd name="adj1" fmla="val 16700"/>
              <a:gd name="adj2" fmla="val 16667"/>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Un hombre con los brazos abiertos&#10;&#10;Descripción generada automáticamente con confianza baja">
            <a:extLst>
              <a:ext uri="{FF2B5EF4-FFF2-40B4-BE49-F238E27FC236}">
                <a16:creationId xmlns:a16="http://schemas.microsoft.com/office/drawing/2014/main" xmlns="" id="{949BE4F2-A5E2-4E00-90F0-E751F2F357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76586" y="2374944"/>
            <a:ext cx="2457752" cy="1843314"/>
          </a:xfrm>
          <a:prstGeom prst="snip2DiagRect">
            <a:avLst/>
          </a:prstGeom>
          <a:solidFill>
            <a:srgbClr val="FFFFFF">
              <a:shade val="85000"/>
            </a:srgbClr>
          </a:solidFill>
          <a:ln w="381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hombre, parado, tabla, pastel&#10;&#10;Descripción generada automáticamente">
            <a:extLst>
              <a:ext uri="{FF2B5EF4-FFF2-40B4-BE49-F238E27FC236}">
                <a16:creationId xmlns:a16="http://schemas.microsoft.com/office/drawing/2014/main" xmlns="" id="{93DDEE48-20D9-4C02-8324-3AF67DC4857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79028" y="3684055"/>
            <a:ext cx="1813733" cy="1360299"/>
          </a:xfrm>
          <a:prstGeom prst="snip2DiagRect">
            <a:avLst/>
          </a:prstGeom>
          <a:solidFill>
            <a:srgbClr val="FFFFFF">
              <a:shade val="85000"/>
            </a:srgbClr>
          </a:solidFill>
          <a:ln w="381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xmlns="" id="{95D06A98-9561-4DB7-B19E-6FB6F91AF529}"/>
              </a:ext>
            </a:extLst>
          </p:cNvPr>
          <p:cNvSpPr txBox="1"/>
          <p:nvPr/>
        </p:nvSpPr>
        <p:spPr>
          <a:xfrm>
            <a:off x="119213" y="2655909"/>
            <a:ext cx="6404958" cy="923330"/>
          </a:xfrm>
          <a:prstGeom prst="rect">
            <a:avLst/>
          </a:prstGeom>
          <a:noFill/>
        </p:spPr>
        <p:txBody>
          <a:bodyPr wrap="square">
            <a:spAutoFit/>
          </a:bodyPr>
          <a:lstStyle/>
          <a:p>
            <a:pPr>
              <a:spcBef>
                <a:spcPts val="600"/>
              </a:spcBef>
            </a:pPr>
            <a:r>
              <a:rPr lang="ja-JP" altLang="en-US" b="1" dirty="0"/>
              <a:t>モーセは神様のもとに来てこの罪のため彼らのために執り成されました。神様に荷って下さるように頼みました。（出エジプト記</a:t>
            </a:r>
            <a:r>
              <a:rPr lang="en-US" altLang="ja-JP" b="1" dirty="0"/>
              <a:t>32</a:t>
            </a:r>
            <a:r>
              <a:rPr lang="ja-JP" altLang="en-US" b="1" dirty="0"/>
              <a:t>：</a:t>
            </a:r>
            <a:r>
              <a:rPr lang="en-US" altLang="ja-JP" b="1" dirty="0"/>
              <a:t>32</a:t>
            </a:r>
            <a:r>
              <a:rPr lang="ja-JP" altLang="en-US" b="1" dirty="0"/>
              <a:t>の「彼らの罪を許す」の正しい翻訳です。</a:t>
            </a:r>
            <a:endParaRPr lang="es-ES" b="1" dirty="0"/>
          </a:p>
        </p:txBody>
      </p:sp>
      <p:sp>
        <p:nvSpPr>
          <p:cNvPr id="19" name="CuadroTexto 18">
            <a:extLst>
              <a:ext uri="{FF2B5EF4-FFF2-40B4-BE49-F238E27FC236}">
                <a16:creationId xmlns:a16="http://schemas.microsoft.com/office/drawing/2014/main" xmlns="" id="{388CC5D6-507C-4298-B52E-32D86FAB7800}"/>
              </a:ext>
            </a:extLst>
          </p:cNvPr>
          <p:cNvSpPr txBox="1"/>
          <p:nvPr/>
        </p:nvSpPr>
        <p:spPr>
          <a:xfrm>
            <a:off x="2169822" y="3528142"/>
            <a:ext cx="4229703" cy="923330"/>
          </a:xfrm>
          <a:prstGeom prst="rect">
            <a:avLst/>
          </a:prstGeom>
          <a:noFill/>
        </p:spPr>
        <p:txBody>
          <a:bodyPr wrap="square">
            <a:spAutoFit/>
          </a:bodyPr>
          <a:lstStyle/>
          <a:p>
            <a:pPr>
              <a:spcBef>
                <a:spcPts val="600"/>
              </a:spcBef>
            </a:pPr>
            <a:r>
              <a:rPr lang="ja-JP" altLang="en-US" b="1" dirty="0"/>
              <a:t>それは神様が十字架でなさったことでした。イエス様は私たちの不義を負ってくださいました。</a:t>
            </a:r>
            <a:r>
              <a:rPr lang="en-US" b="1" dirty="0"/>
              <a:t>(</a:t>
            </a:r>
            <a:r>
              <a:rPr lang="ja-JP" altLang="en-US" b="1" dirty="0"/>
              <a:t>ｲｻﾞﾔ</a:t>
            </a:r>
            <a:r>
              <a:rPr lang="en-US" b="1" dirty="0"/>
              <a:t> 53:6)</a:t>
            </a:r>
            <a:endParaRPr lang="es-ES" b="1" dirty="0"/>
          </a:p>
        </p:txBody>
      </p:sp>
      <p:sp>
        <p:nvSpPr>
          <p:cNvPr id="21" name="CuadroTexto 20">
            <a:extLst>
              <a:ext uri="{FF2B5EF4-FFF2-40B4-BE49-F238E27FC236}">
                <a16:creationId xmlns:a16="http://schemas.microsoft.com/office/drawing/2014/main" xmlns="" id="{55AF90C8-7425-439C-B2F9-1A189A8D0E2F}"/>
              </a:ext>
            </a:extLst>
          </p:cNvPr>
          <p:cNvSpPr txBox="1"/>
          <p:nvPr/>
        </p:nvSpPr>
        <p:spPr>
          <a:xfrm>
            <a:off x="2225102" y="4375566"/>
            <a:ext cx="6739870" cy="646331"/>
          </a:xfrm>
          <a:prstGeom prst="rect">
            <a:avLst/>
          </a:prstGeom>
          <a:noFill/>
        </p:spPr>
        <p:txBody>
          <a:bodyPr wrap="square">
            <a:spAutoFit/>
          </a:bodyPr>
          <a:lstStyle/>
          <a:p>
            <a:pPr>
              <a:spcBef>
                <a:spcPts val="600"/>
              </a:spcBef>
            </a:pPr>
            <a:r>
              <a:rPr lang="ja-JP" altLang="en-US" b="1" dirty="0"/>
              <a:t>モーセは民のために真の仲介者イエス様の例として執り成しをしました</a:t>
            </a:r>
            <a:r>
              <a:rPr lang="en-US" b="1" dirty="0"/>
              <a:t>(</a:t>
            </a:r>
            <a:r>
              <a:rPr lang="ja-JP" altLang="en-US" b="1" dirty="0"/>
              <a:t>へブル</a:t>
            </a:r>
            <a:r>
              <a:rPr lang="en-US" b="1" dirty="0"/>
              <a:t> 7:25)</a:t>
            </a:r>
            <a:r>
              <a:rPr lang="ja-JP" altLang="en-US" b="1" dirty="0"/>
              <a:t>。</a:t>
            </a:r>
            <a:endParaRPr lang="es-ES" b="1" dirty="0"/>
          </a:p>
        </p:txBody>
      </p:sp>
    </p:spTree>
    <p:extLst>
      <p:ext uri="{BB962C8B-B14F-4D97-AF65-F5344CB8AC3E}">
        <p14:creationId xmlns:p14="http://schemas.microsoft.com/office/powerpoint/2010/main" val="128361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900" decel="100000" fill="hold"/>
                                        <p:tgtEl>
                                          <p:spTgt spid="2"/>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900" decel="100000" fill="hold"/>
                                        <p:tgtEl>
                                          <p:spTgt spid="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0-#ppt_w/2"/>
                                          </p:val>
                                        </p:tav>
                                        <p:tav tm="100000">
                                          <p:val>
                                            <p:strVal val="#ppt_x"/>
                                          </p:val>
                                        </p:tav>
                                      </p:tavLst>
                                    </p:anim>
                                    <p:anim calcmode="lin" valueType="num">
                                      <p:cBhvr additive="base">
                                        <p:cTn id="82" dur="500" fill="hold"/>
                                        <p:tgtEl>
                                          <p:spTgt spid="15"/>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0-#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DAB436F6-DA19-402D-8836-63010DC4681B}"/>
              </a:ext>
            </a:extLst>
          </p:cNvPr>
          <p:cNvSpPr txBox="1"/>
          <p:nvPr/>
        </p:nvSpPr>
        <p:spPr>
          <a:xfrm>
            <a:off x="3334868" y="110433"/>
            <a:ext cx="5660317" cy="646331"/>
          </a:xfrm>
          <a:prstGeom prst="rect">
            <a:avLst/>
          </a:prstGeom>
          <a:noFill/>
        </p:spPr>
        <p:txBody>
          <a:bodyPr wrap="square" rtlCol="0">
            <a:spAutoFit/>
          </a:bodyPr>
          <a:lstStyle/>
          <a:p>
            <a:pPr>
              <a:spcBef>
                <a:spcPts val="600"/>
              </a:spcBef>
            </a:pPr>
            <a:r>
              <a:rPr lang="ja-JP" altLang="en-US" b="1" dirty="0">
                <a:solidFill>
                  <a:schemeClr val="bg1"/>
                </a:solidFill>
                <a:effectLst>
                  <a:outerShdw blurRad="38100" dist="38100" dir="2700000" algn="tl">
                    <a:srgbClr val="000000">
                      <a:alpha val="43137"/>
                    </a:srgbClr>
                  </a:outerShdw>
                </a:effectLst>
              </a:rPr>
              <a:t>神さまが先の出来事を語られたことが正確に成就したのは一度だけではありませんでした。</a:t>
            </a:r>
            <a:endParaRPr lang="es-ES" b="1" dirty="0">
              <a:solidFill>
                <a:schemeClr val="bg1"/>
              </a:solidFill>
              <a:effectLst>
                <a:outerShdw blurRad="38100" dist="38100" dir="2700000" algn="tl">
                  <a:srgbClr val="000000">
                    <a:alpha val="43137"/>
                  </a:srgbClr>
                </a:outerShdw>
              </a:effectLst>
            </a:endParaRPr>
          </a:p>
        </p:txBody>
      </p:sp>
      <p:graphicFrame>
        <p:nvGraphicFramePr>
          <p:cNvPr id="7" name="Tabla 7">
            <a:extLst>
              <a:ext uri="{FF2B5EF4-FFF2-40B4-BE49-F238E27FC236}">
                <a16:creationId xmlns:a16="http://schemas.microsoft.com/office/drawing/2014/main" xmlns="" id="{AEFDE17A-0E63-4F27-A49E-BDDF5634EA1B}"/>
              </a:ext>
            </a:extLst>
          </p:cNvPr>
          <p:cNvGraphicFramePr>
            <a:graphicFrameLocks noGrp="1"/>
          </p:cNvGraphicFramePr>
          <p:nvPr>
            <p:extLst>
              <p:ext uri="{D42A27DB-BD31-4B8C-83A1-F6EECF244321}">
                <p14:modId xmlns:p14="http://schemas.microsoft.com/office/powerpoint/2010/main" val="1713199876"/>
              </p:ext>
            </p:extLst>
          </p:nvPr>
        </p:nvGraphicFramePr>
        <p:xfrm>
          <a:off x="310242" y="770431"/>
          <a:ext cx="8523516" cy="1483360"/>
        </p:xfrm>
        <a:graphic>
          <a:graphicData uri="http://schemas.openxmlformats.org/drawingml/2006/table">
            <a:tbl>
              <a:tblPr firstRow="1" bandRow="1">
                <a:tableStyleId>{37CE84F3-28C3-443E-9E96-99CF82512B78}</a:tableStyleId>
              </a:tblPr>
              <a:tblGrid>
                <a:gridCol w="2841172">
                  <a:extLst>
                    <a:ext uri="{9D8B030D-6E8A-4147-A177-3AD203B41FA5}">
                      <a16:colId xmlns:a16="http://schemas.microsoft.com/office/drawing/2014/main" xmlns="" val="3971492677"/>
                    </a:ext>
                  </a:extLst>
                </a:gridCol>
                <a:gridCol w="2841172">
                  <a:extLst>
                    <a:ext uri="{9D8B030D-6E8A-4147-A177-3AD203B41FA5}">
                      <a16:colId xmlns:a16="http://schemas.microsoft.com/office/drawing/2014/main" xmlns="" val="3012964996"/>
                    </a:ext>
                  </a:extLst>
                </a:gridCol>
                <a:gridCol w="2841172">
                  <a:extLst>
                    <a:ext uri="{9D8B030D-6E8A-4147-A177-3AD203B41FA5}">
                      <a16:colId xmlns:a16="http://schemas.microsoft.com/office/drawing/2014/main" xmlns="" val="3034553900"/>
                    </a:ext>
                  </a:extLst>
                </a:gridCol>
              </a:tblGrid>
              <a:tr h="370840">
                <a:tc>
                  <a:txBody>
                    <a:bodyPr/>
                    <a:lstStyle/>
                    <a:p>
                      <a:r>
                        <a:rPr lang="ja-JP" altLang="en-US" sz="1800" b="1" dirty="0">
                          <a:effectLst>
                            <a:outerShdw blurRad="38100" dist="38100" dir="2700000" algn="tl">
                              <a:srgbClr val="000000">
                                <a:alpha val="43137"/>
                              </a:srgbClr>
                            </a:outerShdw>
                          </a:effectLst>
                        </a:rPr>
                        <a:t>預言</a:t>
                      </a:r>
                      <a:endParaRPr lang="es-ES" sz="1800" b="1" dirty="0">
                        <a:effectLst>
                          <a:outerShdw blurRad="38100" dist="38100" dir="2700000" algn="tl">
                            <a:srgbClr val="000000">
                              <a:alpha val="43137"/>
                            </a:srgbClr>
                          </a:outerShdw>
                        </a:effectLst>
                      </a:endParaRPr>
                    </a:p>
                  </a:txBody>
                  <a:tcPr/>
                </a:tc>
                <a:tc>
                  <a:txBody>
                    <a:bodyPr/>
                    <a:lstStyle/>
                    <a:p>
                      <a:r>
                        <a:rPr lang="ja-JP" altLang="en-US" sz="1800" b="1" dirty="0">
                          <a:effectLst>
                            <a:outerShdw blurRad="38100" dist="38100" dir="2700000" algn="tl">
                              <a:srgbClr val="000000">
                                <a:alpha val="43137"/>
                              </a:srgbClr>
                            </a:outerShdw>
                          </a:effectLst>
                        </a:rPr>
                        <a:t>期間</a:t>
                      </a:r>
                      <a:endParaRPr lang="es-ES" sz="1800" b="1" dirty="0">
                        <a:effectLst>
                          <a:outerShdw blurRad="38100" dist="38100" dir="2700000" algn="tl">
                            <a:srgbClr val="000000">
                              <a:alpha val="43137"/>
                            </a:srgbClr>
                          </a:outerShdw>
                        </a:effectLst>
                      </a:endParaRPr>
                    </a:p>
                  </a:txBody>
                  <a:tcPr/>
                </a:tc>
                <a:tc>
                  <a:txBody>
                    <a:bodyPr/>
                    <a:lstStyle/>
                    <a:p>
                      <a:r>
                        <a:rPr lang="ja-JP" altLang="en-US" sz="1800" b="1" dirty="0">
                          <a:effectLst>
                            <a:outerShdw blurRad="38100" dist="38100" dir="2700000" algn="tl">
                              <a:srgbClr val="000000">
                                <a:alpha val="43137"/>
                              </a:srgbClr>
                            </a:outerShdw>
                          </a:effectLst>
                        </a:rPr>
                        <a:t>成就</a:t>
                      </a:r>
                      <a:endParaRPr lang="es-ES" sz="18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101556781"/>
                  </a:ext>
                </a:extLst>
              </a:tr>
              <a:tr h="370840">
                <a:tc>
                  <a:txBody>
                    <a:bodyPr/>
                    <a:lstStyle/>
                    <a:p>
                      <a:r>
                        <a:rPr lang="ja-JP" altLang="en-US" sz="1800" b="1" dirty="0">
                          <a:effectLst>
                            <a:outerShdw blurRad="38100" dist="38100" dir="2700000" algn="tl">
                              <a:srgbClr val="000000">
                                <a:alpha val="43137"/>
                              </a:srgbClr>
                            </a:outerShdw>
                          </a:effectLst>
                        </a:rPr>
                        <a:t>ダニエル</a:t>
                      </a:r>
                      <a:r>
                        <a:rPr lang="es-ES" sz="1800" b="1" dirty="0">
                          <a:effectLst>
                            <a:outerShdw blurRad="38100" dist="38100" dir="2700000" algn="tl">
                              <a:srgbClr val="000000">
                                <a:alpha val="43137"/>
                              </a:srgbClr>
                            </a:outerShdw>
                          </a:effectLst>
                        </a:rPr>
                        <a:t>9:24-27</a:t>
                      </a:r>
                    </a:p>
                  </a:txBody>
                  <a:tcPr/>
                </a:tc>
                <a:tc>
                  <a:txBody>
                    <a:bodyPr/>
                    <a:lstStyle/>
                    <a:p>
                      <a:r>
                        <a:rPr lang="es-ES" sz="1800" b="1" dirty="0">
                          <a:effectLst>
                            <a:outerShdw blurRad="38100" dist="38100" dir="2700000" algn="tl">
                              <a:srgbClr val="000000">
                                <a:alpha val="43137"/>
                              </a:srgbClr>
                            </a:outerShdw>
                          </a:effectLst>
                        </a:rPr>
                        <a:t>70</a:t>
                      </a:r>
                      <a:r>
                        <a:rPr lang="ja-JP" altLang="en-US" sz="1800" b="1" dirty="0">
                          <a:effectLst>
                            <a:outerShdw blurRad="38100" dist="38100" dir="2700000" algn="tl">
                              <a:srgbClr val="000000">
                                <a:alpha val="43137"/>
                              </a:srgbClr>
                            </a:outerShdw>
                          </a:effectLst>
                        </a:rPr>
                        <a:t>週</a:t>
                      </a:r>
                      <a:r>
                        <a:rPr lang="es-ES" sz="1800" b="1" dirty="0">
                          <a:effectLst>
                            <a:outerShdw blurRad="38100" dist="38100" dir="2700000" algn="tl">
                              <a:srgbClr val="000000">
                                <a:alpha val="43137"/>
                              </a:srgbClr>
                            </a:outerShdw>
                          </a:effectLst>
                        </a:rPr>
                        <a:t> (490</a:t>
                      </a:r>
                      <a:r>
                        <a:rPr lang="ja-JP" altLang="en-US" sz="1800" b="1" dirty="0">
                          <a:effectLst>
                            <a:outerShdw blurRad="38100" dist="38100" dir="2700000" algn="tl">
                              <a:srgbClr val="000000">
                                <a:alpha val="43137"/>
                              </a:srgbClr>
                            </a:outerShdw>
                          </a:effectLst>
                        </a:rPr>
                        <a:t>年</a:t>
                      </a:r>
                      <a:r>
                        <a:rPr lang="es-ES" sz="1800" b="1" dirty="0">
                          <a:effectLst>
                            <a:outerShdw blurRad="38100" dist="38100" dir="2700000" algn="tl">
                              <a:srgbClr val="000000">
                                <a:alpha val="43137"/>
                              </a:srgbClr>
                            </a:outerShdw>
                          </a:effectLst>
                        </a:rPr>
                        <a:t>)</a:t>
                      </a:r>
                    </a:p>
                  </a:txBody>
                  <a:tcPr/>
                </a:tc>
                <a:tc>
                  <a:txBody>
                    <a:bodyPr/>
                    <a:lstStyle/>
                    <a:p>
                      <a:r>
                        <a:rPr lang="es-ES" sz="1800" b="1">
                          <a:effectLst>
                            <a:outerShdw blurRad="38100" dist="38100" dir="2700000" algn="tl">
                              <a:srgbClr val="000000">
                                <a:alpha val="43137"/>
                              </a:srgbClr>
                            </a:outerShdw>
                          </a:effectLst>
                        </a:rPr>
                        <a:t>457 BC – 34 AD</a:t>
                      </a:r>
                      <a:endParaRPr lang="es-ES" sz="18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4181179857"/>
                  </a:ext>
                </a:extLst>
              </a:tr>
              <a:tr h="370840">
                <a:tc>
                  <a:txBody>
                    <a:bodyPr/>
                    <a:lstStyle/>
                    <a:p>
                      <a:r>
                        <a:rPr lang="ja-JP" altLang="en-US" sz="1800" b="1" dirty="0">
                          <a:effectLst>
                            <a:outerShdw blurRad="38100" dist="38100" dir="2700000" algn="tl">
                              <a:srgbClr val="000000">
                                <a:alpha val="43137"/>
                              </a:srgbClr>
                            </a:outerShdw>
                          </a:effectLst>
                        </a:rPr>
                        <a:t>ダニエル</a:t>
                      </a:r>
                      <a:r>
                        <a:rPr lang="es-ES" sz="1800" b="1" dirty="0">
                          <a:effectLst>
                            <a:outerShdw blurRad="38100" dist="38100" dir="2700000" algn="tl">
                              <a:srgbClr val="000000">
                                <a:alpha val="43137"/>
                              </a:srgbClr>
                            </a:outerShdw>
                          </a:effectLst>
                        </a:rPr>
                        <a:t> 8:14</a:t>
                      </a:r>
                    </a:p>
                  </a:txBody>
                  <a:tcPr/>
                </a:tc>
                <a:tc>
                  <a:txBody>
                    <a:bodyPr/>
                    <a:lstStyle/>
                    <a:p>
                      <a:r>
                        <a:rPr lang="es-ES" sz="1800" b="1" dirty="0">
                          <a:effectLst>
                            <a:outerShdw blurRad="38100" dist="38100" dir="2700000" algn="tl">
                              <a:srgbClr val="000000">
                                <a:alpha val="43137"/>
                              </a:srgbClr>
                            </a:outerShdw>
                          </a:effectLst>
                        </a:rPr>
                        <a:t>2,300 </a:t>
                      </a:r>
                      <a:r>
                        <a:rPr lang="ja-JP" altLang="en-US" sz="1800" b="1" dirty="0">
                          <a:effectLst>
                            <a:outerShdw blurRad="38100" dist="38100" dir="2700000" algn="tl">
                              <a:srgbClr val="000000">
                                <a:alpha val="43137"/>
                              </a:srgbClr>
                            </a:outerShdw>
                          </a:effectLst>
                        </a:rPr>
                        <a:t>日</a:t>
                      </a:r>
                      <a:r>
                        <a:rPr lang="en-US" altLang="ja-JP"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年</a:t>
                      </a:r>
                      <a:endParaRPr lang="es-ES" sz="1800" b="1" dirty="0">
                        <a:effectLst>
                          <a:outerShdw blurRad="38100" dist="38100" dir="2700000" algn="tl">
                            <a:srgbClr val="000000">
                              <a:alpha val="43137"/>
                            </a:srgbClr>
                          </a:outerShdw>
                        </a:effectLst>
                      </a:endParaRPr>
                    </a:p>
                  </a:txBody>
                  <a:tcPr/>
                </a:tc>
                <a:tc>
                  <a:txBody>
                    <a:bodyPr/>
                    <a:lstStyle/>
                    <a:p>
                      <a:r>
                        <a:rPr lang="es-ES" sz="1800" b="1">
                          <a:effectLst>
                            <a:outerShdw blurRad="38100" dist="38100" dir="2700000" algn="tl">
                              <a:srgbClr val="000000">
                                <a:alpha val="43137"/>
                              </a:srgbClr>
                            </a:outerShdw>
                          </a:effectLst>
                        </a:rPr>
                        <a:t>457 BC – 1844 AD</a:t>
                      </a:r>
                      <a:endParaRPr lang="es-ES" sz="18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645192424"/>
                  </a:ext>
                </a:extLst>
              </a:tr>
              <a:tr h="370840">
                <a:tc>
                  <a:txBody>
                    <a:bodyPr/>
                    <a:lstStyle/>
                    <a:p>
                      <a:r>
                        <a:rPr lang="ja-JP" altLang="en-US" sz="1800" b="1" dirty="0">
                          <a:effectLst>
                            <a:outerShdw blurRad="38100" dist="38100" dir="2700000" algn="tl">
                              <a:srgbClr val="000000">
                                <a:alpha val="43137"/>
                              </a:srgbClr>
                            </a:outerShdw>
                          </a:effectLst>
                        </a:rPr>
                        <a:t>ﾀﾞﾆ</a:t>
                      </a:r>
                      <a:r>
                        <a:rPr lang="es-ES" sz="1800" b="1" dirty="0">
                          <a:effectLst>
                            <a:outerShdw blurRad="38100" dist="38100" dir="2700000" algn="tl">
                              <a:srgbClr val="000000">
                                <a:alpha val="43137"/>
                              </a:srgbClr>
                            </a:outerShdw>
                          </a:effectLst>
                        </a:rPr>
                        <a:t>7:25; </a:t>
                      </a:r>
                      <a:r>
                        <a:rPr lang="ja-JP" altLang="en-US" sz="1800" b="1" dirty="0">
                          <a:effectLst>
                            <a:outerShdw blurRad="38100" dist="38100" dir="2700000" algn="tl">
                              <a:srgbClr val="000000">
                                <a:alpha val="43137"/>
                              </a:srgbClr>
                            </a:outerShdw>
                          </a:effectLst>
                        </a:rPr>
                        <a:t>黙</a:t>
                      </a:r>
                      <a:r>
                        <a:rPr lang="es-ES" sz="1800" b="1" dirty="0">
                          <a:effectLst>
                            <a:outerShdw blurRad="38100" dist="38100" dir="2700000" algn="tl">
                              <a:srgbClr val="000000">
                                <a:alpha val="43137"/>
                              </a:srgbClr>
                            </a:outerShdw>
                          </a:effectLst>
                        </a:rPr>
                        <a:t> 12:6, 14; 13:5</a:t>
                      </a:r>
                    </a:p>
                  </a:txBody>
                  <a:tcPr/>
                </a:tc>
                <a:tc>
                  <a:txBody>
                    <a:bodyPr/>
                    <a:lstStyle/>
                    <a:p>
                      <a:r>
                        <a:rPr lang="es-ES" sz="1800" b="1" dirty="0">
                          <a:effectLst>
                            <a:outerShdw blurRad="38100" dist="38100" dir="2700000" algn="tl">
                              <a:srgbClr val="000000">
                                <a:alpha val="43137"/>
                              </a:srgbClr>
                            </a:outerShdw>
                          </a:effectLst>
                        </a:rPr>
                        <a:t>1,260 </a:t>
                      </a:r>
                      <a:r>
                        <a:rPr lang="ja-JP" altLang="en-US" sz="1800" b="1" dirty="0">
                          <a:effectLst>
                            <a:outerShdw blurRad="38100" dist="38100" dir="2700000" algn="tl">
                              <a:srgbClr val="000000">
                                <a:alpha val="43137"/>
                              </a:srgbClr>
                            </a:outerShdw>
                          </a:effectLst>
                        </a:rPr>
                        <a:t>日</a:t>
                      </a:r>
                      <a:r>
                        <a:rPr lang="en-US" altLang="ja-JP"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年</a:t>
                      </a:r>
                      <a:endParaRPr lang="es-ES" sz="1800" b="1" dirty="0">
                        <a:effectLst>
                          <a:outerShdw blurRad="38100" dist="38100" dir="2700000" algn="tl">
                            <a:srgbClr val="000000">
                              <a:alpha val="43137"/>
                            </a:srgbClr>
                          </a:outerShdw>
                        </a:effectLst>
                      </a:endParaRPr>
                    </a:p>
                  </a:txBody>
                  <a:tcPr/>
                </a:tc>
                <a:tc>
                  <a:txBody>
                    <a:bodyPr/>
                    <a:lstStyle/>
                    <a:p>
                      <a:r>
                        <a:rPr lang="es-ES" sz="1800" b="1" dirty="0">
                          <a:effectLst>
                            <a:outerShdw blurRad="38100" dist="38100" dir="2700000" algn="tl">
                              <a:srgbClr val="000000">
                                <a:alpha val="43137"/>
                              </a:srgbClr>
                            </a:outerShdw>
                          </a:effectLst>
                        </a:rPr>
                        <a:t>538 AD – 1798 AD</a:t>
                      </a:r>
                    </a:p>
                  </a:txBody>
                  <a:tcPr/>
                </a:tc>
                <a:extLst>
                  <a:ext uri="{0D108BD9-81ED-4DB2-BD59-A6C34878D82A}">
                    <a16:rowId xmlns:a16="http://schemas.microsoft.com/office/drawing/2014/main" xmlns="" val="2889323904"/>
                  </a:ext>
                </a:extLst>
              </a:tr>
            </a:tbl>
          </a:graphicData>
        </a:graphic>
      </p:graphicFrame>
      <p:sp>
        <p:nvSpPr>
          <p:cNvPr id="8" name="CuadroTexto 7">
            <a:extLst>
              <a:ext uri="{FF2B5EF4-FFF2-40B4-BE49-F238E27FC236}">
                <a16:creationId xmlns:a16="http://schemas.microsoft.com/office/drawing/2014/main" xmlns="" id="{187397B9-05B0-41A4-B41D-2702C958A262}"/>
              </a:ext>
            </a:extLst>
          </p:cNvPr>
          <p:cNvSpPr txBox="1"/>
          <p:nvPr/>
        </p:nvSpPr>
        <p:spPr>
          <a:xfrm>
            <a:off x="1992344" y="4053581"/>
            <a:ext cx="5270349" cy="646331"/>
          </a:xfrm>
          <a:prstGeom prst="rect">
            <a:avLst/>
          </a:prstGeom>
          <a:noFill/>
        </p:spPr>
        <p:txBody>
          <a:bodyPr wrap="square">
            <a:spAutoFit/>
          </a:bodyPr>
          <a:lstStyle/>
          <a:p>
            <a:pPr>
              <a:spcBef>
                <a:spcPts val="600"/>
              </a:spcBef>
            </a:pPr>
            <a:r>
              <a:rPr lang="ja-JP" altLang="en-US" b="1" dirty="0">
                <a:solidFill>
                  <a:schemeClr val="bg1"/>
                </a:solidFill>
              </a:rPr>
              <a:t>これは神様の存在と歴史の支配を確証します。　私達は真に神様を信頼できます。</a:t>
            </a:r>
            <a:endParaRPr lang="es-ES" b="1" dirty="0">
              <a:solidFill>
                <a:schemeClr val="bg1"/>
              </a:solidFill>
            </a:endParaRPr>
          </a:p>
        </p:txBody>
      </p:sp>
      <p:pic>
        <p:nvPicPr>
          <p:cNvPr id="4" name="Imagen 3" descr="Imagen que contiene Sitio web&#10;&#10;Descripción generada automáticamente">
            <a:extLst>
              <a:ext uri="{FF2B5EF4-FFF2-40B4-BE49-F238E27FC236}">
                <a16:creationId xmlns:a16="http://schemas.microsoft.com/office/drawing/2014/main" xmlns="" id="{BFCFCC89-A9D1-4868-A3A8-AFDC71B0C3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41205" y="3965054"/>
            <a:ext cx="1701801" cy="111740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40" name="Imagen 39" descr="Imagen que contiene tabla, interior, café, pastel&#10;&#10;Descripción generada automáticamente">
            <a:extLst>
              <a:ext uri="{FF2B5EF4-FFF2-40B4-BE49-F238E27FC236}">
                <a16:creationId xmlns:a16="http://schemas.microsoft.com/office/drawing/2014/main" xmlns="" id="{E6D8755D-6AB4-4B3F-A08C-CB5ED7EE5C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786" y="3967936"/>
            <a:ext cx="1749333" cy="111451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pSp>
        <p:nvGrpSpPr>
          <p:cNvPr id="2" name="Grupo 1">
            <a:extLst>
              <a:ext uri="{FF2B5EF4-FFF2-40B4-BE49-F238E27FC236}">
                <a16:creationId xmlns:a16="http://schemas.microsoft.com/office/drawing/2014/main" xmlns="" id="{77A08FD9-85BA-496C-8513-9C43DC4F6983}"/>
              </a:ext>
            </a:extLst>
          </p:cNvPr>
          <p:cNvGrpSpPr/>
          <p:nvPr/>
        </p:nvGrpSpPr>
        <p:grpSpPr>
          <a:xfrm>
            <a:off x="29243" y="2331231"/>
            <a:ext cx="8952721" cy="1688140"/>
            <a:chOff x="29243" y="2331231"/>
            <a:chExt cx="8952721" cy="1688140"/>
          </a:xfrm>
        </p:grpSpPr>
        <p:sp>
          <p:nvSpPr>
            <p:cNvPr id="17" name="Abrir llave 16">
              <a:extLst>
                <a:ext uri="{FF2B5EF4-FFF2-40B4-BE49-F238E27FC236}">
                  <a16:creationId xmlns:a16="http://schemas.microsoft.com/office/drawing/2014/main" xmlns="" id="{4778B190-B246-4F29-BE46-DD7F7B3B36A4}"/>
                </a:ext>
              </a:extLst>
            </p:cNvPr>
            <p:cNvSpPr/>
            <p:nvPr/>
          </p:nvSpPr>
          <p:spPr>
            <a:xfrm rot="16200000">
              <a:off x="4347302" y="-341900"/>
              <a:ext cx="320946" cy="8401596"/>
            </a:xfrm>
            <a:prstGeom prst="leftBrace">
              <a:avLst>
                <a:gd name="adj1" fmla="val 34685"/>
                <a:gd name="adj2" fmla="val 50000"/>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solidFill>
                  <a:schemeClr val="bg1"/>
                </a:solidFill>
              </a:endParaRPr>
            </a:p>
          </p:txBody>
        </p:sp>
        <p:cxnSp>
          <p:nvCxnSpPr>
            <p:cNvPr id="9" name="Conector recto 8">
              <a:extLst>
                <a:ext uri="{FF2B5EF4-FFF2-40B4-BE49-F238E27FC236}">
                  <a16:creationId xmlns:a16="http://schemas.microsoft.com/office/drawing/2014/main" xmlns="" id="{69810C64-3C26-4B71-9B1D-B0D254F20BD5}"/>
                </a:ext>
              </a:extLst>
            </p:cNvPr>
            <p:cNvCxnSpPr>
              <a:cxnSpLocks/>
            </p:cNvCxnSpPr>
            <p:nvPr/>
          </p:nvCxnSpPr>
          <p:spPr>
            <a:xfrm>
              <a:off x="306974" y="3519716"/>
              <a:ext cx="8401597" cy="0"/>
            </a:xfrm>
            <a:prstGeom prst="line">
              <a:avLst/>
            </a:prstGeom>
            <a:ln>
              <a:solidFill>
                <a:schemeClr val="accent2"/>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xmlns="" id="{BAADEA31-3A39-40CB-95F2-EDDFE08322E7}"/>
                </a:ext>
              </a:extLst>
            </p:cNvPr>
            <p:cNvCxnSpPr>
              <a:cxnSpLocks/>
            </p:cNvCxnSpPr>
            <p:nvPr/>
          </p:nvCxnSpPr>
          <p:spPr>
            <a:xfrm>
              <a:off x="306974" y="3389088"/>
              <a:ext cx="0" cy="261257"/>
            </a:xfrm>
            <a:prstGeom prst="line">
              <a:avLst/>
            </a:prstGeom>
            <a:ln>
              <a:solidFill>
                <a:schemeClr val="accent2"/>
              </a:solidFill>
            </a:ln>
          </p:spPr>
          <p:style>
            <a:lnRef idx="3">
              <a:schemeClr val="dk1"/>
            </a:lnRef>
            <a:fillRef idx="0">
              <a:schemeClr val="dk1"/>
            </a:fillRef>
            <a:effectRef idx="2">
              <a:schemeClr val="dk1"/>
            </a:effectRef>
            <a:fontRef idx="minor">
              <a:schemeClr val="tx1"/>
            </a:fontRef>
          </p:style>
        </p:cxnSp>
        <p:cxnSp>
          <p:nvCxnSpPr>
            <p:cNvPr id="12" name="Conector recto 11">
              <a:extLst>
                <a:ext uri="{FF2B5EF4-FFF2-40B4-BE49-F238E27FC236}">
                  <a16:creationId xmlns:a16="http://schemas.microsoft.com/office/drawing/2014/main" xmlns="" id="{A2C00928-51DB-4C7B-9306-DF94AAFCE053}"/>
                </a:ext>
              </a:extLst>
            </p:cNvPr>
            <p:cNvCxnSpPr>
              <a:cxnSpLocks/>
            </p:cNvCxnSpPr>
            <p:nvPr/>
          </p:nvCxnSpPr>
          <p:spPr>
            <a:xfrm>
              <a:off x="8708571" y="3389088"/>
              <a:ext cx="0" cy="261257"/>
            </a:xfrm>
            <a:prstGeom prst="line">
              <a:avLst/>
            </a:prstGeom>
            <a:ln>
              <a:solidFill>
                <a:schemeClr val="accent2"/>
              </a:solidFill>
            </a:ln>
          </p:spPr>
          <p:style>
            <a:lnRef idx="3">
              <a:schemeClr val="dk1"/>
            </a:lnRef>
            <a:fillRef idx="0">
              <a:schemeClr val="dk1"/>
            </a:fillRef>
            <a:effectRef idx="2">
              <a:schemeClr val="dk1"/>
            </a:effectRef>
            <a:fontRef idx="minor">
              <a:schemeClr val="tx1"/>
            </a:fontRef>
          </p:style>
        </p:cxnSp>
        <p:cxnSp>
          <p:nvCxnSpPr>
            <p:cNvPr id="13" name="Conector recto 12">
              <a:extLst>
                <a:ext uri="{FF2B5EF4-FFF2-40B4-BE49-F238E27FC236}">
                  <a16:creationId xmlns:a16="http://schemas.microsoft.com/office/drawing/2014/main" xmlns="" id="{C0A9B84A-2A05-4046-AEED-A015CDFE3221}"/>
                </a:ext>
              </a:extLst>
            </p:cNvPr>
            <p:cNvCxnSpPr>
              <a:cxnSpLocks/>
            </p:cNvCxnSpPr>
            <p:nvPr/>
          </p:nvCxnSpPr>
          <p:spPr>
            <a:xfrm>
              <a:off x="7680232" y="3389088"/>
              <a:ext cx="0" cy="261257"/>
            </a:xfrm>
            <a:prstGeom prst="line">
              <a:avLst/>
            </a:prstGeom>
            <a:ln>
              <a:solidFill>
                <a:schemeClr val="accent2"/>
              </a:solidFill>
            </a:ln>
          </p:spPr>
          <p:style>
            <a:lnRef idx="3">
              <a:schemeClr val="dk1"/>
            </a:lnRef>
            <a:fillRef idx="0">
              <a:schemeClr val="dk1"/>
            </a:fillRef>
            <a:effectRef idx="2">
              <a:schemeClr val="dk1"/>
            </a:effectRef>
            <a:fontRef idx="minor">
              <a:schemeClr val="tx1"/>
            </a:fontRef>
          </p:style>
        </p:cxnSp>
        <p:cxnSp>
          <p:nvCxnSpPr>
            <p:cNvPr id="14" name="Conector recto 13">
              <a:extLst>
                <a:ext uri="{FF2B5EF4-FFF2-40B4-BE49-F238E27FC236}">
                  <a16:creationId xmlns:a16="http://schemas.microsoft.com/office/drawing/2014/main" xmlns="" id="{5D98BC29-83A2-4BB6-8F89-E4845A67FFF5}"/>
                </a:ext>
              </a:extLst>
            </p:cNvPr>
            <p:cNvCxnSpPr>
              <a:cxnSpLocks/>
            </p:cNvCxnSpPr>
            <p:nvPr/>
          </p:nvCxnSpPr>
          <p:spPr>
            <a:xfrm>
              <a:off x="6257832" y="3389088"/>
              <a:ext cx="0" cy="261257"/>
            </a:xfrm>
            <a:prstGeom prst="line">
              <a:avLst/>
            </a:prstGeom>
            <a:ln>
              <a:solidFill>
                <a:schemeClr val="accent2"/>
              </a:solidFill>
            </a:ln>
          </p:spPr>
          <p:style>
            <a:lnRef idx="3">
              <a:schemeClr val="dk1"/>
            </a:lnRef>
            <a:fillRef idx="0">
              <a:schemeClr val="dk1"/>
            </a:fillRef>
            <a:effectRef idx="2">
              <a:schemeClr val="dk1"/>
            </a:effectRef>
            <a:fontRef idx="minor">
              <a:schemeClr val="tx1"/>
            </a:fontRef>
          </p:style>
        </p:cxnSp>
        <p:cxnSp>
          <p:nvCxnSpPr>
            <p:cNvPr id="15" name="Conector recto 14">
              <a:extLst>
                <a:ext uri="{FF2B5EF4-FFF2-40B4-BE49-F238E27FC236}">
                  <a16:creationId xmlns:a16="http://schemas.microsoft.com/office/drawing/2014/main" xmlns="" id="{5BF43EE6-4EB3-457E-8300-368EEC05BDE4}"/>
                </a:ext>
              </a:extLst>
            </p:cNvPr>
            <p:cNvCxnSpPr>
              <a:cxnSpLocks/>
            </p:cNvCxnSpPr>
            <p:nvPr/>
          </p:nvCxnSpPr>
          <p:spPr>
            <a:xfrm>
              <a:off x="2563946" y="3389090"/>
              <a:ext cx="0" cy="261257"/>
            </a:xfrm>
            <a:prstGeom prst="line">
              <a:avLst/>
            </a:prstGeom>
            <a:ln>
              <a:solidFill>
                <a:schemeClr val="accent2"/>
              </a:solidFill>
            </a:ln>
          </p:spPr>
          <p:style>
            <a:lnRef idx="3">
              <a:schemeClr val="dk1"/>
            </a:lnRef>
            <a:fillRef idx="0">
              <a:schemeClr val="dk1"/>
            </a:fillRef>
            <a:effectRef idx="2">
              <a:schemeClr val="dk1"/>
            </a:effectRef>
            <a:fontRef idx="minor">
              <a:schemeClr val="tx1"/>
            </a:fontRef>
          </p:style>
        </p:cxnSp>
        <p:sp>
          <p:nvSpPr>
            <p:cNvPr id="16" name="Abrir llave 15">
              <a:extLst>
                <a:ext uri="{FF2B5EF4-FFF2-40B4-BE49-F238E27FC236}">
                  <a16:creationId xmlns:a16="http://schemas.microsoft.com/office/drawing/2014/main" xmlns="" id="{E9016722-59A4-4EEB-9698-8ADB97C3771D}"/>
                </a:ext>
              </a:extLst>
            </p:cNvPr>
            <p:cNvSpPr/>
            <p:nvPr/>
          </p:nvSpPr>
          <p:spPr>
            <a:xfrm rot="16200000">
              <a:off x="1357089" y="2607496"/>
              <a:ext cx="156749" cy="2256973"/>
            </a:xfrm>
            <a:prstGeom prst="leftBrace">
              <a:avLst>
                <a:gd name="adj1" fmla="val 146698"/>
                <a:gd name="adj2" fmla="val 50000"/>
              </a:avLst>
            </a:prstGeom>
            <a:ln>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solidFill>
                  <a:schemeClr val="bg1"/>
                </a:solidFill>
              </a:endParaRPr>
            </a:p>
          </p:txBody>
        </p:sp>
        <p:sp>
          <p:nvSpPr>
            <p:cNvPr id="18" name="Abrir llave 17">
              <a:extLst>
                <a:ext uri="{FF2B5EF4-FFF2-40B4-BE49-F238E27FC236}">
                  <a16:creationId xmlns:a16="http://schemas.microsoft.com/office/drawing/2014/main" xmlns="" id="{0ADE44EC-ACCB-422A-90B9-BCDB6B5A4067}"/>
                </a:ext>
              </a:extLst>
            </p:cNvPr>
            <p:cNvSpPr/>
            <p:nvPr/>
          </p:nvSpPr>
          <p:spPr>
            <a:xfrm rot="16200000">
              <a:off x="6890662" y="3031186"/>
              <a:ext cx="156746" cy="1422399"/>
            </a:xfrm>
            <a:prstGeom prst="leftBrace">
              <a:avLst>
                <a:gd name="adj1" fmla="val 146698"/>
                <a:gd name="adj2" fmla="val 50000"/>
              </a:avLst>
            </a:prstGeom>
            <a:ln>
              <a:solidFill>
                <a:srgbClr val="FFFF66"/>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solidFill>
                  <a:schemeClr val="bg1"/>
                </a:solidFill>
              </a:endParaRPr>
            </a:p>
          </p:txBody>
        </p:sp>
        <p:sp>
          <p:nvSpPr>
            <p:cNvPr id="19" name="CuadroTexto 18">
              <a:extLst>
                <a:ext uri="{FF2B5EF4-FFF2-40B4-BE49-F238E27FC236}">
                  <a16:creationId xmlns:a16="http://schemas.microsoft.com/office/drawing/2014/main" xmlns="" id="{481374A3-B60B-40DB-A203-E4C31A2F2C72}"/>
                </a:ext>
              </a:extLst>
            </p:cNvPr>
            <p:cNvSpPr txBox="1"/>
            <p:nvPr/>
          </p:nvSpPr>
          <p:spPr>
            <a:xfrm>
              <a:off x="29243" y="3140293"/>
              <a:ext cx="694421" cy="307777"/>
            </a:xfrm>
            <a:prstGeom prst="rect">
              <a:avLst/>
            </a:prstGeom>
            <a:noFill/>
          </p:spPr>
          <p:txBody>
            <a:bodyPr wrap="none" rtlCol="0">
              <a:spAutoFit/>
            </a:bodyPr>
            <a:lstStyle/>
            <a:p>
              <a:r>
                <a:rPr lang="es-ES" sz="1400" b="1">
                  <a:solidFill>
                    <a:schemeClr val="bg1"/>
                  </a:solidFill>
                </a:rPr>
                <a:t>457 BC</a:t>
              </a:r>
              <a:endParaRPr lang="es-ES" sz="1400" b="1" dirty="0">
                <a:solidFill>
                  <a:schemeClr val="bg1"/>
                </a:solidFill>
              </a:endParaRPr>
            </a:p>
          </p:txBody>
        </p:sp>
        <p:sp>
          <p:nvSpPr>
            <p:cNvPr id="20" name="CuadroTexto 19">
              <a:extLst>
                <a:ext uri="{FF2B5EF4-FFF2-40B4-BE49-F238E27FC236}">
                  <a16:creationId xmlns:a16="http://schemas.microsoft.com/office/drawing/2014/main" xmlns="" id="{676F4A41-789C-4F65-BD6F-7AF92F43400C}"/>
                </a:ext>
              </a:extLst>
            </p:cNvPr>
            <p:cNvSpPr txBox="1"/>
            <p:nvPr/>
          </p:nvSpPr>
          <p:spPr>
            <a:xfrm>
              <a:off x="2213167" y="3140293"/>
              <a:ext cx="630301" cy="307777"/>
            </a:xfrm>
            <a:prstGeom prst="rect">
              <a:avLst/>
            </a:prstGeom>
            <a:noFill/>
          </p:spPr>
          <p:txBody>
            <a:bodyPr wrap="none" rtlCol="0">
              <a:spAutoFit/>
            </a:bodyPr>
            <a:lstStyle/>
            <a:p>
              <a:r>
                <a:rPr lang="es-ES" sz="1400" b="1">
                  <a:solidFill>
                    <a:schemeClr val="bg1"/>
                  </a:solidFill>
                </a:rPr>
                <a:t>34 AD</a:t>
              </a:r>
              <a:endParaRPr lang="es-ES" sz="1400" b="1" dirty="0">
                <a:solidFill>
                  <a:schemeClr val="bg1"/>
                </a:solidFill>
              </a:endParaRPr>
            </a:p>
          </p:txBody>
        </p:sp>
        <p:sp>
          <p:nvSpPr>
            <p:cNvPr id="21" name="CuadroTexto 20">
              <a:extLst>
                <a:ext uri="{FF2B5EF4-FFF2-40B4-BE49-F238E27FC236}">
                  <a16:creationId xmlns:a16="http://schemas.microsoft.com/office/drawing/2014/main" xmlns="" id="{B79325C1-917D-448C-85B2-B3C132C956B9}"/>
                </a:ext>
              </a:extLst>
            </p:cNvPr>
            <p:cNvSpPr txBox="1"/>
            <p:nvPr/>
          </p:nvSpPr>
          <p:spPr>
            <a:xfrm>
              <a:off x="5804191" y="3140293"/>
              <a:ext cx="721672" cy="307777"/>
            </a:xfrm>
            <a:prstGeom prst="rect">
              <a:avLst/>
            </a:prstGeom>
            <a:noFill/>
          </p:spPr>
          <p:txBody>
            <a:bodyPr wrap="none" rtlCol="0">
              <a:spAutoFit/>
            </a:bodyPr>
            <a:lstStyle/>
            <a:p>
              <a:r>
                <a:rPr lang="es-ES" sz="1400" b="1">
                  <a:solidFill>
                    <a:schemeClr val="bg1"/>
                  </a:solidFill>
                </a:rPr>
                <a:t>538 AD</a:t>
              </a:r>
              <a:endParaRPr lang="es-ES" sz="1400" b="1" dirty="0">
                <a:solidFill>
                  <a:schemeClr val="bg1"/>
                </a:solidFill>
              </a:endParaRPr>
            </a:p>
          </p:txBody>
        </p:sp>
        <p:sp>
          <p:nvSpPr>
            <p:cNvPr id="22" name="CuadroTexto 21">
              <a:extLst>
                <a:ext uri="{FF2B5EF4-FFF2-40B4-BE49-F238E27FC236}">
                  <a16:creationId xmlns:a16="http://schemas.microsoft.com/office/drawing/2014/main" xmlns="" id="{753B06E3-1CC5-4985-B8C9-9B0598C5638D}"/>
                </a:ext>
              </a:extLst>
            </p:cNvPr>
            <p:cNvSpPr txBox="1"/>
            <p:nvPr/>
          </p:nvSpPr>
          <p:spPr>
            <a:xfrm>
              <a:off x="7078828" y="3140293"/>
              <a:ext cx="813043" cy="307777"/>
            </a:xfrm>
            <a:prstGeom prst="rect">
              <a:avLst/>
            </a:prstGeom>
            <a:noFill/>
          </p:spPr>
          <p:txBody>
            <a:bodyPr wrap="none" rtlCol="0">
              <a:spAutoFit/>
            </a:bodyPr>
            <a:lstStyle/>
            <a:p>
              <a:r>
                <a:rPr lang="es-ES" sz="1400" b="1">
                  <a:solidFill>
                    <a:schemeClr val="bg1"/>
                  </a:solidFill>
                </a:rPr>
                <a:t>1798 AD</a:t>
              </a:r>
              <a:endParaRPr lang="es-ES" sz="1400" b="1" dirty="0">
                <a:solidFill>
                  <a:schemeClr val="bg1"/>
                </a:solidFill>
              </a:endParaRPr>
            </a:p>
          </p:txBody>
        </p:sp>
        <p:sp>
          <p:nvSpPr>
            <p:cNvPr id="23" name="CuadroTexto 22">
              <a:extLst>
                <a:ext uri="{FF2B5EF4-FFF2-40B4-BE49-F238E27FC236}">
                  <a16:creationId xmlns:a16="http://schemas.microsoft.com/office/drawing/2014/main" xmlns="" id="{C6A2011D-A2AC-4E44-9578-1439F55BFC1C}"/>
                </a:ext>
              </a:extLst>
            </p:cNvPr>
            <p:cNvSpPr txBox="1"/>
            <p:nvPr/>
          </p:nvSpPr>
          <p:spPr>
            <a:xfrm>
              <a:off x="8168921" y="3140293"/>
              <a:ext cx="813043" cy="307777"/>
            </a:xfrm>
            <a:prstGeom prst="rect">
              <a:avLst/>
            </a:prstGeom>
            <a:noFill/>
          </p:spPr>
          <p:txBody>
            <a:bodyPr wrap="none" rtlCol="0">
              <a:spAutoFit/>
            </a:bodyPr>
            <a:lstStyle/>
            <a:p>
              <a:r>
                <a:rPr lang="es-ES" sz="1400" b="1">
                  <a:solidFill>
                    <a:schemeClr val="bg1"/>
                  </a:solidFill>
                </a:rPr>
                <a:t>1844 AD</a:t>
              </a:r>
              <a:endParaRPr lang="es-ES" sz="1400" b="1" dirty="0">
                <a:solidFill>
                  <a:schemeClr val="bg1"/>
                </a:solidFill>
              </a:endParaRPr>
            </a:p>
          </p:txBody>
        </p:sp>
        <p:sp>
          <p:nvSpPr>
            <p:cNvPr id="24" name="CuadroTexto 23">
              <a:extLst>
                <a:ext uri="{FF2B5EF4-FFF2-40B4-BE49-F238E27FC236}">
                  <a16:creationId xmlns:a16="http://schemas.microsoft.com/office/drawing/2014/main" xmlns="" id="{0370ABBE-1CA4-4C98-9A59-5AF7DA454297}"/>
                </a:ext>
              </a:extLst>
            </p:cNvPr>
            <p:cNvSpPr txBox="1"/>
            <p:nvPr/>
          </p:nvSpPr>
          <p:spPr>
            <a:xfrm>
              <a:off x="1143062" y="3481453"/>
              <a:ext cx="587020" cy="307777"/>
            </a:xfrm>
            <a:prstGeom prst="rect">
              <a:avLst/>
            </a:prstGeom>
            <a:noFill/>
          </p:spPr>
          <p:txBody>
            <a:bodyPr wrap="none" rtlCol="0">
              <a:spAutoFit/>
            </a:bodyPr>
            <a:lstStyle/>
            <a:p>
              <a:pPr algn="ctr"/>
              <a:r>
                <a:rPr lang="es-ES" sz="1400" b="1" dirty="0">
                  <a:solidFill>
                    <a:schemeClr val="bg1"/>
                  </a:solidFill>
                </a:rPr>
                <a:t>70 </a:t>
              </a:r>
              <a:r>
                <a:rPr lang="ja-JP" altLang="en-US" sz="1400" b="1" dirty="0">
                  <a:solidFill>
                    <a:schemeClr val="bg1"/>
                  </a:solidFill>
                </a:rPr>
                <a:t>週</a:t>
              </a:r>
              <a:endParaRPr lang="es-ES" sz="1400" b="1" dirty="0">
                <a:solidFill>
                  <a:schemeClr val="bg1"/>
                </a:solidFill>
              </a:endParaRPr>
            </a:p>
          </p:txBody>
        </p:sp>
        <p:sp>
          <p:nvSpPr>
            <p:cNvPr id="25" name="CuadroTexto 24">
              <a:extLst>
                <a:ext uri="{FF2B5EF4-FFF2-40B4-BE49-F238E27FC236}">
                  <a16:creationId xmlns:a16="http://schemas.microsoft.com/office/drawing/2014/main" xmlns="" id="{530D2442-CD80-4635-B733-29AD24E6CA95}"/>
                </a:ext>
              </a:extLst>
            </p:cNvPr>
            <p:cNvSpPr txBox="1"/>
            <p:nvPr/>
          </p:nvSpPr>
          <p:spPr>
            <a:xfrm>
              <a:off x="6555545" y="3481453"/>
              <a:ext cx="816249" cy="307777"/>
            </a:xfrm>
            <a:prstGeom prst="rect">
              <a:avLst/>
            </a:prstGeom>
            <a:noFill/>
          </p:spPr>
          <p:txBody>
            <a:bodyPr wrap="none" rtlCol="0">
              <a:spAutoFit/>
            </a:bodyPr>
            <a:lstStyle/>
            <a:p>
              <a:pPr algn="ctr"/>
              <a:r>
                <a:rPr lang="es-ES" sz="1400" b="1" dirty="0">
                  <a:solidFill>
                    <a:schemeClr val="bg1"/>
                  </a:solidFill>
                </a:rPr>
                <a:t>1,260 </a:t>
              </a:r>
              <a:r>
                <a:rPr lang="ja-JP" altLang="en-US" sz="1400" b="1" dirty="0">
                  <a:solidFill>
                    <a:schemeClr val="bg1"/>
                  </a:solidFill>
                </a:rPr>
                <a:t>日</a:t>
              </a:r>
              <a:endParaRPr lang="es-ES" sz="1400" b="1" dirty="0">
                <a:solidFill>
                  <a:schemeClr val="bg1"/>
                </a:solidFill>
              </a:endParaRPr>
            </a:p>
          </p:txBody>
        </p:sp>
        <p:sp>
          <p:nvSpPr>
            <p:cNvPr id="26" name="CuadroTexto 25">
              <a:extLst>
                <a:ext uri="{FF2B5EF4-FFF2-40B4-BE49-F238E27FC236}">
                  <a16:creationId xmlns:a16="http://schemas.microsoft.com/office/drawing/2014/main" xmlns="" id="{E5DE77BC-C9EF-46E6-ACEA-ABF28F6B8804}"/>
                </a:ext>
              </a:extLst>
            </p:cNvPr>
            <p:cNvSpPr txBox="1"/>
            <p:nvPr/>
          </p:nvSpPr>
          <p:spPr>
            <a:xfrm>
              <a:off x="4102775" y="3580058"/>
              <a:ext cx="816249" cy="307777"/>
            </a:xfrm>
            <a:prstGeom prst="rect">
              <a:avLst/>
            </a:prstGeom>
            <a:noFill/>
          </p:spPr>
          <p:txBody>
            <a:bodyPr wrap="none" rtlCol="0">
              <a:spAutoFit/>
            </a:bodyPr>
            <a:lstStyle/>
            <a:p>
              <a:pPr algn="ctr"/>
              <a:r>
                <a:rPr lang="es-ES" sz="1400" b="1" dirty="0">
                  <a:solidFill>
                    <a:schemeClr val="bg1"/>
                  </a:solidFill>
                </a:rPr>
                <a:t>2,300 </a:t>
              </a:r>
              <a:r>
                <a:rPr lang="ja-JP" altLang="en-US" sz="1400" b="1" dirty="0">
                  <a:solidFill>
                    <a:schemeClr val="bg1"/>
                  </a:solidFill>
                </a:rPr>
                <a:t>日</a:t>
              </a:r>
              <a:endParaRPr lang="es-ES" sz="1400" b="1" dirty="0">
                <a:solidFill>
                  <a:schemeClr val="bg1"/>
                </a:solidFill>
              </a:endParaRPr>
            </a:p>
          </p:txBody>
        </p:sp>
        <p:pic>
          <p:nvPicPr>
            <p:cNvPr id="5" name="Imagen 4" descr="Un dibujo de una persona&#10;&#10;Descripción generada automáticamente con confianza baja">
              <a:extLst>
                <a:ext uri="{FF2B5EF4-FFF2-40B4-BE49-F238E27FC236}">
                  <a16:creationId xmlns:a16="http://schemas.microsoft.com/office/drawing/2014/main" xmlns="" id="{E8DB1964-5CBF-4781-B9ED-5AACBC7C744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718" y="2617511"/>
              <a:ext cx="627002" cy="559479"/>
            </a:xfrm>
            <a:prstGeom prst="rect">
              <a:avLst/>
            </a:prstGeom>
            <a:effectLst>
              <a:glow rad="25400">
                <a:schemeClr val="bg1"/>
              </a:glow>
            </a:effectLst>
          </p:spPr>
        </p:pic>
        <p:pic>
          <p:nvPicPr>
            <p:cNvPr id="28" name="Imagen 27" descr="Dibujo de una persona&#10;&#10;Descripción generada automáticamente con confianza baja">
              <a:extLst>
                <a:ext uri="{FF2B5EF4-FFF2-40B4-BE49-F238E27FC236}">
                  <a16:creationId xmlns:a16="http://schemas.microsoft.com/office/drawing/2014/main" xmlns="" id="{40955C9E-1895-420E-B2E7-9DD3350C4D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17419" y="2336388"/>
              <a:ext cx="882837" cy="817220"/>
            </a:xfrm>
            <a:prstGeom prst="rect">
              <a:avLst/>
            </a:prstGeom>
            <a:effectLst>
              <a:glow rad="25400">
                <a:schemeClr val="bg1"/>
              </a:glow>
            </a:effectLst>
          </p:spPr>
        </p:pic>
        <p:pic>
          <p:nvPicPr>
            <p:cNvPr id="30" name="Imagen 29" descr="Una caricatura de una persona&#10;&#10;Descripción generada automáticamente con confianza baja">
              <a:extLst>
                <a:ext uri="{FF2B5EF4-FFF2-40B4-BE49-F238E27FC236}">
                  <a16:creationId xmlns:a16="http://schemas.microsoft.com/office/drawing/2014/main" xmlns="" id="{4F829D71-5009-44EF-B6D2-5A23D2879ED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0007" y="2331231"/>
              <a:ext cx="434626" cy="845759"/>
            </a:xfrm>
            <a:prstGeom prst="rect">
              <a:avLst/>
            </a:prstGeom>
            <a:effectLst>
              <a:glow rad="25400">
                <a:schemeClr val="bg1"/>
              </a:glow>
            </a:effectLst>
          </p:spPr>
        </p:pic>
        <p:pic>
          <p:nvPicPr>
            <p:cNvPr id="34" name="Imagen 33" descr="Logotipo&#10;&#10;Descripción generada automáticamente">
              <a:extLst>
                <a:ext uri="{FF2B5EF4-FFF2-40B4-BE49-F238E27FC236}">
                  <a16:creationId xmlns:a16="http://schemas.microsoft.com/office/drawing/2014/main" xmlns="" id="{30E38A93-C7F6-46D8-B32C-4931398786B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04116" y="2510022"/>
              <a:ext cx="527196" cy="637220"/>
            </a:xfrm>
            <a:prstGeom prst="rect">
              <a:avLst/>
            </a:prstGeom>
            <a:effectLst>
              <a:glow rad="25400">
                <a:schemeClr val="bg1"/>
              </a:glow>
            </a:effectLst>
          </p:spPr>
        </p:pic>
        <p:pic>
          <p:nvPicPr>
            <p:cNvPr id="38" name="Imagen 37" descr="Un dibujo de una persona&#10;&#10;Descripción generada automáticamente con confianza media">
              <a:extLst>
                <a:ext uri="{FF2B5EF4-FFF2-40B4-BE49-F238E27FC236}">
                  <a16:creationId xmlns:a16="http://schemas.microsoft.com/office/drawing/2014/main" xmlns="" id="{790962A8-B334-4AD5-861D-CB4BDB249D0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53615" y="2331729"/>
              <a:ext cx="724510" cy="845261"/>
            </a:xfrm>
            <a:prstGeom prst="rect">
              <a:avLst/>
            </a:prstGeom>
            <a:effectLst/>
          </p:spPr>
        </p:pic>
        <p:pic>
          <p:nvPicPr>
            <p:cNvPr id="3" name="Imagen 2" descr="Un dibujo de una persona&#10;&#10;Descripción generada automáticamente con confianza baja">
              <a:extLst>
                <a:ext uri="{FF2B5EF4-FFF2-40B4-BE49-F238E27FC236}">
                  <a16:creationId xmlns:a16="http://schemas.microsoft.com/office/drawing/2014/main" xmlns="" id="{C6CE5BF4-4BEE-4762-B312-0D8D40F4BEA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29827" y="2338595"/>
              <a:ext cx="741201" cy="822935"/>
            </a:xfrm>
            <a:prstGeom prst="ellipse">
              <a:avLst/>
            </a:prstGeom>
            <a:ln>
              <a:noFill/>
            </a:ln>
            <a:effectLst>
              <a:softEdge rad="0"/>
            </a:effectLst>
          </p:spPr>
        </p:pic>
      </p:grpSp>
      <p:sp>
        <p:nvSpPr>
          <p:cNvPr id="10" name="テキスト ボックス 9">
            <a:extLst>
              <a:ext uri="{FF2B5EF4-FFF2-40B4-BE49-F238E27FC236}">
                <a16:creationId xmlns:a16="http://schemas.microsoft.com/office/drawing/2014/main" xmlns="" id="{6F86B5B6-D2C9-46B9-BBE1-508DF3BC926E}"/>
              </a:ext>
            </a:extLst>
          </p:cNvPr>
          <p:cNvSpPr txBox="1"/>
          <p:nvPr/>
        </p:nvSpPr>
        <p:spPr>
          <a:xfrm>
            <a:off x="310698" y="124100"/>
            <a:ext cx="2954655" cy="646331"/>
          </a:xfrm>
          <a:prstGeom prst="rect">
            <a:avLst/>
          </a:prstGeom>
          <a:noFill/>
        </p:spPr>
        <p:txBody>
          <a:bodyPr wrap="none" rtlCol="0">
            <a:spAutoFit/>
          </a:bodyPr>
          <a:lstStyle/>
          <a:p>
            <a:r>
              <a:rPr kumimoji="1" lang="ja-JP" altLang="en-US" sz="3600" b="1" dirty="0">
                <a:solidFill>
                  <a:schemeClr val="bg1"/>
                </a:solidFill>
              </a:rPr>
              <a:t>成就した預言</a:t>
            </a:r>
          </a:p>
        </p:txBody>
      </p:sp>
    </p:spTree>
    <p:extLst>
      <p:ext uri="{BB962C8B-B14F-4D97-AF65-F5344CB8AC3E}">
        <p14:creationId xmlns:p14="http://schemas.microsoft.com/office/powerpoint/2010/main" val="38379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anim calcmode="lin" valueType="num">
                                      <p:cBhvr>
                                        <p:cTn id="34" dur="500" fill="hold"/>
                                        <p:tgtEl>
                                          <p:spTgt spid="8"/>
                                        </p:tgtEl>
                                        <p:attrNameLst>
                                          <p:attrName>ppt_x</p:attrName>
                                        </p:attrNameLst>
                                      </p:cBhvr>
                                      <p:tavLst>
                                        <p:tav tm="0">
                                          <p:val>
                                            <p:fltVal val="0.5"/>
                                          </p:val>
                                        </p:tav>
                                        <p:tav tm="100000">
                                          <p:val>
                                            <p:strVal val="#ppt_x"/>
                                          </p:val>
                                        </p:tav>
                                      </p:tavLst>
                                    </p:anim>
                                    <p:anim calcmode="lin" valueType="num">
                                      <p:cBhvr>
                                        <p:cTn id="35" dur="500" fill="hold"/>
                                        <p:tgtEl>
                                          <p:spTgt spid="8"/>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anim calcmode="lin" valueType="num">
                                      <p:cBhvr>
                                        <p:cTn id="41" dur="500" fill="hold"/>
                                        <p:tgtEl>
                                          <p:spTgt spid="4"/>
                                        </p:tgtEl>
                                        <p:attrNameLst>
                                          <p:attrName>ppt_x</p:attrName>
                                        </p:attrNameLst>
                                      </p:cBhvr>
                                      <p:tavLst>
                                        <p:tav tm="0">
                                          <p:val>
                                            <p:fltVal val="0.5"/>
                                          </p:val>
                                        </p:tav>
                                        <p:tav tm="100000">
                                          <p:val>
                                            <p:strVal val="#ppt_x"/>
                                          </p:val>
                                        </p:tav>
                                      </p:tavLst>
                                    </p:anim>
                                    <p:anim calcmode="lin" valueType="num">
                                      <p:cBhvr>
                                        <p:cTn id="42"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A459C4D-6B6F-41CC-B9AC-242B51958B3D}"/>
              </a:ext>
            </a:extLst>
          </p:cNvPr>
          <p:cNvSpPr txBox="1"/>
          <p:nvPr/>
        </p:nvSpPr>
        <p:spPr>
          <a:xfrm>
            <a:off x="1" y="103420"/>
            <a:ext cx="3600843" cy="584775"/>
          </a:xfrm>
          <a:prstGeom prst="rect">
            <a:avLst/>
          </a:prstGeom>
          <a:noFill/>
        </p:spPr>
        <p:txBody>
          <a:bodyPr wrap="square">
            <a:spAutoFit/>
            <a:scene3d>
              <a:camera prst="orthographicFront"/>
              <a:lightRig rig="balanced" dir="t"/>
            </a:scene3d>
            <a:sp3d extrusionH="57150">
              <a:bevelT h="25400" prst="softRound"/>
            </a:sp3d>
          </a:bodyPr>
          <a:lstStyle/>
          <a:p>
            <a:pPr algn="ctr"/>
            <a:r>
              <a:rPr lang="ja-JP" altLang="en-US" sz="3200" b="1" spc="50" dirty="0">
                <a:ln w="9525" cmpd="sng">
                  <a:solidFill>
                    <a:srgbClr val="B9540C"/>
                  </a:solidFill>
                  <a:prstDash val="solid"/>
                </a:ln>
                <a:solidFill>
                  <a:srgbClr val="70AD47">
                    <a:tint val="1000"/>
                  </a:srgbClr>
                </a:solidFill>
                <a:effectLst>
                  <a:glow rad="38100">
                    <a:srgbClr val="B9540C">
                      <a:alpha val="40000"/>
                    </a:srgbClr>
                  </a:glow>
                </a:effectLst>
              </a:rPr>
              <a:t>千倍にも増やして</a:t>
            </a:r>
            <a:endParaRPr lang="es-ES" sz="3200" b="1" spc="50" dirty="0">
              <a:ln w="9525" cmpd="sng">
                <a:solidFill>
                  <a:srgbClr val="B9540C"/>
                </a:solidFill>
                <a:prstDash val="solid"/>
              </a:ln>
              <a:solidFill>
                <a:srgbClr val="70AD47">
                  <a:tint val="1000"/>
                </a:srgbClr>
              </a:solidFill>
              <a:effectLst>
                <a:glow rad="38100">
                  <a:srgbClr val="B9540C">
                    <a:alpha val="40000"/>
                  </a:srgbClr>
                </a:glow>
              </a:effectLst>
            </a:endParaRPr>
          </a:p>
        </p:txBody>
      </p:sp>
      <p:sp>
        <p:nvSpPr>
          <p:cNvPr id="5" name="CuadroTexto 4">
            <a:extLst>
              <a:ext uri="{FF2B5EF4-FFF2-40B4-BE49-F238E27FC236}">
                <a16:creationId xmlns:a16="http://schemas.microsoft.com/office/drawing/2014/main" xmlns="" id="{7A5A3ECC-1149-4947-A1F4-B0D97B34F894}"/>
              </a:ext>
            </a:extLst>
          </p:cNvPr>
          <p:cNvSpPr txBox="1"/>
          <p:nvPr/>
        </p:nvSpPr>
        <p:spPr>
          <a:xfrm>
            <a:off x="3600844" y="-19690"/>
            <a:ext cx="5504863" cy="830997"/>
          </a:xfrm>
          <a:prstGeom prst="rect">
            <a:avLst/>
          </a:prstGeom>
          <a:noFill/>
        </p:spPr>
        <p:txBody>
          <a:bodyPr wrap="square">
            <a:spAutoFit/>
          </a:bodyPr>
          <a:lstStyle/>
          <a:p>
            <a:r>
              <a:rPr lang="ja-JP" altLang="en-US" sz="1600" b="1" dirty="0">
                <a:solidFill>
                  <a:schemeClr val="accent2">
                    <a:lumMod val="50000"/>
                  </a:schemeClr>
                </a:solidFill>
                <a:latin typeface="Comic Sans MS" panose="030F0702030302020204" pitchFamily="66" charset="0"/>
              </a:rPr>
              <a:t>「</a:t>
            </a:r>
            <a:r>
              <a:rPr lang="en-US" altLang="ja-JP" sz="1600" b="1" dirty="0">
                <a:solidFill>
                  <a:schemeClr val="accent2">
                    <a:lumMod val="50000"/>
                  </a:schemeClr>
                </a:solidFill>
                <a:latin typeface="Comic Sans MS" panose="030F0702030302020204" pitchFamily="66" charset="0"/>
              </a:rPr>
              <a:t>―</a:t>
            </a:r>
            <a:r>
              <a:rPr lang="ja-JP" altLang="en-US" sz="1600" b="1" dirty="0">
                <a:solidFill>
                  <a:schemeClr val="accent2">
                    <a:lumMod val="50000"/>
                  </a:schemeClr>
                </a:solidFill>
                <a:latin typeface="Comic Sans MS" panose="030F0702030302020204" pitchFamily="66" charset="0"/>
              </a:rPr>
              <a:t>どうぞ、あなたがたの先祖の神、主があなたがたを、今あるより千倍も多くし、またあなたがたに約束されたように、あなたがたを恵んでくださるように。</a:t>
            </a:r>
            <a:r>
              <a:rPr lang="en-US" sz="1600"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a:t>
            </a:r>
            <a:r>
              <a:rPr lang="ja-JP" altLang="en-US" sz="1400" b="1" dirty="0">
                <a:solidFill>
                  <a:schemeClr val="accent2">
                    <a:lumMod val="50000"/>
                  </a:schemeClr>
                </a:solidFill>
                <a:latin typeface="Comic Sans MS" panose="030F0702030302020204" pitchFamily="66" charset="0"/>
              </a:rPr>
              <a:t>申命記</a:t>
            </a:r>
            <a:r>
              <a:rPr lang="es-ES" sz="1400" b="1" dirty="0">
                <a:solidFill>
                  <a:schemeClr val="accent2">
                    <a:lumMod val="50000"/>
                  </a:schemeClr>
                </a:solidFill>
                <a:latin typeface="Comic Sans MS" panose="030F0702030302020204" pitchFamily="66" charset="0"/>
              </a:rPr>
              <a:t> 1:11)</a:t>
            </a:r>
          </a:p>
        </p:txBody>
      </p:sp>
      <p:sp>
        <p:nvSpPr>
          <p:cNvPr id="6" name="CuadroTexto 5">
            <a:extLst>
              <a:ext uri="{FF2B5EF4-FFF2-40B4-BE49-F238E27FC236}">
                <a16:creationId xmlns:a16="http://schemas.microsoft.com/office/drawing/2014/main" xmlns="" id="{FA996F3C-896A-482E-8942-760932CBF77D}"/>
              </a:ext>
            </a:extLst>
          </p:cNvPr>
          <p:cNvSpPr txBox="1"/>
          <p:nvPr/>
        </p:nvSpPr>
        <p:spPr>
          <a:xfrm>
            <a:off x="124096" y="2551350"/>
            <a:ext cx="6160697" cy="2462213"/>
          </a:xfrm>
          <a:prstGeom prst="rect">
            <a:avLst/>
          </a:prstGeom>
          <a:noFill/>
        </p:spPr>
        <p:txBody>
          <a:bodyPr wrap="square" rtlCol="0">
            <a:spAutoFit/>
          </a:bodyPr>
          <a:lstStyle/>
          <a:p>
            <a:pPr>
              <a:spcBef>
                <a:spcPts val="600"/>
              </a:spcBef>
            </a:pPr>
            <a:r>
              <a:rPr lang="ja-JP" altLang="en-US" b="1" dirty="0"/>
              <a:t>彼らはそれらの祝福を適切に施す良い組織を必要としていました</a:t>
            </a:r>
            <a:r>
              <a:rPr lang="en-US" b="1" dirty="0"/>
              <a:t> (</a:t>
            </a:r>
            <a:r>
              <a:rPr lang="ja-JP" altLang="en-US" b="1" dirty="0"/>
              <a:t>申命記</a:t>
            </a:r>
            <a:r>
              <a:rPr lang="en-US" b="1" dirty="0"/>
              <a:t> 1:12-13)</a:t>
            </a:r>
            <a:r>
              <a:rPr lang="ja-JP" altLang="en-US" b="1" dirty="0"/>
              <a:t>。</a:t>
            </a:r>
            <a:endParaRPr lang="es-ES" b="1" dirty="0"/>
          </a:p>
          <a:p>
            <a:pPr>
              <a:spcBef>
                <a:spcPts val="600"/>
              </a:spcBef>
            </a:pPr>
            <a:r>
              <a:rPr lang="ja-JP" altLang="en-US" b="1" dirty="0"/>
              <a:t>神様の民は砂漠においてよく組織されていました。その組織はイスラエルでも残りました。神様は今日も組織だった人々（教会）を望んでおられます。</a:t>
            </a:r>
            <a:endParaRPr lang="es-ES" b="1" dirty="0"/>
          </a:p>
          <a:p>
            <a:pPr>
              <a:spcBef>
                <a:spcPts val="600"/>
              </a:spcBef>
            </a:pPr>
            <a:r>
              <a:rPr lang="ja-JP" altLang="en-US" b="1" dirty="0"/>
              <a:t>組織はそれぞれの賜物に従って様々な役割を一致して達成する集団を含んでいます。この方法で、神様の祝福が可能な限り最も良い方法で施されることが出来ます。</a:t>
            </a:r>
            <a:endParaRPr lang="es-ES" b="1" dirty="0"/>
          </a:p>
        </p:txBody>
      </p:sp>
      <p:grpSp>
        <p:nvGrpSpPr>
          <p:cNvPr id="9" name="Grupo 8">
            <a:extLst>
              <a:ext uri="{FF2B5EF4-FFF2-40B4-BE49-F238E27FC236}">
                <a16:creationId xmlns:a16="http://schemas.microsoft.com/office/drawing/2014/main" xmlns="" id="{56B5EB58-CE3F-4D97-AD31-43F2BA1194BF}"/>
              </a:ext>
            </a:extLst>
          </p:cNvPr>
          <p:cNvGrpSpPr/>
          <p:nvPr/>
        </p:nvGrpSpPr>
        <p:grpSpPr>
          <a:xfrm>
            <a:off x="6135349" y="2877722"/>
            <a:ext cx="3176638" cy="2214369"/>
            <a:chOff x="6080757" y="2975963"/>
            <a:chExt cx="3176638" cy="2214369"/>
          </a:xfrm>
          <a:effectLst>
            <a:outerShdw blurRad="50800" dist="38100" dir="2700000" algn="tl" rotWithShape="0">
              <a:prstClr val="black">
                <a:alpha val="40000"/>
              </a:prstClr>
            </a:outerShdw>
          </a:effectLst>
        </p:grpSpPr>
        <p:pic>
          <p:nvPicPr>
            <p:cNvPr id="4" name="Imagen 3" descr="Un grupo de hombres con traje formal&#10;&#10;Descripción generada automáticamente">
              <a:extLst>
                <a:ext uri="{FF2B5EF4-FFF2-40B4-BE49-F238E27FC236}">
                  <a16:creationId xmlns:a16="http://schemas.microsoft.com/office/drawing/2014/main" xmlns="" id="{B1D64C2C-8253-40F4-BB5C-31BE55B6DD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80757" y="2975963"/>
              <a:ext cx="2230485" cy="2214369"/>
            </a:xfrm>
            <a:prstGeom prst="rect">
              <a:avLst/>
            </a:prstGeom>
          </p:spPr>
        </p:pic>
        <p:pic>
          <p:nvPicPr>
            <p:cNvPr id="8" name="Imagen 7" descr="Una persona con un vestido morado&#10;&#10;Descripción generada automáticamente con confianza baja">
              <a:extLst>
                <a:ext uri="{FF2B5EF4-FFF2-40B4-BE49-F238E27FC236}">
                  <a16:creationId xmlns:a16="http://schemas.microsoft.com/office/drawing/2014/main" xmlns="" id="{FC2E7A68-0DC6-4554-95F1-878B64DE415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83384" y="2975963"/>
              <a:ext cx="1774011" cy="2073872"/>
            </a:xfrm>
            <a:prstGeom prst="rect">
              <a:avLst/>
            </a:prstGeom>
          </p:spPr>
        </p:pic>
      </p:grpSp>
      <p:pic>
        <p:nvPicPr>
          <p:cNvPr id="10" name="Imagen 9">
            <a:extLst>
              <a:ext uri="{FF2B5EF4-FFF2-40B4-BE49-F238E27FC236}">
                <a16:creationId xmlns:a16="http://schemas.microsoft.com/office/drawing/2014/main" xmlns="" id="{CD46FCCA-F5D6-421F-80C5-B3DFE9345E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1"/>
          <a:stretch/>
        </p:blipFill>
        <p:spPr>
          <a:xfrm>
            <a:off x="124097" y="755029"/>
            <a:ext cx="2388869" cy="1666452"/>
          </a:xfrm>
          <a:prstGeom prst="rect">
            <a:avLst/>
          </a:prstGeom>
          <a:ln w="38100" cap="sq">
            <a:solidFill>
              <a:srgbClr val="C9A90F"/>
            </a:solidFill>
            <a:prstDash val="solid"/>
            <a:miter lim="800000"/>
          </a:ln>
          <a:effectLst>
            <a:outerShdw blurRad="50800" dist="38100" dir="2700000" algn="tl" rotWithShape="0">
              <a:srgbClr val="000000">
                <a:alpha val="43000"/>
              </a:srgbClr>
            </a:outerShdw>
          </a:effectLst>
        </p:spPr>
      </p:pic>
      <p:pic>
        <p:nvPicPr>
          <p:cNvPr id="7" name="Imagen 6" descr="Imagen que contiene edificio, viejo, calle&#10;&#10;Descripción generada automáticamente">
            <a:extLst>
              <a:ext uri="{FF2B5EF4-FFF2-40B4-BE49-F238E27FC236}">
                <a16:creationId xmlns:a16="http://schemas.microsoft.com/office/drawing/2014/main" xmlns="" id="{229D7C45-9BDA-40A4-AD2F-084D9CE4B2B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68884" y="1077106"/>
            <a:ext cx="2264081" cy="1600776"/>
          </a:xfrm>
          <a:prstGeom prst="rect">
            <a:avLst/>
          </a:prstGeom>
          <a:ln w="88900" cap="sq" cmpd="thickThin">
            <a:solidFill>
              <a:srgbClr val="B9540C"/>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xmlns="" id="{6AB530B2-C531-4F8E-B92D-B1D037436935}"/>
              </a:ext>
            </a:extLst>
          </p:cNvPr>
          <p:cNvSpPr txBox="1"/>
          <p:nvPr/>
        </p:nvSpPr>
        <p:spPr>
          <a:xfrm>
            <a:off x="2592920" y="910250"/>
            <a:ext cx="4089662" cy="1200329"/>
          </a:xfrm>
          <a:prstGeom prst="rect">
            <a:avLst/>
          </a:prstGeom>
          <a:noFill/>
        </p:spPr>
        <p:txBody>
          <a:bodyPr wrap="square">
            <a:spAutoFit/>
          </a:bodyPr>
          <a:lstStyle/>
          <a:p>
            <a:pPr>
              <a:spcBef>
                <a:spcPts val="600"/>
              </a:spcBef>
            </a:pPr>
            <a:r>
              <a:rPr lang="ja-JP" altLang="en-US" b="1" dirty="0"/>
              <a:t>神様はイスラエルを彼らの</a:t>
            </a:r>
            <a:r>
              <a:rPr lang="en-US" altLang="ja-JP" b="1" dirty="0"/>
              <a:t>40</a:t>
            </a:r>
            <a:r>
              <a:rPr lang="ja-JP" altLang="en-US" b="1" dirty="0"/>
              <a:t>年間の旅路の間祝福されていました</a:t>
            </a:r>
            <a:r>
              <a:rPr lang="en-US" b="1" dirty="0"/>
              <a:t> (</a:t>
            </a:r>
            <a:r>
              <a:rPr lang="ja-JP" altLang="en-US" b="1" dirty="0"/>
              <a:t>ﾈﾍﾐﾔ</a:t>
            </a:r>
            <a:r>
              <a:rPr lang="en-US" b="1" dirty="0"/>
              <a:t> 9:21)</a:t>
            </a:r>
            <a:r>
              <a:rPr lang="ja-JP" altLang="en-US" b="1" dirty="0"/>
              <a:t>。</a:t>
            </a:r>
            <a:r>
              <a:rPr lang="en-US" b="1" dirty="0"/>
              <a:t> </a:t>
            </a:r>
            <a:r>
              <a:rPr lang="ja-JP" altLang="en-US" b="1" dirty="0"/>
              <a:t>モーセは民がカナンで祝福されより多くなることを切望していました。</a:t>
            </a:r>
            <a:endParaRPr lang="es-ES" b="1" dirty="0"/>
          </a:p>
        </p:txBody>
      </p:sp>
    </p:spTree>
    <p:extLst>
      <p:ext uri="{BB962C8B-B14F-4D97-AF65-F5344CB8AC3E}">
        <p14:creationId xmlns:p14="http://schemas.microsoft.com/office/powerpoint/2010/main" val="198602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900" decel="100000" fill="hold"/>
                                        <p:tgtEl>
                                          <p:spTgt spid="1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32"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plus(out)">
                                      <p:cBhvr>
                                        <p:cTn id="50" dur="1000"/>
                                        <p:tgtEl>
                                          <p:spTgt spid="9"/>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wipe(left)">
                                      <p:cBhvr>
                                        <p:cTn id="5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90844CC-70EB-483A-9EF9-33BCDDFF3B9A}"/>
              </a:ext>
            </a:extLst>
          </p:cNvPr>
          <p:cNvSpPr txBox="1"/>
          <p:nvPr/>
        </p:nvSpPr>
        <p:spPr>
          <a:xfrm>
            <a:off x="-1" y="-57136"/>
            <a:ext cx="9143999" cy="769441"/>
          </a:xfrm>
          <a:prstGeom prst="rect">
            <a:avLst/>
          </a:prstGeom>
          <a:noFill/>
        </p:spPr>
        <p:txBody>
          <a:bodyPr wrap="square">
            <a:spAutoFit/>
          </a:bodyPr>
          <a:lstStyle/>
          <a:p>
            <a:pPr algn="ctr"/>
            <a:r>
              <a:rPr lang="ja-JP"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ｶﾃﾞｼｭ・ﾊﾞﾙﾈｱ</a:t>
            </a:r>
            <a:endPar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CuadroTexto 5">
            <a:extLst>
              <a:ext uri="{FF2B5EF4-FFF2-40B4-BE49-F238E27FC236}">
                <a16:creationId xmlns:a16="http://schemas.microsoft.com/office/drawing/2014/main" xmlns="" id="{36B2B740-7690-444F-89C3-6054A71FADA6}"/>
              </a:ext>
            </a:extLst>
          </p:cNvPr>
          <p:cNvSpPr txBox="1"/>
          <p:nvPr/>
        </p:nvSpPr>
        <p:spPr>
          <a:xfrm>
            <a:off x="0" y="1094422"/>
            <a:ext cx="7535898" cy="923330"/>
          </a:xfrm>
          <a:prstGeom prst="rect">
            <a:avLst/>
          </a:prstGeom>
          <a:noFill/>
        </p:spPr>
        <p:txBody>
          <a:bodyPr wrap="square" rtlCol="0">
            <a:spAutoFit/>
          </a:bodyPr>
          <a:lstStyle/>
          <a:p>
            <a:pPr>
              <a:spcBef>
                <a:spcPts val="600"/>
              </a:spcBef>
            </a:pPr>
            <a:r>
              <a:rPr lang="ja-JP" altLang="en-US" b="1" dirty="0"/>
              <a:t>イスラエルがカナンに入ることを拒んだとき、神様は彼らを滅ぼそうとなさいました</a:t>
            </a:r>
            <a:r>
              <a:rPr lang="en-US" b="1" dirty="0"/>
              <a:t>(</a:t>
            </a:r>
            <a:r>
              <a:rPr lang="ja-JP" altLang="en-US" b="1" dirty="0"/>
              <a:t>民数記</a:t>
            </a:r>
            <a:r>
              <a:rPr lang="en-US" b="1" dirty="0"/>
              <a:t>14:11-12)</a:t>
            </a:r>
            <a:r>
              <a:rPr lang="ja-JP" altLang="en-US" b="1" dirty="0"/>
              <a:t>。モーセは再び、彼らのために執り成ししました</a:t>
            </a:r>
            <a:r>
              <a:rPr lang="en-US" b="1" dirty="0"/>
              <a:t>(</a:t>
            </a:r>
            <a:r>
              <a:rPr lang="ja-JP" altLang="en-US" b="1" dirty="0"/>
              <a:t>民数記</a:t>
            </a:r>
            <a:r>
              <a:rPr lang="en-US" b="1" dirty="0"/>
              <a:t>14:13-17)</a:t>
            </a:r>
            <a:r>
              <a:rPr lang="ja-JP" altLang="en-US" b="1" dirty="0"/>
              <a:t>。</a:t>
            </a:r>
            <a:endParaRPr lang="es-ES" b="1" dirty="0"/>
          </a:p>
        </p:txBody>
      </p:sp>
      <p:pic>
        <p:nvPicPr>
          <p:cNvPr id="4" name="Imagen 3">
            <a:extLst>
              <a:ext uri="{FF2B5EF4-FFF2-40B4-BE49-F238E27FC236}">
                <a16:creationId xmlns:a16="http://schemas.microsoft.com/office/drawing/2014/main" xmlns="" id="{29B2206E-AA1B-4773-99A5-B275501BF5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35898" y="1290294"/>
            <a:ext cx="1488734" cy="1890908"/>
          </a:xfrm>
          <a:prstGeom prst="roundRect">
            <a:avLst>
              <a:gd name="adj" fmla="val 4167"/>
            </a:avLst>
          </a:prstGeom>
          <a:solidFill>
            <a:srgbClr val="FFFFFF"/>
          </a:solidFill>
          <a:ln w="76200" cap="sq">
            <a:solidFill>
              <a:srgbClr val="B6E5EF"/>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Torre con humo&#10;&#10;Descripción generada automáticamente con confianza media">
            <a:extLst>
              <a:ext uri="{FF2B5EF4-FFF2-40B4-BE49-F238E27FC236}">
                <a16:creationId xmlns:a16="http://schemas.microsoft.com/office/drawing/2014/main" xmlns="" id="{ECCE72D1-292E-4F23-998C-8E0AA0839C2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98289" y="3575619"/>
            <a:ext cx="2129917" cy="1437585"/>
          </a:xfrm>
          <a:prstGeom prst="rect">
            <a:avLst/>
          </a:prstGeom>
          <a:ln w="127000" cap="rnd">
            <a:solidFill>
              <a:schemeClr val="accent4">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Mapa&#10;&#10;Descripción generada automáticamente">
            <a:extLst>
              <a:ext uri="{FF2B5EF4-FFF2-40B4-BE49-F238E27FC236}">
                <a16:creationId xmlns:a16="http://schemas.microsoft.com/office/drawing/2014/main" xmlns="" id="{93C583E6-9FF9-47F0-998B-65BF5E88C6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1980" y="2002643"/>
            <a:ext cx="2627668" cy="1730652"/>
          </a:xfrm>
          <a:prstGeom prst="rect">
            <a:avLst/>
          </a:prstGeom>
          <a:ln w="19050">
            <a:solidFill>
              <a:srgbClr val="E01720"/>
            </a:solidFill>
          </a:ln>
        </p:spPr>
      </p:pic>
      <p:sp>
        <p:nvSpPr>
          <p:cNvPr id="13" name="CuadroTexto 12">
            <a:extLst>
              <a:ext uri="{FF2B5EF4-FFF2-40B4-BE49-F238E27FC236}">
                <a16:creationId xmlns:a16="http://schemas.microsoft.com/office/drawing/2014/main" xmlns="" id="{C71E1B63-EE0C-4026-8D22-73B8469B796F}"/>
              </a:ext>
            </a:extLst>
          </p:cNvPr>
          <p:cNvSpPr txBox="1"/>
          <p:nvPr/>
        </p:nvSpPr>
        <p:spPr>
          <a:xfrm>
            <a:off x="2784872" y="1713807"/>
            <a:ext cx="4725802" cy="2308324"/>
          </a:xfrm>
          <a:prstGeom prst="rect">
            <a:avLst/>
          </a:prstGeom>
          <a:noFill/>
        </p:spPr>
        <p:txBody>
          <a:bodyPr wrap="square">
            <a:spAutoFit/>
          </a:bodyPr>
          <a:lstStyle/>
          <a:p>
            <a:pPr>
              <a:spcBef>
                <a:spcPts val="600"/>
              </a:spcBef>
            </a:pPr>
            <a:r>
              <a:rPr lang="ja-JP" altLang="en-US" b="1" dirty="0"/>
              <a:t>イスラエルの周りの国々は神様がどのように彼らをエジプトから解放されたかを知っていました。もし神様が彼らを滅ぼされたのであれば、神様の評判は疑問視されたことでしょう</a:t>
            </a:r>
            <a:r>
              <a:rPr lang="en-US" b="1" dirty="0"/>
              <a:t>: </a:t>
            </a:r>
            <a:r>
              <a:rPr lang="ja-JP" altLang="en-US" b="1" dirty="0"/>
              <a:t>「</a:t>
            </a:r>
            <a:r>
              <a:rPr lang="en-US" altLang="ja-JP" b="1" dirty="0"/>
              <a:t>『</a:t>
            </a:r>
            <a:r>
              <a:rPr lang="ja-JP" altLang="en-US" b="1" dirty="0"/>
              <a:t>主は与えると誓った地に、この民を導き入れることができなかったため、彼らを荒野で殺したのだ</a:t>
            </a:r>
            <a:r>
              <a:rPr lang="en-US" altLang="ja-JP" b="1" dirty="0"/>
              <a:t>』</a:t>
            </a:r>
            <a:r>
              <a:rPr lang="ja-JP" altLang="en-US" b="1" dirty="0"/>
              <a:t>と言うでしょう。」</a:t>
            </a:r>
            <a:r>
              <a:rPr lang="en-US" b="1" dirty="0"/>
              <a:t> (</a:t>
            </a:r>
            <a:r>
              <a:rPr lang="ja-JP" altLang="en-US" b="1" dirty="0"/>
              <a:t>民数記</a:t>
            </a:r>
            <a:r>
              <a:rPr lang="en-US" b="1" dirty="0"/>
              <a:t>14:16)</a:t>
            </a:r>
            <a:r>
              <a:rPr lang="ja-JP" altLang="en-US" b="1"/>
              <a:t>。</a:t>
            </a:r>
            <a:endParaRPr lang="es-ES" b="1" dirty="0"/>
          </a:p>
        </p:txBody>
      </p:sp>
      <p:sp>
        <p:nvSpPr>
          <p:cNvPr id="15" name="CuadroTexto 14">
            <a:extLst>
              <a:ext uri="{FF2B5EF4-FFF2-40B4-BE49-F238E27FC236}">
                <a16:creationId xmlns:a16="http://schemas.microsoft.com/office/drawing/2014/main" xmlns="" id="{E125BDEA-F34A-495B-AE70-425295991FDB}"/>
              </a:ext>
            </a:extLst>
          </p:cNvPr>
          <p:cNvSpPr txBox="1"/>
          <p:nvPr/>
        </p:nvSpPr>
        <p:spPr>
          <a:xfrm>
            <a:off x="88287" y="3943171"/>
            <a:ext cx="6684778" cy="1200329"/>
          </a:xfrm>
          <a:prstGeom prst="rect">
            <a:avLst/>
          </a:prstGeom>
          <a:noFill/>
        </p:spPr>
        <p:txBody>
          <a:bodyPr wrap="square">
            <a:spAutoFit/>
          </a:bodyPr>
          <a:lstStyle/>
          <a:p>
            <a:pPr>
              <a:spcBef>
                <a:spcPts val="600"/>
              </a:spcBef>
            </a:pPr>
            <a:r>
              <a:rPr lang="ja-JP" altLang="en-US" b="1" dirty="0"/>
              <a:t>彼らは許されることでのみ他の国々への光となることが出来たのです。神様がその民の中で崇められるようになるでしょう。神様の栄光と善と愛と力は神様が神の民の中を通してなされたことを通してその教会の中で現わされるのです。</a:t>
            </a:r>
            <a:endParaRPr lang="es-ES" b="1" dirty="0"/>
          </a:p>
        </p:txBody>
      </p:sp>
      <p:pic>
        <p:nvPicPr>
          <p:cNvPr id="2" name="図 1">
            <a:extLst>
              <a:ext uri="{FF2B5EF4-FFF2-40B4-BE49-F238E27FC236}">
                <a16:creationId xmlns:a16="http://schemas.microsoft.com/office/drawing/2014/main" xmlns="" id="{7EC53EA8-88D4-4B2F-823E-1E3E2EAB52F4}"/>
              </a:ext>
            </a:extLst>
          </p:cNvPr>
          <p:cNvPicPr>
            <a:picLocks noChangeAspect="1"/>
          </p:cNvPicPr>
          <p:nvPr/>
        </p:nvPicPr>
        <p:blipFill>
          <a:blip r:embed="rId6"/>
          <a:stretch>
            <a:fillRect/>
          </a:stretch>
        </p:blipFill>
        <p:spPr>
          <a:xfrm>
            <a:off x="256075" y="490021"/>
            <a:ext cx="8631848" cy="676715"/>
          </a:xfrm>
          <a:prstGeom prst="rect">
            <a:avLst/>
          </a:prstGeom>
        </p:spPr>
      </p:pic>
    </p:spTree>
    <p:extLst>
      <p:ext uri="{BB962C8B-B14F-4D97-AF65-F5344CB8AC3E}">
        <p14:creationId xmlns:p14="http://schemas.microsoft.com/office/powerpoint/2010/main" val="67377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53" presetClass="entr" presetSubtype="52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anim calcmode="lin" valueType="num">
                                      <p:cBhvr>
                                        <p:cTn id="18" dur="500" fill="hold"/>
                                        <p:tgtEl>
                                          <p:spTgt spid="4"/>
                                        </p:tgtEl>
                                        <p:attrNameLst>
                                          <p:attrName>ppt_x</p:attrName>
                                        </p:attrNameLst>
                                      </p:cBhvr>
                                      <p:tavLst>
                                        <p:tav tm="0">
                                          <p:val>
                                            <p:fltVal val="0.5"/>
                                          </p:val>
                                        </p:tav>
                                        <p:tav tm="100000">
                                          <p:val>
                                            <p:strVal val="#ppt_x"/>
                                          </p:val>
                                        </p:tav>
                                      </p:tavLst>
                                    </p:anim>
                                    <p:anim calcmode="lin" valueType="num">
                                      <p:cBhvr>
                                        <p:cTn id="19"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ABB5D1C-7D28-467B-8EAB-8B9FA432BC58}"/>
              </a:ext>
            </a:extLst>
          </p:cNvPr>
          <p:cNvSpPr txBox="1"/>
          <p:nvPr/>
        </p:nvSpPr>
        <p:spPr>
          <a:xfrm>
            <a:off x="0" y="-118713"/>
            <a:ext cx="9144000" cy="769441"/>
          </a:xfrm>
          <a:prstGeom prst="rect">
            <a:avLst/>
          </a:prstGeom>
          <a:noFill/>
          <a:scene3d>
            <a:camera prst="orthographicFront"/>
            <a:lightRig rig="flat" dir="t">
              <a:rot lat="0" lon="0" rev="3600000"/>
            </a:lightRig>
          </a:scene3d>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rgbClr val="FF0000"/>
                </a:solidFill>
              </a:rPr>
              <a:t>アモリ人の罪</a:t>
            </a:r>
            <a:endParaRPr lang="es-ES" sz="4400" b="1" dirty="0">
              <a:ln/>
              <a:solidFill>
                <a:srgbClr val="FF0000"/>
              </a:solidFill>
            </a:endParaRPr>
          </a:p>
        </p:txBody>
      </p:sp>
      <p:sp>
        <p:nvSpPr>
          <p:cNvPr id="5" name="CuadroTexto 4">
            <a:extLst>
              <a:ext uri="{FF2B5EF4-FFF2-40B4-BE49-F238E27FC236}">
                <a16:creationId xmlns:a16="http://schemas.microsoft.com/office/drawing/2014/main" xmlns="" id="{2BE5A858-9A61-4720-BDA6-5995170FED28}"/>
              </a:ext>
            </a:extLst>
          </p:cNvPr>
          <p:cNvSpPr txBox="1"/>
          <p:nvPr/>
        </p:nvSpPr>
        <p:spPr>
          <a:xfrm>
            <a:off x="284117" y="516443"/>
            <a:ext cx="8575765" cy="646331"/>
          </a:xfrm>
          <a:prstGeom prst="rect">
            <a:avLst/>
          </a:prstGeom>
          <a:noFill/>
        </p:spPr>
        <p:txBody>
          <a:bodyPr wrap="square">
            <a:spAutoFit/>
          </a:bodyPr>
          <a:lstStyle/>
          <a:p>
            <a:r>
              <a:rPr lang="ja-JP" alt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「四代目になって彼らはここに帰って来るでしょう。アモリびとの悪がまだ満ちないからです</a:t>
            </a:r>
            <a:r>
              <a:rPr lang="en-US" altLang="ja-JP"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ja-JP" alt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ja-JP" alt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創世記</a:t>
            </a:r>
            <a:r>
              <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15:16)</a:t>
            </a:r>
          </a:p>
        </p:txBody>
      </p:sp>
      <p:sp>
        <p:nvSpPr>
          <p:cNvPr id="6" name="CuadroTexto 5">
            <a:extLst>
              <a:ext uri="{FF2B5EF4-FFF2-40B4-BE49-F238E27FC236}">
                <a16:creationId xmlns:a16="http://schemas.microsoft.com/office/drawing/2014/main" xmlns="" id="{F2024242-515E-4C70-A98D-C4AC2FF933DB}"/>
              </a:ext>
            </a:extLst>
          </p:cNvPr>
          <p:cNvSpPr txBox="1"/>
          <p:nvPr/>
        </p:nvSpPr>
        <p:spPr>
          <a:xfrm>
            <a:off x="0" y="1290733"/>
            <a:ext cx="3181507" cy="2031325"/>
          </a:xfrm>
          <a:prstGeom prst="rect">
            <a:avLst/>
          </a:prstGeom>
          <a:noFill/>
        </p:spPr>
        <p:txBody>
          <a:bodyPr wrap="square" rtlCol="0">
            <a:spAutoFit/>
          </a:bodyPr>
          <a:lstStyle/>
          <a:p>
            <a:pPr>
              <a:spcBef>
                <a:spcPts val="600"/>
              </a:spcBef>
            </a:pPr>
            <a:r>
              <a:rPr lang="ja-JP" altLang="en-US" b="1" dirty="0"/>
              <a:t>戦争、死、破壊。それは約束の地の征服のもう一方の側面でした。シホンとオグの地でその破壊はすでの起こっていました</a:t>
            </a:r>
            <a:r>
              <a:rPr lang="en-US" b="1" dirty="0"/>
              <a:t> (</a:t>
            </a:r>
            <a:r>
              <a:rPr lang="ja-JP" altLang="en-US" b="1" dirty="0"/>
              <a:t>申命記</a:t>
            </a:r>
            <a:r>
              <a:rPr lang="en-US" b="1" dirty="0"/>
              <a:t>2-3)</a:t>
            </a:r>
            <a:r>
              <a:rPr lang="ja-JP" altLang="en-US" b="1" dirty="0"/>
              <a:t>。なぜ神様はその虐殺をゆるされたのでしょうか？</a:t>
            </a:r>
            <a:endParaRPr lang="es-ES" b="1" dirty="0"/>
          </a:p>
        </p:txBody>
      </p:sp>
      <p:graphicFrame>
        <p:nvGraphicFramePr>
          <p:cNvPr id="16" name="Diagrama 15">
            <a:extLst>
              <a:ext uri="{FF2B5EF4-FFF2-40B4-BE49-F238E27FC236}">
                <a16:creationId xmlns:a16="http://schemas.microsoft.com/office/drawing/2014/main" xmlns="" id="{EAE0FD27-0E52-4312-AA9A-0E368E4FA31B}"/>
              </a:ext>
            </a:extLst>
          </p:cNvPr>
          <p:cNvGraphicFramePr/>
          <p:nvPr>
            <p:extLst>
              <p:ext uri="{D42A27DB-BD31-4B8C-83A1-F6EECF244321}">
                <p14:modId xmlns:p14="http://schemas.microsoft.com/office/powerpoint/2010/main" val="2449683922"/>
              </p:ext>
            </p:extLst>
          </p:nvPr>
        </p:nvGraphicFramePr>
        <p:xfrm>
          <a:off x="2840737" y="918172"/>
          <a:ext cx="6286499" cy="256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AF040178-FC32-4037-8546-9B0360C7ACC3}"/>
              </a:ext>
            </a:extLst>
          </p:cNvPr>
          <p:cNvSpPr txBox="1"/>
          <p:nvPr/>
        </p:nvSpPr>
        <p:spPr>
          <a:xfrm>
            <a:off x="4193769" y="3851108"/>
            <a:ext cx="4950231" cy="1200329"/>
          </a:xfrm>
          <a:prstGeom prst="rect">
            <a:avLst/>
          </a:prstGeom>
          <a:noFill/>
        </p:spPr>
        <p:txBody>
          <a:bodyPr wrap="square" rtlCol="0">
            <a:spAutoFit/>
          </a:bodyPr>
          <a:lstStyle/>
          <a:p>
            <a:pPr>
              <a:spcBef>
                <a:spcPts val="600"/>
              </a:spcBef>
            </a:pPr>
            <a:r>
              <a:rPr lang="ja-JP" altLang="en-US" b="1" dirty="0"/>
              <a:t>もし私たちが神様を敬い信頼した国々の歴史を振り返るのであれば、私たちは彼らが破滅から守られていたいことがわかるでしょう</a:t>
            </a:r>
            <a:r>
              <a:rPr lang="en-US" b="1" dirty="0"/>
              <a:t> </a:t>
            </a:r>
            <a:br>
              <a:rPr lang="en-US" b="1" dirty="0"/>
            </a:br>
            <a:r>
              <a:rPr lang="en-US" b="1" dirty="0"/>
              <a:t>(</a:t>
            </a:r>
            <a:r>
              <a:rPr lang="ja-JP" altLang="en-US" b="1" dirty="0"/>
              <a:t>例えば、ラハブとギベオン人のように）。</a:t>
            </a:r>
            <a:endParaRPr lang="es-ES" b="1" dirty="0"/>
          </a:p>
        </p:txBody>
      </p:sp>
      <p:pic>
        <p:nvPicPr>
          <p:cNvPr id="13" name="Imagen 12" descr="Imagen que contiene persona, edificio, mujer, sostener&#10;&#10;Descripción generada automáticamente">
            <a:extLst>
              <a:ext uri="{FF2B5EF4-FFF2-40B4-BE49-F238E27FC236}">
                <a16:creationId xmlns:a16="http://schemas.microsoft.com/office/drawing/2014/main" xmlns="" id="{4CB25CF8-CB78-4AF8-882E-1512709C8DE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280713" y="3391725"/>
            <a:ext cx="1801587" cy="1659712"/>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ersona, caballo, gente, hombre&#10;&#10;Descripción generada automáticamente">
            <a:extLst>
              <a:ext uri="{FF2B5EF4-FFF2-40B4-BE49-F238E27FC236}">
                <a16:creationId xmlns:a16="http://schemas.microsoft.com/office/drawing/2014/main" xmlns="" id="{15F44803-0310-4868-89B2-DDBD7214D85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98189" y="3391725"/>
            <a:ext cx="2169244" cy="1659712"/>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914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6">
                                            <p:graphicEl>
                                              <a:dgm id="{CC283C96-BCF7-495A-A6E8-3FAE75898C19}"/>
                                            </p:graphicEl>
                                          </p:spTgt>
                                        </p:tgtEl>
                                        <p:attrNameLst>
                                          <p:attrName>style.visibility</p:attrName>
                                        </p:attrNameLst>
                                      </p:cBhvr>
                                      <p:to>
                                        <p:strVal val="visible"/>
                                      </p:to>
                                    </p:set>
                                    <p:anim calcmode="lin" valueType="num">
                                      <p:cBhvr>
                                        <p:cTn id="21" dur="1000" fill="hold"/>
                                        <p:tgtEl>
                                          <p:spTgt spid="16">
                                            <p:graphicEl>
                                              <a:dgm id="{CC283C96-BCF7-495A-A6E8-3FAE75898C19}"/>
                                            </p:graphicEl>
                                          </p:spTgt>
                                        </p:tgtEl>
                                        <p:attrNameLst>
                                          <p:attrName>ppt_w</p:attrName>
                                        </p:attrNameLst>
                                      </p:cBhvr>
                                      <p:tavLst>
                                        <p:tav tm="0">
                                          <p:val>
                                            <p:fltVal val="0"/>
                                          </p:val>
                                        </p:tav>
                                        <p:tav tm="100000">
                                          <p:val>
                                            <p:strVal val="#ppt_w"/>
                                          </p:val>
                                        </p:tav>
                                      </p:tavLst>
                                    </p:anim>
                                    <p:anim calcmode="lin" valueType="num">
                                      <p:cBhvr>
                                        <p:cTn id="22" dur="1000" fill="hold"/>
                                        <p:tgtEl>
                                          <p:spTgt spid="16">
                                            <p:graphicEl>
                                              <a:dgm id="{CC283C96-BCF7-495A-A6E8-3FAE75898C19}"/>
                                            </p:graphicEl>
                                          </p:spTgt>
                                        </p:tgtEl>
                                        <p:attrNameLst>
                                          <p:attrName>ppt_h</p:attrName>
                                        </p:attrNameLst>
                                      </p:cBhvr>
                                      <p:tavLst>
                                        <p:tav tm="0">
                                          <p:val>
                                            <p:fltVal val="0"/>
                                          </p:val>
                                        </p:tav>
                                        <p:tav tm="100000">
                                          <p:val>
                                            <p:strVal val="#ppt_h"/>
                                          </p:val>
                                        </p:tav>
                                      </p:tavLst>
                                    </p:anim>
                                    <p:anim calcmode="lin" valueType="num">
                                      <p:cBhvr>
                                        <p:cTn id="23" dur="1000" fill="hold"/>
                                        <p:tgtEl>
                                          <p:spTgt spid="16">
                                            <p:graphicEl>
                                              <a:dgm id="{CC283C96-BCF7-495A-A6E8-3FAE75898C19}"/>
                                            </p:graphicEl>
                                          </p:spTgt>
                                        </p:tgtEl>
                                        <p:attrNameLst>
                                          <p:attrName>style.rotation</p:attrName>
                                        </p:attrNameLst>
                                      </p:cBhvr>
                                      <p:tavLst>
                                        <p:tav tm="0">
                                          <p:val>
                                            <p:fltVal val="90"/>
                                          </p:val>
                                        </p:tav>
                                        <p:tav tm="100000">
                                          <p:val>
                                            <p:fltVal val="0"/>
                                          </p:val>
                                        </p:tav>
                                      </p:tavLst>
                                    </p:anim>
                                    <p:animEffect transition="in" filter="fade">
                                      <p:cBhvr>
                                        <p:cTn id="24" dur="1000"/>
                                        <p:tgtEl>
                                          <p:spTgt spid="16">
                                            <p:graphicEl>
                                              <a:dgm id="{CC283C96-BCF7-495A-A6E8-3FAE75898C19}"/>
                                            </p:graphic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graphicEl>
                                              <a:dgm id="{90ADAB3E-86E1-4EB9-94CB-79DDC9889D6E}"/>
                                            </p:graphicEl>
                                          </p:spTgt>
                                        </p:tgtEl>
                                        <p:attrNameLst>
                                          <p:attrName>style.visibility</p:attrName>
                                        </p:attrNameLst>
                                      </p:cBhvr>
                                      <p:to>
                                        <p:strVal val="visible"/>
                                      </p:to>
                                    </p:set>
                                    <p:animEffect transition="in" filter="wipe(left)">
                                      <p:cBhvr>
                                        <p:cTn id="33" dur="500"/>
                                        <p:tgtEl>
                                          <p:spTgt spid="16">
                                            <p:graphicEl>
                                              <a:dgm id="{90ADAB3E-86E1-4EB9-94CB-79DDC9889D6E}"/>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graphicEl>
                                              <a:dgm id="{FE867A0A-62B1-48B3-9EC1-A542D66CCC31}"/>
                                            </p:graphicEl>
                                          </p:spTgt>
                                        </p:tgtEl>
                                        <p:attrNameLst>
                                          <p:attrName>style.visibility</p:attrName>
                                        </p:attrNameLst>
                                      </p:cBhvr>
                                      <p:to>
                                        <p:strVal val="visible"/>
                                      </p:to>
                                    </p:set>
                                    <p:animEffect transition="in" filter="wipe(left)">
                                      <p:cBhvr>
                                        <p:cTn id="36" dur="500"/>
                                        <p:tgtEl>
                                          <p:spTgt spid="16">
                                            <p:graphicEl>
                                              <a:dgm id="{FE867A0A-62B1-48B3-9EC1-A542D66CCC3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graphicEl>
                                              <a:dgm id="{85D6E33C-BD2E-4F5F-BD45-D3BDCE6B7DCE}"/>
                                            </p:graphicEl>
                                          </p:spTgt>
                                        </p:tgtEl>
                                        <p:attrNameLst>
                                          <p:attrName>style.visibility</p:attrName>
                                        </p:attrNameLst>
                                      </p:cBhvr>
                                      <p:to>
                                        <p:strVal val="visible"/>
                                      </p:to>
                                    </p:set>
                                    <p:animEffect transition="in" filter="wipe(left)">
                                      <p:cBhvr>
                                        <p:cTn id="41" dur="500"/>
                                        <p:tgtEl>
                                          <p:spTgt spid="16">
                                            <p:graphicEl>
                                              <a:dgm id="{85D6E33C-BD2E-4F5F-BD45-D3BDCE6B7DCE}"/>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graphicEl>
                                              <a:dgm id="{4F9A3B79-107D-4BB1-8143-DB1A8C75D8E1}"/>
                                            </p:graphicEl>
                                          </p:spTgt>
                                        </p:tgtEl>
                                        <p:attrNameLst>
                                          <p:attrName>style.visibility</p:attrName>
                                        </p:attrNameLst>
                                      </p:cBhvr>
                                      <p:to>
                                        <p:strVal val="visible"/>
                                      </p:to>
                                    </p:set>
                                    <p:animEffect transition="in" filter="wipe(left)">
                                      <p:cBhvr>
                                        <p:cTn id="44" dur="500"/>
                                        <p:tgtEl>
                                          <p:spTgt spid="16">
                                            <p:graphicEl>
                                              <a:dgm id="{4F9A3B79-107D-4BB1-8143-DB1A8C75D8E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ppt_w/2"/>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strVal val="#ppt_h"/>
                                          </p:val>
                                        </p:tav>
                                        <p:tav tm="100000">
                                          <p:val>
                                            <p:strVal val="#ppt_h"/>
                                          </p:val>
                                        </p:tav>
                                      </p:tavLst>
                                    </p:anim>
                                  </p:childTnLst>
                                </p:cTn>
                              </p:par>
                              <p:par>
                                <p:cTn id="53" presetID="17" presetClass="entr" presetSubtype="8"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ppt_x</p:attrName>
                                        </p:attrNameLst>
                                      </p:cBhvr>
                                      <p:tavLst>
                                        <p:tav tm="0">
                                          <p:val>
                                            <p:strVal val="#ppt_x-#ppt_w/2"/>
                                          </p:val>
                                        </p:tav>
                                        <p:tav tm="100000">
                                          <p:val>
                                            <p:strVal val="#ppt_x"/>
                                          </p:val>
                                        </p:tav>
                                      </p:tavLst>
                                    </p:anim>
                                    <p:anim calcmode="lin" valueType="num">
                                      <p:cBhvr>
                                        <p:cTn id="56" dur="500" fill="hold"/>
                                        <p:tgtEl>
                                          <p:spTgt spid="13"/>
                                        </p:tgtEl>
                                        <p:attrNameLst>
                                          <p:attrName>ppt_y</p:attrName>
                                        </p:attrNameLst>
                                      </p:cBhvr>
                                      <p:tavLst>
                                        <p:tav tm="0">
                                          <p:val>
                                            <p:strVal val="#ppt_y"/>
                                          </p:val>
                                        </p:tav>
                                        <p:tav tm="100000">
                                          <p:val>
                                            <p:strVal val="#ppt_y"/>
                                          </p:val>
                                        </p:tav>
                                      </p:tavLst>
                                    </p:anim>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54CB64F-F546-404E-A564-19CBAB4E92CB}"/>
              </a:ext>
            </a:extLst>
          </p:cNvPr>
          <p:cNvSpPr txBox="1"/>
          <p:nvPr/>
        </p:nvSpPr>
        <p:spPr>
          <a:xfrm>
            <a:off x="714272" y="359303"/>
            <a:ext cx="8089661" cy="3785652"/>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イスラエルの子らの歴史は世の終わりを迎えている我々への警告と教えとして書かれている。終わりの時に信仰に固くたち最終的に天のカナンへ入る者たちはイエスキリストによりイスラエルの人々に語られた警告の言葉に耳を傾けなければなりません。これらの教訓は荒野の中の教会で神の民によって永代にわたり学ばれ心にとめるために与えられました。荒野の中の神の民の経験はこの時代の神の民の経験となるでしょう。真理はすべての時代でかつて聖徒たちに届けられた信仰を固く守る者たちに対する防御となるでしょう。」</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7B830E5C-FAC0-4AD4-85CD-19AE8F74F01F}"/>
              </a:ext>
            </a:extLst>
          </p:cNvPr>
          <p:cNvSpPr txBox="1"/>
          <p:nvPr/>
        </p:nvSpPr>
        <p:spPr>
          <a:xfrm>
            <a:off x="3543543" y="4553688"/>
            <a:ext cx="4785285" cy="338554"/>
          </a:xfrm>
          <a:prstGeom prst="rect">
            <a:avLst/>
          </a:prstGeom>
          <a:noFill/>
        </p:spPr>
        <p:txBody>
          <a:bodyPr wrap="none" rtlCol="0">
            <a:spAutoFit/>
          </a:bodyPr>
          <a:lstStyle/>
          <a:p>
            <a:pPr algn="r"/>
            <a:r>
              <a:rPr lang="en-US" sz="1600" b="1" dirty="0"/>
              <a:t>E. G. W. (The Upward Look, August 6)</a:t>
            </a:r>
            <a:r>
              <a:rPr lang="ja-JP" altLang="en-US" sz="1600" b="1" dirty="0"/>
              <a:t>（非公式翻訳）</a:t>
            </a:r>
            <a:endParaRPr lang="es-ES" sz="1600" b="1" dirty="0"/>
          </a:p>
        </p:txBody>
      </p:sp>
    </p:spTree>
    <p:extLst>
      <p:ext uri="{BB962C8B-B14F-4D97-AF65-F5344CB8AC3E}">
        <p14:creationId xmlns:p14="http://schemas.microsoft.com/office/powerpoint/2010/main" val="128623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4291</TotalTime>
  <Words>1036</Words>
  <Application>Microsoft Office PowerPoint</Application>
  <PresentationFormat>画面に合わせる (16:9)</PresentationFormat>
  <Paragraphs>56</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Calibri Light</vt:lpstr>
      <vt:lpstr>Comic Sans MS</vt:lpstr>
      <vt:lpstr>Arial</vt:lpstr>
      <vt:lpstr>Constantia</vt:lpstr>
      <vt:lpstr>Calibri</vt:lpstr>
      <vt:lpstr>游ゴシック</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57</cp:revision>
  <dcterms:created xsi:type="dcterms:W3CDTF">2021-09-04T14:56:20Z</dcterms:created>
  <dcterms:modified xsi:type="dcterms:W3CDTF">2021-10-08T01:55:55Z</dcterms:modified>
</cp:coreProperties>
</file>