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5" r:id="rId2"/>
    <p:sldId id="257" r:id="rId3"/>
    <p:sldId id="258" r:id="rId4"/>
    <p:sldId id="259" r:id="rId5"/>
    <p:sldId id="263" r:id="rId6"/>
    <p:sldId id="266" r:id="rId7"/>
    <p:sldId id="261" r:id="rId8"/>
    <p:sldId id="262" r:id="rId9"/>
    <p:sldId id="264" r:id="rId10"/>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5F27"/>
    <a:srgbClr val="C38C39"/>
    <a:srgbClr val="FFC02F"/>
    <a:srgbClr val="E37628"/>
    <a:srgbClr val="5B5A27"/>
    <a:srgbClr val="B4B152"/>
    <a:srgbClr val="FFC642"/>
    <a:srgbClr val="236B47"/>
    <a:srgbClr val="DEB1B0"/>
    <a:srgbClr val="CF8D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49" d="100"/>
          <a:sy n="149" d="100"/>
        </p:scale>
        <p:origin x="5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B70483E-B1A1-4951-BBD6-8A8C36FA579F}" type="datetimeFigureOut">
              <a:rPr lang="es-ES" smtClean="0"/>
              <a:t>24/08/2021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40BECB9-41A4-4537-B238-1B7F3144685C}" type="slidenum">
              <a:rPr lang="es-ES" smtClean="0"/>
              <a:t>‹#›</a:t>
            </a:fld>
            <a:endParaRPr lang="es-ES"/>
          </a:p>
        </p:txBody>
      </p:sp>
    </p:spTree>
    <p:extLst>
      <p:ext uri="{BB962C8B-B14F-4D97-AF65-F5344CB8AC3E}">
        <p14:creationId xmlns:p14="http://schemas.microsoft.com/office/powerpoint/2010/main" val="141685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70483E-B1A1-4951-BBD6-8A8C36FA579F}" type="datetimeFigureOut">
              <a:rPr lang="es-ES" smtClean="0"/>
              <a:t>24/08/2021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40BECB9-41A4-4537-B238-1B7F3144685C}" type="slidenum">
              <a:rPr lang="es-ES" smtClean="0"/>
              <a:t>‹#›</a:t>
            </a:fld>
            <a:endParaRPr lang="es-ES"/>
          </a:p>
        </p:txBody>
      </p:sp>
    </p:spTree>
    <p:extLst>
      <p:ext uri="{BB962C8B-B14F-4D97-AF65-F5344CB8AC3E}">
        <p14:creationId xmlns:p14="http://schemas.microsoft.com/office/powerpoint/2010/main" val="219359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70483E-B1A1-4951-BBD6-8A8C36FA579F}" type="datetimeFigureOut">
              <a:rPr lang="es-ES" smtClean="0"/>
              <a:t>24/08/2021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40BECB9-41A4-4537-B238-1B7F3144685C}" type="slidenum">
              <a:rPr lang="es-ES" smtClean="0"/>
              <a:t>‹#›</a:t>
            </a:fld>
            <a:endParaRPr lang="es-ES"/>
          </a:p>
        </p:txBody>
      </p:sp>
    </p:spTree>
    <p:extLst>
      <p:ext uri="{BB962C8B-B14F-4D97-AF65-F5344CB8AC3E}">
        <p14:creationId xmlns:p14="http://schemas.microsoft.com/office/powerpoint/2010/main" val="171631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70483E-B1A1-4951-BBD6-8A8C36FA579F}" type="datetimeFigureOut">
              <a:rPr lang="es-ES" smtClean="0"/>
              <a:t>24/08/2021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40BECB9-41A4-4537-B238-1B7F3144685C}" type="slidenum">
              <a:rPr lang="es-ES" smtClean="0"/>
              <a:t>‹#›</a:t>
            </a:fld>
            <a:endParaRPr lang="es-ES"/>
          </a:p>
        </p:txBody>
      </p:sp>
    </p:spTree>
    <p:extLst>
      <p:ext uri="{BB962C8B-B14F-4D97-AF65-F5344CB8AC3E}">
        <p14:creationId xmlns:p14="http://schemas.microsoft.com/office/powerpoint/2010/main" val="404986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B70483E-B1A1-4951-BBD6-8A8C36FA579F}" type="datetimeFigureOut">
              <a:rPr lang="es-ES" smtClean="0"/>
              <a:t>24/08/2021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40BECB9-41A4-4537-B238-1B7F3144685C}" type="slidenum">
              <a:rPr lang="es-ES" smtClean="0"/>
              <a:t>‹#›</a:t>
            </a:fld>
            <a:endParaRPr lang="es-ES"/>
          </a:p>
        </p:txBody>
      </p:sp>
    </p:spTree>
    <p:extLst>
      <p:ext uri="{BB962C8B-B14F-4D97-AF65-F5344CB8AC3E}">
        <p14:creationId xmlns:p14="http://schemas.microsoft.com/office/powerpoint/2010/main" val="418133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B70483E-B1A1-4951-BBD6-8A8C36FA579F}" type="datetimeFigureOut">
              <a:rPr lang="es-ES" smtClean="0"/>
              <a:t>24/08/2021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40BECB9-41A4-4537-B238-1B7F3144685C}" type="slidenum">
              <a:rPr lang="es-ES" smtClean="0"/>
              <a:t>‹#›</a:t>
            </a:fld>
            <a:endParaRPr lang="es-ES"/>
          </a:p>
        </p:txBody>
      </p:sp>
    </p:spTree>
    <p:extLst>
      <p:ext uri="{BB962C8B-B14F-4D97-AF65-F5344CB8AC3E}">
        <p14:creationId xmlns:p14="http://schemas.microsoft.com/office/powerpoint/2010/main" val="371221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B70483E-B1A1-4951-BBD6-8A8C36FA579F}" type="datetimeFigureOut">
              <a:rPr lang="es-ES" smtClean="0"/>
              <a:t>24/08/2021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40BECB9-41A4-4537-B238-1B7F3144685C}" type="slidenum">
              <a:rPr lang="es-ES" smtClean="0"/>
              <a:t>‹#›</a:t>
            </a:fld>
            <a:endParaRPr lang="es-ES"/>
          </a:p>
        </p:txBody>
      </p:sp>
    </p:spTree>
    <p:extLst>
      <p:ext uri="{BB962C8B-B14F-4D97-AF65-F5344CB8AC3E}">
        <p14:creationId xmlns:p14="http://schemas.microsoft.com/office/powerpoint/2010/main" val="385784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B70483E-B1A1-4951-BBD6-8A8C36FA579F}" type="datetimeFigureOut">
              <a:rPr lang="es-ES" smtClean="0"/>
              <a:t>24/08/2021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40BECB9-41A4-4537-B238-1B7F3144685C}" type="slidenum">
              <a:rPr lang="es-ES" smtClean="0"/>
              <a:t>‹#›</a:t>
            </a:fld>
            <a:endParaRPr lang="es-ES"/>
          </a:p>
        </p:txBody>
      </p:sp>
    </p:spTree>
    <p:extLst>
      <p:ext uri="{BB962C8B-B14F-4D97-AF65-F5344CB8AC3E}">
        <p14:creationId xmlns:p14="http://schemas.microsoft.com/office/powerpoint/2010/main" val="291763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0483E-B1A1-4951-BBD6-8A8C36FA579F}" type="datetimeFigureOut">
              <a:rPr lang="es-ES" smtClean="0"/>
              <a:t>24/08/2021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40BECB9-41A4-4537-B238-1B7F3144685C}" type="slidenum">
              <a:rPr lang="es-ES" smtClean="0"/>
              <a:t>‹#›</a:t>
            </a:fld>
            <a:endParaRPr lang="es-ES"/>
          </a:p>
        </p:txBody>
      </p:sp>
    </p:spTree>
    <p:extLst>
      <p:ext uri="{BB962C8B-B14F-4D97-AF65-F5344CB8AC3E}">
        <p14:creationId xmlns:p14="http://schemas.microsoft.com/office/powerpoint/2010/main" val="171835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B70483E-B1A1-4951-BBD6-8A8C36FA579F}" type="datetimeFigureOut">
              <a:rPr lang="es-ES" smtClean="0"/>
              <a:t>24/08/2021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40BECB9-41A4-4537-B238-1B7F3144685C}" type="slidenum">
              <a:rPr lang="es-ES" smtClean="0"/>
              <a:t>‹#›</a:t>
            </a:fld>
            <a:endParaRPr lang="es-ES"/>
          </a:p>
        </p:txBody>
      </p:sp>
    </p:spTree>
    <p:extLst>
      <p:ext uri="{BB962C8B-B14F-4D97-AF65-F5344CB8AC3E}">
        <p14:creationId xmlns:p14="http://schemas.microsoft.com/office/powerpoint/2010/main" val="46369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B70483E-B1A1-4951-BBD6-8A8C36FA579F}" type="datetimeFigureOut">
              <a:rPr lang="es-ES" smtClean="0"/>
              <a:t>24/08/2021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40BECB9-41A4-4537-B238-1B7F3144685C}" type="slidenum">
              <a:rPr lang="es-ES" smtClean="0"/>
              <a:t>‹#›</a:t>
            </a:fld>
            <a:endParaRPr lang="es-ES"/>
          </a:p>
        </p:txBody>
      </p:sp>
    </p:spTree>
    <p:extLst>
      <p:ext uri="{BB962C8B-B14F-4D97-AF65-F5344CB8AC3E}">
        <p14:creationId xmlns:p14="http://schemas.microsoft.com/office/powerpoint/2010/main" val="14651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B70483E-B1A1-4951-BBD6-8A8C36FA579F}" type="datetimeFigureOut">
              <a:rPr lang="es-ES" smtClean="0"/>
              <a:t>24/08/2021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40BECB9-41A4-4537-B238-1B7F3144685C}" type="slidenum">
              <a:rPr lang="es-ES" smtClean="0"/>
              <a:t>‹#›</a:t>
            </a:fld>
            <a:endParaRPr lang="es-ES"/>
          </a:p>
        </p:txBody>
      </p:sp>
    </p:spTree>
    <p:extLst>
      <p:ext uri="{BB962C8B-B14F-4D97-AF65-F5344CB8AC3E}">
        <p14:creationId xmlns:p14="http://schemas.microsoft.com/office/powerpoint/2010/main" val="279759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11">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3">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51435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Un grupo de gente&#10;&#10;Descripción generada automáticamente con confianza media">
            <a:extLst>
              <a:ext uri="{FF2B5EF4-FFF2-40B4-BE49-F238E27FC236}">
                <a16:creationId xmlns:a16="http://schemas.microsoft.com/office/drawing/2014/main" id="{658549CE-0E3E-48EC-8D4B-9875D69CA1D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 y="10"/>
            <a:ext cx="2771774" cy="514349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pic>
        <p:nvPicPr>
          <p:cNvPr id="7" name="Imagen 6" descr="Imagen que contiene exterior, montaña, parado, nieve&#10;&#10;Descripción generada automáticamente">
            <a:extLst>
              <a:ext uri="{FF2B5EF4-FFF2-40B4-BE49-F238E27FC236}">
                <a16:creationId xmlns:a16="http://schemas.microsoft.com/office/drawing/2014/main" id="{6C624E4E-817B-443A-9E97-EA7C8797881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35350" y="10"/>
            <a:ext cx="2708650" cy="51434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
        <p:nvSpPr>
          <p:cNvPr id="37" name="CuadroTexto 36">
            <a:extLst>
              <a:ext uri="{FF2B5EF4-FFF2-40B4-BE49-F238E27FC236}">
                <a16:creationId xmlns:a16="http://schemas.microsoft.com/office/drawing/2014/main" id="{54749E1A-3118-4D65-8BD6-C6E1D2919A85}"/>
              </a:ext>
            </a:extLst>
          </p:cNvPr>
          <p:cNvSpPr txBox="1"/>
          <p:nvPr/>
        </p:nvSpPr>
        <p:spPr>
          <a:xfrm>
            <a:off x="2878211" y="243433"/>
            <a:ext cx="3187795" cy="3606372"/>
          </a:xfrm>
          <a:prstGeom prst="rect">
            <a:avLst/>
          </a:prstGeom>
          <a:noFill/>
        </p:spPr>
        <p:txBody>
          <a:bodyPr wrap="square" rtlCol="0">
            <a:spAutoFit/>
          </a:bodyPr>
          <a:lstStyle/>
          <a:p>
            <a:pPr algn="ctr">
              <a:lnSpc>
                <a:spcPct val="150000"/>
              </a:lnSpc>
            </a:pPr>
            <a:r>
              <a:rPr lang="ja-JP" altLang="en-US" sz="8000" b="1" dirty="0">
                <a:ln w="12700">
                  <a:solidFill>
                    <a:schemeClr val="accent3">
                      <a:lumMod val="50000"/>
                    </a:schemeClr>
                  </a:solidFill>
                  <a:prstDash val="solid"/>
                </a:ln>
                <a:pattFill prst="narHorz">
                  <a:fgClr>
                    <a:srgbClr val="E38641"/>
                  </a:fgClr>
                  <a:bgClr>
                    <a:schemeClr val="accent3">
                      <a:lumMod val="40000"/>
                      <a:lumOff val="60000"/>
                    </a:schemeClr>
                  </a:bgClr>
                </a:pattFill>
                <a:effectLst>
                  <a:innerShdw blurRad="177800">
                    <a:schemeClr val="accent3">
                      <a:lumMod val="50000"/>
                    </a:schemeClr>
                  </a:innerShdw>
                </a:effectLst>
              </a:rPr>
              <a:t>休む自由</a:t>
            </a:r>
            <a:endParaRPr lang="es-ES" sz="8000" b="1" dirty="0">
              <a:ln w="12700">
                <a:solidFill>
                  <a:schemeClr val="accent3">
                    <a:lumMod val="50000"/>
                  </a:schemeClr>
                </a:solidFill>
                <a:prstDash val="solid"/>
              </a:ln>
              <a:pattFill prst="narHorz">
                <a:fgClr>
                  <a:srgbClr val="E38641"/>
                </a:fgClr>
                <a:bgClr>
                  <a:schemeClr val="accent3">
                    <a:lumMod val="40000"/>
                    <a:lumOff val="60000"/>
                  </a:schemeClr>
                </a:bgClr>
              </a:pattFill>
              <a:effectLst>
                <a:innerShdw blurRad="177800">
                  <a:schemeClr val="accent3">
                    <a:lumMod val="50000"/>
                  </a:schemeClr>
                </a:innerShdw>
              </a:effectLst>
            </a:endParaRPr>
          </a:p>
        </p:txBody>
      </p:sp>
      <p:sp>
        <p:nvSpPr>
          <p:cNvPr id="39" name="CuadroTexto 38">
            <a:extLst>
              <a:ext uri="{FF2B5EF4-FFF2-40B4-BE49-F238E27FC236}">
                <a16:creationId xmlns:a16="http://schemas.microsoft.com/office/drawing/2014/main" id="{EDB63BEF-CD19-474D-BF2E-B10CA01FC01C}"/>
              </a:ext>
            </a:extLst>
          </p:cNvPr>
          <p:cNvSpPr txBox="1"/>
          <p:nvPr/>
        </p:nvSpPr>
        <p:spPr>
          <a:xfrm>
            <a:off x="3447328" y="4804946"/>
            <a:ext cx="2249334" cy="338554"/>
          </a:xfrm>
          <a:prstGeom prst="rect">
            <a:avLst/>
          </a:prstGeom>
          <a:noFill/>
        </p:spPr>
        <p:txBody>
          <a:bodyPr wrap="none" rtlCol="0">
            <a:spAutoFit/>
          </a:bodyPr>
          <a:lstStyle/>
          <a:p>
            <a:pPr algn="ctr"/>
            <a:r>
              <a:rPr lang="en-US" altLang="ja-JP" sz="1600" b="1" dirty="0">
                <a:solidFill>
                  <a:srgbClr val="355778"/>
                </a:solidFill>
              </a:rPr>
              <a:t>2021</a:t>
            </a:r>
            <a:r>
              <a:rPr lang="ja-JP" altLang="en-US" sz="1600" b="1" dirty="0">
                <a:solidFill>
                  <a:srgbClr val="355778"/>
                </a:solidFill>
              </a:rPr>
              <a:t>年</a:t>
            </a:r>
            <a:r>
              <a:rPr lang="en-US" altLang="ja-JP" sz="1600" b="1" dirty="0">
                <a:solidFill>
                  <a:srgbClr val="355778"/>
                </a:solidFill>
              </a:rPr>
              <a:t>8</a:t>
            </a:r>
            <a:r>
              <a:rPr lang="ja-JP" altLang="en-US" sz="1600" b="1" dirty="0">
                <a:solidFill>
                  <a:srgbClr val="355778"/>
                </a:solidFill>
              </a:rPr>
              <a:t>月</a:t>
            </a:r>
            <a:r>
              <a:rPr lang="en-US" altLang="ja-JP" sz="1600" b="1" dirty="0">
                <a:solidFill>
                  <a:srgbClr val="355778"/>
                </a:solidFill>
              </a:rPr>
              <a:t>21</a:t>
            </a:r>
            <a:r>
              <a:rPr lang="ja-JP" altLang="en-US" sz="1600" b="1" dirty="0">
                <a:solidFill>
                  <a:srgbClr val="355778"/>
                </a:solidFill>
              </a:rPr>
              <a:t>日、第</a:t>
            </a:r>
            <a:r>
              <a:rPr lang="en-US" altLang="ja-JP" sz="1600" b="1" dirty="0">
                <a:solidFill>
                  <a:srgbClr val="355778"/>
                </a:solidFill>
              </a:rPr>
              <a:t>8</a:t>
            </a:r>
            <a:r>
              <a:rPr lang="ja-JP" altLang="en-US" sz="1600" b="1" dirty="0">
                <a:solidFill>
                  <a:srgbClr val="355778"/>
                </a:solidFill>
              </a:rPr>
              <a:t>課</a:t>
            </a:r>
            <a:endParaRPr lang="es-ES" sz="1600" b="1" dirty="0">
              <a:solidFill>
                <a:srgbClr val="355778"/>
              </a:solidFill>
            </a:endParaRPr>
          </a:p>
        </p:txBody>
      </p:sp>
    </p:spTree>
    <p:extLst>
      <p:ext uri="{BB962C8B-B14F-4D97-AF65-F5344CB8AC3E}">
        <p14:creationId xmlns:p14="http://schemas.microsoft.com/office/powerpoint/2010/main" val="171083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B65FCCA-3B11-41FB-91A8-CE9CE3E6C953}"/>
              </a:ext>
            </a:extLst>
          </p:cNvPr>
          <p:cNvSpPr txBox="1"/>
          <p:nvPr/>
        </p:nvSpPr>
        <p:spPr>
          <a:xfrm>
            <a:off x="583476" y="2513861"/>
            <a:ext cx="4648200" cy="2646878"/>
          </a:xfrm>
          <a:prstGeom prst="rect">
            <a:avLst/>
          </a:prstGeom>
          <a:noFill/>
        </p:spPr>
        <p:txBody>
          <a:bodyPr wrap="square" rtlCol="0">
            <a:spAutoFit/>
          </a:bodyPr>
          <a:lstStyle/>
          <a:p>
            <a:pPr>
              <a:spcBef>
                <a:spcPts val="600"/>
              </a:spcBef>
            </a:pPr>
            <a:r>
              <a:rPr lang="ja-JP" altLang="en-US" b="1" dirty="0"/>
              <a:t>罪からの自由</a:t>
            </a:r>
            <a:r>
              <a:rPr lang="en-US" b="1" dirty="0"/>
              <a:t>: </a:t>
            </a:r>
            <a:r>
              <a:rPr lang="ja-JP" altLang="en-US" b="1" dirty="0"/>
              <a:t>足なえと友人達</a:t>
            </a:r>
            <a:endParaRPr lang="es-ES" b="1" dirty="0"/>
          </a:p>
          <a:p>
            <a:pPr lvl="1">
              <a:spcBef>
                <a:spcPts val="600"/>
              </a:spcBef>
            </a:pPr>
            <a:r>
              <a:rPr lang="ja-JP" altLang="en-US" b="1" dirty="0"/>
              <a:t>癒しという休み</a:t>
            </a:r>
            <a:endParaRPr lang="en-US" altLang="ja-JP" b="1" dirty="0"/>
          </a:p>
          <a:p>
            <a:pPr lvl="1">
              <a:spcBef>
                <a:spcPts val="600"/>
              </a:spcBef>
            </a:pPr>
            <a:r>
              <a:rPr lang="ja-JP" altLang="en-US" b="1" dirty="0"/>
              <a:t>根源から癒す</a:t>
            </a:r>
            <a:endParaRPr lang="es-ES" b="1" dirty="0"/>
          </a:p>
          <a:p>
            <a:pPr>
              <a:spcBef>
                <a:spcPts val="1800"/>
              </a:spcBef>
            </a:pPr>
            <a:r>
              <a:rPr lang="ja-JP" altLang="en-US" b="1" dirty="0"/>
              <a:t>落胆からの自由</a:t>
            </a:r>
            <a:r>
              <a:rPr lang="en-US" b="1" dirty="0"/>
              <a:t>: </a:t>
            </a:r>
            <a:r>
              <a:rPr lang="ja-JP" altLang="en-US" b="1" dirty="0"/>
              <a:t>エリヤとティシュべ人</a:t>
            </a:r>
            <a:endParaRPr lang="es-ES" b="1" dirty="0"/>
          </a:p>
          <a:p>
            <a:pPr lvl="1">
              <a:spcBef>
                <a:spcPts val="600"/>
              </a:spcBef>
            </a:pPr>
            <a:r>
              <a:rPr lang="ja-JP" altLang="en-US" b="1" dirty="0"/>
              <a:t>逃げ出すこと</a:t>
            </a:r>
            <a:endParaRPr lang="es-ES" b="1" dirty="0"/>
          </a:p>
          <a:p>
            <a:pPr lvl="1">
              <a:spcBef>
                <a:spcPts val="600"/>
              </a:spcBef>
            </a:pPr>
            <a:r>
              <a:rPr lang="ja-JP" altLang="en-US" b="1" dirty="0"/>
              <a:t>逃げるのに疲れて</a:t>
            </a:r>
            <a:endParaRPr lang="es-ES" b="1" dirty="0"/>
          </a:p>
          <a:p>
            <a:pPr lvl="1">
              <a:spcBef>
                <a:spcPts val="600"/>
              </a:spcBef>
            </a:pPr>
            <a:r>
              <a:rPr lang="ja-JP" altLang="en-US" b="1" dirty="0"/>
              <a:t>休み、そしてさらに</a:t>
            </a:r>
            <a:endParaRPr lang="es-ES" b="1" dirty="0"/>
          </a:p>
        </p:txBody>
      </p:sp>
      <p:sp>
        <p:nvSpPr>
          <p:cNvPr id="3" name="CuadroTexto 2">
            <a:extLst>
              <a:ext uri="{FF2B5EF4-FFF2-40B4-BE49-F238E27FC236}">
                <a16:creationId xmlns:a16="http://schemas.microsoft.com/office/drawing/2014/main" id="{33D5344B-A005-4D2E-B784-0E6E9EDAE0B8}"/>
              </a:ext>
            </a:extLst>
          </p:cNvPr>
          <p:cNvSpPr txBox="1"/>
          <p:nvPr/>
        </p:nvSpPr>
        <p:spPr>
          <a:xfrm>
            <a:off x="1713008" y="81478"/>
            <a:ext cx="7294192" cy="2339102"/>
          </a:xfrm>
          <a:prstGeom prst="rect">
            <a:avLst/>
          </a:prstGeom>
          <a:noFill/>
        </p:spPr>
        <p:txBody>
          <a:bodyPr wrap="square" rtlCol="0">
            <a:spAutoFit/>
          </a:bodyPr>
          <a:lstStyle/>
          <a:p>
            <a:pPr>
              <a:spcBef>
                <a:spcPts val="600"/>
              </a:spcBef>
            </a:pPr>
            <a:r>
              <a:rPr lang="ja-JP" altLang="en-US" b="1" dirty="0"/>
              <a:t>我々は何から自由になるべきでしょうか</a:t>
            </a:r>
            <a:r>
              <a:rPr lang="es-ES" b="1" dirty="0"/>
              <a:t>?</a:t>
            </a:r>
          </a:p>
          <a:p>
            <a:pPr>
              <a:spcBef>
                <a:spcPts val="600"/>
              </a:spcBef>
            </a:pPr>
            <a:r>
              <a:rPr lang="ja-JP" altLang="en-US" b="1" dirty="0"/>
              <a:t>何が身体的、精神的、霊的な病いを起こしているのでしょうか</a:t>
            </a:r>
            <a:r>
              <a:rPr lang="es-ES" b="1" dirty="0"/>
              <a:t>?</a:t>
            </a:r>
          </a:p>
          <a:p>
            <a:pPr>
              <a:spcBef>
                <a:spcPts val="600"/>
              </a:spcBef>
            </a:pPr>
            <a:r>
              <a:rPr lang="ja-JP" altLang="en-US" b="1" dirty="0"/>
              <a:t>もし我々が健康の原則に忠実に従っていても病いに陥ることはあるのでしょうか？</a:t>
            </a:r>
            <a:endParaRPr lang="es-ES" b="1" dirty="0"/>
          </a:p>
          <a:p>
            <a:pPr>
              <a:spcBef>
                <a:spcPts val="600"/>
              </a:spcBef>
            </a:pPr>
            <a:r>
              <a:rPr lang="ja-JP" altLang="en-US" b="1" dirty="0"/>
              <a:t>クリスチャンでも落胆し、落ち込み、不安になることがあるのでしょうか</a:t>
            </a:r>
            <a:r>
              <a:rPr lang="es-ES" b="1" dirty="0"/>
              <a:t>?</a:t>
            </a:r>
          </a:p>
          <a:p>
            <a:pPr>
              <a:spcBef>
                <a:spcPts val="600"/>
              </a:spcBef>
            </a:pPr>
            <a:r>
              <a:rPr lang="ja-JP" altLang="en-US" b="1" dirty="0"/>
              <a:t>聖書の２つの事例から答えを求めてみましょう。</a:t>
            </a:r>
            <a:endParaRPr lang="es-ES" b="1" dirty="0"/>
          </a:p>
        </p:txBody>
      </p:sp>
      <p:pic>
        <p:nvPicPr>
          <p:cNvPr id="5" name="Imagen 4" descr="Mujer sentada en el piso&#10;&#10;Descripción generada automáticamente con confianza media">
            <a:extLst>
              <a:ext uri="{FF2B5EF4-FFF2-40B4-BE49-F238E27FC236}">
                <a16:creationId xmlns:a16="http://schemas.microsoft.com/office/drawing/2014/main" id="{D854AB62-B435-4DC1-B3E1-ED11244E925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6800" y="128145"/>
            <a:ext cx="1398807" cy="2158329"/>
          </a:xfrm>
          <a:prstGeom prst="rect">
            <a:avLst/>
          </a:prstGeom>
          <a:ln w="38100">
            <a:solidFill>
              <a:schemeClr val="bg2"/>
            </a:solidFill>
          </a:ln>
          <a:effectLst>
            <a:outerShdw blurRad="50800" dist="38100" dir="2700000" algn="tl" rotWithShape="0">
              <a:prstClr val="black">
                <a:alpha val="40000"/>
              </a:prstClr>
            </a:outerShdw>
          </a:effectLst>
        </p:spPr>
      </p:pic>
      <p:pic>
        <p:nvPicPr>
          <p:cNvPr id="7" name="Imagen 6" descr="Una caricatura de una persona&#10;&#10;Descripción generada automáticamente con confianza baja">
            <a:extLst>
              <a:ext uri="{FF2B5EF4-FFF2-40B4-BE49-F238E27FC236}">
                <a16:creationId xmlns:a16="http://schemas.microsoft.com/office/drawing/2014/main" id="{C2BEF21F-8F20-4C0F-B6E4-D17266639B5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64129" y="2632058"/>
            <a:ext cx="1751288" cy="2409772"/>
          </a:xfrm>
          <a:prstGeom prst="rect">
            <a:avLst/>
          </a:prstGeom>
          <a:ln w="88900" cap="sq" cmpd="thickThin">
            <a:solidFill>
              <a:schemeClr val="bg2">
                <a:lumMod val="60000"/>
                <a:lumOff val="40000"/>
              </a:schemeClr>
            </a:solidFill>
            <a:prstDash val="solid"/>
            <a:miter lim="800000"/>
          </a:ln>
          <a:effectLst>
            <a:innerShdw blurRad="76200">
              <a:srgbClr val="000000"/>
            </a:innerShdw>
          </a:effectLst>
        </p:spPr>
      </p:pic>
      <p:pic>
        <p:nvPicPr>
          <p:cNvPr id="9" name="Imagen 8" descr="Un grupo de personas jugando con un paraguas&#10;&#10;Descripción generada automáticamente con confianza baja">
            <a:extLst>
              <a:ext uri="{FF2B5EF4-FFF2-40B4-BE49-F238E27FC236}">
                <a16:creationId xmlns:a16="http://schemas.microsoft.com/office/drawing/2014/main" id="{12809EE7-3B21-44AF-ADC4-07C50B9708D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79422" y="2632058"/>
            <a:ext cx="1899335" cy="2409772"/>
          </a:xfrm>
          <a:prstGeom prst="rect">
            <a:avLst/>
          </a:prstGeom>
          <a:ln w="88900" cap="sq" cmpd="thickThin">
            <a:solidFill>
              <a:schemeClr val="bg2">
                <a:lumMod val="60000"/>
                <a:lumOff val="40000"/>
              </a:schemeClr>
            </a:solidFill>
            <a:prstDash val="solid"/>
            <a:miter lim="800000"/>
          </a:ln>
          <a:effectLst>
            <a:innerShdw blurRad="76200">
              <a:srgbClr val="000000"/>
            </a:innerShdw>
          </a:effectLst>
        </p:spPr>
      </p:pic>
      <p:pic>
        <p:nvPicPr>
          <p:cNvPr id="10" name="Imagen 9" descr="Horno de microondas&#10;&#10;Descripción generada automáticamente con confianza media">
            <a:extLst>
              <a:ext uri="{FF2B5EF4-FFF2-40B4-BE49-F238E27FC236}">
                <a16:creationId xmlns:a16="http://schemas.microsoft.com/office/drawing/2014/main" id="{9D89B219-A524-4610-A868-A21FE636149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09766" y="4505377"/>
            <a:ext cx="239860" cy="207280"/>
          </a:xfrm>
          <a:prstGeom prst="rect">
            <a:avLst/>
          </a:prstGeom>
        </p:spPr>
      </p:pic>
      <p:pic>
        <p:nvPicPr>
          <p:cNvPr id="15" name="Imagen 14" descr="Dibujo de un microondas&#10;&#10;Descripción generada automáticamente con confianza baja">
            <a:extLst>
              <a:ext uri="{FF2B5EF4-FFF2-40B4-BE49-F238E27FC236}">
                <a16:creationId xmlns:a16="http://schemas.microsoft.com/office/drawing/2014/main" id="{898A2145-7A0C-4DE9-A269-24EC3E382C5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09766" y="4863993"/>
            <a:ext cx="239643" cy="207281"/>
          </a:xfrm>
          <a:prstGeom prst="rect">
            <a:avLst/>
          </a:prstGeom>
        </p:spPr>
      </p:pic>
      <p:pic>
        <p:nvPicPr>
          <p:cNvPr id="18" name="Imagen 17" descr="Icono&#10;&#10;Descripción generada automáticamente">
            <a:extLst>
              <a:ext uri="{FF2B5EF4-FFF2-40B4-BE49-F238E27FC236}">
                <a16:creationId xmlns:a16="http://schemas.microsoft.com/office/drawing/2014/main" id="{C7CEFFEF-C8BB-48AE-BB50-703F0013988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9766" y="4146762"/>
            <a:ext cx="239743" cy="207280"/>
          </a:xfrm>
          <a:prstGeom prst="rect">
            <a:avLst/>
          </a:prstGeom>
        </p:spPr>
      </p:pic>
      <p:pic>
        <p:nvPicPr>
          <p:cNvPr id="22" name="Imagen 21" descr="Pantalla de computadora con fondo azul&#10;&#10;Descripción generada automáticamente con confianza media">
            <a:extLst>
              <a:ext uri="{FF2B5EF4-FFF2-40B4-BE49-F238E27FC236}">
                <a16:creationId xmlns:a16="http://schemas.microsoft.com/office/drawing/2014/main" id="{3C437E12-FE6F-49E2-B755-7D10A3B6BAA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09766" y="2953752"/>
            <a:ext cx="239743" cy="207280"/>
          </a:xfrm>
          <a:prstGeom prst="rect">
            <a:avLst/>
          </a:prstGeom>
        </p:spPr>
      </p:pic>
      <p:pic>
        <p:nvPicPr>
          <p:cNvPr id="24" name="Imagen 23" descr="Un microondas color verde&#10;&#10;Descripción generada automáticamente con confianza baja">
            <a:extLst>
              <a:ext uri="{FF2B5EF4-FFF2-40B4-BE49-F238E27FC236}">
                <a16:creationId xmlns:a16="http://schemas.microsoft.com/office/drawing/2014/main" id="{C711D013-4FB5-4A4D-AFE9-04E1A51F078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09766" y="3304626"/>
            <a:ext cx="239860" cy="207280"/>
          </a:xfrm>
          <a:prstGeom prst="rect">
            <a:avLst/>
          </a:prstGeom>
        </p:spPr>
      </p:pic>
      <p:pic>
        <p:nvPicPr>
          <p:cNvPr id="29" name="Imagen 28">
            <a:extLst>
              <a:ext uri="{FF2B5EF4-FFF2-40B4-BE49-F238E27FC236}">
                <a16:creationId xmlns:a16="http://schemas.microsoft.com/office/drawing/2014/main" id="{81511977-9408-422B-8021-C22108CE2EAF}"/>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rot="1761460">
            <a:off x="136110" y="2459887"/>
            <a:ext cx="367617" cy="413099"/>
          </a:xfrm>
          <a:prstGeom prst="rect">
            <a:avLst/>
          </a:prstGeom>
          <a:effectLst>
            <a:outerShdw blurRad="50800" dist="38100" dir="2700000" algn="tl" rotWithShape="0">
              <a:prstClr val="black">
                <a:alpha val="40000"/>
              </a:prstClr>
            </a:outerShdw>
          </a:effectLst>
        </p:spPr>
      </p:pic>
      <p:pic>
        <p:nvPicPr>
          <p:cNvPr id="32" name="Imagen 31">
            <a:extLst>
              <a:ext uri="{FF2B5EF4-FFF2-40B4-BE49-F238E27FC236}">
                <a16:creationId xmlns:a16="http://schemas.microsoft.com/office/drawing/2014/main" id="{402BEBFE-5FBC-497D-90F3-6C1DB5000F0D}"/>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rot="1761460">
            <a:off x="136110" y="3640081"/>
            <a:ext cx="367617" cy="4130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6484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1" dur="1000" fill="hold"/>
                                        <p:tgtEl>
                                          <p:spTgt spid="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9"/>
                                        </p:tgtEl>
                                      </p:cBhvr>
                                    </p:animEffect>
                                  </p:childTnLst>
                                </p:cTn>
                              </p:par>
                            </p:childTnLst>
                          </p:cTn>
                        </p:par>
                        <p:par>
                          <p:cTn id="46" fill="hold">
                            <p:stCondLst>
                              <p:cond delay="1000"/>
                            </p:stCondLst>
                            <p:childTnLst>
                              <p:par>
                                <p:cTn id="47" presetID="2" presetClass="entr" presetSubtype="4"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0" end="0"/>
                                            </p:txEl>
                                          </p:spTgt>
                                        </p:tgtEl>
                                        <p:attrNameLst>
                                          <p:attrName>style.visibility</p:attrName>
                                        </p:attrNameLst>
                                      </p:cBhvr>
                                      <p:to>
                                        <p:strVal val="visible"/>
                                      </p:to>
                                    </p:set>
                                    <p:animEffect transition="in" filter="wipe(left)">
                                      <p:cBhvr>
                                        <p:cTn id="54" dur="500"/>
                                        <p:tgtEl>
                                          <p:spTgt spid="2">
                                            <p:txEl>
                                              <p:pRg st="0" end="0"/>
                                            </p:txEl>
                                          </p:spTgt>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 calcmode="lin" valueType="num">
                                      <p:cBhvr>
                                        <p:cTn id="60" dur="500" fill="hold"/>
                                        <p:tgtEl>
                                          <p:spTgt spid="22"/>
                                        </p:tgtEl>
                                        <p:attrNameLst>
                                          <p:attrName>style.rotation</p:attrName>
                                        </p:attrNameLst>
                                      </p:cBhvr>
                                      <p:tavLst>
                                        <p:tav tm="0">
                                          <p:val>
                                            <p:fltVal val="90"/>
                                          </p:val>
                                        </p:tav>
                                        <p:tav tm="100000">
                                          <p:val>
                                            <p:fltVal val="0"/>
                                          </p:val>
                                        </p:tav>
                                      </p:tavLst>
                                    </p:anim>
                                    <p:animEffect transition="in" filter="fade">
                                      <p:cBhvr>
                                        <p:cTn id="61" dur="500"/>
                                        <p:tgtEl>
                                          <p:spTgt spid="22"/>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par>
                                <p:cTn id="70" presetID="31"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 calcmode="lin" valueType="num">
                                      <p:cBhvr>
                                        <p:cTn id="74" dur="500" fill="hold"/>
                                        <p:tgtEl>
                                          <p:spTgt spid="24"/>
                                        </p:tgtEl>
                                        <p:attrNameLst>
                                          <p:attrName>style.rotation</p:attrName>
                                        </p:attrNameLst>
                                      </p:cBhvr>
                                      <p:tavLst>
                                        <p:tav tm="0">
                                          <p:val>
                                            <p:fltVal val="90"/>
                                          </p:val>
                                        </p:tav>
                                        <p:tav tm="100000">
                                          <p:val>
                                            <p:fltVal val="0"/>
                                          </p:val>
                                        </p:tav>
                                      </p:tavLst>
                                    </p:anim>
                                    <p:animEffect transition="in" filter="fade">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25" presetClass="entr" presetSubtype="0"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p:cTn id="8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83" dur="1000" fill="hold"/>
                                        <p:tgtEl>
                                          <p:spTgt spid="7"/>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7"/>
                                        </p:tgtEl>
                                      </p:cBhvr>
                                    </p:animEffect>
                                  </p:childTnLst>
                                </p:cTn>
                              </p:par>
                            </p:childTnLst>
                          </p:cTn>
                        </p:par>
                        <p:par>
                          <p:cTn id="88" fill="hold">
                            <p:stCondLst>
                              <p:cond delay="1000"/>
                            </p:stCondLst>
                            <p:childTnLst>
                              <p:par>
                                <p:cTn id="89" presetID="2" presetClass="entr" presetSubtype="4"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fill="hold"/>
                                        <p:tgtEl>
                                          <p:spTgt spid="32"/>
                                        </p:tgtEl>
                                        <p:attrNameLst>
                                          <p:attrName>ppt_x</p:attrName>
                                        </p:attrNameLst>
                                      </p:cBhvr>
                                      <p:tavLst>
                                        <p:tav tm="0">
                                          <p:val>
                                            <p:strVal val="#ppt_x"/>
                                          </p:val>
                                        </p:tav>
                                        <p:tav tm="100000">
                                          <p:val>
                                            <p:strVal val="#ppt_x"/>
                                          </p:val>
                                        </p:tav>
                                      </p:tavLst>
                                    </p:anim>
                                    <p:anim calcmode="lin" valueType="num">
                                      <p:cBhvr additive="base">
                                        <p:cTn id="92" dur="500" fill="hold"/>
                                        <p:tgtEl>
                                          <p:spTgt spid="32"/>
                                        </p:tgtEl>
                                        <p:attrNameLst>
                                          <p:attrName>ppt_y</p:attrName>
                                        </p:attrNameLst>
                                      </p:cBhvr>
                                      <p:tavLst>
                                        <p:tav tm="0">
                                          <p:val>
                                            <p:strVal val="1+#ppt_h/2"/>
                                          </p:val>
                                        </p:tav>
                                        <p:tav tm="100000">
                                          <p:val>
                                            <p:strVal val="#ppt_y"/>
                                          </p:val>
                                        </p:tav>
                                      </p:tavLst>
                                    </p:anim>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2">
                                            <p:txEl>
                                              <p:pRg st="3" end="3"/>
                                            </p:txEl>
                                          </p:spTgt>
                                        </p:tgtEl>
                                        <p:attrNameLst>
                                          <p:attrName>style.visibility</p:attrName>
                                        </p:attrNameLst>
                                      </p:cBhvr>
                                      <p:to>
                                        <p:strVal val="visible"/>
                                      </p:to>
                                    </p:set>
                                    <p:animEffect transition="in" filter="wipe(left)">
                                      <p:cBhvr>
                                        <p:cTn id="96" dur="500"/>
                                        <p:tgtEl>
                                          <p:spTgt spid="2">
                                            <p:txEl>
                                              <p:pRg st="3" end="3"/>
                                            </p:txEl>
                                          </p:spTgt>
                                        </p:tgtEl>
                                      </p:cBhvr>
                                    </p:animEffect>
                                  </p:childTnLst>
                                </p:cTn>
                              </p:par>
                            </p:childTnLst>
                          </p:cTn>
                        </p:par>
                        <p:par>
                          <p:cTn id="97" fill="hold">
                            <p:stCondLst>
                              <p:cond delay="2000"/>
                            </p:stCondLst>
                            <p:childTnLst>
                              <p:par>
                                <p:cTn id="98" presetID="31" presetClass="entr" presetSubtype="0" fill="hold"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 calcmode="lin" valueType="num">
                                      <p:cBhvr>
                                        <p:cTn id="102" dur="500" fill="hold"/>
                                        <p:tgtEl>
                                          <p:spTgt spid="18"/>
                                        </p:tgtEl>
                                        <p:attrNameLst>
                                          <p:attrName>style.rotation</p:attrName>
                                        </p:attrNameLst>
                                      </p:cBhvr>
                                      <p:tavLst>
                                        <p:tav tm="0">
                                          <p:val>
                                            <p:fltVal val="90"/>
                                          </p:val>
                                        </p:tav>
                                        <p:tav tm="100000">
                                          <p:val>
                                            <p:fltVal val="0"/>
                                          </p:val>
                                        </p:tav>
                                      </p:tavLst>
                                    </p:anim>
                                    <p:animEffect transition="in" filter="fade">
                                      <p:cBhvr>
                                        <p:cTn id="103" dur="500"/>
                                        <p:tgtEl>
                                          <p:spTgt spid="18"/>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4" end="4"/>
                                            </p:txEl>
                                          </p:spTgt>
                                        </p:tgtEl>
                                        <p:attrNameLst>
                                          <p:attrName>style.visibility</p:attrName>
                                        </p:attrNameLst>
                                      </p:cBhvr>
                                      <p:to>
                                        <p:strVal val="visible"/>
                                      </p:to>
                                    </p:set>
                                    <p:animEffect transition="in" filter="wipe(left)">
                                      <p:cBhvr>
                                        <p:cTn id="107" dur="500"/>
                                        <p:tgtEl>
                                          <p:spTgt spid="2">
                                            <p:txEl>
                                              <p:pRg st="4" end="4"/>
                                            </p:txEl>
                                          </p:spTgt>
                                        </p:tgtEl>
                                      </p:cBhvr>
                                    </p:animEffect>
                                  </p:childTnLst>
                                </p:cTn>
                              </p:par>
                            </p:childTnLst>
                          </p:cTn>
                        </p:par>
                        <p:par>
                          <p:cTn id="108" fill="hold">
                            <p:stCondLst>
                              <p:cond delay="3000"/>
                            </p:stCondLst>
                            <p:childTnLst>
                              <p:par>
                                <p:cTn id="109" presetID="31" presetClass="entr" presetSubtype="0" fill="hold" nodeType="afterEffect">
                                  <p:stCondLst>
                                    <p:cond delay="0"/>
                                  </p:stCondLst>
                                  <p:childTnLst>
                                    <p:set>
                                      <p:cBhvr>
                                        <p:cTn id="110" dur="1" fill="hold">
                                          <p:stCondLst>
                                            <p:cond delay="0"/>
                                          </p:stCondLst>
                                        </p:cTn>
                                        <p:tgtEl>
                                          <p:spTgt spid="10"/>
                                        </p:tgtEl>
                                        <p:attrNameLst>
                                          <p:attrName>style.visibility</p:attrName>
                                        </p:attrNameLst>
                                      </p:cBhvr>
                                      <p:to>
                                        <p:strVal val="visible"/>
                                      </p:to>
                                    </p:set>
                                    <p:anim calcmode="lin" valueType="num">
                                      <p:cBhvr>
                                        <p:cTn id="111" dur="500" fill="hold"/>
                                        <p:tgtEl>
                                          <p:spTgt spid="10"/>
                                        </p:tgtEl>
                                        <p:attrNameLst>
                                          <p:attrName>ppt_w</p:attrName>
                                        </p:attrNameLst>
                                      </p:cBhvr>
                                      <p:tavLst>
                                        <p:tav tm="0">
                                          <p:val>
                                            <p:fltVal val="0"/>
                                          </p:val>
                                        </p:tav>
                                        <p:tav tm="100000">
                                          <p:val>
                                            <p:strVal val="#ppt_w"/>
                                          </p:val>
                                        </p:tav>
                                      </p:tavLst>
                                    </p:anim>
                                    <p:anim calcmode="lin" valueType="num">
                                      <p:cBhvr>
                                        <p:cTn id="112" dur="500" fill="hold"/>
                                        <p:tgtEl>
                                          <p:spTgt spid="10"/>
                                        </p:tgtEl>
                                        <p:attrNameLst>
                                          <p:attrName>ppt_h</p:attrName>
                                        </p:attrNameLst>
                                      </p:cBhvr>
                                      <p:tavLst>
                                        <p:tav tm="0">
                                          <p:val>
                                            <p:fltVal val="0"/>
                                          </p:val>
                                        </p:tav>
                                        <p:tav tm="100000">
                                          <p:val>
                                            <p:strVal val="#ppt_h"/>
                                          </p:val>
                                        </p:tav>
                                      </p:tavLst>
                                    </p:anim>
                                    <p:anim calcmode="lin" valueType="num">
                                      <p:cBhvr>
                                        <p:cTn id="113" dur="500" fill="hold"/>
                                        <p:tgtEl>
                                          <p:spTgt spid="10"/>
                                        </p:tgtEl>
                                        <p:attrNameLst>
                                          <p:attrName>style.rotation</p:attrName>
                                        </p:attrNameLst>
                                      </p:cBhvr>
                                      <p:tavLst>
                                        <p:tav tm="0">
                                          <p:val>
                                            <p:fltVal val="90"/>
                                          </p:val>
                                        </p:tav>
                                        <p:tav tm="100000">
                                          <p:val>
                                            <p:fltVal val="0"/>
                                          </p:val>
                                        </p:tav>
                                      </p:tavLst>
                                    </p:anim>
                                    <p:animEffect transition="in" filter="fade">
                                      <p:cBhvr>
                                        <p:cTn id="114" dur="500"/>
                                        <p:tgtEl>
                                          <p:spTgt spid="10"/>
                                        </p:tgtEl>
                                      </p:cBhvr>
                                    </p:animEffect>
                                  </p:childTnLst>
                                </p:cTn>
                              </p:par>
                            </p:childTnLst>
                          </p:cTn>
                        </p:par>
                        <p:par>
                          <p:cTn id="115" fill="hold">
                            <p:stCondLst>
                              <p:cond delay="3500"/>
                            </p:stCondLst>
                            <p:childTnLst>
                              <p:par>
                                <p:cTn id="116" presetID="22" presetClass="entr" presetSubtype="8" fill="hold" grpId="0" nodeType="afterEffect">
                                  <p:stCondLst>
                                    <p:cond delay="0"/>
                                  </p:stCondLst>
                                  <p:childTnLst>
                                    <p:set>
                                      <p:cBhvr>
                                        <p:cTn id="117" dur="1" fill="hold">
                                          <p:stCondLst>
                                            <p:cond delay="0"/>
                                          </p:stCondLst>
                                        </p:cTn>
                                        <p:tgtEl>
                                          <p:spTgt spid="2">
                                            <p:txEl>
                                              <p:pRg st="5" end="5"/>
                                            </p:txEl>
                                          </p:spTgt>
                                        </p:tgtEl>
                                        <p:attrNameLst>
                                          <p:attrName>style.visibility</p:attrName>
                                        </p:attrNameLst>
                                      </p:cBhvr>
                                      <p:to>
                                        <p:strVal val="visible"/>
                                      </p:to>
                                    </p:set>
                                    <p:animEffect transition="in" filter="wipe(left)">
                                      <p:cBhvr>
                                        <p:cTn id="118" dur="500"/>
                                        <p:tgtEl>
                                          <p:spTgt spid="2">
                                            <p:txEl>
                                              <p:pRg st="5" end="5"/>
                                            </p:txEl>
                                          </p:spTgt>
                                        </p:tgtEl>
                                      </p:cBhvr>
                                    </p:animEffect>
                                  </p:childTnLst>
                                </p:cTn>
                              </p:par>
                            </p:childTnLst>
                          </p:cTn>
                        </p:par>
                        <p:par>
                          <p:cTn id="119" fill="hold">
                            <p:stCondLst>
                              <p:cond delay="4000"/>
                            </p:stCondLst>
                            <p:childTnLst>
                              <p:par>
                                <p:cTn id="120" presetID="31" presetClass="entr" presetSubtype="0" fill="hold" nodeType="afterEffect">
                                  <p:stCondLst>
                                    <p:cond delay="0"/>
                                  </p:stCondLst>
                                  <p:childTnLst>
                                    <p:set>
                                      <p:cBhvr>
                                        <p:cTn id="121" dur="1" fill="hold">
                                          <p:stCondLst>
                                            <p:cond delay="0"/>
                                          </p:stCondLst>
                                        </p:cTn>
                                        <p:tgtEl>
                                          <p:spTgt spid="15"/>
                                        </p:tgtEl>
                                        <p:attrNameLst>
                                          <p:attrName>style.visibility</p:attrName>
                                        </p:attrNameLst>
                                      </p:cBhvr>
                                      <p:to>
                                        <p:strVal val="visible"/>
                                      </p:to>
                                    </p:set>
                                    <p:anim calcmode="lin" valueType="num">
                                      <p:cBhvr>
                                        <p:cTn id="122" dur="500" fill="hold"/>
                                        <p:tgtEl>
                                          <p:spTgt spid="15"/>
                                        </p:tgtEl>
                                        <p:attrNameLst>
                                          <p:attrName>ppt_w</p:attrName>
                                        </p:attrNameLst>
                                      </p:cBhvr>
                                      <p:tavLst>
                                        <p:tav tm="0">
                                          <p:val>
                                            <p:fltVal val="0"/>
                                          </p:val>
                                        </p:tav>
                                        <p:tav tm="100000">
                                          <p:val>
                                            <p:strVal val="#ppt_w"/>
                                          </p:val>
                                        </p:tav>
                                      </p:tavLst>
                                    </p:anim>
                                    <p:anim calcmode="lin" valueType="num">
                                      <p:cBhvr>
                                        <p:cTn id="123" dur="500" fill="hold"/>
                                        <p:tgtEl>
                                          <p:spTgt spid="15"/>
                                        </p:tgtEl>
                                        <p:attrNameLst>
                                          <p:attrName>ppt_h</p:attrName>
                                        </p:attrNameLst>
                                      </p:cBhvr>
                                      <p:tavLst>
                                        <p:tav tm="0">
                                          <p:val>
                                            <p:fltVal val="0"/>
                                          </p:val>
                                        </p:tav>
                                        <p:tav tm="100000">
                                          <p:val>
                                            <p:strVal val="#ppt_h"/>
                                          </p:val>
                                        </p:tav>
                                      </p:tavLst>
                                    </p:anim>
                                    <p:anim calcmode="lin" valueType="num">
                                      <p:cBhvr>
                                        <p:cTn id="124" dur="500" fill="hold"/>
                                        <p:tgtEl>
                                          <p:spTgt spid="15"/>
                                        </p:tgtEl>
                                        <p:attrNameLst>
                                          <p:attrName>style.rotation</p:attrName>
                                        </p:attrNameLst>
                                      </p:cBhvr>
                                      <p:tavLst>
                                        <p:tav tm="0">
                                          <p:val>
                                            <p:fltVal val="90"/>
                                          </p:val>
                                        </p:tav>
                                        <p:tav tm="100000">
                                          <p:val>
                                            <p:fltVal val="0"/>
                                          </p:val>
                                        </p:tav>
                                      </p:tavLst>
                                    </p:anim>
                                    <p:animEffect transition="in" filter="fade">
                                      <p:cBhvr>
                                        <p:cTn id="125" dur="500"/>
                                        <p:tgtEl>
                                          <p:spTgt spid="15"/>
                                        </p:tgtEl>
                                      </p:cBhvr>
                                    </p:animEffect>
                                  </p:childTnLst>
                                </p:cTn>
                              </p:par>
                            </p:childTnLst>
                          </p:cTn>
                        </p:par>
                        <p:par>
                          <p:cTn id="126" fill="hold">
                            <p:stCondLst>
                              <p:cond delay="4500"/>
                            </p:stCondLst>
                            <p:childTnLst>
                              <p:par>
                                <p:cTn id="127" presetID="22" presetClass="entr" presetSubtype="8" fill="hold" grpId="0" nodeType="afterEffect">
                                  <p:stCondLst>
                                    <p:cond delay="0"/>
                                  </p:stCondLst>
                                  <p:childTnLst>
                                    <p:set>
                                      <p:cBhvr>
                                        <p:cTn id="128" dur="1" fill="hold">
                                          <p:stCondLst>
                                            <p:cond delay="0"/>
                                          </p:stCondLst>
                                        </p:cTn>
                                        <p:tgtEl>
                                          <p:spTgt spid="2">
                                            <p:txEl>
                                              <p:pRg st="6" end="6"/>
                                            </p:txEl>
                                          </p:spTgt>
                                        </p:tgtEl>
                                        <p:attrNameLst>
                                          <p:attrName>style.visibility</p:attrName>
                                        </p:attrNameLst>
                                      </p:cBhvr>
                                      <p:to>
                                        <p:strVal val="visible"/>
                                      </p:to>
                                    </p:set>
                                    <p:animEffect transition="in" filter="wipe(left)">
                                      <p:cBhvr>
                                        <p:cTn id="1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B7730-909E-49AA-8C99-29EA84FAE75E}"/>
              </a:ext>
            </a:extLst>
          </p:cNvPr>
          <p:cNvSpPr txBox="1"/>
          <p:nvPr/>
        </p:nvSpPr>
        <p:spPr>
          <a:xfrm>
            <a:off x="0" y="-70883"/>
            <a:ext cx="9143999" cy="769441"/>
          </a:xfrm>
          <a:prstGeom prst="rect">
            <a:avLst/>
          </a:prstGeom>
          <a:noFill/>
        </p:spPr>
        <p:txBody>
          <a:bodyPr wrap="square">
            <a:spAutoFit/>
            <a:scene3d>
              <a:camera prst="orthographicFront"/>
              <a:lightRig rig="sunrise" dir="t"/>
            </a:scene3d>
            <a:sp3d extrusionH="57150" contourW="25400">
              <a:bevelT h="25400" prst="softRound"/>
              <a:contourClr>
                <a:schemeClr val="accent3">
                  <a:lumMod val="50000"/>
                </a:schemeClr>
              </a:contourClr>
            </a:sp3d>
          </a:bodyPr>
          <a:lstStyle/>
          <a:p>
            <a:pPr algn="ctr"/>
            <a:r>
              <a:rPr lang="ja-JP" altLang="en-US" sz="4400" b="1" spc="300" dirty="0">
                <a:ln w="12700" cmpd="sng">
                  <a:noFill/>
                  <a:prstDash val="solid"/>
                </a:ln>
                <a:gradFill>
                  <a:gsLst>
                    <a:gs pos="0">
                      <a:srgbClr val="D6A300"/>
                    </a:gs>
                    <a:gs pos="64000">
                      <a:srgbClr val="E8C24A"/>
                    </a:gs>
                    <a:gs pos="30000">
                      <a:srgbClr val="D2A000"/>
                    </a:gs>
                    <a:gs pos="87000">
                      <a:schemeClr val="accent4">
                        <a:lumMod val="20000"/>
                        <a:lumOff val="80000"/>
                      </a:schemeClr>
                    </a:gs>
                  </a:gsLst>
                  <a:lin ang="5400000"/>
                </a:gradFill>
              </a:rPr>
              <a:t>癒しという休み</a:t>
            </a:r>
            <a:endParaRPr lang="es-ES" sz="4400" b="1" spc="300" dirty="0">
              <a:ln w="12700" cmpd="sng">
                <a:noFill/>
                <a:prstDash val="solid"/>
              </a:ln>
              <a:gradFill>
                <a:gsLst>
                  <a:gs pos="0">
                    <a:srgbClr val="D6A300"/>
                  </a:gs>
                  <a:gs pos="64000">
                    <a:srgbClr val="E8C24A"/>
                  </a:gs>
                  <a:gs pos="30000">
                    <a:srgbClr val="D2A000"/>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id="{4DCEA92B-50E6-4393-89C3-5062E46F54EB}"/>
              </a:ext>
            </a:extLst>
          </p:cNvPr>
          <p:cNvSpPr txBox="1"/>
          <p:nvPr/>
        </p:nvSpPr>
        <p:spPr>
          <a:xfrm>
            <a:off x="236776" y="553413"/>
            <a:ext cx="8767255" cy="553998"/>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1600" b="1" dirty="0">
                <a:solidFill>
                  <a:srgbClr val="C45330"/>
                </a:solidFill>
                <a:latin typeface="Comic Sans MS" panose="030F0702030302020204" pitchFamily="66" charset="0"/>
              </a:rPr>
              <a:t>「すると、人々がひとりの中風の者を四人の人に運ばせて、イエスのところに連れてきた。」</a:t>
            </a:r>
            <a:r>
              <a:rPr lang="es-ES" sz="1600" b="1" dirty="0">
                <a:solidFill>
                  <a:srgbClr val="C45330"/>
                </a:solidFill>
                <a:latin typeface="Comic Sans MS" panose="030F0702030302020204" pitchFamily="66" charset="0"/>
              </a:rPr>
              <a:t> </a:t>
            </a:r>
            <a:r>
              <a:rPr lang="es-ES" sz="1400" b="1" dirty="0">
                <a:solidFill>
                  <a:srgbClr val="C45330"/>
                </a:solidFill>
                <a:latin typeface="Comic Sans MS" panose="030F0702030302020204" pitchFamily="66" charset="0"/>
              </a:rPr>
              <a:t>(</a:t>
            </a:r>
            <a:r>
              <a:rPr lang="ja-JP" altLang="en-US" sz="1400" b="1" dirty="0">
                <a:solidFill>
                  <a:srgbClr val="C45330"/>
                </a:solidFill>
                <a:latin typeface="Comic Sans MS" panose="030F0702030302020204" pitchFamily="66" charset="0"/>
              </a:rPr>
              <a:t>マルコ</a:t>
            </a:r>
            <a:r>
              <a:rPr lang="es-ES" sz="1400" b="1" dirty="0">
                <a:solidFill>
                  <a:srgbClr val="C45330"/>
                </a:solidFill>
                <a:latin typeface="Comic Sans MS" panose="030F0702030302020204" pitchFamily="66" charset="0"/>
              </a:rPr>
              <a:t> 2:3)</a:t>
            </a:r>
          </a:p>
        </p:txBody>
      </p:sp>
      <p:sp>
        <p:nvSpPr>
          <p:cNvPr id="6" name="CuadroTexto 5">
            <a:extLst>
              <a:ext uri="{FF2B5EF4-FFF2-40B4-BE49-F238E27FC236}">
                <a16:creationId xmlns:a16="http://schemas.microsoft.com/office/drawing/2014/main" id="{307668E4-5588-484E-92D9-0053144BA28E}"/>
              </a:ext>
            </a:extLst>
          </p:cNvPr>
          <p:cNvSpPr txBox="1"/>
          <p:nvPr/>
        </p:nvSpPr>
        <p:spPr>
          <a:xfrm>
            <a:off x="139969" y="1106142"/>
            <a:ext cx="5839198" cy="2385268"/>
          </a:xfrm>
          <a:prstGeom prst="rect">
            <a:avLst/>
          </a:prstGeom>
          <a:noFill/>
        </p:spPr>
        <p:txBody>
          <a:bodyPr wrap="square" rtlCol="0">
            <a:spAutoFit/>
          </a:bodyPr>
          <a:lstStyle/>
          <a:p>
            <a:pPr>
              <a:spcBef>
                <a:spcPts val="600"/>
              </a:spcBef>
            </a:pPr>
            <a:r>
              <a:rPr lang="ja-JP" altLang="en-US" b="1" dirty="0"/>
              <a:t>この男は罪深い生活によって治癒不能の中風になりました。多くの病の原因は神様の法則、特に健康に関する法則を犯すことです。</a:t>
            </a:r>
            <a:endParaRPr lang="es-ES" b="1" dirty="0"/>
          </a:p>
          <a:p>
            <a:pPr>
              <a:spcBef>
                <a:spcPts val="600"/>
              </a:spcBef>
            </a:pPr>
            <a:r>
              <a:rPr lang="ja-JP" altLang="en-US" b="1" dirty="0"/>
              <a:t>しかしながら、私たちは病に関しこの供述に限られるべきではありません。罪は最初から病気をおこし続けていました。例えば、一度も煙草を吸ったことのない人も肺がんになるかもしれません。なぜ？悪が私たちの世界を支配しているからです。</a:t>
            </a:r>
            <a:endParaRPr lang="es-ES" b="1" dirty="0"/>
          </a:p>
        </p:txBody>
      </p:sp>
      <p:pic>
        <p:nvPicPr>
          <p:cNvPr id="4" name="Imagen 3" descr="Pintura de una persona&#10;&#10;Descripción generada automáticamente con confianza media">
            <a:extLst>
              <a:ext uri="{FF2B5EF4-FFF2-40B4-BE49-F238E27FC236}">
                <a16:creationId xmlns:a16="http://schemas.microsoft.com/office/drawing/2014/main" id="{4227F0CC-375F-47D2-9099-BC1EAB9399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68169" y="1197529"/>
            <a:ext cx="2894874" cy="3807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convex"/>
            <a:contourClr>
              <a:srgbClr val="FFFFFF"/>
            </a:contourClr>
          </a:sp3d>
        </p:spPr>
      </p:pic>
      <p:sp>
        <p:nvSpPr>
          <p:cNvPr id="8" name="CuadroTexto 7">
            <a:extLst>
              <a:ext uri="{FF2B5EF4-FFF2-40B4-BE49-F238E27FC236}">
                <a16:creationId xmlns:a16="http://schemas.microsoft.com/office/drawing/2014/main" id="{9C5C4146-2464-4DEF-8275-C8811566CAA7}"/>
              </a:ext>
            </a:extLst>
          </p:cNvPr>
          <p:cNvSpPr txBox="1"/>
          <p:nvPr/>
        </p:nvSpPr>
        <p:spPr>
          <a:xfrm>
            <a:off x="2205727" y="3561929"/>
            <a:ext cx="3934546" cy="1477328"/>
          </a:xfrm>
          <a:prstGeom prst="rect">
            <a:avLst/>
          </a:prstGeom>
          <a:noFill/>
        </p:spPr>
        <p:txBody>
          <a:bodyPr wrap="square">
            <a:spAutoFit/>
          </a:bodyPr>
          <a:lstStyle/>
          <a:p>
            <a:pPr>
              <a:spcBef>
                <a:spcPts val="600"/>
              </a:spcBef>
            </a:pPr>
            <a:r>
              <a:rPr lang="ja-JP" altLang="en-US" b="1" dirty="0"/>
              <a:t>中部の男は彼自身の罪で苦しんでいましたが</a:t>
            </a:r>
            <a:r>
              <a:rPr lang="en-US" altLang="ja-JP" b="1" dirty="0"/>
              <a:t>2</a:t>
            </a:r>
            <a:r>
              <a:rPr lang="ja-JP" altLang="en-US" b="1" dirty="0"/>
              <a:t>種類の助け手を見付けました。彼の友達は彼の世話をし、彼の救い主は助けを必要としているものに喜んで休息を与えて下さいます。</a:t>
            </a:r>
            <a:endParaRPr lang="es-ES" b="1" dirty="0"/>
          </a:p>
        </p:txBody>
      </p:sp>
      <p:pic>
        <p:nvPicPr>
          <p:cNvPr id="12" name="Imagen 11" descr="Un grupo de personas sentadas en una cama&#10;&#10;Descripción generada automáticamente con confianza media">
            <a:extLst>
              <a:ext uri="{FF2B5EF4-FFF2-40B4-BE49-F238E27FC236}">
                <a16:creationId xmlns:a16="http://schemas.microsoft.com/office/drawing/2014/main" id="{28E5AF49-0D93-4D86-8BA0-2D681AE98C9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5787" y="3671646"/>
            <a:ext cx="1754123" cy="13150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23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8)">
                                      <p:cBhvr>
                                        <p:cTn id="16" dur="1000"/>
                                        <p:tgtEl>
                                          <p:spTgt spid="4"/>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1FB2D48-40DE-4063-B13A-87FF3067A752}"/>
              </a:ext>
            </a:extLst>
          </p:cNvPr>
          <p:cNvSpPr txBox="1"/>
          <p:nvPr/>
        </p:nvSpPr>
        <p:spPr>
          <a:xfrm>
            <a:off x="20731" y="-56892"/>
            <a:ext cx="9143999" cy="769441"/>
          </a:xfrm>
          <a:prstGeom prst="rect">
            <a:avLst/>
          </a:prstGeom>
          <a:noFill/>
        </p:spPr>
        <p:txBody>
          <a:bodyPr wrap="square">
            <a:spAutoFit/>
          </a:bodyPr>
          <a:lstStyle/>
          <a:p>
            <a:pPr algn="ctr"/>
            <a:r>
              <a:rPr lang="ja-JP" altLang="en-US" sz="4400" b="1" dirty="0">
                <a:ln w="13462">
                  <a:solidFill>
                    <a:schemeClr val="bg1"/>
                  </a:solidFill>
                  <a:prstDash val="solid"/>
                </a:ln>
                <a:solidFill>
                  <a:schemeClr val="accent5">
                    <a:lumMod val="75000"/>
                  </a:schemeClr>
                </a:solidFill>
                <a:effectLst>
                  <a:outerShdw dist="38100" dir="2700000" algn="bl" rotWithShape="0">
                    <a:schemeClr val="accent5"/>
                  </a:outerShdw>
                </a:effectLst>
              </a:rPr>
              <a:t>根源から癒す</a:t>
            </a:r>
            <a:endParaRPr lang="es-ES" sz="4400" b="1" dirty="0">
              <a:ln w="13462">
                <a:solidFill>
                  <a:schemeClr val="bg1"/>
                </a:solidFill>
                <a:prstDash val="solid"/>
              </a:ln>
              <a:solidFill>
                <a:schemeClr val="accent5">
                  <a:lumMod val="7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E3900E75-7225-4500-ADFE-EA03CE3DB629}"/>
              </a:ext>
            </a:extLst>
          </p:cNvPr>
          <p:cNvSpPr txBox="1"/>
          <p:nvPr/>
        </p:nvSpPr>
        <p:spPr>
          <a:xfrm>
            <a:off x="3600449" y="603380"/>
            <a:ext cx="5450238" cy="923330"/>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b="1" dirty="0">
                <a:solidFill>
                  <a:srgbClr val="DC6531"/>
                </a:solidFill>
                <a:latin typeface="Comic Sans MS" panose="030F0702030302020204" pitchFamily="66" charset="0"/>
              </a:rPr>
              <a:t>「イエスは彼らの信仰を見て、中風の者に、</a:t>
            </a:r>
            <a:endParaRPr lang="en-US" altLang="ja-JP" b="1" dirty="0">
              <a:solidFill>
                <a:srgbClr val="DC6531"/>
              </a:solidFill>
              <a:latin typeface="Comic Sans MS" panose="030F0702030302020204" pitchFamily="66" charset="0"/>
            </a:endParaRPr>
          </a:p>
          <a:p>
            <a:pPr algn="ctr"/>
            <a:r>
              <a:rPr lang="en-US" altLang="ja-JP" b="1" dirty="0">
                <a:solidFill>
                  <a:srgbClr val="DC6531"/>
                </a:solidFill>
                <a:latin typeface="Comic Sans MS" panose="030F0702030302020204" pitchFamily="66" charset="0"/>
              </a:rPr>
              <a:t>『</a:t>
            </a:r>
            <a:r>
              <a:rPr lang="ja-JP" altLang="en-US" b="1" dirty="0">
                <a:solidFill>
                  <a:srgbClr val="DC6531"/>
                </a:solidFill>
                <a:latin typeface="Comic Sans MS" panose="030F0702030302020204" pitchFamily="66" charset="0"/>
              </a:rPr>
              <a:t>子よ、あなたの罪はゆるされた</a:t>
            </a:r>
            <a:r>
              <a:rPr lang="en-US" altLang="ja-JP" b="1" dirty="0">
                <a:solidFill>
                  <a:srgbClr val="DC6531"/>
                </a:solidFill>
                <a:latin typeface="Comic Sans MS" panose="030F0702030302020204" pitchFamily="66" charset="0"/>
              </a:rPr>
              <a:t>』</a:t>
            </a:r>
            <a:r>
              <a:rPr lang="ja-JP" altLang="en-US" b="1" dirty="0">
                <a:solidFill>
                  <a:srgbClr val="DC6531"/>
                </a:solidFill>
                <a:latin typeface="Comic Sans MS" panose="030F0702030302020204" pitchFamily="66" charset="0"/>
              </a:rPr>
              <a:t>と言われた。」</a:t>
            </a:r>
            <a:endParaRPr lang="en-US" altLang="ja-JP" b="1" dirty="0">
              <a:solidFill>
                <a:srgbClr val="DC6531"/>
              </a:solidFill>
              <a:latin typeface="Comic Sans MS" panose="030F0702030302020204" pitchFamily="66" charset="0"/>
            </a:endParaRPr>
          </a:p>
          <a:p>
            <a:pPr algn="ctr"/>
            <a:r>
              <a:rPr lang="es-ES" b="1" dirty="0">
                <a:solidFill>
                  <a:srgbClr val="DC6531"/>
                </a:solidFill>
                <a:latin typeface="Comic Sans MS" panose="030F0702030302020204" pitchFamily="66" charset="0"/>
              </a:rPr>
              <a:t> (</a:t>
            </a:r>
            <a:r>
              <a:rPr lang="ja-JP" altLang="en-US" b="1" dirty="0">
                <a:solidFill>
                  <a:srgbClr val="DC6531"/>
                </a:solidFill>
                <a:latin typeface="Comic Sans MS" panose="030F0702030302020204" pitchFamily="66" charset="0"/>
              </a:rPr>
              <a:t>マルコ</a:t>
            </a:r>
            <a:r>
              <a:rPr lang="es-ES" b="1" dirty="0">
                <a:solidFill>
                  <a:srgbClr val="DC6531"/>
                </a:solidFill>
                <a:latin typeface="Comic Sans MS" panose="030F0702030302020204" pitchFamily="66" charset="0"/>
              </a:rPr>
              <a:t> 2:5)</a:t>
            </a:r>
          </a:p>
        </p:txBody>
      </p:sp>
      <p:sp>
        <p:nvSpPr>
          <p:cNvPr id="6" name="CuadroTexto 5">
            <a:extLst>
              <a:ext uri="{FF2B5EF4-FFF2-40B4-BE49-F238E27FC236}">
                <a16:creationId xmlns:a16="http://schemas.microsoft.com/office/drawing/2014/main" id="{64847290-17DD-45C9-8AC1-4D5225B61C83}"/>
              </a:ext>
            </a:extLst>
          </p:cNvPr>
          <p:cNvSpPr txBox="1"/>
          <p:nvPr/>
        </p:nvSpPr>
        <p:spPr>
          <a:xfrm>
            <a:off x="3600451" y="1458795"/>
            <a:ext cx="5543549" cy="2462213"/>
          </a:xfrm>
          <a:prstGeom prst="rect">
            <a:avLst/>
          </a:prstGeom>
          <a:noFill/>
        </p:spPr>
        <p:txBody>
          <a:bodyPr wrap="square" rtlCol="0">
            <a:spAutoFit/>
          </a:bodyPr>
          <a:lstStyle/>
          <a:p>
            <a:pPr>
              <a:spcBef>
                <a:spcPts val="1200"/>
              </a:spcBef>
            </a:pPr>
            <a:r>
              <a:rPr lang="ja-JP" altLang="en-US" b="1" dirty="0"/>
              <a:t>イエス様はこの問題の根源に挑まれました。中風は単なる徴候でした。真の原因は内にありました。　中風の者は赦され罪悪感から解かれることを必要としていました。</a:t>
            </a:r>
            <a:endParaRPr lang="en-US" altLang="ja-JP" b="1" dirty="0"/>
          </a:p>
          <a:p>
            <a:pPr>
              <a:spcBef>
                <a:spcPts val="1200"/>
              </a:spcBef>
            </a:pPr>
            <a:r>
              <a:rPr lang="ja-JP" altLang="en-US" b="1" dirty="0"/>
              <a:t>彼は待ち望んでいた赦しと霊的休息を見出しました。それで、彼の病は耐えられる煩わしさとなりました。</a:t>
            </a:r>
            <a:r>
              <a:rPr lang="en-US" b="1" dirty="0"/>
              <a:t> </a:t>
            </a:r>
            <a:r>
              <a:rPr lang="ja-JP" altLang="en-US" b="1" dirty="0"/>
              <a:t>しかしながら、イエス様はさらに先を行って彼を病から解放されました。</a:t>
            </a:r>
            <a:endParaRPr lang="es-ES" b="1" dirty="0"/>
          </a:p>
        </p:txBody>
      </p:sp>
      <p:pic>
        <p:nvPicPr>
          <p:cNvPr id="4" name="Imagen 3" descr="Niña sentada en una silla&#10;&#10;Descripción generada automáticamente con confianza baja">
            <a:extLst>
              <a:ext uri="{FF2B5EF4-FFF2-40B4-BE49-F238E27FC236}">
                <a16:creationId xmlns:a16="http://schemas.microsoft.com/office/drawing/2014/main" id="{8AE8494E-AC01-4781-9465-C74315C8F72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01715" y="3616791"/>
            <a:ext cx="1848972" cy="1460479"/>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Dibujo de una persona&#10;&#10;Descripción generada automáticamente con confianza baja">
            <a:extLst>
              <a:ext uri="{FF2B5EF4-FFF2-40B4-BE49-F238E27FC236}">
                <a16:creationId xmlns:a16="http://schemas.microsoft.com/office/drawing/2014/main" id="{A9AD6B58-4C8C-47C8-BD87-FF59A87B8D8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313" y="804882"/>
            <a:ext cx="3475849" cy="18149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edificio, persona, hombre, parado&#10;&#10;Descripción generada automáticamente">
            <a:extLst>
              <a:ext uri="{FF2B5EF4-FFF2-40B4-BE49-F238E27FC236}">
                <a16:creationId xmlns:a16="http://schemas.microsoft.com/office/drawing/2014/main" id="{4192E8E6-8DC3-4229-9B75-E587EFA7276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93313" y="3017796"/>
            <a:ext cx="3475849" cy="18064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C2EF32C-5297-4A00-B22A-5E332D72DFEC}"/>
              </a:ext>
            </a:extLst>
          </p:cNvPr>
          <p:cNvSpPr txBox="1"/>
          <p:nvPr/>
        </p:nvSpPr>
        <p:spPr>
          <a:xfrm>
            <a:off x="3600449" y="3904479"/>
            <a:ext cx="3647515" cy="1200329"/>
          </a:xfrm>
          <a:prstGeom prst="rect">
            <a:avLst/>
          </a:prstGeom>
          <a:noFill/>
        </p:spPr>
        <p:txBody>
          <a:bodyPr wrap="square">
            <a:spAutoFit/>
          </a:bodyPr>
          <a:lstStyle/>
          <a:p>
            <a:pPr>
              <a:spcBef>
                <a:spcPts val="600"/>
              </a:spcBef>
            </a:pPr>
            <a:r>
              <a:rPr lang="ja-JP" altLang="en-US" b="1" dirty="0"/>
              <a:t>私たちの救い主はいつでも喜んで彼の愛、惠、赦しの陰で私たちに休息を与えて下さいます。私たちの苦しみの中にあってさえ。</a:t>
            </a:r>
            <a:endParaRPr lang="es-ES" b="1" dirty="0"/>
          </a:p>
        </p:txBody>
      </p:sp>
    </p:spTree>
    <p:extLst>
      <p:ext uri="{BB962C8B-B14F-4D97-AF65-F5344CB8AC3E}">
        <p14:creationId xmlns:p14="http://schemas.microsoft.com/office/powerpoint/2010/main" val="149125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80">
                                          <p:stCondLst>
                                            <p:cond delay="0"/>
                                          </p:stCondLst>
                                        </p:cTn>
                                        <p:tgtEl>
                                          <p:spTgt spid="8"/>
                                        </p:tgtEl>
                                      </p:cBhvr>
                                    </p:animEffect>
                                    <p:anim calcmode="lin" valueType="num">
                                      <p:cBhvr>
                                        <p:cTn id="2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8" dur="26">
                                          <p:stCondLst>
                                            <p:cond delay="650"/>
                                          </p:stCondLst>
                                        </p:cTn>
                                        <p:tgtEl>
                                          <p:spTgt spid="8"/>
                                        </p:tgtEl>
                                      </p:cBhvr>
                                      <p:to x="100000" y="60000"/>
                                    </p:animScale>
                                    <p:animScale>
                                      <p:cBhvr>
                                        <p:cTn id="29" dur="166" decel="50000">
                                          <p:stCondLst>
                                            <p:cond delay="676"/>
                                          </p:stCondLst>
                                        </p:cTn>
                                        <p:tgtEl>
                                          <p:spTgt spid="8"/>
                                        </p:tgtEl>
                                      </p:cBhvr>
                                      <p:to x="100000" y="100000"/>
                                    </p:animScale>
                                    <p:animScale>
                                      <p:cBhvr>
                                        <p:cTn id="30" dur="26">
                                          <p:stCondLst>
                                            <p:cond delay="1312"/>
                                          </p:stCondLst>
                                        </p:cTn>
                                        <p:tgtEl>
                                          <p:spTgt spid="8"/>
                                        </p:tgtEl>
                                      </p:cBhvr>
                                      <p:to x="100000" y="80000"/>
                                    </p:animScale>
                                    <p:animScale>
                                      <p:cBhvr>
                                        <p:cTn id="31" dur="166" decel="50000">
                                          <p:stCondLst>
                                            <p:cond delay="1338"/>
                                          </p:stCondLst>
                                        </p:cTn>
                                        <p:tgtEl>
                                          <p:spTgt spid="8"/>
                                        </p:tgtEl>
                                      </p:cBhvr>
                                      <p:to x="100000" y="100000"/>
                                    </p:animScale>
                                    <p:animScale>
                                      <p:cBhvr>
                                        <p:cTn id="32" dur="26">
                                          <p:stCondLst>
                                            <p:cond delay="1642"/>
                                          </p:stCondLst>
                                        </p:cTn>
                                        <p:tgtEl>
                                          <p:spTgt spid="8"/>
                                        </p:tgtEl>
                                      </p:cBhvr>
                                      <p:to x="100000" y="90000"/>
                                    </p:animScale>
                                    <p:animScale>
                                      <p:cBhvr>
                                        <p:cTn id="33" dur="166" decel="50000">
                                          <p:stCondLst>
                                            <p:cond delay="1668"/>
                                          </p:stCondLst>
                                        </p:cTn>
                                        <p:tgtEl>
                                          <p:spTgt spid="8"/>
                                        </p:tgtEl>
                                      </p:cBhvr>
                                      <p:to x="100000" y="100000"/>
                                    </p:animScale>
                                    <p:animScale>
                                      <p:cBhvr>
                                        <p:cTn id="34" dur="26">
                                          <p:stCondLst>
                                            <p:cond delay="1808"/>
                                          </p:stCondLst>
                                        </p:cTn>
                                        <p:tgtEl>
                                          <p:spTgt spid="8"/>
                                        </p:tgtEl>
                                      </p:cBhvr>
                                      <p:to x="100000" y="95000"/>
                                    </p:animScale>
                                    <p:animScale>
                                      <p:cBhvr>
                                        <p:cTn id="35" dur="166" decel="50000">
                                          <p:stCondLst>
                                            <p:cond delay="1834"/>
                                          </p:stCondLst>
                                        </p:cTn>
                                        <p:tgtEl>
                                          <p:spTgt spid="8"/>
                                        </p:tgtEl>
                                      </p:cBhvr>
                                      <p:to x="100000" y="100000"/>
                                    </p:animScale>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wipe(left)">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80">
                                          <p:stCondLst>
                                            <p:cond delay="0"/>
                                          </p:stCondLst>
                                        </p:cTn>
                                        <p:tgtEl>
                                          <p:spTgt spid="10"/>
                                        </p:tgtEl>
                                      </p:cBhvr>
                                    </p:animEffect>
                                    <p:anim calcmode="lin" valueType="num">
                                      <p:cBhvr>
                                        <p:cTn id="4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0" dur="26">
                                          <p:stCondLst>
                                            <p:cond delay="650"/>
                                          </p:stCondLst>
                                        </p:cTn>
                                        <p:tgtEl>
                                          <p:spTgt spid="10"/>
                                        </p:tgtEl>
                                      </p:cBhvr>
                                      <p:to x="100000" y="60000"/>
                                    </p:animScale>
                                    <p:animScale>
                                      <p:cBhvr>
                                        <p:cTn id="51" dur="166" decel="50000">
                                          <p:stCondLst>
                                            <p:cond delay="676"/>
                                          </p:stCondLst>
                                        </p:cTn>
                                        <p:tgtEl>
                                          <p:spTgt spid="10"/>
                                        </p:tgtEl>
                                      </p:cBhvr>
                                      <p:to x="100000" y="100000"/>
                                    </p:animScale>
                                    <p:animScale>
                                      <p:cBhvr>
                                        <p:cTn id="52" dur="26">
                                          <p:stCondLst>
                                            <p:cond delay="1312"/>
                                          </p:stCondLst>
                                        </p:cTn>
                                        <p:tgtEl>
                                          <p:spTgt spid="10"/>
                                        </p:tgtEl>
                                      </p:cBhvr>
                                      <p:to x="100000" y="80000"/>
                                    </p:animScale>
                                    <p:animScale>
                                      <p:cBhvr>
                                        <p:cTn id="53" dur="166" decel="50000">
                                          <p:stCondLst>
                                            <p:cond delay="1338"/>
                                          </p:stCondLst>
                                        </p:cTn>
                                        <p:tgtEl>
                                          <p:spTgt spid="10"/>
                                        </p:tgtEl>
                                      </p:cBhvr>
                                      <p:to x="100000" y="100000"/>
                                    </p:animScale>
                                    <p:animScale>
                                      <p:cBhvr>
                                        <p:cTn id="54" dur="26">
                                          <p:stCondLst>
                                            <p:cond delay="1642"/>
                                          </p:stCondLst>
                                        </p:cTn>
                                        <p:tgtEl>
                                          <p:spTgt spid="10"/>
                                        </p:tgtEl>
                                      </p:cBhvr>
                                      <p:to x="100000" y="90000"/>
                                    </p:animScale>
                                    <p:animScale>
                                      <p:cBhvr>
                                        <p:cTn id="55" dur="166" decel="50000">
                                          <p:stCondLst>
                                            <p:cond delay="1668"/>
                                          </p:stCondLst>
                                        </p:cTn>
                                        <p:tgtEl>
                                          <p:spTgt spid="10"/>
                                        </p:tgtEl>
                                      </p:cBhvr>
                                      <p:to x="100000" y="100000"/>
                                    </p:animScale>
                                    <p:animScale>
                                      <p:cBhvr>
                                        <p:cTn id="56" dur="26">
                                          <p:stCondLst>
                                            <p:cond delay="1808"/>
                                          </p:stCondLst>
                                        </p:cTn>
                                        <p:tgtEl>
                                          <p:spTgt spid="10"/>
                                        </p:tgtEl>
                                      </p:cBhvr>
                                      <p:to x="100000" y="95000"/>
                                    </p:animScale>
                                    <p:animScale>
                                      <p:cBhvr>
                                        <p:cTn id="57" dur="166" decel="50000">
                                          <p:stCondLst>
                                            <p:cond delay="1834"/>
                                          </p:stCondLst>
                                        </p:cTn>
                                        <p:tgtEl>
                                          <p:spTgt spid="10"/>
                                        </p:tgtEl>
                                      </p:cBhvr>
                                      <p:to x="100000" y="100000"/>
                                    </p:animScale>
                                  </p:childTnLst>
                                </p:cTn>
                              </p:par>
                              <p:par>
                                <p:cTn id="58" presetID="22" presetClass="entr" presetSubtype="8" fill="hold" grpId="0" nodeType="with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Effect transition="in" filter="wipe(left)">
                                      <p:cBhvr>
                                        <p:cTn id="60" dur="500"/>
                                        <p:tgtEl>
                                          <p:spTgt spid="6">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1000" fill="hold"/>
                                        <p:tgtEl>
                                          <p:spTgt spid="1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355ADBC-C822-4743-A181-912F53CD06D4}"/>
              </a:ext>
            </a:extLst>
          </p:cNvPr>
          <p:cNvSpPr txBox="1"/>
          <p:nvPr/>
        </p:nvSpPr>
        <p:spPr>
          <a:xfrm>
            <a:off x="584947" y="1068966"/>
            <a:ext cx="7832539" cy="3477875"/>
          </a:xfrm>
          <a:prstGeom prst="rect">
            <a:avLst/>
          </a:prstGeom>
          <a:noFill/>
        </p:spPr>
        <p:txBody>
          <a:bodyPr wrap="square">
            <a:spAutoFit/>
          </a:bodyPr>
          <a:lstStyle/>
          <a:p>
            <a:pPr>
              <a:spcBef>
                <a:spcPts val="600"/>
              </a:spcBef>
            </a:pPr>
            <a:r>
              <a:rPr lang="ja-JP" altLang="en-US" sz="2200" b="1" dirty="0">
                <a:latin typeface="Constantia" panose="02030602050306030303" pitchFamily="18" charset="0"/>
              </a:rPr>
              <a:t>「病人のために祈るとき（</a:t>
            </a:r>
            <a:r>
              <a:rPr lang="en-US" altLang="ja-JP" sz="2200" b="1" dirty="0">
                <a:latin typeface="Constantia" panose="02030602050306030303" pitchFamily="18" charset="0"/>
              </a:rPr>
              <a:t>…</a:t>
            </a:r>
            <a:r>
              <a:rPr lang="ja-JP" altLang="en-US" sz="2200" b="1" dirty="0">
                <a:latin typeface="Constantia" panose="02030602050306030303" pitchFamily="18" charset="0"/>
              </a:rPr>
              <a:t>）私たちの祈りに次の思いを含めるべきです。</a:t>
            </a:r>
            <a:r>
              <a:rPr lang="en-US" altLang="ja-JP" sz="2200" b="1" dirty="0">
                <a:latin typeface="Constantia" panose="02030602050306030303" pitchFamily="18" charset="0"/>
              </a:rPr>
              <a:t>『</a:t>
            </a:r>
            <a:r>
              <a:rPr lang="ja-JP" altLang="en-US" sz="2200" b="1" dirty="0">
                <a:latin typeface="Constantia" panose="02030602050306030303" pitchFamily="18" charset="0"/>
              </a:rPr>
              <a:t>主よ、あなたは全ての魂の秘密を知っておられます。あなたはこの人たちを知っておられます。彼らの擁護者であるイエス様が彼らのために命を与えられたのです。彼らへの彼の愛は私たちに可能な以上に大いなるものです。もし、ですから、それがあなたの栄光と苦しむ者たちによいものであるならば、彼らが健康を回復できるようにイエス様の名前によってお祈りします。もし彼らが癒されることがあなたの御心でないのであればあなたの恵みが慰めとなりあなたの存在が彼らを苦しみのなかで支えられますように。</a:t>
            </a:r>
            <a:r>
              <a:rPr lang="en-US" altLang="ja-JP" sz="2200" b="1" dirty="0">
                <a:latin typeface="Constantia" panose="02030602050306030303" pitchFamily="18" charset="0"/>
              </a:rPr>
              <a:t>』</a:t>
            </a:r>
            <a:r>
              <a:rPr lang="ja-JP" altLang="en-US" sz="2200" b="1" dirty="0">
                <a:latin typeface="Constantia" panose="02030602050306030303" pitchFamily="18" charset="0"/>
              </a:rPr>
              <a:t>」</a:t>
            </a:r>
            <a:endParaRPr lang="es-ES" sz="2200" b="1" dirty="0">
              <a:latin typeface="Constantia" panose="02030602050306030303" pitchFamily="18" charset="0"/>
            </a:endParaRPr>
          </a:p>
        </p:txBody>
      </p:sp>
      <p:sp>
        <p:nvSpPr>
          <p:cNvPr id="4" name="CuadroTexto 3">
            <a:extLst>
              <a:ext uri="{FF2B5EF4-FFF2-40B4-BE49-F238E27FC236}">
                <a16:creationId xmlns:a16="http://schemas.microsoft.com/office/drawing/2014/main" id="{E91F20E8-4A26-4B83-A410-E78261B10195}"/>
              </a:ext>
            </a:extLst>
          </p:cNvPr>
          <p:cNvSpPr txBox="1"/>
          <p:nvPr/>
        </p:nvSpPr>
        <p:spPr>
          <a:xfrm>
            <a:off x="3968299" y="4726122"/>
            <a:ext cx="2981777" cy="338554"/>
          </a:xfrm>
          <a:prstGeom prst="rect">
            <a:avLst/>
          </a:prstGeom>
          <a:noFill/>
        </p:spPr>
        <p:txBody>
          <a:bodyPr wrap="none" rtlCol="0">
            <a:spAutoFit/>
          </a:bodyPr>
          <a:lstStyle/>
          <a:p>
            <a:pPr algn="r"/>
            <a:r>
              <a:rPr lang="es-ES" sz="1600" b="1" dirty="0"/>
              <a:t>E. G. W. (Gospel Workers, p. 217)</a:t>
            </a:r>
          </a:p>
        </p:txBody>
      </p:sp>
    </p:spTree>
    <p:extLst>
      <p:ext uri="{BB962C8B-B14F-4D97-AF65-F5344CB8AC3E}">
        <p14:creationId xmlns:p14="http://schemas.microsoft.com/office/powerpoint/2010/main" val="252248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C2CC40-84B1-477B-91BB-8D7931A005A3}"/>
              </a:ext>
            </a:extLst>
          </p:cNvPr>
          <p:cNvSpPr txBox="1"/>
          <p:nvPr/>
        </p:nvSpPr>
        <p:spPr>
          <a:xfrm>
            <a:off x="0" y="0"/>
            <a:ext cx="9144000" cy="707886"/>
          </a:xfrm>
          <a:prstGeom prst="rect">
            <a:avLst/>
          </a:prstGeom>
          <a:noFill/>
        </p:spPr>
        <p:txBody>
          <a:bodyPr wrap="square">
            <a:spAutoFit/>
          </a:bodyPr>
          <a:lstStyle/>
          <a:p>
            <a:pPr algn="ctr"/>
            <a:r>
              <a:rPr lang="ja-JP" altLang="en-US" sz="4000" b="1" spc="300" dirty="0">
                <a:ln w="0"/>
                <a:solidFill>
                  <a:schemeClr val="bg1"/>
                </a:solidFill>
                <a:effectLst>
                  <a:innerShdw blurRad="63500" dist="50800" dir="13500000">
                    <a:srgbClr val="000000">
                      <a:alpha val="50000"/>
                    </a:srgbClr>
                  </a:innerShdw>
                </a:effectLst>
              </a:rPr>
              <a:t>逃げ出すこと（落胆の原因）</a:t>
            </a:r>
            <a:endParaRPr lang="es-ES" sz="4000" b="1" spc="300" dirty="0">
              <a:ln w="0"/>
              <a:solidFill>
                <a:schemeClr val="bg1"/>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id="{8CD9C3EE-06E4-4BC2-AB74-EDD5FE423933}"/>
              </a:ext>
            </a:extLst>
          </p:cNvPr>
          <p:cNvSpPr txBox="1"/>
          <p:nvPr/>
        </p:nvSpPr>
        <p:spPr>
          <a:xfrm>
            <a:off x="600979" y="678973"/>
            <a:ext cx="8108381" cy="646331"/>
          </a:xfrm>
          <a:prstGeom prst="rect">
            <a:avLst/>
          </a:prstGeom>
          <a:noFill/>
        </p:spPr>
        <p:txBody>
          <a:bodyPr wrap="square">
            <a:spAutoFit/>
          </a:bodyPr>
          <a:lstStyle/>
          <a:p>
            <a:pPr algn="ctr"/>
            <a:r>
              <a:rPr lang="ja-JP" altLang="en-US"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「そこでエリヤは恐れて、自分の命を救うために立って逃げ、ユダに属するベエルシバへ行って、しもべをそこに残し、」 </a:t>
            </a:r>
            <a:r>
              <a:rPr lang="es-ES"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ja-JP" altLang="en-US"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列王記上</a:t>
            </a:r>
            <a:r>
              <a:rPr lang="es-ES"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 19:3)</a:t>
            </a:r>
          </a:p>
        </p:txBody>
      </p:sp>
      <p:sp>
        <p:nvSpPr>
          <p:cNvPr id="6" name="CuadroTexto 5">
            <a:extLst>
              <a:ext uri="{FF2B5EF4-FFF2-40B4-BE49-F238E27FC236}">
                <a16:creationId xmlns:a16="http://schemas.microsoft.com/office/drawing/2014/main" id="{94601731-41D2-43FE-81E8-2D6BAEDB7605}"/>
              </a:ext>
            </a:extLst>
          </p:cNvPr>
          <p:cNvSpPr txBox="1"/>
          <p:nvPr/>
        </p:nvSpPr>
        <p:spPr>
          <a:xfrm>
            <a:off x="2255445" y="1332852"/>
            <a:ext cx="5180750" cy="1477328"/>
          </a:xfrm>
          <a:prstGeom prst="rect">
            <a:avLst/>
          </a:prstGeom>
          <a:noFill/>
        </p:spPr>
        <p:txBody>
          <a:bodyPr wrap="square" rtlCol="0">
            <a:spAutoFit/>
          </a:bodyPr>
          <a:lstStyle/>
          <a:p>
            <a:pPr>
              <a:spcBef>
                <a:spcPts val="600"/>
              </a:spcBef>
            </a:pPr>
            <a:r>
              <a:rPr lang="ja-JP" altLang="en-US" b="1" dirty="0">
                <a:solidFill>
                  <a:schemeClr val="bg1"/>
                </a:solidFill>
                <a:effectLst>
                  <a:outerShdw blurRad="38100" dist="38100" dir="2700000" algn="tl">
                    <a:srgbClr val="000000">
                      <a:alpha val="43137"/>
                    </a:srgbClr>
                  </a:outerShdw>
                </a:effectLst>
              </a:rPr>
              <a:t>エリヤは何百もの偽預言者たちを恐れませんでした。しかし、イゼベルの脅しにパニックになりました。彼は恐れのあまり行先もわからないまま逃げました。彼はイスラエルとユダの領地を超えても安心することはできませんでした。</a:t>
            </a:r>
            <a:endParaRPr lang="es-ES" b="1" dirty="0">
              <a:solidFill>
                <a:schemeClr val="bg1"/>
              </a:solidFill>
              <a:effectLst>
                <a:outerShdw blurRad="38100" dist="38100" dir="2700000" algn="tl">
                  <a:srgbClr val="000000">
                    <a:alpha val="43137"/>
                  </a:srgbClr>
                </a:outerShdw>
              </a:effectLst>
            </a:endParaRPr>
          </a:p>
        </p:txBody>
      </p:sp>
      <p:pic>
        <p:nvPicPr>
          <p:cNvPr id="4" name="Imagen 3" descr="Dibujo de una persona&#10;&#10;Descripción generada automáticamente con confianza media">
            <a:extLst>
              <a:ext uri="{FF2B5EF4-FFF2-40B4-BE49-F238E27FC236}">
                <a16:creationId xmlns:a16="http://schemas.microsoft.com/office/drawing/2014/main" id="{72009D12-1483-4DDD-A4B5-0CACF06112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3470" y="1343022"/>
            <a:ext cx="2032602" cy="1113721"/>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a persona con un sombrero&#10;&#10;Descripción generada automáticamente con confianza media">
            <a:extLst>
              <a:ext uri="{FF2B5EF4-FFF2-40B4-BE49-F238E27FC236}">
                <a16:creationId xmlns:a16="http://schemas.microsoft.com/office/drawing/2014/main" id="{26BCF26C-41AE-41D9-B69C-5CC583555CB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85568" y="1343021"/>
            <a:ext cx="1484961" cy="1113721"/>
          </a:xfrm>
          <a:prstGeom prst="rect">
            <a:avLst/>
          </a:prstGeom>
          <a:ln w="38100" cap="sq">
            <a:solidFill>
              <a:srgbClr val="000000"/>
            </a:solidFill>
            <a:prstDash val="solid"/>
            <a:miter lim="800000"/>
          </a:ln>
          <a:effectLst>
            <a:outerShdw blurRad="63500" sx="102000" sy="102000" algn="ctr" rotWithShape="0">
              <a:schemeClr val="bg1">
                <a:alpha val="40000"/>
              </a:schemeClr>
            </a:outerShdw>
          </a:effectLst>
        </p:spPr>
      </p:pic>
      <p:pic>
        <p:nvPicPr>
          <p:cNvPr id="12" name="Imagen 11" descr="Una caricatura de un hombre con un caballo&#10;&#10;Descripción generada automáticamente con confianza baja">
            <a:extLst>
              <a:ext uri="{FF2B5EF4-FFF2-40B4-BE49-F238E27FC236}">
                <a16:creationId xmlns:a16="http://schemas.microsoft.com/office/drawing/2014/main" id="{CAA356F6-C677-4585-B5E6-DBA262BFB71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55170" y="2779189"/>
            <a:ext cx="2143316" cy="1607487"/>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14" name="Imagen 13" descr="Una persona con un caballo&#10;&#10;Descripción generada automáticamente con confianza media">
            <a:extLst>
              <a:ext uri="{FF2B5EF4-FFF2-40B4-BE49-F238E27FC236}">
                <a16:creationId xmlns:a16="http://schemas.microsoft.com/office/drawing/2014/main" id="{8ACCD06C-886D-45AB-A0E2-30913F81204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2340633" y="2779189"/>
            <a:ext cx="2143316" cy="1607487"/>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9A28D123-1EF6-4D87-89DB-F3793885D5BE}"/>
              </a:ext>
            </a:extLst>
          </p:cNvPr>
          <p:cNvSpPr txBox="1"/>
          <p:nvPr/>
        </p:nvSpPr>
        <p:spPr>
          <a:xfrm>
            <a:off x="7581" y="2607087"/>
            <a:ext cx="2247441" cy="1754326"/>
          </a:xfrm>
          <a:prstGeom prst="rect">
            <a:avLst/>
          </a:prstGeom>
          <a:noFill/>
        </p:spPr>
        <p:txBody>
          <a:bodyPr wrap="square">
            <a:spAutoFit/>
          </a:bodyPr>
          <a:lstStyle/>
          <a:p>
            <a:pPr>
              <a:spcBef>
                <a:spcPts val="600"/>
              </a:spcBef>
            </a:pPr>
            <a:r>
              <a:rPr lang="ja-JP" altLang="en-US" b="1" dirty="0">
                <a:solidFill>
                  <a:schemeClr val="bg1"/>
                </a:solidFill>
                <a:effectLst>
                  <a:outerShdw blurRad="38100" dist="38100" dir="2700000" algn="tl">
                    <a:srgbClr val="000000">
                      <a:alpha val="43137"/>
                    </a:srgbClr>
                  </a:outerShdw>
                </a:effectLst>
              </a:rPr>
              <a:t>信仰の欠如？いいえ、彼の信仰はかわらず強かったのです</a:t>
            </a:r>
            <a:r>
              <a:rPr lang="en-US" b="1" dirty="0">
                <a:solidFill>
                  <a:schemeClr val="bg1"/>
                </a:solidFill>
                <a:effectLst>
                  <a:outerShdw blurRad="38100" dist="38100" dir="2700000" algn="tl">
                    <a:srgbClr val="000000">
                      <a:alpha val="43137"/>
                    </a:srgbClr>
                  </a:outerShdw>
                </a:effectLst>
              </a:rPr>
              <a:t> (</a:t>
            </a:r>
            <a:r>
              <a:rPr lang="ja-JP" altLang="en-US" b="1" dirty="0">
                <a:solidFill>
                  <a:schemeClr val="bg1"/>
                </a:solidFill>
                <a:effectLst>
                  <a:outerShdw blurRad="38100" dist="38100" dir="2700000" algn="tl">
                    <a:srgbClr val="000000">
                      <a:alpha val="43137"/>
                    </a:srgbClr>
                  </a:outerShdw>
                </a:effectLst>
              </a:rPr>
              <a:t>列王記上</a:t>
            </a:r>
            <a:r>
              <a:rPr lang="en-US" b="1" dirty="0">
                <a:solidFill>
                  <a:schemeClr val="bg1"/>
                </a:solidFill>
                <a:effectLst>
                  <a:outerShdw blurRad="38100" dist="38100" dir="2700000" algn="tl">
                    <a:srgbClr val="000000">
                      <a:alpha val="43137"/>
                    </a:srgbClr>
                  </a:outerShdw>
                </a:effectLst>
              </a:rPr>
              <a:t> 19:10)</a:t>
            </a:r>
            <a:r>
              <a:rPr lang="ja-JP" altLang="en-US" b="1" dirty="0">
                <a:solidFill>
                  <a:schemeClr val="bg1"/>
                </a:solidFill>
                <a:effectLst>
                  <a:outerShdw blurRad="38100" dist="38100" dir="2700000" algn="tl">
                    <a:srgbClr val="000000">
                      <a:alpha val="43137"/>
                    </a:srgbClr>
                  </a:outerShdw>
                </a:effectLst>
              </a:rPr>
              <a:t>。彼は</a:t>
            </a:r>
            <a:r>
              <a:rPr lang="en-US" b="1" dirty="0">
                <a:solidFill>
                  <a:schemeClr val="bg1"/>
                </a:solidFill>
                <a:effectLst>
                  <a:outerShdw blurRad="38100" dist="38100" dir="2700000" algn="tl">
                    <a:srgbClr val="000000">
                      <a:alpha val="43137"/>
                    </a:srgbClr>
                  </a:outerShdw>
                </a:effectLst>
              </a:rPr>
              <a:t> </a:t>
            </a:r>
            <a:r>
              <a:rPr lang="ja-JP" altLang="en-US" b="1" dirty="0">
                <a:solidFill>
                  <a:schemeClr val="bg1"/>
                </a:solidFill>
                <a:effectLst>
                  <a:outerShdw blurRad="38100" dist="38100" dir="2700000" algn="tl">
                    <a:srgbClr val="000000">
                      <a:alpha val="43137"/>
                    </a:srgbClr>
                  </a:outerShdw>
                </a:effectLst>
              </a:rPr>
              <a:t>強い圧力と死刑宣告のもとにありました。</a:t>
            </a:r>
            <a:endParaRPr lang="es-ES" b="1" dirty="0">
              <a:solidFill>
                <a:schemeClr val="bg1"/>
              </a:solidFill>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id="{72A978AC-1D3D-47B2-BD0E-12A87272A327}"/>
              </a:ext>
            </a:extLst>
          </p:cNvPr>
          <p:cNvSpPr txBox="1"/>
          <p:nvPr/>
        </p:nvSpPr>
        <p:spPr>
          <a:xfrm>
            <a:off x="6975584" y="2474459"/>
            <a:ext cx="2339637" cy="2062103"/>
          </a:xfrm>
          <a:prstGeom prst="rect">
            <a:avLst/>
          </a:prstGeom>
          <a:noFill/>
        </p:spPr>
        <p:txBody>
          <a:bodyPr wrap="square">
            <a:spAutoFit/>
          </a:bodyPr>
          <a:lstStyle/>
          <a:p>
            <a:pPr>
              <a:spcBef>
                <a:spcPts val="600"/>
              </a:spcBef>
            </a:pPr>
            <a:r>
              <a:rPr lang="ja-JP" altLang="en-US" sz="1600" b="1" dirty="0">
                <a:solidFill>
                  <a:schemeClr val="bg1"/>
                </a:solidFill>
                <a:effectLst>
                  <a:outerShdw blurRad="38100" dist="38100" dir="2700000" algn="tl">
                    <a:srgbClr val="000000">
                      <a:alpha val="43137"/>
                    </a:srgbClr>
                  </a:outerShdw>
                </a:effectLst>
              </a:rPr>
              <a:t>彼はその状況の中で冷静に考えることが出来ませんでした。彼は休息を必要としていましたが、</a:t>
            </a:r>
            <a:r>
              <a:rPr lang="en-US" sz="1600" b="1" dirty="0">
                <a:solidFill>
                  <a:schemeClr val="bg1"/>
                </a:solidFill>
                <a:effectLst>
                  <a:outerShdw blurRad="38100" dist="38100" dir="2700000" algn="tl">
                    <a:srgbClr val="000000">
                      <a:alpha val="43137"/>
                    </a:srgbClr>
                  </a:outerShdw>
                </a:effectLst>
              </a:rPr>
              <a:t> </a:t>
            </a:r>
            <a:r>
              <a:rPr lang="ja-JP" altLang="en-US" sz="1600" b="1" dirty="0">
                <a:solidFill>
                  <a:schemeClr val="bg1"/>
                </a:solidFill>
                <a:effectLst>
                  <a:outerShdw blurRad="38100" dist="38100" dir="2700000" algn="tl">
                    <a:srgbClr val="000000">
                      <a:alpha val="43137"/>
                    </a:srgbClr>
                  </a:outerShdw>
                </a:effectLst>
              </a:rPr>
              <a:t>どこでどのように得れるのかを知れいませんでした。彼はただただ逃げました。</a:t>
            </a:r>
            <a:endParaRPr lang="es-ES" sz="1600" b="1" dirty="0">
              <a:solidFill>
                <a:schemeClr val="bg1"/>
              </a:solidFill>
              <a:effectLst>
                <a:outerShdw blurRad="38100" dist="38100" dir="2700000" algn="tl">
                  <a:srgbClr val="000000">
                    <a:alpha val="43137"/>
                  </a:srgbClr>
                </a:outerShdw>
              </a:effectLst>
            </a:endParaRPr>
          </a:p>
        </p:txBody>
      </p:sp>
      <p:sp>
        <p:nvSpPr>
          <p:cNvPr id="15" name="CuadroTexto 14">
            <a:extLst>
              <a:ext uri="{FF2B5EF4-FFF2-40B4-BE49-F238E27FC236}">
                <a16:creationId xmlns:a16="http://schemas.microsoft.com/office/drawing/2014/main" id="{FE0907E9-34EC-499A-8B16-E6E7CC4C740D}"/>
              </a:ext>
            </a:extLst>
          </p:cNvPr>
          <p:cNvSpPr txBox="1"/>
          <p:nvPr/>
        </p:nvSpPr>
        <p:spPr>
          <a:xfrm>
            <a:off x="0" y="4511758"/>
            <a:ext cx="9144000" cy="646331"/>
          </a:xfrm>
          <a:prstGeom prst="rect">
            <a:avLst/>
          </a:prstGeom>
          <a:solidFill>
            <a:srgbClr val="DEB1B0"/>
          </a:solidFill>
        </p:spPr>
        <p:txBody>
          <a:bodyPr wrap="square">
            <a:spAutoFit/>
          </a:bodyPr>
          <a:lstStyle/>
          <a:p>
            <a:pPr algn="ctr"/>
            <a:r>
              <a:rPr lang="ja-JP" altLang="en-US" b="1" dirty="0"/>
              <a:t>ここに重要な教訓があります。私たちは落胆したりうつになる人たちを裁いてはなりません。私たちは彼らを励まし傾聴するべきです。</a:t>
            </a:r>
            <a:endParaRPr lang="es-ES" b="1" dirty="0"/>
          </a:p>
        </p:txBody>
      </p:sp>
    </p:spTree>
    <p:extLst>
      <p:ext uri="{BB962C8B-B14F-4D97-AF65-F5344CB8AC3E}">
        <p14:creationId xmlns:p14="http://schemas.microsoft.com/office/powerpoint/2010/main" val="398433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anim calcmode="lin" valueType="num">
                                      <p:cBhvr>
                                        <p:cTn id="36" dur="500" fill="hold"/>
                                        <p:tgtEl>
                                          <p:spTgt spid="6"/>
                                        </p:tgtEl>
                                        <p:attrNameLst>
                                          <p:attrName>ppt_x</p:attrName>
                                        </p:attrNameLst>
                                      </p:cBhvr>
                                      <p:tavLst>
                                        <p:tav tm="0">
                                          <p:val>
                                            <p:fltVal val="0.5"/>
                                          </p:val>
                                        </p:tav>
                                        <p:tav tm="100000">
                                          <p:val>
                                            <p:strVal val="#ppt_x"/>
                                          </p:val>
                                        </p:tav>
                                      </p:tavLst>
                                    </p:anim>
                                    <p:anim calcmode="lin" valueType="num">
                                      <p:cBhvr>
                                        <p:cTn id="37" dur="500" fill="hold"/>
                                        <p:tgtEl>
                                          <p:spTgt spid="6"/>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anim calcmode="lin" valueType="num">
                                      <p:cBhvr>
                                        <p:cTn id="43" dur="500" fill="hold"/>
                                        <p:tgtEl>
                                          <p:spTgt spid="10"/>
                                        </p:tgtEl>
                                        <p:attrNameLst>
                                          <p:attrName>ppt_x</p:attrName>
                                        </p:attrNameLst>
                                      </p:cBhvr>
                                      <p:tavLst>
                                        <p:tav tm="0">
                                          <p:val>
                                            <p:fltVal val="0.5"/>
                                          </p:val>
                                        </p:tav>
                                        <p:tav tm="100000">
                                          <p:val>
                                            <p:strVal val="#ppt_x"/>
                                          </p:val>
                                        </p:tav>
                                      </p:tavLst>
                                    </p:anim>
                                    <p:anim calcmode="lin" valueType="num">
                                      <p:cBhvr>
                                        <p:cTn id="4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900" decel="100000" fill="hold"/>
                                        <p:tgtEl>
                                          <p:spTgt spid="11"/>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1+#ppt_w/2"/>
                                          </p:val>
                                        </p:tav>
                                        <p:tav tm="100000">
                                          <p:val>
                                            <p:strVal val="#ppt_x"/>
                                          </p:val>
                                        </p:tav>
                                      </p:tavLst>
                                    </p:anim>
                                    <p:anim calcmode="lin" valueType="num">
                                      <p:cBhvr additive="base">
                                        <p:cTn id="58" dur="500" fill="hold"/>
                                        <p:tgtEl>
                                          <p:spTgt spid="1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1+#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randombar(horizontal)">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descr="Un dibujo de un hombre&#10;&#10;Descripción generada automáticamente con confianza media">
            <a:extLst>
              <a:ext uri="{FF2B5EF4-FFF2-40B4-BE49-F238E27FC236}">
                <a16:creationId xmlns:a16="http://schemas.microsoft.com/office/drawing/2014/main" id="{D72C9EB5-3AFB-4347-9C66-7C61A513286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76200" y="769441"/>
            <a:ext cx="1750929" cy="1987936"/>
          </a:xfrm>
          <a:prstGeom prst="rect">
            <a:avLst/>
          </a:prstGeom>
          <a:ln w="57150" cap="rnd">
            <a:solidFill>
              <a:srgbClr val="FFFFFF"/>
            </a:solidFill>
          </a:ln>
          <a:effectLst>
            <a:outerShdw blurRad="63500" sx="102000" sy="102000" algn="ctr"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
        <p:nvSpPr>
          <p:cNvPr id="3" name="CuadroTexto 2">
            <a:extLst>
              <a:ext uri="{FF2B5EF4-FFF2-40B4-BE49-F238E27FC236}">
                <a16:creationId xmlns:a16="http://schemas.microsoft.com/office/drawing/2014/main" id="{22E0A52E-231E-48B1-8F62-7A07852845CE}"/>
              </a:ext>
            </a:extLst>
          </p:cNvPr>
          <p:cNvSpPr txBox="1"/>
          <p:nvPr/>
        </p:nvSpPr>
        <p:spPr>
          <a:xfrm>
            <a:off x="0" y="0"/>
            <a:ext cx="9143999" cy="769441"/>
          </a:xfrm>
          <a:prstGeom prst="rect">
            <a:avLst/>
          </a:prstGeom>
          <a:noFill/>
        </p:spPr>
        <p:txBody>
          <a:bodyPr wrap="square">
            <a:spAutoFit/>
          </a:bodyPr>
          <a:lstStyle/>
          <a:p>
            <a:pPr algn="ctr"/>
            <a:r>
              <a:rPr lang="ja-JP" altLang="en-US" sz="4400" b="1" spc="600" dirty="0">
                <a:ln w="6600">
                  <a:solidFill>
                    <a:schemeClr val="accent2"/>
                  </a:solidFill>
                  <a:prstDash val="solid"/>
                </a:ln>
                <a:solidFill>
                  <a:schemeClr val="accent3">
                    <a:lumMod val="20000"/>
                    <a:lumOff val="80000"/>
                  </a:schemeClr>
                </a:solidFill>
                <a:effectLst>
                  <a:outerShdw dist="38100" dir="2700000" algn="tl" rotWithShape="0">
                    <a:schemeClr val="accent2"/>
                  </a:outerShdw>
                </a:effectLst>
              </a:rPr>
              <a:t>逃げるのに疲れて</a:t>
            </a:r>
            <a:endParaRPr lang="es-ES" sz="4400" b="1" spc="600" dirty="0">
              <a:ln w="6600">
                <a:solidFill>
                  <a:schemeClr val="accent2"/>
                </a:solidFill>
                <a:prstDash val="solid"/>
              </a:ln>
              <a:solidFill>
                <a:schemeClr val="accent3">
                  <a:lumMod val="20000"/>
                  <a:lumOff val="80000"/>
                </a:schemeClr>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FA6BA2AF-E9C8-438A-9CF9-5050BA2C05B0}"/>
              </a:ext>
            </a:extLst>
          </p:cNvPr>
          <p:cNvSpPr txBox="1"/>
          <p:nvPr/>
        </p:nvSpPr>
        <p:spPr>
          <a:xfrm>
            <a:off x="0" y="604400"/>
            <a:ext cx="7348819" cy="1138773"/>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1700" b="1" dirty="0">
                <a:solidFill>
                  <a:schemeClr val="accent2">
                    <a:lumMod val="50000"/>
                  </a:schemeClr>
                </a:solidFill>
                <a:effectLst>
                  <a:outerShdw blurRad="38100" dist="63500" dir="2700000" algn="tl">
                    <a:schemeClr val="bg1">
                      <a:alpha val="43000"/>
                    </a:schemeClr>
                  </a:outerShdw>
                </a:effectLst>
                <a:latin typeface="Comic Sans MS" panose="030F0702030302020204" pitchFamily="66" charset="0"/>
              </a:rPr>
              <a:t>「自分は一日の道のりほど荒野にはいって行って、れだまの木の下に座し、自分の死を求めて言った、</a:t>
            </a:r>
            <a:r>
              <a:rPr lang="en-US" altLang="ja-JP" sz="1700" b="1" dirty="0">
                <a:solidFill>
                  <a:schemeClr val="accent2">
                    <a:lumMod val="50000"/>
                  </a:schemeClr>
                </a:solidFill>
                <a:effectLst>
                  <a:outerShdw blurRad="38100" dist="63500" dir="2700000" algn="tl">
                    <a:schemeClr val="bg1">
                      <a:alpha val="43000"/>
                    </a:schemeClr>
                  </a:outerShdw>
                </a:effectLst>
                <a:latin typeface="Comic Sans MS" panose="030F0702030302020204" pitchFamily="66" charset="0"/>
              </a:rPr>
              <a:t>『</a:t>
            </a:r>
            <a:r>
              <a:rPr lang="ja-JP" altLang="en-US" sz="1700" b="1" dirty="0">
                <a:solidFill>
                  <a:schemeClr val="accent2">
                    <a:lumMod val="50000"/>
                  </a:schemeClr>
                </a:solidFill>
                <a:effectLst>
                  <a:outerShdw blurRad="38100" dist="63500" dir="2700000" algn="tl">
                    <a:schemeClr val="bg1">
                      <a:alpha val="43000"/>
                    </a:schemeClr>
                  </a:outerShdw>
                </a:effectLst>
                <a:latin typeface="Comic Sans MS" panose="030F0702030302020204" pitchFamily="66" charset="0"/>
              </a:rPr>
              <a:t>主よ、もはや、じゅうぶんです。今わたしの命を取ってください。わたしは先祖にまさる者ではありません</a:t>
            </a:r>
            <a:r>
              <a:rPr lang="en-US" altLang="ja-JP" sz="1700" b="1" dirty="0">
                <a:solidFill>
                  <a:schemeClr val="accent2">
                    <a:lumMod val="50000"/>
                  </a:schemeClr>
                </a:solidFill>
                <a:effectLst>
                  <a:outerShdw blurRad="38100" dist="63500" dir="2700000" algn="tl">
                    <a:schemeClr val="bg1">
                      <a:alpha val="43000"/>
                    </a:schemeClr>
                  </a:outerShdw>
                </a:effectLst>
                <a:latin typeface="Comic Sans MS" panose="030F0702030302020204" pitchFamily="66" charset="0"/>
              </a:rPr>
              <a:t>』</a:t>
            </a:r>
            <a:r>
              <a:rPr lang="ja-JP" altLang="en-US" sz="1700" b="1" dirty="0">
                <a:solidFill>
                  <a:schemeClr val="accent2">
                    <a:lumMod val="50000"/>
                  </a:schemeClr>
                </a:solidFill>
                <a:effectLst>
                  <a:outerShdw blurRad="38100" dist="63500" dir="2700000" algn="tl">
                    <a:schemeClr val="bg1">
                      <a:alpha val="43000"/>
                    </a:schemeClr>
                  </a:outerShdw>
                </a:effectLst>
                <a:latin typeface="Comic Sans MS" panose="030F0702030302020204" pitchFamily="66" charset="0"/>
              </a:rPr>
              <a:t>。」</a:t>
            </a:r>
            <a:endParaRPr lang="en-US" altLang="ja-JP" sz="1700" b="1" dirty="0">
              <a:solidFill>
                <a:schemeClr val="accent2">
                  <a:lumMod val="50000"/>
                </a:schemeClr>
              </a:solidFill>
              <a:effectLst>
                <a:outerShdw blurRad="38100" dist="63500" dir="2700000" algn="tl">
                  <a:schemeClr val="bg1">
                    <a:alpha val="43000"/>
                  </a:schemeClr>
                </a:outerShdw>
              </a:effectLst>
              <a:latin typeface="Comic Sans MS" panose="030F0702030302020204" pitchFamily="66" charset="0"/>
            </a:endParaRPr>
          </a:p>
          <a:p>
            <a:pPr algn="ctr"/>
            <a:r>
              <a:rPr lang="en-US" sz="1700" b="1" dirty="0">
                <a:solidFill>
                  <a:schemeClr val="accent2">
                    <a:lumMod val="50000"/>
                  </a:schemeClr>
                </a:solidFill>
                <a:effectLst>
                  <a:outerShdw blurRad="38100" dist="63500" dir="2700000" algn="tl">
                    <a:schemeClr val="bg1">
                      <a:alpha val="43000"/>
                    </a:schemeClr>
                  </a:outerShdw>
                </a:effectLst>
                <a:latin typeface="Comic Sans MS" panose="030F0702030302020204" pitchFamily="66" charset="0"/>
              </a:rPr>
              <a:t> </a:t>
            </a:r>
            <a:r>
              <a:rPr lang="es-ES" sz="1700" b="1" dirty="0">
                <a:solidFill>
                  <a:schemeClr val="accent2">
                    <a:lumMod val="50000"/>
                  </a:schemeClr>
                </a:solidFill>
                <a:effectLst>
                  <a:outerShdw blurRad="38100" dist="63500" dir="2700000" algn="tl">
                    <a:schemeClr val="bg1">
                      <a:alpha val="43000"/>
                    </a:schemeClr>
                  </a:outerShdw>
                </a:effectLst>
                <a:latin typeface="Comic Sans MS" panose="030F0702030302020204" pitchFamily="66" charset="0"/>
              </a:rPr>
              <a:t>(</a:t>
            </a:r>
            <a:r>
              <a:rPr lang="ja-JP" altLang="en-US" sz="1700" b="1" dirty="0">
                <a:solidFill>
                  <a:schemeClr val="accent2">
                    <a:lumMod val="50000"/>
                  </a:schemeClr>
                </a:solidFill>
                <a:effectLst>
                  <a:outerShdw blurRad="38100" dist="63500" dir="2700000" algn="tl">
                    <a:schemeClr val="bg1">
                      <a:alpha val="43000"/>
                    </a:schemeClr>
                  </a:outerShdw>
                </a:effectLst>
                <a:latin typeface="Comic Sans MS" panose="030F0702030302020204" pitchFamily="66" charset="0"/>
              </a:rPr>
              <a:t>列王記上</a:t>
            </a:r>
            <a:r>
              <a:rPr lang="es-ES" sz="1700" b="1" dirty="0">
                <a:solidFill>
                  <a:schemeClr val="accent2">
                    <a:lumMod val="50000"/>
                  </a:schemeClr>
                </a:solidFill>
                <a:effectLst>
                  <a:outerShdw blurRad="38100" dist="63500" dir="2700000" algn="tl">
                    <a:schemeClr val="bg1">
                      <a:alpha val="43000"/>
                    </a:schemeClr>
                  </a:outerShdw>
                </a:effectLst>
                <a:latin typeface="Comic Sans MS" panose="030F0702030302020204" pitchFamily="66" charset="0"/>
              </a:rPr>
              <a:t> 19:4)</a:t>
            </a:r>
          </a:p>
        </p:txBody>
      </p:sp>
      <p:sp>
        <p:nvSpPr>
          <p:cNvPr id="6" name="CuadroTexto 5">
            <a:extLst>
              <a:ext uri="{FF2B5EF4-FFF2-40B4-BE49-F238E27FC236}">
                <a16:creationId xmlns:a16="http://schemas.microsoft.com/office/drawing/2014/main" id="{E5D3076A-863F-4E3E-AF6C-9B795D4611E7}"/>
              </a:ext>
            </a:extLst>
          </p:cNvPr>
          <p:cNvSpPr txBox="1"/>
          <p:nvPr/>
        </p:nvSpPr>
        <p:spPr>
          <a:xfrm>
            <a:off x="1696723" y="1664926"/>
            <a:ext cx="5579477" cy="2308324"/>
          </a:xfrm>
          <a:prstGeom prst="rect">
            <a:avLst/>
          </a:prstGeom>
          <a:noFill/>
        </p:spPr>
        <p:txBody>
          <a:bodyPr wrap="square" rtlCol="0">
            <a:spAutoFit/>
          </a:bodyPr>
          <a:lstStyle/>
          <a:p>
            <a:pPr>
              <a:spcBef>
                <a:spcPts val="600"/>
              </a:spcBef>
            </a:pPr>
            <a:r>
              <a:rPr lang="ja-JP" altLang="en-US" b="1" dirty="0"/>
              <a:t>エリヤは否定的な思いに打ちのめされました。彼は彼の逃亡の結末を熟考し心配し始めていました。</a:t>
            </a:r>
            <a:r>
              <a:rPr lang="en-US" b="1" dirty="0"/>
              <a:t>:</a:t>
            </a:r>
            <a:r>
              <a:rPr lang="en-US" altLang="ja-JP" b="1" dirty="0"/>
              <a:t>『</a:t>
            </a:r>
            <a:r>
              <a:rPr lang="ja-JP" altLang="en-US" b="1" dirty="0"/>
              <a:t>私は自分のはじめた改革を放り出してしまったのかもしれない、神様を失望させてしまったかもしれない、多分、、、私は死んだ方がましなのかもしれない。」しかし、彼はついに逃げることを止め、冷静に考え始めました。彼の祈りは短いものでした</a:t>
            </a:r>
            <a:r>
              <a:rPr lang="en-US" b="1" dirty="0"/>
              <a:t> (</a:t>
            </a:r>
            <a:r>
              <a:rPr lang="ja-JP" altLang="en-US" b="1" dirty="0"/>
              <a:t>列王記下</a:t>
            </a:r>
            <a:r>
              <a:rPr lang="en-US" b="1" dirty="0"/>
              <a:t> 19:4)</a:t>
            </a:r>
            <a:r>
              <a:rPr lang="ja-JP" altLang="en-US" b="1" dirty="0"/>
              <a:t>が、それは神様の介入する機会でした。</a:t>
            </a:r>
            <a:endParaRPr lang="es-ES" b="1" dirty="0"/>
          </a:p>
        </p:txBody>
      </p:sp>
      <p:pic>
        <p:nvPicPr>
          <p:cNvPr id="10" name="Imagen 9" descr="Imagen que contiene café, pequeño, pájaro, puesto&#10;&#10;Descripción generada automáticamente">
            <a:extLst>
              <a:ext uri="{FF2B5EF4-FFF2-40B4-BE49-F238E27FC236}">
                <a16:creationId xmlns:a16="http://schemas.microsoft.com/office/drawing/2014/main" id="{69BFA5FE-88E0-4B9D-930A-7951FDD6F26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1077" y="1743173"/>
            <a:ext cx="1451519" cy="2025479"/>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EF88A1F4-E61B-47FE-8A8C-EA8B688DE58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a:off x="7526588" y="3191400"/>
            <a:ext cx="1446335" cy="156370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CuadroTexto 13">
            <a:extLst>
              <a:ext uri="{FF2B5EF4-FFF2-40B4-BE49-F238E27FC236}">
                <a16:creationId xmlns:a16="http://schemas.microsoft.com/office/drawing/2014/main" id="{863C9F4A-F883-4631-9518-268FA00AF519}"/>
              </a:ext>
            </a:extLst>
          </p:cNvPr>
          <p:cNvSpPr txBox="1"/>
          <p:nvPr/>
        </p:nvSpPr>
        <p:spPr>
          <a:xfrm>
            <a:off x="0" y="3938935"/>
            <a:ext cx="7712189" cy="1200329"/>
          </a:xfrm>
          <a:prstGeom prst="rect">
            <a:avLst/>
          </a:prstGeom>
          <a:noFill/>
        </p:spPr>
        <p:txBody>
          <a:bodyPr wrap="square">
            <a:spAutoFit/>
          </a:bodyPr>
          <a:lstStyle/>
          <a:p>
            <a:pPr>
              <a:spcBef>
                <a:spcPts val="600"/>
              </a:spcBef>
            </a:pPr>
            <a:r>
              <a:rPr lang="ja-JP" altLang="en-US" b="1" dirty="0"/>
              <a:t>ときに私たちは神様を感じられず、私たちは自分を価値のないものと思ってしまうかも知れません。しかし、神様はいつも私たちの側におられ、私たちを愛とやさしさで見守っておられます。「主は心の砕けた者に近く、たましいの悔いくずれおれた者を救われる。」（詩編</a:t>
            </a:r>
            <a:r>
              <a:rPr lang="en-US" altLang="ja-JP" b="1" dirty="0"/>
              <a:t>34</a:t>
            </a:r>
            <a:r>
              <a:rPr lang="ja-JP" altLang="en-US" b="1" dirty="0"/>
              <a:t>：</a:t>
            </a:r>
            <a:r>
              <a:rPr lang="en-US" altLang="ja-JP" b="1" dirty="0"/>
              <a:t>18</a:t>
            </a:r>
            <a:r>
              <a:rPr lang="ja-JP" altLang="en-US" b="1" dirty="0"/>
              <a:t>）</a:t>
            </a:r>
            <a:endParaRPr lang="es-ES" b="1" dirty="0"/>
          </a:p>
        </p:txBody>
      </p:sp>
    </p:spTree>
    <p:extLst>
      <p:ext uri="{BB962C8B-B14F-4D97-AF65-F5344CB8AC3E}">
        <p14:creationId xmlns:p14="http://schemas.microsoft.com/office/powerpoint/2010/main" val="407379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par>
                                <p:cTn id="25" presetID="3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left)">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1AAEB4-627B-45CE-A83D-C1866EEB2956}"/>
              </a:ext>
            </a:extLst>
          </p:cNvPr>
          <p:cNvSpPr txBox="1"/>
          <p:nvPr/>
        </p:nvSpPr>
        <p:spPr>
          <a:xfrm>
            <a:off x="1616148" y="-70883"/>
            <a:ext cx="7527851" cy="769441"/>
          </a:xfrm>
          <a:prstGeom prst="rect">
            <a:avLst/>
          </a:prstGeom>
          <a:noFill/>
        </p:spPr>
        <p:txBody>
          <a:bodyPr wrap="square">
            <a:spAutoFit/>
          </a:bodyPr>
          <a:lstStyle/>
          <a:p>
            <a:pPr algn="ctr"/>
            <a:r>
              <a:rPr lang="ja-JP" altLang="en-US" sz="4400" b="1" spc="300" dirty="0">
                <a:ln w="12700">
                  <a:solidFill>
                    <a:srgbClr val="5B5A27"/>
                  </a:solidFill>
                  <a:prstDash val="solid"/>
                </a:ln>
                <a:pattFill prst="pct50">
                  <a:fgClr>
                    <a:srgbClr val="FFFF00"/>
                  </a:fgClr>
                  <a:bgClr>
                    <a:schemeClr val="accent1">
                      <a:lumMod val="20000"/>
                      <a:lumOff val="80000"/>
                    </a:schemeClr>
                  </a:bgClr>
                </a:pattFill>
                <a:effectLst>
                  <a:outerShdw dist="38100" dir="2640000" algn="bl" rotWithShape="0">
                    <a:srgbClr val="5B5A27"/>
                  </a:outerShdw>
                </a:effectLst>
              </a:rPr>
              <a:t>休み、そしてさらに</a:t>
            </a:r>
            <a:endParaRPr lang="es-ES" sz="4400" b="1" spc="300" dirty="0">
              <a:ln w="12700">
                <a:solidFill>
                  <a:srgbClr val="5B5A27"/>
                </a:solidFill>
                <a:prstDash val="solid"/>
              </a:ln>
              <a:pattFill prst="pct50">
                <a:fgClr>
                  <a:srgbClr val="FFFF00"/>
                </a:fgClr>
                <a:bgClr>
                  <a:schemeClr val="accent1">
                    <a:lumMod val="20000"/>
                    <a:lumOff val="80000"/>
                  </a:schemeClr>
                </a:bgClr>
              </a:pattFill>
              <a:effectLst>
                <a:outerShdw dist="38100" dir="2640000" algn="bl" rotWithShape="0">
                  <a:srgbClr val="5B5A27"/>
                </a:outerShdw>
              </a:effectLst>
            </a:endParaRPr>
          </a:p>
        </p:txBody>
      </p:sp>
      <p:sp>
        <p:nvSpPr>
          <p:cNvPr id="5" name="CuadroTexto 4">
            <a:extLst>
              <a:ext uri="{FF2B5EF4-FFF2-40B4-BE49-F238E27FC236}">
                <a16:creationId xmlns:a16="http://schemas.microsoft.com/office/drawing/2014/main" id="{06BE922D-38E2-444B-A20E-5CB70318BEC4}"/>
              </a:ext>
            </a:extLst>
          </p:cNvPr>
          <p:cNvSpPr txBox="1"/>
          <p:nvPr/>
        </p:nvSpPr>
        <p:spPr>
          <a:xfrm>
            <a:off x="1889025" y="600047"/>
            <a:ext cx="6982097" cy="646331"/>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b="1" dirty="0">
                <a:solidFill>
                  <a:srgbClr val="855F27"/>
                </a:solidFill>
                <a:latin typeface="Comic Sans MS" panose="030F0702030302020204" pitchFamily="66" charset="0"/>
              </a:rPr>
              <a:t>「彼はれだまの木の下に伏して眠ったが、天の使が彼にさわり、</a:t>
            </a:r>
            <a:r>
              <a:rPr lang="en-US" altLang="ja-JP" b="1" dirty="0">
                <a:solidFill>
                  <a:srgbClr val="855F27"/>
                </a:solidFill>
                <a:latin typeface="Comic Sans MS" panose="030F0702030302020204" pitchFamily="66" charset="0"/>
              </a:rPr>
              <a:t>『</a:t>
            </a:r>
            <a:r>
              <a:rPr lang="ja-JP" altLang="en-US" b="1" dirty="0">
                <a:solidFill>
                  <a:srgbClr val="855F27"/>
                </a:solidFill>
                <a:latin typeface="Comic Sans MS" panose="030F0702030302020204" pitchFamily="66" charset="0"/>
              </a:rPr>
              <a:t>起きて食べなさい</a:t>
            </a:r>
            <a:r>
              <a:rPr lang="en-US" altLang="ja-JP" b="1" dirty="0">
                <a:solidFill>
                  <a:srgbClr val="855F27"/>
                </a:solidFill>
                <a:latin typeface="Comic Sans MS" panose="030F0702030302020204" pitchFamily="66" charset="0"/>
              </a:rPr>
              <a:t>』</a:t>
            </a:r>
            <a:r>
              <a:rPr lang="ja-JP" altLang="en-US" b="1" dirty="0">
                <a:solidFill>
                  <a:srgbClr val="855F27"/>
                </a:solidFill>
                <a:latin typeface="Comic Sans MS" panose="030F0702030302020204" pitchFamily="66" charset="0"/>
              </a:rPr>
              <a:t>と言ったので、」</a:t>
            </a:r>
            <a:r>
              <a:rPr lang="es-ES" b="1" dirty="0">
                <a:solidFill>
                  <a:srgbClr val="855F27"/>
                </a:solidFill>
                <a:latin typeface="Comic Sans MS" panose="030F0702030302020204" pitchFamily="66" charset="0"/>
              </a:rPr>
              <a:t> (</a:t>
            </a:r>
            <a:r>
              <a:rPr lang="ja-JP" altLang="en-US" b="1" dirty="0">
                <a:solidFill>
                  <a:srgbClr val="855F27"/>
                </a:solidFill>
                <a:latin typeface="Comic Sans MS" panose="030F0702030302020204" pitchFamily="66" charset="0"/>
              </a:rPr>
              <a:t>列王記上</a:t>
            </a:r>
            <a:r>
              <a:rPr lang="es-ES" b="1" dirty="0">
                <a:solidFill>
                  <a:srgbClr val="855F27"/>
                </a:solidFill>
                <a:latin typeface="Comic Sans MS" panose="030F0702030302020204" pitchFamily="66" charset="0"/>
              </a:rPr>
              <a:t> 19:5)</a:t>
            </a:r>
          </a:p>
        </p:txBody>
      </p:sp>
      <p:sp>
        <p:nvSpPr>
          <p:cNvPr id="6" name="CuadroTexto 5">
            <a:extLst>
              <a:ext uri="{FF2B5EF4-FFF2-40B4-BE49-F238E27FC236}">
                <a16:creationId xmlns:a16="http://schemas.microsoft.com/office/drawing/2014/main" id="{BF8ECB21-6EB3-4A19-BB8F-E2E4F0D74E90}"/>
              </a:ext>
            </a:extLst>
          </p:cNvPr>
          <p:cNvSpPr txBox="1"/>
          <p:nvPr/>
        </p:nvSpPr>
        <p:spPr>
          <a:xfrm>
            <a:off x="1818142" y="1217533"/>
            <a:ext cx="7325858" cy="1354217"/>
          </a:xfrm>
          <a:prstGeom prst="rect">
            <a:avLst/>
          </a:prstGeom>
          <a:noFill/>
        </p:spPr>
        <p:txBody>
          <a:bodyPr wrap="square" rtlCol="0">
            <a:spAutoFit/>
          </a:bodyPr>
          <a:lstStyle/>
          <a:p>
            <a:pPr>
              <a:spcBef>
                <a:spcPts val="1200"/>
              </a:spcBef>
            </a:pPr>
            <a:r>
              <a:rPr lang="ja-JP" altLang="en-US" b="1" dirty="0"/>
              <a:t>エリヤは霊的休息を得る前に身体的休息（食べて眠ること）が必要でした。そうして、彼は神様と会う用意ができたのです。</a:t>
            </a:r>
            <a:endParaRPr lang="es-ES" b="1" dirty="0"/>
          </a:p>
          <a:p>
            <a:pPr>
              <a:spcBef>
                <a:spcPts val="1200"/>
              </a:spcBef>
            </a:pPr>
            <a:r>
              <a:rPr lang="ja-JP" altLang="en-US" b="1" dirty="0"/>
              <a:t>神様は彼に自分を振り返らせ導かれました。神様は彼に静寂の中、静かで小さな声で新たな課題を与えられました</a:t>
            </a:r>
            <a:r>
              <a:rPr lang="en-US" b="1" dirty="0"/>
              <a:t>(</a:t>
            </a:r>
            <a:r>
              <a:rPr lang="ja-JP" altLang="en-US" b="1" dirty="0"/>
              <a:t>列王記上</a:t>
            </a:r>
            <a:r>
              <a:rPr lang="en-US" b="1" dirty="0"/>
              <a:t> 19:11-18</a:t>
            </a:r>
            <a:r>
              <a:rPr lang="es-ES" b="1" dirty="0"/>
              <a:t>)</a:t>
            </a:r>
            <a:r>
              <a:rPr lang="ja-JP" altLang="en-US" b="1" dirty="0"/>
              <a:t>。</a:t>
            </a:r>
            <a:endParaRPr lang="es-ES" b="1" dirty="0"/>
          </a:p>
        </p:txBody>
      </p:sp>
      <p:pic>
        <p:nvPicPr>
          <p:cNvPr id="8" name="Imagen 7" descr="Imagen que contiene pasto, parado, heno, café&#10;&#10;Descripción generada automáticamente">
            <a:extLst>
              <a:ext uri="{FF2B5EF4-FFF2-40B4-BE49-F238E27FC236}">
                <a16:creationId xmlns:a16="http://schemas.microsoft.com/office/drawing/2014/main" id="{B1876E46-5A5A-4E39-90D3-23B776FE7FA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959" y="2660351"/>
            <a:ext cx="1535899" cy="2302725"/>
          </a:xfrm>
          <a:prstGeom prst="rect">
            <a:avLst/>
          </a:prstGeom>
          <a:ln w="28575">
            <a:solidFill>
              <a:schemeClr val="bg2">
                <a:lumMod val="40000"/>
                <a:lumOff val="60000"/>
              </a:schemeClr>
            </a:solidFill>
          </a:ln>
          <a:scene3d>
            <a:camera prst="orthographicFront"/>
            <a:lightRig rig="threePt" dir="t"/>
          </a:scene3d>
          <a:sp3d>
            <a:bevelT w="152400" h="50800" prst="softRound"/>
          </a:sp3d>
        </p:spPr>
      </p:pic>
      <p:pic>
        <p:nvPicPr>
          <p:cNvPr id="9" name="Imagen 8">
            <a:extLst>
              <a:ext uri="{FF2B5EF4-FFF2-40B4-BE49-F238E27FC236}">
                <a16:creationId xmlns:a16="http://schemas.microsoft.com/office/drawing/2014/main" id="{A17AA94C-88AD-4C14-9DDB-520948A5872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959" y="193908"/>
            <a:ext cx="1538190" cy="2264558"/>
          </a:xfrm>
          <a:prstGeom prst="rect">
            <a:avLst/>
          </a:prstGeom>
          <a:ln w="28575">
            <a:solidFill>
              <a:schemeClr val="bg2">
                <a:lumMod val="40000"/>
                <a:lumOff val="60000"/>
              </a:schemeClr>
            </a:solidFill>
          </a:ln>
          <a:scene3d>
            <a:camera prst="orthographicFront"/>
            <a:lightRig rig="threePt" dir="t"/>
          </a:scene3d>
          <a:sp3d>
            <a:bevelT w="152400" h="50800" prst="softRound"/>
          </a:sp3d>
        </p:spPr>
      </p:pic>
      <p:pic>
        <p:nvPicPr>
          <p:cNvPr id="11" name="Imagen 10" descr="Un dibujo de una persona&#10;&#10;Descripción generada automáticamente con confianza baja">
            <a:extLst>
              <a:ext uri="{FF2B5EF4-FFF2-40B4-BE49-F238E27FC236}">
                <a16:creationId xmlns:a16="http://schemas.microsoft.com/office/drawing/2014/main" id="{DE89F44C-0E03-41A6-A3E9-A765096B7F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18141" y="2660350"/>
            <a:ext cx="1801243" cy="2302725"/>
          </a:xfrm>
          <a:prstGeom prst="rect">
            <a:avLst/>
          </a:prstGeom>
          <a:ln w="28575">
            <a:solidFill>
              <a:schemeClr val="bg2">
                <a:lumMod val="40000"/>
                <a:lumOff val="60000"/>
              </a:schemeClr>
            </a:solidFill>
          </a:ln>
          <a:scene3d>
            <a:camera prst="orthographicFront"/>
            <a:lightRig rig="threePt" dir="t"/>
          </a:scene3d>
          <a:sp3d>
            <a:bevelT w="152400" h="50800" prst="softRound"/>
          </a:sp3d>
        </p:spPr>
      </p:pic>
      <p:sp>
        <p:nvSpPr>
          <p:cNvPr id="13" name="CuadroTexto 12">
            <a:extLst>
              <a:ext uri="{FF2B5EF4-FFF2-40B4-BE49-F238E27FC236}">
                <a16:creationId xmlns:a16="http://schemas.microsoft.com/office/drawing/2014/main" id="{43A91A67-5996-452A-B8B6-F2AE1D824464}"/>
              </a:ext>
            </a:extLst>
          </p:cNvPr>
          <p:cNvSpPr txBox="1"/>
          <p:nvPr/>
        </p:nvSpPr>
        <p:spPr>
          <a:xfrm>
            <a:off x="3683921" y="2734497"/>
            <a:ext cx="5311236" cy="2185214"/>
          </a:xfrm>
          <a:prstGeom prst="rect">
            <a:avLst/>
          </a:prstGeom>
          <a:noFill/>
        </p:spPr>
        <p:txBody>
          <a:bodyPr wrap="square">
            <a:spAutoFit/>
          </a:bodyPr>
          <a:lstStyle/>
          <a:p>
            <a:pPr>
              <a:spcBef>
                <a:spcPts val="1200"/>
              </a:spcBef>
            </a:pPr>
            <a:r>
              <a:rPr lang="ja-JP" altLang="en-US" b="1" dirty="0"/>
              <a:t>彼の生涯はレダマの木の下で終わりませんでした。彼は天から火を降らせ、イスラエルの霊的改革を待ち望んでいる</a:t>
            </a:r>
            <a:r>
              <a:rPr lang="en-US" altLang="ja-JP" b="1" dirty="0"/>
              <a:t>7000</a:t>
            </a:r>
            <a:r>
              <a:rPr lang="ja-JP" altLang="en-US" b="1" dirty="0"/>
              <a:t>人を探し出しあらたな友人たちを得ようとしました。彼の物語は火の車で天に昇るところで終わっています。</a:t>
            </a:r>
            <a:endParaRPr lang="en-US" altLang="ja-JP" b="1" dirty="0"/>
          </a:p>
          <a:p>
            <a:pPr>
              <a:spcBef>
                <a:spcPts val="1200"/>
              </a:spcBef>
            </a:pPr>
            <a:r>
              <a:rPr lang="ja-JP" altLang="en-US" b="1" dirty="0"/>
              <a:t>私たちの人生が暗い時ほど、より神様の元に来て休むことが必要になります。</a:t>
            </a:r>
            <a:endParaRPr lang="es-ES" b="1" dirty="0"/>
          </a:p>
        </p:txBody>
      </p:sp>
    </p:spTree>
    <p:extLst>
      <p:ext uri="{BB962C8B-B14F-4D97-AF65-F5344CB8AC3E}">
        <p14:creationId xmlns:p14="http://schemas.microsoft.com/office/powerpoint/2010/main" val="71385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wipe(left)">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wipe(left)">
                                      <p:cBhvr>
                                        <p:cTn id="43" dur="500"/>
                                        <p:tgtEl>
                                          <p:spTgt spid="1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
                                            <p:txEl>
                                              <p:pRg st="1" end="1"/>
                                            </p:txEl>
                                          </p:spTgt>
                                        </p:tgtEl>
                                        <p:attrNameLst>
                                          <p:attrName>style.visibility</p:attrName>
                                        </p:attrNameLst>
                                      </p:cBhvr>
                                      <p:to>
                                        <p:strVal val="visible"/>
                                      </p:to>
                                    </p:set>
                                    <p:animEffect transition="in" filter="wipe(left)">
                                      <p:cBhvr>
                                        <p:cTn id="48"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355ADBC-C822-4743-A181-912F53CD06D4}"/>
              </a:ext>
            </a:extLst>
          </p:cNvPr>
          <p:cNvSpPr txBox="1"/>
          <p:nvPr/>
        </p:nvSpPr>
        <p:spPr>
          <a:xfrm>
            <a:off x="561414" y="657668"/>
            <a:ext cx="8021171" cy="3816429"/>
          </a:xfrm>
          <a:prstGeom prst="rect">
            <a:avLst/>
          </a:prstGeom>
          <a:noFill/>
        </p:spPr>
        <p:txBody>
          <a:bodyPr wrap="square">
            <a:spAutoFit/>
          </a:bodyPr>
          <a:lstStyle/>
          <a:p>
            <a:pPr>
              <a:spcBef>
                <a:spcPts val="600"/>
              </a:spcBef>
            </a:pPr>
            <a:r>
              <a:rPr lang="ja-JP" altLang="en-US" sz="2200" b="1" dirty="0">
                <a:latin typeface="Constantia" panose="02030602050306030303" pitchFamily="18" charset="0"/>
              </a:rPr>
              <a:t>「誰でも時には、激しい失望と絶望に陥る時があって、心は悲しみに満たされ、神が今でも地上の子供たちの慈悲深い保護者であられることを信じ難い日々があるものである。心は悩みにさいなまれて、生きているよりは死んだほうがましだと思われる時がある。そうした時に多くの者は、神にに対する</a:t>
            </a:r>
            <a:r>
              <a:rPr lang="ja-JP" altLang="en-US" sz="2200" b="1">
                <a:latin typeface="Constantia" panose="02030602050306030303" pitchFamily="18" charset="0"/>
              </a:rPr>
              <a:t>信頼を失って、</a:t>
            </a:r>
            <a:r>
              <a:rPr lang="ja-JP" altLang="en-US" sz="2200" b="1" dirty="0">
                <a:latin typeface="Constantia" panose="02030602050306030303" pitchFamily="18" charset="0"/>
              </a:rPr>
              <a:t>疑いと不信の奴隷になるのである。そのような時に、もしわれわれが霊的洞察力をもって、神の摂理の意味を悟ることができたならば、天使たちがわれわれを助けて、われわれの足を永遠の山よりも堅い基礎の上におこうと努めているのを見ることができるであろう。そして、新しい信仰と新しい生命がわき上がることであろう。</a:t>
            </a:r>
            <a:r>
              <a:rPr lang="ja-JP" altLang="en-US" sz="2000" b="1" dirty="0">
                <a:latin typeface="Constantia" panose="02030602050306030303" pitchFamily="18" charset="0"/>
              </a:rPr>
              <a:t>」</a:t>
            </a:r>
            <a:endParaRPr lang="es-ES" sz="2000" b="1" dirty="0">
              <a:latin typeface="Constantia" panose="02030602050306030303" pitchFamily="18" charset="0"/>
            </a:endParaRPr>
          </a:p>
        </p:txBody>
      </p:sp>
      <p:sp>
        <p:nvSpPr>
          <p:cNvPr id="4" name="CuadroTexto 3">
            <a:extLst>
              <a:ext uri="{FF2B5EF4-FFF2-40B4-BE49-F238E27FC236}">
                <a16:creationId xmlns:a16="http://schemas.microsoft.com/office/drawing/2014/main" id="{E91F20E8-4A26-4B83-A410-E78261B10195}"/>
              </a:ext>
            </a:extLst>
          </p:cNvPr>
          <p:cNvSpPr txBox="1"/>
          <p:nvPr/>
        </p:nvSpPr>
        <p:spPr>
          <a:xfrm>
            <a:off x="4195566" y="4320209"/>
            <a:ext cx="4505337" cy="307777"/>
          </a:xfrm>
          <a:prstGeom prst="rect">
            <a:avLst/>
          </a:prstGeom>
          <a:noFill/>
        </p:spPr>
        <p:txBody>
          <a:bodyPr wrap="none" rtlCol="0">
            <a:spAutoFit/>
          </a:bodyPr>
          <a:lstStyle/>
          <a:p>
            <a:pPr algn="r"/>
            <a:r>
              <a:rPr lang="es-ES" sz="1400" b="1" dirty="0"/>
              <a:t>E. G. W. (</a:t>
            </a:r>
            <a:r>
              <a:rPr lang="ja-JP" altLang="en-US" sz="1400" b="1" dirty="0"/>
              <a:t>国と指導者　第</a:t>
            </a:r>
            <a:r>
              <a:rPr lang="en-US" altLang="ja-JP" sz="1400" b="1" dirty="0"/>
              <a:t>12</a:t>
            </a:r>
            <a:r>
              <a:rPr lang="ja-JP" altLang="en-US" sz="1400" b="1" dirty="0"/>
              <a:t>章「砂漠へ逃れる預言者」</a:t>
            </a:r>
            <a:r>
              <a:rPr lang="es-ES" sz="1400" b="1" dirty="0"/>
              <a:t>)</a:t>
            </a:r>
          </a:p>
        </p:txBody>
      </p:sp>
    </p:spTree>
    <p:extLst>
      <p:ext uri="{BB962C8B-B14F-4D97-AF65-F5344CB8AC3E}">
        <p14:creationId xmlns:p14="http://schemas.microsoft.com/office/powerpoint/2010/main" val="178945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722</TotalTime>
  <Words>1419</Words>
  <Application>Microsoft Office PowerPoint</Application>
  <PresentationFormat>画面に合わせる (16:9)</PresentationFormat>
  <Paragraphs>47</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Calibri Light</vt:lpstr>
      <vt:lpstr>Arial</vt:lpstr>
      <vt:lpstr>Constantia</vt:lpstr>
      <vt:lpstr>Calibri</vt:lpstr>
      <vt:lpstr>Comic Sans MS</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徳前 直美</cp:lastModifiedBy>
  <cp:revision>86</cp:revision>
  <dcterms:created xsi:type="dcterms:W3CDTF">2021-07-11T15:20:53Z</dcterms:created>
  <dcterms:modified xsi:type="dcterms:W3CDTF">2021-08-24T01:58:01Z</dcterms:modified>
</cp:coreProperties>
</file>