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9" r:id="rId2"/>
    <p:sldId id="257" r:id="rId3"/>
    <p:sldId id="270" r:id="rId4"/>
    <p:sldId id="259" r:id="rId5"/>
    <p:sldId id="260" r:id="rId6"/>
    <p:sldId id="268" r:id="rId7"/>
    <p:sldId id="261" r:id="rId8"/>
    <p:sldId id="262" r:id="rId9"/>
    <p:sldId id="266" r:id="rId10"/>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F3E"/>
    <a:srgbClr val="81C69A"/>
    <a:srgbClr val="E6E6E6"/>
    <a:srgbClr val="585477"/>
    <a:srgbClr val="B42BAD"/>
    <a:srgbClr val="D6D6EF"/>
    <a:srgbClr val="920000"/>
    <a:srgbClr val="9FE9DB"/>
    <a:srgbClr val="63DBC4"/>
    <a:srgbClr val="2BBD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D918E-091A-4A48-841E-13ED8346E3A7}" v="212" dt="2021-09-21T17:16:58.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5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7D026-3C37-4D6D-AB62-1360EFD21CCB}"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C92B4C18-EAF7-4637-8AE0-66E7C8A2844E}">
      <dgm:prSet custT="1"/>
      <dgm:spPr>
        <a:solidFill>
          <a:schemeClr val="accent2">
            <a:lumMod val="75000"/>
          </a:schemeClr>
        </a:solidFill>
        <a:ln>
          <a:solidFill>
            <a:schemeClr val="accent2">
              <a:lumMod val="75000"/>
            </a:schemeClr>
          </a:solidFill>
        </a:ln>
      </dgm:spPr>
      <dgm:t>
        <a:bodyPr/>
        <a:lstStyle/>
        <a:p>
          <a:r>
            <a:rPr lang="en-US" sz="1700" b="1">
              <a:effectLst>
                <a:outerShdw blurRad="38100" dist="38100" dir="2700000" algn="tl">
                  <a:srgbClr val="000000">
                    <a:alpha val="43137"/>
                  </a:srgbClr>
                </a:outerShdw>
              </a:effectLst>
            </a:rPr>
            <a:t>Grace</a:t>
          </a:r>
          <a:endParaRPr lang="es-ES" sz="1700" dirty="0">
            <a:effectLst>
              <a:outerShdw blurRad="38100" dist="38100" dir="2700000" algn="tl">
                <a:srgbClr val="000000">
                  <a:alpha val="43137"/>
                </a:srgbClr>
              </a:outerShdw>
            </a:effectLst>
          </a:endParaRPr>
        </a:p>
      </dgm:t>
    </dgm:pt>
    <dgm:pt modelId="{F6999F56-58A3-4F60-BB3D-D18F2987EC55}" type="parTrans" cxnId="{7E15D8C3-B229-4E80-A6A3-4627CDBE0B23}">
      <dgm:prSet/>
      <dgm:spPr/>
      <dgm:t>
        <a:bodyPr/>
        <a:lstStyle/>
        <a:p>
          <a:endParaRPr lang="es-ES" sz="1800"/>
        </a:p>
      </dgm:t>
    </dgm:pt>
    <dgm:pt modelId="{05471533-7613-4814-82D4-4BB780E645AE}" type="sibTrans" cxnId="{7E15D8C3-B229-4E80-A6A3-4627CDBE0B23}">
      <dgm:prSet/>
      <dgm:spPr/>
      <dgm:t>
        <a:bodyPr/>
        <a:lstStyle/>
        <a:p>
          <a:endParaRPr lang="es-ES" sz="1800"/>
        </a:p>
      </dgm:t>
    </dgm:pt>
    <dgm:pt modelId="{58224DED-2625-4D73-869E-8E533D6397C8}">
      <dgm:prSet custT="1"/>
      <dgm:spPr>
        <a:solidFill>
          <a:schemeClr val="accent5">
            <a:lumMod val="75000"/>
          </a:schemeClr>
        </a:solidFill>
        <a:ln>
          <a:solidFill>
            <a:schemeClr val="accent5">
              <a:lumMod val="75000"/>
            </a:schemeClr>
          </a:solidFill>
        </a:ln>
      </dgm:spPr>
      <dgm:t>
        <a:bodyPr/>
        <a:lstStyle/>
        <a:p>
          <a:r>
            <a:rPr lang="es-ES" sz="1700" b="1">
              <a:effectLst>
                <a:outerShdw blurRad="38100" dist="38100" dir="2700000" algn="tl">
                  <a:srgbClr val="000000">
                    <a:alpha val="43137"/>
                  </a:srgbClr>
                </a:outerShdw>
              </a:effectLst>
            </a:rPr>
            <a:t>Faith</a:t>
          </a:r>
          <a:endParaRPr lang="es-ES" sz="1700" dirty="0">
            <a:effectLst>
              <a:outerShdw blurRad="38100" dist="38100" dir="2700000" algn="tl">
                <a:srgbClr val="000000">
                  <a:alpha val="43137"/>
                </a:srgbClr>
              </a:outerShdw>
            </a:effectLst>
          </a:endParaRPr>
        </a:p>
      </dgm:t>
    </dgm:pt>
    <dgm:pt modelId="{1D9A5549-AC3D-47D6-BB1F-7901C20FC589}" type="parTrans" cxnId="{54411950-3E8C-4482-9B58-B45097AFF0A8}">
      <dgm:prSet/>
      <dgm:spPr/>
      <dgm:t>
        <a:bodyPr/>
        <a:lstStyle/>
        <a:p>
          <a:endParaRPr lang="es-ES" sz="1800"/>
        </a:p>
      </dgm:t>
    </dgm:pt>
    <dgm:pt modelId="{F7954527-D6EC-42F2-9EFE-10BB6F9B69E0}" type="sibTrans" cxnId="{54411950-3E8C-4482-9B58-B45097AFF0A8}">
      <dgm:prSet/>
      <dgm:spPr/>
      <dgm:t>
        <a:bodyPr/>
        <a:lstStyle/>
        <a:p>
          <a:endParaRPr lang="es-ES" sz="1800"/>
        </a:p>
      </dgm:t>
    </dgm:pt>
    <dgm:pt modelId="{A14FBFBB-53A8-409E-8C8A-0CCA2C033DC6}">
      <dgm:prSet custT="1"/>
      <dgm:spPr>
        <a:solidFill>
          <a:schemeClr val="accent1">
            <a:lumMod val="75000"/>
          </a:schemeClr>
        </a:solidFill>
        <a:ln>
          <a:solidFill>
            <a:schemeClr val="accent1">
              <a:lumMod val="75000"/>
            </a:schemeClr>
          </a:solidFill>
        </a:ln>
      </dgm:spPr>
      <dgm:t>
        <a:bodyPr/>
        <a:lstStyle/>
        <a:p>
          <a:r>
            <a:rPr lang="es-ES" sz="1700" b="1">
              <a:effectLst>
                <a:outerShdw blurRad="38100" dist="38100" dir="2700000" algn="tl">
                  <a:srgbClr val="000000">
                    <a:alpha val="43137"/>
                  </a:srgbClr>
                </a:outerShdw>
              </a:effectLst>
            </a:rPr>
            <a:t>Obedience</a:t>
          </a:r>
          <a:endParaRPr lang="es-ES" sz="1700" dirty="0">
            <a:effectLst>
              <a:outerShdw blurRad="38100" dist="38100" dir="2700000" algn="tl">
                <a:srgbClr val="000000">
                  <a:alpha val="43137"/>
                </a:srgbClr>
              </a:outerShdw>
            </a:effectLst>
          </a:endParaRPr>
        </a:p>
      </dgm:t>
    </dgm:pt>
    <dgm:pt modelId="{F41B8CD1-CF8C-4C65-BCB2-7C131247CE58}" type="parTrans" cxnId="{745C02DC-53F0-4272-997B-552FC416677C}">
      <dgm:prSet/>
      <dgm:spPr/>
      <dgm:t>
        <a:bodyPr/>
        <a:lstStyle/>
        <a:p>
          <a:endParaRPr lang="es-ES" sz="1800"/>
        </a:p>
      </dgm:t>
    </dgm:pt>
    <dgm:pt modelId="{472BCC1C-7EB2-45DB-ABBF-B6210DD328AB}" type="sibTrans" cxnId="{745C02DC-53F0-4272-997B-552FC416677C}">
      <dgm:prSet/>
      <dgm:spPr/>
      <dgm:t>
        <a:bodyPr/>
        <a:lstStyle/>
        <a:p>
          <a:endParaRPr lang="es-ES" sz="1800"/>
        </a:p>
      </dgm:t>
    </dgm:pt>
    <dgm:pt modelId="{C0D24056-78C8-46AC-82DF-BA30BB38364A}">
      <dgm:prSet custT="1"/>
      <dgm:spPr/>
      <dgm:t>
        <a:bodyPr/>
        <a:lstStyle/>
        <a:p>
          <a:r>
            <a:rPr lang="en-US" sz="1700" b="1">
              <a:solidFill>
                <a:schemeClr val="accent2">
                  <a:lumMod val="50000"/>
                </a:schemeClr>
              </a:solidFill>
            </a:rPr>
            <a:t>God’s attribute which moves Him to offer salvation to everyone</a:t>
          </a:r>
          <a:endParaRPr lang="es-ES" sz="1700" dirty="0">
            <a:solidFill>
              <a:schemeClr val="accent2">
                <a:lumMod val="50000"/>
              </a:schemeClr>
            </a:solidFill>
          </a:endParaRPr>
        </a:p>
      </dgm:t>
    </dgm:pt>
    <dgm:pt modelId="{FD94FCCD-25BD-4A5A-85B6-9DF83C065CFF}" type="parTrans" cxnId="{D7B34D78-D622-45CC-B0E6-5991CC62252C}">
      <dgm:prSet/>
      <dgm:spPr/>
      <dgm:t>
        <a:bodyPr/>
        <a:lstStyle/>
        <a:p>
          <a:endParaRPr lang="es-ES" sz="1800"/>
        </a:p>
      </dgm:t>
    </dgm:pt>
    <dgm:pt modelId="{8908A4B3-9602-49CB-9FC0-0FFF2CB04A4F}" type="sibTrans" cxnId="{D7B34D78-D622-45CC-B0E6-5991CC62252C}">
      <dgm:prSet/>
      <dgm:spPr/>
      <dgm:t>
        <a:bodyPr/>
        <a:lstStyle/>
        <a:p>
          <a:endParaRPr lang="es-ES" sz="1800"/>
        </a:p>
      </dgm:t>
    </dgm:pt>
    <dgm:pt modelId="{FF9FD020-CB27-44B0-AEBA-5C3C4C16F6AE}">
      <dgm:prSet custT="1"/>
      <dgm:spPr/>
      <dgm:t>
        <a:bodyPr/>
        <a:lstStyle/>
        <a:p>
          <a:r>
            <a:rPr lang="en-US" sz="1700" b="1">
              <a:solidFill>
                <a:schemeClr val="accent5">
                  <a:lumMod val="50000"/>
                </a:schemeClr>
              </a:solidFill>
            </a:rPr>
            <a:t>The way we can accept the covenant. God accepts it</a:t>
          </a:r>
          <a:endParaRPr lang="es-ES" sz="1700" dirty="0">
            <a:solidFill>
              <a:schemeClr val="accent5">
                <a:lumMod val="50000"/>
              </a:schemeClr>
            </a:solidFill>
          </a:endParaRPr>
        </a:p>
      </dgm:t>
    </dgm:pt>
    <dgm:pt modelId="{FACB8A20-52EF-4FA6-9EA4-5A27E398889F}" type="parTrans" cxnId="{6E11DBDA-88A3-47A7-AD47-F9B727D26F02}">
      <dgm:prSet/>
      <dgm:spPr/>
      <dgm:t>
        <a:bodyPr/>
        <a:lstStyle/>
        <a:p>
          <a:endParaRPr lang="es-ES" sz="1800"/>
        </a:p>
      </dgm:t>
    </dgm:pt>
    <dgm:pt modelId="{871318E9-EF6B-4EB6-96CA-1B2284C58406}" type="sibTrans" cxnId="{6E11DBDA-88A3-47A7-AD47-F9B727D26F02}">
      <dgm:prSet/>
      <dgm:spPr/>
      <dgm:t>
        <a:bodyPr/>
        <a:lstStyle/>
        <a:p>
          <a:endParaRPr lang="es-ES" sz="1800"/>
        </a:p>
      </dgm:t>
    </dgm:pt>
    <dgm:pt modelId="{42F73637-A3D0-47BE-A8DD-11C5EAD68AE0}">
      <dgm:prSet custT="1"/>
      <dgm:spPr/>
      <dgm:t>
        <a:bodyPr/>
        <a:lstStyle/>
        <a:p>
          <a:r>
            <a:rPr lang="en-US" sz="1700" b="1">
              <a:solidFill>
                <a:schemeClr val="accent1">
                  <a:lumMod val="50000"/>
                </a:schemeClr>
              </a:solidFill>
            </a:rPr>
            <a:t>Our response to the requirements of the covenant</a:t>
          </a:r>
          <a:endParaRPr lang="es-ES" sz="1700" dirty="0">
            <a:solidFill>
              <a:schemeClr val="accent1">
                <a:lumMod val="50000"/>
              </a:schemeClr>
            </a:solidFill>
          </a:endParaRPr>
        </a:p>
      </dgm:t>
    </dgm:pt>
    <dgm:pt modelId="{62E2C9A9-F54C-4632-B427-630FAD2D0E21}" type="parTrans" cxnId="{2D368FBB-A639-42AD-BFBE-D73CD85D4ADE}">
      <dgm:prSet/>
      <dgm:spPr/>
      <dgm:t>
        <a:bodyPr/>
        <a:lstStyle/>
        <a:p>
          <a:endParaRPr lang="es-ES" sz="1800"/>
        </a:p>
      </dgm:t>
    </dgm:pt>
    <dgm:pt modelId="{9AB5CF0F-DCD9-4E77-93A7-586EBCAC47A1}" type="sibTrans" cxnId="{2D368FBB-A639-42AD-BFBE-D73CD85D4ADE}">
      <dgm:prSet/>
      <dgm:spPr/>
      <dgm:t>
        <a:bodyPr/>
        <a:lstStyle/>
        <a:p>
          <a:endParaRPr lang="es-ES" sz="1800"/>
        </a:p>
      </dgm:t>
    </dgm:pt>
    <dgm:pt modelId="{B5D85CE8-4AE3-47A5-B65B-791B7B8A06C1}" type="pres">
      <dgm:prSet presAssocID="{9C17D026-3C37-4D6D-AB62-1360EFD21CCB}" presName="Name0" presStyleCnt="0">
        <dgm:presLayoutVars>
          <dgm:dir/>
        </dgm:presLayoutVars>
      </dgm:prSet>
      <dgm:spPr/>
    </dgm:pt>
    <dgm:pt modelId="{1E3E8257-A549-4A63-88A8-2183D20C37C4}" type="pres">
      <dgm:prSet presAssocID="{C92B4C18-EAF7-4637-8AE0-66E7C8A2844E}" presName="composite" presStyleCnt="0"/>
      <dgm:spPr/>
    </dgm:pt>
    <dgm:pt modelId="{52127B42-FDBD-456E-8F15-F96BFE517784}" type="pres">
      <dgm:prSet presAssocID="{C92B4C18-EAF7-4637-8AE0-66E7C8A2844E}" presName="Accent" presStyleLbl="alignAcc1" presStyleIdx="0" presStyleCnt="3"/>
      <dgm:spPr>
        <a:ln w="19050">
          <a:solidFill>
            <a:schemeClr val="accent2">
              <a:lumMod val="75000"/>
            </a:schemeClr>
          </a:solidFill>
        </a:ln>
      </dgm:spPr>
    </dgm:pt>
    <dgm:pt modelId="{7B454199-8F9B-4579-AD81-16A7C6BB59E1}" type="pres">
      <dgm:prSet presAssocID="{C92B4C18-EAF7-4637-8AE0-66E7C8A2844E}" presName="Image" presStyleLbl="node1" presStyleIdx="0" presStyleCnt="3" custScaleY="126242" custLinFactNeighborY="-23139"/>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461F3A1A-2D21-42E5-8753-ADCDBEA5DED8}" type="pres">
      <dgm:prSet presAssocID="{C92B4C18-EAF7-4637-8AE0-66E7C8A2844E}" presName="Child" presStyleLbl="revTx" presStyleIdx="0" presStyleCnt="3" custLinFactNeighborY="-3811">
        <dgm:presLayoutVars>
          <dgm:bulletEnabled val="1"/>
        </dgm:presLayoutVars>
      </dgm:prSet>
      <dgm:spPr/>
    </dgm:pt>
    <dgm:pt modelId="{BFEE4E91-FCD5-471F-80DF-EBE44B94EF84}" type="pres">
      <dgm:prSet presAssocID="{C92B4C18-EAF7-4637-8AE0-66E7C8A2844E}" presName="Parent" presStyleLbl="alignNode1" presStyleIdx="0" presStyleCnt="3" custLinFactY="-44381" custLinFactNeighborY="-100000">
        <dgm:presLayoutVars>
          <dgm:bulletEnabled val="1"/>
        </dgm:presLayoutVars>
      </dgm:prSet>
      <dgm:spPr/>
    </dgm:pt>
    <dgm:pt modelId="{7250305C-3033-409F-8ECC-38B30F0D26E0}" type="pres">
      <dgm:prSet presAssocID="{05471533-7613-4814-82D4-4BB780E645AE}" presName="sibTrans" presStyleCnt="0"/>
      <dgm:spPr/>
    </dgm:pt>
    <dgm:pt modelId="{3410CB32-7E33-4EF1-BE51-EB0DAC98D9B2}" type="pres">
      <dgm:prSet presAssocID="{58224DED-2625-4D73-869E-8E533D6397C8}" presName="composite" presStyleCnt="0"/>
      <dgm:spPr/>
    </dgm:pt>
    <dgm:pt modelId="{27058A7A-3158-4959-8537-9CA0E9CAC3C3}" type="pres">
      <dgm:prSet presAssocID="{58224DED-2625-4D73-869E-8E533D6397C8}" presName="Accent" presStyleLbl="alignAcc1" presStyleIdx="1" presStyleCnt="3"/>
      <dgm:spPr>
        <a:ln w="19050">
          <a:solidFill>
            <a:schemeClr val="accent5">
              <a:lumMod val="75000"/>
            </a:schemeClr>
          </a:solidFill>
        </a:ln>
      </dgm:spPr>
    </dgm:pt>
    <dgm:pt modelId="{BDF1AF6D-86E3-4E00-91E4-DF4528983262}" type="pres">
      <dgm:prSet presAssocID="{58224DED-2625-4D73-869E-8E533D6397C8}" presName="Image" presStyleLbl="node1" presStyleIdx="1" presStyleCnt="3" custScaleY="126242" custLinFactNeighborY="-23139"/>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l="209"/>
          </a:stretch>
        </a:blipFill>
      </dgm:spPr>
    </dgm:pt>
    <dgm:pt modelId="{3C389AA5-3DBF-4D2A-BD2F-8E000ECB46B9}" type="pres">
      <dgm:prSet presAssocID="{58224DED-2625-4D73-869E-8E533D6397C8}" presName="Child" presStyleLbl="revTx" presStyleIdx="1" presStyleCnt="3" custLinFactNeighborY="-3811">
        <dgm:presLayoutVars>
          <dgm:bulletEnabled val="1"/>
        </dgm:presLayoutVars>
      </dgm:prSet>
      <dgm:spPr/>
    </dgm:pt>
    <dgm:pt modelId="{7C15B05B-E5B4-4B3D-A550-B05AAF0A7F16}" type="pres">
      <dgm:prSet presAssocID="{58224DED-2625-4D73-869E-8E533D6397C8}" presName="Parent" presStyleLbl="alignNode1" presStyleIdx="1" presStyleCnt="3" custLinFactY="-44381" custLinFactNeighborY="-100000">
        <dgm:presLayoutVars>
          <dgm:bulletEnabled val="1"/>
        </dgm:presLayoutVars>
      </dgm:prSet>
      <dgm:spPr/>
    </dgm:pt>
    <dgm:pt modelId="{3196800E-C888-4BAC-A4FA-9191092EC66B}" type="pres">
      <dgm:prSet presAssocID="{F7954527-D6EC-42F2-9EFE-10BB6F9B69E0}" presName="sibTrans" presStyleCnt="0"/>
      <dgm:spPr/>
    </dgm:pt>
    <dgm:pt modelId="{8E9B81E3-B69B-451A-B1A8-834957250889}" type="pres">
      <dgm:prSet presAssocID="{A14FBFBB-53A8-409E-8C8A-0CCA2C033DC6}" presName="composite" presStyleCnt="0"/>
      <dgm:spPr/>
    </dgm:pt>
    <dgm:pt modelId="{38756546-7A38-4162-B39F-167879EFC41E}" type="pres">
      <dgm:prSet presAssocID="{A14FBFBB-53A8-409E-8C8A-0CCA2C033DC6}" presName="Accent" presStyleLbl="alignAcc1" presStyleIdx="2" presStyleCnt="3"/>
      <dgm:spPr>
        <a:ln w="19050">
          <a:solidFill>
            <a:schemeClr val="accent1">
              <a:lumMod val="75000"/>
            </a:schemeClr>
          </a:solidFill>
        </a:ln>
      </dgm:spPr>
    </dgm:pt>
    <dgm:pt modelId="{FEEF9BCD-15F6-49F6-A271-2122D83978BB}" type="pres">
      <dgm:prSet presAssocID="{A14FBFBB-53A8-409E-8C8A-0CCA2C033DC6}" presName="Image" presStyleLbl="node1" presStyleIdx="2" presStyleCnt="3" custScaleY="126242" custLinFactNeighborY="-23139"/>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7809CFA5-85B5-4D50-9A90-759FB2D780A0}" type="pres">
      <dgm:prSet presAssocID="{A14FBFBB-53A8-409E-8C8A-0CCA2C033DC6}" presName="Child" presStyleLbl="revTx" presStyleIdx="2" presStyleCnt="3" custLinFactNeighborY="-3811">
        <dgm:presLayoutVars>
          <dgm:bulletEnabled val="1"/>
        </dgm:presLayoutVars>
      </dgm:prSet>
      <dgm:spPr/>
    </dgm:pt>
    <dgm:pt modelId="{16193C86-3AB5-4DF3-8DBD-8B7EDA051C3B}" type="pres">
      <dgm:prSet presAssocID="{A14FBFBB-53A8-409E-8C8A-0CCA2C033DC6}" presName="Parent" presStyleLbl="alignNode1" presStyleIdx="2" presStyleCnt="3" custLinFactY="-44381" custLinFactNeighborY="-100000">
        <dgm:presLayoutVars>
          <dgm:bulletEnabled val="1"/>
        </dgm:presLayoutVars>
      </dgm:prSet>
      <dgm:spPr/>
    </dgm:pt>
  </dgm:ptLst>
  <dgm:cxnLst>
    <dgm:cxn modelId="{7B288118-DCD0-4504-925D-13685B56A436}" type="presOf" srcId="{C0D24056-78C8-46AC-82DF-BA30BB38364A}" destId="{461F3A1A-2D21-42E5-8753-ADCDBEA5DED8}" srcOrd="0" destOrd="0" presId="urn:microsoft.com/office/officeart/2008/layout/TitlePictureLineup"/>
    <dgm:cxn modelId="{D60C9A5E-861A-41AF-B0BC-B72B784103C5}" type="presOf" srcId="{58224DED-2625-4D73-869E-8E533D6397C8}" destId="{7C15B05B-E5B4-4B3D-A550-B05AAF0A7F16}" srcOrd="0" destOrd="0" presId="urn:microsoft.com/office/officeart/2008/layout/TitlePictureLineup"/>
    <dgm:cxn modelId="{54411950-3E8C-4482-9B58-B45097AFF0A8}" srcId="{9C17D026-3C37-4D6D-AB62-1360EFD21CCB}" destId="{58224DED-2625-4D73-869E-8E533D6397C8}" srcOrd="1" destOrd="0" parTransId="{1D9A5549-AC3D-47D6-BB1F-7901C20FC589}" sibTransId="{F7954527-D6EC-42F2-9EFE-10BB6F9B69E0}"/>
    <dgm:cxn modelId="{D7B34D78-D622-45CC-B0E6-5991CC62252C}" srcId="{C92B4C18-EAF7-4637-8AE0-66E7C8A2844E}" destId="{C0D24056-78C8-46AC-82DF-BA30BB38364A}" srcOrd="0" destOrd="0" parTransId="{FD94FCCD-25BD-4A5A-85B6-9DF83C065CFF}" sibTransId="{8908A4B3-9602-49CB-9FC0-0FFF2CB04A4F}"/>
    <dgm:cxn modelId="{BABA457E-B421-4398-BB80-536CB8FEB222}" type="presOf" srcId="{A14FBFBB-53A8-409E-8C8A-0CCA2C033DC6}" destId="{16193C86-3AB5-4DF3-8DBD-8B7EDA051C3B}" srcOrd="0" destOrd="0" presId="urn:microsoft.com/office/officeart/2008/layout/TitlePictureLineup"/>
    <dgm:cxn modelId="{B286CA83-D62C-4EB8-B92E-A30D0DE2902F}" type="presOf" srcId="{C92B4C18-EAF7-4637-8AE0-66E7C8A2844E}" destId="{BFEE4E91-FCD5-471F-80DF-EBE44B94EF84}" srcOrd="0" destOrd="0" presId="urn:microsoft.com/office/officeart/2008/layout/TitlePictureLineup"/>
    <dgm:cxn modelId="{380F8395-A508-4198-A39F-50FE8D107C63}" type="presOf" srcId="{42F73637-A3D0-47BE-A8DD-11C5EAD68AE0}" destId="{7809CFA5-85B5-4D50-9A90-759FB2D780A0}" srcOrd="0" destOrd="0" presId="urn:microsoft.com/office/officeart/2008/layout/TitlePictureLineup"/>
    <dgm:cxn modelId="{2D368FBB-A639-42AD-BFBE-D73CD85D4ADE}" srcId="{A14FBFBB-53A8-409E-8C8A-0CCA2C033DC6}" destId="{42F73637-A3D0-47BE-A8DD-11C5EAD68AE0}" srcOrd="0" destOrd="0" parTransId="{62E2C9A9-F54C-4632-B427-630FAD2D0E21}" sibTransId="{9AB5CF0F-DCD9-4E77-93A7-586EBCAC47A1}"/>
    <dgm:cxn modelId="{7E15D8C3-B229-4E80-A6A3-4627CDBE0B23}" srcId="{9C17D026-3C37-4D6D-AB62-1360EFD21CCB}" destId="{C92B4C18-EAF7-4637-8AE0-66E7C8A2844E}" srcOrd="0" destOrd="0" parTransId="{F6999F56-58A3-4F60-BB3D-D18F2987EC55}" sibTransId="{05471533-7613-4814-82D4-4BB780E645AE}"/>
    <dgm:cxn modelId="{6E11DBDA-88A3-47A7-AD47-F9B727D26F02}" srcId="{58224DED-2625-4D73-869E-8E533D6397C8}" destId="{FF9FD020-CB27-44B0-AEBA-5C3C4C16F6AE}" srcOrd="0" destOrd="0" parTransId="{FACB8A20-52EF-4FA6-9EA4-5A27E398889F}" sibTransId="{871318E9-EF6B-4EB6-96CA-1B2284C58406}"/>
    <dgm:cxn modelId="{745C02DC-53F0-4272-997B-552FC416677C}" srcId="{9C17D026-3C37-4D6D-AB62-1360EFD21CCB}" destId="{A14FBFBB-53A8-409E-8C8A-0CCA2C033DC6}" srcOrd="2" destOrd="0" parTransId="{F41B8CD1-CF8C-4C65-BCB2-7C131247CE58}" sibTransId="{472BCC1C-7EB2-45DB-ABBF-B6210DD328AB}"/>
    <dgm:cxn modelId="{D96078F0-F274-410C-B136-C75DB353EDBF}" type="presOf" srcId="{FF9FD020-CB27-44B0-AEBA-5C3C4C16F6AE}" destId="{3C389AA5-3DBF-4D2A-BD2F-8E000ECB46B9}" srcOrd="0" destOrd="0" presId="urn:microsoft.com/office/officeart/2008/layout/TitlePictureLineup"/>
    <dgm:cxn modelId="{167C55FA-D309-49D9-89DF-1747ECEB3882}" type="presOf" srcId="{9C17D026-3C37-4D6D-AB62-1360EFD21CCB}" destId="{B5D85CE8-4AE3-47A5-B65B-791B7B8A06C1}" srcOrd="0" destOrd="0" presId="urn:microsoft.com/office/officeart/2008/layout/TitlePictureLineup"/>
    <dgm:cxn modelId="{C206B264-CCB7-4126-B5BD-19642812AD4B}" type="presParOf" srcId="{B5D85CE8-4AE3-47A5-B65B-791B7B8A06C1}" destId="{1E3E8257-A549-4A63-88A8-2183D20C37C4}" srcOrd="0" destOrd="0" presId="urn:microsoft.com/office/officeart/2008/layout/TitlePictureLineup"/>
    <dgm:cxn modelId="{EC0BC81F-9E9A-4B62-B107-4B2316B17B41}" type="presParOf" srcId="{1E3E8257-A549-4A63-88A8-2183D20C37C4}" destId="{52127B42-FDBD-456E-8F15-F96BFE517784}" srcOrd="0" destOrd="0" presId="urn:microsoft.com/office/officeart/2008/layout/TitlePictureLineup"/>
    <dgm:cxn modelId="{659701BF-DBAE-4921-882F-DA9563DB71BA}" type="presParOf" srcId="{1E3E8257-A549-4A63-88A8-2183D20C37C4}" destId="{7B454199-8F9B-4579-AD81-16A7C6BB59E1}" srcOrd="1" destOrd="0" presId="urn:microsoft.com/office/officeart/2008/layout/TitlePictureLineup"/>
    <dgm:cxn modelId="{452613D1-7D8E-4F9D-BD38-6A0E20D3F997}" type="presParOf" srcId="{1E3E8257-A549-4A63-88A8-2183D20C37C4}" destId="{461F3A1A-2D21-42E5-8753-ADCDBEA5DED8}" srcOrd="2" destOrd="0" presId="urn:microsoft.com/office/officeart/2008/layout/TitlePictureLineup"/>
    <dgm:cxn modelId="{E8CE90F3-C023-4BC2-88CE-3F224F6EDCE7}" type="presParOf" srcId="{1E3E8257-A549-4A63-88A8-2183D20C37C4}" destId="{BFEE4E91-FCD5-471F-80DF-EBE44B94EF84}" srcOrd="3" destOrd="0" presId="urn:microsoft.com/office/officeart/2008/layout/TitlePictureLineup"/>
    <dgm:cxn modelId="{F4BD8751-2F79-4614-AE0E-D5094DCD8CBB}" type="presParOf" srcId="{B5D85CE8-4AE3-47A5-B65B-791B7B8A06C1}" destId="{7250305C-3033-409F-8ECC-38B30F0D26E0}" srcOrd="1" destOrd="0" presId="urn:microsoft.com/office/officeart/2008/layout/TitlePictureLineup"/>
    <dgm:cxn modelId="{F293534B-4D88-4656-AC54-86F7FD23DDDD}" type="presParOf" srcId="{B5D85CE8-4AE3-47A5-B65B-791B7B8A06C1}" destId="{3410CB32-7E33-4EF1-BE51-EB0DAC98D9B2}" srcOrd="2" destOrd="0" presId="urn:microsoft.com/office/officeart/2008/layout/TitlePictureLineup"/>
    <dgm:cxn modelId="{E743C3A5-CDC7-46DF-9613-8A6700DEEB55}" type="presParOf" srcId="{3410CB32-7E33-4EF1-BE51-EB0DAC98D9B2}" destId="{27058A7A-3158-4959-8537-9CA0E9CAC3C3}" srcOrd="0" destOrd="0" presId="urn:microsoft.com/office/officeart/2008/layout/TitlePictureLineup"/>
    <dgm:cxn modelId="{77AF3223-C1FA-48C7-B530-6A92E3BF6815}" type="presParOf" srcId="{3410CB32-7E33-4EF1-BE51-EB0DAC98D9B2}" destId="{BDF1AF6D-86E3-4E00-91E4-DF4528983262}" srcOrd="1" destOrd="0" presId="urn:microsoft.com/office/officeart/2008/layout/TitlePictureLineup"/>
    <dgm:cxn modelId="{B07C7D6F-0D05-4D48-AF15-4DFD7767FE7D}" type="presParOf" srcId="{3410CB32-7E33-4EF1-BE51-EB0DAC98D9B2}" destId="{3C389AA5-3DBF-4D2A-BD2F-8E000ECB46B9}" srcOrd="2" destOrd="0" presId="urn:microsoft.com/office/officeart/2008/layout/TitlePictureLineup"/>
    <dgm:cxn modelId="{401FA2BD-24AB-41E1-8C06-081F6E7C6FF6}" type="presParOf" srcId="{3410CB32-7E33-4EF1-BE51-EB0DAC98D9B2}" destId="{7C15B05B-E5B4-4B3D-A550-B05AAF0A7F16}" srcOrd="3" destOrd="0" presId="urn:microsoft.com/office/officeart/2008/layout/TitlePictureLineup"/>
    <dgm:cxn modelId="{E3A18EBE-7E58-4C01-A9F6-E4162249EC5A}" type="presParOf" srcId="{B5D85CE8-4AE3-47A5-B65B-791B7B8A06C1}" destId="{3196800E-C888-4BAC-A4FA-9191092EC66B}" srcOrd="3" destOrd="0" presId="urn:microsoft.com/office/officeart/2008/layout/TitlePictureLineup"/>
    <dgm:cxn modelId="{C09A3B7F-35D8-496C-A07B-60F2455DFDE9}" type="presParOf" srcId="{B5D85CE8-4AE3-47A5-B65B-791B7B8A06C1}" destId="{8E9B81E3-B69B-451A-B1A8-834957250889}" srcOrd="4" destOrd="0" presId="urn:microsoft.com/office/officeart/2008/layout/TitlePictureLineup"/>
    <dgm:cxn modelId="{2E936D4C-9DEE-4275-9E2D-6EA5F1326989}" type="presParOf" srcId="{8E9B81E3-B69B-451A-B1A8-834957250889}" destId="{38756546-7A38-4162-B39F-167879EFC41E}" srcOrd="0" destOrd="0" presId="urn:microsoft.com/office/officeart/2008/layout/TitlePictureLineup"/>
    <dgm:cxn modelId="{6E457F70-FE93-419C-8A8D-508589363136}" type="presParOf" srcId="{8E9B81E3-B69B-451A-B1A8-834957250889}" destId="{FEEF9BCD-15F6-49F6-A271-2122D83978BB}" srcOrd="1" destOrd="0" presId="urn:microsoft.com/office/officeart/2008/layout/TitlePictureLineup"/>
    <dgm:cxn modelId="{EFCEE8CA-1214-48C8-8704-4E0072E4D73F}" type="presParOf" srcId="{8E9B81E3-B69B-451A-B1A8-834957250889}" destId="{7809CFA5-85B5-4D50-9A90-759FB2D780A0}" srcOrd="2" destOrd="0" presId="urn:microsoft.com/office/officeart/2008/layout/TitlePictureLineup"/>
    <dgm:cxn modelId="{E1931884-258A-498F-848C-5878A1752780}" type="presParOf" srcId="{8E9B81E3-B69B-451A-B1A8-834957250889}" destId="{16193C86-3AB5-4DF3-8DBD-8B7EDA051C3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27B42-FDBD-456E-8F15-F96BFE517784}">
      <dsp:nvSpPr>
        <dsp:cNvPr id="0" name=""/>
        <dsp:cNvSpPr/>
      </dsp:nvSpPr>
      <dsp:spPr>
        <a:xfrm>
          <a:off x="2720" y="720757"/>
          <a:ext cx="0" cy="2538180"/>
        </a:xfrm>
        <a:prstGeom prst="line">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7B454199-8F9B-4579-AD81-16A7C6BB59E1}">
      <dsp:nvSpPr>
        <dsp:cNvPr id="0" name=""/>
        <dsp:cNvSpPr/>
      </dsp:nvSpPr>
      <dsp:spPr>
        <a:xfrm>
          <a:off x="73225" y="391209"/>
          <a:ext cx="1334941" cy="1441912"/>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1F3A1A-2D21-42E5-8753-ADCDBEA5DED8}">
      <dsp:nvSpPr>
        <dsp:cNvPr id="0" name=""/>
        <dsp:cNvSpPr/>
      </dsp:nvSpPr>
      <dsp:spPr>
        <a:xfrm>
          <a:off x="73225" y="1897567"/>
          <a:ext cx="1334941" cy="131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ctr" defTabSz="755650">
            <a:lnSpc>
              <a:spcPct val="90000"/>
            </a:lnSpc>
            <a:spcBef>
              <a:spcPct val="0"/>
            </a:spcBef>
            <a:spcAft>
              <a:spcPct val="35000"/>
            </a:spcAft>
            <a:buNone/>
          </a:pPr>
          <a:r>
            <a:rPr lang="en-US" sz="1700" b="1" kern="1200">
              <a:solidFill>
                <a:schemeClr val="accent2">
                  <a:lumMod val="50000"/>
                </a:schemeClr>
              </a:solidFill>
            </a:rPr>
            <a:t>God’s attribute which moves Him to offer salvation to everyone</a:t>
          </a:r>
          <a:endParaRPr lang="es-ES" sz="1700" kern="1200" dirty="0">
            <a:solidFill>
              <a:schemeClr val="accent2">
                <a:lumMod val="50000"/>
              </a:schemeClr>
            </a:solidFill>
          </a:endParaRPr>
        </a:p>
      </dsp:txBody>
      <dsp:txXfrm>
        <a:off x="73225" y="1897567"/>
        <a:ext cx="1334941" cy="1311393"/>
      </dsp:txXfrm>
    </dsp:sp>
    <dsp:sp modelId="{BFEE4E91-FCD5-471F-80DF-EBE44B94EF84}">
      <dsp:nvSpPr>
        <dsp:cNvPr id="0" name=""/>
        <dsp:cNvSpPr/>
      </dsp:nvSpPr>
      <dsp:spPr>
        <a:xfrm>
          <a:off x="2720" y="31554"/>
          <a:ext cx="1410100" cy="282020"/>
        </a:xfrm>
        <a:prstGeom prst="rect">
          <a:avLst/>
        </a:prstGeom>
        <a:solidFill>
          <a:schemeClr val="accent2">
            <a:lumMod val="75000"/>
          </a:schemeClr>
        </a:solidFill>
        <a:ln w="6350" cap="flat" cmpd="sng" algn="ctr">
          <a:solidFill>
            <a:schemeClr val="accent2">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b="1" kern="1200">
              <a:effectLst>
                <a:outerShdw blurRad="38100" dist="38100" dir="2700000" algn="tl">
                  <a:srgbClr val="000000">
                    <a:alpha val="43137"/>
                  </a:srgbClr>
                </a:outerShdw>
              </a:effectLst>
            </a:rPr>
            <a:t>Grace</a:t>
          </a:r>
          <a:endParaRPr lang="es-ES" sz="1700" kern="1200" dirty="0">
            <a:effectLst>
              <a:outerShdw blurRad="38100" dist="38100" dir="2700000" algn="tl">
                <a:srgbClr val="000000">
                  <a:alpha val="43137"/>
                </a:srgbClr>
              </a:outerShdw>
            </a:effectLst>
          </a:endParaRPr>
        </a:p>
      </dsp:txBody>
      <dsp:txXfrm>
        <a:off x="2720" y="31554"/>
        <a:ext cx="1410100" cy="282020"/>
      </dsp:txXfrm>
    </dsp:sp>
    <dsp:sp modelId="{27058A7A-3158-4959-8537-9CA0E9CAC3C3}">
      <dsp:nvSpPr>
        <dsp:cNvPr id="0" name=""/>
        <dsp:cNvSpPr/>
      </dsp:nvSpPr>
      <dsp:spPr>
        <a:xfrm>
          <a:off x="1587686" y="720757"/>
          <a:ext cx="0" cy="2538180"/>
        </a:xfrm>
        <a:prstGeom prst="line">
          <a:avLst/>
        </a:prstGeom>
        <a:solidFill>
          <a:schemeClr val="lt1">
            <a:alpha val="90000"/>
            <a:hueOff val="0"/>
            <a:satOff val="0"/>
            <a:lumOff val="0"/>
            <a:alphaOff val="0"/>
          </a:schemeClr>
        </a:solidFill>
        <a:ln w="19050" cap="flat" cmpd="sng" algn="ctr">
          <a:solidFill>
            <a:schemeClr val="accent5">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BDF1AF6D-86E3-4E00-91E4-DF4528983262}">
      <dsp:nvSpPr>
        <dsp:cNvPr id="0" name=""/>
        <dsp:cNvSpPr/>
      </dsp:nvSpPr>
      <dsp:spPr>
        <a:xfrm>
          <a:off x="1658191" y="391209"/>
          <a:ext cx="1334941" cy="1441912"/>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l="209"/>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389AA5-3DBF-4D2A-BD2F-8E000ECB46B9}">
      <dsp:nvSpPr>
        <dsp:cNvPr id="0" name=""/>
        <dsp:cNvSpPr/>
      </dsp:nvSpPr>
      <dsp:spPr>
        <a:xfrm>
          <a:off x="1658191" y="1897567"/>
          <a:ext cx="1334941" cy="131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ctr" defTabSz="755650">
            <a:lnSpc>
              <a:spcPct val="90000"/>
            </a:lnSpc>
            <a:spcBef>
              <a:spcPct val="0"/>
            </a:spcBef>
            <a:spcAft>
              <a:spcPct val="35000"/>
            </a:spcAft>
            <a:buNone/>
          </a:pPr>
          <a:r>
            <a:rPr lang="en-US" sz="1700" b="1" kern="1200">
              <a:solidFill>
                <a:schemeClr val="accent5">
                  <a:lumMod val="50000"/>
                </a:schemeClr>
              </a:solidFill>
            </a:rPr>
            <a:t>The way we can accept the covenant. God accepts it</a:t>
          </a:r>
          <a:endParaRPr lang="es-ES" sz="1700" kern="1200" dirty="0">
            <a:solidFill>
              <a:schemeClr val="accent5">
                <a:lumMod val="50000"/>
              </a:schemeClr>
            </a:solidFill>
          </a:endParaRPr>
        </a:p>
      </dsp:txBody>
      <dsp:txXfrm>
        <a:off x="1658191" y="1897567"/>
        <a:ext cx="1334941" cy="1311393"/>
      </dsp:txXfrm>
    </dsp:sp>
    <dsp:sp modelId="{7C15B05B-E5B4-4B3D-A550-B05AAF0A7F16}">
      <dsp:nvSpPr>
        <dsp:cNvPr id="0" name=""/>
        <dsp:cNvSpPr/>
      </dsp:nvSpPr>
      <dsp:spPr>
        <a:xfrm>
          <a:off x="1587686" y="31554"/>
          <a:ext cx="1410100" cy="282020"/>
        </a:xfrm>
        <a:prstGeom prst="rect">
          <a:avLst/>
        </a:prstGeom>
        <a:solidFill>
          <a:schemeClr val="accent5">
            <a:lumMod val="75000"/>
          </a:schemeClr>
        </a:solidFill>
        <a:ln w="6350" cap="flat" cmpd="sng" algn="ctr">
          <a:solidFill>
            <a:schemeClr val="accent5">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s-ES" sz="1700" b="1" kern="1200">
              <a:effectLst>
                <a:outerShdw blurRad="38100" dist="38100" dir="2700000" algn="tl">
                  <a:srgbClr val="000000">
                    <a:alpha val="43137"/>
                  </a:srgbClr>
                </a:outerShdw>
              </a:effectLst>
            </a:rPr>
            <a:t>Faith</a:t>
          </a:r>
          <a:endParaRPr lang="es-ES" sz="1700" kern="1200" dirty="0">
            <a:effectLst>
              <a:outerShdw blurRad="38100" dist="38100" dir="2700000" algn="tl">
                <a:srgbClr val="000000">
                  <a:alpha val="43137"/>
                </a:srgbClr>
              </a:outerShdw>
            </a:effectLst>
          </a:endParaRPr>
        </a:p>
      </dsp:txBody>
      <dsp:txXfrm>
        <a:off x="1587686" y="31554"/>
        <a:ext cx="1410100" cy="282020"/>
      </dsp:txXfrm>
    </dsp:sp>
    <dsp:sp modelId="{38756546-7A38-4162-B39F-167879EFC41E}">
      <dsp:nvSpPr>
        <dsp:cNvPr id="0" name=""/>
        <dsp:cNvSpPr/>
      </dsp:nvSpPr>
      <dsp:spPr>
        <a:xfrm>
          <a:off x="3172652" y="720757"/>
          <a:ext cx="0" cy="2538180"/>
        </a:xfrm>
        <a:prstGeom prst="line">
          <a:avLst/>
        </a:prstGeom>
        <a:solidFill>
          <a:schemeClr val="lt1">
            <a:alpha val="90000"/>
            <a:hueOff val="0"/>
            <a:satOff val="0"/>
            <a:lumOff val="0"/>
            <a:alphaOff val="0"/>
          </a:schemeClr>
        </a:solidFill>
        <a:ln w="1905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FEEF9BCD-15F6-49F6-A271-2122D83978BB}">
      <dsp:nvSpPr>
        <dsp:cNvPr id="0" name=""/>
        <dsp:cNvSpPr/>
      </dsp:nvSpPr>
      <dsp:spPr>
        <a:xfrm>
          <a:off x="3243157" y="391209"/>
          <a:ext cx="1334941" cy="1441912"/>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09CFA5-85B5-4D50-9A90-759FB2D780A0}">
      <dsp:nvSpPr>
        <dsp:cNvPr id="0" name=""/>
        <dsp:cNvSpPr/>
      </dsp:nvSpPr>
      <dsp:spPr>
        <a:xfrm>
          <a:off x="3243157" y="1897567"/>
          <a:ext cx="1334941" cy="131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ctr" defTabSz="755650">
            <a:lnSpc>
              <a:spcPct val="90000"/>
            </a:lnSpc>
            <a:spcBef>
              <a:spcPct val="0"/>
            </a:spcBef>
            <a:spcAft>
              <a:spcPct val="35000"/>
            </a:spcAft>
            <a:buNone/>
          </a:pPr>
          <a:r>
            <a:rPr lang="en-US" sz="1700" b="1" kern="1200">
              <a:solidFill>
                <a:schemeClr val="accent1">
                  <a:lumMod val="50000"/>
                </a:schemeClr>
              </a:solidFill>
            </a:rPr>
            <a:t>Our response to the requirements of the covenant</a:t>
          </a:r>
          <a:endParaRPr lang="es-ES" sz="1700" kern="1200" dirty="0">
            <a:solidFill>
              <a:schemeClr val="accent1">
                <a:lumMod val="50000"/>
              </a:schemeClr>
            </a:solidFill>
          </a:endParaRPr>
        </a:p>
      </dsp:txBody>
      <dsp:txXfrm>
        <a:off x="3243157" y="1897567"/>
        <a:ext cx="1334941" cy="1311393"/>
      </dsp:txXfrm>
    </dsp:sp>
    <dsp:sp modelId="{16193C86-3AB5-4DF3-8DBD-8B7EDA051C3B}">
      <dsp:nvSpPr>
        <dsp:cNvPr id="0" name=""/>
        <dsp:cNvSpPr/>
      </dsp:nvSpPr>
      <dsp:spPr>
        <a:xfrm>
          <a:off x="3172652" y="31554"/>
          <a:ext cx="1410100" cy="282020"/>
        </a:xfrm>
        <a:prstGeom prst="rect">
          <a:avLst/>
        </a:prstGeom>
        <a:solidFill>
          <a:schemeClr val="accent1">
            <a:lumMod val="75000"/>
          </a:schemeClr>
        </a:solidFill>
        <a:ln w="635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s-ES" sz="1700" b="1" kern="1200">
              <a:effectLst>
                <a:outerShdw blurRad="38100" dist="38100" dir="2700000" algn="tl">
                  <a:srgbClr val="000000">
                    <a:alpha val="43137"/>
                  </a:srgbClr>
                </a:outerShdw>
              </a:effectLst>
            </a:rPr>
            <a:t>Obedience</a:t>
          </a:r>
          <a:endParaRPr lang="es-ES" sz="1700" kern="1200" dirty="0">
            <a:effectLst>
              <a:outerShdw blurRad="38100" dist="38100" dir="2700000" algn="tl">
                <a:srgbClr val="000000">
                  <a:alpha val="43137"/>
                </a:srgbClr>
              </a:outerShdw>
            </a:effectLst>
          </a:endParaRPr>
        </a:p>
      </dsp:txBody>
      <dsp:txXfrm>
        <a:off x="3172652" y="31554"/>
        <a:ext cx="1410100" cy="282020"/>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9813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27221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13813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15056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A2B4E41-FBEC-41FC-A241-B16CE1BB17CD}" type="datetimeFigureOut">
              <a:rPr lang="es-ES" smtClean="0"/>
              <a:t>15/10/2021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26817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2B4E41-FBEC-41FC-A241-B16CE1BB17CD}" type="datetimeFigureOut">
              <a:rPr lang="es-ES" smtClean="0"/>
              <a:t>15/10/2021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29399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2B4E41-FBEC-41FC-A241-B16CE1BB17CD}" type="datetimeFigureOut">
              <a:rPr lang="es-ES" smtClean="0"/>
              <a:t>15/10/2021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68667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2B4E41-FBEC-41FC-A241-B16CE1BB17CD}" type="datetimeFigureOut">
              <a:rPr lang="es-ES" smtClean="0"/>
              <a:t>15/10/2021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21770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B4E41-FBEC-41FC-A241-B16CE1BB17CD}" type="datetimeFigureOut">
              <a:rPr lang="es-ES" smtClean="0"/>
              <a:t>15/10/2021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156255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2B4E41-FBEC-41FC-A241-B16CE1BB17CD}" type="datetimeFigureOut">
              <a:rPr lang="es-ES" smtClean="0"/>
              <a:t>15/10/2021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34466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2B4E41-FBEC-41FC-A241-B16CE1BB17CD}" type="datetimeFigureOut">
              <a:rPr lang="es-ES" smtClean="0"/>
              <a:t>15/10/2021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304B38-5138-4E6E-96A2-F0AE5D446D13}" type="slidenum">
              <a:rPr lang="es-ES" smtClean="0"/>
              <a:t>‹#›</a:t>
            </a:fld>
            <a:endParaRPr lang="es-ES"/>
          </a:p>
        </p:txBody>
      </p:sp>
    </p:spTree>
    <p:extLst>
      <p:ext uri="{BB962C8B-B14F-4D97-AF65-F5344CB8AC3E}">
        <p14:creationId xmlns:p14="http://schemas.microsoft.com/office/powerpoint/2010/main" val="14785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A2B4E41-FBEC-41FC-A241-B16CE1BB17CD}" type="datetimeFigureOut">
              <a:rPr lang="es-ES" smtClean="0"/>
              <a:t>15/10/2021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304B38-5138-4E6E-96A2-F0AE5D446D13}" type="slidenum">
              <a:rPr lang="es-ES" smtClean="0"/>
              <a:t>‹#›</a:t>
            </a:fld>
            <a:endParaRPr lang="es-ES"/>
          </a:p>
        </p:txBody>
      </p:sp>
    </p:spTree>
    <p:extLst>
      <p:ext uri="{BB962C8B-B14F-4D97-AF65-F5344CB8AC3E}">
        <p14:creationId xmlns:p14="http://schemas.microsoft.com/office/powerpoint/2010/main" val="1963384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88ACAED-43D7-4FCD-AD16-1A2E72064AC0}"/>
              </a:ext>
            </a:extLst>
          </p:cNvPr>
          <p:cNvSpPr txBox="1"/>
          <p:nvPr/>
        </p:nvSpPr>
        <p:spPr>
          <a:xfrm>
            <a:off x="0" y="28520"/>
            <a:ext cx="4853706" cy="4104200"/>
          </a:xfrm>
          <a:prstGeom prst="rect">
            <a:avLst/>
          </a:prstGeom>
          <a:noFill/>
        </p:spPr>
        <p:txBody>
          <a:bodyPr wrap="square" rtlCol="0">
            <a:spAutoFit/>
          </a:bodyPr>
          <a:lstStyle/>
          <a:p>
            <a:pPr algn="ctr">
              <a:lnSpc>
                <a:spcPct val="150000"/>
              </a:lnSpc>
            </a:pPr>
            <a:r>
              <a:rPr lang="es-ES" sz="6000" b="1" spc="50">
                <a:ln w="9525">
                  <a:solidFill>
                    <a:schemeClr val="tx1"/>
                  </a:solidFill>
                </a:ln>
                <a:solidFill>
                  <a:schemeClr val="bg1"/>
                </a:solidFill>
                <a:effectLst>
                  <a:innerShdw blurRad="63500" dist="50800" dir="13500000">
                    <a:srgbClr val="000000">
                      <a:alpha val="50000"/>
                    </a:srgbClr>
                  </a:innerShdw>
                </a:effectLst>
              </a:rPr>
              <a:t>THE EVERLASTING COVENANT</a:t>
            </a:r>
            <a:endParaRPr lang="es-ES" sz="6000" b="1" spc="50" dirty="0">
              <a:ln w="9525">
                <a:solidFill>
                  <a:schemeClr val="tx1"/>
                </a:solidFill>
              </a:ln>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E00BD8A7-27A9-4607-A3B6-A4D138FFEE4A}"/>
              </a:ext>
            </a:extLst>
          </p:cNvPr>
          <p:cNvSpPr txBox="1"/>
          <p:nvPr/>
        </p:nvSpPr>
        <p:spPr>
          <a:xfrm>
            <a:off x="164305" y="4732284"/>
            <a:ext cx="4293393" cy="338554"/>
          </a:xfrm>
          <a:prstGeom prst="rect">
            <a:avLst/>
          </a:prstGeom>
          <a:noFill/>
        </p:spPr>
        <p:txBody>
          <a:bodyPr wrap="square" rtlCol="0">
            <a:spAutoFit/>
          </a:bodyPr>
          <a:lstStyle/>
          <a:p>
            <a:pPr algn="ctr"/>
            <a:r>
              <a:rPr lang="en-US" sz="1600" b="1">
                <a:solidFill>
                  <a:srgbClr val="9FE9DB"/>
                </a:solidFill>
                <a:effectLst>
                  <a:outerShdw blurRad="38100" dist="38100" dir="2700000" algn="tl">
                    <a:srgbClr val="000000">
                      <a:alpha val="43137"/>
                    </a:srgbClr>
                  </a:outerShdw>
                </a:effectLst>
              </a:rPr>
              <a:t>Lesson 3 for October 16, 2021</a:t>
            </a:r>
            <a:endParaRPr lang="es-ES" sz="1600" b="1" dirty="0">
              <a:solidFill>
                <a:srgbClr val="9FE9D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5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0B922F-5921-400F-BA14-5FA51F12EF4F}"/>
              </a:ext>
            </a:extLst>
          </p:cNvPr>
          <p:cNvSpPr txBox="1"/>
          <p:nvPr/>
        </p:nvSpPr>
        <p:spPr>
          <a:xfrm>
            <a:off x="5368946" y="2884561"/>
            <a:ext cx="3495991" cy="2092881"/>
          </a:xfrm>
          <a:prstGeom prst="rect">
            <a:avLst/>
          </a:prstGeom>
          <a:noFill/>
        </p:spPr>
        <p:txBody>
          <a:bodyPr wrap="square" rtlCol="0">
            <a:spAutoFit/>
          </a:bodyPr>
          <a:lstStyle/>
          <a:p>
            <a:pPr>
              <a:spcBef>
                <a:spcPts val="1200"/>
              </a:spcBef>
            </a:pPr>
            <a:r>
              <a:rPr lang="en-US" b="1">
                <a:solidFill>
                  <a:schemeClr val="bg1"/>
                </a:solidFill>
                <a:effectLst>
                  <a:outerShdw blurRad="38100" dist="38100" dir="2700000" algn="tl">
                    <a:srgbClr val="000000">
                      <a:alpha val="43137"/>
                    </a:srgbClr>
                  </a:outerShdw>
                </a:effectLst>
              </a:rPr>
              <a:t>The foundation of the covenant</a:t>
            </a:r>
            <a:endParaRPr lang="es-ES" b="1" dirty="0">
              <a:solidFill>
                <a:schemeClr val="bg1"/>
              </a:solidFill>
              <a:effectLst>
                <a:outerShdw blurRad="38100" dist="38100" dir="2700000" algn="tl">
                  <a:srgbClr val="000000">
                    <a:alpha val="43137"/>
                  </a:srgbClr>
                </a:outerShdw>
              </a:effectLst>
            </a:endParaRPr>
          </a:p>
          <a:p>
            <a:pPr>
              <a:spcBef>
                <a:spcPts val="1200"/>
              </a:spcBef>
            </a:pPr>
            <a:r>
              <a:rPr lang="en-US" b="1">
                <a:solidFill>
                  <a:schemeClr val="bg1"/>
                </a:solidFill>
                <a:effectLst>
                  <a:outerShdw blurRad="38100" dist="38100" dir="2700000" algn="tl">
                    <a:srgbClr val="000000">
                      <a:alpha val="43137"/>
                    </a:srgbClr>
                  </a:outerShdw>
                </a:effectLst>
              </a:rPr>
              <a:t>The people of the covenant</a:t>
            </a:r>
            <a:endParaRPr lang="es-ES" b="1" dirty="0">
              <a:solidFill>
                <a:schemeClr val="bg1"/>
              </a:solidFill>
              <a:effectLst>
                <a:outerShdw blurRad="38100" dist="38100" dir="2700000" algn="tl">
                  <a:srgbClr val="000000">
                    <a:alpha val="43137"/>
                  </a:srgbClr>
                </a:outerShdw>
              </a:effectLst>
            </a:endParaRPr>
          </a:p>
          <a:p>
            <a:pPr>
              <a:spcBef>
                <a:spcPts val="1200"/>
              </a:spcBef>
            </a:pPr>
            <a:r>
              <a:rPr lang="en-US" b="1">
                <a:solidFill>
                  <a:schemeClr val="bg1"/>
                </a:solidFill>
                <a:effectLst>
                  <a:outerShdw blurRad="38100" dist="38100" dir="2700000" algn="tl">
                    <a:srgbClr val="000000">
                      <a:alpha val="43137"/>
                    </a:srgbClr>
                  </a:outerShdw>
                </a:effectLst>
              </a:rPr>
              <a:t>The book of the covenant</a:t>
            </a:r>
            <a:endParaRPr lang="es-ES" b="1" dirty="0">
              <a:solidFill>
                <a:schemeClr val="bg1"/>
              </a:solidFill>
              <a:effectLst>
                <a:outerShdw blurRad="38100" dist="38100" dir="2700000" algn="tl">
                  <a:srgbClr val="000000">
                    <a:alpha val="43137"/>
                  </a:srgbClr>
                </a:outerShdw>
              </a:effectLst>
            </a:endParaRPr>
          </a:p>
          <a:p>
            <a:pPr>
              <a:spcBef>
                <a:spcPts val="1200"/>
              </a:spcBef>
            </a:pPr>
            <a:r>
              <a:rPr lang="en-US" b="1">
                <a:solidFill>
                  <a:schemeClr val="bg1"/>
                </a:solidFill>
                <a:effectLst>
                  <a:outerShdw blurRad="38100" dist="38100" dir="2700000" algn="tl">
                    <a:srgbClr val="000000">
                      <a:alpha val="43137"/>
                    </a:srgbClr>
                  </a:outerShdw>
                </a:effectLst>
              </a:rPr>
              <a:t>The commitment to the covenant</a:t>
            </a:r>
            <a:endParaRPr lang="es-ES" b="1" dirty="0">
              <a:solidFill>
                <a:schemeClr val="bg1"/>
              </a:solidFill>
              <a:effectLst>
                <a:outerShdw blurRad="38100" dist="38100" dir="2700000" algn="tl">
                  <a:srgbClr val="000000">
                    <a:alpha val="43137"/>
                  </a:srgbClr>
                </a:outerShdw>
              </a:effectLst>
            </a:endParaRPr>
          </a:p>
          <a:p>
            <a:pPr>
              <a:spcBef>
                <a:spcPts val="1200"/>
              </a:spcBef>
            </a:pPr>
            <a:r>
              <a:rPr lang="es-ES" b="1">
                <a:solidFill>
                  <a:schemeClr val="bg1"/>
                </a:solidFill>
                <a:effectLst>
                  <a:outerShdw blurRad="38100" dist="38100" dir="2700000" algn="tl">
                    <a:srgbClr val="000000">
                      <a:alpha val="43137"/>
                    </a:srgbClr>
                  </a:outerShdw>
                </a:effectLst>
              </a:rPr>
              <a:t>Images of the covenant</a:t>
            </a:r>
            <a:endParaRPr lang="es-ES"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99C40CC4-111F-4D7F-B3B7-BA9658A8C6D6}"/>
              </a:ext>
            </a:extLst>
          </p:cNvPr>
          <p:cNvSpPr txBox="1"/>
          <p:nvPr/>
        </p:nvSpPr>
        <p:spPr>
          <a:xfrm>
            <a:off x="78583" y="68333"/>
            <a:ext cx="6714308" cy="2185214"/>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When sin entered our world, God committed to save humanity with the Plan of Salvation He had designed “before the foundation of the world.” (1P. 1:20)</a:t>
            </a:r>
            <a:endParaRPr lang="es-ES" b="1" dirty="0">
              <a:solidFill>
                <a:schemeClr val="bg1"/>
              </a:solidFill>
              <a:effectLst>
                <a:outerShdw blurRad="38100" dist="38100" dir="2700000" algn="tl">
                  <a:srgbClr val="000000">
                    <a:alpha val="43137"/>
                  </a:srgbClr>
                </a:outerShdw>
              </a:effectLst>
            </a:endParaRPr>
          </a:p>
          <a:p>
            <a:pPr>
              <a:spcBef>
                <a:spcPts val="600"/>
              </a:spcBef>
            </a:pPr>
            <a:r>
              <a:rPr lang="en-US" b="1">
                <a:solidFill>
                  <a:schemeClr val="bg1"/>
                </a:solidFill>
                <a:effectLst>
                  <a:outerShdw blurRad="38100" dist="38100" dir="2700000" algn="tl">
                    <a:srgbClr val="000000">
                      <a:alpha val="43137"/>
                    </a:srgbClr>
                  </a:outerShdw>
                </a:effectLst>
              </a:rPr>
              <a:t>God’s covenant covers all human beings, but He chose a specific nation—the people of Israel—as its custodian.</a:t>
            </a:r>
            <a:endParaRPr lang="es-ES" b="1" dirty="0">
              <a:solidFill>
                <a:schemeClr val="bg1"/>
              </a:solidFill>
              <a:effectLst>
                <a:outerShdw blurRad="38100" dist="38100" dir="2700000" algn="tl">
                  <a:srgbClr val="000000">
                    <a:alpha val="43137"/>
                  </a:srgbClr>
                </a:outerShdw>
              </a:effectLst>
            </a:endParaRPr>
          </a:p>
          <a:p>
            <a:pPr>
              <a:spcBef>
                <a:spcPts val="600"/>
              </a:spcBef>
            </a:pPr>
            <a:r>
              <a:rPr lang="en-US" b="1">
                <a:solidFill>
                  <a:schemeClr val="bg1"/>
                </a:solidFill>
                <a:effectLst>
                  <a:outerShdw blurRad="38100" dist="38100" dir="2700000" algn="tl">
                    <a:srgbClr val="000000">
                      <a:alpha val="43137"/>
                    </a:srgbClr>
                  </a:outerShdw>
                </a:effectLst>
              </a:rPr>
              <a:t>The book of Deuteronomy details the terms of that covenant in that specific moment in time. It is known as “the book of the covenant.”</a:t>
            </a:r>
            <a:endParaRPr lang="es-ES" b="1" dirty="0">
              <a:solidFill>
                <a:schemeClr val="bg1"/>
              </a:solidFill>
              <a:effectLst>
                <a:outerShdw blurRad="38100" dist="38100" dir="2700000" algn="tl">
                  <a:srgbClr val="000000">
                    <a:alpha val="43137"/>
                  </a:srgbClr>
                </a:outerShdw>
              </a:effectLst>
            </a:endParaRPr>
          </a:p>
        </p:txBody>
      </p:sp>
      <p:pic>
        <p:nvPicPr>
          <p:cNvPr id="5" name="Imagen 4" descr="Imagen que contiene interior, verde, tabla, colorido&#10;&#10;Descripción generada automáticamente">
            <a:extLst>
              <a:ext uri="{FF2B5EF4-FFF2-40B4-BE49-F238E27FC236}">
                <a16:creationId xmlns:a16="http://schemas.microsoft.com/office/drawing/2014/main" id="{344E3789-1A14-41FC-883B-4A71810731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14522" y="73726"/>
            <a:ext cx="2150895" cy="268861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9B2E9632-80C2-48A5-8F3F-15AE317782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7308">
            <a:off x="261458" y="2387260"/>
            <a:ext cx="4107792" cy="256737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cono&#10;&#10;Descripción generada automáticamente con confianza media">
            <a:extLst>
              <a:ext uri="{FF2B5EF4-FFF2-40B4-BE49-F238E27FC236}">
                <a16:creationId xmlns:a16="http://schemas.microsoft.com/office/drawing/2014/main" id="{08300076-CFC9-4AF9-9A9D-57C5FFEB42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1123" y="4698099"/>
            <a:ext cx="433531" cy="254878"/>
          </a:xfrm>
          <a:prstGeom prst="rect">
            <a:avLst/>
          </a:prstGeom>
        </p:spPr>
      </p:pic>
      <p:pic>
        <p:nvPicPr>
          <p:cNvPr id="13" name="Imagen 12" descr="Icono&#10;&#10;Descripción generada automáticamente con confianza media">
            <a:extLst>
              <a:ext uri="{FF2B5EF4-FFF2-40B4-BE49-F238E27FC236}">
                <a16:creationId xmlns:a16="http://schemas.microsoft.com/office/drawing/2014/main" id="{A6DC6254-C68C-47AE-B4B5-22E89273D64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21123" y="4272943"/>
            <a:ext cx="433531" cy="254878"/>
          </a:xfrm>
          <a:prstGeom prst="rect">
            <a:avLst/>
          </a:prstGeom>
        </p:spPr>
      </p:pic>
      <p:pic>
        <p:nvPicPr>
          <p:cNvPr id="14" name="Imagen 13" descr="Imagen que contiene Icono&#10;&#10;Descripción generada automáticamente">
            <a:extLst>
              <a:ext uri="{FF2B5EF4-FFF2-40B4-BE49-F238E27FC236}">
                <a16:creationId xmlns:a16="http://schemas.microsoft.com/office/drawing/2014/main" id="{7D845086-33C4-45D6-BF98-94462757B1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21123" y="3847786"/>
            <a:ext cx="433531" cy="254878"/>
          </a:xfrm>
          <a:prstGeom prst="rect">
            <a:avLst/>
          </a:prstGeom>
        </p:spPr>
      </p:pic>
      <p:pic>
        <p:nvPicPr>
          <p:cNvPr id="16" name="Imagen 15" descr="Icono&#10;&#10;Descripción generada automáticamente con confianza media">
            <a:extLst>
              <a:ext uri="{FF2B5EF4-FFF2-40B4-BE49-F238E27FC236}">
                <a16:creationId xmlns:a16="http://schemas.microsoft.com/office/drawing/2014/main" id="{0A0B06A3-B7CF-44DD-96A9-660DD3BCA28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21123" y="3422629"/>
            <a:ext cx="433531" cy="254878"/>
          </a:xfrm>
          <a:prstGeom prst="rect">
            <a:avLst/>
          </a:prstGeom>
        </p:spPr>
      </p:pic>
      <p:pic>
        <p:nvPicPr>
          <p:cNvPr id="19" name="Imagen 18" descr="Imagen que contiene Forma&#10;&#10;Descripción generada automáticamente">
            <a:extLst>
              <a:ext uri="{FF2B5EF4-FFF2-40B4-BE49-F238E27FC236}">
                <a16:creationId xmlns:a16="http://schemas.microsoft.com/office/drawing/2014/main" id="{031A69A2-64A1-4E82-8AA1-19AAC37D831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21123" y="2997472"/>
            <a:ext cx="433531" cy="254878"/>
          </a:xfrm>
          <a:prstGeom prst="rect">
            <a:avLst/>
          </a:prstGeom>
        </p:spPr>
      </p:pic>
    </p:spTree>
    <p:extLst>
      <p:ext uri="{BB962C8B-B14F-4D97-AF65-F5344CB8AC3E}">
        <p14:creationId xmlns:p14="http://schemas.microsoft.com/office/powerpoint/2010/main" val="311985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50" fill="hold"/>
                                        <p:tgtEl>
                                          <p:spTgt spid="19"/>
                                        </p:tgtEl>
                                        <p:attrNameLst>
                                          <p:attrName>ppt_x</p:attrName>
                                        </p:attrNameLst>
                                      </p:cBhvr>
                                      <p:tavLst>
                                        <p:tav tm="0">
                                          <p:val>
                                            <p:strVal val="#ppt_x"/>
                                          </p:val>
                                        </p:tav>
                                        <p:tav tm="100000">
                                          <p:val>
                                            <p:strVal val="#ppt_x"/>
                                          </p:val>
                                        </p:tav>
                                      </p:tavLst>
                                    </p:anim>
                                    <p:anim calcmode="lin" valueType="num">
                                      <p:cBhvr additive="base">
                                        <p:cTn id="37" dur="250" fill="hold"/>
                                        <p:tgtEl>
                                          <p:spTgt spid="19"/>
                                        </p:tgtEl>
                                        <p:attrNameLst>
                                          <p:attrName>ppt_y</p:attrName>
                                        </p:attrNameLst>
                                      </p:cBhvr>
                                      <p:tavLst>
                                        <p:tav tm="0">
                                          <p:val>
                                            <p:strVal val="1+#ppt_h/2"/>
                                          </p:val>
                                        </p:tav>
                                        <p:tav tm="100000">
                                          <p:val>
                                            <p:strVal val="#ppt_y"/>
                                          </p:val>
                                        </p:tav>
                                      </p:tavLst>
                                    </p:anim>
                                  </p:childTnLst>
                                </p:cTn>
                              </p:par>
                            </p:childTnLst>
                          </p:cTn>
                        </p:par>
                        <p:par>
                          <p:cTn id="38" fill="hold">
                            <p:stCondLst>
                              <p:cond delay="25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250" fill="hold"/>
                                        <p:tgtEl>
                                          <p:spTgt spid="16"/>
                                        </p:tgtEl>
                                        <p:attrNameLst>
                                          <p:attrName>ppt_x</p:attrName>
                                        </p:attrNameLst>
                                      </p:cBhvr>
                                      <p:tavLst>
                                        <p:tav tm="0">
                                          <p:val>
                                            <p:strVal val="#ppt_x"/>
                                          </p:val>
                                        </p:tav>
                                        <p:tav tm="100000">
                                          <p:val>
                                            <p:strVal val="#ppt_x"/>
                                          </p:val>
                                        </p:tav>
                                      </p:tavLst>
                                    </p:anim>
                                    <p:anim calcmode="lin" valueType="num">
                                      <p:cBhvr additive="base">
                                        <p:cTn id="47" dur="25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25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250" fill="hold"/>
                                        <p:tgtEl>
                                          <p:spTgt spid="14"/>
                                        </p:tgtEl>
                                        <p:attrNameLst>
                                          <p:attrName>ppt_x</p:attrName>
                                        </p:attrNameLst>
                                      </p:cBhvr>
                                      <p:tavLst>
                                        <p:tav tm="0">
                                          <p:val>
                                            <p:strVal val="#ppt_x"/>
                                          </p:val>
                                        </p:tav>
                                        <p:tav tm="100000">
                                          <p:val>
                                            <p:strVal val="#ppt_x"/>
                                          </p:val>
                                        </p:tav>
                                      </p:tavLst>
                                    </p:anim>
                                    <p:anim calcmode="lin" valueType="num">
                                      <p:cBhvr additive="base">
                                        <p:cTn id="57" dur="250" fill="hold"/>
                                        <p:tgtEl>
                                          <p:spTgt spid="14"/>
                                        </p:tgtEl>
                                        <p:attrNameLst>
                                          <p:attrName>ppt_y</p:attrName>
                                        </p:attrNameLst>
                                      </p:cBhvr>
                                      <p:tavLst>
                                        <p:tav tm="0">
                                          <p:val>
                                            <p:strVal val="1+#ppt_h/2"/>
                                          </p:val>
                                        </p:tav>
                                        <p:tav tm="100000">
                                          <p:val>
                                            <p:strVal val="#ppt_y"/>
                                          </p:val>
                                        </p:tav>
                                      </p:tavLst>
                                    </p:anim>
                                  </p:childTnLst>
                                </p:cTn>
                              </p:par>
                            </p:childTnLst>
                          </p:cTn>
                        </p:par>
                        <p:par>
                          <p:cTn id="58" fill="hold">
                            <p:stCondLst>
                              <p:cond delay="25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250" fill="hold"/>
                                        <p:tgtEl>
                                          <p:spTgt spid="13"/>
                                        </p:tgtEl>
                                        <p:attrNameLst>
                                          <p:attrName>ppt_x</p:attrName>
                                        </p:attrNameLst>
                                      </p:cBhvr>
                                      <p:tavLst>
                                        <p:tav tm="0">
                                          <p:val>
                                            <p:strVal val="#ppt_x"/>
                                          </p:val>
                                        </p:tav>
                                        <p:tav tm="100000">
                                          <p:val>
                                            <p:strVal val="#ppt_x"/>
                                          </p:val>
                                        </p:tav>
                                      </p:tavLst>
                                    </p:anim>
                                    <p:anim calcmode="lin" valueType="num">
                                      <p:cBhvr additive="base">
                                        <p:cTn id="67" dur="250" fill="hold"/>
                                        <p:tgtEl>
                                          <p:spTgt spid="13"/>
                                        </p:tgtEl>
                                        <p:attrNameLst>
                                          <p:attrName>ppt_y</p:attrName>
                                        </p:attrNameLst>
                                      </p:cBhvr>
                                      <p:tavLst>
                                        <p:tav tm="0">
                                          <p:val>
                                            <p:strVal val="1+#ppt_h/2"/>
                                          </p:val>
                                        </p:tav>
                                        <p:tav tm="100000">
                                          <p:val>
                                            <p:strVal val="#ppt_y"/>
                                          </p:val>
                                        </p:tav>
                                      </p:tavLst>
                                    </p:anim>
                                  </p:childTnLst>
                                </p:cTn>
                              </p:par>
                            </p:childTnLst>
                          </p:cTn>
                        </p:par>
                        <p:par>
                          <p:cTn id="68" fill="hold">
                            <p:stCondLst>
                              <p:cond delay="25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250" fill="hold"/>
                                        <p:tgtEl>
                                          <p:spTgt spid="12"/>
                                        </p:tgtEl>
                                        <p:attrNameLst>
                                          <p:attrName>ppt_x</p:attrName>
                                        </p:attrNameLst>
                                      </p:cBhvr>
                                      <p:tavLst>
                                        <p:tav tm="0">
                                          <p:val>
                                            <p:strVal val="#ppt_x"/>
                                          </p:val>
                                        </p:tav>
                                        <p:tav tm="100000">
                                          <p:val>
                                            <p:strVal val="#ppt_x"/>
                                          </p:val>
                                        </p:tav>
                                      </p:tavLst>
                                    </p:anim>
                                    <p:anim calcmode="lin" valueType="num">
                                      <p:cBhvr additive="base">
                                        <p:cTn id="77" dur="250" fill="hold"/>
                                        <p:tgtEl>
                                          <p:spTgt spid="12"/>
                                        </p:tgtEl>
                                        <p:attrNameLst>
                                          <p:attrName>ppt_y</p:attrName>
                                        </p:attrNameLst>
                                      </p:cBhvr>
                                      <p:tavLst>
                                        <p:tav tm="0">
                                          <p:val>
                                            <p:strVal val="1+#ppt_h/2"/>
                                          </p:val>
                                        </p:tav>
                                        <p:tav tm="100000">
                                          <p:val>
                                            <p:strVal val="#ppt_y"/>
                                          </p:val>
                                        </p:tav>
                                      </p:tavLst>
                                    </p:anim>
                                  </p:childTnLst>
                                </p:cTn>
                              </p:par>
                            </p:childTnLst>
                          </p:cTn>
                        </p:par>
                        <p:par>
                          <p:cTn id="78" fill="hold">
                            <p:stCondLst>
                              <p:cond delay="25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C9ABB6-F2D9-4431-9548-89D58496AB32}"/>
              </a:ext>
            </a:extLst>
          </p:cNvPr>
          <p:cNvSpPr txBox="1"/>
          <p:nvPr/>
        </p:nvSpPr>
        <p:spPr>
          <a:xfrm>
            <a:off x="0" y="-97970"/>
            <a:ext cx="9143999" cy="769441"/>
          </a:xfrm>
          <a:prstGeom prst="rect">
            <a:avLst/>
          </a:prstGeom>
          <a:noFill/>
        </p:spPr>
        <p:txBody>
          <a:bodyPr wrap="square">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rPr>
              <a:t>THE FOUNDATION OF THE COVENANT</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6C4A2B82-665B-498B-B8D8-9EC4206BCF49}"/>
              </a:ext>
            </a:extLst>
          </p:cNvPr>
          <p:cNvSpPr txBox="1"/>
          <p:nvPr/>
        </p:nvSpPr>
        <p:spPr>
          <a:xfrm>
            <a:off x="-28377" y="502194"/>
            <a:ext cx="9200754" cy="338554"/>
          </a:xfrm>
          <a:prstGeom prst="rect">
            <a:avLst/>
          </a:prstGeom>
          <a:noFill/>
        </p:spPr>
        <p:txBody>
          <a:bodyPr wrap="square">
            <a:spAutoFit/>
          </a:bodyPr>
          <a:lstStyle/>
          <a:p>
            <a:pPr algn="ctr"/>
            <a:r>
              <a:rPr lang="es-ES" sz="1600" b="1">
                <a:solidFill>
                  <a:schemeClr val="accent5">
                    <a:lumMod val="75000"/>
                  </a:schemeClr>
                </a:solidFill>
                <a:latin typeface="Comic Sans MS" panose="030F0702030302020204" pitchFamily="66" charset="0"/>
              </a:rPr>
              <a:t>“</a:t>
            </a:r>
            <a:r>
              <a:rPr lang="en-US" sz="1600" b="1">
                <a:solidFill>
                  <a:schemeClr val="accent5">
                    <a:lumMod val="75000"/>
                  </a:schemeClr>
                </a:solidFill>
                <a:latin typeface="Comic Sans MS" panose="030F0702030302020204" pitchFamily="66" charset="0"/>
              </a:rPr>
              <a:t>And he believed in the Lord, and He accounted it to him for righteousness.</a:t>
            </a:r>
            <a:r>
              <a:rPr lang="es-ES" sz="1600" b="1">
                <a:solidFill>
                  <a:schemeClr val="accent5">
                    <a:lumMod val="75000"/>
                  </a:schemeClr>
                </a:solidFill>
                <a:latin typeface="Comic Sans MS" panose="030F0702030302020204" pitchFamily="66" charset="0"/>
              </a:rPr>
              <a:t>” </a:t>
            </a:r>
            <a:r>
              <a:rPr lang="es-ES" sz="1200" b="1">
                <a:solidFill>
                  <a:schemeClr val="accent5">
                    <a:lumMod val="75000"/>
                  </a:schemeClr>
                </a:solidFill>
                <a:latin typeface="Comic Sans MS" panose="030F0702030302020204" pitchFamily="66" charset="0"/>
              </a:rPr>
              <a:t>(Genesis </a:t>
            </a:r>
            <a:r>
              <a:rPr lang="es-ES" sz="1200" b="1" dirty="0">
                <a:solidFill>
                  <a:schemeClr val="accent5">
                    <a:lumMod val="75000"/>
                  </a:schemeClr>
                </a:solidFill>
                <a:latin typeface="Comic Sans MS" panose="030F0702030302020204" pitchFamily="66" charset="0"/>
              </a:rPr>
              <a:t>15:6)</a:t>
            </a:r>
            <a:endParaRPr lang="es-ES"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7467F81-4EC7-4726-B044-A18878C53F2F}"/>
              </a:ext>
            </a:extLst>
          </p:cNvPr>
          <p:cNvSpPr txBox="1"/>
          <p:nvPr/>
        </p:nvSpPr>
        <p:spPr>
          <a:xfrm>
            <a:off x="11260" y="935503"/>
            <a:ext cx="4825601" cy="369332"/>
          </a:xfrm>
          <a:prstGeom prst="rect">
            <a:avLst/>
          </a:prstGeom>
          <a:noFill/>
        </p:spPr>
        <p:txBody>
          <a:bodyPr wrap="square" rtlCol="0">
            <a:spAutoFit/>
          </a:bodyPr>
          <a:lstStyle/>
          <a:p>
            <a:pPr>
              <a:spcBef>
                <a:spcPts val="600"/>
              </a:spcBef>
            </a:pPr>
            <a:r>
              <a:rPr lang="en-US" b="1"/>
              <a:t>The everlasting covenant is built on three pillars:</a:t>
            </a:r>
            <a:endParaRPr lang="es-ES" b="1" dirty="0"/>
          </a:p>
        </p:txBody>
      </p:sp>
      <p:graphicFrame>
        <p:nvGraphicFramePr>
          <p:cNvPr id="2" name="Diagrama 1">
            <a:extLst>
              <a:ext uri="{FF2B5EF4-FFF2-40B4-BE49-F238E27FC236}">
                <a16:creationId xmlns:a16="http://schemas.microsoft.com/office/drawing/2014/main" id="{23B8E71D-73B6-4481-9A90-5803EE6155A0}"/>
              </a:ext>
            </a:extLst>
          </p:cNvPr>
          <p:cNvGraphicFramePr/>
          <p:nvPr>
            <p:extLst>
              <p:ext uri="{D42A27DB-BD31-4B8C-83A1-F6EECF244321}">
                <p14:modId xmlns:p14="http://schemas.microsoft.com/office/powerpoint/2010/main" val="3184839611"/>
              </p:ext>
            </p:extLst>
          </p:nvPr>
        </p:nvGraphicFramePr>
        <p:xfrm>
          <a:off x="72250" y="1322708"/>
          <a:ext cx="4585473" cy="3697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5E2B7323-B04A-4F44-BF3C-45983C77B8B3}"/>
              </a:ext>
            </a:extLst>
          </p:cNvPr>
          <p:cNvSpPr txBox="1"/>
          <p:nvPr/>
        </p:nvSpPr>
        <p:spPr>
          <a:xfrm>
            <a:off x="4657723" y="3638524"/>
            <a:ext cx="4486277" cy="1400383"/>
          </a:xfrm>
          <a:prstGeom prst="rect">
            <a:avLst/>
          </a:prstGeom>
          <a:noFill/>
        </p:spPr>
        <p:txBody>
          <a:bodyPr wrap="square" rtlCol="0">
            <a:spAutoFit/>
          </a:bodyPr>
          <a:lstStyle/>
          <a:p>
            <a:pPr>
              <a:spcBef>
                <a:spcPts val="600"/>
              </a:spcBef>
            </a:pPr>
            <a:r>
              <a:rPr lang="en-US" sz="1700" b="1"/>
              <a:t>That was the experience of Abraham. Although the covenant was confirmed to his descendants, every human being (both Jews and Gentiles) can embrace it, since “those who are of faith are sons of Abraham.” (Gal. 3:7)</a:t>
            </a:r>
            <a:endParaRPr lang="es-ES" sz="1700" b="1" dirty="0"/>
          </a:p>
        </p:txBody>
      </p:sp>
      <p:sp>
        <p:nvSpPr>
          <p:cNvPr id="9" name="CuadroTexto 8">
            <a:extLst>
              <a:ext uri="{FF2B5EF4-FFF2-40B4-BE49-F238E27FC236}">
                <a16:creationId xmlns:a16="http://schemas.microsoft.com/office/drawing/2014/main" id="{F91B517D-800A-4C86-A4E1-5F7454E5D34B}"/>
              </a:ext>
            </a:extLst>
          </p:cNvPr>
          <p:cNvSpPr txBox="1"/>
          <p:nvPr/>
        </p:nvSpPr>
        <p:spPr>
          <a:xfrm>
            <a:off x="4729164" y="877233"/>
            <a:ext cx="4414836" cy="1138773"/>
          </a:xfrm>
          <a:prstGeom prst="rect">
            <a:avLst/>
          </a:prstGeom>
          <a:noFill/>
        </p:spPr>
        <p:txBody>
          <a:bodyPr wrap="square">
            <a:spAutoFit/>
          </a:bodyPr>
          <a:lstStyle/>
          <a:p>
            <a:pPr>
              <a:spcBef>
                <a:spcPts val="600"/>
              </a:spcBef>
            </a:pPr>
            <a:r>
              <a:rPr lang="en-US" sz="1700" b="1"/>
              <a:t>In summary, salvation is by faith alone which is given to us by grace. As a result of salvation, we live according to the stipulations of the covenant.</a:t>
            </a:r>
            <a:endParaRPr lang="es-ES" sz="1700" b="1" dirty="0"/>
          </a:p>
        </p:txBody>
      </p:sp>
      <p:pic>
        <p:nvPicPr>
          <p:cNvPr id="11" name="Imagen 10" descr="Un grupo de personas posando para la cámara con un fondo de colores&#10;&#10;Descripción generada automáticamente con confianza media">
            <a:extLst>
              <a:ext uri="{FF2B5EF4-FFF2-40B4-BE49-F238E27FC236}">
                <a16:creationId xmlns:a16="http://schemas.microsoft.com/office/drawing/2014/main" id="{EC4AAE95-A409-45D4-81DB-B52C9ED8B5F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37586" y="2058644"/>
            <a:ext cx="2439068" cy="1539661"/>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3" name="Imagen 12" descr="Una mujer con los brazos abiertos&#10;&#10;Descripción generada automáticamente con confianza media">
            <a:extLst>
              <a:ext uri="{FF2B5EF4-FFF2-40B4-BE49-F238E27FC236}">
                <a16:creationId xmlns:a16="http://schemas.microsoft.com/office/drawing/2014/main" id="{386993B8-6022-4614-A25D-B8E4DC97F5B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887552" y="2058644"/>
            <a:ext cx="1515300" cy="1539661"/>
          </a:xfrm>
          <a:prstGeom prst="roundRect">
            <a:avLst>
              <a:gd name="adj" fmla="val 4167"/>
            </a:avLst>
          </a:prstGeom>
          <a:solidFill>
            <a:srgbClr val="FFFFFF"/>
          </a:solidFill>
          <a:ln w="76200" cap="sq">
            <a:solidFill>
              <a:srgbClr val="920000"/>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558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
                                            <p:graphicEl>
                                              <a:dgm id="{52127B42-FDBD-456E-8F15-F96BFE517784}"/>
                                            </p:graphicEl>
                                          </p:spTgt>
                                        </p:tgtEl>
                                        <p:attrNameLst>
                                          <p:attrName>style.visibility</p:attrName>
                                        </p:attrNameLst>
                                      </p:cBhvr>
                                      <p:to>
                                        <p:strVal val="visible"/>
                                      </p:to>
                                    </p:set>
                                    <p:animEffect transition="in" filter="fade">
                                      <p:cBhvr>
                                        <p:cTn id="35" dur="1000"/>
                                        <p:tgtEl>
                                          <p:spTgt spid="2">
                                            <p:graphicEl>
                                              <a:dgm id="{52127B42-FDBD-456E-8F15-F96BFE517784}"/>
                                            </p:graphicEl>
                                          </p:spTgt>
                                        </p:tgtEl>
                                      </p:cBhvr>
                                    </p:animEffect>
                                    <p:anim calcmode="lin" valueType="num">
                                      <p:cBhvr>
                                        <p:cTn id="36" dur="1000" fill="hold"/>
                                        <p:tgtEl>
                                          <p:spTgt spid="2">
                                            <p:graphicEl>
                                              <a:dgm id="{52127B42-FDBD-456E-8F15-F96BFE517784}"/>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2">
                                            <p:graphicEl>
                                              <a:dgm id="{52127B42-FDBD-456E-8F15-F96BFE517784}"/>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graphicEl>
                                              <a:dgm id="{52127B42-FDBD-456E-8F15-F96BFE517784}"/>
                                            </p:graphic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
                                            <p:graphicEl>
                                              <a:dgm id="{7B454199-8F9B-4579-AD81-16A7C6BB59E1}"/>
                                            </p:graphicEl>
                                          </p:spTgt>
                                        </p:tgtEl>
                                        <p:attrNameLst>
                                          <p:attrName>style.visibility</p:attrName>
                                        </p:attrNameLst>
                                      </p:cBhvr>
                                      <p:to>
                                        <p:strVal val="visible"/>
                                      </p:to>
                                    </p:set>
                                    <p:animEffect transition="in" filter="fade">
                                      <p:cBhvr>
                                        <p:cTn id="41" dur="1000"/>
                                        <p:tgtEl>
                                          <p:spTgt spid="2">
                                            <p:graphicEl>
                                              <a:dgm id="{7B454199-8F9B-4579-AD81-16A7C6BB59E1}"/>
                                            </p:graphicEl>
                                          </p:spTgt>
                                        </p:tgtEl>
                                      </p:cBhvr>
                                    </p:animEffect>
                                    <p:anim calcmode="lin" valueType="num">
                                      <p:cBhvr>
                                        <p:cTn id="42" dur="1000" fill="hold"/>
                                        <p:tgtEl>
                                          <p:spTgt spid="2">
                                            <p:graphicEl>
                                              <a:dgm id="{7B454199-8F9B-4579-AD81-16A7C6BB59E1}"/>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2">
                                            <p:graphicEl>
                                              <a:dgm id="{7B454199-8F9B-4579-AD81-16A7C6BB59E1}"/>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
                                            <p:graphicEl>
                                              <a:dgm id="{7B454199-8F9B-4579-AD81-16A7C6BB59E1}"/>
                                            </p:graphic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2">
                                            <p:graphicEl>
                                              <a:dgm id="{BFEE4E91-FCD5-471F-80DF-EBE44B94EF84}"/>
                                            </p:graphicEl>
                                          </p:spTgt>
                                        </p:tgtEl>
                                        <p:attrNameLst>
                                          <p:attrName>style.visibility</p:attrName>
                                        </p:attrNameLst>
                                      </p:cBhvr>
                                      <p:to>
                                        <p:strVal val="visible"/>
                                      </p:to>
                                    </p:set>
                                    <p:animEffect transition="in" filter="fade">
                                      <p:cBhvr>
                                        <p:cTn id="47" dur="1000"/>
                                        <p:tgtEl>
                                          <p:spTgt spid="2">
                                            <p:graphicEl>
                                              <a:dgm id="{BFEE4E91-FCD5-471F-80DF-EBE44B94EF84}"/>
                                            </p:graphicEl>
                                          </p:spTgt>
                                        </p:tgtEl>
                                      </p:cBhvr>
                                    </p:animEffect>
                                    <p:anim calcmode="lin" valueType="num">
                                      <p:cBhvr>
                                        <p:cTn id="48" dur="1000" fill="hold"/>
                                        <p:tgtEl>
                                          <p:spTgt spid="2">
                                            <p:graphicEl>
                                              <a:dgm id="{BFEE4E91-FCD5-471F-80DF-EBE44B94EF84}"/>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graphicEl>
                                              <a:dgm id="{BFEE4E91-FCD5-471F-80DF-EBE44B94EF84}"/>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graphicEl>
                                              <a:dgm id="{BFEE4E91-FCD5-471F-80DF-EBE44B94EF84}"/>
                                            </p:graphic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graphicEl>
                                              <a:dgm id="{461F3A1A-2D21-42E5-8753-ADCDBEA5DED8}"/>
                                            </p:graphicEl>
                                          </p:spTgt>
                                        </p:tgtEl>
                                        <p:attrNameLst>
                                          <p:attrName>style.visibility</p:attrName>
                                        </p:attrNameLst>
                                      </p:cBhvr>
                                      <p:to>
                                        <p:strVal val="visible"/>
                                      </p:to>
                                    </p:set>
                                    <p:animEffect transition="in" filter="fade">
                                      <p:cBhvr>
                                        <p:cTn id="55" dur="1000"/>
                                        <p:tgtEl>
                                          <p:spTgt spid="2">
                                            <p:graphicEl>
                                              <a:dgm id="{461F3A1A-2D21-42E5-8753-ADCDBEA5DED8}"/>
                                            </p:graphicEl>
                                          </p:spTgt>
                                        </p:tgtEl>
                                      </p:cBhvr>
                                    </p:animEffect>
                                    <p:anim calcmode="lin" valueType="num">
                                      <p:cBhvr>
                                        <p:cTn id="56" dur="1000" fill="hold"/>
                                        <p:tgtEl>
                                          <p:spTgt spid="2">
                                            <p:graphicEl>
                                              <a:dgm id="{461F3A1A-2D21-42E5-8753-ADCDBEA5DED8}"/>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graphicEl>
                                              <a:dgm id="{461F3A1A-2D21-42E5-8753-ADCDBEA5DED8}"/>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graphicEl>
                                              <a:dgm id="{461F3A1A-2D21-42E5-8753-ADCDBEA5DED8}"/>
                                            </p:graphic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graphicEl>
                                              <a:dgm id="{27058A7A-3158-4959-8537-9CA0E9CAC3C3}"/>
                                            </p:graphicEl>
                                          </p:spTgt>
                                        </p:tgtEl>
                                        <p:attrNameLst>
                                          <p:attrName>style.visibility</p:attrName>
                                        </p:attrNameLst>
                                      </p:cBhvr>
                                      <p:to>
                                        <p:strVal val="visible"/>
                                      </p:to>
                                    </p:set>
                                    <p:animEffect transition="in" filter="fade">
                                      <p:cBhvr>
                                        <p:cTn id="63" dur="1000"/>
                                        <p:tgtEl>
                                          <p:spTgt spid="2">
                                            <p:graphicEl>
                                              <a:dgm id="{27058A7A-3158-4959-8537-9CA0E9CAC3C3}"/>
                                            </p:graphicEl>
                                          </p:spTgt>
                                        </p:tgtEl>
                                      </p:cBhvr>
                                    </p:animEffect>
                                    <p:anim calcmode="lin" valueType="num">
                                      <p:cBhvr>
                                        <p:cTn id="64" dur="1000" fill="hold"/>
                                        <p:tgtEl>
                                          <p:spTgt spid="2">
                                            <p:graphicEl>
                                              <a:dgm id="{27058A7A-3158-4959-8537-9CA0E9CAC3C3}"/>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graphicEl>
                                              <a:dgm id="{27058A7A-3158-4959-8537-9CA0E9CAC3C3}"/>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graphicEl>
                                              <a:dgm id="{27058A7A-3158-4959-8537-9CA0E9CAC3C3}"/>
                                            </p:graphic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2">
                                            <p:graphicEl>
                                              <a:dgm id="{BDF1AF6D-86E3-4E00-91E4-DF4528983262}"/>
                                            </p:graphicEl>
                                          </p:spTgt>
                                        </p:tgtEl>
                                        <p:attrNameLst>
                                          <p:attrName>style.visibility</p:attrName>
                                        </p:attrNameLst>
                                      </p:cBhvr>
                                      <p:to>
                                        <p:strVal val="visible"/>
                                      </p:to>
                                    </p:set>
                                    <p:animEffect transition="in" filter="fade">
                                      <p:cBhvr>
                                        <p:cTn id="69" dur="1000"/>
                                        <p:tgtEl>
                                          <p:spTgt spid="2">
                                            <p:graphicEl>
                                              <a:dgm id="{BDF1AF6D-86E3-4E00-91E4-DF4528983262}"/>
                                            </p:graphicEl>
                                          </p:spTgt>
                                        </p:tgtEl>
                                      </p:cBhvr>
                                    </p:animEffect>
                                    <p:anim calcmode="lin" valueType="num">
                                      <p:cBhvr>
                                        <p:cTn id="70" dur="1000" fill="hold"/>
                                        <p:tgtEl>
                                          <p:spTgt spid="2">
                                            <p:graphicEl>
                                              <a:dgm id="{BDF1AF6D-86E3-4E00-91E4-DF4528983262}"/>
                                            </p:graphicEl>
                                          </p:spTgt>
                                        </p:tgtEl>
                                        <p:attrNameLst>
                                          <p:attrName>ppt_x</p:attrName>
                                        </p:attrNameLst>
                                      </p:cBhvr>
                                      <p:tavLst>
                                        <p:tav tm="0">
                                          <p:val>
                                            <p:strVal val="#ppt_x"/>
                                          </p:val>
                                        </p:tav>
                                        <p:tav tm="100000">
                                          <p:val>
                                            <p:strVal val="#ppt_x"/>
                                          </p:val>
                                        </p:tav>
                                      </p:tavLst>
                                    </p:anim>
                                    <p:anim calcmode="lin" valueType="num">
                                      <p:cBhvr>
                                        <p:cTn id="71" dur="900" decel="100000" fill="hold"/>
                                        <p:tgtEl>
                                          <p:spTgt spid="2">
                                            <p:graphicEl>
                                              <a:dgm id="{BDF1AF6D-86E3-4E00-91E4-DF4528983262}"/>
                                            </p:graphic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graphicEl>
                                              <a:dgm id="{BDF1AF6D-86E3-4E00-91E4-DF4528983262}"/>
                                            </p:graphic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2">
                                            <p:graphicEl>
                                              <a:dgm id="{7C15B05B-E5B4-4B3D-A550-B05AAF0A7F16}"/>
                                            </p:graphicEl>
                                          </p:spTgt>
                                        </p:tgtEl>
                                        <p:attrNameLst>
                                          <p:attrName>style.visibility</p:attrName>
                                        </p:attrNameLst>
                                      </p:cBhvr>
                                      <p:to>
                                        <p:strVal val="visible"/>
                                      </p:to>
                                    </p:set>
                                    <p:animEffect transition="in" filter="fade">
                                      <p:cBhvr>
                                        <p:cTn id="75" dur="1000"/>
                                        <p:tgtEl>
                                          <p:spTgt spid="2">
                                            <p:graphicEl>
                                              <a:dgm id="{7C15B05B-E5B4-4B3D-A550-B05AAF0A7F16}"/>
                                            </p:graphicEl>
                                          </p:spTgt>
                                        </p:tgtEl>
                                      </p:cBhvr>
                                    </p:animEffect>
                                    <p:anim calcmode="lin" valueType="num">
                                      <p:cBhvr>
                                        <p:cTn id="76" dur="1000" fill="hold"/>
                                        <p:tgtEl>
                                          <p:spTgt spid="2">
                                            <p:graphicEl>
                                              <a:dgm id="{7C15B05B-E5B4-4B3D-A550-B05AAF0A7F16}"/>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2">
                                            <p:graphicEl>
                                              <a:dgm id="{7C15B05B-E5B4-4B3D-A550-B05AAF0A7F16}"/>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
                                            <p:graphicEl>
                                              <a:dgm id="{7C15B05B-E5B4-4B3D-A550-B05AAF0A7F16}"/>
                                            </p:graphicEl>
                                          </p:spTgt>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grpId="0" nodeType="clickEffect">
                                  <p:stCondLst>
                                    <p:cond delay="0"/>
                                  </p:stCondLst>
                                  <p:childTnLst>
                                    <p:set>
                                      <p:cBhvr>
                                        <p:cTn id="82" dur="1" fill="hold">
                                          <p:stCondLst>
                                            <p:cond delay="0"/>
                                          </p:stCondLst>
                                        </p:cTn>
                                        <p:tgtEl>
                                          <p:spTgt spid="2">
                                            <p:graphicEl>
                                              <a:dgm id="{3C389AA5-3DBF-4D2A-BD2F-8E000ECB46B9}"/>
                                            </p:graphicEl>
                                          </p:spTgt>
                                        </p:tgtEl>
                                        <p:attrNameLst>
                                          <p:attrName>style.visibility</p:attrName>
                                        </p:attrNameLst>
                                      </p:cBhvr>
                                      <p:to>
                                        <p:strVal val="visible"/>
                                      </p:to>
                                    </p:set>
                                    <p:animEffect transition="in" filter="fade">
                                      <p:cBhvr>
                                        <p:cTn id="83" dur="1000"/>
                                        <p:tgtEl>
                                          <p:spTgt spid="2">
                                            <p:graphicEl>
                                              <a:dgm id="{3C389AA5-3DBF-4D2A-BD2F-8E000ECB46B9}"/>
                                            </p:graphicEl>
                                          </p:spTgt>
                                        </p:tgtEl>
                                      </p:cBhvr>
                                    </p:animEffect>
                                    <p:anim calcmode="lin" valueType="num">
                                      <p:cBhvr>
                                        <p:cTn id="84" dur="1000" fill="hold"/>
                                        <p:tgtEl>
                                          <p:spTgt spid="2">
                                            <p:graphicEl>
                                              <a:dgm id="{3C389AA5-3DBF-4D2A-BD2F-8E000ECB46B9}"/>
                                            </p:graphicEl>
                                          </p:spTgt>
                                        </p:tgtEl>
                                        <p:attrNameLst>
                                          <p:attrName>ppt_x</p:attrName>
                                        </p:attrNameLst>
                                      </p:cBhvr>
                                      <p:tavLst>
                                        <p:tav tm="0">
                                          <p:val>
                                            <p:strVal val="#ppt_x"/>
                                          </p:val>
                                        </p:tav>
                                        <p:tav tm="100000">
                                          <p:val>
                                            <p:strVal val="#ppt_x"/>
                                          </p:val>
                                        </p:tav>
                                      </p:tavLst>
                                    </p:anim>
                                    <p:anim calcmode="lin" valueType="num">
                                      <p:cBhvr>
                                        <p:cTn id="85" dur="900" decel="100000" fill="hold"/>
                                        <p:tgtEl>
                                          <p:spTgt spid="2">
                                            <p:graphicEl>
                                              <a:dgm id="{3C389AA5-3DBF-4D2A-BD2F-8E000ECB46B9}"/>
                                            </p:graphic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
                                            <p:graphicEl>
                                              <a:dgm id="{3C389AA5-3DBF-4D2A-BD2F-8E000ECB46B9}"/>
                                            </p:graphicEl>
                                          </p:spTgt>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2">
                                            <p:graphicEl>
                                              <a:dgm id="{38756546-7A38-4162-B39F-167879EFC41E}"/>
                                            </p:graphicEl>
                                          </p:spTgt>
                                        </p:tgtEl>
                                        <p:attrNameLst>
                                          <p:attrName>style.visibility</p:attrName>
                                        </p:attrNameLst>
                                      </p:cBhvr>
                                      <p:to>
                                        <p:strVal val="visible"/>
                                      </p:to>
                                    </p:set>
                                    <p:animEffect transition="in" filter="fade">
                                      <p:cBhvr>
                                        <p:cTn id="91" dur="1000"/>
                                        <p:tgtEl>
                                          <p:spTgt spid="2">
                                            <p:graphicEl>
                                              <a:dgm id="{38756546-7A38-4162-B39F-167879EFC41E}"/>
                                            </p:graphicEl>
                                          </p:spTgt>
                                        </p:tgtEl>
                                      </p:cBhvr>
                                    </p:animEffect>
                                    <p:anim calcmode="lin" valueType="num">
                                      <p:cBhvr>
                                        <p:cTn id="92" dur="1000" fill="hold"/>
                                        <p:tgtEl>
                                          <p:spTgt spid="2">
                                            <p:graphicEl>
                                              <a:dgm id="{38756546-7A38-4162-B39F-167879EFC41E}"/>
                                            </p:graphicEl>
                                          </p:spTgt>
                                        </p:tgtEl>
                                        <p:attrNameLst>
                                          <p:attrName>ppt_x</p:attrName>
                                        </p:attrNameLst>
                                      </p:cBhvr>
                                      <p:tavLst>
                                        <p:tav tm="0">
                                          <p:val>
                                            <p:strVal val="#ppt_x"/>
                                          </p:val>
                                        </p:tav>
                                        <p:tav tm="100000">
                                          <p:val>
                                            <p:strVal val="#ppt_x"/>
                                          </p:val>
                                        </p:tav>
                                      </p:tavLst>
                                    </p:anim>
                                    <p:anim calcmode="lin" valueType="num">
                                      <p:cBhvr>
                                        <p:cTn id="93" dur="900" decel="100000" fill="hold"/>
                                        <p:tgtEl>
                                          <p:spTgt spid="2">
                                            <p:graphicEl>
                                              <a:dgm id="{38756546-7A38-4162-B39F-167879EFC41E}"/>
                                            </p:graphic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
                                            <p:graphicEl>
                                              <a:dgm id="{38756546-7A38-4162-B39F-167879EFC41E}"/>
                                            </p:graphic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
                                            <p:graphicEl>
                                              <a:dgm id="{FEEF9BCD-15F6-49F6-A271-2122D83978BB}"/>
                                            </p:graphicEl>
                                          </p:spTgt>
                                        </p:tgtEl>
                                        <p:attrNameLst>
                                          <p:attrName>style.visibility</p:attrName>
                                        </p:attrNameLst>
                                      </p:cBhvr>
                                      <p:to>
                                        <p:strVal val="visible"/>
                                      </p:to>
                                    </p:set>
                                    <p:animEffect transition="in" filter="fade">
                                      <p:cBhvr>
                                        <p:cTn id="97" dur="1000"/>
                                        <p:tgtEl>
                                          <p:spTgt spid="2">
                                            <p:graphicEl>
                                              <a:dgm id="{FEEF9BCD-15F6-49F6-A271-2122D83978BB}"/>
                                            </p:graphicEl>
                                          </p:spTgt>
                                        </p:tgtEl>
                                      </p:cBhvr>
                                    </p:animEffect>
                                    <p:anim calcmode="lin" valueType="num">
                                      <p:cBhvr>
                                        <p:cTn id="98" dur="1000" fill="hold"/>
                                        <p:tgtEl>
                                          <p:spTgt spid="2">
                                            <p:graphicEl>
                                              <a:dgm id="{FEEF9BCD-15F6-49F6-A271-2122D83978BB}"/>
                                            </p:graphicEl>
                                          </p:spTgt>
                                        </p:tgtEl>
                                        <p:attrNameLst>
                                          <p:attrName>ppt_x</p:attrName>
                                        </p:attrNameLst>
                                      </p:cBhvr>
                                      <p:tavLst>
                                        <p:tav tm="0">
                                          <p:val>
                                            <p:strVal val="#ppt_x"/>
                                          </p:val>
                                        </p:tav>
                                        <p:tav tm="100000">
                                          <p:val>
                                            <p:strVal val="#ppt_x"/>
                                          </p:val>
                                        </p:tav>
                                      </p:tavLst>
                                    </p:anim>
                                    <p:anim calcmode="lin" valueType="num">
                                      <p:cBhvr>
                                        <p:cTn id="99" dur="900" decel="100000" fill="hold"/>
                                        <p:tgtEl>
                                          <p:spTgt spid="2">
                                            <p:graphicEl>
                                              <a:dgm id="{FEEF9BCD-15F6-49F6-A271-2122D83978BB}"/>
                                            </p:graphic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
                                            <p:graphicEl>
                                              <a:dgm id="{FEEF9BCD-15F6-49F6-A271-2122D83978BB}"/>
                                            </p:graphicEl>
                                          </p:spTgt>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2">
                                            <p:graphicEl>
                                              <a:dgm id="{16193C86-3AB5-4DF3-8DBD-8B7EDA051C3B}"/>
                                            </p:graphicEl>
                                          </p:spTgt>
                                        </p:tgtEl>
                                        <p:attrNameLst>
                                          <p:attrName>style.visibility</p:attrName>
                                        </p:attrNameLst>
                                      </p:cBhvr>
                                      <p:to>
                                        <p:strVal val="visible"/>
                                      </p:to>
                                    </p:set>
                                    <p:animEffect transition="in" filter="fade">
                                      <p:cBhvr>
                                        <p:cTn id="103" dur="1000"/>
                                        <p:tgtEl>
                                          <p:spTgt spid="2">
                                            <p:graphicEl>
                                              <a:dgm id="{16193C86-3AB5-4DF3-8DBD-8B7EDA051C3B}"/>
                                            </p:graphicEl>
                                          </p:spTgt>
                                        </p:tgtEl>
                                      </p:cBhvr>
                                    </p:animEffect>
                                    <p:anim calcmode="lin" valueType="num">
                                      <p:cBhvr>
                                        <p:cTn id="104" dur="1000" fill="hold"/>
                                        <p:tgtEl>
                                          <p:spTgt spid="2">
                                            <p:graphicEl>
                                              <a:dgm id="{16193C86-3AB5-4DF3-8DBD-8B7EDA051C3B}"/>
                                            </p:graphicEl>
                                          </p:spTgt>
                                        </p:tgtEl>
                                        <p:attrNameLst>
                                          <p:attrName>ppt_x</p:attrName>
                                        </p:attrNameLst>
                                      </p:cBhvr>
                                      <p:tavLst>
                                        <p:tav tm="0">
                                          <p:val>
                                            <p:strVal val="#ppt_x"/>
                                          </p:val>
                                        </p:tav>
                                        <p:tav tm="100000">
                                          <p:val>
                                            <p:strVal val="#ppt_x"/>
                                          </p:val>
                                        </p:tav>
                                      </p:tavLst>
                                    </p:anim>
                                    <p:anim calcmode="lin" valueType="num">
                                      <p:cBhvr>
                                        <p:cTn id="105" dur="900" decel="100000" fill="hold"/>
                                        <p:tgtEl>
                                          <p:spTgt spid="2">
                                            <p:graphicEl>
                                              <a:dgm id="{16193C86-3AB5-4DF3-8DBD-8B7EDA051C3B}"/>
                                            </p:graphic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
                                            <p:graphicEl>
                                              <a:dgm id="{16193C86-3AB5-4DF3-8DBD-8B7EDA051C3B}"/>
                                            </p:graphicEl>
                                          </p:spTgt>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2">
                                            <p:graphicEl>
                                              <a:dgm id="{7809CFA5-85B5-4D50-9A90-759FB2D780A0}"/>
                                            </p:graphicEl>
                                          </p:spTgt>
                                        </p:tgtEl>
                                        <p:attrNameLst>
                                          <p:attrName>style.visibility</p:attrName>
                                        </p:attrNameLst>
                                      </p:cBhvr>
                                      <p:to>
                                        <p:strVal val="visible"/>
                                      </p:to>
                                    </p:set>
                                    <p:animEffect transition="in" filter="fade">
                                      <p:cBhvr>
                                        <p:cTn id="111" dur="1000"/>
                                        <p:tgtEl>
                                          <p:spTgt spid="2">
                                            <p:graphicEl>
                                              <a:dgm id="{7809CFA5-85B5-4D50-9A90-759FB2D780A0}"/>
                                            </p:graphicEl>
                                          </p:spTgt>
                                        </p:tgtEl>
                                      </p:cBhvr>
                                    </p:animEffect>
                                    <p:anim calcmode="lin" valueType="num">
                                      <p:cBhvr>
                                        <p:cTn id="112" dur="1000" fill="hold"/>
                                        <p:tgtEl>
                                          <p:spTgt spid="2">
                                            <p:graphicEl>
                                              <a:dgm id="{7809CFA5-85B5-4D50-9A90-759FB2D780A0}"/>
                                            </p:graphicEl>
                                          </p:spTgt>
                                        </p:tgtEl>
                                        <p:attrNameLst>
                                          <p:attrName>ppt_x</p:attrName>
                                        </p:attrNameLst>
                                      </p:cBhvr>
                                      <p:tavLst>
                                        <p:tav tm="0">
                                          <p:val>
                                            <p:strVal val="#ppt_x"/>
                                          </p:val>
                                        </p:tav>
                                        <p:tav tm="100000">
                                          <p:val>
                                            <p:strVal val="#ppt_x"/>
                                          </p:val>
                                        </p:tav>
                                      </p:tavLst>
                                    </p:anim>
                                    <p:anim calcmode="lin" valueType="num">
                                      <p:cBhvr>
                                        <p:cTn id="113" dur="900" decel="100000" fill="hold"/>
                                        <p:tgtEl>
                                          <p:spTgt spid="2">
                                            <p:graphicEl>
                                              <a:dgm id="{7809CFA5-85B5-4D50-9A90-759FB2D780A0}"/>
                                            </p:graphic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
                                            <p:graphicEl>
                                              <a:dgm id="{7809CFA5-85B5-4D50-9A90-759FB2D780A0}"/>
                                            </p:graphicEl>
                                          </p:spTgt>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1000"/>
                                        <p:tgtEl>
                                          <p:spTgt spid="9"/>
                                        </p:tgtEl>
                                      </p:cBhvr>
                                    </p:animEffect>
                                    <p:anim calcmode="lin" valueType="num">
                                      <p:cBhvr>
                                        <p:cTn id="120" dur="1000" fill="hold"/>
                                        <p:tgtEl>
                                          <p:spTgt spid="9"/>
                                        </p:tgtEl>
                                        <p:attrNameLst>
                                          <p:attrName>ppt_x</p:attrName>
                                        </p:attrNameLst>
                                      </p:cBhvr>
                                      <p:tavLst>
                                        <p:tav tm="0">
                                          <p:val>
                                            <p:strVal val="#ppt_x"/>
                                          </p:val>
                                        </p:tav>
                                        <p:tav tm="100000">
                                          <p:val>
                                            <p:strVal val="#ppt_x"/>
                                          </p:val>
                                        </p:tav>
                                      </p:tavLst>
                                    </p:anim>
                                    <p:anim calcmode="lin" valueType="num">
                                      <p:cBhvr>
                                        <p:cTn id="121" dur="1000" fill="hold"/>
                                        <p:tgtEl>
                                          <p:spTgt spid="9"/>
                                        </p:tgtEl>
                                        <p:attrNameLst>
                                          <p:attrName>ppt_y</p:attrName>
                                        </p:attrNameLst>
                                      </p:cBhvr>
                                      <p:tavLst>
                                        <p:tav tm="0">
                                          <p:val>
                                            <p:strVal val="#ppt_y-.1"/>
                                          </p:val>
                                        </p:tav>
                                        <p:tav tm="100000">
                                          <p:val>
                                            <p:strVal val="#ppt_y"/>
                                          </p:val>
                                        </p:tav>
                                      </p:tavLst>
                                    </p:anim>
                                  </p:childTnLst>
                                </p:cTn>
                              </p:par>
                              <p:par>
                                <p:cTn id="122" presetID="47" presetClass="entr" presetSubtype="0"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fade">
                                      <p:cBhvr>
                                        <p:cTn id="124" dur="1000"/>
                                        <p:tgtEl>
                                          <p:spTgt spid="13"/>
                                        </p:tgtEl>
                                      </p:cBhvr>
                                    </p:animEffect>
                                    <p:anim calcmode="lin" valueType="num">
                                      <p:cBhvr>
                                        <p:cTn id="125" dur="1000" fill="hold"/>
                                        <p:tgtEl>
                                          <p:spTgt spid="13"/>
                                        </p:tgtEl>
                                        <p:attrNameLst>
                                          <p:attrName>ppt_x</p:attrName>
                                        </p:attrNameLst>
                                      </p:cBhvr>
                                      <p:tavLst>
                                        <p:tav tm="0">
                                          <p:val>
                                            <p:strVal val="#ppt_x"/>
                                          </p:val>
                                        </p:tav>
                                        <p:tav tm="100000">
                                          <p:val>
                                            <p:strVal val="#ppt_x"/>
                                          </p:val>
                                        </p:tav>
                                      </p:tavLst>
                                    </p:anim>
                                    <p:anim calcmode="lin" valueType="num">
                                      <p:cBhvr>
                                        <p:cTn id="1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1000"/>
                                        <p:tgtEl>
                                          <p:spTgt spid="8"/>
                                        </p:tgtEl>
                                      </p:cBhvr>
                                    </p:animEffect>
                                    <p:anim calcmode="lin" valueType="num">
                                      <p:cBhvr>
                                        <p:cTn id="132" dur="1000" fill="hold"/>
                                        <p:tgtEl>
                                          <p:spTgt spid="8"/>
                                        </p:tgtEl>
                                        <p:attrNameLst>
                                          <p:attrName>ppt_x</p:attrName>
                                        </p:attrNameLst>
                                      </p:cBhvr>
                                      <p:tavLst>
                                        <p:tav tm="0">
                                          <p:val>
                                            <p:strVal val="#ppt_x"/>
                                          </p:val>
                                        </p:tav>
                                        <p:tav tm="100000">
                                          <p:val>
                                            <p:strVal val="#ppt_x"/>
                                          </p:val>
                                        </p:tav>
                                      </p:tavLst>
                                    </p:anim>
                                    <p:anim calcmode="lin" valueType="num">
                                      <p:cBhvr>
                                        <p:cTn id="133" dur="1000" fill="hold"/>
                                        <p:tgtEl>
                                          <p:spTgt spid="8"/>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1000"/>
                                        <p:tgtEl>
                                          <p:spTgt spid="11"/>
                                        </p:tgtEl>
                                      </p:cBhvr>
                                    </p:animEffect>
                                    <p:anim calcmode="lin" valueType="num">
                                      <p:cBhvr>
                                        <p:cTn id="137" dur="1000" fill="hold"/>
                                        <p:tgtEl>
                                          <p:spTgt spid="11"/>
                                        </p:tgtEl>
                                        <p:attrNameLst>
                                          <p:attrName>ppt_x</p:attrName>
                                        </p:attrNameLst>
                                      </p:cBhvr>
                                      <p:tavLst>
                                        <p:tav tm="0">
                                          <p:val>
                                            <p:strVal val="#ppt_x"/>
                                          </p:val>
                                        </p:tav>
                                        <p:tav tm="100000">
                                          <p:val>
                                            <p:strVal val="#ppt_x"/>
                                          </p:val>
                                        </p:tav>
                                      </p:tavLst>
                                    </p:anim>
                                    <p:anim calcmode="lin" valueType="num">
                                      <p:cBhvr>
                                        <p:cTn id="1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90098D-103B-41C1-A751-B4B768029C4A}"/>
              </a:ext>
            </a:extLst>
          </p:cNvPr>
          <p:cNvSpPr txBox="1"/>
          <p:nvPr/>
        </p:nvSpPr>
        <p:spPr>
          <a:xfrm>
            <a:off x="1567537" y="-92114"/>
            <a:ext cx="7576462" cy="646331"/>
          </a:xfrm>
          <a:prstGeom prst="rect">
            <a:avLst/>
          </a:prstGeom>
          <a:noFill/>
        </p:spPr>
        <p:txBody>
          <a:bodyPr wrap="square">
            <a:spAutoFit/>
          </a:bodyPr>
          <a:lstStyle/>
          <a:p>
            <a:pPr algn="ctr"/>
            <a:r>
              <a:rPr lang="en-US" sz="36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PEOPLE OF THE COVENANT</a:t>
            </a:r>
            <a:endParaRPr lang="es-ES" sz="36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CuadroTexto 3">
            <a:extLst>
              <a:ext uri="{FF2B5EF4-FFF2-40B4-BE49-F238E27FC236}">
                <a16:creationId xmlns:a16="http://schemas.microsoft.com/office/drawing/2014/main" id="{DD0F07FF-1D16-4AF9-A4CE-20EC03E96B9D}"/>
              </a:ext>
            </a:extLst>
          </p:cNvPr>
          <p:cNvSpPr txBox="1"/>
          <p:nvPr/>
        </p:nvSpPr>
        <p:spPr>
          <a:xfrm>
            <a:off x="1450429" y="431053"/>
            <a:ext cx="7673972" cy="969496"/>
          </a:xfrm>
          <a:prstGeom prst="rect">
            <a:avLst/>
          </a:prstGeom>
          <a:noFill/>
        </p:spPr>
        <p:txBody>
          <a:bodyPr wrap="square">
            <a:spAutoFit/>
          </a:bodyPr>
          <a:lstStyle/>
          <a:p>
            <a:pPr algn="ctr"/>
            <a:r>
              <a:rPr lang="es-ES" sz="1500" b="1">
                <a:solidFill>
                  <a:schemeClr val="bg1"/>
                </a:solidFill>
                <a:effectLst>
                  <a:glow rad="101600">
                    <a:schemeClr val="accent5">
                      <a:lumMod val="50000"/>
                    </a:schemeClr>
                  </a:glow>
                </a:effectLst>
                <a:latin typeface="Comic Sans MS" panose="030F0702030302020204" pitchFamily="66" charset="0"/>
              </a:rPr>
              <a:t>“</a:t>
            </a:r>
            <a:r>
              <a:rPr lang="en-US" sz="1400" b="1">
                <a:solidFill>
                  <a:schemeClr val="bg1"/>
                </a:solidFill>
                <a:effectLst>
                  <a:glow rad="101600">
                    <a:schemeClr val="accent5">
                      <a:lumMod val="50000"/>
                    </a:schemeClr>
                  </a:glow>
                </a:effectLst>
                <a:latin typeface="Comic Sans MS" panose="030F0702030302020204" pitchFamily="66" charset="0"/>
              </a:rPr>
              <a:t>It is not because of your righteousness or the uprightness of your heart that you go in to possess their land, but because of the wickedness of these nations that the Lord your God drives them out from before you, and that He may fulfill the word which the Lord swore to your fathers, to Abraham, Isaac, and Jacob.</a:t>
            </a:r>
            <a:r>
              <a:rPr lang="es-ES" sz="1400" b="1">
                <a:solidFill>
                  <a:schemeClr val="bg1"/>
                </a:solidFill>
                <a:effectLst>
                  <a:glow rad="101600">
                    <a:schemeClr val="accent5">
                      <a:lumMod val="50000"/>
                    </a:schemeClr>
                  </a:glow>
                </a:effectLst>
                <a:latin typeface="Comic Sans MS" panose="030F0702030302020204" pitchFamily="66" charset="0"/>
              </a:rPr>
              <a:t>” </a:t>
            </a:r>
            <a:r>
              <a:rPr lang="es-ES" sz="1200" b="1" dirty="0">
                <a:solidFill>
                  <a:schemeClr val="bg1"/>
                </a:solidFill>
                <a:effectLst>
                  <a:glow rad="101600">
                    <a:schemeClr val="accent5">
                      <a:lumMod val="50000"/>
                    </a:schemeClr>
                  </a:glow>
                </a:effectLst>
                <a:latin typeface="Comic Sans MS" panose="030F0702030302020204" pitchFamily="66" charset="0"/>
              </a:rPr>
              <a:t>(</a:t>
            </a:r>
            <a:r>
              <a:rPr lang="es-ES" sz="1200" b="1" dirty="0" err="1">
                <a:solidFill>
                  <a:schemeClr val="bg1"/>
                </a:solidFill>
                <a:effectLst>
                  <a:glow rad="101600">
                    <a:schemeClr val="accent5">
                      <a:lumMod val="50000"/>
                    </a:schemeClr>
                  </a:glow>
                </a:effectLst>
                <a:latin typeface="Comic Sans MS" panose="030F0702030302020204" pitchFamily="66" charset="0"/>
              </a:rPr>
              <a:t>Dt</a:t>
            </a:r>
            <a:r>
              <a:rPr lang="es-ES" sz="1200" b="1" dirty="0">
                <a:solidFill>
                  <a:schemeClr val="bg1"/>
                </a:solidFill>
                <a:effectLst>
                  <a:glow rad="101600">
                    <a:schemeClr val="accent5">
                      <a:lumMod val="50000"/>
                    </a:schemeClr>
                  </a:glow>
                </a:effectLst>
                <a:latin typeface="Comic Sans MS" panose="030F0702030302020204" pitchFamily="66" charset="0"/>
              </a:rPr>
              <a:t>. 9:5)</a:t>
            </a:r>
            <a:endParaRPr lang="es-ES" sz="1400" b="1" dirty="0">
              <a:solidFill>
                <a:schemeClr val="bg1"/>
              </a:solidFill>
              <a:effectLst>
                <a:glow rad="101600">
                  <a:schemeClr val="accent5">
                    <a:lumMod val="50000"/>
                  </a:schemeClr>
                </a:glow>
              </a:effectLst>
              <a:latin typeface="Comic Sans MS" panose="030F0702030302020204" pitchFamily="66" charset="0"/>
            </a:endParaRPr>
          </a:p>
        </p:txBody>
      </p:sp>
      <p:sp>
        <p:nvSpPr>
          <p:cNvPr id="5" name="CuadroTexto 4">
            <a:extLst>
              <a:ext uri="{FF2B5EF4-FFF2-40B4-BE49-F238E27FC236}">
                <a16:creationId xmlns:a16="http://schemas.microsoft.com/office/drawing/2014/main" id="{FB0C74A6-71F9-491B-98A5-C874BDC51B1C}"/>
              </a:ext>
            </a:extLst>
          </p:cNvPr>
          <p:cNvSpPr txBox="1"/>
          <p:nvPr/>
        </p:nvSpPr>
        <p:spPr>
          <a:xfrm>
            <a:off x="-8069" y="1451455"/>
            <a:ext cx="6328168" cy="2108269"/>
          </a:xfrm>
          <a:prstGeom prst="rect">
            <a:avLst/>
          </a:prstGeom>
          <a:noFill/>
        </p:spPr>
        <p:txBody>
          <a:bodyPr wrap="square" rtlCol="0">
            <a:spAutoFit/>
          </a:bodyPr>
          <a:lstStyle/>
          <a:p>
            <a:pPr>
              <a:spcBef>
                <a:spcPts val="600"/>
              </a:spcBef>
            </a:pPr>
            <a:r>
              <a:rPr lang="en-US" b="1"/>
              <a:t>If the covenant had been based on the righteousness or “the uprightness of the heart” of Israel, they couldn’t have confirmed it because of their lack of faith (Exodus 14:11; 16:3; 17:3).</a:t>
            </a:r>
            <a:endParaRPr lang="es-ES" b="1" dirty="0"/>
          </a:p>
          <a:p>
            <a:pPr>
              <a:spcBef>
                <a:spcPts val="600"/>
              </a:spcBef>
            </a:pPr>
            <a:r>
              <a:rPr lang="en-US" b="1"/>
              <a:t>The covenant is based on God’s grace. There’s nothing humans can do to deserve it, either individually or collectively. God chose Israel by grace, thus fulfilling the promises He had made to Abraham, Isaac, and Jacob.</a:t>
            </a:r>
            <a:endParaRPr lang="es-ES" b="1" dirty="0"/>
          </a:p>
        </p:txBody>
      </p:sp>
      <p:grpSp>
        <p:nvGrpSpPr>
          <p:cNvPr id="11" name="Grupo 10">
            <a:extLst>
              <a:ext uri="{FF2B5EF4-FFF2-40B4-BE49-F238E27FC236}">
                <a16:creationId xmlns:a16="http://schemas.microsoft.com/office/drawing/2014/main" id="{2E0C9BD8-4A9C-4A37-BCAF-79C708C54D5A}"/>
              </a:ext>
            </a:extLst>
          </p:cNvPr>
          <p:cNvGrpSpPr/>
          <p:nvPr/>
        </p:nvGrpSpPr>
        <p:grpSpPr>
          <a:xfrm>
            <a:off x="6223819" y="1669656"/>
            <a:ext cx="2838482" cy="1655387"/>
            <a:chOff x="1799539" y="895350"/>
            <a:chExt cx="5749023" cy="3352800"/>
          </a:xfrm>
        </p:grpSpPr>
        <p:pic>
          <p:nvPicPr>
            <p:cNvPr id="9" name="Imagen 8">
              <a:extLst>
                <a:ext uri="{FF2B5EF4-FFF2-40B4-BE49-F238E27FC236}">
                  <a16:creationId xmlns:a16="http://schemas.microsoft.com/office/drawing/2014/main" id="{90546566-AE4F-4733-AFA4-CAE2B3439E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99539" y="895350"/>
              <a:ext cx="5749023" cy="335280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10" name="Bocadillo nube: nube 9">
              <a:extLst>
                <a:ext uri="{FF2B5EF4-FFF2-40B4-BE49-F238E27FC236}">
                  <a16:creationId xmlns:a16="http://schemas.microsoft.com/office/drawing/2014/main" id="{FBE287B3-AD9D-4A64-9C68-5924DF5597BD}"/>
                </a:ext>
              </a:extLst>
            </p:cNvPr>
            <p:cNvSpPr/>
            <p:nvPr/>
          </p:nvSpPr>
          <p:spPr>
            <a:xfrm>
              <a:off x="1923535" y="1458128"/>
              <a:ext cx="2750516" cy="2384756"/>
            </a:xfrm>
            <a:prstGeom prst="cloudCallout">
              <a:avLst>
                <a:gd name="adj1" fmla="val 100159"/>
                <a:gd name="adj2" fmla="val -36218"/>
              </a:avLst>
            </a:prstGeom>
            <a:blipFill>
              <a:blip r:embed="rId4" cstate="print">
                <a:extLst>
                  <a:ext uri="{28A0092B-C50C-407E-A947-70E740481C1C}">
                    <a14:useLocalDpi xmlns:a14="http://schemas.microsoft.com/office/drawing/2010/main"/>
                  </a:ext>
                </a:extLst>
              </a:blip>
              <a:srcRect/>
              <a:stretch>
                <a:fillRect t="1019" r="10940"/>
              </a:stretch>
            </a:blipFill>
            <a:ln w="28575">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 name="CuadroTexto 12">
            <a:extLst>
              <a:ext uri="{FF2B5EF4-FFF2-40B4-BE49-F238E27FC236}">
                <a16:creationId xmlns:a16="http://schemas.microsoft.com/office/drawing/2014/main" id="{E9458080-DC43-4ED8-8AF4-0F63F6B61B8B}"/>
              </a:ext>
            </a:extLst>
          </p:cNvPr>
          <p:cNvSpPr txBox="1"/>
          <p:nvPr/>
        </p:nvSpPr>
        <p:spPr>
          <a:xfrm>
            <a:off x="2815832" y="3514007"/>
            <a:ext cx="6328167" cy="1554272"/>
          </a:xfrm>
          <a:prstGeom prst="rect">
            <a:avLst/>
          </a:prstGeom>
          <a:noFill/>
        </p:spPr>
        <p:txBody>
          <a:bodyPr wrap="square">
            <a:spAutoFit/>
          </a:bodyPr>
          <a:lstStyle/>
          <a:p>
            <a:pPr>
              <a:spcBef>
                <a:spcPts val="600"/>
              </a:spcBef>
            </a:pPr>
            <a:r>
              <a:rPr lang="en-US" b="1"/>
              <a:t>The same is true today. We cannot do enough to deserve God’s favor or to live according to the stipulations of the covenant (the Ten Commandments).</a:t>
            </a:r>
            <a:endParaRPr lang="es-ES" b="1" dirty="0"/>
          </a:p>
          <a:p>
            <a:pPr>
              <a:spcBef>
                <a:spcPts val="600"/>
              </a:spcBef>
            </a:pPr>
            <a:r>
              <a:rPr lang="en-US" b="1"/>
              <a:t>God gives us His covenant by His grace. He forgives us when we break it and helps us to be faithful to it.</a:t>
            </a:r>
            <a:endParaRPr lang="es-ES" b="1" dirty="0"/>
          </a:p>
        </p:txBody>
      </p:sp>
      <p:pic>
        <p:nvPicPr>
          <p:cNvPr id="8" name="Imagen 7" descr="Interfaz de usuario gráfica, Sitio web&#10;&#10;Descripción generada automáticamente">
            <a:extLst>
              <a:ext uri="{FF2B5EF4-FFF2-40B4-BE49-F238E27FC236}">
                <a16:creationId xmlns:a16="http://schemas.microsoft.com/office/drawing/2014/main" id="{7582FEDB-BDE1-4304-9585-EB7B249B6DB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0934" y="153594"/>
            <a:ext cx="1349495" cy="1187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hombre, agua, joven, pequeño&#10;&#10;Descripción generada automáticamente">
            <a:extLst>
              <a:ext uri="{FF2B5EF4-FFF2-40B4-BE49-F238E27FC236}">
                <a16:creationId xmlns:a16="http://schemas.microsoft.com/office/drawing/2014/main" id="{60390964-12CF-4667-BEF0-BC91B1B4428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6507" y="3584490"/>
            <a:ext cx="2453455" cy="14837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17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290">
                                          <p:stCondLst>
                                            <p:cond delay="0"/>
                                          </p:stCondLst>
                                        </p:cTn>
                                        <p:tgtEl>
                                          <p:spTgt spid="11"/>
                                        </p:tgtEl>
                                      </p:cBhvr>
                                    </p:animEffect>
                                    <p:anim calcmode="lin" valueType="num">
                                      <p:cBhvr>
                                        <p:cTn id="2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30" dur="13">
                                          <p:stCondLst>
                                            <p:cond delay="325"/>
                                          </p:stCondLst>
                                        </p:cTn>
                                        <p:tgtEl>
                                          <p:spTgt spid="11"/>
                                        </p:tgtEl>
                                      </p:cBhvr>
                                      <p:to x="100000" y="60000"/>
                                    </p:animScale>
                                    <p:animScale>
                                      <p:cBhvr>
                                        <p:cTn id="31" dur="83" decel="50000">
                                          <p:stCondLst>
                                            <p:cond delay="338"/>
                                          </p:stCondLst>
                                        </p:cTn>
                                        <p:tgtEl>
                                          <p:spTgt spid="11"/>
                                        </p:tgtEl>
                                      </p:cBhvr>
                                      <p:to x="100000" y="100000"/>
                                    </p:animScale>
                                    <p:animScale>
                                      <p:cBhvr>
                                        <p:cTn id="32" dur="13">
                                          <p:stCondLst>
                                            <p:cond delay="656"/>
                                          </p:stCondLst>
                                        </p:cTn>
                                        <p:tgtEl>
                                          <p:spTgt spid="11"/>
                                        </p:tgtEl>
                                      </p:cBhvr>
                                      <p:to x="100000" y="80000"/>
                                    </p:animScale>
                                    <p:animScale>
                                      <p:cBhvr>
                                        <p:cTn id="33" dur="83" decel="50000">
                                          <p:stCondLst>
                                            <p:cond delay="669"/>
                                          </p:stCondLst>
                                        </p:cTn>
                                        <p:tgtEl>
                                          <p:spTgt spid="11"/>
                                        </p:tgtEl>
                                      </p:cBhvr>
                                      <p:to x="100000" y="100000"/>
                                    </p:animScale>
                                    <p:animScale>
                                      <p:cBhvr>
                                        <p:cTn id="34" dur="13">
                                          <p:stCondLst>
                                            <p:cond delay="821"/>
                                          </p:stCondLst>
                                        </p:cTn>
                                        <p:tgtEl>
                                          <p:spTgt spid="11"/>
                                        </p:tgtEl>
                                      </p:cBhvr>
                                      <p:to x="100000" y="90000"/>
                                    </p:animScale>
                                    <p:animScale>
                                      <p:cBhvr>
                                        <p:cTn id="35" dur="83" decel="50000">
                                          <p:stCondLst>
                                            <p:cond delay="834"/>
                                          </p:stCondLst>
                                        </p:cTn>
                                        <p:tgtEl>
                                          <p:spTgt spid="11"/>
                                        </p:tgtEl>
                                      </p:cBhvr>
                                      <p:to x="100000" y="100000"/>
                                    </p:animScale>
                                    <p:animScale>
                                      <p:cBhvr>
                                        <p:cTn id="36" dur="13">
                                          <p:stCondLst>
                                            <p:cond delay="904"/>
                                          </p:stCondLst>
                                        </p:cTn>
                                        <p:tgtEl>
                                          <p:spTgt spid="11"/>
                                        </p:tgtEl>
                                      </p:cBhvr>
                                      <p:to x="100000" y="95000"/>
                                    </p:animScale>
                                    <p:animScale>
                                      <p:cBhvr>
                                        <p:cTn id="37" dur="83" decel="50000">
                                          <p:stCondLst>
                                            <p:cond delay="917"/>
                                          </p:stCondLst>
                                        </p:cTn>
                                        <p:tgtEl>
                                          <p:spTgt spid="11"/>
                                        </p:tgtEl>
                                      </p:cBhvr>
                                      <p:to x="100000" y="100000"/>
                                    </p:animScale>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left)">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wipe(left)">
                                      <p:cBhvr>
                                        <p:cTn id="46" dur="500"/>
                                        <p:tgtEl>
                                          <p:spTgt spid="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wipe(left)">
                                      <p:cBhvr>
                                        <p:cTn id="51" dur="5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3" presetClass="entr" presetSubtype="32"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plus(out)">
                                      <p:cBhvr>
                                        <p:cTn id="56" dur="1000"/>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3">
                                            <p:txEl>
                                              <p:pRg st="1" end="1"/>
                                            </p:txEl>
                                          </p:spTgt>
                                        </p:tgtEl>
                                        <p:attrNameLst>
                                          <p:attrName>style.visibility</p:attrName>
                                        </p:attrNameLst>
                                      </p:cBhvr>
                                      <p:to>
                                        <p:strVal val="visible"/>
                                      </p:to>
                                    </p:set>
                                    <p:animEffect transition="in" filter="wipe(left)">
                                      <p:cBhvr>
                                        <p:cTn id="6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8DFD9B-0C20-4116-85E9-BB4D34A3B4CD}"/>
              </a:ext>
            </a:extLst>
          </p:cNvPr>
          <p:cNvSpPr txBox="1"/>
          <p:nvPr/>
        </p:nvSpPr>
        <p:spPr>
          <a:xfrm>
            <a:off x="0" y="-104501"/>
            <a:ext cx="9143999" cy="769441"/>
          </a:xfrm>
          <a:prstGeom prst="rect">
            <a:avLst/>
          </a:prstGeom>
          <a:noFill/>
        </p:spPr>
        <p:txBody>
          <a:bodyPr wrap="square">
            <a:spAutoFit/>
            <a:scene3d>
              <a:camera prst="orthographicFront"/>
              <a:lightRig rig="flood" dir="t"/>
            </a:scene3d>
            <a:sp3d extrusionH="57150" contourW="25400">
              <a:bevelT h="25400" prst="softRound"/>
              <a:contourClr>
                <a:schemeClr val="bg1"/>
              </a:contourClr>
            </a:sp3d>
          </a:bodyPr>
          <a:lstStyle/>
          <a:p>
            <a:pPr algn="ctr"/>
            <a:r>
              <a:rPr lang="en-US" sz="4400" b="1" spc="600">
                <a:ln w="13462">
                  <a:noFill/>
                  <a:prstDash val="solid"/>
                </a:ln>
                <a:solidFill>
                  <a:schemeClr val="accent4">
                    <a:lumMod val="75000"/>
                  </a:schemeClr>
                </a:solidFill>
                <a:effectLst>
                  <a:outerShdw dist="38100" dir="2700000" algn="bl" rotWithShape="0">
                    <a:schemeClr val="tx1"/>
                  </a:outerShdw>
                </a:effectLst>
              </a:rPr>
              <a:t>THE BOOK OF THE COVENANT</a:t>
            </a:r>
            <a:endParaRPr lang="es-ES" sz="4400" b="1" spc="600" dirty="0">
              <a:ln w="13462">
                <a:noFill/>
                <a:prstDash val="solid"/>
              </a:ln>
              <a:solidFill>
                <a:schemeClr val="accent4">
                  <a:lumMod val="75000"/>
                </a:schemeClr>
              </a:solidFill>
              <a:effectLst>
                <a:outerShdw dist="38100" dir="2700000" algn="bl" rotWithShape="0">
                  <a:schemeClr val="tx1"/>
                </a:outerShdw>
              </a:effectLst>
            </a:endParaRPr>
          </a:p>
        </p:txBody>
      </p:sp>
      <p:sp>
        <p:nvSpPr>
          <p:cNvPr id="4" name="CuadroTexto 3">
            <a:extLst>
              <a:ext uri="{FF2B5EF4-FFF2-40B4-BE49-F238E27FC236}">
                <a16:creationId xmlns:a16="http://schemas.microsoft.com/office/drawing/2014/main" id="{7346EA7C-8B65-4853-9A4F-5A83F70BFB95}"/>
              </a:ext>
            </a:extLst>
          </p:cNvPr>
          <p:cNvSpPr txBox="1"/>
          <p:nvPr/>
        </p:nvSpPr>
        <p:spPr>
          <a:xfrm>
            <a:off x="1" y="461195"/>
            <a:ext cx="8135006" cy="553998"/>
          </a:xfrm>
          <a:prstGeom prst="rect">
            <a:avLst/>
          </a:prstGeom>
          <a:noFill/>
        </p:spPr>
        <p:txBody>
          <a:bodyPr wrap="square">
            <a:spAutoFit/>
          </a:bodyPr>
          <a:lstStyle/>
          <a:p>
            <a:r>
              <a:rPr lang="es-ES" sz="1500" b="1">
                <a:solidFill>
                  <a:schemeClr val="bg2">
                    <a:lumMod val="40000"/>
                    <a:lumOff val="60000"/>
                  </a:schemeClr>
                </a:solidFill>
                <a:effectLst>
                  <a:glow rad="127000">
                    <a:srgbClr val="B42BAD"/>
                  </a:glow>
                </a:effectLst>
                <a:latin typeface="Comic Sans MS" panose="030F0702030302020204" pitchFamily="66" charset="0"/>
              </a:rPr>
              <a:t>“</a:t>
            </a:r>
            <a:r>
              <a:rPr lang="en-US" sz="1500" b="1">
                <a:solidFill>
                  <a:schemeClr val="bg2">
                    <a:lumMod val="40000"/>
                    <a:lumOff val="60000"/>
                  </a:schemeClr>
                </a:solidFill>
                <a:effectLst>
                  <a:glow rad="127000">
                    <a:srgbClr val="B42BAD"/>
                  </a:glow>
                </a:effectLst>
                <a:latin typeface="Comic Sans MS" panose="030F0702030302020204" pitchFamily="66" charset="0"/>
              </a:rPr>
              <a:t>So He declared to you His covenant which He commanded you to perform, the Ten Commandments; and He wrote them on two tablets of stone.</a:t>
            </a:r>
            <a:r>
              <a:rPr lang="es-ES" sz="1500" b="1">
                <a:solidFill>
                  <a:schemeClr val="bg2">
                    <a:lumMod val="40000"/>
                    <a:lumOff val="60000"/>
                  </a:schemeClr>
                </a:solidFill>
                <a:effectLst>
                  <a:glow rad="127000">
                    <a:srgbClr val="B42BAD"/>
                  </a:glow>
                </a:effectLst>
                <a:latin typeface="Comic Sans MS" panose="030F0702030302020204" pitchFamily="66" charset="0"/>
              </a:rPr>
              <a:t>” </a:t>
            </a:r>
            <a:r>
              <a:rPr lang="es-ES" sz="1200" b="1">
                <a:solidFill>
                  <a:schemeClr val="bg2">
                    <a:lumMod val="40000"/>
                    <a:lumOff val="60000"/>
                  </a:schemeClr>
                </a:solidFill>
                <a:effectLst>
                  <a:glow rad="127000">
                    <a:srgbClr val="B42BAD"/>
                  </a:glow>
                </a:effectLst>
                <a:latin typeface="Comic Sans MS" panose="030F0702030302020204" pitchFamily="66" charset="0"/>
              </a:rPr>
              <a:t>(Deuteronomy 4:13</a:t>
            </a:r>
            <a:r>
              <a:rPr lang="es-ES" sz="1200" b="1" dirty="0">
                <a:solidFill>
                  <a:schemeClr val="bg2">
                    <a:lumMod val="40000"/>
                    <a:lumOff val="60000"/>
                  </a:schemeClr>
                </a:solidFill>
                <a:effectLst>
                  <a:glow rad="127000">
                    <a:srgbClr val="B42BAD"/>
                  </a:glow>
                </a:effectLst>
                <a:latin typeface="Comic Sans MS" panose="030F0702030302020204" pitchFamily="66" charset="0"/>
              </a:rPr>
              <a:t>)</a:t>
            </a:r>
          </a:p>
        </p:txBody>
      </p:sp>
      <p:sp>
        <p:nvSpPr>
          <p:cNvPr id="5" name="CuadroTexto 4">
            <a:extLst>
              <a:ext uri="{FF2B5EF4-FFF2-40B4-BE49-F238E27FC236}">
                <a16:creationId xmlns:a16="http://schemas.microsoft.com/office/drawing/2014/main" id="{64906F08-E99B-4180-81F2-465EACF140E1}"/>
              </a:ext>
            </a:extLst>
          </p:cNvPr>
          <p:cNvSpPr txBox="1"/>
          <p:nvPr/>
        </p:nvSpPr>
        <p:spPr>
          <a:xfrm>
            <a:off x="130628" y="1008365"/>
            <a:ext cx="7398983" cy="2108269"/>
          </a:xfrm>
          <a:prstGeom prst="rect">
            <a:avLst/>
          </a:prstGeom>
          <a:noFill/>
        </p:spPr>
        <p:txBody>
          <a:bodyPr wrap="square" rtlCol="0">
            <a:spAutoFit/>
          </a:bodyPr>
          <a:lstStyle/>
          <a:p>
            <a:pPr>
              <a:spcBef>
                <a:spcPts val="600"/>
              </a:spcBef>
            </a:pPr>
            <a:r>
              <a:rPr lang="en-US" b="1"/>
              <a:t>Deuteronomy is known as “the book of the covenant.” Moses reminds the new generation about the covenant God made with Israel at Mount Horeb (Sinai).</a:t>
            </a:r>
            <a:endParaRPr lang="es-ES" b="1" dirty="0"/>
          </a:p>
          <a:p>
            <a:pPr>
              <a:spcBef>
                <a:spcPts val="600"/>
              </a:spcBef>
            </a:pPr>
            <a:r>
              <a:rPr lang="en-US" b="1"/>
              <a:t>He described the covenant in a straightforward way: to keep the Ten Commandments. That was their part of the covenant. God’s part was decided even before the creation of our world: Jesus had offered Himself to die in the sinners’ place.</a:t>
            </a:r>
            <a:endParaRPr lang="es-ES" b="1" dirty="0"/>
          </a:p>
        </p:txBody>
      </p:sp>
      <p:pic>
        <p:nvPicPr>
          <p:cNvPr id="6" name="Imagen 5" descr="Dibujo de una persona&#10;&#10;Descripción generada automáticamente con confianza baja">
            <a:extLst>
              <a:ext uri="{FF2B5EF4-FFF2-40B4-BE49-F238E27FC236}">
                <a16:creationId xmlns:a16="http://schemas.microsoft.com/office/drawing/2014/main" id="{28243550-2296-499F-9847-08E9D0109E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09049" y="870619"/>
            <a:ext cx="1484356" cy="2049153"/>
          </a:xfrm>
          <a:prstGeom prst="rect">
            <a:avLst/>
          </a:prstGeom>
          <a:effectLst>
            <a:glow rad="63500">
              <a:schemeClr val="accent2">
                <a:satMod val="175000"/>
                <a:alpha val="40000"/>
              </a:schemeClr>
            </a:glow>
          </a:effectLst>
        </p:spPr>
      </p:pic>
      <p:sp>
        <p:nvSpPr>
          <p:cNvPr id="10" name="CuadroTexto 9">
            <a:extLst>
              <a:ext uri="{FF2B5EF4-FFF2-40B4-BE49-F238E27FC236}">
                <a16:creationId xmlns:a16="http://schemas.microsoft.com/office/drawing/2014/main" id="{9A9F36DB-CD32-41CD-A1A0-B6E752751BE6}"/>
              </a:ext>
            </a:extLst>
          </p:cNvPr>
          <p:cNvSpPr txBox="1"/>
          <p:nvPr/>
        </p:nvSpPr>
        <p:spPr>
          <a:xfrm>
            <a:off x="3334423" y="3042870"/>
            <a:ext cx="4371763" cy="1754326"/>
          </a:xfrm>
          <a:prstGeom prst="rect">
            <a:avLst/>
          </a:prstGeom>
          <a:noFill/>
        </p:spPr>
        <p:txBody>
          <a:bodyPr wrap="square">
            <a:spAutoFit/>
          </a:bodyPr>
          <a:lstStyle/>
          <a:p>
            <a:pPr>
              <a:spcBef>
                <a:spcPts val="600"/>
              </a:spcBef>
            </a:pPr>
            <a:r>
              <a:rPr lang="en-US" b="1"/>
              <a:t>Before listing the commandments, Moses encouraged the people to personally commit to the covenant (Dt. 5:3). The Covenant was signed by their fathers (Abraham, Isaac, Jacob). Now it was their turn. Each person had to sign it themselves.</a:t>
            </a:r>
            <a:endParaRPr lang="es-ES" b="1" dirty="0"/>
          </a:p>
        </p:txBody>
      </p:sp>
      <p:sp>
        <p:nvSpPr>
          <p:cNvPr id="12" name="CuadroTexto 11">
            <a:extLst>
              <a:ext uri="{FF2B5EF4-FFF2-40B4-BE49-F238E27FC236}">
                <a16:creationId xmlns:a16="http://schemas.microsoft.com/office/drawing/2014/main" id="{272F75EE-2480-4EF0-8245-56CF6A6BFAF9}"/>
              </a:ext>
            </a:extLst>
          </p:cNvPr>
          <p:cNvSpPr txBox="1"/>
          <p:nvPr/>
        </p:nvSpPr>
        <p:spPr>
          <a:xfrm>
            <a:off x="15737" y="4761293"/>
            <a:ext cx="7085051" cy="369332"/>
          </a:xfrm>
          <a:prstGeom prst="rect">
            <a:avLst/>
          </a:prstGeom>
          <a:noFill/>
        </p:spPr>
        <p:txBody>
          <a:bodyPr wrap="square">
            <a:spAutoFit/>
          </a:bodyPr>
          <a:lstStyle/>
          <a:p>
            <a:pPr>
              <a:spcBef>
                <a:spcPts val="600"/>
              </a:spcBef>
            </a:pPr>
            <a:r>
              <a:rPr lang="en-US" b="1"/>
              <a:t>The Covenant is personal, it’s a covenant between God and you.</a:t>
            </a:r>
            <a:endParaRPr lang="es-ES" b="1" dirty="0"/>
          </a:p>
        </p:txBody>
      </p:sp>
      <p:pic>
        <p:nvPicPr>
          <p:cNvPr id="14" name="Imagen 13" descr="Imagen que contiene hombre, aire, parado, pelota&#10;&#10;Descripción generada automáticamente">
            <a:extLst>
              <a:ext uri="{FF2B5EF4-FFF2-40B4-BE49-F238E27FC236}">
                <a16:creationId xmlns:a16="http://schemas.microsoft.com/office/drawing/2014/main" id="{FE715678-C925-44E1-93E9-D01739D5CC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5827" y="3116634"/>
            <a:ext cx="3193078" cy="1625115"/>
          </a:xfrm>
          <a:prstGeom prst="roundRect">
            <a:avLst>
              <a:gd name="adj" fmla="val 4167"/>
            </a:avLst>
          </a:prstGeom>
          <a:solidFill>
            <a:srgbClr val="FFFFFF"/>
          </a:solidFill>
          <a:ln w="76200" cap="sq">
            <a:solidFill>
              <a:srgbClr val="B42BAD"/>
            </a:solidFill>
            <a:miter lim="800000"/>
          </a:ln>
          <a:effectLst/>
          <a:scene3d>
            <a:camera prst="orthographicFront"/>
            <a:lightRig rig="threePt" dir="t">
              <a:rot lat="0" lon="0" rev="2700000"/>
            </a:lightRig>
          </a:scene3d>
          <a:sp3d>
            <a:bevelT h="38100"/>
            <a:contourClr>
              <a:srgbClr val="C0C0C0"/>
            </a:contourClr>
          </a:sp3d>
        </p:spPr>
      </p:pic>
      <p:pic>
        <p:nvPicPr>
          <p:cNvPr id="16" name="Imagen 15" descr="Imagen que contiene persona, hombre, viendo, mujer&#10;&#10;Descripción generada automáticamente">
            <a:extLst>
              <a:ext uri="{FF2B5EF4-FFF2-40B4-BE49-F238E27FC236}">
                <a16:creationId xmlns:a16="http://schemas.microsoft.com/office/drawing/2014/main" id="{8A6E5526-9CB6-4A56-A90C-EFAD2AA6C87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56652" y="3153104"/>
            <a:ext cx="1402189" cy="1866636"/>
          </a:xfrm>
          <a:prstGeom prst="rect">
            <a:avLst/>
          </a:prstGeom>
          <a:ln w="38100">
            <a:solidFill>
              <a:schemeClr val="tx1"/>
            </a:solidFill>
          </a:ln>
          <a:effectLst>
            <a:glow rad="63500">
              <a:schemeClr val="accent2">
                <a:satMod val="175000"/>
                <a:alpha val="40000"/>
              </a:schemeClr>
            </a:glow>
          </a:effectLst>
        </p:spPr>
      </p:pic>
    </p:spTree>
    <p:extLst>
      <p:ext uri="{BB962C8B-B14F-4D97-AF65-F5344CB8AC3E}">
        <p14:creationId xmlns:p14="http://schemas.microsoft.com/office/powerpoint/2010/main" val="17702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 calcmode="lin" valueType="num">
                                      <p:cBhvr>
                                        <p:cTn id="40" dur="1000" fill="hold"/>
                                        <p:tgtEl>
                                          <p:spTgt spid="10"/>
                                        </p:tgtEl>
                                        <p:attrNameLst>
                                          <p:attrName>style.rotation</p:attrName>
                                        </p:attrNameLst>
                                      </p:cBhvr>
                                      <p:tavLst>
                                        <p:tav tm="0">
                                          <p:val>
                                            <p:fltVal val="90"/>
                                          </p:val>
                                        </p:tav>
                                        <p:tav tm="100000">
                                          <p:val>
                                            <p:fltVal val="0"/>
                                          </p:val>
                                        </p:tav>
                                      </p:tavLst>
                                    </p:anim>
                                    <p:animEffect transition="in" filter="fade">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2"/>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fltVal val="0"/>
                                          </p:val>
                                        </p:tav>
                                        <p:tav tm="100000">
                                          <p:val>
                                            <p:strVal val="#ppt_w"/>
                                          </p:val>
                                        </p:tav>
                                      </p:tavLst>
                                    </p:anim>
                                    <p:anim calcmode="lin" valueType="num">
                                      <p:cBhvr>
                                        <p:cTn id="53" dur="1000" fill="hold"/>
                                        <p:tgtEl>
                                          <p:spTgt spid="16"/>
                                        </p:tgtEl>
                                        <p:attrNameLst>
                                          <p:attrName>ppt_h</p:attrName>
                                        </p:attrNameLst>
                                      </p:cBhvr>
                                      <p:tavLst>
                                        <p:tav tm="0">
                                          <p:val>
                                            <p:fltVal val="0"/>
                                          </p:val>
                                        </p:tav>
                                        <p:tav tm="100000">
                                          <p:val>
                                            <p:strVal val="#ppt_h"/>
                                          </p:val>
                                        </p:tav>
                                      </p:tavLst>
                                    </p:anim>
                                    <p:anim calcmode="lin" valueType="num">
                                      <p:cBhvr>
                                        <p:cTn id="5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F4B14E-16C1-4E34-9DD3-5E2FC5CCCA64}"/>
              </a:ext>
            </a:extLst>
          </p:cNvPr>
          <p:cNvSpPr txBox="1"/>
          <p:nvPr/>
        </p:nvSpPr>
        <p:spPr>
          <a:xfrm>
            <a:off x="2175809" y="1355143"/>
            <a:ext cx="6851468" cy="3277820"/>
          </a:xfrm>
          <a:prstGeom prst="rect">
            <a:avLst/>
          </a:prstGeom>
          <a:noFill/>
        </p:spPr>
        <p:txBody>
          <a:bodyPr wrap="square">
            <a:spAutoFit/>
          </a:bodyPr>
          <a:lstStyle/>
          <a:p>
            <a:pPr>
              <a:spcBef>
                <a:spcPts val="600"/>
              </a:spcBef>
            </a:pPr>
            <a:r>
              <a:rPr lang="es-ES" sz="2300" b="1">
                <a:latin typeface="Constantia" panose="02030602050306030303" pitchFamily="18" charset="0"/>
              </a:rPr>
              <a:t>“</a:t>
            </a:r>
            <a:r>
              <a:rPr lang="en-US" sz="2300" b="1">
                <a:latin typeface="Constantia" panose="02030602050306030303" pitchFamily="18" charset="0"/>
              </a:rPr>
              <a:t>The salvation of the human race has ever been the object of the councils of heaven. The covenant of mercy was made before the foundation of the world. It has existed from all eternity, and is called the everlasting covenant. So surely as there never was a time when God was not, so surely there never was a moment when it was not the delight of the eternal mind to manifest His grace to humanity.</a:t>
            </a:r>
            <a:r>
              <a:rPr lang="es-ES" sz="2300" b="1">
                <a:latin typeface="Constantia" panose="02030602050306030303" pitchFamily="18" charset="0"/>
              </a:rPr>
              <a:t>”</a:t>
            </a:r>
            <a:endParaRPr lang="es-ES" sz="2300" b="1" dirty="0">
              <a:latin typeface="Constantia" panose="02030602050306030303" pitchFamily="18" charset="0"/>
            </a:endParaRPr>
          </a:p>
        </p:txBody>
      </p:sp>
      <p:sp>
        <p:nvSpPr>
          <p:cNvPr id="4" name="CuadroTexto 3">
            <a:extLst>
              <a:ext uri="{FF2B5EF4-FFF2-40B4-BE49-F238E27FC236}">
                <a16:creationId xmlns:a16="http://schemas.microsoft.com/office/drawing/2014/main" id="{059F6E71-93E8-450D-884B-F4AAED4E0187}"/>
              </a:ext>
            </a:extLst>
          </p:cNvPr>
          <p:cNvSpPr txBox="1"/>
          <p:nvPr/>
        </p:nvSpPr>
        <p:spPr>
          <a:xfrm>
            <a:off x="5745929" y="4695255"/>
            <a:ext cx="3281348" cy="338554"/>
          </a:xfrm>
          <a:prstGeom prst="rect">
            <a:avLst/>
          </a:prstGeom>
          <a:noFill/>
        </p:spPr>
        <p:txBody>
          <a:bodyPr wrap="none" rtlCol="0">
            <a:spAutoFit/>
          </a:bodyPr>
          <a:lstStyle/>
          <a:p>
            <a:pPr algn="r"/>
            <a:r>
              <a:rPr lang="en-US" sz="1600" b="1"/>
              <a:t>E. G. W. (Our Father Cares, March 6)</a:t>
            </a:r>
            <a:endParaRPr lang="es-ES" sz="1600" b="1" dirty="0"/>
          </a:p>
        </p:txBody>
      </p:sp>
    </p:spTree>
    <p:extLst>
      <p:ext uri="{BB962C8B-B14F-4D97-AF65-F5344CB8AC3E}">
        <p14:creationId xmlns:p14="http://schemas.microsoft.com/office/powerpoint/2010/main" val="365119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95E81E-2E21-4BA9-96EA-782DBD8773BF}"/>
              </a:ext>
            </a:extLst>
          </p:cNvPr>
          <p:cNvSpPr txBox="1"/>
          <p:nvPr/>
        </p:nvSpPr>
        <p:spPr>
          <a:xfrm>
            <a:off x="0" y="-111033"/>
            <a:ext cx="914400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a:ln/>
                <a:solidFill>
                  <a:schemeClr val="accent1">
                    <a:lumMod val="40000"/>
                    <a:lumOff val="60000"/>
                  </a:schemeClr>
                </a:solidFill>
              </a:rPr>
              <a:t>THE COMMITMENT TO THE COVENANT</a:t>
            </a:r>
            <a:endParaRPr lang="es-ES" sz="4000" b="1" dirty="0">
              <a:ln/>
              <a:solidFill>
                <a:schemeClr val="accent1">
                  <a:lumMod val="40000"/>
                  <a:lumOff val="60000"/>
                </a:schemeClr>
              </a:solidFill>
            </a:endParaRPr>
          </a:p>
        </p:txBody>
      </p:sp>
      <p:sp>
        <p:nvSpPr>
          <p:cNvPr id="4" name="CuadroTexto 3">
            <a:extLst>
              <a:ext uri="{FF2B5EF4-FFF2-40B4-BE49-F238E27FC236}">
                <a16:creationId xmlns:a16="http://schemas.microsoft.com/office/drawing/2014/main" id="{BB351CE9-B7FB-4081-8AEB-BEA3DDBE3BDC}"/>
              </a:ext>
            </a:extLst>
          </p:cNvPr>
          <p:cNvSpPr txBox="1"/>
          <p:nvPr/>
        </p:nvSpPr>
        <p:spPr>
          <a:xfrm>
            <a:off x="0" y="500383"/>
            <a:ext cx="9143999" cy="523220"/>
          </a:xfrm>
          <a:prstGeom prst="rect">
            <a:avLst/>
          </a:prstGeom>
          <a:noFill/>
        </p:spPr>
        <p:txBody>
          <a:bodyPr wrap="square">
            <a:spAutoFit/>
          </a:bodyPr>
          <a:lstStyle/>
          <a:p>
            <a:pPr algn="ctr"/>
            <a:r>
              <a:rPr lang="es-ES" sz="14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4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and that He will set you high above all nations which He has made, in praise, in name, and in honor, and that you may be a holy people to the Lord your God, just as He has spoken.</a:t>
            </a:r>
            <a:r>
              <a:rPr lang="es-ES" sz="14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2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(Deuteronomy 26:19</a:t>
            </a:r>
            <a:r>
              <a:rPr lang="es-ES" sz="12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69C0CAC-A935-4F32-8D94-3E71D174EDCF}"/>
              </a:ext>
            </a:extLst>
          </p:cNvPr>
          <p:cNvSpPr txBox="1"/>
          <p:nvPr/>
        </p:nvSpPr>
        <p:spPr>
          <a:xfrm>
            <a:off x="2667142" y="1179869"/>
            <a:ext cx="6476857" cy="1831271"/>
          </a:xfrm>
          <a:prstGeom prst="rect">
            <a:avLst/>
          </a:prstGeom>
          <a:noFill/>
        </p:spPr>
        <p:txBody>
          <a:bodyPr wrap="square" rtlCol="0">
            <a:spAutoFit/>
          </a:bodyPr>
          <a:lstStyle/>
          <a:p>
            <a:pPr>
              <a:spcBef>
                <a:spcPts val="600"/>
              </a:spcBef>
            </a:pPr>
            <a:r>
              <a:rPr lang="en-US" b="1"/>
              <a:t>God would set Israel above other nations, how were those nations? (Dt. 18:9-14)</a:t>
            </a:r>
            <a:endParaRPr lang="es-ES" b="1" dirty="0"/>
          </a:p>
          <a:p>
            <a:pPr>
              <a:spcBef>
                <a:spcPts val="600"/>
              </a:spcBef>
            </a:pPr>
            <a:r>
              <a:rPr lang="en-US" b="1"/>
              <a:t>Israel had to make a strong commitment to God. They would undoubtedly be drawn to the corrupted traditions of the nations in Canaan. They should keep away from them and be perfect before God (v. 13).</a:t>
            </a:r>
            <a:endParaRPr lang="es-ES" b="1" dirty="0"/>
          </a:p>
        </p:txBody>
      </p:sp>
      <p:pic>
        <p:nvPicPr>
          <p:cNvPr id="6" name="Imagen 5" descr="Imagen que contiene foto&#10;&#10;Descripción generada automáticamente">
            <a:extLst>
              <a:ext uri="{FF2B5EF4-FFF2-40B4-BE49-F238E27FC236}">
                <a16:creationId xmlns:a16="http://schemas.microsoft.com/office/drawing/2014/main" id="{C91968CD-843D-486A-A02A-CDB3A8B482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3286" y="1269824"/>
            <a:ext cx="2438497" cy="1775718"/>
          </a:xfrm>
          <a:prstGeom prst="rect">
            <a:avLst/>
          </a:prstGeom>
          <a:ln w="88900" cap="sq" cmpd="thickThin">
            <a:solidFill>
              <a:srgbClr val="585477"/>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CDD96BEF-827F-427A-8D0B-EFBF1B033814}"/>
              </a:ext>
            </a:extLst>
          </p:cNvPr>
          <p:cNvSpPr txBox="1"/>
          <p:nvPr/>
        </p:nvSpPr>
        <p:spPr>
          <a:xfrm>
            <a:off x="89091" y="3266275"/>
            <a:ext cx="4843010" cy="1554272"/>
          </a:xfrm>
          <a:prstGeom prst="rect">
            <a:avLst/>
          </a:prstGeom>
          <a:noFill/>
        </p:spPr>
        <p:txBody>
          <a:bodyPr wrap="square">
            <a:spAutoFit/>
          </a:bodyPr>
          <a:lstStyle/>
          <a:p>
            <a:pPr>
              <a:spcBef>
                <a:spcPts val="600"/>
              </a:spcBef>
            </a:pPr>
            <a:r>
              <a:rPr lang="en-US" b="1"/>
              <a:t>They were made a light to enlighten other nations and to lead them to the truth.</a:t>
            </a:r>
            <a:endParaRPr lang="es-ES" b="1" dirty="0"/>
          </a:p>
          <a:p>
            <a:pPr>
              <a:spcBef>
                <a:spcPts val="600"/>
              </a:spcBef>
            </a:pPr>
            <a:r>
              <a:rPr lang="en-US" b="1"/>
              <a:t>We must commit to God’s Covenant in the same way. We are lights that must lead others to the Truth (Jn. 14:6).</a:t>
            </a:r>
            <a:endParaRPr lang="es-ES" b="1" dirty="0"/>
          </a:p>
        </p:txBody>
      </p:sp>
      <p:pic>
        <p:nvPicPr>
          <p:cNvPr id="10" name="Imagen 9" descr="Imagen que contiene tabla, interior, parado, pastel&#10;&#10;Descripción generada automáticamente">
            <a:extLst>
              <a:ext uri="{FF2B5EF4-FFF2-40B4-BE49-F238E27FC236}">
                <a16:creationId xmlns:a16="http://schemas.microsoft.com/office/drawing/2014/main" id="{2A144E8C-6C83-4FB6-BC2D-3AC06786D74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4961598" y="3051701"/>
            <a:ext cx="1499205" cy="1928352"/>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Descripción generada automáticamente con confianza media">
            <a:extLst>
              <a:ext uri="{FF2B5EF4-FFF2-40B4-BE49-F238E27FC236}">
                <a16:creationId xmlns:a16="http://schemas.microsoft.com/office/drawing/2014/main" id="{12C8D64D-18DB-4364-8F34-96979FE4EA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40910" y="3051701"/>
            <a:ext cx="2513999" cy="1928352"/>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05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left)">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wipe(left)">
                                      <p:cBhvr>
                                        <p:cTn id="5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a:ext>
            </a:extLst>
          </a:blip>
          <a:srcRect/>
          <a:stretch>
            <a:fillRect t="-12000" b="-1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E6B66C-1E5E-4670-B1B4-6DC22F335B1B}"/>
              </a:ext>
            </a:extLst>
          </p:cNvPr>
          <p:cNvSpPr txBox="1"/>
          <p:nvPr/>
        </p:nvSpPr>
        <p:spPr>
          <a:xfrm>
            <a:off x="1649184" y="-84906"/>
            <a:ext cx="7494815" cy="769441"/>
          </a:xfrm>
          <a:prstGeom prst="rect">
            <a:avLst/>
          </a:prstGeom>
          <a:noFill/>
        </p:spPr>
        <p:txBody>
          <a:bodyPr wrap="square">
            <a:spAutoFit/>
          </a:bodyPr>
          <a:lstStyle/>
          <a:p>
            <a:pPr algn="ctr"/>
            <a:r>
              <a:rPr lang="es-E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IMAGES OF THE COVENANT</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47B757D7-1799-4959-9720-99E8692CE5AA}"/>
              </a:ext>
            </a:extLst>
          </p:cNvPr>
          <p:cNvSpPr txBox="1"/>
          <p:nvPr/>
        </p:nvSpPr>
        <p:spPr>
          <a:xfrm>
            <a:off x="1671307" y="534955"/>
            <a:ext cx="7472691" cy="369332"/>
          </a:xfrm>
          <a:prstGeom prst="rect">
            <a:avLst/>
          </a:prstGeom>
          <a:noFill/>
        </p:spPr>
        <p:txBody>
          <a:bodyPr wrap="square">
            <a:spAutoFit/>
          </a:bodyPr>
          <a:lstStyle/>
          <a:p>
            <a:pPr algn="ctr"/>
            <a:r>
              <a:rPr lang="es-ES" b="1">
                <a:solidFill>
                  <a:schemeClr val="accent3">
                    <a:lumMod val="50000"/>
                  </a:schemeClr>
                </a:solidFill>
                <a:latin typeface="Comic Sans MS" panose="030F0702030302020204" pitchFamily="66" charset="0"/>
              </a:rPr>
              <a:t>“</a:t>
            </a:r>
            <a:r>
              <a:rPr lang="en-US" b="1">
                <a:solidFill>
                  <a:schemeClr val="accent3">
                    <a:lumMod val="50000"/>
                  </a:schemeClr>
                </a:solidFill>
                <a:latin typeface="Comic Sans MS" panose="030F0702030302020204" pitchFamily="66" charset="0"/>
              </a:rPr>
              <a:t>You are the children of the Lord your God;</a:t>
            </a:r>
            <a:r>
              <a:rPr lang="es-ES" b="1">
                <a:solidFill>
                  <a:schemeClr val="accent3">
                    <a:lumMod val="50000"/>
                  </a:schemeClr>
                </a:solidFill>
                <a:latin typeface="Comic Sans MS" panose="030F0702030302020204" pitchFamily="66" charset="0"/>
              </a:rPr>
              <a:t>” </a:t>
            </a:r>
            <a:r>
              <a:rPr lang="es-ES" sz="1600" b="1">
                <a:solidFill>
                  <a:schemeClr val="accent3">
                    <a:lumMod val="50000"/>
                  </a:schemeClr>
                </a:solidFill>
                <a:latin typeface="Comic Sans MS" panose="030F0702030302020204" pitchFamily="66" charset="0"/>
              </a:rPr>
              <a:t>(Deuteronomy 14:1</a:t>
            </a:r>
            <a:r>
              <a:rPr lang="es-ES" sz="1600" b="1" dirty="0">
                <a:solidFill>
                  <a:schemeClr val="accent3">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E9DFDE83-B807-47E6-920A-EF4AB85A6BA0}"/>
              </a:ext>
            </a:extLst>
          </p:cNvPr>
          <p:cNvSpPr txBox="1"/>
          <p:nvPr/>
        </p:nvSpPr>
        <p:spPr>
          <a:xfrm>
            <a:off x="207477" y="927552"/>
            <a:ext cx="5764616" cy="2385268"/>
          </a:xfrm>
          <a:prstGeom prst="rect">
            <a:avLst/>
          </a:prstGeom>
          <a:noFill/>
        </p:spPr>
        <p:txBody>
          <a:bodyPr wrap="square" rtlCol="0">
            <a:spAutoFit/>
          </a:bodyPr>
          <a:lstStyle/>
          <a:p>
            <a:pPr>
              <a:spcBef>
                <a:spcPts val="600"/>
              </a:spcBef>
            </a:pPr>
            <a:r>
              <a:rPr lang="en-US" b="1"/>
              <a:t>The Covenant was introduced as a legal agreement between two parties. As we studied in previous lessons, the book of Deuteronomy is written in the form of the legal agreements that Egyptians and Hittites used.</a:t>
            </a:r>
            <a:endParaRPr lang="es-ES" b="1" dirty="0"/>
          </a:p>
          <a:p>
            <a:pPr>
              <a:spcBef>
                <a:spcPts val="600"/>
              </a:spcBef>
            </a:pPr>
            <a:r>
              <a:rPr lang="en-US" b="1"/>
              <a:t>This way, the covenant may feel too formal, cold, distant, and lifeless. Therefore, God also used images that represent His relationship with us: undeserved grace and love.</a:t>
            </a:r>
            <a:endParaRPr lang="es-ES" b="1" dirty="0"/>
          </a:p>
        </p:txBody>
      </p:sp>
      <p:pic>
        <p:nvPicPr>
          <p:cNvPr id="6" name="Imagen 5" descr="Imagen que contiene alimentos, tabla&#10;&#10;Descripción generada automáticamente">
            <a:extLst>
              <a:ext uri="{FF2B5EF4-FFF2-40B4-BE49-F238E27FC236}">
                <a16:creationId xmlns:a16="http://schemas.microsoft.com/office/drawing/2014/main" id="{19B7119A-62AF-4230-B062-02558D5757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13001" y="1027728"/>
            <a:ext cx="3052118" cy="1831271"/>
          </a:xfrm>
          <a:prstGeom prst="roundRect">
            <a:avLst>
              <a:gd name="adj" fmla="val 4167"/>
            </a:avLst>
          </a:prstGeom>
          <a:solidFill>
            <a:srgbClr val="FFFFFF"/>
          </a:solidFill>
          <a:ln w="76200" cap="sq">
            <a:solidFill>
              <a:srgbClr val="2B5F3E"/>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descr="Niño parado en un bosque&#10;&#10;Descripción generada automáticamente con confianza baja">
            <a:extLst>
              <a:ext uri="{FF2B5EF4-FFF2-40B4-BE49-F238E27FC236}">
                <a16:creationId xmlns:a16="http://schemas.microsoft.com/office/drawing/2014/main" id="{8A1B5C0B-101C-43D9-B127-CC77346BDC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48282" y="3410102"/>
            <a:ext cx="2466198" cy="1645919"/>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0" name="Imagen 9" descr="Imagen que contiene persona, hombre, parado, gente&#10;&#10;Descripción generada automáticamente">
            <a:extLst>
              <a:ext uri="{FF2B5EF4-FFF2-40B4-BE49-F238E27FC236}">
                <a16:creationId xmlns:a16="http://schemas.microsoft.com/office/drawing/2014/main" id="{49F79489-54F7-449E-9191-B2C8F916610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129520" y="3369528"/>
            <a:ext cx="1655546" cy="168649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id="{C7F0E3D4-9731-4078-9048-2F4FFA38E71F}"/>
              </a:ext>
            </a:extLst>
          </p:cNvPr>
          <p:cNvSpPr txBox="1"/>
          <p:nvPr/>
        </p:nvSpPr>
        <p:spPr>
          <a:xfrm>
            <a:off x="1880674" y="3420360"/>
            <a:ext cx="4572000" cy="1554272"/>
          </a:xfrm>
          <a:prstGeom prst="rect">
            <a:avLst/>
          </a:prstGeom>
          <a:noFill/>
        </p:spPr>
        <p:txBody>
          <a:bodyPr wrap="square">
            <a:spAutoFit/>
          </a:bodyPr>
          <a:lstStyle/>
          <a:p>
            <a:pPr>
              <a:spcBef>
                <a:spcPts val="600"/>
              </a:spcBef>
            </a:pPr>
            <a:r>
              <a:rPr lang="en-US" b="1"/>
              <a:t>God cares for us and loves us like an (ideal) father and his child (Dt. 8:5; 14:1; 32:6).</a:t>
            </a:r>
            <a:endParaRPr lang="es-ES" b="1" dirty="0"/>
          </a:p>
          <a:p>
            <a:pPr>
              <a:spcBef>
                <a:spcPts val="600"/>
              </a:spcBef>
            </a:pPr>
            <a:r>
              <a:rPr lang="en-US" b="1"/>
              <a:t>He delivers us from “the iron furnace” </a:t>
            </a:r>
            <a:br>
              <a:rPr lang="en-US" b="1"/>
            </a:br>
            <a:r>
              <a:rPr lang="en-US" b="1"/>
              <a:t>(Dt. 4:20). We are His portion, the place of His inheritance (Dt. 32:9).</a:t>
            </a:r>
            <a:endParaRPr lang="es-ES" b="1" dirty="0"/>
          </a:p>
        </p:txBody>
      </p:sp>
      <p:pic>
        <p:nvPicPr>
          <p:cNvPr id="16" name="Imagen 15" descr="Grupo de personas en medio de campo&#10;&#10;Descripción generada automáticamente">
            <a:extLst>
              <a:ext uri="{FF2B5EF4-FFF2-40B4-BE49-F238E27FC236}">
                <a16:creationId xmlns:a16="http://schemas.microsoft.com/office/drawing/2014/main" id="{61CC5091-79CD-4A43-9EDB-7A5F7776769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81138" y="64861"/>
            <a:ext cx="1490169" cy="776972"/>
          </a:xfrm>
          <a:prstGeom prst="rect">
            <a:avLst/>
          </a:prstGeom>
          <a:effectLst>
            <a:innerShdw blurRad="114300">
              <a:prstClr val="black"/>
            </a:innerShdw>
          </a:effectLst>
        </p:spPr>
      </p:pic>
    </p:spTree>
    <p:extLst>
      <p:ext uri="{BB962C8B-B14F-4D97-AF65-F5344CB8AC3E}">
        <p14:creationId xmlns:p14="http://schemas.microsoft.com/office/powerpoint/2010/main" val="42536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 calcmode="lin" valueType="num">
                                      <p:cBhvr additive="base">
                                        <p:cTn id="4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 calcmode="lin" valueType="num">
                                      <p:cBhvr additive="base">
                                        <p:cTn id="53"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2">
                                            <p:txEl>
                                              <p:pRg st="1" end="1"/>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1+#ppt_w/2"/>
                                          </p:val>
                                        </p:tav>
                                        <p:tav tm="100000">
                                          <p:val>
                                            <p:strVal val="#ppt_x"/>
                                          </p:val>
                                        </p:tav>
                                      </p:tavLst>
                                    </p:anim>
                                    <p:anim calcmode="lin" valueType="num">
                                      <p:cBhvr additive="base">
                                        <p:cTn id="5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F4B14E-16C1-4E34-9DD3-5E2FC5CCCA64}"/>
              </a:ext>
            </a:extLst>
          </p:cNvPr>
          <p:cNvSpPr txBox="1"/>
          <p:nvPr/>
        </p:nvSpPr>
        <p:spPr>
          <a:xfrm>
            <a:off x="1861262" y="769091"/>
            <a:ext cx="6531638" cy="3662541"/>
          </a:xfrm>
          <a:prstGeom prst="rect">
            <a:avLst/>
          </a:prstGeom>
          <a:noFill/>
        </p:spPr>
        <p:txBody>
          <a:bodyPr wrap="square">
            <a:spAutoFit/>
          </a:bodyPr>
          <a:lstStyle/>
          <a:p>
            <a:pPr>
              <a:spcBef>
                <a:spcPts val="600"/>
              </a:spcBef>
            </a:pPr>
            <a:r>
              <a:rPr lang="es-ES" sz="2900" b="1">
                <a:latin typeface="Constantia" panose="02030602050306030303" pitchFamily="18" charset="0"/>
              </a:rPr>
              <a:t>“</a:t>
            </a:r>
            <a:r>
              <a:rPr lang="en-US" sz="2900" b="1">
                <a:latin typeface="Constantia" panose="02030602050306030303" pitchFamily="18" charset="0"/>
              </a:rPr>
              <a:t>We ourselves owe everything to God’s free grace. Grace in the covenant ordained our adoption. Grace in the Saviour effected our redemption, our regeneration, and our exaltation to heirship with Christ. Let this grace be revealed to others.</a:t>
            </a:r>
            <a:r>
              <a:rPr lang="es-ES" sz="2900" b="1">
                <a:latin typeface="Constantia" panose="02030602050306030303" pitchFamily="18" charset="0"/>
              </a:rPr>
              <a:t>”</a:t>
            </a:r>
            <a:endParaRPr lang="es-ES" sz="2900" b="1" dirty="0">
              <a:latin typeface="Constantia" panose="02030602050306030303" pitchFamily="18" charset="0"/>
            </a:endParaRPr>
          </a:p>
        </p:txBody>
      </p:sp>
      <p:sp>
        <p:nvSpPr>
          <p:cNvPr id="4" name="CuadroTexto 3">
            <a:extLst>
              <a:ext uri="{FF2B5EF4-FFF2-40B4-BE49-F238E27FC236}">
                <a16:creationId xmlns:a16="http://schemas.microsoft.com/office/drawing/2014/main" id="{059F6E71-93E8-450D-884B-F4AAED4E0187}"/>
              </a:ext>
            </a:extLst>
          </p:cNvPr>
          <p:cNvSpPr txBox="1"/>
          <p:nvPr/>
        </p:nvSpPr>
        <p:spPr>
          <a:xfrm>
            <a:off x="4202862" y="4372303"/>
            <a:ext cx="4177426" cy="338554"/>
          </a:xfrm>
          <a:prstGeom prst="rect">
            <a:avLst/>
          </a:prstGeom>
          <a:noFill/>
        </p:spPr>
        <p:txBody>
          <a:bodyPr wrap="none" rtlCol="0">
            <a:spAutoFit/>
          </a:bodyPr>
          <a:lstStyle/>
          <a:p>
            <a:pPr algn="r"/>
            <a:r>
              <a:rPr lang="fr-FR" sz="1600" b="1"/>
              <a:t>E. G. W. (Christ’s Object Lessons, cp. 19, p. 250)</a:t>
            </a:r>
            <a:endParaRPr lang="es-ES" sz="1600" b="1" dirty="0"/>
          </a:p>
        </p:txBody>
      </p:sp>
    </p:spTree>
    <p:extLst>
      <p:ext uri="{BB962C8B-B14F-4D97-AF65-F5344CB8AC3E}">
        <p14:creationId xmlns:p14="http://schemas.microsoft.com/office/powerpoint/2010/main" val="327046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TotalTime>
  <Words>1120</Words>
  <Application>Microsoft Office PowerPoint</Application>
  <PresentationFormat>画面に合わせる (16:9)</PresentationFormat>
  <Paragraphs>49</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Calibri</vt:lpstr>
      <vt:lpstr>Comic Sans MS</vt:lpstr>
      <vt:lpstr>Arial</vt:lpstr>
      <vt:lpstr>Calibri Light</vt:lpstr>
      <vt:lpstr>Constantia</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55</cp:revision>
  <dcterms:created xsi:type="dcterms:W3CDTF">2021-09-10T08:05:28Z</dcterms:created>
  <dcterms:modified xsi:type="dcterms:W3CDTF">2021-10-15T03:07:59Z</dcterms:modified>
</cp:coreProperties>
</file>