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9" r:id="rId2"/>
    <p:sldId id="257" r:id="rId3"/>
    <p:sldId id="270" r:id="rId4"/>
    <p:sldId id="271" r:id="rId5"/>
    <p:sldId id="259" r:id="rId6"/>
    <p:sldId id="260" r:id="rId7"/>
    <p:sldId id="258" r:id="rId8"/>
    <p:sldId id="261" r:id="rId9"/>
    <p:sldId id="272" r:id="rId10"/>
    <p:sldId id="266" r:id="rId11"/>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4242"/>
    <a:srgbClr val="975252"/>
    <a:srgbClr val="255065"/>
    <a:srgbClr val="316A87"/>
    <a:srgbClr val="8DBDD5"/>
    <a:srgbClr val="F4A557"/>
    <a:srgbClr val="3C8C47"/>
    <a:srgbClr val="97D29F"/>
    <a:srgbClr val="98510A"/>
    <a:srgbClr val="E0F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5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E0EEE-FD4E-4B10-BDC5-7D32FBA7DBA1}" type="doc">
      <dgm:prSet loTypeId="urn:microsoft.com/office/officeart/2008/layout/TitlePictureLineup" loCatId="picture" qsTypeId="urn:microsoft.com/office/officeart/2005/8/quickstyle/simple5" qsCatId="simple" csTypeId="urn:microsoft.com/office/officeart/2005/8/colors/colorful2" csCatId="colorful" phldr="1"/>
      <dgm:spPr/>
      <dgm:t>
        <a:bodyPr/>
        <a:lstStyle/>
        <a:p>
          <a:endParaRPr lang="es-ES"/>
        </a:p>
      </dgm:t>
    </dgm:pt>
    <dgm:pt modelId="{1E318F9B-66B0-49B6-A8EF-2C2FA400CD74}">
      <dgm:prSet custT="1"/>
      <dgm:spPr/>
      <dgm:t>
        <a:bodyPr/>
        <a:lstStyle/>
        <a:p>
          <a:r>
            <a:rPr lang="es-ES" sz="1800" b="1" dirty="0" err="1">
              <a:effectLst>
                <a:outerShdw blurRad="38100" dist="38100" dir="2700000" algn="tl">
                  <a:srgbClr val="000000">
                    <a:alpha val="43137"/>
                  </a:srgbClr>
                </a:outerShdw>
              </a:effectLst>
            </a:rPr>
            <a:t>Dt</a:t>
          </a:r>
          <a:r>
            <a:rPr lang="es-ES" sz="1800" b="1" dirty="0">
              <a:effectLst>
                <a:outerShdw blurRad="38100" dist="38100" dir="2700000" algn="tl">
                  <a:srgbClr val="000000">
                    <a:alpha val="43137"/>
                  </a:srgbClr>
                </a:outerShdw>
              </a:effectLst>
            </a:rPr>
            <a:t>. 1:1-4:43</a:t>
          </a:r>
          <a:endParaRPr lang="es-ES" sz="1800" dirty="0">
            <a:effectLst>
              <a:outerShdw blurRad="38100" dist="38100" dir="2700000" algn="tl">
                <a:srgbClr val="000000">
                  <a:alpha val="43137"/>
                </a:srgbClr>
              </a:outerShdw>
            </a:effectLst>
          </a:endParaRPr>
        </a:p>
      </dgm:t>
    </dgm:pt>
    <dgm:pt modelId="{FE0CB7E9-1B60-421D-B795-55930B5E0743}" type="parTrans" cxnId="{4FBACA04-02E6-4DF7-ABB3-0DCB3DC8C28B}">
      <dgm:prSet/>
      <dgm:spPr/>
      <dgm:t>
        <a:bodyPr/>
        <a:lstStyle/>
        <a:p>
          <a:endParaRPr lang="es-ES" sz="1800"/>
        </a:p>
      </dgm:t>
    </dgm:pt>
    <dgm:pt modelId="{1930CB1D-E6B1-4998-89C4-2CED2A32E2E5}" type="sibTrans" cxnId="{4FBACA04-02E6-4DF7-ABB3-0DCB3DC8C28B}">
      <dgm:prSet/>
      <dgm:spPr/>
      <dgm:t>
        <a:bodyPr/>
        <a:lstStyle/>
        <a:p>
          <a:endParaRPr lang="es-ES" sz="1800"/>
        </a:p>
      </dgm:t>
    </dgm:pt>
    <dgm:pt modelId="{CB952C11-6F7A-42CD-B313-EDA5C1362A57}">
      <dgm:prSet custT="1"/>
      <dgm:spPr/>
      <dgm:t>
        <a:bodyPr/>
        <a:lstStyle/>
        <a:p>
          <a:r>
            <a:rPr lang="es-ES" sz="1800" b="1" dirty="0" err="1">
              <a:effectLst>
                <a:outerShdw blurRad="38100" dist="38100" dir="2700000" algn="tl">
                  <a:srgbClr val="000000">
                    <a:alpha val="43137"/>
                  </a:srgbClr>
                </a:outerShdw>
              </a:effectLst>
            </a:rPr>
            <a:t>Dt</a:t>
          </a:r>
          <a:r>
            <a:rPr lang="es-ES" sz="1800" b="1" dirty="0">
              <a:effectLst>
                <a:outerShdw blurRad="38100" dist="38100" dir="2700000" algn="tl">
                  <a:srgbClr val="000000">
                    <a:alpha val="43137"/>
                  </a:srgbClr>
                </a:outerShdw>
              </a:effectLst>
            </a:rPr>
            <a:t>. 4:44-28:6</a:t>
          </a:r>
          <a:endParaRPr lang="es-ES" sz="1800" dirty="0">
            <a:effectLst>
              <a:outerShdw blurRad="38100" dist="38100" dir="2700000" algn="tl">
                <a:srgbClr val="000000">
                  <a:alpha val="43137"/>
                </a:srgbClr>
              </a:outerShdw>
            </a:effectLst>
          </a:endParaRPr>
        </a:p>
      </dgm:t>
    </dgm:pt>
    <dgm:pt modelId="{318BCC96-5EBA-442F-A8F1-628AF82648B9}" type="parTrans" cxnId="{1DAE79DC-5770-4861-9878-9588F38FEDF0}">
      <dgm:prSet/>
      <dgm:spPr/>
      <dgm:t>
        <a:bodyPr/>
        <a:lstStyle/>
        <a:p>
          <a:endParaRPr lang="es-ES" sz="1800"/>
        </a:p>
      </dgm:t>
    </dgm:pt>
    <dgm:pt modelId="{9E7640F3-3491-4C0A-BAE9-59A7FCF1B4BC}" type="sibTrans" cxnId="{1DAE79DC-5770-4861-9878-9588F38FEDF0}">
      <dgm:prSet/>
      <dgm:spPr/>
      <dgm:t>
        <a:bodyPr/>
        <a:lstStyle/>
        <a:p>
          <a:endParaRPr lang="es-ES" sz="1800"/>
        </a:p>
      </dgm:t>
    </dgm:pt>
    <dgm:pt modelId="{556E4D8A-896F-4949-82CD-C48071EF5107}">
      <dgm:prSet custT="1"/>
      <dgm:spPr/>
      <dgm:t>
        <a:bodyPr/>
        <a:lstStyle/>
        <a:p>
          <a:r>
            <a:rPr lang="es-ES" sz="1800" b="1" dirty="0" err="1">
              <a:effectLst>
                <a:outerShdw blurRad="38100" dist="38100" dir="2700000" algn="tl">
                  <a:srgbClr val="000000">
                    <a:alpha val="43137"/>
                  </a:srgbClr>
                </a:outerShdw>
              </a:effectLst>
            </a:rPr>
            <a:t>Dt</a:t>
          </a:r>
          <a:r>
            <a:rPr lang="es-ES" sz="1800" b="1" dirty="0">
              <a:effectLst>
                <a:outerShdw blurRad="38100" dist="38100" dir="2700000" algn="tl">
                  <a:srgbClr val="000000">
                    <a:alpha val="43137"/>
                  </a:srgbClr>
                </a:outerShdw>
              </a:effectLst>
            </a:rPr>
            <a:t>. 29-30</a:t>
          </a:r>
          <a:endParaRPr lang="es-ES" sz="1800" dirty="0">
            <a:effectLst>
              <a:outerShdw blurRad="38100" dist="38100" dir="2700000" algn="tl">
                <a:srgbClr val="000000">
                  <a:alpha val="43137"/>
                </a:srgbClr>
              </a:outerShdw>
            </a:effectLst>
          </a:endParaRPr>
        </a:p>
      </dgm:t>
    </dgm:pt>
    <dgm:pt modelId="{3D16BCC8-0759-4B5E-B8C9-CBFFE001184F}" type="parTrans" cxnId="{B33FCC35-FC73-4E94-9ACE-78EB6828D281}">
      <dgm:prSet/>
      <dgm:spPr/>
      <dgm:t>
        <a:bodyPr/>
        <a:lstStyle/>
        <a:p>
          <a:endParaRPr lang="es-ES" sz="1800"/>
        </a:p>
      </dgm:t>
    </dgm:pt>
    <dgm:pt modelId="{263724F7-CBE3-4718-8968-FAC770B5598E}" type="sibTrans" cxnId="{B33FCC35-FC73-4E94-9ACE-78EB6828D281}">
      <dgm:prSet/>
      <dgm:spPr/>
      <dgm:t>
        <a:bodyPr/>
        <a:lstStyle/>
        <a:p>
          <a:endParaRPr lang="es-ES" sz="1800"/>
        </a:p>
      </dgm:t>
    </dgm:pt>
    <dgm:pt modelId="{D6E7C88A-B926-4EFC-A3BA-A2F9A81FDAE9}">
      <dgm:prSet custT="1"/>
      <dgm:spPr/>
      <dgm:t>
        <a:bodyPr/>
        <a:lstStyle/>
        <a:p>
          <a:r>
            <a:rPr lang="es-ES" sz="1800" b="1" dirty="0" err="1">
              <a:effectLst>
                <a:outerShdw blurRad="38100" dist="38100" dir="2700000" algn="tl">
                  <a:srgbClr val="000000">
                    <a:alpha val="43137"/>
                  </a:srgbClr>
                </a:outerShdw>
              </a:effectLst>
            </a:rPr>
            <a:t>Dt</a:t>
          </a:r>
          <a:r>
            <a:rPr lang="es-ES" sz="1800" b="1" dirty="0">
              <a:effectLst>
                <a:outerShdw blurRad="38100" dist="38100" dir="2700000" algn="tl">
                  <a:srgbClr val="000000">
                    <a:alpha val="43137"/>
                  </a:srgbClr>
                </a:outerShdw>
              </a:effectLst>
            </a:rPr>
            <a:t>. 31-34</a:t>
          </a:r>
          <a:endParaRPr lang="es-ES" sz="1800" dirty="0">
            <a:effectLst>
              <a:outerShdw blurRad="38100" dist="38100" dir="2700000" algn="tl">
                <a:srgbClr val="000000">
                  <a:alpha val="43137"/>
                </a:srgbClr>
              </a:outerShdw>
            </a:effectLst>
          </a:endParaRPr>
        </a:p>
      </dgm:t>
    </dgm:pt>
    <dgm:pt modelId="{1DF3D819-D622-41D0-B5C9-93A81965ED54}" type="parTrans" cxnId="{3273135B-ABB7-4DF0-84ED-C70D2B35E1BF}">
      <dgm:prSet/>
      <dgm:spPr/>
      <dgm:t>
        <a:bodyPr/>
        <a:lstStyle/>
        <a:p>
          <a:endParaRPr lang="es-ES" sz="1800"/>
        </a:p>
      </dgm:t>
    </dgm:pt>
    <dgm:pt modelId="{EEAA9DC7-EFC8-494D-B09F-2709F4F2E059}" type="sibTrans" cxnId="{3273135B-ABB7-4DF0-84ED-C70D2B35E1BF}">
      <dgm:prSet/>
      <dgm:spPr/>
      <dgm:t>
        <a:bodyPr/>
        <a:lstStyle/>
        <a:p>
          <a:endParaRPr lang="es-ES" sz="1800"/>
        </a:p>
      </dgm:t>
    </dgm:pt>
    <dgm:pt modelId="{AF65D650-D455-438B-A4F7-9249700A10A8}">
      <dgm:prSet custT="1"/>
      <dgm:spPr/>
      <dgm:t>
        <a:bodyPr/>
        <a:lstStyle/>
        <a:p>
          <a:pPr algn="l"/>
          <a:r>
            <a:rPr lang="en-US" sz="1800" b="1" kern="1200">
              <a:solidFill>
                <a:srgbClr val="9B002C"/>
              </a:solidFill>
              <a:latin typeface="Calibri" panose="020F0502020204030204"/>
              <a:ea typeface="+mn-ea"/>
              <a:cs typeface="+mn-cs"/>
            </a:rPr>
            <a:t>A historical prologue</a:t>
          </a:r>
          <a:endParaRPr lang="es-ES" sz="1800" kern="1200" dirty="0">
            <a:solidFill>
              <a:srgbClr val="9B002C"/>
            </a:solidFill>
          </a:endParaRPr>
        </a:p>
      </dgm:t>
    </dgm:pt>
    <dgm:pt modelId="{941C2DF1-FF3B-4B36-A374-758F79BEFD7D}" type="parTrans" cxnId="{0C03ADA4-D6F4-4CA8-8D99-A73DCA11EC00}">
      <dgm:prSet/>
      <dgm:spPr/>
      <dgm:t>
        <a:bodyPr/>
        <a:lstStyle/>
        <a:p>
          <a:endParaRPr lang="es-ES" sz="1800"/>
        </a:p>
      </dgm:t>
    </dgm:pt>
    <dgm:pt modelId="{F7FFC8B6-ADC9-492E-8C58-730FD60DF143}" type="sibTrans" cxnId="{0C03ADA4-D6F4-4CA8-8D99-A73DCA11EC00}">
      <dgm:prSet/>
      <dgm:spPr/>
      <dgm:t>
        <a:bodyPr/>
        <a:lstStyle/>
        <a:p>
          <a:endParaRPr lang="es-ES" sz="1800"/>
        </a:p>
      </dgm:t>
    </dgm:pt>
    <dgm:pt modelId="{40304ACA-94BC-4403-9F1C-FCA769A60008}">
      <dgm:prSet custT="1"/>
      <dgm:spPr/>
      <dgm:t>
        <a:bodyPr/>
        <a:lstStyle/>
        <a:p>
          <a:pPr algn="l"/>
          <a:r>
            <a:rPr lang="en-US" sz="1800" b="1" kern="1200">
              <a:solidFill>
                <a:srgbClr val="00018A"/>
              </a:solidFill>
              <a:latin typeface="Calibri" panose="020F0502020204030204"/>
              <a:ea typeface="+mn-ea"/>
              <a:cs typeface="+mn-cs"/>
            </a:rPr>
            <a:t>A review of the Law</a:t>
          </a:r>
          <a:endParaRPr lang="es-ES" sz="1800" kern="1200" dirty="0">
            <a:solidFill>
              <a:srgbClr val="00018A"/>
            </a:solidFill>
          </a:endParaRPr>
        </a:p>
      </dgm:t>
    </dgm:pt>
    <dgm:pt modelId="{498AEB4D-AC82-4484-B34C-B76E42A1121B}" type="parTrans" cxnId="{BB0CC38B-6C13-45C3-BCBF-C6424C2FC74F}">
      <dgm:prSet/>
      <dgm:spPr/>
      <dgm:t>
        <a:bodyPr/>
        <a:lstStyle/>
        <a:p>
          <a:endParaRPr lang="es-ES" sz="1800"/>
        </a:p>
      </dgm:t>
    </dgm:pt>
    <dgm:pt modelId="{E3400656-FB5E-4859-B8AB-5D35964442DB}" type="sibTrans" cxnId="{BB0CC38B-6C13-45C3-BCBF-C6424C2FC74F}">
      <dgm:prSet/>
      <dgm:spPr/>
      <dgm:t>
        <a:bodyPr/>
        <a:lstStyle/>
        <a:p>
          <a:endParaRPr lang="es-ES" sz="1800"/>
        </a:p>
      </dgm:t>
    </dgm:pt>
    <dgm:pt modelId="{C54F507F-AA8F-4624-B6B0-983506867C9D}">
      <dgm:prSet custT="1"/>
      <dgm:spPr/>
      <dgm:t>
        <a:bodyPr/>
        <a:lstStyle/>
        <a:p>
          <a:pPr algn="l"/>
          <a:r>
            <a:rPr lang="en-US" sz="1800" b="1" kern="1200">
              <a:solidFill>
                <a:srgbClr val="007612"/>
              </a:solidFill>
              <a:latin typeface="Calibri" panose="020F0502020204030204"/>
              <a:ea typeface="+mn-ea"/>
              <a:cs typeface="+mn-cs"/>
            </a:rPr>
            <a:t>An appeal to keep the covenant</a:t>
          </a:r>
          <a:endParaRPr lang="es-ES" sz="1800" kern="1200" dirty="0">
            <a:solidFill>
              <a:srgbClr val="007612"/>
            </a:solidFill>
          </a:endParaRPr>
        </a:p>
      </dgm:t>
    </dgm:pt>
    <dgm:pt modelId="{4643F04D-A421-4290-9749-B77550B3DDD1}" type="parTrans" cxnId="{E84EB14B-3565-420C-B504-0D02323A3CCF}">
      <dgm:prSet/>
      <dgm:spPr/>
      <dgm:t>
        <a:bodyPr/>
        <a:lstStyle/>
        <a:p>
          <a:endParaRPr lang="es-ES" sz="1800"/>
        </a:p>
      </dgm:t>
    </dgm:pt>
    <dgm:pt modelId="{4A32AD1F-10C6-4F5C-B209-72C8D4DB6E4E}" type="sibTrans" cxnId="{E84EB14B-3565-420C-B504-0D02323A3CCF}">
      <dgm:prSet/>
      <dgm:spPr/>
      <dgm:t>
        <a:bodyPr/>
        <a:lstStyle/>
        <a:p>
          <a:endParaRPr lang="es-ES" sz="1800"/>
        </a:p>
      </dgm:t>
    </dgm:pt>
    <dgm:pt modelId="{CA3A0792-35F6-4DB3-92B0-CD4FFD419175}">
      <dgm:prSet custT="1"/>
      <dgm:spPr/>
      <dgm:t>
        <a:bodyPr/>
        <a:lstStyle/>
        <a:p>
          <a:pPr algn="l"/>
          <a:r>
            <a:rPr lang="en-US" sz="1800" b="1" kern="1200">
              <a:solidFill>
                <a:srgbClr val="652E00"/>
              </a:solidFill>
              <a:latin typeface="Calibri" panose="020F0502020204030204"/>
              <a:ea typeface="+mn-ea"/>
              <a:cs typeface="+mn-cs"/>
            </a:rPr>
            <a:t>A final call to read and remember the Law, the Song of Moses, his blessing, and farewell before he dies</a:t>
          </a:r>
          <a:endParaRPr lang="es-ES" sz="1800" kern="1200" dirty="0">
            <a:solidFill>
              <a:srgbClr val="652E00"/>
            </a:solidFill>
          </a:endParaRPr>
        </a:p>
      </dgm:t>
    </dgm:pt>
    <dgm:pt modelId="{CFB6236E-383C-40CF-A454-5E924223BFA8}" type="parTrans" cxnId="{D99E8F53-FDAC-4B99-A01F-4EC84F399C71}">
      <dgm:prSet/>
      <dgm:spPr/>
      <dgm:t>
        <a:bodyPr/>
        <a:lstStyle/>
        <a:p>
          <a:endParaRPr lang="es-ES" sz="1800"/>
        </a:p>
      </dgm:t>
    </dgm:pt>
    <dgm:pt modelId="{10005BF4-7380-4E02-B67E-AB3B871DF275}" type="sibTrans" cxnId="{D99E8F53-FDAC-4B99-A01F-4EC84F399C71}">
      <dgm:prSet/>
      <dgm:spPr/>
      <dgm:t>
        <a:bodyPr/>
        <a:lstStyle/>
        <a:p>
          <a:endParaRPr lang="es-ES" sz="1800"/>
        </a:p>
      </dgm:t>
    </dgm:pt>
    <dgm:pt modelId="{9242DDCC-EF4A-4623-8694-5DEFC90F05CA}" type="pres">
      <dgm:prSet presAssocID="{5CCE0EEE-FD4E-4B10-BDC5-7D32FBA7DBA1}" presName="Name0" presStyleCnt="0">
        <dgm:presLayoutVars>
          <dgm:dir/>
        </dgm:presLayoutVars>
      </dgm:prSet>
      <dgm:spPr/>
    </dgm:pt>
    <dgm:pt modelId="{D2E45593-D412-4807-9726-0EE4EFC92E04}" type="pres">
      <dgm:prSet presAssocID="{1E318F9B-66B0-49B6-A8EF-2C2FA400CD74}" presName="composite" presStyleCnt="0"/>
      <dgm:spPr/>
    </dgm:pt>
    <dgm:pt modelId="{9120F885-6817-4830-BD40-EA4CDA436DB5}" type="pres">
      <dgm:prSet presAssocID="{1E318F9B-66B0-49B6-A8EF-2C2FA400CD74}" presName="Accent" presStyleLbl="alignAcc1" presStyleIdx="0" presStyleCnt="4"/>
      <dgm:spPr/>
    </dgm:pt>
    <dgm:pt modelId="{366DCC5A-D916-4CA6-839B-05E80654DF9D}" type="pres">
      <dgm:prSet presAssocID="{1E318F9B-66B0-49B6-A8EF-2C2FA400CD74}" presName="Image" presStyleLbl="node1" presStyleIdx="0" presStyleCnt="4"/>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CCC346AA-13E3-4497-A6CD-0CD5B352CF53}" type="pres">
      <dgm:prSet presAssocID="{1E318F9B-66B0-49B6-A8EF-2C2FA400CD74}" presName="Child" presStyleLbl="revTx" presStyleIdx="0" presStyleCnt="4">
        <dgm:presLayoutVars>
          <dgm:bulletEnabled val="1"/>
        </dgm:presLayoutVars>
      </dgm:prSet>
      <dgm:spPr/>
    </dgm:pt>
    <dgm:pt modelId="{29E51C8A-A20D-4090-864D-849DE2D66D92}" type="pres">
      <dgm:prSet presAssocID="{1E318F9B-66B0-49B6-A8EF-2C2FA400CD74}" presName="Parent" presStyleLbl="alignNode1" presStyleIdx="0" presStyleCnt="4" custScaleX="116736">
        <dgm:presLayoutVars>
          <dgm:bulletEnabled val="1"/>
        </dgm:presLayoutVars>
      </dgm:prSet>
      <dgm:spPr/>
    </dgm:pt>
    <dgm:pt modelId="{647E9BCA-0E64-412D-89AA-887F9B6DBFDE}" type="pres">
      <dgm:prSet presAssocID="{1930CB1D-E6B1-4998-89C4-2CED2A32E2E5}" presName="sibTrans" presStyleCnt="0"/>
      <dgm:spPr/>
    </dgm:pt>
    <dgm:pt modelId="{35D606A9-F7F7-4A59-86CD-B72CDD0C86FD}" type="pres">
      <dgm:prSet presAssocID="{CB952C11-6F7A-42CD-B313-EDA5C1362A57}" presName="composite" presStyleCnt="0"/>
      <dgm:spPr/>
    </dgm:pt>
    <dgm:pt modelId="{6F2930CB-7DDC-4878-9862-666C1DA49930}" type="pres">
      <dgm:prSet presAssocID="{CB952C11-6F7A-42CD-B313-EDA5C1362A57}" presName="Accent" presStyleLbl="alignAcc1" presStyleIdx="1" presStyleCnt="4"/>
      <dgm:spPr/>
    </dgm:pt>
    <dgm:pt modelId="{7B7ADBDA-6238-4CC0-B527-9D6F80A72FCD}" type="pres">
      <dgm:prSet presAssocID="{CB952C11-6F7A-42CD-B313-EDA5C1362A57}" presName="Image" presStyleLbl="node1" presStyleIdx="1" presStyleCnt="4" custLinFactNeighborY="0"/>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B823D82F-B451-42C0-B46A-53F5772CE536}" type="pres">
      <dgm:prSet presAssocID="{CB952C11-6F7A-42CD-B313-EDA5C1362A57}" presName="Child" presStyleLbl="revTx" presStyleIdx="1" presStyleCnt="4">
        <dgm:presLayoutVars>
          <dgm:bulletEnabled val="1"/>
        </dgm:presLayoutVars>
      </dgm:prSet>
      <dgm:spPr/>
    </dgm:pt>
    <dgm:pt modelId="{7EDCF28E-FA3B-46F4-94C2-0741FDC56CFD}" type="pres">
      <dgm:prSet presAssocID="{CB952C11-6F7A-42CD-B313-EDA5C1362A57}" presName="Parent" presStyleLbl="alignNode1" presStyleIdx="1" presStyleCnt="4" custScaleX="116736">
        <dgm:presLayoutVars>
          <dgm:bulletEnabled val="1"/>
        </dgm:presLayoutVars>
      </dgm:prSet>
      <dgm:spPr/>
    </dgm:pt>
    <dgm:pt modelId="{D9305776-CE3E-4BE0-B1A9-94E2C6FB06FE}" type="pres">
      <dgm:prSet presAssocID="{9E7640F3-3491-4C0A-BAE9-59A7FCF1B4BC}" presName="sibTrans" presStyleCnt="0"/>
      <dgm:spPr/>
    </dgm:pt>
    <dgm:pt modelId="{EE99D4DB-63A2-4684-A9B2-35AF01654CBE}" type="pres">
      <dgm:prSet presAssocID="{556E4D8A-896F-4949-82CD-C48071EF5107}" presName="composite" presStyleCnt="0"/>
      <dgm:spPr/>
    </dgm:pt>
    <dgm:pt modelId="{F10AD5D8-E992-4F4F-8D70-CA2F6C255D0F}" type="pres">
      <dgm:prSet presAssocID="{556E4D8A-896F-4949-82CD-C48071EF5107}" presName="Accent" presStyleLbl="alignAcc1" presStyleIdx="2" presStyleCnt="4"/>
      <dgm:spPr/>
    </dgm:pt>
    <dgm:pt modelId="{29F3DE03-136F-4D4C-838C-BA0C117F7A18}" type="pres">
      <dgm:prSet presAssocID="{556E4D8A-896F-4949-82CD-C48071EF5107}" presName="Image" presStyleLbl="node1" presStyleIdx="2" presStyleCnt="4"/>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4FE466B6-F546-4ED0-BDDA-92048C5341E7}" type="pres">
      <dgm:prSet presAssocID="{556E4D8A-896F-4949-82CD-C48071EF5107}" presName="Child" presStyleLbl="revTx" presStyleIdx="2" presStyleCnt="4">
        <dgm:presLayoutVars>
          <dgm:bulletEnabled val="1"/>
        </dgm:presLayoutVars>
      </dgm:prSet>
      <dgm:spPr/>
    </dgm:pt>
    <dgm:pt modelId="{42BC24FF-06BE-48CE-93E9-23A019057B6B}" type="pres">
      <dgm:prSet presAssocID="{556E4D8A-896F-4949-82CD-C48071EF5107}" presName="Parent" presStyleLbl="alignNode1" presStyleIdx="2" presStyleCnt="4" custScaleX="116736">
        <dgm:presLayoutVars>
          <dgm:bulletEnabled val="1"/>
        </dgm:presLayoutVars>
      </dgm:prSet>
      <dgm:spPr/>
    </dgm:pt>
    <dgm:pt modelId="{9480D8F1-2298-4444-9062-A886510A292F}" type="pres">
      <dgm:prSet presAssocID="{263724F7-CBE3-4718-8968-FAC770B5598E}" presName="sibTrans" presStyleCnt="0"/>
      <dgm:spPr/>
    </dgm:pt>
    <dgm:pt modelId="{D77BCCE7-951D-46DA-A44D-5BFE2D7F137C}" type="pres">
      <dgm:prSet presAssocID="{D6E7C88A-B926-4EFC-A3BA-A2F9A81FDAE9}" presName="composite" presStyleCnt="0"/>
      <dgm:spPr/>
    </dgm:pt>
    <dgm:pt modelId="{F4B85C85-299E-4B75-A365-F9B2332C4979}" type="pres">
      <dgm:prSet presAssocID="{D6E7C88A-B926-4EFC-A3BA-A2F9A81FDAE9}" presName="Accent" presStyleLbl="alignAcc1" presStyleIdx="3" presStyleCnt="4" custLinFactX="-900000" custLinFactNeighborX="-909776"/>
      <dgm:spPr/>
    </dgm:pt>
    <dgm:pt modelId="{369C8870-DA29-4994-8BD6-6549DCC5920B}" type="pres">
      <dgm:prSet presAssocID="{D6E7C88A-B926-4EFC-A3BA-A2F9A81FDAE9}" presName="Image" presStyleLbl="node1" presStyleIdx="3" presStyleCnt="4" custLinFactNeighborX="-58782"/>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D69C9FD4-8DC6-48D6-96EF-B9E3C7D00DAF}" type="pres">
      <dgm:prSet presAssocID="{D6E7C88A-B926-4EFC-A3BA-A2F9A81FDAE9}" presName="Child" presStyleLbl="revTx" presStyleIdx="3" presStyleCnt="4" custScaleX="255487" custLinFactNeighborX="44534">
        <dgm:presLayoutVars>
          <dgm:bulletEnabled val="1"/>
        </dgm:presLayoutVars>
      </dgm:prSet>
      <dgm:spPr/>
    </dgm:pt>
    <dgm:pt modelId="{EE353C83-35C1-4F6E-995D-85F02FE18D54}" type="pres">
      <dgm:prSet presAssocID="{D6E7C88A-B926-4EFC-A3BA-A2F9A81FDAE9}" presName="Parent" presStyleLbl="alignNode1" presStyleIdx="3" presStyleCnt="4" custScaleX="116736" custLinFactNeighborX="-55649">
        <dgm:presLayoutVars>
          <dgm:bulletEnabled val="1"/>
        </dgm:presLayoutVars>
      </dgm:prSet>
      <dgm:spPr/>
    </dgm:pt>
  </dgm:ptLst>
  <dgm:cxnLst>
    <dgm:cxn modelId="{4FBACA04-02E6-4DF7-ABB3-0DCB3DC8C28B}" srcId="{5CCE0EEE-FD4E-4B10-BDC5-7D32FBA7DBA1}" destId="{1E318F9B-66B0-49B6-A8EF-2C2FA400CD74}" srcOrd="0" destOrd="0" parTransId="{FE0CB7E9-1B60-421D-B795-55930B5E0743}" sibTransId="{1930CB1D-E6B1-4998-89C4-2CED2A32E2E5}"/>
    <dgm:cxn modelId="{AF31611B-1ECD-47CA-B82A-088A3D5C3999}" type="presOf" srcId="{C54F507F-AA8F-4624-B6B0-983506867C9D}" destId="{4FE466B6-F546-4ED0-BDDA-92048C5341E7}" srcOrd="0" destOrd="0" presId="urn:microsoft.com/office/officeart/2008/layout/TitlePictureLineup"/>
    <dgm:cxn modelId="{9F239324-20B1-4865-B28B-06DB6CC2E7BE}" type="presOf" srcId="{40304ACA-94BC-4403-9F1C-FCA769A60008}" destId="{B823D82F-B451-42C0-B46A-53F5772CE536}" srcOrd="0" destOrd="0" presId="urn:microsoft.com/office/officeart/2008/layout/TitlePictureLineup"/>
    <dgm:cxn modelId="{B33FCC35-FC73-4E94-9ACE-78EB6828D281}" srcId="{5CCE0EEE-FD4E-4B10-BDC5-7D32FBA7DBA1}" destId="{556E4D8A-896F-4949-82CD-C48071EF5107}" srcOrd="2" destOrd="0" parTransId="{3D16BCC8-0759-4B5E-B8C9-CBFFE001184F}" sibTransId="{263724F7-CBE3-4718-8968-FAC770B5598E}"/>
    <dgm:cxn modelId="{3273135B-ABB7-4DF0-84ED-C70D2B35E1BF}" srcId="{5CCE0EEE-FD4E-4B10-BDC5-7D32FBA7DBA1}" destId="{D6E7C88A-B926-4EFC-A3BA-A2F9A81FDAE9}" srcOrd="3" destOrd="0" parTransId="{1DF3D819-D622-41D0-B5C9-93A81965ED54}" sibTransId="{EEAA9DC7-EFC8-494D-B09F-2709F4F2E059}"/>
    <dgm:cxn modelId="{731F225E-E94B-4942-8789-94130E859277}" type="presOf" srcId="{AF65D650-D455-438B-A4F7-9249700A10A8}" destId="{CCC346AA-13E3-4497-A6CD-0CD5B352CF53}" srcOrd="0" destOrd="0" presId="urn:microsoft.com/office/officeart/2008/layout/TitlePictureLineup"/>
    <dgm:cxn modelId="{9845F743-167B-4674-BECA-087736D881E1}" type="presOf" srcId="{CA3A0792-35F6-4DB3-92B0-CD4FFD419175}" destId="{D69C9FD4-8DC6-48D6-96EF-B9E3C7D00DAF}" srcOrd="0" destOrd="0" presId="urn:microsoft.com/office/officeart/2008/layout/TitlePictureLineup"/>
    <dgm:cxn modelId="{E84EB14B-3565-420C-B504-0D02323A3CCF}" srcId="{556E4D8A-896F-4949-82CD-C48071EF5107}" destId="{C54F507F-AA8F-4624-B6B0-983506867C9D}" srcOrd="0" destOrd="0" parTransId="{4643F04D-A421-4290-9749-B77550B3DDD1}" sibTransId="{4A32AD1F-10C6-4F5C-B209-72C8D4DB6E4E}"/>
    <dgm:cxn modelId="{D99E8F53-FDAC-4B99-A01F-4EC84F399C71}" srcId="{D6E7C88A-B926-4EFC-A3BA-A2F9A81FDAE9}" destId="{CA3A0792-35F6-4DB3-92B0-CD4FFD419175}" srcOrd="0" destOrd="0" parTransId="{CFB6236E-383C-40CF-A454-5E924223BFA8}" sibTransId="{10005BF4-7380-4E02-B67E-AB3B871DF275}"/>
    <dgm:cxn modelId="{F0BD7785-E2D9-45F0-9FA3-989549A7DE0B}" type="presOf" srcId="{5CCE0EEE-FD4E-4B10-BDC5-7D32FBA7DBA1}" destId="{9242DDCC-EF4A-4623-8694-5DEFC90F05CA}" srcOrd="0" destOrd="0" presId="urn:microsoft.com/office/officeart/2008/layout/TitlePictureLineup"/>
    <dgm:cxn modelId="{FCF70389-60AB-472A-9049-1B78125A9264}" type="presOf" srcId="{556E4D8A-896F-4949-82CD-C48071EF5107}" destId="{42BC24FF-06BE-48CE-93E9-23A019057B6B}" srcOrd="0" destOrd="0" presId="urn:microsoft.com/office/officeart/2008/layout/TitlePictureLineup"/>
    <dgm:cxn modelId="{BB0CC38B-6C13-45C3-BCBF-C6424C2FC74F}" srcId="{CB952C11-6F7A-42CD-B313-EDA5C1362A57}" destId="{40304ACA-94BC-4403-9F1C-FCA769A60008}" srcOrd="0" destOrd="0" parTransId="{498AEB4D-AC82-4484-B34C-B76E42A1121B}" sibTransId="{E3400656-FB5E-4859-B8AB-5D35964442DB}"/>
    <dgm:cxn modelId="{2610C693-CE48-4F82-A6D3-FFF739E4B93B}" type="presOf" srcId="{D6E7C88A-B926-4EFC-A3BA-A2F9A81FDAE9}" destId="{EE353C83-35C1-4F6E-995D-85F02FE18D54}" srcOrd="0" destOrd="0" presId="urn:microsoft.com/office/officeart/2008/layout/TitlePictureLineup"/>
    <dgm:cxn modelId="{0C03ADA4-D6F4-4CA8-8D99-A73DCA11EC00}" srcId="{1E318F9B-66B0-49B6-A8EF-2C2FA400CD74}" destId="{AF65D650-D455-438B-A4F7-9249700A10A8}" srcOrd="0" destOrd="0" parTransId="{941C2DF1-FF3B-4B36-A374-758F79BEFD7D}" sibTransId="{F7FFC8B6-ADC9-492E-8C58-730FD60DF143}"/>
    <dgm:cxn modelId="{4A5F49CB-741C-43AB-97ED-B9CE298B8168}" type="presOf" srcId="{CB952C11-6F7A-42CD-B313-EDA5C1362A57}" destId="{7EDCF28E-FA3B-46F4-94C2-0741FDC56CFD}" srcOrd="0" destOrd="0" presId="urn:microsoft.com/office/officeart/2008/layout/TitlePictureLineup"/>
    <dgm:cxn modelId="{1DAE79DC-5770-4861-9878-9588F38FEDF0}" srcId="{5CCE0EEE-FD4E-4B10-BDC5-7D32FBA7DBA1}" destId="{CB952C11-6F7A-42CD-B313-EDA5C1362A57}" srcOrd="1" destOrd="0" parTransId="{318BCC96-5EBA-442F-A8F1-628AF82648B9}" sibTransId="{9E7640F3-3491-4C0A-BAE9-59A7FCF1B4BC}"/>
    <dgm:cxn modelId="{8ECE6DDF-3FEF-4F18-ACCC-08F98A37FBC2}" type="presOf" srcId="{1E318F9B-66B0-49B6-A8EF-2C2FA400CD74}" destId="{29E51C8A-A20D-4090-864D-849DE2D66D92}" srcOrd="0" destOrd="0" presId="urn:microsoft.com/office/officeart/2008/layout/TitlePictureLineup"/>
    <dgm:cxn modelId="{6FBC3FAE-7B64-4A0A-BA57-8CB87C0CC7B2}" type="presParOf" srcId="{9242DDCC-EF4A-4623-8694-5DEFC90F05CA}" destId="{D2E45593-D412-4807-9726-0EE4EFC92E04}" srcOrd="0" destOrd="0" presId="urn:microsoft.com/office/officeart/2008/layout/TitlePictureLineup"/>
    <dgm:cxn modelId="{F565BCD3-643F-44DF-9AB7-0B6B5952C85D}" type="presParOf" srcId="{D2E45593-D412-4807-9726-0EE4EFC92E04}" destId="{9120F885-6817-4830-BD40-EA4CDA436DB5}" srcOrd="0" destOrd="0" presId="urn:microsoft.com/office/officeart/2008/layout/TitlePictureLineup"/>
    <dgm:cxn modelId="{51339121-42E0-4FB6-B5D5-B426FF558025}" type="presParOf" srcId="{D2E45593-D412-4807-9726-0EE4EFC92E04}" destId="{366DCC5A-D916-4CA6-839B-05E80654DF9D}" srcOrd="1" destOrd="0" presId="urn:microsoft.com/office/officeart/2008/layout/TitlePictureLineup"/>
    <dgm:cxn modelId="{C5E5A264-0AAC-4EB8-9DBA-D8890D7A1522}" type="presParOf" srcId="{D2E45593-D412-4807-9726-0EE4EFC92E04}" destId="{CCC346AA-13E3-4497-A6CD-0CD5B352CF53}" srcOrd="2" destOrd="0" presId="urn:microsoft.com/office/officeart/2008/layout/TitlePictureLineup"/>
    <dgm:cxn modelId="{755EFA0D-EC08-4649-A3CA-D63B76C20C78}" type="presParOf" srcId="{D2E45593-D412-4807-9726-0EE4EFC92E04}" destId="{29E51C8A-A20D-4090-864D-849DE2D66D92}" srcOrd="3" destOrd="0" presId="urn:microsoft.com/office/officeart/2008/layout/TitlePictureLineup"/>
    <dgm:cxn modelId="{758613F9-ED35-4082-BD74-C16EB1C8B1C2}" type="presParOf" srcId="{9242DDCC-EF4A-4623-8694-5DEFC90F05CA}" destId="{647E9BCA-0E64-412D-89AA-887F9B6DBFDE}" srcOrd="1" destOrd="0" presId="urn:microsoft.com/office/officeart/2008/layout/TitlePictureLineup"/>
    <dgm:cxn modelId="{9D686D88-B692-4C3C-8D32-68D544B0F3EA}" type="presParOf" srcId="{9242DDCC-EF4A-4623-8694-5DEFC90F05CA}" destId="{35D606A9-F7F7-4A59-86CD-B72CDD0C86FD}" srcOrd="2" destOrd="0" presId="urn:microsoft.com/office/officeart/2008/layout/TitlePictureLineup"/>
    <dgm:cxn modelId="{B73DBE50-31E0-4B26-ABF4-F3F788E28726}" type="presParOf" srcId="{35D606A9-F7F7-4A59-86CD-B72CDD0C86FD}" destId="{6F2930CB-7DDC-4878-9862-666C1DA49930}" srcOrd="0" destOrd="0" presId="urn:microsoft.com/office/officeart/2008/layout/TitlePictureLineup"/>
    <dgm:cxn modelId="{87C0936E-0091-4DB6-9185-C8D613BABE3E}" type="presParOf" srcId="{35D606A9-F7F7-4A59-86CD-B72CDD0C86FD}" destId="{7B7ADBDA-6238-4CC0-B527-9D6F80A72FCD}" srcOrd="1" destOrd="0" presId="urn:microsoft.com/office/officeart/2008/layout/TitlePictureLineup"/>
    <dgm:cxn modelId="{1D2A89D3-E0AE-47F9-A262-165F034EED07}" type="presParOf" srcId="{35D606A9-F7F7-4A59-86CD-B72CDD0C86FD}" destId="{B823D82F-B451-42C0-B46A-53F5772CE536}" srcOrd="2" destOrd="0" presId="urn:microsoft.com/office/officeart/2008/layout/TitlePictureLineup"/>
    <dgm:cxn modelId="{916E894F-3266-4B3A-80DF-F374D05F96C5}" type="presParOf" srcId="{35D606A9-F7F7-4A59-86CD-B72CDD0C86FD}" destId="{7EDCF28E-FA3B-46F4-94C2-0741FDC56CFD}" srcOrd="3" destOrd="0" presId="urn:microsoft.com/office/officeart/2008/layout/TitlePictureLineup"/>
    <dgm:cxn modelId="{29EA67B7-5412-4932-A0AB-CD5406777149}" type="presParOf" srcId="{9242DDCC-EF4A-4623-8694-5DEFC90F05CA}" destId="{D9305776-CE3E-4BE0-B1A9-94E2C6FB06FE}" srcOrd="3" destOrd="0" presId="urn:microsoft.com/office/officeart/2008/layout/TitlePictureLineup"/>
    <dgm:cxn modelId="{24983D65-18F8-4D18-A846-FFF4A385C11B}" type="presParOf" srcId="{9242DDCC-EF4A-4623-8694-5DEFC90F05CA}" destId="{EE99D4DB-63A2-4684-A9B2-35AF01654CBE}" srcOrd="4" destOrd="0" presId="urn:microsoft.com/office/officeart/2008/layout/TitlePictureLineup"/>
    <dgm:cxn modelId="{D8841AC6-91B0-4EFA-9500-084A804D8920}" type="presParOf" srcId="{EE99D4DB-63A2-4684-A9B2-35AF01654CBE}" destId="{F10AD5D8-E992-4F4F-8D70-CA2F6C255D0F}" srcOrd="0" destOrd="0" presId="urn:microsoft.com/office/officeart/2008/layout/TitlePictureLineup"/>
    <dgm:cxn modelId="{706E2D14-8966-4DB9-B8E3-8087004A57E0}" type="presParOf" srcId="{EE99D4DB-63A2-4684-A9B2-35AF01654CBE}" destId="{29F3DE03-136F-4D4C-838C-BA0C117F7A18}" srcOrd="1" destOrd="0" presId="urn:microsoft.com/office/officeart/2008/layout/TitlePictureLineup"/>
    <dgm:cxn modelId="{8E613C90-4924-4D7F-B95F-C842F7A54E13}" type="presParOf" srcId="{EE99D4DB-63A2-4684-A9B2-35AF01654CBE}" destId="{4FE466B6-F546-4ED0-BDDA-92048C5341E7}" srcOrd="2" destOrd="0" presId="urn:microsoft.com/office/officeart/2008/layout/TitlePictureLineup"/>
    <dgm:cxn modelId="{A228FEAB-B580-4CF1-8154-980FED3C2487}" type="presParOf" srcId="{EE99D4DB-63A2-4684-A9B2-35AF01654CBE}" destId="{42BC24FF-06BE-48CE-93E9-23A019057B6B}" srcOrd="3" destOrd="0" presId="urn:microsoft.com/office/officeart/2008/layout/TitlePictureLineup"/>
    <dgm:cxn modelId="{70B28BE6-175B-4757-9C21-F5E8F80D195C}" type="presParOf" srcId="{9242DDCC-EF4A-4623-8694-5DEFC90F05CA}" destId="{9480D8F1-2298-4444-9062-A886510A292F}" srcOrd="5" destOrd="0" presId="urn:microsoft.com/office/officeart/2008/layout/TitlePictureLineup"/>
    <dgm:cxn modelId="{F9F2F0D7-3BBF-4FDC-952A-0A939485B4D5}" type="presParOf" srcId="{9242DDCC-EF4A-4623-8694-5DEFC90F05CA}" destId="{D77BCCE7-951D-46DA-A44D-5BFE2D7F137C}" srcOrd="6" destOrd="0" presId="urn:microsoft.com/office/officeart/2008/layout/TitlePictureLineup"/>
    <dgm:cxn modelId="{E2CC3B3F-4548-441A-A99D-B26CA6C6C6EE}" type="presParOf" srcId="{D77BCCE7-951D-46DA-A44D-5BFE2D7F137C}" destId="{F4B85C85-299E-4B75-A365-F9B2332C4979}" srcOrd="0" destOrd="0" presId="urn:microsoft.com/office/officeart/2008/layout/TitlePictureLineup"/>
    <dgm:cxn modelId="{CDB53E1F-553B-4B1B-B3A2-F90144A0894B}" type="presParOf" srcId="{D77BCCE7-951D-46DA-A44D-5BFE2D7F137C}" destId="{369C8870-DA29-4994-8BD6-6549DCC5920B}" srcOrd="1" destOrd="0" presId="urn:microsoft.com/office/officeart/2008/layout/TitlePictureLineup"/>
    <dgm:cxn modelId="{7AD21151-7F77-4FFE-A0B4-4818D93A7113}" type="presParOf" srcId="{D77BCCE7-951D-46DA-A44D-5BFE2D7F137C}" destId="{D69C9FD4-8DC6-48D6-96EF-B9E3C7D00DAF}" srcOrd="2" destOrd="0" presId="urn:microsoft.com/office/officeart/2008/layout/TitlePictureLineup"/>
    <dgm:cxn modelId="{CD110EB2-BFAC-4E24-A0C0-2BB8905F605A}" type="presParOf" srcId="{D77BCCE7-951D-46DA-A44D-5BFE2D7F137C}" destId="{EE353C83-35C1-4F6E-995D-85F02FE18D54}"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0F885-6817-4830-BD40-EA4CDA436DB5}">
      <dsp:nvSpPr>
        <dsp:cNvPr id="0" name=""/>
        <dsp:cNvSpPr/>
      </dsp:nvSpPr>
      <dsp:spPr>
        <a:xfrm>
          <a:off x="307650" y="235316"/>
          <a:ext cx="0" cy="2107545"/>
        </a:xfrm>
        <a:prstGeom prst="lin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66DCC5A-D916-4CA6-839B-05E80654DF9D}">
      <dsp:nvSpPr>
        <dsp:cNvPr id="0" name=""/>
        <dsp:cNvSpPr/>
      </dsp:nvSpPr>
      <dsp:spPr>
        <a:xfrm>
          <a:off x="366193" y="305567"/>
          <a:ext cx="1108451" cy="94839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C346AA-13E3-4497-A6CD-0CD5B352CF53}">
      <dsp:nvSpPr>
        <dsp:cNvPr id="0" name=""/>
        <dsp:cNvSpPr/>
      </dsp:nvSpPr>
      <dsp:spPr>
        <a:xfrm>
          <a:off x="366193" y="1253963"/>
          <a:ext cx="1108451" cy="108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9B002C"/>
              </a:solidFill>
              <a:latin typeface="Calibri" panose="020F0502020204030204"/>
              <a:ea typeface="+mn-ea"/>
              <a:cs typeface="+mn-cs"/>
            </a:rPr>
            <a:t>A historical prologue</a:t>
          </a:r>
          <a:endParaRPr lang="es-ES" sz="1800" kern="1200" dirty="0">
            <a:solidFill>
              <a:srgbClr val="9B002C"/>
            </a:solidFill>
          </a:endParaRPr>
        </a:p>
      </dsp:txBody>
      <dsp:txXfrm>
        <a:off x="366193" y="1253963"/>
        <a:ext cx="1108451" cy="1088898"/>
      </dsp:txXfrm>
    </dsp:sp>
    <dsp:sp modelId="{29E51C8A-A20D-4090-864D-849DE2D66D92}">
      <dsp:nvSpPr>
        <dsp:cNvPr id="0" name=""/>
        <dsp:cNvSpPr/>
      </dsp:nvSpPr>
      <dsp:spPr>
        <a:xfrm>
          <a:off x="209673" y="1144"/>
          <a:ext cx="1366813" cy="23417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effectLst>
                <a:outerShdw blurRad="38100" dist="38100" dir="2700000" algn="tl">
                  <a:srgbClr val="000000">
                    <a:alpha val="43137"/>
                  </a:srgbClr>
                </a:outerShdw>
              </a:effectLst>
            </a:rPr>
            <a:t>Dt</a:t>
          </a:r>
          <a:r>
            <a:rPr lang="es-ES" sz="1800" b="1" kern="1200" dirty="0">
              <a:effectLst>
                <a:outerShdw blurRad="38100" dist="38100" dir="2700000" algn="tl">
                  <a:srgbClr val="000000">
                    <a:alpha val="43137"/>
                  </a:srgbClr>
                </a:outerShdw>
              </a:effectLst>
            </a:rPr>
            <a:t>. 1:1-4:43</a:t>
          </a:r>
          <a:endParaRPr lang="es-ES" sz="1800" kern="1200" dirty="0">
            <a:effectLst>
              <a:outerShdw blurRad="38100" dist="38100" dir="2700000" algn="tl">
                <a:srgbClr val="000000">
                  <a:alpha val="43137"/>
                </a:srgbClr>
              </a:outerShdw>
            </a:effectLst>
          </a:endParaRPr>
        </a:p>
      </dsp:txBody>
      <dsp:txXfrm>
        <a:off x="209673" y="1144"/>
        <a:ext cx="1366813" cy="234171"/>
      </dsp:txXfrm>
    </dsp:sp>
    <dsp:sp modelId="{6F2930CB-7DDC-4878-9862-666C1DA49930}">
      <dsp:nvSpPr>
        <dsp:cNvPr id="0" name=""/>
        <dsp:cNvSpPr/>
      </dsp:nvSpPr>
      <dsp:spPr>
        <a:xfrm>
          <a:off x="2106422" y="235316"/>
          <a:ext cx="0" cy="2107545"/>
        </a:xfrm>
        <a:prstGeom prst="line">
          <a:avLst/>
        </a:prstGeom>
        <a:solidFill>
          <a:schemeClr val="lt1">
            <a:alpha val="90000"/>
            <a:hueOff val="0"/>
            <a:satOff val="0"/>
            <a:lumOff val="0"/>
            <a:alphaOff val="0"/>
          </a:schemeClr>
        </a:solidFill>
        <a:ln w="6350" cap="flat" cmpd="sng" algn="ctr">
          <a:solidFill>
            <a:schemeClr val="accent2">
              <a:hueOff val="-6200082"/>
              <a:satOff val="0"/>
              <a:lumOff val="-3333"/>
              <a:alphaOff val="0"/>
            </a:schemeClr>
          </a:solidFill>
          <a:prstDash val="solid"/>
          <a:miter lim="800000"/>
        </a:ln>
        <a:effectLst/>
      </dsp:spPr>
      <dsp:style>
        <a:lnRef idx="1">
          <a:scrgbClr r="0" g="0" b="0"/>
        </a:lnRef>
        <a:fillRef idx="1">
          <a:scrgbClr r="0" g="0" b="0"/>
        </a:fillRef>
        <a:effectRef idx="2">
          <a:scrgbClr r="0" g="0" b="0"/>
        </a:effectRef>
        <a:fontRef idx="minor"/>
      </dsp:style>
    </dsp:sp>
    <dsp:sp modelId="{7B7ADBDA-6238-4CC0-B527-9D6F80A72FCD}">
      <dsp:nvSpPr>
        <dsp:cNvPr id="0" name=""/>
        <dsp:cNvSpPr/>
      </dsp:nvSpPr>
      <dsp:spPr>
        <a:xfrm>
          <a:off x="2164965" y="305567"/>
          <a:ext cx="1108451" cy="94839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23D82F-B451-42C0-B46A-53F5772CE536}">
      <dsp:nvSpPr>
        <dsp:cNvPr id="0" name=""/>
        <dsp:cNvSpPr/>
      </dsp:nvSpPr>
      <dsp:spPr>
        <a:xfrm>
          <a:off x="2164965" y="1253963"/>
          <a:ext cx="1108451" cy="108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00018A"/>
              </a:solidFill>
              <a:latin typeface="Calibri" panose="020F0502020204030204"/>
              <a:ea typeface="+mn-ea"/>
              <a:cs typeface="+mn-cs"/>
            </a:rPr>
            <a:t>A review of the Law</a:t>
          </a:r>
          <a:endParaRPr lang="es-ES" sz="1800" kern="1200" dirty="0">
            <a:solidFill>
              <a:srgbClr val="00018A"/>
            </a:solidFill>
          </a:endParaRPr>
        </a:p>
      </dsp:txBody>
      <dsp:txXfrm>
        <a:off x="2164965" y="1253963"/>
        <a:ext cx="1108451" cy="1088898"/>
      </dsp:txXfrm>
    </dsp:sp>
    <dsp:sp modelId="{7EDCF28E-FA3B-46F4-94C2-0741FDC56CFD}">
      <dsp:nvSpPr>
        <dsp:cNvPr id="0" name=""/>
        <dsp:cNvSpPr/>
      </dsp:nvSpPr>
      <dsp:spPr>
        <a:xfrm>
          <a:off x="2008445" y="1144"/>
          <a:ext cx="1366813" cy="234171"/>
        </a:xfrm>
        <a:prstGeom prst="rect">
          <a:avLst/>
        </a:prstGeom>
        <a:gradFill rotWithShape="0">
          <a:gsLst>
            <a:gs pos="0">
              <a:schemeClr val="accent2">
                <a:hueOff val="-6200082"/>
                <a:satOff val="0"/>
                <a:lumOff val="-3333"/>
                <a:alphaOff val="0"/>
                <a:satMod val="103000"/>
                <a:lumMod val="102000"/>
                <a:tint val="94000"/>
              </a:schemeClr>
            </a:gs>
            <a:gs pos="50000">
              <a:schemeClr val="accent2">
                <a:hueOff val="-6200082"/>
                <a:satOff val="0"/>
                <a:lumOff val="-3333"/>
                <a:alphaOff val="0"/>
                <a:satMod val="110000"/>
                <a:lumMod val="100000"/>
                <a:shade val="100000"/>
              </a:schemeClr>
            </a:gs>
            <a:gs pos="100000">
              <a:schemeClr val="accent2">
                <a:hueOff val="-6200082"/>
                <a:satOff val="0"/>
                <a:lumOff val="-3333"/>
                <a:alphaOff val="0"/>
                <a:lumMod val="99000"/>
                <a:satMod val="120000"/>
                <a:shade val="78000"/>
              </a:schemeClr>
            </a:gs>
          </a:gsLst>
          <a:lin ang="5400000" scaled="0"/>
        </a:gradFill>
        <a:ln w="6350" cap="flat" cmpd="sng" algn="ctr">
          <a:solidFill>
            <a:schemeClr val="accent2">
              <a:hueOff val="-6200082"/>
              <a:satOff val="0"/>
              <a:lumOff val="-333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effectLst>
                <a:outerShdw blurRad="38100" dist="38100" dir="2700000" algn="tl">
                  <a:srgbClr val="000000">
                    <a:alpha val="43137"/>
                  </a:srgbClr>
                </a:outerShdw>
              </a:effectLst>
            </a:rPr>
            <a:t>Dt</a:t>
          </a:r>
          <a:r>
            <a:rPr lang="es-ES" sz="1800" b="1" kern="1200" dirty="0">
              <a:effectLst>
                <a:outerShdw blurRad="38100" dist="38100" dir="2700000" algn="tl">
                  <a:srgbClr val="000000">
                    <a:alpha val="43137"/>
                  </a:srgbClr>
                </a:outerShdw>
              </a:effectLst>
            </a:rPr>
            <a:t>. 4:44-28:6</a:t>
          </a:r>
          <a:endParaRPr lang="es-ES" sz="1800" kern="1200" dirty="0">
            <a:effectLst>
              <a:outerShdw blurRad="38100" dist="38100" dir="2700000" algn="tl">
                <a:srgbClr val="000000">
                  <a:alpha val="43137"/>
                </a:srgbClr>
              </a:outerShdw>
            </a:effectLst>
          </a:endParaRPr>
        </a:p>
      </dsp:txBody>
      <dsp:txXfrm>
        <a:off x="2008445" y="1144"/>
        <a:ext cx="1366813" cy="234171"/>
      </dsp:txXfrm>
    </dsp:sp>
    <dsp:sp modelId="{F10AD5D8-E992-4F4F-8D70-CA2F6C255D0F}">
      <dsp:nvSpPr>
        <dsp:cNvPr id="0" name=""/>
        <dsp:cNvSpPr/>
      </dsp:nvSpPr>
      <dsp:spPr>
        <a:xfrm>
          <a:off x="3905194" y="235316"/>
          <a:ext cx="0" cy="2107545"/>
        </a:xfrm>
        <a:prstGeom prst="line">
          <a:avLst/>
        </a:prstGeom>
        <a:solidFill>
          <a:schemeClr val="lt1">
            <a:alpha val="90000"/>
            <a:hueOff val="0"/>
            <a:satOff val="0"/>
            <a:lumOff val="0"/>
            <a:alphaOff val="0"/>
          </a:schemeClr>
        </a:solidFill>
        <a:ln w="6350" cap="flat" cmpd="sng" algn="ctr">
          <a:solidFill>
            <a:schemeClr val="accent2">
              <a:hueOff val="-12400164"/>
              <a:satOff val="0"/>
              <a:lumOff val="-6667"/>
              <a:alphaOff val="0"/>
            </a:schemeClr>
          </a:solidFill>
          <a:prstDash val="solid"/>
          <a:miter lim="800000"/>
        </a:ln>
        <a:effectLst/>
      </dsp:spPr>
      <dsp:style>
        <a:lnRef idx="1">
          <a:scrgbClr r="0" g="0" b="0"/>
        </a:lnRef>
        <a:fillRef idx="1">
          <a:scrgbClr r="0" g="0" b="0"/>
        </a:fillRef>
        <a:effectRef idx="2">
          <a:scrgbClr r="0" g="0" b="0"/>
        </a:effectRef>
        <a:fontRef idx="minor"/>
      </dsp:style>
    </dsp:sp>
    <dsp:sp modelId="{29F3DE03-136F-4D4C-838C-BA0C117F7A18}">
      <dsp:nvSpPr>
        <dsp:cNvPr id="0" name=""/>
        <dsp:cNvSpPr/>
      </dsp:nvSpPr>
      <dsp:spPr>
        <a:xfrm>
          <a:off x="3963737" y="305567"/>
          <a:ext cx="1108451" cy="948395"/>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466B6-F546-4ED0-BDDA-92048C5341E7}">
      <dsp:nvSpPr>
        <dsp:cNvPr id="0" name=""/>
        <dsp:cNvSpPr/>
      </dsp:nvSpPr>
      <dsp:spPr>
        <a:xfrm>
          <a:off x="3963737" y="1253963"/>
          <a:ext cx="1108451" cy="108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007612"/>
              </a:solidFill>
              <a:latin typeface="Calibri" panose="020F0502020204030204"/>
              <a:ea typeface="+mn-ea"/>
              <a:cs typeface="+mn-cs"/>
            </a:rPr>
            <a:t>An appeal to keep the covenant</a:t>
          </a:r>
          <a:endParaRPr lang="es-ES" sz="1800" kern="1200" dirty="0">
            <a:solidFill>
              <a:srgbClr val="007612"/>
            </a:solidFill>
          </a:endParaRPr>
        </a:p>
      </dsp:txBody>
      <dsp:txXfrm>
        <a:off x="3963737" y="1253963"/>
        <a:ext cx="1108451" cy="1088898"/>
      </dsp:txXfrm>
    </dsp:sp>
    <dsp:sp modelId="{42BC24FF-06BE-48CE-93E9-23A019057B6B}">
      <dsp:nvSpPr>
        <dsp:cNvPr id="0" name=""/>
        <dsp:cNvSpPr/>
      </dsp:nvSpPr>
      <dsp:spPr>
        <a:xfrm>
          <a:off x="3807216" y="1144"/>
          <a:ext cx="1366813" cy="234171"/>
        </a:xfrm>
        <a:prstGeom prst="rect">
          <a:avLst/>
        </a:prstGeom>
        <a:gradFill rotWithShape="0">
          <a:gsLst>
            <a:gs pos="0">
              <a:schemeClr val="accent2">
                <a:hueOff val="-12400164"/>
                <a:satOff val="0"/>
                <a:lumOff val="-6667"/>
                <a:alphaOff val="0"/>
                <a:satMod val="103000"/>
                <a:lumMod val="102000"/>
                <a:tint val="94000"/>
              </a:schemeClr>
            </a:gs>
            <a:gs pos="50000">
              <a:schemeClr val="accent2">
                <a:hueOff val="-12400164"/>
                <a:satOff val="0"/>
                <a:lumOff val="-6667"/>
                <a:alphaOff val="0"/>
                <a:satMod val="110000"/>
                <a:lumMod val="100000"/>
                <a:shade val="100000"/>
              </a:schemeClr>
            </a:gs>
            <a:gs pos="100000">
              <a:schemeClr val="accent2">
                <a:hueOff val="-12400164"/>
                <a:satOff val="0"/>
                <a:lumOff val="-6667"/>
                <a:alphaOff val="0"/>
                <a:lumMod val="99000"/>
                <a:satMod val="120000"/>
                <a:shade val="78000"/>
              </a:schemeClr>
            </a:gs>
          </a:gsLst>
          <a:lin ang="5400000" scaled="0"/>
        </a:gradFill>
        <a:ln w="6350" cap="flat" cmpd="sng" algn="ctr">
          <a:solidFill>
            <a:schemeClr val="accent2">
              <a:hueOff val="-12400164"/>
              <a:satOff val="0"/>
              <a:lumOff val="-666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effectLst>
                <a:outerShdw blurRad="38100" dist="38100" dir="2700000" algn="tl">
                  <a:srgbClr val="000000">
                    <a:alpha val="43137"/>
                  </a:srgbClr>
                </a:outerShdw>
              </a:effectLst>
            </a:rPr>
            <a:t>Dt</a:t>
          </a:r>
          <a:r>
            <a:rPr lang="es-ES" sz="1800" b="1" kern="1200" dirty="0">
              <a:effectLst>
                <a:outerShdw blurRad="38100" dist="38100" dir="2700000" algn="tl">
                  <a:srgbClr val="000000">
                    <a:alpha val="43137"/>
                  </a:srgbClr>
                </a:outerShdw>
              </a:effectLst>
            </a:rPr>
            <a:t>. 29-30</a:t>
          </a:r>
          <a:endParaRPr lang="es-ES" sz="1800" kern="1200" dirty="0">
            <a:effectLst>
              <a:outerShdw blurRad="38100" dist="38100" dir="2700000" algn="tl">
                <a:srgbClr val="000000">
                  <a:alpha val="43137"/>
                </a:srgbClr>
              </a:outerShdw>
            </a:effectLst>
          </a:endParaRPr>
        </a:p>
      </dsp:txBody>
      <dsp:txXfrm>
        <a:off x="3807216" y="1144"/>
        <a:ext cx="1366813" cy="234171"/>
      </dsp:txXfrm>
    </dsp:sp>
    <dsp:sp modelId="{F4B85C85-299E-4B75-A365-F9B2332C4979}">
      <dsp:nvSpPr>
        <dsp:cNvPr id="0" name=""/>
        <dsp:cNvSpPr/>
      </dsp:nvSpPr>
      <dsp:spPr>
        <a:xfrm>
          <a:off x="5757675" y="235316"/>
          <a:ext cx="0" cy="2107545"/>
        </a:xfrm>
        <a:prstGeom prst="line">
          <a:avLst/>
        </a:prstGeom>
        <a:solidFill>
          <a:schemeClr val="lt1">
            <a:alpha val="90000"/>
            <a:hueOff val="0"/>
            <a:satOff val="0"/>
            <a:lumOff val="0"/>
            <a:alphaOff val="0"/>
          </a:schemeClr>
        </a:solidFill>
        <a:ln w="6350" cap="flat" cmpd="sng" algn="ctr">
          <a:solidFill>
            <a:schemeClr val="accent2">
              <a:hueOff val="-18600245"/>
              <a:satOff val="0"/>
              <a:lumOff val="-1000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69C8870-DA29-4994-8BD6-6549DCC5920B}">
      <dsp:nvSpPr>
        <dsp:cNvPr id="0" name=""/>
        <dsp:cNvSpPr/>
      </dsp:nvSpPr>
      <dsp:spPr>
        <a:xfrm>
          <a:off x="5816167" y="305567"/>
          <a:ext cx="1108451" cy="948395"/>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9C9FD4-8DC6-48D6-96EF-B9E3C7D00DAF}">
      <dsp:nvSpPr>
        <dsp:cNvPr id="0" name=""/>
        <dsp:cNvSpPr/>
      </dsp:nvSpPr>
      <dsp:spPr>
        <a:xfrm>
          <a:off x="5815661" y="1253963"/>
          <a:ext cx="2831950" cy="108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652E00"/>
              </a:solidFill>
              <a:latin typeface="Calibri" panose="020F0502020204030204"/>
              <a:ea typeface="+mn-ea"/>
              <a:cs typeface="+mn-cs"/>
            </a:rPr>
            <a:t>A final call to read and remember the Law, the Song of Moses, his blessing, and farewell before he dies</a:t>
          </a:r>
          <a:endParaRPr lang="es-ES" sz="1800" kern="1200" dirty="0">
            <a:solidFill>
              <a:srgbClr val="652E00"/>
            </a:solidFill>
          </a:endParaRPr>
        </a:p>
      </dsp:txBody>
      <dsp:txXfrm>
        <a:off x="5815661" y="1253963"/>
        <a:ext cx="2831950" cy="1088898"/>
      </dsp:txXfrm>
    </dsp:sp>
    <dsp:sp modelId="{EE353C83-35C1-4F6E-995D-85F02FE18D54}">
      <dsp:nvSpPr>
        <dsp:cNvPr id="0" name=""/>
        <dsp:cNvSpPr/>
      </dsp:nvSpPr>
      <dsp:spPr>
        <a:xfrm>
          <a:off x="5659646" y="1144"/>
          <a:ext cx="1366813" cy="234171"/>
        </a:xfrm>
        <a:prstGeom prst="rect">
          <a:avLst/>
        </a:prstGeom>
        <a:gradFill rotWithShape="0">
          <a:gsLst>
            <a:gs pos="0">
              <a:schemeClr val="accent2">
                <a:hueOff val="-18600245"/>
                <a:satOff val="0"/>
                <a:lumOff val="-10000"/>
                <a:alphaOff val="0"/>
                <a:satMod val="103000"/>
                <a:lumMod val="102000"/>
                <a:tint val="94000"/>
              </a:schemeClr>
            </a:gs>
            <a:gs pos="50000">
              <a:schemeClr val="accent2">
                <a:hueOff val="-18600245"/>
                <a:satOff val="0"/>
                <a:lumOff val="-10000"/>
                <a:alphaOff val="0"/>
                <a:satMod val="110000"/>
                <a:lumMod val="100000"/>
                <a:shade val="100000"/>
              </a:schemeClr>
            </a:gs>
            <a:gs pos="100000">
              <a:schemeClr val="accent2">
                <a:hueOff val="-18600245"/>
                <a:satOff val="0"/>
                <a:lumOff val="-10000"/>
                <a:alphaOff val="0"/>
                <a:lumMod val="99000"/>
                <a:satMod val="120000"/>
                <a:shade val="78000"/>
              </a:schemeClr>
            </a:gs>
          </a:gsLst>
          <a:lin ang="5400000" scaled="0"/>
        </a:gradFill>
        <a:ln w="6350" cap="flat" cmpd="sng" algn="ctr">
          <a:solidFill>
            <a:schemeClr val="accent2">
              <a:hueOff val="-18600245"/>
              <a:satOff val="0"/>
              <a:lumOff val="-1000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effectLst>
                <a:outerShdw blurRad="38100" dist="38100" dir="2700000" algn="tl">
                  <a:srgbClr val="000000">
                    <a:alpha val="43137"/>
                  </a:srgbClr>
                </a:outerShdw>
              </a:effectLst>
            </a:rPr>
            <a:t>Dt</a:t>
          </a:r>
          <a:r>
            <a:rPr lang="es-ES" sz="1800" b="1" kern="1200" dirty="0">
              <a:effectLst>
                <a:outerShdw blurRad="38100" dist="38100" dir="2700000" algn="tl">
                  <a:srgbClr val="000000">
                    <a:alpha val="43137"/>
                  </a:srgbClr>
                </a:outerShdw>
              </a:effectLst>
            </a:rPr>
            <a:t>. 31-34</a:t>
          </a:r>
          <a:endParaRPr lang="es-ES" sz="1800" kern="1200" dirty="0">
            <a:effectLst>
              <a:outerShdw blurRad="38100" dist="38100" dir="2700000" algn="tl">
                <a:srgbClr val="000000">
                  <a:alpha val="43137"/>
                </a:srgbClr>
              </a:outerShdw>
            </a:effectLst>
          </a:endParaRPr>
        </a:p>
      </dsp:txBody>
      <dsp:txXfrm>
        <a:off x="5659646" y="1144"/>
        <a:ext cx="1366813" cy="234171"/>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81ACCE-0572-4932-9830-226D08417E39}" type="datetimeFigureOut">
              <a:rPr lang="es-ES" smtClean="0"/>
              <a:t>04/10/2021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984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81ACCE-0572-4932-9830-226D08417E39}" type="datetimeFigureOut">
              <a:rPr lang="es-ES" smtClean="0"/>
              <a:t>04/10/2021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181137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81ACCE-0572-4932-9830-226D08417E39}" type="datetimeFigureOut">
              <a:rPr lang="es-ES" smtClean="0"/>
              <a:t>04/10/2021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11069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81ACCE-0572-4932-9830-226D08417E39}" type="datetimeFigureOut">
              <a:rPr lang="es-ES" smtClean="0"/>
              <a:t>04/10/2021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291349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81ACCE-0572-4932-9830-226D08417E39}" type="datetimeFigureOut">
              <a:rPr lang="es-ES" smtClean="0"/>
              <a:t>04/10/2021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22819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A81ACCE-0572-4932-9830-226D08417E39}" type="datetimeFigureOut">
              <a:rPr lang="es-ES" smtClean="0"/>
              <a:t>04/10/2021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239597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A81ACCE-0572-4932-9830-226D08417E39}" type="datetimeFigureOut">
              <a:rPr lang="es-ES" smtClean="0"/>
              <a:t>04/10/2021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287786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A81ACCE-0572-4932-9830-226D08417E39}" type="datetimeFigureOut">
              <a:rPr lang="es-ES" smtClean="0"/>
              <a:t>04/10/2021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383940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1ACCE-0572-4932-9830-226D08417E39}" type="datetimeFigureOut">
              <a:rPr lang="es-ES" smtClean="0"/>
              <a:t>04/10/2021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39950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A81ACCE-0572-4932-9830-226D08417E39}" type="datetimeFigureOut">
              <a:rPr lang="es-ES" smtClean="0"/>
              <a:t>04/10/2021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140066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A81ACCE-0572-4932-9830-226D08417E39}" type="datetimeFigureOut">
              <a:rPr lang="es-ES" smtClean="0"/>
              <a:t>04/10/2021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ED13A63-C34E-431B-BA36-7CC3525EB161}" type="slidenum">
              <a:rPr lang="es-ES" smtClean="0"/>
              <a:t>‹#›</a:t>
            </a:fld>
            <a:endParaRPr lang="es-ES"/>
          </a:p>
        </p:txBody>
      </p:sp>
    </p:spTree>
    <p:extLst>
      <p:ext uri="{BB962C8B-B14F-4D97-AF65-F5344CB8AC3E}">
        <p14:creationId xmlns:p14="http://schemas.microsoft.com/office/powerpoint/2010/main" val="3006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A81ACCE-0572-4932-9830-226D08417E39}" type="datetimeFigureOut">
              <a:rPr lang="es-ES" smtClean="0"/>
              <a:t>04/10/2021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D13A63-C34E-431B-BA36-7CC3525EB161}" type="slidenum">
              <a:rPr lang="es-ES" smtClean="0"/>
              <a:t>‹#›</a:t>
            </a:fld>
            <a:endParaRPr lang="es-ES"/>
          </a:p>
        </p:txBody>
      </p:sp>
    </p:spTree>
    <p:extLst>
      <p:ext uri="{BB962C8B-B14F-4D97-AF65-F5344CB8AC3E}">
        <p14:creationId xmlns:p14="http://schemas.microsoft.com/office/powerpoint/2010/main" val="143526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jpe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g"/></Relationships>
</file>

<file path=ppt/slides/_rels/slide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2"/>
            <a:ext cx="3051498" cy="5143499"/>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2"/>
            <a:ext cx="2708597" cy="5143499"/>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73041" y="-80543"/>
            <a:ext cx="2890418" cy="3051499"/>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par de personas de pie sobre superficie terrosa&#10;&#10;Descripción generada automáticamente con confianza baja">
            <a:extLst>
              <a:ext uri="{FF2B5EF4-FFF2-40B4-BE49-F238E27FC236}">
                <a16:creationId xmlns:a16="http://schemas.microsoft.com/office/drawing/2014/main" id="{05D290F7-789D-438D-8BD8-D099CFF0BA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41955" y="92179"/>
            <a:ext cx="4959143" cy="4959143"/>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effectLst>
            <a:outerShdw blurRad="50800" dist="38100" dir="13500000" algn="br" rotWithShape="0">
              <a:prstClr val="black">
                <a:alpha val="40000"/>
              </a:prstClr>
            </a:outerShdw>
          </a:effectLst>
        </p:spPr>
      </p:pic>
      <p:sp>
        <p:nvSpPr>
          <p:cNvPr id="18" name="CuadroTexto 17">
            <a:extLst>
              <a:ext uri="{FF2B5EF4-FFF2-40B4-BE49-F238E27FC236}">
                <a16:creationId xmlns:a16="http://schemas.microsoft.com/office/drawing/2014/main" id="{49CF1090-E727-45B6-A4C7-6B5C973C8AC8}"/>
              </a:ext>
            </a:extLst>
          </p:cNvPr>
          <p:cNvSpPr txBox="1"/>
          <p:nvPr/>
        </p:nvSpPr>
        <p:spPr>
          <a:xfrm>
            <a:off x="7222331" y="4590521"/>
            <a:ext cx="1921670" cy="584775"/>
          </a:xfrm>
          <a:prstGeom prst="rect">
            <a:avLst/>
          </a:prstGeom>
          <a:noFill/>
        </p:spPr>
        <p:txBody>
          <a:bodyPr wrap="square" rtlCol="0">
            <a:spAutoFit/>
          </a:bodyPr>
          <a:lstStyle/>
          <a:p>
            <a:pPr algn="r"/>
            <a:r>
              <a:rPr lang="en-US" sz="1600" b="1">
                <a:solidFill>
                  <a:schemeClr val="bg1"/>
                </a:solidFill>
                <a:effectLst>
                  <a:outerShdw blurRad="38100" dist="38100" dir="2700000" algn="tl">
                    <a:srgbClr val="000000">
                      <a:alpha val="43137"/>
                    </a:srgbClr>
                  </a:outerShdw>
                </a:effectLst>
              </a:rPr>
              <a:t>Lesson 1 for October 2, 2021</a:t>
            </a:r>
            <a:endParaRPr lang="es-ES" sz="1600" b="1" dirty="0">
              <a:solidFill>
                <a:schemeClr val="bg1"/>
              </a:solidFill>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F004A6D7-E598-4A1D-84BE-BBB11EDB6EBE}"/>
              </a:ext>
            </a:extLst>
          </p:cNvPr>
          <p:cNvSpPr txBox="1"/>
          <p:nvPr/>
        </p:nvSpPr>
        <p:spPr>
          <a:xfrm>
            <a:off x="33225" y="-174672"/>
            <a:ext cx="4173583" cy="4832670"/>
          </a:xfrm>
          <a:prstGeom prst="rect">
            <a:avLst/>
          </a:prstGeom>
          <a:noFill/>
        </p:spPr>
        <p:txBody>
          <a:bodyPr wrap="square" rtlCol="0">
            <a:spAutoFit/>
            <a:scene3d>
              <a:camera prst="orthographicFront"/>
              <a:lightRig rig="sunrise" dir="t"/>
            </a:scene3d>
            <a:sp3d extrusionH="57150" contourW="25400">
              <a:bevelT w="57150" h="38100" prst="hardEdge"/>
              <a:contourClr>
                <a:srgbClr val="650065"/>
              </a:contourClr>
            </a:sp3d>
          </a:bodyPr>
          <a:lstStyle/>
          <a:p>
            <a:pPr algn="ctr">
              <a:lnSpc>
                <a:spcPts val="13000"/>
              </a:lnSpc>
            </a:pPr>
            <a:r>
              <a:rPr lang="es-ES" sz="4600" b="1">
                <a:ln w="22225">
                  <a:noFill/>
                  <a:prstDash val="solid"/>
                </a:ln>
                <a:solidFill>
                  <a:srgbClr val="8E008E"/>
                </a:solidFill>
              </a:rPr>
              <a:t>PREAMBLE </a:t>
            </a:r>
            <a:br>
              <a:rPr lang="es-ES" sz="4600" b="1">
                <a:ln w="22225">
                  <a:noFill/>
                  <a:prstDash val="solid"/>
                </a:ln>
                <a:solidFill>
                  <a:srgbClr val="8E008E"/>
                </a:solidFill>
              </a:rPr>
            </a:br>
            <a:r>
              <a:rPr lang="es-ES" sz="4600" b="1">
                <a:ln w="22225">
                  <a:noFill/>
                  <a:prstDash val="solid"/>
                </a:ln>
                <a:solidFill>
                  <a:srgbClr val="8E008E"/>
                </a:solidFill>
              </a:rPr>
              <a:t>TO DEUTERONOMY</a:t>
            </a:r>
            <a:endParaRPr lang="es-ES" sz="4600" b="1" dirty="0">
              <a:ln w="22225">
                <a:noFill/>
                <a:prstDash val="solid"/>
              </a:ln>
              <a:solidFill>
                <a:srgbClr val="8E008E"/>
              </a:solidFill>
            </a:endParaRPr>
          </a:p>
        </p:txBody>
      </p:sp>
    </p:spTree>
    <p:extLst>
      <p:ext uri="{BB962C8B-B14F-4D97-AF65-F5344CB8AC3E}">
        <p14:creationId xmlns:p14="http://schemas.microsoft.com/office/powerpoint/2010/main" val="319616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FD62518-1351-4227-B84A-8BDA4AB6604D}"/>
              </a:ext>
            </a:extLst>
          </p:cNvPr>
          <p:cNvSpPr txBox="1"/>
          <p:nvPr/>
        </p:nvSpPr>
        <p:spPr>
          <a:xfrm>
            <a:off x="2445658" y="1184425"/>
            <a:ext cx="6633028" cy="3108543"/>
          </a:xfrm>
          <a:prstGeom prst="rect">
            <a:avLst/>
          </a:prstGeom>
          <a:noFill/>
        </p:spPr>
        <p:txBody>
          <a:bodyPr wrap="square">
            <a:spAutoFit/>
            <a:scene3d>
              <a:camera prst="orthographicFront"/>
              <a:lightRig rig="threePt" dir="t"/>
            </a:scene3d>
            <a:sp3d extrusionH="57150">
              <a:bevelT w="38100" h="38100"/>
            </a:sp3d>
          </a:bodyPr>
          <a:lstStyle/>
          <a:p>
            <a:pPr>
              <a:spcBef>
                <a:spcPts val="600"/>
              </a:spcBef>
            </a:pPr>
            <a:r>
              <a:rPr lang="es-ES" sz="2800" b="1">
                <a:solidFill>
                  <a:srgbClr val="7A4242"/>
                </a:solidFill>
                <a:latin typeface="Constantia" panose="02030602050306030303" pitchFamily="18" charset="0"/>
              </a:rPr>
              <a:t>“</a:t>
            </a:r>
            <a:r>
              <a:rPr lang="en-US" sz="2800" b="1">
                <a:solidFill>
                  <a:srgbClr val="7A4242"/>
                </a:solidFill>
                <a:latin typeface="Constantia" panose="02030602050306030303" pitchFamily="18" charset="0"/>
              </a:rPr>
              <a:t>The principles set forth in Deuteronomy for the instruction of Israel are to be followed by God’s people to the end of time. True prosperity is dependent on the continuance of our covenant relationship with God.</a:t>
            </a:r>
            <a:r>
              <a:rPr lang="es-ES" sz="2800" b="1">
                <a:solidFill>
                  <a:srgbClr val="7A4242"/>
                </a:solidFill>
                <a:latin typeface="Constantia" panose="02030602050306030303" pitchFamily="18" charset="0"/>
              </a:rPr>
              <a:t>”</a:t>
            </a:r>
            <a:endParaRPr lang="es-ES" sz="2800" b="1" dirty="0">
              <a:solidFill>
                <a:srgbClr val="7A4242"/>
              </a:solidFill>
              <a:latin typeface="Constantia" panose="02030602050306030303" pitchFamily="18" charset="0"/>
            </a:endParaRPr>
          </a:p>
        </p:txBody>
      </p:sp>
      <p:sp>
        <p:nvSpPr>
          <p:cNvPr id="4" name="CuadroTexto 3">
            <a:extLst>
              <a:ext uri="{FF2B5EF4-FFF2-40B4-BE49-F238E27FC236}">
                <a16:creationId xmlns:a16="http://schemas.microsoft.com/office/drawing/2014/main" id="{DE8FBFFC-F70E-42E0-B257-17EE0661506C}"/>
              </a:ext>
            </a:extLst>
          </p:cNvPr>
          <p:cNvSpPr txBox="1"/>
          <p:nvPr/>
        </p:nvSpPr>
        <p:spPr>
          <a:xfrm>
            <a:off x="5235190" y="4396680"/>
            <a:ext cx="3877280" cy="338554"/>
          </a:xfrm>
          <a:prstGeom prst="rect">
            <a:avLst/>
          </a:prstGeom>
          <a:noFill/>
        </p:spPr>
        <p:txBody>
          <a:bodyPr wrap="none" rtlCol="0">
            <a:spAutoFit/>
          </a:bodyPr>
          <a:lstStyle/>
          <a:p>
            <a:pPr algn="r"/>
            <a:r>
              <a:rPr lang="en-US" sz="1600" b="1">
                <a:solidFill>
                  <a:srgbClr val="7A4242"/>
                </a:solidFill>
              </a:rPr>
              <a:t>E. G. W. (Prophets and Kings, cp. 46, p. 570)</a:t>
            </a:r>
            <a:endParaRPr lang="es-ES" sz="1600" b="1" dirty="0">
              <a:solidFill>
                <a:srgbClr val="7A4242"/>
              </a:solidFill>
            </a:endParaRPr>
          </a:p>
        </p:txBody>
      </p:sp>
    </p:spTree>
    <p:extLst>
      <p:ext uri="{BB962C8B-B14F-4D97-AF65-F5344CB8AC3E}">
        <p14:creationId xmlns:p14="http://schemas.microsoft.com/office/powerpoint/2010/main" val="11017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63F358-400E-4934-B9EE-FB76836BFAFD}"/>
              </a:ext>
            </a:extLst>
          </p:cNvPr>
          <p:cNvSpPr txBox="1"/>
          <p:nvPr/>
        </p:nvSpPr>
        <p:spPr>
          <a:xfrm>
            <a:off x="609862" y="2502731"/>
            <a:ext cx="3033476" cy="2434641"/>
          </a:xfrm>
          <a:prstGeom prst="rect">
            <a:avLst/>
          </a:prstGeom>
          <a:noFill/>
        </p:spPr>
        <p:txBody>
          <a:bodyPr wrap="square" rtlCol="0">
            <a:spAutoFit/>
          </a:bodyPr>
          <a:lstStyle/>
          <a:p>
            <a:pPr>
              <a:lnSpc>
                <a:spcPct val="150000"/>
              </a:lnSpc>
              <a:spcBef>
                <a:spcPts val="600"/>
              </a:spcBef>
            </a:pPr>
            <a:r>
              <a:rPr lang="es-ES" b="1">
                <a:solidFill>
                  <a:srgbClr val="EEC6FF"/>
                </a:solidFill>
                <a:effectLst>
                  <a:outerShdw blurRad="38100" dist="38100" dir="2700000" algn="tl">
                    <a:srgbClr val="000000">
                      <a:alpha val="43137"/>
                    </a:srgbClr>
                  </a:outerShdw>
                </a:effectLst>
              </a:rPr>
              <a:t>The Great Controversy</a:t>
            </a:r>
            <a:endParaRPr lang="es-ES" b="1" dirty="0">
              <a:solidFill>
                <a:srgbClr val="EEC6FF"/>
              </a:solidFill>
              <a:effectLst>
                <a:outerShdw blurRad="38100" dist="38100" dir="2700000" algn="tl">
                  <a:srgbClr val="000000">
                    <a:alpha val="43137"/>
                  </a:srgbClr>
                </a:outerShdw>
              </a:effectLst>
            </a:endParaRPr>
          </a:p>
          <a:p>
            <a:pPr>
              <a:lnSpc>
                <a:spcPct val="150000"/>
              </a:lnSpc>
              <a:spcBef>
                <a:spcPts val="600"/>
              </a:spcBef>
            </a:pPr>
            <a:r>
              <a:rPr lang="es-ES" b="1">
                <a:solidFill>
                  <a:srgbClr val="FDFCC8"/>
                </a:solidFill>
                <a:effectLst>
                  <a:outerShdw blurRad="38100" dist="38100" dir="2700000" algn="tl">
                    <a:srgbClr val="000000">
                      <a:alpha val="43137"/>
                    </a:srgbClr>
                  </a:outerShdw>
                </a:effectLst>
              </a:rPr>
              <a:t>Rebel humanity</a:t>
            </a:r>
            <a:endParaRPr lang="es-ES" b="1" dirty="0">
              <a:solidFill>
                <a:srgbClr val="FDFCC8"/>
              </a:solidFill>
              <a:effectLst>
                <a:outerShdw blurRad="38100" dist="38100" dir="2700000" algn="tl">
                  <a:srgbClr val="000000">
                    <a:alpha val="43137"/>
                  </a:srgbClr>
                </a:outerShdw>
              </a:effectLst>
            </a:endParaRPr>
          </a:p>
          <a:p>
            <a:pPr>
              <a:lnSpc>
                <a:spcPct val="150000"/>
              </a:lnSpc>
              <a:spcBef>
                <a:spcPts val="600"/>
              </a:spcBef>
            </a:pPr>
            <a:r>
              <a:rPr lang="es-ES" b="1">
                <a:solidFill>
                  <a:srgbClr val="C9FFDF"/>
                </a:solidFill>
                <a:effectLst>
                  <a:outerShdw blurRad="38100" dist="38100" dir="2700000" algn="tl">
                    <a:srgbClr val="000000">
                      <a:alpha val="43137"/>
                    </a:srgbClr>
                  </a:outerShdw>
                </a:effectLst>
              </a:rPr>
              <a:t>The seed of Abraham</a:t>
            </a:r>
            <a:endParaRPr lang="es-ES" b="1" dirty="0">
              <a:solidFill>
                <a:srgbClr val="C9FFDF"/>
              </a:solidFill>
              <a:effectLst>
                <a:outerShdw blurRad="38100" dist="38100" dir="2700000" algn="tl">
                  <a:srgbClr val="000000">
                    <a:alpha val="43137"/>
                  </a:srgbClr>
                </a:outerShdw>
              </a:effectLst>
            </a:endParaRPr>
          </a:p>
          <a:p>
            <a:pPr>
              <a:lnSpc>
                <a:spcPct val="150000"/>
              </a:lnSpc>
              <a:spcBef>
                <a:spcPts val="600"/>
              </a:spcBef>
            </a:pPr>
            <a:r>
              <a:rPr lang="es-ES" b="1">
                <a:solidFill>
                  <a:srgbClr val="93D6F2"/>
                </a:solidFill>
                <a:effectLst>
                  <a:outerShdw blurRad="38100" dist="38100" dir="2700000" algn="tl">
                    <a:srgbClr val="000000">
                      <a:alpha val="43137"/>
                    </a:srgbClr>
                  </a:outerShdw>
                </a:effectLst>
              </a:rPr>
              <a:t>The covenant at Sinai</a:t>
            </a:r>
            <a:endParaRPr lang="es-ES" b="1" dirty="0">
              <a:solidFill>
                <a:srgbClr val="93D6F2"/>
              </a:solidFill>
              <a:effectLst>
                <a:outerShdw blurRad="38100" dist="38100" dir="2700000" algn="tl">
                  <a:srgbClr val="000000">
                    <a:alpha val="43137"/>
                  </a:srgbClr>
                </a:outerShdw>
              </a:effectLst>
            </a:endParaRPr>
          </a:p>
          <a:p>
            <a:pPr>
              <a:lnSpc>
                <a:spcPct val="150000"/>
              </a:lnSpc>
              <a:spcBef>
                <a:spcPts val="600"/>
              </a:spcBef>
            </a:pPr>
            <a:r>
              <a:rPr lang="en-US" b="1">
                <a:solidFill>
                  <a:srgbClr val="FFE997"/>
                </a:solidFill>
                <a:effectLst>
                  <a:outerShdw blurRad="38100" dist="38100" dir="2700000" algn="tl">
                    <a:srgbClr val="000000">
                      <a:alpha val="43137"/>
                    </a:srgbClr>
                  </a:outerShdw>
                </a:effectLst>
              </a:rPr>
              <a:t>40 years in the desert</a:t>
            </a:r>
            <a:endParaRPr lang="es-ES" b="1" dirty="0">
              <a:solidFill>
                <a:srgbClr val="FFE997"/>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80C07C60-805C-4C81-AADC-3F23F0D9D8DB}"/>
              </a:ext>
            </a:extLst>
          </p:cNvPr>
          <p:cNvSpPr txBox="1"/>
          <p:nvPr/>
        </p:nvSpPr>
        <p:spPr>
          <a:xfrm>
            <a:off x="3621881" y="227130"/>
            <a:ext cx="5522119" cy="1831271"/>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The book of Deuteronomy contains the farewell speeches of Moses to the people of Israel before his death.</a:t>
            </a:r>
            <a:endParaRPr lang="es-ES" b="1" dirty="0">
              <a:solidFill>
                <a:schemeClr val="bg1"/>
              </a:solidFill>
              <a:effectLst>
                <a:outerShdw blurRad="38100" dist="38100" dir="2700000" algn="tl">
                  <a:srgbClr val="000000">
                    <a:alpha val="43137"/>
                  </a:srgbClr>
                </a:outerShdw>
              </a:effectLst>
            </a:endParaRPr>
          </a:p>
          <a:p>
            <a:pPr>
              <a:spcBef>
                <a:spcPts val="600"/>
              </a:spcBef>
            </a:pPr>
            <a:r>
              <a:rPr lang="en-US" b="1">
                <a:solidFill>
                  <a:schemeClr val="bg1"/>
                </a:solidFill>
                <a:effectLst>
                  <a:outerShdw blurRad="38100" dist="38100" dir="2700000" algn="tl">
                    <a:srgbClr val="000000">
                      <a:alpha val="43137"/>
                    </a:srgbClr>
                  </a:outerShdw>
                </a:effectLst>
              </a:rPr>
              <a:t>In order to properly understand them, we should review the broader context: from Lucifer’s rebellion to Israel’s forty years in the desert.</a:t>
            </a:r>
            <a:endParaRPr lang="es-ES"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1D58EC4B-3F36-4490-ADD4-F015D044110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6877" y="0"/>
            <a:ext cx="3428999" cy="2571750"/>
          </a:xfrm>
          <a:prstGeom prst="rect">
            <a:avLst/>
          </a:prstGeom>
          <a:ln>
            <a:noFill/>
          </a:ln>
          <a:effectLst>
            <a:softEdge rad="112500"/>
          </a:effectLst>
        </p:spPr>
      </p:pic>
      <p:pic>
        <p:nvPicPr>
          <p:cNvPr id="7" name="Imagen 6" descr="Un grupo de personas disfrazadas posando&#10;&#10;Descripción generada automáticamente con confianza baja">
            <a:extLst>
              <a:ext uri="{FF2B5EF4-FFF2-40B4-BE49-F238E27FC236}">
                <a16:creationId xmlns:a16="http://schemas.microsoft.com/office/drawing/2014/main" id="{1E936448-8146-4A4F-B79F-470D6780A7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01835" y="2362113"/>
            <a:ext cx="2071813" cy="27062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BD237"/>
            </a:contourClr>
          </a:sp3d>
        </p:spPr>
      </p:pic>
      <p:pic>
        <p:nvPicPr>
          <p:cNvPr id="9" name="Imagen 8" descr="Un grupo de personas haciendo gestos con la cara pintada&#10;&#10;Descripción generada automáticamente con confianza media">
            <a:extLst>
              <a:ext uri="{FF2B5EF4-FFF2-40B4-BE49-F238E27FC236}">
                <a16:creationId xmlns:a16="http://schemas.microsoft.com/office/drawing/2014/main" id="{A802C85A-E3A4-4F47-916F-CEEB5E5BFE0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21883" y="2362114"/>
            <a:ext cx="3317081" cy="27062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BD237"/>
            </a:contourClr>
          </a:sp3d>
        </p:spPr>
      </p:pic>
      <p:pic>
        <p:nvPicPr>
          <p:cNvPr id="13" name="Imagen 12" descr="Imagen que contiene sostener, tazón, jugador, plato&#10;&#10;Descripción generada automáticamente">
            <a:extLst>
              <a:ext uri="{FF2B5EF4-FFF2-40B4-BE49-F238E27FC236}">
                <a16:creationId xmlns:a16="http://schemas.microsoft.com/office/drawing/2014/main" id="{36E320BD-6A36-4AC6-84E9-6A86F0DD547E}"/>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56773" y="3658411"/>
            <a:ext cx="215108" cy="214699"/>
          </a:xfrm>
          <a:prstGeom prst="rect">
            <a:avLst/>
          </a:prstGeom>
        </p:spPr>
      </p:pic>
      <p:pic>
        <p:nvPicPr>
          <p:cNvPr id="14" name="Imagen 13" descr="Icono&#10;&#10;Descripción generada automáticamente">
            <a:extLst>
              <a:ext uri="{FF2B5EF4-FFF2-40B4-BE49-F238E27FC236}">
                <a16:creationId xmlns:a16="http://schemas.microsoft.com/office/drawing/2014/main" id="{4D8B7EB0-1D3A-4A74-B76F-678E58BF259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6773" y="4630832"/>
            <a:ext cx="215026" cy="214699"/>
          </a:xfrm>
          <a:prstGeom prst="rect">
            <a:avLst/>
          </a:prstGeom>
        </p:spPr>
      </p:pic>
      <p:pic>
        <p:nvPicPr>
          <p:cNvPr id="15" name="Imagen 14" descr="Imagen que contiene plato, tazón, sostener, firmar&#10;&#10;Descripción generada automáticamente">
            <a:extLst>
              <a:ext uri="{FF2B5EF4-FFF2-40B4-BE49-F238E27FC236}">
                <a16:creationId xmlns:a16="http://schemas.microsoft.com/office/drawing/2014/main" id="{D41C1A00-312F-492B-9E9E-DD724FEFCE7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6773" y="4144621"/>
            <a:ext cx="214862" cy="214699"/>
          </a:xfrm>
          <a:prstGeom prst="rect">
            <a:avLst/>
          </a:prstGeom>
        </p:spPr>
      </p:pic>
      <p:pic>
        <p:nvPicPr>
          <p:cNvPr id="17" name="Imagen 16" descr="Icono&#10;&#10;Descripción generada automáticamente">
            <a:extLst>
              <a:ext uri="{FF2B5EF4-FFF2-40B4-BE49-F238E27FC236}">
                <a16:creationId xmlns:a16="http://schemas.microsoft.com/office/drawing/2014/main" id="{3894FA4A-E4CE-431A-8F9F-31A077F259D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6773" y="3172201"/>
            <a:ext cx="214862" cy="214699"/>
          </a:xfrm>
          <a:prstGeom prst="rect">
            <a:avLst/>
          </a:prstGeom>
        </p:spPr>
      </p:pic>
      <p:pic>
        <p:nvPicPr>
          <p:cNvPr id="18" name="Imagen 17" descr="Forma, Círculo&#10;&#10;Descripción generada automáticamente">
            <a:extLst>
              <a:ext uri="{FF2B5EF4-FFF2-40B4-BE49-F238E27FC236}">
                <a16:creationId xmlns:a16="http://schemas.microsoft.com/office/drawing/2014/main" id="{D398213C-5AF0-4A2A-9870-7B75D89DD3A4}"/>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356773" y="2685991"/>
            <a:ext cx="214944" cy="214699"/>
          </a:xfrm>
          <a:prstGeom prst="rect">
            <a:avLst/>
          </a:prstGeom>
        </p:spPr>
      </p:pic>
    </p:spTree>
    <p:extLst>
      <p:ext uri="{BB962C8B-B14F-4D97-AF65-F5344CB8AC3E}">
        <p14:creationId xmlns:p14="http://schemas.microsoft.com/office/powerpoint/2010/main" val="411333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6" fill="hold">
                            <p:stCondLst>
                              <p:cond delay="1250"/>
                            </p:stCondLst>
                            <p:childTnLst>
                              <p:par>
                                <p:cTn id="27" presetID="22" presetClass="entr" presetSubtype="8"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145">
                                          <p:stCondLst>
                                            <p:cond delay="0"/>
                                          </p:stCondLst>
                                        </p:cTn>
                                        <p:tgtEl>
                                          <p:spTgt spid="18"/>
                                        </p:tgtEl>
                                      </p:cBhvr>
                                    </p:animEffect>
                                    <p:anim calcmode="lin" valueType="num">
                                      <p:cBhvr>
                                        <p:cTn id="35"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40" dur="7">
                                          <p:stCondLst>
                                            <p:cond delay="162"/>
                                          </p:stCondLst>
                                        </p:cTn>
                                        <p:tgtEl>
                                          <p:spTgt spid="18"/>
                                        </p:tgtEl>
                                      </p:cBhvr>
                                      <p:to x="100000" y="60000"/>
                                    </p:animScale>
                                    <p:animScale>
                                      <p:cBhvr>
                                        <p:cTn id="41" dur="41" decel="50000">
                                          <p:stCondLst>
                                            <p:cond delay="169"/>
                                          </p:stCondLst>
                                        </p:cTn>
                                        <p:tgtEl>
                                          <p:spTgt spid="18"/>
                                        </p:tgtEl>
                                      </p:cBhvr>
                                      <p:to x="100000" y="100000"/>
                                    </p:animScale>
                                    <p:animScale>
                                      <p:cBhvr>
                                        <p:cTn id="42" dur="7">
                                          <p:stCondLst>
                                            <p:cond delay="328"/>
                                          </p:stCondLst>
                                        </p:cTn>
                                        <p:tgtEl>
                                          <p:spTgt spid="18"/>
                                        </p:tgtEl>
                                      </p:cBhvr>
                                      <p:to x="100000" y="80000"/>
                                    </p:animScale>
                                    <p:animScale>
                                      <p:cBhvr>
                                        <p:cTn id="43" dur="41" decel="50000">
                                          <p:stCondLst>
                                            <p:cond delay="335"/>
                                          </p:stCondLst>
                                        </p:cTn>
                                        <p:tgtEl>
                                          <p:spTgt spid="18"/>
                                        </p:tgtEl>
                                      </p:cBhvr>
                                      <p:to x="100000" y="100000"/>
                                    </p:animScale>
                                    <p:animScale>
                                      <p:cBhvr>
                                        <p:cTn id="44" dur="7">
                                          <p:stCondLst>
                                            <p:cond delay="410"/>
                                          </p:stCondLst>
                                        </p:cTn>
                                        <p:tgtEl>
                                          <p:spTgt spid="18"/>
                                        </p:tgtEl>
                                      </p:cBhvr>
                                      <p:to x="100000" y="90000"/>
                                    </p:animScale>
                                    <p:animScale>
                                      <p:cBhvr>
                                        <p:cTn id="45" dur="41" decel="50000">
                                          <p:stCondLst>
                                            <p:cond delay="417"/>
                                          </p:stCondLst>
                                        </p:cTn>
                                        <p:tgtEl>
                                          <p:spTgt spid="18"/>
                                        </p:tgtEl>
                                      </p:cBhvr>
                                      <p:to x="100000" y="100000"/>
                                    </p:animScale>
                                    <p:animScale>
                                      <p:cBhvr>
                                        <p:cTn id="46" dur="7">
                                          <p:stCondLst>
                                            <p:cond delay="452"/>
                                          </p:stCondLst>
                                        </p:cTn>
                                        <p:tgtEl>
                                          <p:spTgt spid="18"/>
                                        </p:tgtEl>
                                      </p:cBhvr>
                                      <p:to x="100000" y="95000"/>
                                    </p:animScale>
                                    <p:animScale>
                                      <p:cBhvr>
                                        <p:cTn id="47" dur="41" decel="50000">
                                          <p:stCondLst>
                                            <p:cond delay="459"/>
                                          </p:stCondLst>
                                        </p:cTn>
                                        <p:tgtEl>
                                          <p:spTgt spid="18"/>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145">
                                          <p:stCondLst>
                                            <p:cond delay="0"/>
                                          </p:stCondLst>
                                        </p:cTn>
                                        <p:tgtEl>
                                          <p:spTgt spid="17"/>
                                        </p:tgtEl>
                                      </p:cBhvr>
                                    </p:animEffect>
                                    <p:anim calcmode="lin" valueType="num">
                                      <p:cBhvr>
                                        <p:cTn id="57"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8"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9"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60"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61"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62" dur="7">
                                          <p:stCondLst>
                                            <p:cond delay="162"/>
                                          </p:stCondLst>
                                        </p:cTn>
                                        <p:tgtEl>
                                          <p:spTgt spid="17"/>
                                        </p:tgtEl>
                                      </p:cBhvr>
                                      <p:to x="100000" y="60000"/>
                                    </p:animScale>
                                    <p:animScale>
                                      <p:cBhvr>
                                        <p:cTn id="63" dur="41" decel="50000">
                                          <p:stCondLst>
                                            <p:cond delay="169"/>
                                          </p:stCondLst>
                                        </p:cTn>
                                        <p:tgtEl>
                                          <p:spTgt spid="17"/>
                                        </p:tgtEl>
                                      </p:cBhvr>
                                      <p:to x="100000" y="100000"/>
                                    </p:animScale>
                                    <p:animScale>
                                      <p:cBhvr>
                                        <p:cTn id="64" dur="7">
                                          <p:stCondLst>
                                            <p:cond delay="328"/>
                                          </p:stCondLst>
                                        </p:cTn>
                                        <p:tgtEl>
                                          <p:spTgt spid="17"/>
                                        </p:tgtEl>
                                      </p:cBhvr>
                                      <p:to x="100000" y="80000"/>
                                    </p:animScale>
                                    <p:animScale>
                                      <p:cBhvr>
                                        <p:cTn id="65" dur="41" decel="50000">
                                          <p:stCondLst>
                                            <p:cond delay="335"/>
                                          </p:stCondLst>
                                        </p:cTn>
                                        <p:tgtEl>
                                          <p:spTgt spid="17"/>
                                        </p:tgtEl>
                                      </p:cBhvr>
                                      <p:to x="100000" y="100000"/>
                                    </p:animScale>
                                    <p:animScale>
                                      <p:cBhvr>
                                        <p:cTn id="66" dur="7">
                                          <p:stCondLst>
                                            <p:cond delay="410"/>
                                          </p:stCondLst>
                                        </p:cTn>
                                        <p:tgtEl>
                                          <p:spTgt spid="17"/>
                                        </p:tgtEl>
                                      </p:cBhvr>
                                      <p:to x="100000" y="90000"/>
                                    </p:animScale>
                                    <p:animScale>
                                      <p:cBhvr>
                                        <p:cTn id="67" dur="41" decel="50000">
                                          <p:stCondLst>
                                            <p:cond delay="417"/>
                                          </p:stCondLst>
                                        </p:cTn>
                                        <p:tgtEl>
                                          <p:spTgt spid="17"/>
                                        </p:tgtEl>
                                      </p:cBhvr>
                                      <p:to x="100000" y="100000"/>
                                    </p:animScale>
                                    <p:animScale>
                                      <p:cBhvr>
                                        <p:cTn id="68" dur="7">
                                          <p:stCondLst>
                                            <p:cond delay="452"/>
                                          </p:stCondLst>
                                        </p:cTn>
                                        <p:tgtEl>
                                          <p:spTgt spid="17"/>
                                        </p:tgtEl>
                                      </p:cBhvr>
                                      <p:to x="100000" y="95000"/>
                                    </p:animScale>
                                    <p:animScale>
                                      <p:cBhvr>
                                        <p:cTn id="69" dur="41" decel="50000">
                                          <p:stCondLst>
                                            <p:cond delay="459"/>
                                          </p:stCondLst>
                                        </p:cTn>
                                        <p:tgtEl>
                                          <p:spTgt spid="17"/>
                                        </p:tgtEl>
                                      </p:cBhvr>
                                      <p:to x="100000" y="100000"/>
                                    </p:animScale>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Effect transition="in" filter="wipe(left)">
                                      <p:cBhvr>
                                        <p:cTn id="73" dur="500"/>
                                        <p:tgtEl>
                                          <p:spTgt spid="2">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145">
                                          <p:stCondLst>
                                            <p:cond delay="0"/>
                                          </p:stCondLst>
                                        </p:cTn>
                                        <p:tgtEl>
                                          <p:spTgt spid="13"/>
                                        </p:tgtEl>
                                      </p:cBhvr>
                                    </p:animEffect>
                                    <p:anim calcmode="lin" valueType="num">
                                      <p:cBhvr>
                                        <p:cTn id="79"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0"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1"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82"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83"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84" dur="7">
                                          <p:stCondLst>
                                            <p:cond delay="162"/>
                                          </p:stCondLst>
                                        </p:cTn>
                                        <p:tgtEl>
                                          <p:spTgt spid="13"/>
                                        </p:tgtEl>
                                      </p:cBhvr>
                                      <p:to x="100000" y="60000"/>
                                    </p:animScale>
                                    <p:animScale>
                                      <p:cBhvr>
                                        <p:cTn id="85" dur="41" decel="50000">
                                          <p:stCondLst>
                                            <p:cond delay="169"/>
                                          </p:stCondLst>
                                        </p:cTn>
                                        <p:tgtEl>
                                          <p:spTgt spid="13"/>
                                        </p:tgtEl>
                                      </p:cBhvr>
                                      <p:to x="100000" y="100000"/>
                                    </p:animScale>
                                    <p:animScale>
                                      <p:cBhvr>
                                        <p:cTn id="86" dur="7">
                                          <p:stCondLst>
                                            <p:cond delay="328"/>
                                          </p:stCondLst>
                                        </p:cTn>
                                        <p:tgtEl>
                                          <p:spTgt spid="13"/>
                                        </p:tgtEl>
                                      </p:cBhvr>
                                      <p:to x="100000" y="80000"/>
                                    </p:animScale>
                                    <p:animScale>
                                      <p:cBhvr>
                                        <p:cTn id="87" dur="41" decel="50000">
                                          <p:stCondLst>
                                            <p:cond delay="335"/>
                                          </p:stCondLst>
                                        </p:cTn>
                                        <p:tgtEl>
                                          <p:spTgt spid="13"/>
                                        </p:tgtEl>
                                      </p:cBhvr>
                                      <p:to x="100000" y="100000"/>
                                    </p:animScale>
                                    <p:animScale>
                                      <p:cBhvr>
                                        <p:cTn id="88" dur="7">
                                          <p:stCondLst>
                                            <p:cond delay="410"/>
                                          </p:stCondLst>
                                        </p:cTn>
                                        <p:tgtEl>
                                          <p:spTgt spid="13"/>
                                        </p:tgtEl>
                                      </p:cBhvr>
                                      <p:to x="100000" y="90000"/>
                                    </p:animScale>
                                    <p:animScale>
                                      <p:cBhvr>
                                        <p:cTn id="89" dur="41" decel="50000">
                                          <p:stCondLst>
                                            <p:cond delay="417"/>
                                          </p:stCondLst>
                                        </p:cTn>
                                        <p:tgtEl>
                                          <p:spTgt spid="13"/>
                                        </p:tgtEl>
                                      </p:cBhvr>
                                      <p:to x="100000" y="100000"/>
                                    </p:animScale>
                                    <p:animScale>
                                      <p:cBhvr>
                                        <p:cTn id="90" dur="7">
                                          <p:stCondLst>
                                            <p:cond delay="452"/>
                                          </p:stCondLst>
                                        </p:cTn>
                                        <p:tgtEl>
                                          <p:spTgt spid="13"/>
                                        </p:tgtEl>
                                      </p:cBhvr>
                                      <p:to x="100000" y="95000"/>
                                    </p:animScale>
                                    <p:animScale>
                                      <p:cBhvr>
                                        <p:cTn id="91" dur="41" decel="50000">
                                          <p:stCondLst>
                                            <p:cond delay="459"/>
                                          </p:stCondLst>
                                        </p:cTn>
                                        <p:tgtEl>
                                          <p:spTgt spid="13"/>
                                        </p:tgtEl>
                                      </p:cBhvr>
                                      <p:to x="100000" y="100000"/>
                                    </p:animScale>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
                                            <p:txEl>
                                              <p:pRg st="2" end="2"/>
                                            </p:txEl>
                                          </p:spTgt>
                                        </p:tgtEl>
                                        <p:attrNameLst>
                                          <p:attrName>style.visibility</p:attrName>
                                        </p:attrNameLst>
                                      </p:cBhvr>
                                      <p:to>
                                        <p:strVal val="visible"/>
                                      </p:to>
                                    </p:set>
                                    <p:animEffect transition="in" filter="wipe(left)">
                                      <p:cBhvr>
                                        <p:cTn id="95" dur="500"/>
                                        <p:tgtEl>
                                          <p:spTgt spid="2">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down)">
                                      <p:cBhvr>
                                        <p:cTn id="100" dur="145">
                                          <p:stCondLst>
                                            <p:cond delay="0"/>
                                          </p:stCondLst>
                                        </p:cTn>
                                        <p:tgtEl>
                                          <p:spTgt spid="15"/>
                                        </p:tgtEl>
                                      </p:cBhvr>
                                    </p:animEffect>
                                    <p:anim calcmode="lin" valueType="num">
                                      <p:cBhvr>
                                        <p:cTn id="101"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2"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3"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04"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05"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06" dur="7">
                                          <p:stCondLst>
                                            <p:cond delay="162"/>
                                          </p:stCondLst>
                                        </p:cTn>
                                        <p:tgtEl>
                                          <p:spTgt spid="15"/>
                                        </p:tgtEl>
                                      </p:cBhvr>
                                      <p:to x="100000" y="60000"/>
                                    </p:animScale>
                                    <p:animScale>
                                      <p:cBhvr>
                                        <p:cTn id="107" dur="41" decel="50000">
                                          <p:stCondLst>
                                            <p:cond delay="169"/>
                                          </p:stCondLst>
                                        </p:cTn>
                                        <p:tgtEl>
                                          <p:spTgt spid="15"/>
                                        </p:tgtEl>
                                      </p:cBhvr>
                                      <p:to x="100000" y="100000"/>
                                    </p:animScale>
                                    <p:animScale>
                                      <p:cBhvr>
                                        <p:cTn id="108" dur="7">
                                          <p:stCondLst>
                                            <p:cond delay="328"/>
                                          </p:stCondLst>
                                        </p:cTn>
                                        <p:tgtEl>
                                          <p:spTgt spid="15"/>
                                        </p:tgtEl>
                                      </p:cBhvr>
                                      <p:to x="100000" y="80000"/>
                                    </p:animScale>
                                    <p:animScale>
                                      <p:cBhvr>
                                        <p:cTn id="109" dur="41" decel="50000">
                                          <p:stCondLst>
                                            <p:cond delay="335"/>
                                          </p:stCondLst>
                                        </p:cTn>
                                        <p:tgtEl>
                                          <p:spTgt spid="15"/>
                                        </p:tgtEl>
                                      </p:cBhvr>
                                      <p:to x="100000" y="100000"/>
                                    </p:animScale>
                                    <p:animScale>
                                      <p:cBhvr>
                                        <p:cTn id="110" dur="7">
                                          <p:stCondLst>
                                            <p:cond delay="410"/>
                                          </p:stCondLst>
                                        </p:cTn>
                                        <p:tgtEl>
                                          <p:spTgt spid="15"/>
                                        </p:tgtEl>
                                      </p:cBhvr>
                                      <p:to x="100000" y="90000"/>
                                    </p:animScale>
                                    <p:animScale>
                                      <p:cBhvr>
                                        <p:cTn id="111" dur="41" decel="50000">
                                          <p:stCondLst>
                                            <p:cond delay="417"/>
                                          </p:stCondLst>
                                        </p:cTn>
                                        <p:tgtEl>
                                          <p:spTgt spid="15"/>
                                        </p:tgtEl>
                                      </p:cBhvr>
                                      <p:to x="100000" y="100000"/>
                                    </p:animScale>
                                    <p:animScale>
                                      <p:cBhvr>
                                        <p:cTn id="112" dur="7">
                                          <p:stCondLst>
                                            <p:cond delay="452"/>
                                          </p:stCondLst>
                                        </p:cTn>
                                        <p:tgtEl>
                                          <p:spTgt spid="15"/>
                                        </p:tgtEl>
                                      </p:cBhvr>
                                      <p:to x="100000" y="95000"/>
                                    </p:animScale>
                                    <p:animScale>
                                      <p:cBhvr>
                                        <p:cTn id="113" dur="41" decel="50000">
                                          <p:stCondLst>
                                            <p:cond delay="459"/>
                                          </p:stCondLst>
                                        </p:cTn>
                                        <p:tgtEl>
                                          <p:spTgt spid="15"/>
                                        </p:tgtEl>
                                      </p:cBhvr>
                                      <p:to x="100000" y="100000"/>
                                    </p:animScale>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txEl>
                                              <p:pRg st="3" end="3"/>
                                            </p:txEl>
                                          </p:spTgt>
                                        </p:tgtEl>
                                        <p:attrNameLst>
                                          <p:attrName>style.visibility</p:attrName>
                                        </p:attrNameLst>
                                      </p:cBhvr>
                                      <p:to>
                                        <p:strVal val="visible"/>
                                      </p:to>
                                    </p:set>
                                    <p:animEffect transition="in" filter="wipe(left)">
                                      <p:cBhvr>
                                        <p:cTn id="117" dur="500"/>
                                        <p:tgtEl>
                                          <p:spTgt spid="2">
                                            <p:txEl>
                                              <p:pRg st="3" end="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145">
                                          <p:stCondLst>
                                            <p:cond delay="0"/>
                                          </p:stCondLst>
                                        </p:cTn>
                                        <p:tgtEl>
                                          <p:spTgt spid="14"/>
                                        </p:tgtEl>
                                      </p:cBhvr>
                                    </p:animEffect>
                                    <p:anim calcmode="lin" valueType="num">
                                      <p:cBhvr>
                                        <p:cTn id="123"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4"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5"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26"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27"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28" dur="7">
                                          <p:stCondLst>
                                            <p:cond delay="162"/>
                                          </p:stCondLst>
                                        </p:cTn>
                                        <p:tgtEl>
                                          <p:spTgt spid="14"/>
                                        </p:tgtEl>
                                      </p:cBhvr>
                                      <p:to x="100000" y="60000"/>
                                    </p:animScale>
                                    <p:animScale>
                                      <p:cBhvr>
                                        <p:cTn id="129" dur="41" decel="50000">
                                          <p:stCondLst>
                                            <p:cond delay="169"/>
                                          </p:stCondLst>
                                        </p:cTn>
                                        <p:tgtEl>
                                          <p:spTgt spid="14"/>
                                        </p:tgtEl>
                                      </p:cBhvr>
                                      <p:to x="100000" y="100000"/>
                                    </p:animScale>
                                    <p:animScale>
                                      <p:cBhvr>
                                        <p:cTn id="130" dur="7">
                                          <p:stCondLst>
                                            <p:cond delay="328"/>
                                          </p:stCondLst>
                                        </p:cTn>
                                        <p:tgtEl>
                                          <p:spTgt spid="14"/>
                                        </p:tgtEl>
                                      </p:cBhvr>
                                      <p:to x="100000" y="80000"/>
                                    </p:animScale>
                                    <p:animScale>
                                      <p:cBhvr>
                                        <p:cTn id="131" dur="41" decel="50000">
                                          <p:stCondLst>
                                            <p:cond delay="335"/>
                                          </p:stCondLst>
                                        </p:cTn>
                                        <p:tgtEl>
                                          <p:spTgt spid="14"/>
                                        </p:tgtEl>
                                      </p:cBhvr>
                                      <p:to x="100000" y="100000"/>
                                    </p:animScale>
                                    <p:animScale>
                                      <p:cBhvr>
                                        <p:cTn id="132" dur="7">
                                          <p:stCondLst>
                                            <p:cond delay="410"/>
                                          </p:stCondLst>
                                        </p:cTn>
                                        <p:tgtEl>
                                          <p:spTgt spid="14"/>
                                        </p:tgtEl>
                                      </p:cBhvr>
                                      <p:to x="100000" y="90000"/>
                                    </p:animScale>
                                    <p:animScale>
                                      <p:cBhvr>
                                        <p:cTn id="133" dur="41" decel="50000">
                                          <p:stCondLst>
                                            <p:cond delay="417"/>
                                          </p:stCondLst>
                                        </p:cTn>
                                        <p:tgtEl>
                                          <p:spTgt spid="14"/>
                                        </p:tgtEl>
                                      </p:cBhvr>
                                      <p:to x="100000" y="100000"/>
                                    </p:animScale>
                                    <p:animScale>
                                      <p:cBhvr>
                                        <p:cTn id="134" dur="7">
                                          <p:stCondLst>
                                            <p:cond delay="452"/>
                                          </p:stCondLst>
                                        </p:cTn>
                                        <p:tgtEl>
                                          <p:spTgt spid="14"/>
                                        </p:tgtEl>
                                      </p:cBhvr>
                                      <p:to x="100000" y="95000"/>
                                    </p:animScale>
                                    <p:animScale>
                                      <p:cBhvr>
                                        <p:cTn id="135" dur="41" decel="50000">
                                          <p:stCondLst>
                                            <p:cond delay="459"/>
                                          </p:stCondLst>
                                        </p:cTn>
                                        <p:tgtEl>
                                          <p:spTgt spid="14"/>
                                        </p:tgtEl>
                                      </p:cBhvr>
                                      <p:to x="100000" y="100000"/>
                                    </p:animScale>
                                  </p:childTnLst>
                                </p:cTn>
                              </p:par>
                            </p:childTnLst>
                          </p:cTn>
                        </p:par>
                        <p:par>
                          <p:cTn id="136" fill="hold">
                            <p:stCondLst>
                              <p:cond delay="500"/>
                            </p:stCondLst>
                            <p:childTnLst>
                              <p:par>
                                <p:cTn id="137" presetID="22" presetClass="entr" presetSubtype="8" fill="hold" grpId="0" nodeType="afterEffect">
                                  <p:stCondLst>
                                    <p:cond delay="0"/>
                                  </p:stCondLst>
                                  <p:childTnLst>
                                    <p:set>
                                      <p:cBhvr>
                                        <p:cTn id="138" dur="1" fill="hold">
                                          <p:stCondLst>
                                            <p:cond delay="0"/>
                                          </p:stCondLst>
                                        </p:cTn>
                                        <p:tgtEl>
                                          <p:spTgt spid="2">
                                            <p:txEl>
                                              <p:pRg st="4" end="4"/>
                                            </p:txEl>
                                          </p:spTgt>
                                        </p:tgtEl>
                                        <p:attrNameLst>
                                          <p:attrName>style.visibility</p:attrName>
                                        </p:attrNameLst>
                                      </p:cBhvr>
                                      <p:to>
                                        <p:strVal val="visible"/>
                                      </p:to>
                                    </p:set>
                                    <p:animEffect transition="in" filter="wipe(left)">
                                      <p:cBhvr>
                                        <p:cTn id="1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760833-A69D-40AD-9314-C9F0D37BB809}"/>
              </a:ext>
            </a:extLst>
          </p:cNvPr>
          <p:cNvSpPr txBox="1"/>
          <p:nvPr/>
        </p:nvSpPr>
        <p:spPr>
          <a:xfrm>
            <a:off x="-1" y="-172088"/>
            <a:ext cx="7064477" cy="923330"/>
          </a:xfrm>
          <a:prstGeom prst="rect">
            <a:avLst/>
          </a:prstGeom>
          <a:noFill/>
        </p:spPr>
        <p:txBody>
          <a:bodyPr wrap="square" rtlCol="0">
            <a:spAutoFit/>
            <a:scene3d>
              <a:camera prst="orthographicFront"/>
              <a:lightRig rig="freezing" dir="t"/>
            </a:scene3d>
            <a:sp3d extrusionH="57150" contourW="19050">
              <a:bevelT w="38100" h="38100" prst="convex"/>
              <a:contourClr>
                <a:schemeClr val="accent4">
                  <a:lumMod val="60000"/>
                  <a:lumOff val="40000"/>
                </a:schemeClr>
              </a:contourClr>
            </a:sp3d>
          </a:bodyPr>
          <a:lstStyle/>
          <a:p>
            <a:pPr algn="ctr"/>
            <a:r>
              <a:rPr lang="es-ES" sz="5400" b="1" spc="600">
                <a:ln w="12700">
                  <a:noFill/>
                  <a:prstDash val="solid"/>
                </a:ln>
                <a:solidFill>
                  <a:srgbClr val="C00000"/>
                </a:solidFill>
                <a:effectLst>
                  <a:outerShdw dist="38100" dir="2700000" algn="tl" rotWithShape="0">
                    <a:schemeClr val="accent3">
                      <a:lumMod val="60000"/>
                      <a:lumOff val="40000"/>
                    </a:schemeClr>
                  </a:outerShdw>
                </a:effectLst>
              </a:rPr>
              <a:t>DEUTERONOMY</a:t>
            </a:r>
            <a:endParaRPr lang="es-ES" sz="5400" b="1" spc="600" dirty="0">
              <a:ln w="12700">
                <a:noFill/>
                <a:prstDash val="solid"/>
              </a:ln>
              <a:solidFill>
                <a:srgbClr val="C00000"/>
              </a:solidFill>
              <a:effectLst>
                <a:outerShdw dist="38100" dir="2700000" algn="t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1FCEAF34-E29B-468E-8726-D4E58A73EF60}"/>
              </a:ext>
            </a:extLst>
          </p:cNvPr>
          <p:cNvSpPr txBox="1"/>
          <p:nvPr/>
        </p:nvSpPr>
        <p:spPr>
          <a:xfrm>
            <a:off x="458011" y="600881"/>
            <a:ext cx="6201348" cy="584775"/>
          </a:xfrm>
          <a:prstGeom prst="rect">
            <a:avLst/>
          </a:prstGeom>
          <a:noFill/>
        </p:spPr>
        <p:txBody>
          <a:bodyPr wrap="square">
            <a:spAutoFit/>
            <a:scene3d>
              <a:camera prst="orthographicFront"/>
              <a:lightRig rig="threePt" dir="t"/>
            </a:scene3d>
            <a:sp3d extrusionH="57150">
              <a:bevelT w="38100" h="38100"/>
            </a:sp3d>
          </a:bodyPr>
          <a:lstStyle/>
          <a:p>
            <a:r>
              <a:rPr lang="es-ES" sz="1600" b="1">
                <a:solidFill>
                  <a:srgbClr val="C00000"/>
                </a:solidFill>
                <a:latin typeface="Comic Sans MS" panose="030F0702030302020204" pitchFamily="66" charset="0"/>
              </a:rPr>
              <a:t>“</a:t>
            </a:r>
            <a:r>
              <a:rPr lang="en-US" sz="1600" b="1">
                <a:solidFill>
                  <a:srgbClr val="C00000"/>
                </a:solidFill>
                <a:latin typeface="Comic Sans MS" panose="030F0702030302020204" pitchFamily="66" charset="0"/>
              </a:rPr>
              <a:t>These are the words which Moses spoke to all Israel on this side of the Jordan in the wilderness.</a:t>
            </a:r>
            <a:r>
              <a:rPr lang="es-ES" sz="1600" b="1">
                <a:solidFill>
                  <a:srgbClr val="C00000"/>
                </a:solidFill>
                <a:latin typeface="Comic Sans MS" panose="030F0702030302020204" pitchFamily="66" charset="0"/>
              </a:rPr>
              <a:t>” </a:t>
            </a:r>
            <a:r>
              <a:rPr lang="es-ES" sz="1400" b="1">
                <a:solidFill>
                  <a:srgbClr val="C00000"/>
                </a:solidFill>
                <a:latin typeface="Comic Sans MS" panose="030F0702030302020204" pitchFamily="66" charset="0"/>
              </a:rPr>
              <a:t>(Deuteronomy 1:1</a:t>
            </a:r>
            <a:r>
              <a:rPr lang="es-ES" sz="1400" b="1" dirty="0">
                <a:solidFill>
                  <a:srgbClr val="C00000"/>
                </a:solidFill>
                <a:latin typeface="Comic Sans MS" panose="030F0702030302020204" pitchFamily="66" charset="0"/>
              </a:rPr>
              <a:t>)</a:t>
            </a:r>
          </a:p>
        </p:txBody>
      </p:sp>
      <p:sp>
        <p:nvSpPr>
          <p:cNvPr id="5" name="CuadroTexto 4">
            <a:extLst>
              <a:ext uri="{FF2B5EF4-FFF2-40B4-BE49-F238E27FC236}">
                <a16:creationId xmlns:a16="http://schemas.microsoft.com/office/drawing/2014/main" id="{CFA8F5F7-D6E8-46AA-9276-1762047330C2}"/>
              </a:ext>
            </a:extLst>
          </p:cNvPr>
          <p:cNvSpPr txBox="1"/>
          <p:nvPr/>
        </p:nvSpPr>
        <p:spPr>
          <a:xfrm>
            <a:off x="103241" y="1245515"/>
            <a:ext cx="6961236" cy="1477328"/>
          </a:xfrm>
          <a:prstGeom prst="rect">
            <a:avLst/>
          </a:prstGeom>
          <a:noFill/>
        </p:spPr>
        <p:txBody>
          <a:bodyPr wrap="square" rtlCol="0">
            <a:spAutoFit/>
          </a:bodyPr>
          <a:lstStyle/>
          <a:p>
            <a:pPr>
              <a:spcBef>
                <a:spcPts val="600"/>
              </a:spcBef>
            </a:pPr>
            <a:r>
              <a:rPr lang="en-US" b="1"/>
              <a:t>The word “Deuteronomy,” the title of the book, is derived from the Greek translation (the </a:t>
            </a:r>
            <a:r>
              <a:rPr lang="en-US" b="1" i="1"/>
              <a:t>Septuagint</a:t>
            </a:r>
            <a:r>
              <a:rPr lang="en-US" b="1"/>
              <a:t>) of a phrase found in Deuteronomy 17:18, “a copy of this law,” which means literally “a second [i.e., a repetition] of this law.” The title indicates both a repetition of the law they had received at Sinai, and a review of God’s teachings.</a:t>
            </a:r>
            <a:endParaRPr lang="es-ES" b="1" dirty="0"/>
          </a:p>
        </p:txBody>
      </p:sp>
      <p:pic>
        <p:nvPicPr>
          <p:cNvPr id="6" name="Imagen 5" descr="Un grupo de personas en una montaña de roca&#10;&#10;Descripción generada automáticamente con confianza baja">
            <a:extLst>
              <a:ext uri="{FF2B5EF4-FFF2-40B4-BE49-F238E27FC236}">
                <a16:creationId xmlns:a16="http://schemas.microsoft.com/office/drawing/2014/main" id="{4C1DEDB8-437C-4A54-AA06-A2C0D5F9A1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240" y="2905429"/>
            <a:ext cx="4970206" cy="2123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7771C28-AB6B-4C02-A3F6-D0BA1C40472A}"/>
              </a:ext>
            </a:extLst>
          </p:cNvPr>
          <p:cNvSpPr txBox="1"/>
          <p:nvPr/>
        </p:nvSpPr>
        <p:spPr>
          <a:xfrm>
            <a:off x="5132860" y="2817290"/>
            <a:ext cx="3848487" cy="2308324"/>
          </a:xfrm>
          <a:prstGeom prst="rect">
            <a:avLst/>
          </a:prstGeom>
          <a:noFill/>
        </p:spPr>
        <p:txBody>
          <a:bodyPr wrap="square">
            <a:spAutoFit/>
          </a:bodyPr>
          <a:lstStyle/>
          <a:p>
            <a:pPr>
              <a:spcBef>
                <a:spcPts val="600"/>
              </a:spcBef>
            </a:pPr>
            <a:r>
              <a:rPr lang="en-US" b="1"/>
              <a:t>The Hebrew title of the book, </a:t>
            </a:r>
            <a:r>
              <a:rPr lang="en-US" b="1" i="1"/>
              <a:t>Debarim</a:t>
            </a:r>
            <a:r>
              <a:rPr lang="en-US" b="1"/>
              <a:t>, “words” refers to the prophetic words of Moses in verse 3. This echoes the last words of the book of Numbers, which read “these are the commandments” (Num. 36:13). These “words” are the commandments of God.</a:t>
            </a:r>
            <a:endParaRPr lang="es-ES" b="1" dirty="0"/>
          </a:p>
        </p:txBody>
      </p:sp>
      <p:pic>
        <p:nvPicPr>
          <p:cNvPr id="10" name="Imagen 9" descr="Imagen que contiene persona, sostener, montaña, hombre&#10;&#10;Descripción generada automáticamente">
            <a:extLst>
              <a:ext uri="{FF2B5EF4-FFF2-40B4-BE49-F238E27FC236}">
                <a16:creationId xmlns:a16="http://schemas.microsoft.com/office/drawing/2014/main" id="{1B4BBE47-E5C4-4B72-A2A8-62038E18E3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87288" y="132735"/>
            <a:ext cx="1953471" cy="2580968"/>
          </a:xfrm>
          <a:prstGeom prst="rect">
            <a:avLst/>
          </a:prstGeom>
          <a:solidFill>
            <a:srgbClr val="FFFFFF">
              <a:shade val="85000"/>
            </a:srgbClr>
          </a:solidFill>
          <a:ln w="88900" cap="sq">
            <a:solidFill>
              <a:srgbClr val="86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603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760833-A69D-40AD-9314-C9F0D37BB809}"/>
              </a:ext>
            </a:extLst>
          </p:cNvPr>
          <p:cNvSpPr txBox="1"/>
          <p:nvPr/>
        </p:nvSpPr>
        <p:spPr>
          <a:xfrm>
            <a:off x="1" y="-154855"/>
            <a:ext cx="7248832" cy="923330"/>
          </a:xfrm>
          <a:prstGeom prst="rect">
            <a:avLst/>
          </a:prstGeom>
          <a:noFill/>
        </p:spPr>
        <p:txBody>
          <a:bodyPr wrap="square" rtlCol="0">
            <a:spAutoFit/>
          </a:bodyPr>
          <a:lstStyle/>
          <a:p>
            <a:pPr algn="ctr"/>
            <a:r>
              <a:rPr lang="es-ES" sz="5400" b="1" spc="600">
                <a:ln w="0"/>
                <a:solidFill>
                  <a:schemeClr val="bg1"/>
                </a:solidFill>
                <a:effectLst>
                  <a:innerShdw blurRad="63500" dist="50800" dir="13500000">
                    <a:srgbClr val="000000">
                      <a:alpha val="50000"/>
                    </a:srgbClr>
                  </a:innerShdw>
                </a:effectLst>
              </a:rPr>
              <a:t>DEUTERONOMY</a:t>
            </a:r>
            <a:endParaRPr lang="es-ES" sz="5400" b="1" spc="600" dirty="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CFA8F5F7-D6E8-46AA-9276-1762047330C2}"/>
              </a:ext>
            </a:extLst>
          </p:cNvPr>
          <p:cNvSpPr txBox="1"/>
          <p:nvPr/>
        </p:nvSpPr>
        <p:spPr>
          <a:xfrm>
            <a:off x="248194" y="601920"/>
            <a:ext cx="4709160" cy="369332"/>
          </a:xfrm>
          <a:prstGeom prst="rect">
            <a:avLst/>
          </a:prstGeom>
          <a:noFill/>
        </p:spPr>
        <p:txBody>
          <a:bodyPr wrap="square" rtlCol="0">
            <a:spAutoFit/>
          </a:bodyPr>
          <a:lstStyle/>
          <a:p>
            <a:pPr>
              <a:spcBef>
                <a:spcPts val="600"/>
              </a:spcBef>
            </a:pPr>
            <a:r>
              <a:rPr lang="en-US" b="1"/>
              <a:t>This book contains four speeches:</a:t>
            </a:r>
            <a:endParaRPr lang="es-ES" b="1" dirty="0"/>
          </a:p>
        </p:txBody>
      </p:sp>
      <p:graphicFrame>
        <p:nvGraphicFramePr>
          <p:cNvPr id="9" name="Diagrama 8">
            <a:extLst>
              <a:ext uri="{FF2B5EF4-FFF2-40B4-BE49-F238E27FC236}">
                <a16:creationId xmlns:a16="http://schemas.microsoft.com/office/drawing/2014/main" id="{C6794C8F-EF2E-4991-B195-E4A0D00AB946}"/>
              </a:ext>
            </a:extLst>
          </p:cNvPr>
          <p:cNvGraphicFramePr/>
          <p:nvPr>
            <p:extLst>
              <p:ext uri="{D42A27DB-BD31-4B8C-83A1-F6EECF244321}">
                <p14:modId xmlns:p14="http://schemas.microsoft.com/office/powerpoint/2010/main" val="3209340614"/>
              </p:ext>
            </p:extLst>
          </p:nvPr>
        </p:nvGraphicFramePr>
        <p:xfrm>
          <a:off x="5402" y="989129"/>
          <a:ext cx="8647612" cy="2344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27345087-8A2B-4481-B87B-955B4AB2C391}"/>
              </a:ext>
            </a:extLst>
          </p:cNvPr>
          <p:cNvSpPr txBox="1"/>
          <p:nvPr/>
        </p:nvSpPr>
        <p:spPr>
          <a:xfrm>
            <a:off x="1304915" y="3330182"/>
            <a:ext cx="3274142" cy="1754326"/>
          </a:xfrm>
          <a:prstGeom prst="rect">
            <a:avLst/>
          </a:prstGeom>
          <a:noFill/>
        </p:spPr>
        <p:txBody>
          <a:bodyPr wrap="square" rtlCol="0">
            <a:spAutoFit/>
          </a:bodyPr>
          <a:lstStyle/>
          <a:p>
            <a:pPr>
              <a:spcBef>
                <a:spcPts val="600"/>
              </a:spcBef>
            </a:pPr>
            <a:r>
              <a:rPr lang="en-US" b="1"/>
              <a:t>The overall structure of the book is found in the first three speeches. It follows the structure of the old covenants between vassals and their masters (Egyptians and Hittites):</a:t>
            </a:r>
            <a:endParaRPr lang="es-ES" b="1" dirty="0"/>
          </a:p>
        </p:txBody>
      </p:sp>
      <p:sp>
        <p:nvSpPr>
          <p:cNvPr id="7" name="CuadroTexto 6">
            <a:extLst>
              <a:ext uri="{FF2B5EF4-FFF2-40B4-BE49-F238E27FC236}">
                <a16:creationId xmlns:a16="http://schemas.microsoft.com/office/drawing/2014/main" id="{5F3C1266-7619-489B-A38B-DA0E94E78132}"/>
              </a:ext>
            </a:extLst>
          </p:cNvPr>
          <p:cNvSpPr txBox="1"/>
          <p:nvPr/>
        </p:nvSpPr>
        <p:spPr>
          <a:xfrm>
            <a:off x="4906906" y="3330182"/>
            <a:ext cx="4331689" cy="1754326"/>
          </a:xfrm>
          <a:prstGeom prst="rect">
            <a:avLst/>
          </a:prstGeom>
          <a:noFill/>
        </p:spPr>
        <p:txBody>
          <a:bodyPr wrap="square" rtlCol="0">
            <a:spAutoFit/>
          </a:bodyPr>
          <a:lstStyle/>
          <a:p>
            <a:r>
              <a:rPr lang="es-ES" b="1"/>
              <a:t>Preamble (Dt. 1:1-5)</a:t>
            </a:r>
            <a:endParaRPr lang="es-ES" b="1" dirty="0"/>
          </a:p>
          <a:p>
            <a:r>
              <a:rPr lang="es-ES" b="1"/>
              <a:t>Historical prologue (Dt. 1:6-4:49)</a:t>
            </a:r>
            <a:endParaRPr lang="es-ES" b="1" dirty="0"/>
          </a:p>
          <a:p>
            <a:r>
              <a:rPr lang="es-ES" b="1"/>
              <a:t>Stipulations: general (Dt. 5-11)</a:t>
            </a:r>
            <a:endParaRPr lang="es-ES" b="1" dirty="0"/>
          </a:p>
          <a:p>
            <a:r>
              <a:rPr lang="es-ES" b="1"/>
              <a:t>Stipulations: specific (Dt. 12-26)</a:t>
            </a:r>
            <a:endParaRPr lang="es-ES" b="1" dirty="0"/>
          </a:p>
          <a:p>
            <a:r>
              <a:rPr lang="en-US" b="1"/>
              <a:t>Blessings and curses (Dt. 27-28)</a:t>
            </a:r>
            <a:endParaRPr lang="es-ES" b="1" dirty="0"/>
          </a:p>
          <a:p>
            <a:r>
              <a:rPr lang="en-US" b="1"/>
              <a:t>Covenant loyalty and witnesses (Dt. 29-30)</a:t>
            </a:r>
            <a:endParaRPr lang="es-ES" b="1" dirty="0"/>
          </a:p>
        </p:txBody>
      </p:sp>
      <p:pic>
        <p:nvPicPr>
          <p:cNvPr id="11" name="Imagen 10" descr="Imagen que contiene persona, gente, agua, grupo&#10;&#10;Descripción generada automáticamente">
            <a:extLst>
              <a:ext uri="{FF2B5EF4-FFF2-40B4-BE49-F238E27FC236}">
                <a16:creationId xmlns:a16="http://schemas.microsoft.com/office/drawing/2014/main" id="{E56099D9-088D-415C-8954-42FAE029EB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248832" y="119402"/>
            <a:ext cx="1787084" cy="2041730"/>
          </a:xfrm>
          <a:prstGeom prst="roundRect">
            <a:avLst>
              <a:gd name="adj" fmla="val 100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6AF44D49-51C5-482E-B340-9E774AF5B50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788" y="3490694"/>
            <a:ext cx="1231127" cy="893486"/>
          </a:xfrm>
          <a:prstGeom prst="roundRect">
            <a:avLst>
              <a:gd name="adj" fmla="val 8594"/>
            </a:avLst>
          </a:prstGeom>
          <a:solidFill>
            <a:srgbClr val="FFFFFF">
              <a:shade val="85000"/>
            </a:srgbClr>
          </a:solidFill>
          <a:ln>
            <a:noFill/>
          </a:ln>
          <a:effectLst>
            <a:reflection blurRad="6350" stA="50000" endA="300" endPos="90000" dir="5400000" sy="-100000" algn="bl" rotWithShape="0"/>
          </a:effectLst>
          <a:scene3d>
            <a:camera prst="orthographicFront"/>
            <a:lightRig rig="threePt" dir="t"/>
          </a:scene3d>
          <a:sp3d>
            <a:bevelT/>
          </a:sp3d>
        </p:spPr>
      </p:pic>
      <p:pic>
        <p:nvPicPr>
          <p:cNvPr id="13" name="Imagen 12" descr="Icono&#10;&#10;Descripción generada automáticamente">
            <a:extLst>
              <a:ext uri="{FF2B5EF4-FFF2-40B4-BE49-F238E27FC236}">
                <a16:creationId xmlns:a16="http://schemas.microsoft.com/office/drawing/2014/main" id="{FA0C5A3C-72FF-438F-B4E0-3721868AA89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84232" y="3722436"/>
            <a:ext cx="149612" cy="149612"/>
          </a:xfrm>
          <a:prstGeom prst="rect">
            <a:avLst/>
          </a:prstGeom>
        </p:spPr>
      </p:pic>
      <p:pic>
        <p:nvPicPr>
          <p:cNvPr id="15" name="Imagen 14" descr="Icono&#10;&#10;Descripción generada automáticamente">
            <a:extLst>
              <a:ext uri="{FF2B5EF4-FFF2-40B4-BE49-F238E27FC236}">
                <a16:creationId xmlns:a16="http://schemas.microsoft.com/office/drawing/2014/main" id="{892A46B6-8580-4404-A2A7-BB1A622DD03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784232" y="4267330"/>
            <a:ext cx="149612" cy="149612"/>
          </a:xfrm>
          <a:prstGeom prst="rect">
            <a:avLst/>
          </a:prstGeom>
        </p:spPr>
      </p:pic>
      <p:pic>
        <p:nvPicPr>
          <p:cNvPr id="16" name="Imagen 15" descr="Icono&#10;&#10;Descripción generada automáticamente">
            <a:extLst>
              <a:ext uri="{FF2B5EF4-FFF2-40B4-BE49-F238E27FC236}">
                <a16:creationId xmlns:a16="http://schemas.microsoft.com/office/drawing/2014/main" id="{0D7FF33C-4CC4-44DB-BDFC-7E2768505D4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784232" y="4812225"/>
            <a:ext cx="149663" cy="149611"/>
          </a:xfrm>
          <a:prstGeom prst="rect">
            <a:avLst/>
          </a:prstGeom>
        </p:spPr>
      </p:pic>
      <p:pic>
        <p:nvPicPr>
          <p:cNvPr id="17" name="Imagen 16" descr="Icono&#10;&#10;Descripción generada automáticamente">
            <a:extLst>
              <a:ext uri="{FF2B5EF4-FFF2-40B4-BE49-F238E27FC236}">
                <a16:creationId xmlns:a16="http://schemas.microsoft.com/office/drawing/2014/main" id="{019DD0D7-DE37-4AB3-9CA8-7802677A3F4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84232" y="4539777"/>
            <a:ext cx="149560" cy="149612"/>
          </a:xfrm>
          <a:prstGeom prst="rect">
            <a:avLst/>
          </a:prstGeom>
        </p:spPr>
      </p:pic>
      <p:pic>
        <p:nvPicPr>
          <p:cNvPr id="19" name="Imagen 18" descr="Icono&#10;&#10;Descripción generada automáticamente">
            <a:extLst>
              <a:ext uri="{FF2B5EF4-FFF2-40B4-BE49-F238E27FC236}">
                <a16:creationId xmlns:a16="http://schemas.microsoft.com/office/drawing/2014/main" id="{0F17A057-253E-4ADB-B60A-D6ECD18EA2F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784232" y="3994883"/>
            <a:ext cx="149612" cy="149612"/>
          </a:xfrm>
          <a:prstGeom prst="rect">
            <a:avLst/>
          </a:prstGeom>
        </p:spPr>
      </p:pic>
      <p:pic>
        <p:nvPicPr>
          <p:cNvPr id="21" name="Imagen 20" descr="Icono&#10;&#10;Descripción generada automáticamente">
            <a:extLst>
              <a:ext uri="{FF2B5EF4-FFF2-40B4-BE49-F238E27FC236}">
                <a16:creationId xmlns:a16="http://schemas.microsoft.com/office/drawing/2014/main" id="{E7DF427A-0DA9-46BC-8848-73C0D0ECB419}"/>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784232" y="3449989"/>
            <a:ext cx="149560" cy="149612"/>
          </a:xfrm>
          <a:prstGeom prst="rect">
            <a:avLst/>
          </a:prstGeom>
        </p:spPr>
      </p:pic>
    </p:spTree>
    <p:extLst>
      <p:ext uri="{BB962C8B-B14F-4D97-AF65-F5344CB8AC3E}">
        <p14:creationId xmlns:p14="http://schemas.microsoft.com/office/powerpoint/2010/main" val="264034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graphicEl>
                                              <a:dgm id="{366DCC5A-D916-4CA6-839B-05E80654DF9D}"/>
                                            </p:graphicEl>
                                          </p:spTgt>
                                        </p:tgtEl>
                                        <p:attrNameLst>
                                          <p:attrName>style.visibility</p:attrName>
                                        </p:attrNameLst>
                                      </p:cBhvr>
                                      <p:to>
                                        <p:strVal val="visible"/>
                                      </p:to>
                                    </p:set>
                                    <p:animEffect transition="in" filter="fade">
                                      <p:cBhvr>
                                        <p:cTn id="23" dur="1000"/>
                                        <p:tgtEl>
                                          <p:spTgt spid="9">
                                            <p:graphicEl>
                                              <a:dgm id="{366DCC5A-D916-4CA6-839B-05E80654DF9D}"/>
                                            </p:graphicEl>
                                          </p:spTgt>
                                        </p:tgtEl>
                                      </p:cBhvr>
                                    </p:animEffect>
                                    <p:anim calcmode="lin" valueType="num">
                                      <p:cBhvr>
                                        <p:cTn id="24" dur="1000" fill="hold"/>
                                        <p:tgtEl>
                                          <p:spTgt spid="9">
                                            <p:graphicEl>
                                              <a:dgm id="{366DCC5A-D916-4CA6-839B-05E80654DF9D}"/>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graphicEl>
                                              <a:dgm id="{366DCC5A-D916-4CA6-839B-05E80654DF9D}"/>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graphicEl>
                                              <a:dgm id="{366DCC5A-D916-4CA6-839B-05E80654DF9D}"/>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graphicEl>
                                              <a:dgm id="{9120F885-6817-4830-BD40-EA4CDA436DB5}"/>
                                            </p:graphicEl>
                                          </p:spTgt>
                                        </p:tgtEl>
                                        <p:attrNameLst>
                                          <p:attrName>style.visibility</p:attrName>
                                        </p:attrNameLst>
                                      </p:cBhvr>
                                      <p:to>
                                        <p:strVal val="visible"/>
                                      </p:to>
                                    </p:set>
                                    <p:animEffect transition="in" filter="fade">
                                      <p:cBhvr>
                                        <p:cTn id="29" dur="1000"/>
                                        <p:tgtEl>
                                          <p:spTgt spid="9">
                                            <p:graphicEl>
                                              <a:dgm id="{9120F885-6817-4830-BD40-EA4CDA436DB5}"/>
                                            </p:graphicEl>
                                          </p:spTgt>
                                        </p:tgtEl>
                                      </p:cBhvr>
                                    </p:animEffect>
                                    <p:anim calcmode="lin" valueType="num">
                                      <p:cBhvr>
                                        <p:cTn id="30" dur="1000" fill="hold"/>
                                        <p:tgtEl>
                                          <p:spTgt spid="9">
                                            <p:graphicEl>
                                              <a:dgm id="{9120F885-6817-4830-BD40-EA4CDA436DB5}"/>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9">
                                            <p:graphicEl>
                                              <a:dgm id="{9120F885-6817-4830-BD40-EA4CDA436DB5}"/>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graphicEl>
                                              <a:dgm id="{9120F885-6817-4830-BD40-EA4CDA436DB5}"/>
                                            </p:graphic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
                                            <p:graphicEl>
                                              <a:dgm id="{29E51C8A-A20D-4090-864D-849DE2D66D92}"/>
                                            </p:graphicEl>
                                          </p:spTgt>
                                        </p:tgtEl>
                                        <p:attrNameLst>
                                          <p:attrName>style.visibility</p:attrName>
                                        </p:attrNameLst>
                                      </p:cBhvr>
                                      <p:to>
                                        <p:strVal val="visible"/>
                                      </p:to>
                                    </p:set>
                                    <p:animEffect transition="in" filter="fade">
                                      <p:cBhvr>
                                        <p:cTn id="35" dur="1000"/>
                                        <p:tgtEl>
                                          <p:spTgt spid="9">
                                            <p:graphicEl>
                                              <a:dgm id="{29E51C8A-A20D-4090-864D-849DE2D66D92}"/>
                                            </p:graphicEl>
                                          </p:spTgt>
                                        </p:tgtEl>
                                      </p:cBhvr>
                                    </p:animEffect>
                                    <p:anim calcmode="lin" valueType="num">
                                      <p:cBhvr>
                                        <p:cTn id="36" dur="1000" fill="hold"/>
                                        <p:tgtEl>
                                          <p:spTgt spid="9">
                                            <p:graphicEl>
                                              <a:dgm id="{29E51C8A-A20D-4090-864D-849DE2D66D92}"/>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9">
                                            <p:graphicEl>
                                              <a:dgm id="{29E51C8A-A20D-4090-864D-849DE2D66D92}"/>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
                                            <p:graphicEl>
                                              <a:dgm id="{29E51C8A-A20D-4090-864D-849DE2D66D92}"/>
                                            </p:graphic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
                                            <p:graphicEl>
                                              <a:dgm id="{CCC346AA-13E3-4497-A6CD-0CD5B352CF53}"/>
                                            </p:graphicEl>
                                          </p:spTgt>
                                        </p:tgtEl>
                                        <p:attrNameLst>
                                          <p:attrName>style.visibility</p:attrName>
                                        </p:attrNameLst>
                                      </p:cBhvr>
                                      <p:to>
                                        <p:strVal val="visible"/>
                                      </p:to>
                                    </p:set>
                                    <p:animEffect transition="in" filter="fade">
                                      <p:cBhvr>
                                        <p:cTn id="41" dur="1000"/>
                                        <p:tgtEl>
                                          <p:spTgt spid="9">
                                            <p:graphicEl>
                                              <a:dgm id="{CCC346AA-13E3-4497-A6CD-0CD5B352CF53}"/>
                                            </p:graphicEl>
                                          </p:spTgt>
                                        </p:tgtEl>
                                      </p:cBhvr>
                                    </p:animEffect>
                                    <p:anim calcmode="lin" valueType="num">
                                      <p:cBhvr>
                                        <p:cTn id="42" dur="1000" fill="hold"/>
                                        <p:tgtEl>
                                          <p:spTgt spid="9">
                                            <p:graphicEl>
                                              <a:dgm id="{CCC346AA-13E3-4497-A6CD-0CD5B352CF53}"/>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9">
                                            <p:graphicEl>
                                              <a:dgm id="{CCC346AA-13E3-4497-A6CD-0CD5B352CF53}"/>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graphicEl>
                                              <a:dgm id="{CCC346AA-13E3-4497-A6CD-0CD5B352CF53}"/>
                                            </p:graphic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9">
                                            <p:graphicEl>
                                              <a:dgm id="{6F2930CB-7DDC-4878-9862-666C1DA49930}"/>
                                            </p:graphicEl>
                                          </p:spTgt>
                                        </p:tgtEl>
                                        <p:attrNameLst>
                                          <p:attrName>style.visibility</p:attrName>
                                        </p:attrNameLst>
                                      </p:cBhvr>
                                      <p:to>
                                        <p:strVal val="visible"/>
                                      </p:to>
                                    </p:set>
                                    <p:animEffect transition="in" filter="fade">
                                      <p:cBhvr>
                                        <p:cTn id="49" dur="1000"/>
                                        <p:tgtEl>
                                          <p:spTgt spid="9">
                                            <p:graphicEl>
                                              <a:dgm id="{6F2930CB-7DDC-4878-9862-666C1DA49930}"/>
                                            </p:graphicEl>
                                          </p:spTgt>
                                        </p:tgtEl>
                                      </p:cBhvr>
                                    </p:animEffect>
                                    <p:anim calcmode="lin" valueType="num">
                                      <p:cBhvr>
                                        <p:cTn id="50" dur="1000" fill="hold"/>
                                        <p:tgtEl>
                                          <p:spTgt spid="9">
                                            <p:graphicEl>
                                              <a:dgm id="{6F2930CB-7DDC-4878-9862-666C1DA49930}"/>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9">
                                            <p:graphicEl>
                                              <a:dgm id="{6F2930CB-7DDC-4878-9862-666C1DA49930}"/>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9">
                                            <p:graphicEl>
                                              <a:dgm id="{6F2930CB-7DDC-4878-9862-666C1DA49930}"/>
                                            </p:graphic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9">
                                            <p:graphicEl>
                                              <a:dgm id="{7B7ADBDA-6238-4CC0-B527-9D6F80A72FCD}"/>
                                            </p:graphicEl>
                                          </p:spTgt>
                                        </p:tgtEl>
                                        <p:attrNameLst>
                                          <p:attrName>style.visibility</p:attrName>
                                        </p:attrNameLst>
                                      </p:cBhvr>
                                      <p:to>
                                        <p:strVal val="visible"/>
                                      </p:to>
                                    </p:set>
                                    <p:animEffect transition="in" filter="fade">
                                      <p:cBhvr>
                                        <p:cTn id="55" dur="1000"/>
                                        <p:tgtEl>
                                          <p:spTgt spid="9">
                                            <p:graphicEl>
                                              <a:dgm id="{7B7ADBDA-6238-4CC0-B527-9D6F80A72FCD}"/>
                                            </p:graphicEl>
                                          </p:spTgt>
                                        </p:tgtEl>
                                      </p:cBhvr>
                                    </p:animEffect>
                                    <p:anim calcmode="lin" valueType="num">
                                      <p:cBhvr>
                                        <p:cTn id="56" dur="1000" fill="hold"/>
                                        <p:tgtEl>
                                          <p:spTgt spid="9">
                                            <p:graphicEl>
                                              <a:dgm id="{7B7ADBDA-6238-4CC0-B527-9D6F80A72FCD}"/>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9">
                                            <p:graphicEl>
                                              <a:dgm id="{7B7ADBDA-6238-4CC0-B527-9D6F80A72FCD}"/>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graphicEl>
                                              <a:dgm id="{7B7ADBDA-6238-4CC0-B527-9D6F80A72FCD}"/>
                                            </p:graphic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9">
                                            <p:graphicEl>
                                              <a:dgm id="{7EDCF28E-FA3B-46F4-94C2-0741FDC56CFD}"/>
                                            </p:graphicEl>
                                          </p:spTgt>
                                        </p:tgtEl>
                                        <p:attrNameLst>
                                          <p:attrName>style.visibility</p:attrName>
                                        </p:attrNameLst>
                                      </p:cBhvr>
                                      <p:to>
                                        <p:strVal val="visible"/>
                                      </p:to>
                                    </p:set>
                                    <p:animEffect transition="in" filter="fade">
                                      <p:cBhvr>
                                        <p:cTn id="61" dur="1000"/>
                                        <p:tgtEl>
                                          <p:spTgt spid="9">
                                            <p:graphicEl>
                                              <a:dgm id="{7EDCF28E-FA3B-46F4-94C2-0741FDC56CFD}"/>
                                            </p:graphicEl>
                                          </p:spTgt>
                                        </p:tgtEl>
                                      </p:cBhvr>
                                    </p:animEffect>
                                    <p:anim calcmode="lin" valueType="num">
                                      <p:cBhvr>
                                        <p:cTn id="62" dur="1000" fill="hold"/>
                                        <p:tgtEl>
                                          <p:spTgt spid="9">
                                            <p:graphicEl>
                                              <a:dgm id="{7EDCF28E-FA3B-46F4-94C2-0741FDC56CFD}"/>
                                            </p:graphicEl>
                                          </p:spTgt>
                                        </p:tgtEl>
                                        <p:attrNameLst>
                                          <p:attrName>ppt_x</p:attrName>
                                        </p:attrNameLst>
                                      </p:cBhvr>
                                      <p:tavLst>
                                        <p:tav tm="0">
                                          <p:val>
                                            <p:strVal val="#ppt_x"/>
                                          </p:val>
                                        </p:tav>
                                        <p:tav tm="100000">
                                          <p:val>
                                            <p:strVal val="#ppt_x"/>
                                          </p:val>
                                        </p:tav>
                                      </p:tavLst>
                                    </p:anim>
                                    <p:anim calcmode="lin" valueType="num">
                                      <p:cBhvr>
                                        <p:cTn id="63" dur="900" decel="100000" fill="hold"/>
                                        <p:tgtEl>
                                          <p:spTgt spid="9">
                                            <p:graphicEl>
                                              <a:dgm id="{7EDCF28E-FA3B-46F4-94C2-0741FDC56CFD}"/>
                                            </p:graphic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
                                            <p:graphicEl>
                                              <a:dgm id="{7EDCF28E-FA3B-46F4-94C2-0741FDC56CFD}"/>
                                            </p:graphic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9">
                                            <p:graphicEl>
                                              <a:dgm id="{B823D82F-B451-42C0-B46A-53F5772CE536}"/>
                                            </p:graphicEl>
                                          </p:spTgt>
                                        </p:tgtEl>
                                        <p:attrNameLst>
                                          <p:attrName>style.visibility</p:attrName>
                                        </p:attrNameLst>
                                      </p:cBhvr>
                                      <p:to>
                                        <p:strVal val="visible"/>
                                      </p:to>
                                    </p:set>
                                    <p:animEffect transition="in" filter="fade">
                                      <p:cBhvr>
                                        <p:cTn id="67" dur="1000"/>
                                        <p:tgtEl>
                                          <p:spTgt spid="9">
                                            <p:graphicEl>
                                              <a:dgm id="{B823D82F-B451-42C0-B46A-53F5772CE536}"/>
                                            </p:graphicEl>
                                          </p:spTgt>
                                        </p:tgtEl>
                                      </p:cBhvr>
                                    </p:animEffect>
                                    <p:anim calcmode="lin" valueType="num">
                                      <p:cBhvr>
                                        <p:cTn id="68" dur="1000" fill="hold"/>
                                        <p:tgtEl>
                                          <p:spTgt spid="9">
                                            <p:graphicEl>
                                              <a:dgm id="{B823D82F-B451-42C0-B46A-53F5772CE536}"/>
                                            </p:graphicEl>
                                          </p:spTgt>
                                        </p:tgtEl>
                                        <p:attrNameLst>
                                          <p:attrName>ppt_x</p:attrName>
                                        </p:attrNameLst>
                                      </p:cBhvr>
                                      <p:tavLst>
                                        <p:tav tm="0">
                                          <p:val>
                                            <p:strVal val="#ppt_x"/>
                                          </p:val>
                                        </p:tav>
                                        <p:tav tm="100000">
                                          <p:val>
                                            <p:strVal val="#ppt_x"/>
                                          </p:val>
                                        </p:tav>
                                      </p:tavLst>
                                    </p:anim>
                                    <p:anim calcmode="lin" valueType="num">
                                      <p:cBhvr>
                                        <p:cTn id="69" dur="900" decel="100000" fill="hold"/>
                                        <p:tgtEl>
                                          <p:spTgt spid="9">
                                            <p:graphicEl>
                                              <a:dgm id="{B823D82F-B451-42C0-B46A-53F5772CE536}"/>
                                            </p:graphic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9">
                                            <p:graphicEl>
                                              <a:dgm id="{B823D82F-B451-42C0-B46A-53F5772CE536}"/>
                                            </p:graphicEl>
                                          </p:spTgt>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9">
                                            <p:graphicEl>
                                              <a:dgm id="{F10AD5D8-E992-4F4F-8D70-CA2F6C255D0F}"/>
                                            </p:graphicEl>
                                          </p:spTgt>
                                        </p:tgtEl>
                                        <p:attrNameLst>
                                          <p:attrName>style.visibility</p:attrName>
                                        </p:attrNameLst>
                                      </p:cBhvr>
                                      <p:to>
                                        <p:strVal val="visible"/>
                                      </p:to>
                                    </p:set>
                                    <p:animEffect transition="in" filter="fade">
                                      <p:cBhvr>
                                        <p:cTn id="75" dur="1000"/>
                                        <p:tgtEl>
                                          <p:spTgt spid="9">
                                            <p:graphicEl>
                                              <a:dgm id="{F10AD5D8-E992-4F4F-8D70-CA2F6C255D0F}"/>
                                            </p:graphicEl>
                                          </p:spTgt>
                                        </p:tgtEl>
                                      </p:cBhvr>
                                    </p:animEffect>
                                    <p:anim calcmode="lin" valueType="num">
                                      <p:cBhvr>
                                        <p:cTn id="76" dur="1000" fill="hold"/>
                                        <p:tgtEl>
                                          <p:spTgt spid="9">
                                            <p:graphicEl>
                                              <a:dgm id="{F10AD5D8-E992-4F4F-8D70-CA2F6C255D0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9">
                                            <p:graphicEl>
                                              <a:dgm id="{F10AD5D8-E992-4F4F-8D70-CA2F6C255D0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9">
                                            <p:graphicEl>
                                              <a:dgm id="{F10AD5D8-E992-4F4F-8D70-CA2F6C255D0F}"/>
                                            </p:graphicEl>
                                          </p:spTgt>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9">
                                            <p:graphicEl>
                                              <a:dgm id="{29F3DE03-136F-4D4C-838C-BA0C117F7A18}"/>
                                            </p:graphicEl>
                                          </p:spTgt>
                                        </p:tgtEl>
                                        <p:attrNameLst>
                                          <p:attrName>style.visibility</p:attrName>
                                        </p:attrNameLst>
                                      </p:cBhvr>
                                      <p:to>
                                        <p:strVal val="visible"/>
                                      </p:to>
                                    </p:set>
                                    <p:animEffect transition="in" filter="fade">
                                      <p:cBhvr>
                                        <p:cTn id="81" dur="1000"/>
                                        <p:tgtEl>
                                          <p:spTgt spid="9">
                                            <p:graphicEl>
                                              <a:dgm id="{29F3DE03-136F-4D4C-838C-BA0C117F7A18}"/>
                                            </p:graphicEl>
                                          </p:spTgt>
                                        </p:tgtEl>
                                      </p:cBhvr>
                                    </p:animEffect>
                                    <p:anim calcmode="lin" valueType="num">
                                      <p:cBhvr>
                                        <p:cTn id="82" dur="1000" fill="hold"/>
                                        <p:tgtEl>
                                          <p:spTgt spid="9">
                                            <p:graphicEl>
                                              <a:dgm id="{29F3DE03-136F-4D4C-838C-BA0C117F7A18}"/>
                                            </p:graphicEl>
                                          </p:spTgt>
                                        </p:tgtEl>
                                        <p:attrNameLst>
                                          <p:attrName>ppt_x</p:attrName>
                                        </p:attrNameLst>
                                      </p:cBhvr>
                                      <p:tavLst>
                                        <p:tav tm="0">
                                          <p:val>
                                            <p:strVal val="#ppt_x"/>
                                          </p:val>
                                        </p:tav>
                                        <p:tav tm="100000">
                                          <p:val>
                                            <p:strVal val="#ppt_x"/>
                                          </p:val>
                                        </p:tav>
                                      </p:tavLst>
                                    </p:anim>
                                    <p:anim calcmode="lin" valueType="num">
                                      <p:cBhvr>
                                        <p:cTn id="83" dur="900" decel="100000" fill="hold"/>
                                        <p:tgtEl>
                                          <p:spTgt spid="9">
                                            <p:graphicEl>
                                              <a:dgm id="{29F3DE03-136F-4D4C-838C-BA0C117F7A18}"/>
                                            </p:graphic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9">
                                            <p:graphicEl>
                                              <a:dgm id="{29F3DE03-136F-4D4C-838C-BA0C117F7A18}"/>
                                            </p:graphicEl>
                                          </p:spTgt>
                                        </p:tgtEl>
                                        <p:attrNameLst>
                                          <p:attrName>ppt_y</p:attrName>
                                        </p:attrNameLst>
                                      </p:cBhvr>
                                      <p:tavLst>
                                        <p:tav tm="0">
                                          <p:val>
                                            <p:strVal val="#ppt_y-.03"/>
                                          </p:val>
                                        </p:tav>
                                        <p:tav tm="100000">
                                          <p:val>
                                            <p:strVal val="#ppt_y"/>
                                          </p:val>
                                        </p:tav>
                                      </p:tavLst>
                                    </p:anim>
                                  </p:childTnLst>
                                </p:cTn>
                              </p:par>
                              <p:par>
                                <p:cTn id="85" presetID="37" presetClass="entr" presetSubtype="0" fill="hold" grpId="0" nodeType="withEffect">
                                  <p:stCondLst>
                                    <p:cond delay="0"/>
                                  </p:stCondLst>
                                  <p:childTnLst>
                                    <p:set>
                                      <p:cBhvr>
                                        <p:cTn id="86" dur="1" fill="hold">
                                          <p:stCondLst>
                                            <p:cond delay="0"/>
                                          </p:stCondLst>
                                        </p:cTn>
                                        <p:tgtEl>
                                          <p:spTgt spid="9">
                                            <p:graphicEl>
                                              <a:dgm id="{42BC24FF-06BE-48CE-93E9-23A019057B6B}"/>
                                            </p:graphicEl>
                                          </p:spTgt>
                                        </p:tgtEl>
                                        <p:attrNameLst>
                                          <p:attrName>style.visibility</p:attrName>
                                        </p:attrNameLst>
                                      </p:cBhvr>
                                      <p:to>
                                        <p:strVal val="visible"/>
                                      </p:to>
                                    </p:set>
                                    <p:animEffect transition="in" filter="fade">
                                      <p:cBhvr>
                                        <p:cTn id="87" dur="1000"/>
                                        <p:tgtEl>
                                          <p:spTgt spid="9">
                                            <p:graphicEl>
                                              <a:dgm id="{42BC24FF-06BE-48CE-93E9-23A019057B6B}"/>
                                            </p:graphicEl>
                                          </p:spTgt>
                                        </p:tgtEl>
                                      </p:cBhvr>
                                    </p:animEffect>
                                    <p:anim calcmode="lin" valueType="num">
                                      <p:cBhvr>
                                        <p:cTn id="88" dur="1000" fill="hold"/>
                                        <p:tgtEl>
                                          <p:spTgt spid="9">
                                            <p:graphicEl>
                                              <a:dgm id="{42BC24FF-06BE-48CE-93E9-23A019057B6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9">
                                            <p:graphicEl>
                                              <a:dgm id="{42BC24FF-06BE-48CE-93E9-23A019057B6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9">
                                            <p:graphicEl>
                                              <a:dgm id="{42BC24FF-06BE-48CE-93E9-23A019057B6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9">
                                            <p:graphicEl>
                                              <a:dgm id="{4FE466B6-F546-4ED0-BDDA-92048C5341E7}"/>
                                            </p:graphicEl>
                                          </p:spTgt>
                                        </p:tgtEl>
                                        <p:attrNameLst>
                                          <p:attrName>style.visibility</p:attrName>
                                        </p:attrNameLst>
                                      </p:cBhvr>
                                      <p:to>
                                        <p:strVal val="visible"/>
                                      </p:to>
                                    </p:set>
                                    <p:animEffect transition="in" filter="fade">
                                      <p:cBhvr>
                                        <p:cTn id="93" dur="1000"/>
                                        <p:tgtEl>
                                          <p:spTgt spid="9">
                                            <p:graphicEl>
                                              <a:dgm id="{4FE466B6-F546-4ED0-BDDA-92048C5341E7}"/>
                                            </p:graphicEl>
                                          </p:spTgt>
                                        </p:tgtEl>
                                      </p:cBhvr>
                                    </p:animEffect>
                                    <p:anim calcmode="lin" valueType="num">
                                      <p:cBhvr>
                                        <p:cTn id="94" dur="1000" fill="hold"/>
                                        <p:tgtEl>
                                          <p:spTgt spid="9">
                                            <p:graphicEl>
                                              <a:dgm id="{4FE466B6-F546-4ED0-BDDA-92048C5341E7}"/>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9">
                                            <p:graphicEl>
                                              <a:dgm id="{4FE466B6-F546-4ED0-BDDA-92048C5341E7}"/>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9">
                                            <p:graphicEl>
                                              <a:dgm id="{4FE466B6-F546-4ED0-BDDA-92048C5341E7}"/>
                                            </p:graphicEl>
                                          </p:spTgt>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7" presetClass="entr" presetSubtype="0" fill="hold" grpId="0" nodeType="clickEffect">
                                  <p:stCondLst>
                                    <p:cond delay="0"/>
                                  </p:stCondLst>
                                  <p:childTnLst>
                                    <p:set>
                                      <p:cBhvr>
                                        <p:cTn id="100" dur="1" fill="hold">
                                          <p:stCondLst>
                                            <p:cond delay="0"/>
                                          </p:stCondLst>
                                        </p:cTn>
                                        <p:tgtEl>
                                          <p:spTgt spid="9">
                                            <p:graphicEl>
                                              <a:dgm id="{369C8870-DA29-4994-8BD6-6549DCC5920B}"/>
                                            </p:graphicEl>
                                          </p:spTgt>
                                        </p:tgtEl>
                                        <p:attrNameLst>
                                          <p:attrName>style.visibility</p:attrName>
                                        </p:attrNameLst>
                                      </p:cBhvr>
                                      <p:to>
                                        <p:strVal val="visible"/>
                                      </p:to>
                                    </p:set>
                                    <p:animEffect transition="in" filter="fade">
                                      <p:cBhvr>
                                        <p:cTn id="101" dur="1000"/>
                                        <p:tgtEl>
                                          <p:spTgt spid="9">
                                            <p:graphicEl>
                                              <a:dgm id="{369C8870-DA29-4994-8BD6-6549DCC5920B}"/>
                                            </p:graphicEl>
                                          </p:spTgt>
                                        </p:tgtEl>
                                      </p:cBhvr>
                                    </p:animEffect>
                                    <p:anim calcmode="lin" valueType="num">
                                      <p:cBhvr>
                                        <p:cTn id="102" dur="1000" fill="hold"/>
                                        <p:tgtEl>
                                          <p:spTgt spid="9">
                                            <p:graphicEl>
                                              <a:dgm id="{369C8870-DA29-4994-8BD6-6549DCC5920B}"/>
                                            </p:graphicEl>
                                          </p:spTgt>
                                        </p:tgtEl>
                                        <p:attrNameLst>
                                          <p:attrName>ppt_x</p:attrName>
                                        </p:attrNameLst>
                                      </p:cBhvr>
                                      <p:tavLst>
                                        <p:tav tm="0">
                                          <p:val>
                                            <p:strVal val="#ppt_x"/>
                                          </p:val>
                                        </p:tav>
                                        <p:tav tm="100000">
                                          <p:val>
                                            <p:strVal val="#ppt_x"/>
                                          </p:val>
                                        </p:tav>
                                      </p:tavLst>
                                    </p:anim>
                                    <p:anim calcmode="lin" valueType="num">
                                      <p:cBhvr>
                                        <p:cTn id="103" dur="900" decel="100000" fill="hold"/>
                                        <p:tgtEl>
                                          <p:spTgt spid="9">
                                            <p:graphicEl>
                                              <a:dgm id="{369C8870-DA29-4994-8BD6-6549DCC5920B}"/>
                                            </p:graphic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9">
                                            <p:graphicEl>
                                              <a:dgm id="{369C8870-DA29-4994-8BD6-6549DCC5920B}"/>
                                            </p:graphicEl>
                                          </p:spTgt>
                                        </p:tgtEl>
                                        <p:attrNameLst>
                                          <p:attrName>ppt_y</p:attrName>
                                        </p:attrNameLst>
                                      </p:cBhvr>
                                      <p:tavLst>
                                        <p:tav tm="0">
                                          <p:val>
                                            <p:strVal val="#ppt_y-.03"/>
                                          </p:val>
                                        </p:tav>
                                        <p:tav tm="100000">
                                          <p:val>
                                            <p:strVal val="#ppt_y"/>
                                          </p:val>
                                        </p:tav>
                                      </p:tavLst>
                                    </p:anim>
                                  </p:childTnLst>
                                </p:cTn>
                              </p:par>
                              <p:par>
                                <p:cTn id="105" presetID="37" presetClass="entr" presetSubtype="0" fill="hold" grpId="0" nodeType="withEffect">
                                  <p:stCondLst>
                                    <p:cond delay="0"/>
                                  </p:stCondLst>
                                  <p:childTnLst>
                                    <p:set>
                                      <p:cBhvr>
                                        <p:cTn id="106" dur="1" fill="hold">
                                          <p:stCondLst>
                                            <p:cond delay="0"/>
                                          </p:stCondLst>
                                        </p:cTn>
                                        <p:tgtEl>
                                          <p:spTgt spid="9">
                                            <p:graphicEl>
                                              <a:dgm id="{F4B85C85-299E-4B75-A365-F9B2332C4979}"/>
                                            </p:graphicEl>
                                          </p:spTgt>
                                        </p:tgtEl>
                                        <p:attrNameLst>
                                          <p:attrName>style.visibility</p:attrName>
                                        </p:attrNameLst>
                                      </p:cBhvr>
                                      <p:to>
                                        <p:strVal val="visible"/>
                                      </p:to>
                                    </p:set>
                                    <p:animEffect transition="in" filter="fade">
                                      <p:cBhvr>
                                        <p:cTn id="107" dur="1000"/>
                                        <p:tgtEl>
                                          <p:spTgt spid="9">
                                            <p:graphicEl>
                                              <a:dgm id="{F4B85C85-299E-4B75-A365-F9B2332C4979}"/>
                                            </p:graphicEl>
                                          </p:spTgt>
                                        </p:tgtEl>
                                      </p:cBhvr>
                                    </p:animEffect>
                                    <p:anim calcmode="lin" valueType="num">
                                      <p:cBhvr>
                                        <p:cTn id="108" dur="1000" fill="hold"/>
                                        <p:tgtEl>
                                          <p:spTgt spid="9">
                                            <p:graphicEl>
                                              <a:dgm id="{F4B85C85-299E-4B75-A365-F9B2332C4979}"/>
                                            </p:graphicEl>
                                          </p:spTgt>
                                        </p:tgtEl>
                                        <p:attrNameLst>
                                          <p:attrName>ppt_x</p:attrName>
                                        </p:attrNameLst>
                                      </p:cBhvr>
                                      <p:tavLst>
                                        <p:tav tm="0">
                                          <p:val>
                                            <p:strVal val="#ppt_x"/>
                                          </p:val>
                                        </p:tav>
                                        <p:tav tm="100000">
                                          <p:val>
                                            <p:strVal val="#ppt_x"/>
                                          </p:val>
                                        </p:tav>
                                      </p:tavLst>
                                    </p:anim>
                                    <p:anim calcmode="lin" valueType="num">
                                      <p:cBhvr>
                                        <p:cTn id="109" dur="900" decel="100000" fill="hold"/>
                                        <p:tgtEl>
                                          <p:spTgt spid="9">
                                            <p:graphicEl>
                                              <a:dgm id="{F4B85C85-299E-4B75-A365-F9B2332C4979}"/>
                                            </p:graphicEl>
                                          </p:spTgt>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9">
                                            <p:graphicEl>
                                              <a:dgm id="{F4B85C85-299E-4B75-A365-F9B2332C4979}"/>
                                            </p:graphicEl>
                                          </p:spTgt>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9">
                                            <p:graphicEl>
                                              <a:dgm id="{EE353C83-35C1-4F6E-995D-85F02FE18D54}"/>
                                            </p:graphicEl>
                                          </p:spTgt>
                                        </p:tgtEl>
                                        <p:attrNameLst>
                                          <p:attrName>style.visibility</p:attrName>
                                        </p:attrNameLst>
                                      </p:cBhvr>
                                      <p:to>
                                        <p:strVal val="visible"/>
                                      </p:to>
                                    </p:set>
                                    <p:animEffect transition="in" filter="fade">
                                      <p:cBhvr>
                                        <p:cTn id="113" dur="1000"/>
                                        <p:tgtEl>
                                          <p:spTgt spid="9">
                                            <p:graphicEl>
                                              <a:dgm id="{EE353C83-35C1-4F6E-995D-85F02FE18D54}"/>
                                            </p:graphicEl>
                                          </p:spTgt>
                                        </p:tgtEl>
                                      </p:cBhvr>
                                    </p:animEffect>
                                    <p:anim calcmode="lin" valueType="num">
                                      <p:cBhvr>
                                        <p:cTn id="114" dur="1000" fill="hold"/>
                                        <p:tgtEl>
                                          <p:spTgt spid="9">
                                            <p:graphicEl>
                                              <a:dgm id="{EE353C83-35C1-4F6E-995D-85F02FE18D54}"/>
                                            </p:graphicEl>
                                          </p:spTgt>
                                        </p:tgtEl>
                                        <p:attrNameLst>
                                          <p:attrName>ppt_x</p:attrName>
                                        </p:attrNameLst>
                                      </p:cBhvr>
                                      <p:tavLst>
                                        <p:tav tm="0">
                                          <p:val>
                                            <p:strVal val="#ppt_x"/>
                                          </p:val>
                                        </p:tav>
                                        <p:tav tm="100000">
                                          <p:val>
                                            <p:strVal val="#ppt_x"/>
                                          </p:val>
                                        </p:tav>
                                      </p:tavLst>
                                    </p:anim>
                                    <p:anim calcmode="lin" valueType="num">
                                      <p:cBhvr>
                                        <p:cTn id="115" dur="900" decel="100000" fill="hold"/>
                                        <p:tgtEl>
                                          <p:spTgt spid="9">
                                            <p:graphicEl>
                                              <a:dgm id="{EE353C83-35C1-4F6E-995D-85F02FE18D54}"/>
                                            </p:graphicEl>
                                          </p:spTgt>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9">
                                            <p:graphicEl>
                                              <a:dgm id="{EE353C83-35C1-4F6E-995D-85F02FE18D54}"/>
                                            </p:graphicEl>
                                          </p:spTgt>
                                        </p:tgtEl>
                                        <p:attrNameLst>
                                          <p:attrName>ppt_y</p:attrName>
                                        </p:attrNameLst>
                                      </p:cBhvr>
                                      <p:tavLst>
                                        <p:tav tm="0">
                                          <p:val>
                                            <p:strVal val="#ppt_y-.03"/>
                                          </p:val>
                                        </p:tav>
                                        <p:tav tm="100000">
                                          <p:val>
                                            <p:strVal val="#ppt_y"/>
                                          </p:val>
                                        </p:tav>
                                      </p:tavLst>
                                    </p:anim>
                                  </p:childTnLst>
                                </p:cTn>
                              </p:par>
                              <p:par>
                                <p:cTn id="117" presetID="37" presetClass="entr" presetSubtype="0" fill="hold" grpId="0" nodeType="withEffect">
                                  <p:stCondLst>
                                    <p:cond delay="0"/>
                                  </p:stCondLst>
                                  <p:childTnLst>
                                    <p:set>
                                      <p:cBhvr>
                                        <p:cTn id="118" dur="1" fill="hold">
                                          <p:stCondLst>
                                            <p:cond delay="0"/>
                                          </p:stCondLst>
                                        </p:cTn>
                                        <p:tgtEl>
                                          <p:spTgt spid="9">
                                            <p:graphicEl>
                                              <a:dgm id="{D69C9FD4-8DC6-48D6-96EF-B9E3C7D00DAF}"/>
                                            </p:graphicEl>
                                          </p:spTgt>
                                        </p:tgtEl>
                                        <p:attrNameLst>
                                          <p:attrName>style.visibility</p:attrName>
                                        </p:attrNameLst>
                                      </p:cBhvr>
                                      <p:to>
                                        <p:strVal val="visible"/>
                                      </p:to>
                                    </p:set>
                                    <p:animEffect transition="in" filter="fade">
                                      <p:cBhvr>
                                        <p:cTn id="119" dur="1000"/>
                                        <p:tgtEl>
                                          <p:spTgt spid="9">
                                            <p:graphicEl>
                                              <a:dgm id="{D69C9FD4-8DC6-48D6-96EF-B9E3C7D00DAF}"/>
                                            </p:graphicEl>
                                          </p:spTgt>
                                        </p:tgtEl>
                                      </p:cBhvr>
                                    </p:animEffect>
                                    <p:anim calcmode="lin" valueType="num">
                                      <p:cBhvr>
                                        <p:cTn id="120" dur="1000" fill="hold"/>
                                        <p:tgtEl>
                                          <p:spTgt spid="9">
                                            <p:graphicEl>
                                              <a:dgm id="{D69C9FD4-8DC6-48D6-96EF-B9E3C7D00DAF}"/>
                                            </p:graphicEl>
                                          </p:spTgt>
                                        </p:tgtEl>
                                        <p:attrNameLst>
                                          <p:attrName>ppt_x</p:attrName>
                                        </p:attrNameLst>
                                      </p:cBhvr>
                                      <p:tavLst>
                                        <p:tav tm="0">
                                          <p:val>
                                            <p:strVal val="#ppt_x"/>
                                          </p:val>
                                        </p:tav>
                                        <p:tav tm="100000">
                                          <p:val>
                                            <p:strVal val="#ppt_x"/>
                                          </p:val>
                                        </p:tav>
                                      </p:tavLst>
                                    </p:anim>
                                    <p:anim calcmode="lin" valueType="num">
                                      <p:cBhvr>
                                        <p:cTn id="121" dur="900" decel="100000" fill="hold"/>
                                        <p:tgtEl>
                                          <p:spTgt spid="9">
                                            <p:graphicEl>
                                              <a:dgm id="{D69C9FD4-8DC6-48D6-96EF-B9E3C7D00DAF}"/>
                                            </p:graphic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9">
                                            <p:graphicEl>
                                              <a:dgm id="{D69C9FD4-8DC6-48D6-96EF-B9E3C7D00DAF}"/>
                                            </p:graphicEl>
                                          </p:spTgt>
                                        </p:tgtEl>
                                        <p:attrNameLst>
                                          <p:attrName>ppt_y</p:attrName>
                                        </p:attrNameLst>
                                      </p:cBhvr>
                                      <p:tavLst>
                                        <p:tav tm="0">
                                          <p:val>
                                            <p:strVal val="#ppt_y-.03"/>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heel(1)">
                                      <p:cBhvr>
                                        <p:cTn id="127" dur="1000"/>
                                        <p:tgtEl>
                                          <p:spTgt spid="12"/>
                                        </p:tgtEl>
                                      </p:cBhvr>
                                    </p:animEffect>
                                  </p:childTnLst>
                                </p:cTn>
                              </p:par>
                            </p:childTnLst>
                          </p:cTn>
                        </p:par>
                        <p:par>
                          <p:cTn id="128" fill="hold">
                            <p:stCondLst>
                              <p:cond delay="1000"/>
                            </p:stCondLst>
                            <p:childTnLst>
                              <p:par>
                                <p:cTn id="129" presetID="22" presetClass="entr" presetSubtype="8" fill="hold" grpId="0" nodeType="afterEffect">
                                  <p:stCondLst>
                                    <p:cond delay="0"/>
                                  </p:stCondLst>
                                  <p:childTnLst>
                                    <p:set>
                                      <p:cBhvr>
                                        <p:cTn id="130" dur="1" fill="hold">
                                          <p:stCondLst>
                                            <p:cond delay="0"/>
                                          </p:stCondLst>
                                        </p:cTn>
                                        <p:tgtEl>
                                          <p:spTgt spid="6"/>
                                        </p:tgtEl>
                                        <p:attrNameLst>
                                          <p:attrName>style.visibility</p:attrName>
                                        </p:attrNameLst>
                                      </p:cBhvr>
                                      <p:to>
                                        <p:strVal val="visible"/>
                                      </p:to>
                                    </p:set>
                                    <p:animEffect transition="in" filter="wipe(left)">
                                      <p:cBhvr>
                                        <p:cTn id="131" dur="500"/>
                                        <p:tgtEl>
                                          <p:spTgt spid="6"/>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Effect transition="in" filter="fade">
                                      <p:cBhvr>
                                        <p:cTn id="138" dur="500"/>
                                        <p:tgtEl>
                                          <p:spTgt spid="21"/>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7">
                                            <p:txEl>
                                              <p:pRg st="0" end="0"/>
                                            </p:txEl>
                                          </p:spTgt>
                                        </p:tgtEl>
                                        <p:attrNameLst>
                                          <p:attrName>style.visibility</p:attrName>
                                        </p:attrNameLst>
                                      </p:cBhvr>
                                      <p:to>
                                        <p:strVal val="visible"/>
                                      </p:to>
                                    </p:set>
                                    <p:animEffect transition="in" filter="wipe(left)">
                                      <p:cBhvr>
                                        <p:cTn id="142" dur="500"/>
                                        <p:tgtEl>
                                          <p:spTgt spid="7">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nodeType="clickEffect">
                                  <p:stCondLst>
                                    <p:cond delay="0"/>
                                  </p:stCondLst>
                                  <p:childTnLst>
                                    <p:set>
                                      <p:cBhvr>
                                        <p:cTn id="146" dur="1" fill="hold">
                                          <p:stCondLst>
                                            <p:cond delay="0"/>
                                          </p:stCondLst>
                                        </p:cTn>
                                        <p:tgtEl>
                                          <p:spTgt spid="13"/>
                                        </p:tgtEl>
                                        <p:attrNameLst>
                                          <p:attrName>style.visibility</p:attrName>
                                        </p:attrNameLst>
                                      </p:cBhvr>
                                      <p:to>
                                        <p:strVal val="visible"/>
                                      </p:to>
                                    </p:set>
                                    <p:anim calcmode="lin" valueType="num">
                                      <p:cBhvr>
                                        <p:cTn id="147" dur="500" fill="hold"/>
                                        <p:tgtEl>
                                          <p:spTgt spid="13"/>
                                        </p:tgtEl>
                                        <p:attrNameLst>
                                          <p:attrName>ppt_w</p:attrName>
                                        </p:attrNameLst>
                                      </p:cBhvr>
                                      <p:tavLst>
                                        <p:tav tm="0">
                                          <p:val>
                                            <p:fltVal val="0"/>
                                          </p:val>
                                        </p:tav>
                                        <p:tav tm="100000">
                                          <p:val>
                                            <p:strVal val="#ppt_w"/>
                                          </p:val>
                                        </p:tav>
                                      </p:tavLst>
                                    </p:anim>
                                    <p:anim calcmode="lin" valueType="num">
                                      <p:cBhvr>
                                        <p:cTn id="148" dur="500" fill="hold"/>
                                        <p:tgtEl>
                                          <p:spTgt spid="13"/>
                                        </p:tgtEl>
                                        <p:attrNameLst>
                                          <p:attrName>ppt_h</p:attrName>
                                        </p:attrNameLst>
                                      </p:cBhvr>
                                      <p:tavLst>
                                        <p:tav tm="0">
                                          <p:val>
                                            <p:fltVal val="0"/>
                                          </p:val>
                                        </p:tav>
                                        <p:tav tm="100000">
                                          <p:val>
                                            <p:strVal val="#ppt_h"/>
                                          </p:val>
                                        </p:tav>
                                      </p:tavLst>
                                    </p:anim>
                                    <p:animEffect transition="in" filter="fade">
                                      <p:cBhvr>
                                        <p:cTn id="149" dur="500"/>
                                        <p:tgtEl>
                                          <p:spTgt spid="13"/>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7">
                                            <p:txEl>
                                              <p:pRg st="1" end="1"/>
                                            </p:txEl>
                                          </p:spTgt>
                                        </p:tgtEl>
                                        <p:attrNameLst>
                                          <p:attrName>style.visibility</p:attrName>
                                        </p:attrNameLst>
                                      </p:cBhvr>
                                      <p:to>
                                        <p:strVal val="visible"/>
                                      </p:to>
                                    </p:set>
                                    <p:animEffect transition="in" filter="wipe(left)">
                                      <p:cBhvr>
                                        <p:cTn id="153" dur="500"/>
                                        <p:tgtEl>
                                          <p:spTgt spid="7">
                                            <p:txEl>
                                              <p:pRg st="1" end="1"/>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nodeType="click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500" fill="hold"/>
                                        <p:tgtEl>
                                          <p:spTgt spid="19"/>
                                        </p:tgtEl>
                                        <p:attrNameLst>
                                          <p:attrName>ppt_w</p:attrName>
                                        </p:attrNameLst>
                                      </p:cBhvr>
                                      <p:tavLst>
                                        <p:tav tm="0">
                                          <p:val>
                                            <p:fltVal val="0"/>
                                          </p:val>
                                        </p:tav>
                                        <p:tav tm="100000">
                                          <p:val>
                                            <p:strVal val="#ppt_w"/>
                                          </p:val>
                                        </p:tav>
                                      </p:tavLst>
                                    </p:anim>
                                    <p:anim calcmode="lin" valueType="num">
                                      <p:cBhvr>
                                        <p:cTn id="159" dur="500" fill="hold"/>
                                        <p:tgtEl>
                                          <p:spTgt spid="19"/>
                                        </p:tgtEl>
                                        <p:attrNameLst>
                                          <p:attrName>ppt_h</p:attrName>
                                        </p:attrNameLst>
                                      </p:cBhvr>
                                      <p:tavLst>
                                        <p:tav tm="0">
                                          <p:val>
                                            <p:fltVal val="0"/>
                                          </p:val>
                                        </p:tav>
                                        <p:tav tm="100000">
                                          <p:val>
                                            <p:strVal val="#ppt_h"/>
                                          </p:val>
                                        </p:tav>
                                      </p:tavLst>
                                    </p:anim>
                                    <p:animEffect transition="in" filter="fade">
                                      <p:cBhvr>
                                        <p:cTn id="160" dur="500"/>
                                        <p:tgtEl>
                                          <p:spTgt spid="19"/>
                                        </p:tgtEl>
                                      </p:cBhvr>
                                    </p:animEffect>
                                  </p:childTnLst>
                                </p:cTn>
                              </p:par>
                            </p:childTnLst>
                          </p:cTn>
                        </p:par>
                        <p:par>
                          <p:cTn id="161" fill="hold">
                            <p:stCondLst>
                              <p:cond delay="500"/>
                            </p:stCondLst>
                            <p:childTnLst>
                              <p:par>
                                <p:cTn id="162" presetID="22" presetClass="entr" presetSubtype="8" fill="hold" grpId="0" nodeType="afterEffect">
                                  <p:stCondLst>
                                    <p:cond delay="0"/>
                                  </p:stCondLst>
                                  <p:childTnLst>
                                    <p:set>
                                      <p:cBhvr>
                                        <p:cTn id="163" dur="1" fill="hold">
                                          <p:stCondLst>
                                            <p:cond delay="0"/>
                                          </p:stCondLst>
                                        </p:cTn>
                                        <p:tgtEl>
                                          <p:spTgt spid="7">
                                            <p:txEl>
                                              <p:pRg st="2" end="2"/>
                                            </p:txEl>
                                          </p:spTgt>
                                        </p:tgtEl>
                                        <p:attrNameLst>
                                          <p:attrName>style.visibility</p:attrName>
                                        </p:attrNameLst>
                                      </p:cBhvr>
                                      <p:to>
                                        <p:strVal val="visible"/>
                                      </p:to>
                                    </p:set>
                                    <p:animEffect transition="in" filter="wipe(left)">
                                      <p:cBhvr>
                                        <p:cTn id="164" dur="500"/>
                                        <p:tgtEl>
                                          <p:spTgt spid="7">
                                            <p:txEl>
                                              <p:pRg st="2" end="2"/>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nodeType="clickEffect">
                                  <p:stCondLst>
                                    <p:cond delay="0"/>
                                  </p:stCondLst>
                                  <p:childTnLst>
                                    <p:set>
                                      <p:cBhvr>
                                        <p:cTn id="168" dur="1" fill="hold">
                                          <p:stCondLst>
                                            <p:cond delay="0"/>
                                          </p:stCondLst>
                                        </p:cTn>
                                        <p:tgtEl>
                                          <p:spTgt spid="15"/>
                                        </p:tgtEl>
                                        <p:attrNameLst>
                                          <p:attrName>style.visibility</p:attrName>
                                        </p:attrNameLst>
                                      </p:cBhvr>
                                      <p:to>
                                        <p:strVal val="visible"/>
                                      </p:to>
                                    </p:set>
                                    <p:anim calcmode="lin" valueType="num">
                                      <p:cBhvr>
                                        <p:cTn id="169" dur="500" fill="hold"/>
                                        <p:tgtEl>
                                          <p:spTgt spid="15"/>
                                        </p:tgtEl>
                                        <p:attrNameLst>
                                          <p:attrName>ppt_w</p:attrName>
                                        </p:attrNameLst>
                                      </p:cBhvr>
                                      <p:tavLst>
                                        <p:tav tm="0">
                                          <p:val>
                                            <p:fltVal val="0"/>
                                          </p:val>
                                        </p:tav>
                                        <p:tav tm="100000">
                                          <p:val>
                                            <p:strVal val="#ppt_w"/>
                                          </p:val>
                                        </p:tav>
                                      </p:tavLst>
                                    </p:anim>
                                    <p:anim calcmode="lin" valueType="num">
                                      <p:cBhvr>
                                        <p:cTn id="170" dur="500" fill="hold"/>
                                        <p:tgtEl>
                                          <p:spTgt spid="15"/>
                                        </p:tgtEl>
                                        <p:attrNameLst>
                                          <p:attrName>ppt_h</p:attrName>
                                        </p:attrNameLst>
                                      </p:cBhvr>
                                      <p:tavLst>
                                        <p:tav tm="0">
                                          <p:val>
                                            <p:fltVal val="0"/>
                                          </p:val>
                                        </p:tav>
                                        <p:tav tm="100000">
                                          <p:val>
                                            <p:strVal val="#ppt_h"/>
                                          </p:val>
                                        </p:tav>
                                      </p:tavLst>
                                    </p:anim>
                                    <p:animEffect transition="in" filter="fade">
                                      <p:cBhvr>
                                        <p:cTn id="171" dur="500"/>
                                        <p:tgtEl>
                                          <p:spTgt spid="15"/>
                                        </p:tgtEl>
                                      </p:cBhvr>
                                    </p:animEffect>
                                  </p:childTnLst>
                                </p:cTn>
                              </p:par>
                            </p:childTnLst>
                          </p:cTn>
                        </p:par>
                        <p:par>
                          <p:cTn id="172" fill="hold">
                            <p:stCondLst>
                              <p:cond delay="500"/>
                            </p:stCondLst>
                            <p:childTnLst>
                              <p:par>
                                <p:cTn id="173" presetID="22" presetClass="entr" presetSubtype="8" fill="hold" grpId="0" nodeType="afterEffect">
                                  <p:stCondLst>
                                    <p:cond delay="0"/>
                                  </p:stCondLst>
                                  <p:childTnLst>
                                    <p:set>
                                      <p:cBhvr>
                                        <p:cTn id="174" dur="1" fill="hold">
                                          <p:stCondLst>
                                            <p:cond delay="0"/>
                                          </p:stCondLst>
                                        </p:cTn>
                                        <p:tgtEl>
                                          <p:spTgt spid="7">
                                            <p:txEl>
                                              <p:pRg st="3" end="3"/>
                                            </p:txEl>
                                          </p:spTgt>
                                        </p:tgtEl>
                                        <p:attrNameLst>
                                          <p:attrName>style.visibility</p:attrName>
                                        </p:attrNameLst>
                                      </p:cBhvr>
                                      <p:to>
                                        <p:strVal val="visible"/>
                                      </p:to>
                                    </p:set>
                                    <p:animEffect transition="in" filter="wipe(left)">
                                      <p:cBhvr>
                                        <p:cTn id="175" dur="500"/>
                                        <p:tgtEl>
                                          <p:spTgt spid="7">
                                            <p:txEl>
                                              <p:pRg st="3" end="3"/>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nodeType="clickEffect">
                                  <p:stCondLst>
                                    <p:cond delay="0"/>
                                  </p:stCondLst>
                                  <p:childTnLst>
                                    <p:set>
                                      <p:cBhvr>
                                        <p:cTn id="179" dur="1" fill="hold">
                                          <p:stCondLst>
                                            <p:cond delay="0"/>
                                          </p:stCondLst>
                                        </p:cTn>
                                        <p:tgtEl>
                                          <p:spTgt spid="17"/>
                                        </p:tgtEl>
                                        <p:attrNameLst>
                                          <p:attrName>style.visibility</p:attrName>
                                        </p:attrNameLst>
                                      </p:cBhvr>
                                      <p:to>
                                        <p:strVal val="visible"/>
                                      </p:to>
                                    </p:set>
                                    <p:anim calcmode="lin" valueType="num">
                                      <p:cBhvr>
                                        <p:cTn id="180" dur="500" fill="hold"/>
                                        <p:tgtEl>
                                          <p:spTgt spid="17"/>
                                        </p:tgtEl>
                                        <p:attrNameLst>
                                          <p:attrName>ppt_w</p:attrName>
                                        </p:attrNameLst>
                                      </p:cBhvr>
                                      <p:tavLst>
                                        <p:tav tm="0">
                                          <p:val>
                                            <p:fltVal val="0"/>
                                          </p:val>
                                        </p:tav>
                                        <p:tav tm="100000">
                                          <p:val>
                                            <p:strVal val="#ppt_w"/>
                                          </p:val>
                                        </p:tav>
                                      </p:tavLst>
                                    </p:anim>
                                    <p:anim calcmode="lin" valueType="num">
                                      <p:cBhvr>
                                        <p:cTn id="181" dur="500" fill="hold"/>
                                        <p:tgtEl>
                                          <p:spTgt spid="17"/>
                                        </p:tgtEl>
                                        <p:attrNameLst>
                                          <p:attrName>ppt_h</p:attrName>
                                        </p:attrNameLst>
                                      </p:cBhvr>
                                      <p:tavLst>
                                        <p:tav tm="0">
                                          <p:val>
                                            <p:fltVal val="0"/>
                                          </p:val>
                                        </p:tav>
                                        <p:tav tm="100000">
                                          <p:val>
                                            <p:strVal val="#ppt_h"/>
                                          </p:val>
                                        </p:tav>
                                      </p:tavLst>
                                    </p:anim>
                                    <p:animEffect transition="in" filter="fade">
                                      <p:cBhvr>
                                        <p:cTn id="182" dur="500"/>
                                        <p:tgtEl>
                                          <p:spTgt spid="17"/>
                                        </p:tgtEl>
                                      </p:cBhvr>
                                    </p:animEffect>
                                  </p:childTnLst>
                                </p:cTn>
                              </p:par>
                            </p:childTnLst>
                          </p:cTn>
                        </p:par>
                        <p:par>
                          <p:cTn id="183" fill="hold">
                            <p:stCondLst>
                              <p:cond delay="500"/>
                            </p:stCondLst>
                            <p:childTnLst>
                              <p:par>
                                <p:cTn id="184" presetID="22" presetClass="entr" presetSubtype="8" fill="hold" grpId="0" nodeType="afterEffect">
                                  <p:stCondLst>
                                    <p:cond delay="0"/>
                                  </p:stCondLst>
                                  <p:childTnLst>
                                    <p:set>
                                      <p:cBhvr>
                                        <p:cTn id="185" dur="1" fill="hold">
                                          <p:stCondLst>
                                            <p:cond delay="0"/>
                                          </p:stCondLst>
                                        </p:cTn>
                                        <p:tgtEl>
                                          <p:spTgt spid="7">
                                            <p:txEl>
                                              <p:pRg st="4" end="4"/>
                                            </p:txEl>
                                          </p:spTgt>
                                        </p:tgtEl>
                                        <p:attrNameLst>
                                          <p:attrName>style.visibility</p:attrName>
                                        </p:attrNameLst>
                                      </p:cBhvr>
                                      <p:to>
                                        <p:strVal val="visible"/>
                                      </p:to>
                                    </p:set>
                                    <p:animEffect transition="in" filter="wipe(left)">
                                      <p:cBhvr>
                                        <p:cTn id="186" dur="500"/>
                                        <p:tgtEl>
                                          <p:spTgt spid="7">
                                            <p:txEl>
                                              <p:pRg st="4" end="4"/>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nodeType="clickEffect">
                                  <p:stCondLst>
                                    <p:cond delay="0"/>
                                  </p:stCondLst>
                                  <p:childTnLst>
                                    <p:set>
                                      <p:cBhvr>
                                        <p:cTn id="190" dur="1" fill="hold">
                                          <p:stCondLst>
                                            <p:cond delay="0"/>
                                          </p:stCondLst>
                                        </p:cTn>
                                        <p:tgtEl>
                                          <p:spTgt spid="16"/>
                                        </p:tgtEl>
                                        <p:attrNameLst>
                                          <p:attrName>style.visibility</p:attrName>
                                        </p:attrNameLst>
                                      </p:cBhvr>
                                      <p:to>
                                        <p:strVal val="visible"/>
                                      </p:to>
                                    </p:set>
                                    <p:anim calcmode="lin" valueType="num">
                                      <p:cBhvr>
                                        <p:cTn id="191" dur="500" fill="hold"/>
                                        <p:tgtEl>
                                          <p:spTgt spid="16"/>
                                        </p:tgtEl>
                                        <p:attrNameLst>
                                          <p:attrName>ppt_w</p:attrName>
                                        </p:attrNameLst>
                                      </p:cBhvr>
                                      <p:tavLst>
                                        <p:tav tm="0">
                                          <p:val>
                                            <p:fltVal val="0"/>
                                          </p:val>
                                        </p:tav>
                                        <p:tav tm="100000">
                                          <p:val>
                                            <p:strVal val="#ppt_w"/>
                                          </p:val>
                                        </p:tav>
                                      </p:tavLst>
                                    </p:anim>
                                    <p:anim calcmode="lin" valueType="num">
                                      <p:cBhvr>
                                        <p:cTn id="192" dur="500" fill="hold"/>
                                        <p:tgtEl>
                                          <p:spTgt spid="16"/>
                                        </p:tgtEl>
                                        <p:attrNameLst>
                                          <p:attrName>ppt_h</p:attrName>
                                        </p:attrNameLst>
                                      </p:cBhvr>
                                      <p:tavLst>
                                        <p:tav tm="0">
                                          <p:val>
                                            <p:fltVal val="0"/>
                                          </p:val>
                                        </p:tav>
                                        <p:tav tm="100000">
                                          <p:val>
                                            <p:strVal val="#ppt_h"/>
                                          </p:val>
                                        </p:tav>
                                      </p:tavLst>
                                    </p:anim>
                                    <p:animEffect transition="in" filter="fade">
                                      <p:cBhvr>
                                        <p:cTn id="193" dur="500"/>
                                        <p:tgtEl>
                                          <p:spTgt spid="16"/>
                                        </p:tgtEl>
                                      </p:cBhvr>
                                    </p:animEffect>
                                  </p:childTnLst>
                                </p:cTn>
                              </p:par>
                            </p:childTnLst>
                          </p:cTn>
                        </p:par>
                        <p:par>
                          <p:cTn id="194" fill="hold">
                            <p:stCondLst>
                              <p:cond delay="500"/>
                            </p:stCondLst>
                            <p:childTnLst>
                              <p:par>
                                <p:cTn id="195" presetID="22" presetClass="entr" presetSubtype="8" fill="hold" grpId="0" nodeType="afterEffect">
                                  <p:stCondLst>
                                    <p:cond delay="0"/>
                                  </p:stCondLst>
                                  <p:childTnLst>
                                    <p:set>
                                      <p:cBhvr>
                                        <p:cTn id="196" dur="1" fill="hold">
                                          <p:stCondLst>
                                            <p:cond delay="0"/>
                                          </p:stCondLst>
                                        </p:cTn>
                                        <p:tgtEl>
                                          <p:spTgt spid="7">
                                            <p:txEl>
                                              <p:pRg st="5" end="5"/>
                                            </p:txEl>
                                          </p:spTgt>
                                        </p:tgtEl>
                                        <p:attrNameLst>
                                          <p:attrName>style.visibility</p:attrName>
                                        </p:attrNameLst>
                                      </p:cBhvr>
                                      <p:to>
                                        <p:strVal val="visible"/>
                                      </p:to>
                                    </p:set>
                                    <p:animEffect transition="in" filter="wipe(left)">
                                      <p:cBhvr>
                                        <p:cTn id="19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uiExpand="1">
        <p:bldSub>
          <a:bldDgm bld="one"/>
        </p:bldSub>
      </p:bldGraphic>
      <p:bldP spid="6" grpId="0"/>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13E45E-9900-446F-81E0-887A09042234}"/>
              </a:ext>
            </a:extLst>
          </p:cNvPr>
          <p:cNvSpPr txBox="1"/>
          <p:nvPr/>
        </p:nvSpPr>
        <p:spPr>
          <a:xfrm>
            <a:off x="1555955" y="-51618"/>
            <a:ext cx="7588044" cy="769441"/>
          </a:xfrm>
          <a:prstGeom prst="rect">
            <a:avLst/>
          </a:prstGeom>
          <a:noFill/>
        </p:spPr>
        <p:txBody>
          <a:bodyPr wrap="square">
            <a:spAutoFit/>
          </a:bodyPr>
          <a:lstStyle/>
          <a:p>
            <a:pPr algn="ctr"/>
            <a:r>
              <a:rPr lang="es-ES" sz="4400" b="1" spc="300">
                <a:ln w="9525">
                  <a:solidFill>
                    <a:srgbClr val="7030A0"/>
                  </a:solidFill>
                  <a:prstDash val="solid"/>
                </a:ln>
                <a:solidFill>
                  <a:srgbClr val="FFFF00"/>
                </a:solidFill>
                <a:effectLst>
                  <a:outerShdw blurRad="12700" dist="38100" dir="2700000" algn="tl" rotWithShape="0">
                    <a:schemeClr val="accent5">
                      <a:lumMod val="60000"/>
                      <a:lumOff val="40000"/>
                    </a:schemeClr>
                  </a:outerShdw>
                </a:effectLst>
              </a:rPr>
              <a:t>THE GREAT CONTROVERSY</a:t>
            </a:r>
            <a:endParaRPr lang="es-ES" sz="4400" b="1" spc="300" dirty="0">
              <a:ln w="9525">
                <a:solidFill>
                  <a:srgbClr val="7030A0"/>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AE4208B3-2D0C-48A7-BDF4-EC3B6B638F03}"/>
              </a:ext>
            </a:extLst>
          </p:cNvPr>
          <p:cNvSpPr txBox="1"/>
          <p:nvPr/>
        </p:nvSpPr>
        <p:spPr>
          <a:xfrm>
            <a:off x="2165169" y="602111"/>
            <a:ext cx="6185262" cy="584775"/>
          </a:xfrm>
          <a:prstGeom prst="rect">
            <a:avLst/>
          </a:prstGeom>
          <a:noFill/>
        </p:spPr>
        <p:txBody>
          <a:bodyPr wrap="square">
            <a:spAutoFit/>
          </a:bodyPr>
          <a:lstStyle/>
          <a:p>
            <a:r>
              <a:rPr lang="es-ES" sz="1600" b="1">
                <a:solidFill>
                  <a:srgbClr val="FFC000"/>
                </a:solidFill>
                <a:effectLst>
                  <a:outerShdw blurRad="38100" dist="38100" dir="2700000" algn="tl">
                    <a:srgbClr val="000000">
                      <a:alpha val="43137"/>
                    </a:srgbClr>
                  </a:outerShdw>
                </a:effectLst>
                <a:latin typeface="Comic Sans MS" panose="030F0702030302020204" pitchFamily="66" charset="0"/>
              </a:rPr>
              <a:t>“</a:t>
            </a:r>
            <a:r>
              <a:rPr lang="en-US" sz="1600" b="1">
                <a:solidFill>
                  <a:srgbClr val="FFC000"/>
                </a:solidFill>
                <a:effectLst>
                  <a:outerShdw blurRad="38100" dist="38100" dir="2700000" algn="tl">
                    <a:srgbClr val="000000">
                      <a:alpha val="43137"/>
                    </a:srgbClr>
                  </a:outerShdw>
                </a:effectLst>
                <a:latin typeface="Comic Sans MS" panose="030F0702030302020204" pitchFamily="66" charset="0"/>
              </a:rPr>
              <a:t>You were perfect in your ways from the day you were created, till iniquity was found in you.</a:t>
            </a:r>
            <a:r>
              <a:rPr lang="es-ES" sz="1600" b="1">
                <a:solidFill>
                  <a:srgbClr val="FFC000"/>
                </a:solidFill>
                <a:effectLst>
                  <a:outerShdw blurRad="38100" dist="38100" dir="2700000" algn="tl">
                    <a:srgbClr val="000000">
                      <a:alpha val="43137"/>
                    </a:srgbClr>
                  </a:outerShdw>
                </a:effectLst>
                <a:latin typeface="Comic Sans MS" panose="030F0702030302020204" pitchFamily="66" charset="0"/>
              </a:rPr>
              <a:t>” </a:t>
            </a:r>
            <a:r>
              <a:rPr lang="es-ES" sz="1400" b="1">
                <a:solidFill>
                  <a:srgbClr val="FFC000"/>
                </a:solidFill>
                <a:effectLst>
                  <a:outerShdw blurRad="38100" dist="38100" dir="2700000" algn="tl">
                    <a:srgbClr val="000000">
                      <a:alpha val="43137"/>
                    </a:srgbClr>
                  </a:outerShdw>
                </a:effectLst>
                <a:latin typeface="Comic Sans MS" panose="030F0702030302020204" pitchFamily="66" charset="0"/>
              </a:rPr>
              <a:t>(Ezekiel </a:t>
            </a:r>
            <a:r>
              <a:rPr lang="es-ES" sz="1400" b="1" dirty="0">
                <a:solidFill>
                  <a:srgbClr val="FFC000"/>
                </a:solidFill>
                <a:effectLst>
                  <a:outerShdw blurRad="38100" dist="38100" dir="2700000" algn="tl">
                    <a:srgbClr val="000000">
                      <a:alpha val="43137"/>
                    </a:srgbClr>
                  </a:outerShdw>
                </a:effectLst>
                <a:latin typeface="Comic Sans MS" panose="030F0702030302020204" pitchFamily="66" charset="0"/>
              </a:rPr>
              <a:t>28:15)</a:t>
            </a:r>
          </a:p>
        </p:txBody>
      </p:sp>
      <p:sp>
        <p:nvSpPr>
          <p:cNvPr id="6" name="CuadroTexto 5">
            <a:extLst>
              <a:ext uri="{FF2B5EF4-FFF2-40B4-BE49-F238E27FC236}">
                <a16:creationId xmlns:a16="http://schemas.microsoft.com/office/drawing/2014/main" id="{904316A4-DA2D-4F08-880A-214C83C4532E}"/>
              </a:ext>
            </a:extLst>
          </p:cNvPr>
          <p:cNvSpPr txBox="1"/>
          <p:nvPr/>
        </p:nvSpPr>
        <p:spPr>
          <a:xfrm>
            <a:off x="2360377" y="1240466"/>
            <a:ext cx="4928406" cy="1831271"/>
          </a:xfrm>
          <a:prstGeom prst="rect">
            <a:avLst/>
          </a:prstGeom>
          <a:noFill/>
        </p:spPr>
        <p:txBody>
          <a:bodyPr wrap="square" rtlCol="0">
            <a:spAutoFit/>
          </a:bodyPr>
          <a:lstStyle/>
          <a:p>
            <a:pPr>
              <a:spcBef>
                <a:spcPts val="600"/>
              </a:spcBef>
            </a:pPr>
            <a:r>
              <a:rPr lang="en-US" b="1"/>
              <a:t>God is love. Everything coming from Him is love. He wants His creatures to love Him with all their heart (Dt. 6:5).</a:t>
            </a:r>
            <a:endParaRPr lang="es-ES" b="1" dirty="0"/>
          </a:p>
          <a:p>
            <a:pPr>
              <a:spcBef>
                <a:spcPts val="600"/>
              </a:spcBef>
            </a:pPr>
            <a:r>
              <a:rPr lang="en-US" b="1"/>
              <a:t>However, only voluntarily loving is love. Therefore, God created free and rational beings who could understand and choose.</a:t>
            </a:r>
            <a:endParaRPr lang="es-ES" b="1" dirty="0"/>
          </a:p>
        </p:txBody>
      </p:sp>
      <p:pic>
        <p:nvPicPr>
          <p:cNvPr id="4" name="Imagen 3" descr="Imagen que contiene tabla, comida, fruta, alimentos&#10;&#10;Descripción generada automáticamente">
            <a:extLst>
              <a:ext uri="{FF2B5EF4-FFF2-40B4-BE49-F238E27FC236}">
                <a16:creationId xmlns:a16="http://schemas.microsoft.com/office/drawing/2014/main" id="{91521347-CEB2-4A70-A6D2-F18BD42A4D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21421" y="1201634"/>
            <a:ext cx="1723476" cy="1681183"/>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Imagen que contiene persona, exterior, grupo, hombre&#10;&#10;Descripción generada automáticamente">
            <a:extLst>
              <a:ext uri="{FF2B5EF4-FFF2-40B4-BE49-F238E27FC236}">
                <a16:creationId xmlns:a16="http://schemas.microsoft.com/office/drawing/2014/main" id="{35DC9D86-72E1-48F4-9785-2D33FA53E55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864" y="1344885"/>
            <a:ext cx="2237427" cy="1679039"/>
          </a:xfrm>
          <a:prstGeom prst="roundRect">
            <a:avLst>
              <a:gd name="adj" fmla="val 4167"/>
            </a:avLst>
          </a:prstGeom>
          <a:solidFill>
            <a:srgbClr val="FFFFFF"/>
          </a:solidFill>
          <a:ln w="76200" cap="sq">
            <a:solidFill>
              <a:srgbClr val="850FBE"/>
            </a:solidFill>
            <a:miter lim="800000"/>
          </a:ln>
          <a:effectLst/>
          <a:scene3d>
            <a:camera prst="orthographicFront"/>
            <a:lightRig rig="threePt" dir="t">
              <a:rot lat="0" lon="0" rev="2700000"/>
            </a:lightRig>
          </a:scene3d>
          <a:sp3d contourW="6350">
            <a:bevelT h="38100"/>
            <a:contourClr>
              <a:srgbClr val="C0C0C0"/>
            </a:contourClr>
          </a:sp3d>
        </p:spPr>
      </p:pic>
      <p:pic>
        <p:nvPicPr>
          <p:cNvPr id="16" name="Imagen 15" descr="Un dibujo de una persona&#10;&#10;Descripción generada automáticamente con confianza media">
            <a:extLst>
              <a:ext uri="{FF2B5EF4-FFF2-40B4-BE49-F238E27FC236}">
                <a16:creationId xmlns:a16="http://schemas.microsoft.com/office/drawing/2014/main" id="{06871F17-D875-4759-BA96-16D94958CA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865" y="65811"/>
            <a:ext cx="1460090" cy="109506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4660BC6B-E6D5-4649-8CA8-03747FE1134A}"/>
              </a:ext>
            </a:extLst>
          </p:cNvPr>
          <p:cNvSpPr txBox="1"/>
          <p:nvPr/>
        </p:nvSpPr>
        <p:spPr>
          <a:xfrm>
            <a:off x="1" y="3012666"/>
            <a:ext cx="5082270" cy="2108269"/>
          </a:xfrm>
          <a:prstGeom prst="rect">
            <a:avLst/>
          </a:prstGeom>
          <a:noFill/>
        </p:spPr>
        <p:txBody>
          <a:bodyPr wrap="square">
            <a:spAutoFit/>
          </a:bodyPr>
          <a:lstStyle/>
          <a:p>
            <a:pPr>
              <a:spcBef>
                <a:spcPts val="600"/>
              </a:spcBef>
            </a:pPr>
            <a:r>
              <a:rPr lang="en-US" b="1"/>
              <a:t>Freedom came with a risk. A free perfect being could decide to stop loving God, to question God’s sovereignty, and to rebel against his Creator.</a:t>
            </a:r>
            <a:endParaRPr lang="es-ES" b="1" dirty="0"/>
          </a:p>
          <a:p>
            <a:pPr>
              <a:spcBef>
                <a:spcPts val="600"/>
              </a:spcBef>
            </a:pPr>
            <a:r>
              <a:rPr lang="en-US" b="1"/>
              <a:t>That is how Lucifer’s rebellion began. He was a perfect and beautiful angel in an elevated position, but he coveted an even higher position </a:t>
            </a:r>
            <a:br>
              <a:rPr lang="en-US" b="1"/>
            </a:br>
            <a:r>
              <a:rPr lang="en-US" b="1"/>
              <a:t>(Ezekiel 28:11-19; Isaiah 14:12-15).</a:t>
            </a:r>
            <a:endParaRPr lang="es-ES" b="1" dirty="0"/>
          </a:p>
        </p:txBody>
      </p:sp>
      <p:pic>
        <p:nvPicPr>
          <p:cNvPr id="10" name="Imagen 9" descr="Imagen que contiene interior, hombre, parado, tabla&#10;&#10;Descripción generada automáticamente">
            <a:extLst>
              <a:ext uri="{FF2B5EF4-FFF2-40B4-BE49-F238E27FC236}">
                <a16:creationId xmlns:a16="http://schemas.microsoft.com/office/drawing/2014/main" id="{BA7C4E61-0D5A-4A0E-BD4B-F017CE35B1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2270" y="3172444"/>
            <a:ext cx="1396462" cy="1862531"/>
          </a:xfrm>
          <a:prstGeom prst="round2DiagRect">
            <a:avLst>
              <a:gd name="adj1" fmla="val 16667"/>
              <a:gd name="adj2" fmla="val 0"/>
            </a:avLst>
          </a:prstGeom>
          <a:ln w="28575" cap="sq">
            <a:solidFill>
              <a:srgbClr val="FFFFFF"/>
            </a:solidFill>
            <a:miter lim="800000"/>
          </a:ln>
          <a:effectLst>
            <a:outerShdw blurRad="254000" sx="70000" sy="70000" algn="tl" rotWithShape="0">
              <a:srgbClr val="000000">
                <a:alpha val="43000"/>
              </a:srgbClr>
            </a:outerShdw>
          </a:effectLst>
        </p:spPr>
      </p:pic>
      <p:pic>
        <p:nvPicPr>
          <p:cNvPr id="14" name="Imagen 13" descr="Imagen que contiene edificio, ventana, hombre, tabla&#10;&#10;Descripción generada automáticamente">
            <a:extLst>
              <a:ext uri="{FF2B5EF4-FFF2-40B4-BE49-F238E27FC236}">
                <a16:creationId xmlns:a16="http://schemas.microsoft.com/office/drawing/2014/main" id="{284AAB4C-7049-4D41-94B2-BEADA6C4DED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70265" y="3172444"/>
            <a:ext cx="2477869" cy="1862531"/>
          </a:xfrm>
          <a:prstGeom prst="round2DiagRect">
            <a:avLst>
              <a:gd name="adj1" fmla="val 0"/>
              <a:gd name="adj2" fmla="val 12274"/>
            </a:avLst>
          </a:prstGeom>
          <a:ln w="28575" cap="sq">
            <a:solidFill>
              <a:srgbClr val="FFFFFF"/>
            </a:solidFill>
            <a:miter lim="800000"/>
          </a:ln>
          <a:effectLst>
            <a:outerShdw blurRad="254000" sx="70000" sy="70000" algn="tl" rotWithShape="0">
              <a:srgbClr val="000000">
                <a:alpha val="43000"/>
              </a:srgbClr>
            </a:outerShdw>
          </a:effectLst>
        </p:spPr>
      </p:pic>
    </p:spTree>
    <p:extLst>
      <p:ext uri="{BB962C8B-B14F-4D97-AF65-F5344CB8AC3E}">
        <p14:creationId xmlns:p14="http://schemas.microsoft.com/office/powerpoint/2010/main" val="361387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left)">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left)">
                                      <p:cBhvr>
                                        <p:cTn id="43" dur="500"/>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wipe(left)">
                                      <p:cBhvr>
                                        <p:cTn id="53" dur="500"/>
                                        <p:tgtEl>
                                          <p:spTgt spid="1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9"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0-#ppt_w/2"/>
                                          </p:val>
                                        </p:tav>
                                        <p:tav tm="100000">
                                          <p:val>
                                            <p:strVal val="#ppt_x"/>
                                          </p:val>
                                        </p:tav>
                                      </p:tavLst>
                                    </p:anim>
                                    <p:anim calcmode="lin" valueType="num">
                                      <p:cBhvr additive="base">
                                        <p:cTn id="59" dur="500" fill="hold"/>
                                        <p:tgtEl>
                                          <p:spTgt spid="14"/>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xEl>
                                              <p:pRg st="1" end="1"/>
                                            </p:txEl>
                                          </p:spTgt>
                                        </p:tgtEl>
                                        <p:attrNameLst>
                                          <p:attrName>style.visibility</p:attrName>
                                        </p:attrNameLst>
                                      </p:cBhvr>
                                      <p:to>
                                        <p:strVal val="visible"/>
                                      </p:to>
                                    </p:set>
                                    <p:animEffect transition="in" filter="wipe(left)">
                                      <p:cBhvr>
                                        <p:cTn id="63"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93B327-24AF-4324-A186-0FB1EF305192}"/>
              </a:ext>
            </a:extLst>
          </p:cNvPr>
          <p:cNvSpPr txBox="1"/>
          <p:nvPr/>
        </p:nvSpPr>
        <p:spPr>
          <a:xfrm>
            <a:off x="1998408" y="-95864"/>
            <a:ext cx="7145592" cy="769441"/>
          </a:xfrm>
          <a:prstGeom prst="rect">
            <a:avLst/>
          </a:prstGeom>
          <a:noFill/>
        </p:spPr>
        <p:txBody>
          <a:bodyPr wrap="square">
            <a:spAutoFit/>
          </a:bodyPr>
          <a:lstStyle/>
          <a:p>
            <a:pPr algn="ctr"/>
            <a:r>
              <a:rPr lang="es-ES" sz="4400" b="1">
                <a:ln w="6600">
                  <a:solidFill>
                    <a:schemeClr val="accent2"/>
                  </a:solidFill>
                  <a:prstDash val="solid"/>
                </a:ln>
                <a:solidFill>
                  <a:srgbClr val="FFFFFF"/>
                </a:solidFill>
                <a:effectLst>
                  <a:outerShdw dist="38100" dir="2700000" algn="tl" rotWithShape="0">
                    <a:schemeClr val="accent2"/>
                  </a:outerShdw>
                </a:effectLst>
              </a:rPr>
              <a:t>REBEL HUMANITY</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6449574F-D175-4E30-B225-D4B67BAAA0CD}"/>
              </a:ext>
            </a:extLst>
          </p:cNvPr>
          <p:cNvSpPr txBox="1"/>
          <p:nvPr/>
        </p:nvSpPr>
        <p:spPr>
          <a:xfrm>
            <a:off x="2042652" y="538462"/>
            <a:ext cx="7080068" cy="584775"/>
          </a:xfrm>
          <a:prstGeom prst="rect">
            <a:avLst/>
          </a:prstGeom>
          <a:noFill/>
        </p:spPr>
        <p:txBody>
          <a:bodyPr wrap="square">
            <a:spAutoFit/>
          </a:bodyPr>
          <a:lstStyle/>
          <a:p>
            <a:r>
              <a:rPr lang="es-ES" sz="1600" b="1">
                <a:solidFill>
                  <a:schemeClr val="accent5">
                    <a:lumMod val="40000"/>
                    <a:lumOff val="60000"/>
                  </a:schemeClr>
                </a:solidFill>
                <a:latin typeface="Comic Sans MS" panose="030F0702030302020204" pitchFamily="66" charset="0"/>
              </a:rPr>
              <a:t>“</a:t>
            </a:r>
            <a:r>
              <a:rPr lang="en-US" sz="1600" b="1">
                <a:solidFill>
                  <a:schemeClr val="accent5">
                    <a:lumMod val="40000"/>
                    <a:lumOff val="60000"/>
                  </a:schemeClr>
                </a:solidFill>
                <a:latin typeface="Comic Sans MS" panose="030F0702030302020204" pitchFamily="66" charset="0"/>
              </a:rPr>
              <a:t>So God looked upon the earth, and indeed it was corrupt; for all flesh had corrupted their way on the earth.</a:t>
            </a:r>
            <a:r>
              <a:rPr lang="es-ES" sz="1600" b="1">
                <a:solidFill>
                  <a:schemeClr val="accent5">
                    <a:lumMod val="40000"/>
                    <a:lumOff val="60000"/>
                  </a:schemeClr>
                </a:solidFill>
                <a:latin typeface="Comic Sans MS" panose="030F0702030302020204" pitchFamily="66" charset="0"/>
              </a:rPr>
              <a:t>” </a:t>
            </a:r>
            <a:r>
              <a:rPr lang="es-ES" sz="1400" b="1">
                <a:solidFill>
                  <a:schemeClr val="accent5">
                    <a:lumMod val="40000"/>
                    <a:lumOff val="60000"/>
                  </a:schemeClr>
                </a:solidFill>
                <a:latin typeface="Comic Sans MS" panose="030F0702030302020204" pitchFamily="66" charset="0"/>
              </a:rPr>
              <a:t>(Genesis </a:t>
            </a:r>
            <a:r>
              <a:rPr lang="es-ES" sz="1400" b="1" dirty="0">
                <a:solidFill>
                  <a:schemeClr val="accent5">
                    <a:lumMod val="40000"/>
                    <a:lumOff val="60000"/>
                  </a:schemeClr>
                </a:solidFill>
                <a:latin typeface="Comic Sans MS" panose="030F0702030302020204" pitchFamily="66" charset="0"/>
              </a:rPr>
              <a:t>6:12)</a:t>
            </a:r>
          </a:p>
        </p:txBody>
      </p:sp>
      <p:sp>
        <p:nvSpPr>
          <p:cNvPr id="6" name="CuadroTexto 5">
            <a:extLst>
              <a:ext uri="{FF2B5EF4-FFF2-40B4-BE49-F238E27FC236}">
                <a16:creationId xmlns:a16="http://schemas.microsoft.com/office/drawing/2014/main" id="{DA865C4C-A873-4294-A664-C6F606C20EF7}"/>
              </a:ext>
            </a:extLst>
          </p:cNvPr>
          <p:cNvSpPr txBox="1"/>
          <p:nvPr/>
        </p:nvSpPr>
        <p:spPr>
          <a:xfrm>
            <a:off x="92073" y="1143304"/>
            <a:ext cx="4674976" cy="1477328"/>
          </a:xfrm>
          <a:prstGeom prst="rect">
            <a:avLst/>
          </a:prstGeom>
          <a:noFill/>
        </p:spPr>
        <p:txBody>
          <a:bodyPr wrap="square" rtlCol="0">
            <a:spAutoFit/>
          </a:bodyPr>
          <a:lstStyle/>
          <a:p>
            <a:pPr>
              <a:spcBef>
                <a:spcPts val="600"/>
              </a:spcBef>
            </a:pPr>
            <a:r>
              <a:rPr lang="en-US" b="1">
                <a:solidFill>
                  <a:schemeClr val="bg1"/>
                </a:solidFill>
              </a:rPr>
              <a:t>One third of the angels supported Lucifer’s rebellion (Rev. 12:4). Unfortunately, Adam and Eve also decided to believe him instead of trusting God (Gn. 3:4-6). In that moment, Earth got deeply involved in the Great Controversy.</a:t>
            </a:r>
            <a:endParaRPr lang="es-ES" b="1" dirty="0">
              <a:solidFill>
                <a:schemeClr val="bg1"/>
              </a:solidFill>
            </a:endParaRPr>
          </a:p>
        </p:txBody>
      </p:sp>
      <p:pic>
        <p:nvPicPr>
          <p:cNvPr id="4" name="Imagen 3" descr="Imagen que contiene exterior, pájaro, flor, grande&#10;&#10;Descripción generada automáticamente">
            <a:extLst>
              <a:ext uri="{FF2B5EF4-FFF2-40B4-BE49-F238E27FC236}">
                <a16:creationId xmlns:a16="http://schemas.microsoft.com/office/drawing/2014/main" id="{22114299-55F0-4C75-A93A-A5E126142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7049" y="1165687"/>
            <a:ext cx="2031695" cy="1523772"/>
          </a:xfrm>
          <a:prstGeom prst="snip2DiagRect">
            <a:avLst/>
          </a:prstGeom>
          <a:solidFill>
            <a:srgbClr val="FFFFFF">
              <a:shade val="85000"/>
            </a:srgbClr>
          </a:solidFill>
          <a:ln w="38100" cap="sq">
            <a:solidFill>
              <a:srgbClr val="C7A1E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dibujo de una mujer con una flor en la cabeza&#10;&#10;Descripción generada automáticamente con confianza media">
            <a:extLst>
              <a:ext uri="{FF2B5EF4-FFF2-40B4-BE49-F238E27FC236}">
                <a16:creationId xmlns:a16="http://schemas.microsoft.com/office/drawing/2014/main" id="{8B20A2AC-FC2A-47F3-A4AD-CA7E4B5930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02724" y="1165687"/>
            <a:ext cx="2144900" cy="1523773"/>
          </a:xfrm>
          <a:prstGeom prst="snip2DiagRect">
            <a:avLst/>
          </a:prstGeom>
          <a:solidFill>
            <a:srgbClr val="FFFFFF">
              <a:shade val="85000"/>
            </a:srgbClr>
          </a:solidFill>
          <a:ln w="38100" cap="sq">
            <a:solidFill>
              <a:srgbClr val="C7A1E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baja">
            <a:extLst>
              <a:ext uri="{FF2B5EF4-FFF2-40B4-BE49-F238E27FC236}">
                <a16:creationId xmlns:a16="http://schemas.microsoft.com/office/drawing/2014/main" id="{6D676D57-388D-4947-9D44-C95822967C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110" y="2756081"/>
            <a:ext cx="2168013" cy="1217177"/>
          </a:xfrm>
          <a:prstGeom prst="rect">
            <a:avLst/>
          </a:prstGeom>
          <a:ln w="38100" cap="sq">
            <a:solidFill>
              <a:schemeClr val="accent6">
                <a:lumMod val="20000"/>
                <a:lumOff val="8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85DC482D-E374-4C15-B038-9D2EABFE928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9447" y="95866"/>
            <a:ext cx="1898961" cy="959211"/>
          </a:xfrm>
          <a:prstGeom prst="rect">
            <a:avLst/>
          </a:prstGeom>
          <a:solidFill>
            <a:srgbClr val="FFFFFF">
              <a:shade val="85000"/>
            </a:srgbClr>
          </a:solidFill>
          <a:ln w="88900" cap="sq">
            <a:gradFill>
              <a:gsLst>
                <a:gs pos="24000">
                  <a:srgbClr val="F6F6F6"/>
                </a:gs>
                <a:gs pos="28000">
                  <a:srgbClr val="B03C21"/>
                </a:gs>
                <a:gs pos="100000">
                  <a:srgbClr val="B03C21"/>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1B0AC4E5-396C-42D8-AA98-52FF3DC5C136}"/>
              </a:ext>
            </a:extLst>
          </p:cNvPr>
          <p:cNvSpPr txBox="1"/>
          <p:nvPr/>
        </p:nvSpPr>
        <p:spPr>
          <a:xfrm>
            <a:off x="2328640" y="2775307"/>
            <a:ext cx="6718983" cy="1200329"/>
          </a:xfrm>
          <a:prstGeom prst="rect">
            <a:avLst/>
          </a:prstGeom>
          <a:noFill/>
        </p:spPr>
        <p:txBody>
          <a:bodyPr wrap="square">
            <a:spAutoFit/>
          </a:bodyPr>
          <a:lstStyle/>
          <a:p>
            <a:pPr>
              <a:spcBef>
                <a:spcPts val="600"/>
              </a:spcBef>
            </a:pPr>
            <a:r>
              <a:rPr lang="en-US" b="1">
                <a:solidFill>
                  <a:schemeClr val="bg1"/>
                </a:solidFill>
              </a:rPr>
              <a:t>Earth was quickly imbued with hate (Gn. 4:8). Almost all human beings stopped loving and honoring God, and perverted increasingly. Then, God decided to destroy the rebel beings with a flood </a:t>
            </a:r>
            <a:br>
              <a:rPr lang="en-US" b="1">
                <a:solidFill>
                  <a:schemeClr val="bg1"/>
                </a:solidFill>
              </a:rPr>
            </a:br>
            <a:r>
              <a:rPr lang="en-US" b="1">
                <a:solidFill>
                  <a:schemeClr val="bg1"/>
                </a:solidFill>
              </a:rPr>
              <a:t>(Gn. 6:13).</a:t>
            </a:r>
            <a:endParaRPr lang="es-ES" b="1" dirty="0">
              <a:solidFill>
                <a:schemeClr val="bg1"/>
              </a:solidFill>
            </a:endParaRPr>
          </a:p>
        </p:txBody>
      </p:sp>
      <p:sp>
        <p:nvSpPr>
          <p:cNvPr id="19" name="CuadroTexto 18">
            <a:extLst>
              <a:ext uri="{FF2B5EF4-FFF2-40B4-BE49-F238E27FC236}">
                <a16:creationId xmlns:a16="http://schemas.microsoft.com/office/drawing/2014/main" id="{6CEC56A9-A33C-4A2A-9F6B-410AA59D98B2}"/>
              </a:ext>
            </a:extLst>
          </p:cNvPr>
          <p:cNvSpPr txBox="1"/>
          <p:nvPr/>
        </p:nvSpPr>
        <p:spPr>
          <a:xfrm>
            <a:off x="55203" y="3948426"/>
            <a:ext cx="6847521" cy="1200329"/>
          </a:xfrm>
          <a:prstGeom prst="rect">
            <a:avLst/>
          </a:prstGeom>
          <a:noFill/>
        </p:spPr>
        <p:txBody>
          <a:bodyPr wrap="square">
            <a:spAutoFit/>
          </a:bodyPr>
          <a:lstStyle/>
          <a:p>
            <a:pPr>
              <a:spcBef>
                <a:spcPts val="600"/>
              </a:spcBef>
            </a:pPr>
            <a:r>
              <a:rPr lang="en-US" b="1">
                <a:solidFill>
                  <a:schemeClr val="bg1"/>
                </a:solidFill>
              </a:rPr>
              <a:t>However, they began to worship their idols and to feel proud of </a:t>
            </a:r>
            <a:br>
              <a:rPr lang="en-US" b="1">
                <a:solidFill>
                  <a:schemeClr val="bg1"/>
                </a:solidFill>
              </a:rPr>
            </a:br>
            <a:r>
              <a:rPr lang="en-US" b="1">
                <a:solidFill>
                  <a:schemeClr val="bg1"/>
                </a:solidFill>
              </a:rPr>
              <a:t>their own works soon after the Flood. God had to intervene again. </a:t>
            </a:r>
            <a:br>
              <a:rPr lang="en-US" b="1">
                <a:solidFill>
                  <a:schemeClr val="bg1"/>
                </a:solidFill>
              </a:rPr>
            </a:br>
            <a:r>
              <a:rPr lang="en-US" b="1">
                <a:solidFill>
                  <a:schemeClr val="bg1"/>
                </a:solidFill>
              </a:rPr>
              <a:t>He destroyed the Tower of Babel, made their communication </a:t>
            </a:r>
            <a:br>
              <a:rPr lang="en-US" b="1">
                <a:solidFill>
                  <a:schemeClr val="bg1"/>
                </a:solidFill>
              </a:rPr>
            </a:br>
            <a:r>
              <a:rPr lang="en-US" b="1">
                <a:solidFill>
                  <a:schemeClr val="bg1"/>
                </a:solidFill>
              </a:rPr>
              <a:t>difficult through different languages, and scattered them (Gn. 11:5-8).</a:t>
            </a:r>
            <a:endParaRPr lang="es-ES" b="1" dirty="0">
              <a:solidFill>
                <a:schemeClr val="bg1"/>
              </a:solidFill>
            </a:endParaRPr>
          </a:p>
        </p:txBody>
      </p:sp>
      <p:pic>
        <p:nvPicPr>
          <p:cNvPr id="22" name="Imagen 21">
            <a:extLst>
              <a:ext uri="{FF2B5EF4-FFF2-40B4-BE49-F238E27FC236}">
                <a16:creationId xmlns:a16="http://schemas.microsoft.com/office/drawing/2014/main" id="{46794E2C-DCD0-4934-9B00-575D5F60B2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89985" y="3826597"/>
            <a:ext cx="2502393" cy="1251197"/>
          </a:xfrm>
          <a:prstGeom prst="ellipse">
            <a:avLst/>
          </a:prstGeom>
          <a:ln w="63500" cap="rnd">
            <a:solidFill>
              <a:schemeClr val="accent5">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66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ppt_w/2"/>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childTnLst>
                                </p:cTn>
                              </p:par>
                              <p:par>
                                <p:cTn id="28" presetID="17"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ppt_w/2"/>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0DEDE3-A08F-4FAD-9727-0F2B25E82B69}"/>
              </a:ext>
            </a:extLst>
          </p:cNvPr>
          <p:cNvSpPr txBox="1"/>
          <p:nvPr/>
        </p:nvSpPr>
        <p:spPr>
          <a:xfrm>
            <a:off x="0" y="-103239"/>
            <a:ext cx="9144000" cy="769441"/>
          </a:xfrm>
          <a:prstGeom prst="rect">
            <a:avLst/>
          </a:prstGeom>
          <a:noFill/>
        </p:spPr>
        <p:txBody>
          <a:bodyPr wrap="square">
            <a:spAutoFit/>
          </a:bodyPr>
          <a:lstStyle/>
          <a:p>
            <a:pPr algn="ctr"/>
            <a:r>
              <a:rPr lang="es-ES" sz="4400" b="1">
                <a:ln w="12700" cmpd="sng">
                  <a:solidFill>
                    <a:schemeClr val="accent6">
                      <a:lumMod val="50000"/>
                    </a:schemeClr>
                  </a:solidFill>
                  <a:prstDash val="solid"/>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Pr>
              <a:t>THE SEED OF ABRAHAM</a:t>
            </a:r>
            <a:endParaRPr lang="es-ES" sz="4400" b="1" dirty="0">
              <a:ln w="12700" cmpd="sng">
                <a:solidFill>
                  <a:schemeClr val="accent6">
                    <a:lumMod val="50000"/>
                  </a:schemeClr>
                </a:solidFill>
                <a:prstDash val="solid"/>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ndParaRPr>
          </a:p>
        </p:txBody>
      </p:sp>
      <p:sp>
        <p:nvSpPr>
          <p:cNvPr id="5" name="CuadroTexto 4">
            <a:extLst>
              <a:ext uri="{FF2B5EF4-FFF2-40B4-BE49-F238E27FC236}">
                <a16:creationId xmlns:a16="http://schemas.microsoft.com/office/drawing/2014/main" id="{E9F99602-4547-4B30-970A-48128C517E30}"/>
              </a:ext>
            </a:extLst>
          </p:cNvPr>
          <p:cNvSpPr txBox="1"/>
          <p:nvPr/>
        </p:nvSpPr>
        <p:spPr>
          <a:xfrm>
            <a:off x="1077686" y="496925"/>
            <a:ext cx="6988628" cy="338554"/>
          </a:xfrm>
          <a:prstGeom prst="rect">
            <a:avLst/>
          </a:prstGeom>
          <a:noFill/>
        </p:spPr>
        <p:txBody>
          <a:bodyPr wrap="square">
            <a:spAutoFit/>
          </a:bodyPr>
          <a:lstStyle/>
          <a:p>
            <a:pPr algn="ctr"/>
            <a:r>
              <a:rPr lang="es-ES" sz="1600" b="1">
                <a:solidFill>
                  <a:srgbClr val="F6F6AE"/>
                </a:solidFill>
                <a:effectLst>
                  <a:outerShdw blurRad="38100" dist="38100" dir="2700000" algn="tl">
                    <a:srgbClr val="000000">
                      <a:alpha val="43137"/>
                    </a:srgbClr>
                  </a:outerShdw>
                </a:effectLst>
                <a:latin typeface="Comic Sans MS" panose="030F0702030302020204" pitchFamily="66" charset="0"/>
              </a:rPr>
              <a:t>“</a:t>
            </a:r>
            <a:r>
              <a:rPr lang="en-US" sz="1600" b="1">
                <a:solidFill>
                  <a:srgbClr val="F6F6AE"/>
                </a:solidFill>
                <a:effectLst>
                  <a:outerShdw blurRad="38100" dist="38100" dir="2700000" algn="tl">
                    <a:srgbClr val="000000">
                      <a:alpha val="43137"/>
                    </a:srgbClr>
                  </a:outerShdw>
                </a:effectLst>
                <a:latin typeface="Comic Sans MS" panose="030F0702030302020204" pitchFamily="66" charset="0"/>
              </a:rPr>
              <a:t>in you all the families of the earth shall be blessed.</a:t>
            </a:r>
            <a:r>
              <a:rPr lang="es-ES" sz="1600" b="1">
                <a:solidFill>
                  <a:srgbClr val="F6F6AE"/>
                </a:solidFill>
                <a:effectLst>
                  <a:outerShdw blurRad="38100" dist="38100" dir="2700000" algn="tl">
                    <a:srgbClr val="000000">
                      <a:alpha val="43137"/>
                    </a:srgbClr>
                  </a:outerShdw>
                </a:effectLst>
                <a:latin typeface="Comic Sans MS" panose="030F0702030302020204" pitchFamily="66" charset="0"/>
              </a:rPr>
              <a:t>” </a:t>
            </a:r>
            <a:r>
              <a:rPr lang="es-ES" sz="1400" b="1">
                <a:solidFill>
                  <a:srgbClr val="F6F6AE"/>
                </a:solidFill>
                <a:effectLst>
                  <a:outerShdw blurRad="38100" dist="38100" dir="2700000" algn="tl">
                    <a:srgbClr val="000000">
                      <a:alpha val="43137"/>
                    </a:srgbClr>
                  </a:outerShdw>
                </a:effectLst>
                <a:latin typeface="Comic Sans MS" panose="030F0702030302020204" pitchFamily="66" charset="0"/>
              </a:rPr>
              <a:t>(Genesis </a:t>
            </a:r>
            <a:r>
              <a:rPr lang="es-ES" sz="1400" b="1" dirty="0">
                <a:solidFill>
                  <a:srgbClr val="F6F6AE"/>
                </a:solidFill>
                <a:effectLst>
                  <a:outerShdw blurRad="38100" dist="38100" dir="2700000" algn="tl">
                    <a:srgbClr val="000000">
                      <a:alpha val="43137"/>
                    </a:srgbClr>
                  </a:outerShdw>
                </a:effectLst>
                <a:latin typeface="Comic Sans MS" panose="030F0702030302020204" pitchFamily="66" charset="0"/>
              </a:rPr>
              <a:t>12:3)</a:t>
            </a:r>
          </a:p>
        </p:txBody>
      </p:sp>
      <p:sp>
        <p:nvSpPr>
          <p:cNvPr id="6" name="CuadroTexto 5">
            <a:extLst>
              <a:ext uri="{FF2B5EF4-FFF2-40B4-BE49-F238E27FC236}">
                <a16:creationId xmlns:a16="http://schemas.microsoft.com/office/drawing/2014/main" id="{F9EAFB63-B18A-46B5-87F7-A1007279F05D}"/>
              </a:ext>
            </a:extLst>
          </p:cNvPr>
          <p:cNvSpPr txBox="1"/>
          <p:nvPr/>
        </p:nvSpPr>
        <p:spPr>
          <a:xfrm>
            <a:off x="78376" y="977419"/>
            <a:ext cx="6182314" cy="1831271"/>
          </a:xfrm>
          <a:prstGeom prst="rect">
            <a:avLst/>
          </a:prstGeom>
          <a:noFill/>
        </p:spPr>
        <p:txBody>
          <a:bodyPr wrap="square" rtlCol="0">
            <a:spAutoFit/>
          </a:bodyPr>
          <a:lstStyle/>
          <a:p>
            <a:pPr>
              <a:spcBef>
                <a:spcPts val="600"/>
              </a:spcBef>
            </a:pPr>
            <a:r>
              <a:rPr lang="en-US" b="1"/>
              <a:t>After the scattering at Babel, God called a man—Abram, i.e. Abraham—so he and his descendants would preserve the knowledge about God and share the Plan of Salvation with everyone else.</a:t>
            </a:r>
            <a:endParaRPr lang="es-ES" b="1" dirty="0"/>
          </a:p>
          <a:p>
            <a:pPr>
              <a:spcBef>
                <a:spcPts val="600"/>
              </a:spcBef>
            </a:pPr>
            <a:r>
              <a:rPr lang="en-US" b="1"/>
              <a:t>Abraham’s family was not a perfect one, and they were enslaved in Egypt. However, God was still in control.</a:t>
            </a:r>
            <a:endParaRPr lang="es-ES" b="1" dirty="0"/>
          </a:p>
        </p:txBody>
      </p:sp>
      <p:pic>
        <p:nvPicPr>
          <p:cNvPr id="4" name="Imagen 3" descr="Imagen que contiene persona, grupo, gente, caballo&#10;&#10;Descripción generada automáticamente">
            <a:extLst>
              <a:ext uri="{FF2B5EF4-FFF2-40B4-BE49-F238E27FC236}">
                <a16:creationId xmlns:a16="http://schemas.microsoft.com/office/drawing/2014/main" id="{2217C994-F378-468B-999C-D185ED1818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24952" y="919476"/>
            <a:ext cx="2740671" cy="2055504"/>
          </a:xfrm>
          <a:prstGeom prst="roundRect">
            <a:avLst>
              <a:gd name="adj" fmla="val 698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descr="Imagen que contiene edificio, hombre, tabla, sostener&#10;&#10;Descripción generada automáticamente">
            <a:extLst>
              <a:ext uri="{FF2B5EF4-FFF2-40B4-BE49-F238E27FC236}">
                <a16:creationId xmlns:a16="http://schemas.microsoft.com/office/drawing/2014/main" id="{014AD58D-B858-4346-969E-241DEBE72F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376" y="2986626"/>
            <a:ext cx="1626730" cy="2010174"/>
          </a:xfrm>
          <a:prstGeom prst="roundRect">
            <a:avLst>
              <a:gd name="adj" fmla="val 4167"/>
            </a:avLst>
          </a:prstGeom>
          <a:solidFill>
            <a:srgbClr val="FFFFFF"/>
          </a:solidFill>
          <a:ln w="76200" cap="sq">
            <a:solidFill>
              <a:srgbClr val="B23E24"/>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0E9E298F-8D12-4E09-BFF7-5ED25262C98D}"/>
              </a:ext>
            </a:extLst>
          </p:cNvPr>
          <p:cNvPicPr>
            <a:picLocks noChangeAspect="1"/>
          </p:cNvPicPr>
          <p:nvPr/>
        </p:nvPicPr>
        <p:blipFill>
          <a:blip r:embed="rId5"/>
          <a:stretch>
            <a:fillRect/>
          </a:stretch>
        </p:blipFill>
        <p:spPr>
          <a:xfrm>
            <a:off x="5744497" y="3143095"/>
            <a:ext cx="3321126" cy="1908226"/>
          </a:xfrm>
          <a:prstGeom prst="roundRect">
            <a:avLst>
              <a:gd name="adj" fmla="val 11111"/>
            </a:avLst>
          </a:prstGeom>
          <a:ln w="76200" cap="rnd">
            <a:solidFill>
              <a:schemeClr val="accent6">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7800" h="152400" prst="hardEdge"/>
            <a:extrusionClr>
              <a:srgbClr val="FFFFFF"/>
            </a:extrusionClr>
          </a:sp3d>
        </p:spPr>
      </p:pic>
      <p:sp>
        <p:nvSpPr>
          <p:cNvPr id="11" name="CuadroTexto 10">
            <a:extLst>
              <a:ext uri="{FF2B5EF4-FFF2-40B4-BE49-F238E27FC236}">
                <a16:creationId xmlns:a16="http://schemas.microsoft.com/office/drawing/2014/main" id="{87A2C291-0DCF-4C3D-A3B3-7BD6F892D3DC}"/>
              </a:ext>
            </a:extLst>
          </p:cNvPr>
          <p:cNvSpPr txBox="1"/>
          <p:nvPr/>
        </p:nvSpPr>
        <p:spPr>
          <a:xfrm>
            <a:off x="1749248" y="2838355"/>
            <a:ext cx="4098384" cy="2308324"/>
          </a:xfrm>
          <a:prstGeom prst="rect">
            <a:avLst/>
          </a:prstGeom>
          <a:noFill/>
        </p:spPr>
        <p:txBody>
          <a:bodyPr wrap="square">
            <a:spAutoFit/>
          </a:bodyPr>
          <a:lstStyle/>
          <a:p>
            <a:pPr>
              <a:spcBef>
                <a:spcPts val="600"/>
              </a:spcBef>
            </a:pPr>
            <a:r>
              <a:rPr lang="en-US" b="1"/>
              <a:t>The seed of Abraham (the people of Israel) lived far from the truth amid ignorance and mistakes. However, God liberated them from Egypt with His powerful hand through His servant Moses. Their mission was to inherit the Promised Land and to be a light that should bless all the other nations.</a:t>
            </a:r>
            <a:endParaRPr lang="es-ES" b="1" dirty="0"/>
          </a:p>
        </p:txBody>
      </p:sp>
    </p:spTree>
    <p:extLst>
      <p:ext uri="{BB962C8B-B14F-4D97-AF65-F5344CB8AC3E}">
        <p14:creationId xmlns:p14="http://schemas.microsoft.com/office/powerpoint/2010/main" val="412367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900" decel="100000" fill="hold"/>
                                        <p:tgtEl>
                                          <p:spTgt spid="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1318E9-4F99-4AE4-A60C-1C722FEFD238}"/>
              </a:ext>
            </a:extLst>
          </p:cNvPr>
          <p:cNvSpPr txBox="1"/>
          <p:nvPr/>
        </p:nvSpPr>
        <p:spPr>
          <a:xfrm>
            <a:off x="0" y="-58779"/>
            <a:ext cx="9144000" cy="830997"/>
          </a:xfrm>
          <a:prstGeom prst="rect">
            <a:avLst/>
          </a:prstGeom>
          <a:noFill/>
        </p:spPr>
        <p:txBody>
          <a:bodyPr wrap="square">
            <a:spAutoFit/>
          </a:bodyPr>
          <a:lstStyle/>
          <a:p>
            <a:pPr algn="ctr"/>
            <a:r>
              <a:rPr lang="es-ES" sz="48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COVENANT AT SINAI</a:t>
            </a:r>
            <a:endParaRPr lang="es-ES" sz="48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9D541F60-4E2E-49D7-9DDA-99B9B427C318}"/>
              </a:ext>
            </a:extLst>
          </p:cNvPr>
          <p:cNvSpPr txBox="1"/>
          <p:nvPr/>
        </p:nvSpPr>
        <p:spPr>
          <a:xfrm>
            <a:off x="101566" y="564853"/>
            <a:ext cx="8940868" cy="584775"/>
          </a:xfrm>
          <a:prstGeom prst="rect">
            <a:avLst/>
          </a:prstGeom>
          <a:noFill/>
        </p:spPr>
        <p:txBody>
          <a:bodyPr wrap="square">
            <a:spAutoFit/>
            <a:scene3d>
              <a:camera prst="orthographicFront"/>
              <a:lightRig rig="threePt" dir="t"/>
            </a:scene3d>
            <a:sp3d extrusionH="57150">
              <a:bevelT w="38100" h="38100"/>
            </a:sp3d>
          </a:bodyPr>
          <a:lstStyle/>
          <a:p>
            <a:r>
              <a:rPr lang="es-ES" sz="1600" b="1">
                <a:solidFill>
                  <a:srgbClr val="3C8C47"/>
                </a:solidFill>
                <a:latin typeface="Comic Sans MS" panose="030F0702030302020204" pitchFamily="66" charset="0"/>
              </a:rPr>
              <a:t>“</a:t>
            </a:r>
            <a:r>
              <a:rPr lang="en-US" sz="1600" b="1">
                <a:solidFill>
                  <a:srgbClr val="3C8C47"/>
                </a:solidFill>
                <a:latin typeface="Comic Sans MS" panose="030F0702030302020204" pitchFamily="66" charset="0"/>
              </a:rPr>
              <a:t>Now therefore, if you will indeed obey My voice and keep My covenant, then you shall be a special treasure to Me above all people; for all the earth is Mine.</a:t>
            </a:r>
            <a:r>
              <a:rPr lang="es-ES" sz="1600" b="1">
                <a:solidFill>
                  <a:srgbClr val="3C8C47"/>
                </a:solidFill>
                <a:latin typeface="Comic Sans MS" panose="030F0702030302020204" pitchFamily="66" charset="0"/>
              </a:rPr>
              <a:t>” </a:t>
            </a:r>
            <a:r>
              <a:rPr lang="es-ES" sz="1400" b="1">
                <a:solidFill>
                  <a:srgbClr val="3C8C47"/>
                </a:solidFill>
                <a:latin typeface="Comic Sans MS" panose="030F0702030302020204" pitchFamily="66" charset="0"/>
              </a:rPr>
              <a:t>(Exodus 19:5</a:t>
            </a:r>
            <a:r>
              <a:rPr lang="es-ES" sz="1400" b="1" dirty="0">
                <a:solidFill>
                  <a:srgbClr val="3C8C47"/>
                </a:solidFill>
                <a:latin typeface="Comic Sans MS" panose="030F0702030302020204" pitchFamily="66" charset="0"/>
              </a:rPr>
              <a:t>)</a:t>
            </a:r>
          </a:p>
        </p:txBody>
      </p:sp>
      <p:sp>
        <p:nvSpPr>
          <p:cNvPr id="6" name="CuadroTexto 5">
            <a:extLst>
              <a:ext uri="{FF2B5EF4-FFF2-40B4-BE49-F238E27FC236}">
                <a16:creationId xmlns:a16="http://schemas.microsoft.com/office/drawing/2014/main" id="{DD5BF028-91E5-49D9-825A-E2D6642908A2}"/>
              </a:ext>
            </a:extLst>
          </p:cNvPr>
          <p:cNvSpPr txBox="1"/>
          <p:nvPr/>
        </p:nvSpPr>
        <p:spPr>
          <a:xfrm>
            <a:off x="3112729" y="1153751"/>
            <a:ext cx="4287806" cy="1923604"/>
          </a:xfrm>
          <a:prstGeom prst="rect">
            <a:avLst/>
          </a:prstGeom>
          <a:noFill/>
        </p:spPr>
        <p:txBody>
          <a:bodyPr wrap="square" rtlCol="0">
            <a:spAutoFit/>
          </a:bodyPr>
          <a:lstStyle/>
          <a:p>
            <a:pPr>
              <a:spcBef>
                <a:spcPts val="600"/>
              </a:spcBef>
            </a:pPr>
            <a:r>
              <a:rPr lang="en-US" sz="1700" b="1"/>
              <a:t>The liberation from Egypt was absolutely wonderful. The blood of the lambs on the lintels marked the beginning of their freedom. Then, the sea was divided. God led His people to Mount Sinai, miracle after miracle. He made a special covenant with them there.</a:t>
            </a:r>
            <a:endParaRPr lang="es-ES" sz="1700" b="1" dirty="0"/>
          </a:p>
        </p:txBody>
      </p:sp>
      <p:pic>
        <p:nvPicPr>
          <p:cNvPr id="4" name="Imagen 3" descr="Imagen que contiene interior, cuarto, recamara, tabla&#10;&#10;Descripción generada automáticamente">
            <a:extLst>
              <a:ext uri="{FF2B5EF4-FFF2-40B4-BE49-F238E27FC236}">
                <a16:creationId xmlns:a16="http://schemas.microsoft.com/office/drawing/2014/main" id="{8D7A2F51-A82F-4B0D-BAB8-1FCB571258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16" y="1295420"/>
            <a:ext cx="2921000" cy="1643063"/>
          </a:xfrm>
          <a:prstGeom prst="rect">
            <a:avLst/>
          </a:prstGeom>
          <a:ln w="88900" cap="sq" cmpd="thickThin">
            <a:solidFill>
              <a:schemeClr val="accent3">
                <a:lumMod val="60000"/>
                <a:lumOff val="40000"/>
              </a:schemeClr>
            </a:solidFill>
            <a:prstDash val="solid"/>
            <a:miter lim="800000"/>
          </a:ln>
          <a:effectLst>
            <a:innerShdw blurRad="76200">
              <a:srgbClr val="000000"/>
            </a:innerShdw>
          </a:effectLst>
        </p:spPr>
      </p:pic>
      <p:pic>
        <p:nvPicPr>
          <p:cNvPr id="8" name="Imagen 7" descr="Un dibujo de un grupo de personas en una montaña&#10;&#10;Descripción generada automáticamente con confianza media">
            <a:extLst>
              <a:ext uri="{FF2B5EF4-FFF2-40B4-BE49-F238E27FC236}">
                <a16:creationId xmlns:a16="http://schemas.microsoft.com/office/drawing/2014/main" id="{BB790813-1B2D-49B7-ACA5-E8709F648E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00535" y="1224840"/>
            <a:ext cx="1666749" cy="2223319"/>
          </a:xfrm>
          <a:prstGeom prst="rect">
            <a:avLst/>
          </a:prstGeom>
          <a:ln w="57150" cap="rnd">
            <a:solidFill>
              <a:srgbClr val="98510A"/>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Imagen 8">
            <a:extLst>
              <a:ext uri="{FF2B5EF4-FFF2-40B4-BE49-F238E27FC236}">
                <a16:creationId xmlns:a16="http://schemas.microsoft.com/office/drawing/2014/main" id="{6962656C-0769-47BE-BD18-42E110460EC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72275" y="3565818"/>
            <a:ext cx="2295009" cy="1513060"/>
          </a:xfrm>
          <a:prstGeom prst="rect">
            <a:avLst/>
          </a:prstGeom>
          <a:scene3d>
            <a:camera prst="orthographicFront"/>
            <a:lightRig rig="threePt" dir="t"/>
          </a:scene3d>
          <a:sp3d contourW="31750">
            <a:bevelT w="139700" prst="cross"/>
            <a:contourClr>
              <a:srgbClr val="F4A557"/>
            </a:contourClr>
          </a:sp3d>
        </p:spPr>
      </p:pic>
      <p:sp>
        <p:nvSpPr>
          <p:cNvPr id="11" name="CuadroTexto 10">
            <a:extLst>
              <a:ext uri="{FF2B5EF4-FFF2-40B4-BE49-F238E27FC236}">
                <a16:creationId xmlns:a16="http://schemas.microsoft.com/office/drawing/2014/main" id="{09D64B3B-10B8-49B8-80D6-97AE4A33C04F}"/>
              </a:ext>
            </a:extLst>
          </p:cNvPr>
          <p:cNvSpPr txBox="1"/>
          <p:nvPr/>
        </p:nvSpPr>
        <p:spPr>
          <a:xfrm>
            <a:off x="51491" y="3095915"/>
            <a:ext cx="6891644" cy="2000548"/>
          </a:xfrm>
          <a:prstGeom prst="rect">
            <a:avLst/>
          </a:prstGeom>
          <a:noFill/>
        </p:spPr>
        <p:txBody>
          <a:bodyPr wrap="square">
            <a:spAutoFit/>
          </a:bodyPr>
          <a:lstStyle/>
          <a:p>
            <a:pPr>
              <a:spcBef>
                <a:spcPts val="600"/>
              </a:spcBef>
            </a:pPr>
            <a:r>
              <a:rPr lang="en-US" sz="1700" b="1"/>
              <a:t>The covenant stipulated the commitment to obey the Ten Commandments and the rest of the laws, but it was a covenant of grace. The people of Israel were special because God had chosen them, not because they had unique qualities or could offer something special (Dt. 7:7-8).</a:t>
            </a:r>
            <a:endParaRPr lang="es-ES" sz="1700" b="1" dirty="0"/>
          </a:p>
          <a:p>
            <a:pPr>
              <a:spcBef>
                <a:spcPts val="600"/>
              </a:spcBef>
            </a:pPr>
            <a:r>
              <a:rPr lang="en-US" sz="1700" b="1"/>
              <a:t>The people of Israel solemnly committed to keep the covenant. God used blood again to seal the covenant again by spraying them with it </a:t>
            </a:r>
            <a:br>
              <a:rPr lang="en-US" sz="1700" b="1"/>
            </a:br>
            <a:r>
              <a:rPr lang="en-US" sz="1700" b="1"/>
              <a:t>(Exodus 24:7-8).</a:t>
            </a:r>
            <a:endParaRPr lang="es-ES" sz="1700" b="1" dirty="0"/>
          </a:p>
        </p:txBody>
      </p:sp>
    </p:spTree>
    <p:extLst>
      <p:ext uri="{BB962C8B-B14F-4D97-AF65-F5344CB8AC3E}">
        <p14:creationId xmlns:p14="http://schemas.microsoft.com/office/powerpoint/2010/main" val="24896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ppt_h/2"/>
                                          </p:val>
                                        </p:tav>
                                        <p:tav tm="100000">
                                          <p:val>
                                            <p:strVal val="#ppt_y"/>
                                          </p:val>
                                        </p:tav>
                                      </p:tavLst>
                                    </p:anim>
                                    <p:anim calcmode="lin" valueType="num">
                                      <p:cBhvr>
                                        <p:cTn id="32" dur="500" fill="hold"/>
                                        <p:tgtEl>
                                          <p:spTgt spid="8"/>
                                        </p:tgtEl>
                                        <p:attrNameLst>
                                          <p:attrName>ppt_w</p:attrName>
                                        </p:attrNameLst>
                                      </p:cBhvr>
                                      <p:tavLst>
                                        <p:tav tm="0">
                                          <p:val>
                                            <p:strVal val="#ppt_w"/>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290">
                                          <p:stCondLst>
                                            <p:cond delay="0"/>
                                          </p:stCondLst>
                                        </p:cTn>
                                        <p:tgtEl>
                                          <p:spTgt spid="9"/>
                                        </p:tgtEl>
                                      </p:cBhvr>
                                    </p:animEffect>
                                    <p:anim calcmode="lin" valueType="num">
                                      <p:cBhvr>
                                        <p:cTn id="43"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8" dur="13">
                                          <p:stCondLst>
                                            <p:cond delay="325"/>
                                          </p:stCondLst>
                                        </p:cTn>
                                        <p:tgtEl>
                                          <p:spTgt spid="9"/>
                                        </p:tgtEl>
                                      </p:cBhvr>
                                      <p:to x="100000" y="60000"/>
                                    </p:animScale>
                                    <p:animScale>
                                      <p:cBhvr>
                                        <p:cTn id="49" dur="83" decel="50000">
                                          <p:stCondLst>
                                            <p:cond delay="338"/>
                                          </p:stCondLst>
                                        </p:cTn>
                                        <p:tgtEl>
                                          <p:spTgt spid="9"/>
                                        </p:tgtEl>
                                      </p:cBhvr>
                                      <p:to x="100000" y="100000"/>
                                    </p:animScale>
                                    <p:animScale>
                                      <p:cBhvr>
                                        <p:cTn id="50" dur="13">
                                          <p:stCondLst>
                                            <p:cond delay="656"/>
                                          </p:stCondLst>
                                        </p:cTn>
                                        <p:tgtEl>
                                          <p:spTgt spid="9"/>
                                        </p:tgtEl>
                                      </p:cBhvr>
                                      <p:to x="100000" y="80000"/>
                                    </p:animScale>
                                    <p:animScale>
                                      <p:cBhvr>
                                        <p:cTn id="51" dur="83" decel="50000">
                                          <p:stCondLst>
                                            <p:cond delay="669"/>
                                          </p:stCondLst>
                                        </p:cTn>
                                        <p:tgtEl>
                                          <p:spTgt spid="9"/>
                                        </p:tgtEl>
                                      </p:cBhvr>
                                      <p:to x="100000" y="100000"/>
                                    </p:animScale>
                                    <p:animScale>
                                      <p:cBhvr>
                                        <p:cTn id="52" dur="13">
                                          <p:stCondLst>
                                            <p:cond delay="821"/>
                                          </p:stCondLst>
                                        </p:cTn>
                                        <p:tgtEl>
                                          <p:spTgt spid="9"/>
                                        </p:tgtEl>
                                      </p:cBhvr>
                                      <p:to x="100000" y="90000"/>
                                    </p:animScale>
                                    <p:animScale>
                                      <p:cBhvr>
                                        <p:cTn id="53" dur="83" decel="50000">
                                          <p:stCondLst>
                                            <p:cond delay="834"/>
                                          </p:stCondLst>
                                        </p:cTn>
                                        <p:tgtEl>
                                          <p:spTgt spid="9"/>
                                        </p:tgtEl>
                                      </p:cBhvr>
                                      <p:to x="100000" y="100000"/>
                                    </p:animScale>
                                    <p:animScale>
                                      <p:cBhvr>
                                        <p:cTn id="54" dur="13">
                                          <p:stCondLst>
                                            <p:cond delay="904"/>
                                          </p:stCondLst>
                                        </p:cTn>
                                        <p:tgtEl>
                                          <p:spTgt spid="9"/>
                                        </p:tgtEl>
                                      </p:cBhvr>
                                      <p:to x="100000" y="95000"/>
                                    </p:animScale>
                                    <p:animScale>
                                      <p:cBhvr>
                                        <p:cTn id="55" dur="83" decel="50000">
                                          <p:stCondLst>
                                            <p:cond delay="917"/>
                                          </p:stCondLst>
                                        </p:cTn>
                                        <p:tgtEl>
                                          <p:spTgt spid="9"/>
                                        </p:tgtEl>
                                      </p:cBhvr>
                                      <p:to x="100000" y="100000"/>
                                    </p:animScale>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animEffect transition="in" filter="wipe(left)">
                                      <p:cBhvr>
                                        <p:cTn id="5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06DECD8B-6212-42E5-8D4F-A6A8DCC9267E}"/>
              </a:ext>
            </a:extLst>
          </p:cNvPr>
          <p:cNvSpPr txBox="1"/>
          <p:nvPr/>
        </p:nvSpPr>
        <p:spPr>
          <a:xfrm>
            <a:off x="4663311" y="2226980"/>
            <a:ext cx="4458926" cy="1200329"/>
          </a:xfrm>
          <a:prstGeom prst="rect">
            <a:avLst/>
          </a:prstGeom>
          <a:noFill/>
        </p:spPr>
        <p:txBody>
          <a:bodyPr wrap="square">
            <a:spAutoFit/>
          </a:bodyPr>
          <a:lstStyle/>
          <a:p>
            <a:pPr>
              <a:spcBef>
                <a:spcPts val="600"/>
              </a:spcBef>
            </a:pPr>
            <a:r>
              <a:rPr lang="en-US" b="1"/>
              <a:t>When they were about to enter Canaan, they lost faith (Nm. 14:3-4). Despite all the marvelous things they had seen, they refused to obey God.</a:t>
            </a:r>
            <a:endParaRPr lang="es-ES" b="1" dirty="0"/>
          </a:p>
        </p:txBody>
      </p:sp>
      <p:sp>
        <p:nvSpPr>
          <p:cNvPr id="3" name="CuadroTexto 2">
            <a:extLst>
              <a:ext uri="{FF2B5EF4-FFF2-40B4-BE49-F238E27FC236}">
                <a16:creationId xmlns:a16="http://schemas.microsoft.com/office/drawing/2014/main" id="{6315EE14-3B1B-47EA-980C-69F54BD17391}"/>
              </a:ext>
            </a:extLst>
          </p:cNvPr>
          <p:cNvSpPr txBox="1"/>
          <p:nvPr/>
        </p:nvSpPr>
        <p:spPr>
          <a:xfrm>
            <a:off x="0" y="-87084"/>
            <a:ext cx="9143999" cy="769441"/>
          </a:xfrm>
          <a:prstGeom prst="rect">
            <a:avLst/>
          </a:prstGeom>
          <a:noFill/>
        </p:spPr>
        <p:txBody>
          <a:bodyPr wrap="square">
            <a:spAutoFit/>
          </a:bodyPr>
          <a:lstStyle/>
          <a:p>
            <a:pPr algn="ctr"/>
            <a:r>
              <a:rPr lang="en-US" sz="4400" spc="600">
                <a:ln w="0">
                  <a:solidFill>
                    <a:schemeClr val="accent5">
                      <a:lumMod val="5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40 YEARS IN THE DESERT</a:t>
            </a:r>
            <a:endParaRPr lang="es-ES" sz="4400" spc="600" dirty="0">
              <a:ln w="0">
                <a:solidFill>
                  <a:schemeClr val="accent5">
                    <a:lumMod val="5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7BB27D75-94B1-4C6C-822E-0907BEDA792C}"/>
              </a:ext>
            </a:extLst>
          </p:cNvPr>
          <p:cNvSpPr txBox="1"/>
          <p:nvPr/>
        </p:nvSpPr>
        <p:spPr>
          <a:xfrm>
            <a:off x="1705405" y="574973"/>
            <a:ext cx="7485749" cy="784830"/>
          </a:xfrm>
          <a:prstGeom prst="rect">
            <a:avLst/>
          </a:prstGeom>
          <a:noFill/>
        </p:spPr>
        <p:txBody>
          <a:bodyPr wrap="square">
            <a:spAutoFit/>
          </a:bodyPr>
          <a:lstStyle/>
          <a:p>
            <a:r>
              <a:rPr lang="es-ES" sz="15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500" b="1">
                <a:solidFill>
                  <a:schemeClr val="bg1"/>
                </a:solidFill>
                <a:effectLst>
                  <a:outerShdw blurRad="38100" dist="38100" dir="2700000" algn="tl">
                    <a:srgbClr val="000000">
                      <a:alpha val="43137"/>
                    </a:srgbClr>
                  </a:outerShdw>
                </a:effectLst>
                <a:latin typeface="Comic Sans MS" panose="030F0702030302020204" pitchFamily="66" charset="0"/>
              </a:rPr>
              <a:t>For the Lord your God has blessed you in all the work of your hand. He knows your trudging through this great wilderness. These forty years the Lord your God has been with you; you have lacked nothing.</a:t>
            </a:r>
            <a:r>
              <a:rPr lang="es-ES" sz="1500" b="1">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a:solidFill>
                  <a:schemeClr val="bg1"/>
                </a:solidFill>
                <a:effectLst>
                  <a:outerShdw blurRad="38100" dist="38100" dir="2700000" algn="tl">
                    <a:srgbClr val="000000">
                      <a:alpha val="43137"/>
                    </a:srgbClr>
                  </a:outerShdw>
                </a:effectLst>
                <a:latin typeface="Comic Sans MS" panose="030F0702030302020204" pitchFamily="66" charset="0"/>
              </a:rPr>
              <a:t>(Deuteronomy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2:7)</a:t>
            </a:r>
          </a:p>
        </p:txBody>
      </p:sp>
      <p:sp>
        <p:nvSpPr>
          <p:cNvPr id="6" name="CuadroTexto 5">
            <a:extLst>
              <a:ext uri="{FF2B5EF4-FFF2-40B4-BE49-F238E27FC236}">
                <a16:creationId xmlns:a16="http://schemas.microsoft.com/office/drawing/2014/main" id="{18C0A3C4-B507-40F1-A720-475283364D46}"/>
              </a:ext>
            </a:extLst>
          </p:cNvPr>
          <p:cNvSpPr txBox="1"/>
          <p:nvPr/>
        </p:nvSpPr>
        <p:spPr>
          <a:xfrm>
            <a:off x="1741714" y="1339169"/>
            <a:ext cx="7380524" cy="923330"/>
          </a:xfrm>
          <a:prstGeom prst="rect">
            <a:avLst/>
          </a:prstGeom>
          <a:noFill/>
        </p:spPr>
        <p:txBody>
          <a:bodyPr wrap="square" rtlCol="0">
            <a:spAutoFit/>
          </a:bodyPr>
          <a:lstStyle/>
          <a:p>
            <a:pPr>
              <a:spcBef>
                <a:spcPts val="600"/>
              </a:spcBef>
            </a:pPr>
            <a:r>
              <a:rPr lang="en-US" b="1"/>
              <a:t>Although the people had good intentions, they were unable to keep the covenant. The first time Moses was away, they built an idol and worshipped it (Ex. 32:1).</a:t>
            </a:r>
            <a:endParaRPr lang="es-ES" b="1" dirty="0"/>
          </a:p>
        </p:txBody>
      </p:sp>
      <p:pic>
        <p:nvPicPr>
          <p:cNvPr id="8" name="Imagen 7" descr="Imagen que contiene persona, montaña, grupo, parado&#10;&#10;Descripción generada automáticamente">
            <a:extLst>
              <a:ext uri="{FF2B5EF4-FFF2-40B4-BE49-F238E27FC236}">
                <a16:creationId xmlns:a16="http://schemas.microsoft.com/office/drawing/2014/main" id="{D02D1E33-5307-4A58-9C58-8B1CB029FE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6453" y="2354374"/>
            <a:ext cx="2159922" cy="1620877"/>
          </a:xfrm>
          <a:prstGeom prst="rect">
            <a:avLst/>
          </a:prstGeom>
          <a:ln w="38100" cap="sq">
            <a:solidFill>
              <a:srgbClr val="255065"/>
            </a:solidFill>
            <a:prstDash val="solid"/>
            <a:miter lim="800000"/>
          </a:ln>
          <a:effectLst>
            <a:outerShdw blurRad="50800" dist="38100" dir="2700000" algn="tl" rotWithShape="0">
              <a:srgbClr val="000000">
                <a:alpha val="43000"/>
              </a:srgbClr>
            </a:outerShdw>
          </a:effectLst>
        </p:spPr>
      </p:pic>
      <p:pic>
        <p:nvPicPr>
          <p:cNvPr id="10" name="Imagen 9" descr="Imagen que contiene montaña, comida, tabla, hombre&#10;&#10;Descripción generada automáticamente">
            <a:extLst>
              <a:ext uri="{FF2B5EF4-FFF2-40B4-BE49-F238E27FC236}">
                <a16:creationId xmlns:a16="http://schemas.microsoft.com/office/drawing/2014/main" id="{86CB8A36-2E69-4815-A50B-60E2F7154F3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79945" y="3475045"/>
            <a:ext cx="2159922" cy="1453517"/>
          </a:xfrm>
          <a:prstGeom prst="rect">
            <a:avLst/>
          </a:prstGeom>
          <a:ln w="38100" cap="sq">
            <a:solidFill>
              <a:srgbClr val="255065"/>
            </a:solidFill>
            <a:prstDash val="solid"/>
            <a:miter lim="800000"/>
          </a:ln>
          <a:effectLst>
            <a:outerShdw blurRad="50800" dist="38100" dir="2700000" algn="tl" rotWithShape="0">
              <a:srgbClr val="000000">
                <a:alpha val="43000"/>
              </a:srgbClr>
            </a:outerShdw>
          </a:effectLst>
        </p:spPr>
      </p:pic>
      <p:pic>
        <p:nvPicPr>
          <p:cNvPr id="14" name="Imagen 13" descr="Grupo de personas de pie&#10;&#10;Descripción generada automáticamente con confianza media">
            <a:extLst>
              <a:ext uri="{FF2B5EF4-FFF2-40B4-BE49-F238E27FC236}">
                <a16:creationId xmlns:a16="http://schemas.microsoft.com/office/drawing/2014/main" id="{4F49B18F-B10F-420A-9073-712C3DBF573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98340" y="3437399"/>
            <a:ext cx="2055231" cy="1541423"/>
          </a:xfrm>
          <a:prstGeom prst="rect">
            <a:avLst/>
          </a:prstGeom>
          <a:ln>
            <a:solidFill>
              <a:srgbClr val="FFFF0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CuadroTexto 11">
            <a:extLst>
              <a:ext uri="{FF2B5EF4-FFF2-40B4-BE49-F238E27FC236}">
                <a16:creationId xmlns:a16="http://schemas.microsoft.com/office/drawing/2014/main" id="{65D102B4-027A-4BBF-838B-977E4475BE0E}"/>
              </a:ext>
            </a:extLst>
          </p:cNvPr>
          <p:cNvSpPr txBox="1"/>
          <p:nvPr/>
        </p:nvSpPr>
        <p:spPr>
          <a:xfrm>
            <a:off x="87904" y="2498614"/>
            <a:ext cx="2293143" cy="1754326"/>
          </a:xfrm>
          <a:prstGeom prst="rect">
            <a:avLst/>
          </a:prstGeom>
          <a:noFill/>
        </p:spPr>
        <p:txBody>
          <a:bodyPr wrap="square">
            <a:spAutoFit/>
          </a:bodyPr>
          <a:lstStyle/>
          <a:p>
            <a:pPr>
              <a:spcBef>
                <a:spcPts val="600"/>
              </a:spcBef>
            </a:pPr>
            <a:r>
              <a:rPr lang="en-US" b="1"/>
              <a:t>God kept them in the desert for 40 years as a punishment, until a new generation was ready to inherit the Promised Land.</a:t>
            </a:r>
            <a:endParaRPr lang="es-ES" b="1" dirty="0"/>
          </a:p>
        </p:txBody>
      </p:sp>
      <p:sp>
        <p:nvSpPr>
          <p:cNvPr id="15" name="CuadroTexto 14">
            <a:extLst>
              <a:ext uri="{FF2B5EF4-FFF2-40B4-BE49-F238E27FC236}">
                <a16:creationId xmlns:a16="http://schemas.microsoft.com/office/drawing/2014/main" id="{AB07A52C-B656-4BC4-A2A2-743613E2DD83}"/>
              </a:ext>
            </a:extLst>
          </p:cNvPr>
          <p:cNvSpPr txBox="1"/>
          <p:nvPr/>
        </p:nvSpPr>
        <p:spPr>
          <a:xfrm>
            <a:off x="48995" y="4208111"/>
            <a:ext cx="4639568" cy="923330"/>
          </a:xfrm>
          <a:prstGeom prst="rect">
            <a:avLst/>
          </a:prstGeom>
          <a:noFill/>
        </p:spPr>
        <p:txBody>
          <a:bodyPr wrap="square">
            <a:spAutoFit/>
          </a:bodyPr>
          <a:lstStyle/>
          <a:p>
            <a:pPr>
              <a:spcBef>
                <a:spcPts val="600"/>
              </a:spcBef>
            </a:pPr>
            <a:r>
              <a:rPr lang="en-US" b="1">
                <a:solidFill>
                  <a:srgbClr val="FFFF00"/>
                </a:solidFill>
                <a:effectLst>
                  <a:glow rad="25400">
                    <a:schemeClr val="tx1"/>
                  </a:glow>
                </a:effectLst>
              </a:rPr>
              <a:t>Moses was in charge of encouraging the new generation and to renew the covenant with them. This is what Deuteronomy is about.</a:t>
            </a:r>
            <a:endParaRPr lang="es-ES" b="1" dirty="0">
              <a:solidFill>
                <a:srgbClr val="FFFF00"/>
              </a:solidFill>
              <a:effectLst>
                <a:glow rad="25400">
                  <a:schemeClr val="tx1"/>
                </a:glow>
              </a:effectLst>
            </a:endParaRPr>
          </a:p>
        </p:txBody>
      </p:sp>
      <p:pic>
        <p:nvPicPr>
          <p:cNvPr id="16" name="Imagen 15" descr="Un dibujo de una persona&#10;&#10;Descripción generada automáticamente con confianza baja">
            <a:extLst>
              <a:ext uri="{FF2B5EF4-FFF2-40B4-BE49-F238E27FC236}">
                <a16:creationId xmlns:a16="http://schemas.microsoft.com/office/drawing/2014/main" id="{F7909BD6-3658-44CD-9C49-DAA463C5FB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6523" y="627522"/>
            <a:ext cx="1551046" cy="1861254"/>
          </a:xfrm>
          <a:prstGeom prst="rect">
            <a:avLst/>
          </a:prstGeom>
          <a:ln w="38100" cap="sq">
            <a:solidFill>
              <a:srgbClr val="255065"/>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98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Horizontal)">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5" grpId="0"/>
      <p:bldP spid="6" grpId="0" build="p"/>
      <p:bldP spid="12" grpId="0"/>
      <p:bldP spid="15"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660066"/>
      </a:accent1>
      <a:accent2>
        <a:srgbClr val="990033"/>
      </a:accent2>
      <a:accent3>
        <a:srgbClr val="663300"/>
      </a:accent3>
      <a:accent4>
        <a:srgbClr val="336600"/>
      </a:accent4>
      <a:accent5>
        <a:srgbClr val="CC9900"/>
      </a:accent5>
      <a:accent6>
        <a:srgbClr val="0099CC"/>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1228</Words>
  <Application>Microsoft Office PowerPoint</Application>
  <PresentationFormat>画面に合わせる (16:9)</PresentationFormat>
  <Paragraphs>59</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Calibri</vt:lpstr>
      <vt:lpstr>Comic Sans MS</vt:lpstr>
      <vt:lpstr>Arial</vt:lpstr>
      <vt:lpstr>Calibri Light</vt:lpstr>
      <vt:lpstr>Constantia</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58</cp:revision>
  <dcterms:created xsi:type="dcterms:W3CDTF">2021-08-26T08:37:43Z</dcterms:created>
  <dcterms:modified xsi:type="dcterms:W3CDTF">2021-10-04T02:45:27Z</dcterms:modified>
</cp:coreProperties>
</file>