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4"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oper Black" panose="0208090404030B020404" pitchFamily="18" charset="0"/>
      <p:regular r:id="rId20"/>
    </p:embeddedFont>
    <p:embeddedFont>
      <p:font typeface="游ゴシック" panose="020B0400000000000000" pitchFamily="50" charset="-128"/>
      <p:regular r:id="rId21"/>
      <p:bold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3BF"/>
    <a:srgbClr val="DBB71F"/>
    <a:srgbClr val="FFFFFF"/>
    <a:srgbClr val="FF0066"/>
    <a:srgbClr val="207076"/>
    <a:srgbClr val="A88D18"/>
    <a:srgbClr val="E8CD5C"/>
    <a:srgbClr val="ADE5E9"/>
    <a:srgbClr val="B96767"/>
    <a:srgbClr val="88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6" autoAdjust="0"/>
    <p:restoredTop sz="94660"/>
  </p:normalViewPr>
  <p:slideViewPr>
    <p:cSldViewPr snapToGrid="0">
      <p:cViewPr varScale="1">
        <p:scale>
          <a:sx n="83" d="100"/>
          <a:sy n="83" d="100"/>
        </p:scale>
        <p:origin x="60" y="10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05146E-B132-4091-8495-E8BD1A62648D}" type="datetimeFigureOut">
              <a:rPr lang="es-ES" smtClean="0"/>
              <a:t>05/03/2021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893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05146E-B132-4091-8495-E8BD1A62648D}" type="datetimeFigureOut">
              <a:rPr lang="es-ES" smtClean="0"/>
              <a:t>05/03/2021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248211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05146E-B132-4091-8495-E8BD1A62648D}" type="datetimeFigureOut">
              <a:rPr lang="es-ES" smtClean="0"/>
              <a:t>05/03/2021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32000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A05146E-B132-4091-8495-E8BD1A62648D}" type="datetimeFigureOut">
              <a:rPr lang="es-ES" smtClean="0"/>
              <a:t>05/03/2021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28795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05146E-B132-4091-8495-E8BD1A62648D}" type="datetimeFigureOut">
              <a:rPr lang="es-ES" smtClean="0"/>
              <a:t>05/03/2021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12334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A05146E-B132-4091-8495-E8BD1A62648D}" type="datetimeFigureOut">
              <a:rPr lang="es-ES" smtClean="0"/>
              <a:t>05/03/2021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33441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05146E-B132-4091-8495-E8BD1A62648D}" type="datetimeFigureOut">
              <a:rPr lang="es-ES" smtClean="0"/>
              <a:t>05/03/2021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22067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A05146E-B132-4091-8495-E8BD1A62648D}" type="datetimeFigureOut">
              <a:rPr lang="es-ES" smtClean="0"/>
              <a:t>05/03/2021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13766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5146E-B132-4091-8495-E8BD1A62648D}" type="datetimeFigureOut">
              <a:rPr lang="es-ES" smtClean="0"/>
              <a:t>05/03/2021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413169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A05146E-B132-4091-8495-E8BD1A62648D}" type="datetimeFigureOut">
              <a:rPr lang="es-ES" smtClean="0"/>
              <a:t>05/03/2021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228150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A05146E-B132-4091-8495-E8BD1A62648D}" type="datetimeFigureOut">
              <a:rPr lang="es-ES" smtClean="0"/>
              <a:t>05/03/2021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384D60D-9CBB-4C14-87C1-7377C4A5F931}" type="slidenum">
              <a:rPr lang="es-ES" smtClean="0"/>
              <a:t>‹#›</a:t>
            </a:fld>
            <a:endParaRPr lang="es-ES"/>
          </a:p>
        </p:txBody>
      </p:sp>
    </p:spTree>
    <p:extLst>
      <p:ext uri="{BB962C8B-B14F-4D97-AF65-F5344CB8AC3E}">
        <p14:creationId xmlns:p14="http://schemas.microsoft.com/office/powerpoint/2010/main" val="291831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05146E-B132-4091-8495-E8BD1A62648D}" type="datetimeFigureOut">
              <a:rPr lang="es-ES" smtClean="0"/>
              <a:t>05/03/2021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84D60D-9CBB-4C14-87C1-7377C4A5F931}" type="slidenum">
              <a:rPr lang="es-ES" smtClean="0"/>
              <a:t>‹#›</a:t>
            </a:fld>
            <a:endParaRPr lang="es-ES"/>
          </a:p>
        </p:txBody>
      </p:sp>
    </p:spTree>
    <p:extLst>
      <p:ext uri="{BB962C8B-B14F-4D97-AF65-F5344CB8AC3E}">
        <p14:creationId xmlns:p14="http://schemas.microsoft.com/office/powerpoint/2010/main" val="1227070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4375AB1-3EBB-492A-8F6F-2F5F85167E69}"/>
              </a:ext>
            </a:extLst>
          </p:cNvPr>
          <p:cNvSpPr txBox="1"/>
          <p:nvPr/>
        </p:nvSpPr>
        <p:spPr>
          <a:xfrm>
            <a:off x="-57012" y="4227095"/>
            <a:ext cx="8279632" cy="769441"/>
          </a:xfrm>
          <a:prstGeom prst="rect">
            <a:avLst/>
          </a:prstGeom>
          <a:noFill/>
        </p:spPr>
        <p:txBody>
          <a:bodyPr wrap="square" rtlCol="0">
            <a:spAutoFit/>
          </a:bodyPr>
          <a:lstStyle/>
          <a:p>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「信じえないこと」</a:t>
            </a:r>
            <a:r>
              <a:rPr lang="es-ES" sz="4400" b="1" dirty="0">
                <a:ln w="6600">
                  <a:solidFill>
                    <a:schemeClr val="accent2"/>
                  </a:solidFill>
                  <a:prstDash val="solid"/>
                </a:ln>
                <a:solidFill>
                  <a:srgbClr val="FFFFFF"/>
                </a:solidFill>
                <a:effectLst>
                  <a:outerShdw dist="38100" dir="2700000" algn="tl" rotWithShape="0">
                    <a:schemeClr val="accent2"/>
                  </a:outerShdw>
                </a:effectLst>
              </a:rPr>
              <a:t> </a:t>
            </a: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を行う</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EF961207-C484-45C6-85A5-3BB86890EF62}"/>
              </a:ext>
            </a:extLst>
          </p:cNvPr>
          <p:cNvSpPr txBox="1"/>
          <p:nvPr/>
        </p:nvSpPr>
        <p:spPr>
          <a:xfrm>
            <a:off x="251286" y="2708299"/>
            <a:ext cx="4425415" cy="1200329"/>
          </a:xfrm>
          <a:prstGeom prst="rect">
            <a:avLst/>
          </a:prstGeom>
          <a:noFill/>
        </p:spPr>
        <p:txBody>
          <a:bodyPr wrap="square" rtlCol="0">
            <a:spAutoFit/>
          </a:bodyPr>
          <a:lstStyle/>
          <a:p>
            <a:r>
              <a:rPr lang="en-US" sz="2400" b="1" dirty="0">
                <a:solidFill>
                  <a:schemeClr val="accent4">
                    <a:lumMod val="40000"/>
                    <a:lumOff val="60000"/>
                  </a:schemeClr>
                </a:solidFill>
                <a:effectLst>
                  <a:outerShdw blurRad="38100" dist="38100" dir="2700000" algn="tl">
                    <a:srgbClr val="000000">
                      <a:alpha val="43137"/>
                    </a:srgbClr>
                  </a:outerShdw>
                </a:effectLst>
              </a:rPr>
              <a:t>2021</a:t>
            </a:r>
            <a:r>
              <a:rPr lang="ja-JP" altLang="en-US" sz="2400" b="1" dirty="0">
                <a:solidFill>
                  <a:schemeClr val="accent4">
                    <a:lumMod val="40000"/>
                    <a:lumOff val="60000"/>
                  </a:schemeClr>
                </a:solidFill>
                <a:effectLst>
                  <a:outerShdw blurRad="38100" dist="38100" dir="2700000" algn="tl">
                    <a:srgbClr val="000000">
                      <a:alpha val="43137"/>
                    </a:srgbClr>
                  </a:outerShdw>
                </a:effectLst>
              </a:rPr>
              <a:t>年３月６日</a:t>
            </a:r>
            <a:endParaRPr lang="en-US" altLang="ja-JP" sz="2400" b="1" dirty="0">
              <a:solidFill>
                <a:schemeClr val="accent4">
                  <a:lumMod val="40000"/>
                  <a:lumOff val="60000"/>
                </a:schemeClr>
              </a:solidFill>
              <a:effectLst>
                <a:outerShdw blurRad="38100" dist="38100" dir="2700000" algn="tl">
                  <a:srgbClr val="000000">
                    <a:alpha val="43137"/>
                  </a:srgbClr>
                </a:outerShdw>
              </a:effectLst>
            </a:endParaRPr>
          </a:p>
          <a:p>
            <a:r>
              <a:rPr lang="ja-JP" altLang="en-US" sz="2400" b="1" dirty="0">
                <a:solidFill>
                  <a:schemeClr val="accent4">
                    <a:lumMod val="40000"/>
                    <a:lumOff val="60000"/>
                  </a:schemeClr>
                </a:solidFill>
                <a:effectLst>
                  <a:outerShdw blurRad="38100" dist="38100" dir="2700000" algn="tl">
                    <a:srgbClr val="000000">
                      <a:alpha val="43137"/>
                    </a:srgbClr>
                  </a:outerShdw>
                </a:effectLst>
              </a:rPr>
              <a:t>聖書研究ガイド</a:t>
            </a:r>
            <a:endParaRPr lang="en-US" altLang="ja-JP" sz="2400" b="1" dirty="0">
              <a:solidFill>
                <a:schemeClr val="accent4">
                  <a:lumMod val="40000"/>
                  <a:lumOff val="60000"/>
                </a:schemeClr>
              </a:solidFill>
              <a:effectLst>
                <a:outerShdw blurRad="38100" dist="38100" dir="2700000" algn="tl">
                  <a:srgbClr val="000000">
                    <a:alpha val="43137"/>
                  </a:srgbClr>
                </a:outerShdw>
              </a:effectLst>
            </a:endParaRPr>
          </a:p>
          <a:p>
            <a:r>
              <a:rPr lang="ja-JP" altLang="en-US" sz="2400" b="1" dirty="0">
                <a:solidFill>
                  <a:schemeClr val="accent4">
                    <a:lumMod val="40000"/>
                    <a:lumOff val="60000"/>
                  </a:schemeClr>
                </a:solidFill>
                <a:effectLst>
                  <a:outerShdw blurRad="38100" dist="38100" dir="2700000" algn="tl">
                    <a:srgbClr val="000000">
                      <a:alpha val="43137"/>
                    </a:srgbClr>
                  </a:outerShdw>
                </a:effectLst>
              </a:rPr>
              <a:t>第１０課</a:t>
            </a:r>
            <a:endParaRPr lang="es-ES" sz="2400" b="1" dirty="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250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B01FC5-E490-4368-8A32-67101102A2FA}"/>
              </a:ext>
            </a:extLst>
          </p:cNvPr>
          <p:cNvSpPr txBox="1"/>
          <p:nvPr/>
        </p:nvSpPr>
        <p:spPr>
          <a:xfrm>
            <a:off x="389750" y="154140"/>
            <a:ext cx="6196285" cy="2739211"/>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何の罪もない人が殴られたり唾を吐かれたりしているのに、彼は文句も言わず、自己弁護もしないのはどうしてでしょうか！？</a:t>
            </a:r>
            <a:endParaRPr lang="en-US" altLang="ja-JP"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これが私たちのせいで起きていると知ったら、あなたはどうしますか？</a:t>
            </a:r>
            <a:endParaRPr lang="en-US" altLang="ja-JP" b="1" dirty="0">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イエス様は、私たちがいのちを得ることができるように、苦しんで死んでくださいました。イエス様は罪人のためにご自身をお与えになりました。預言者イザヤは、このことを驚くべき正確さで語っています。</a:t>
            </a:r>
            <a:endParaRPr lang="es-ES" b="1"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F1DB989E-1E80-40AD-BA2A-A38C871E1E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604" y="2983980"/>
            <a:ext cx="1160874" cy="19332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538C6C0B-3103-478E-860A-0297CC0055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4631" y="625767"/>
            <a:ext cx="1981996" cy="17626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テキスト ボックス 5">
            <a:extLst>
              <a:ext uri="{FF2B5EF4-FFF2-40B4-BE49-F238E27FC236}">
                <a16:creationId xmlns:a16="http://schemas.microsoft.com/office/drawing/2014/main" id="{AB8E2A4B-5028-42EF-AAA3-46048B3F6015}"/>
              </a:ext>
            </a:extLst>
          </p:cNvPr>
          <p:cNvSpPr txBox="1"/>
          <p:nvPr/>
        </p:nvSpPr>
        <p:spPr>
          <a:xfrm>
            <a:off x="3685120" y="2860073"/>
            <a:ext cx="5226269" cy="2129494"/>
          </a:xfrm>
          <a:prstGeom prst="rect">
            <a:avLst/>
          </a:prstGeom>
          <a:noFill/>
        </p:spPr>
        <p:txBody>
          <a:bodyPr wrap="square" rtlCol="0">
            <a:spAutoFit/>
          </a:bodyPr>
          <a:lstStyle/>
          <a:p>
            <a:pPr>
              <a:lnSpc>
                <a:spcPct val="150000"/>
              </a:lnSpc>
            </a:pPr>
            <a:r>
              <a:rPr kumimoji="0" lang="ja-JP" altLang="en-US" sz="1800" b="1" i="0" u="none" strike="noStrike" kern="1200" cap="none" spc="0" normalizeH="0" baseline="0" noProof="0" dirty="0">
                <a:ln>
                  <a:noFill/>
                </a:ln>
                <a:solidFill>
                  <a:prstClr val="white"/>
                </a:solidFill>
                <a:effectLst>
                  <a:glow rad="228600">
                    <a:srgbClr val="0070C0">
                      <a:alpha val="40000"/>
                    </a:srgbClr>
                  </a:glow>
                </a:effectLst>
                <a:uLnTx/>
                <a:uFillTx/>
                <a:latin typeface="Calibri" panose="020F0502020204030204"/>
                <a:ea typeface="游ゴシック" panose="020B0400000000000000" pitchFamily="50" charset="-128"/>
                <a:cs typeface="+mn-cs"/>
              </a:rPr>
              <a:t>試験真理　　イザヤ </a:t>
            </a:r>
            <a:r>
              <a:rPr kumimoji="0" lang="en-US" altLang="ja-JP" sz="1800" b="1" i="0" u="none" strike="noStrike" kern="1200" cap="none" spc="0" normalizeH="0" baseline="0" noProof="0" dirty="0">
                <a:ln>
                  <a:noFill/>
                </a:ln>
                <a:solidFill>
                  <a:prstClr val="white"/>
                </a:solidFill>
                <a:effectLst>
                  <a:glow rad="228600">
                    <a:srgbClr val="0070C0">
                      <a:alpha val="40000"/>
                    </a:srgbClr>
                  </a:glow>
                </a:effectLst>
                <a:uLnTx/>
                <a:uFillTx/>
                <a:latin typeface="Calibri" panose="020F0502020204030204"/>
                <a:ea typeface="游ゴシック" panose="020B0400000000000000" pitchFamily="50" charset="-128"/>
                <a:cs typeface="+mn-cs"/>
              </a:rPr>
              <a:t>50:4-10</a:t>
            </a:r>
          </a:p>
          <a:p>
            <a:pPr>
              <a:lnSpc>
                <a:spcPct val="150000"/>
              </a:lnSpc>
            </a:pPr>
            <a:r>
              <a:rPr kumimoji="0" lang="ja-JP" altLang="en-US" sz="1800" b="1" i="0" u="none" strike="noStrike" kern="1200" cap="none" spc="0" normalizeH="0" baseline="0" noProof="0" dirty="0">
                <a:ln>
                  <a:noFill/>
                </a:ln>
                <a:solidFill>
                  <a:prstClr val="white"/>
                </a:solidFill>
                <a:effectLst>
                  <a:glow rad="228600">
                    <a:srgbClr val="00B050">
                      <a:alpha val="40000"/>
                    </a:srgbClr>
                  </a:glow>
                </a:effectLst>
                <a:uLnTx/>
                <a:uFillTx/>
                <a:latin typeface="Calibri" panose="020F0502020204030204"/>
                <a:ea typeface="游ゴシック" panose="020B0400000000000000" pitchFamily="50" charset="-128"/>
                <a:cs typeface="+mn-cs"/>
              </a:rPr>
              <a:t>苦難の僕の詩　 　イザヤ </a:t>
            </a:r>
            <a:r>
              <a:rPr kumimoji="0" lang="en-US" altLang="ja-JP" sz="1800" b="1" i="0" u="none" strike="noStrike" kern="1200" cap="none" spc="0" normalizeH="0" baseline="0" noProof="0" dirty="0">
                <a:ln>
                  <a:noFill/>
                </a:ln>
                <a:solidFill>
                  <a:prstClr val="white"/>
                </a:solidFill>
                <a:effectLst>
                  <a:glow rad="228600">
                    <a:srgbClr val="00B050">
                      <a:alpha val="40000"/>
                    </a:srgbClr>
                  </a:glow>
                </a:effectLst>
                <a:uLnTx/>
                <a:uFillTx/>
                <a:latin typeface="Calibri" panose="020F0502020204030204"/>
                <a:ea typeface="游ゴシック" panose="020B0400000000000000" pitchFamily="50" charset="-128"/>
                <a:cs typeface="+mn-cs"/>
              </a:rPr>
              <a:t>52:13-53:12</a:t>
            </a:r>
            <a:r>
              <a:rPr kumimoji="0" lang="ja-JP" altLang="en-US" sz="1800" b="1"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Calibri" panose="020F0502020204030204"/>
                <a:ea typeface="游ゴシック" panose="020B0400000000000000" pitchFamily="50" charset="-128"/>
                <a:cs typeface="+mn-cs"/>
              </a:rPr>
              <a:t>　　</a:t>
            </a:r>
          </a:p>
          <a:p>
            <a:pPr>
              <a:lnSpc>
                <a:spcPct val="150000"/>
              </a:lnSpc>
            </a:pPr>
            <a:r>
              <a:rPr kumimoji="0" lang="ja-JP" altLang="en-US" sz="1800" b="1"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Calibri" panose="020F0502020204030204"/>
                <a:ea typeface="游ゴシック" panose="020B0400000000000000" pitchFamily="50" charset="-128"/>
                <a:cs typeface="+mn-cs"/>
              </a:rPr>
              <a:t>だれが信じえようか　イザヤ </a:t>
            </a:r>
            <a:r>
              <a:rPr kumimoji="0" lang="en-US" altLang="ja-JP" sz="1800" b="1"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Calibri" panose="020F0502020204030204"/>
                <a:ea typeface="游ゴシック" panose="020B0400000000000000" pitchFamily="50" charset="-128"/>
                <a:cs typeface="+mn-cs"/>
              </a:rPr>
              <a:t>52:13-53:12</a:t>
            </a:r>
            <a:r>
              <a:rPr kumimoji="0" lang="ja-JP" altLang="en-US" sz="1800" b="1"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Calibri" panose="020F0502020204030204"/>
                <a:ea typeface="游ゴシック" panose="020B0400000000000000" pitchFamily="50" charset="-128"/>
                <a:cs typeface="+mn-cs"/>
              </a:rPr>
              <a:t>　　</a:t>
            </a:r>
          </a:p>
          <a:p>
            <a:pPr>
              <a:lnSpc>
                <a:spcPct val="150000"/>
              </a:lnSpc>
            </a:pPr>
            <a:r>
              <a:rPr kumimoji="0" lang="ja-JP" altLang="en-US" sz="1800" b="1" i="0" u="none" strike="noStrike" kern="1200" cap="none" spc="0" normalizeH="0" baseline="0" noProof="0" dirty="0">
                <a:ln>
                  <a:noFill/>
                </a:ln>
                <a:solidFill>
                  <a:prstClr val="white"/>
                </a:solidFill>
                <a:effectLst>
                  <a:glow rad="228600">
                    <a:srgbClr val="FFFF00">
                      <a:alpha val="40000"/>
                    </a:srgbClr>
                  </a:glow>
                </a:effectLst>
                <a:uLnTx/>
                <a:uFillTx/>
                <a:latin typeface="Calibri" panose="020F0502020204030204"/>
                <a:ea typeface="游ゴシック" panose="020B0400000000000000" pitchFamily="50" charset="-128"/>
                <a:cs typeface="+mn-cs"/>
              </a:rPr>
              <a:t>罪に沈む者たち　　イザヤ </a:t>
            </a:r>
            <a:r>
              <a:rPr kumimoji="0" lang="en-US" altLang="ja-JP" sz="1800" b="1" i="0" u="none" strike="noStrike" kern="1200" cap="none" spc="0" normalizeH="0" baseline="0" noProof="0" dirty="0">
                <a:ln>
                  <a:noFill/>
                </a:ln>
                <a:solidFill>
                  <a:prstClr val="white"/>
                </a:solidFill>
                <a:effectLst>
                  <a:glow rad="228600">
                    <a:srgbClr val="FFFF00">
                      <a:alpha val="40000"/>
                    </a:srgbClr>
                  </a:glow>
                </a:effectLst>
                <a:uLnTx/>
                <a:uFillTx/>
                <a:latin typeface="Calibri" panose="020F0502020204030204"/>
                <a:ea typeface="游ゴシック" panose="020B0400000000000000" pitchFamily="50" charset="-128"/>
                <a:cs typeface="+mn-cs"/>
              </a:rPr>
              <a:t>53:3-9</a:t>
            </a:r>
          </a:p>
          <a:p>
            <a:pPr>
              <a:lnSpc>
                <a:spcPct val="150000"/>
              </a:lnSpc>
            </a:pPr>
            <a:r>
              <a:rPr kumimoji="0" lang="ja-JP" altLang="en-US" sz="1800" b="1" i="0" u="none" strike="noStrike" kern="1200" cap="none" spc="0" normalizeH="0" baseline="0" noProof="0" dirty="0">
                <a:ln>
                  <a:noFill/>
                </a:ln>
                <a:solidFill>
                  <a:prstClr val="white"/>
                </a:solidFill>
                <a:effectLst>
                  <a:glow rad="228600">
                    <a:srgbClr val="DBB71F">
                      <a:alpha val="40000"/>
                    </a:srgbClr>
                  </a:glow>
                </a:effectLst>
                <a:uLnTx/>
                <a:uFillTx/>
                <a:latin typeface="Calibri" panose="020F0502020204030204"/>
                <a:ea typeface="游ゴシック" panose="020B0400000000000000" pitchFamily="50" charset="-128"/>
                <a:cs typeface="+mn-cs"/>
              </a:rPr>
              <a:t>償いの献げ物　イザヤ </a:t>
            </a:r>
            <a:r>
              <a:rPr kumimoji="0" lang="en-US" altLang="ja-JP" sz="1800" b="1" i="0" u="none" strike="noStrike" kern="1200" cap="none" spc="0" normalizeH="0" baseline="0" noProof="0" dirty="0">
                <a:ln>
                  <a:noFill/>
                </a:ln>
                <a:solidFill>
                  <a:prstClr val="white"/>
                </a:solidFill>
                <a:effectLst>
                  <a:glow rad="228600">
                    <a:srgbClr val="DBB71F">
                      <a:alpha val="40000"/>
                    </a:srgbClr>
                  </a:glow>
                </a:effectLst>
                <a:uLnTx/>
                <a:uFillTx/>
                <a:latin typeface="Calibri" panose="020F0502020204030204"/>
                <a:ea typeface="游ゴシック" panose="020B0400000000000000" pitchFamily="50" charset="-128"/>
                <a:cs typeface="+mn-cs"/>
              </a:rPr>
              <a:t>53:10-12</a:t>
            </a:r>
            <a:r>
              <a:rPr kumimoji="0" lang="en-US" altLang="ja-JP" sz="1800" b="1"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white"/>
                </a:solidFill>
                <a:effectLst>
                  <a:glow rad="228600">
                    <a:schemeClr val="accent2">
                      <a:satMod val="175000"/>
                      <a:alpha val="40000"/>
                    </a:schemeClr>
                  </a:glow>
                </a:effectLst>
                <a:uLnTx/>
                <a:uFillTx/>
                <a:latin typeface="Calibri" panose="020F0502020204030204"/>
                <a:ea typeface="游ゴシック" panose="020B0400000000000000" pitchFamily="50" charset="-128"/>
                <a:cs typeface="+mn-cs"/>
              </a:rPr>
              <a:t>　</a:t>
            </a:r>
          </a:p>
        </p:txBody>
      </p:sp>
      <p:pic>
        <p:nvPicPr>
          <p:cNvPr id="14" name="Imagen 15">
            <a:extLst>
              <a:ext uri="{FF2B5EF4-FFF2-40B4-BE49-F238E27FC236}">
                <a16:creationId xmlns:a16="http://schemas.microsoft.com/office/drawing/2014/main" id="{3109B95D-4A38-4876-B626-98BF8DDF19ED}"/>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72715" y="4646394"/>
            <a:ext cx="229774" cy="241208"/>
          </a:xfrm>
          <a:prstGeom prst="rect">
            <a:avLst/>
          </a:prstGeom>
        </p:spPr>
      </p:pic>
      <p:pic>
        <p:nvPicPr>
          <p:cNvPr id="16" name="Imagen 16">
            <a:extLst>
              <a:ext uri="{FF2B5EF4-FFF2-40B4-BE49-F238E27FC236}">
                <a16:creationId xmlns:a16="http://schemas.microsoft.com/office/drawing/2014/main" id="{1FEF4F7A-E826-42FB-AE29-1BDC23B11985}"/>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72715" y="4230049"/>
            <a:ext cx="229774" cy="222231"/>
          </a:xfrm>
          <a:prstGeom prst="rect">
            <a:avLst/>
          </a:prstGeom>
        </p:spPr>
      </p:pic>
      <p:pic>
        <p:nvPicPr>
          <p:cNvPr id="18" name="Imagen 18">
            <a:extLst>
              <a:ext uri="{FF2B5EF4-FFF2-40B4-BE49-F238E27FC236}">
                <a16:creationId xmlns:a16="http://schemas.microsoft.com/office/drawing/2014/main" id="{68DCEDE1-CB5C-40D9-9321-1133FC5A93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73295" y="2981014"/>
            <a:ext cx="229194" cy="222231"/>
          </a:xfrm>
          <a:prstGeom prst="rect">
            <a:avLst/>
          </a:prstGeom>
        </p:spPr>
      </p:pic>
      <p:pic>
        <p:nvPicPr>
          <p:cNvPr id="19" name="Imagen 19">
            <a:extLst>
              <a:ext uri="{FF2B5EF4-FFF2-40B4-BE49-F238E27FC236}">
                <a16:creationId xmlns:a16="http://schemas.microsoft.com/office/drawing/2014/main" id="{5A1D414E-F220-4706-A183-58FE9BBC9D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73295" y="3813704"/>
            <a:ext cx="229774" cy="222231"/>
          </a:xfrm>
          <a:prstGeom prst="rect">
            <a:avLst/>
          </a:prstGeom>
        </p:spPr>
      </p:pic>
      <p:pic>
        <p:nvPicPr>
          <p:cNvPr id="21" name="Imagen 20">
            <a:extLst>
              <a:ext uri="{FF2B5EF4-FFF2-40B4-BE49-F238E27FC236}">
                <a16:creationId xmlns:a16="http://schemas.microsoft.com/office/drawing/2014/main" id="{D8F3F29E-37C3-4831-8688-C78FC71D19D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72715" y="3397359"/>
            <a:ext cx="229774" cy="222231"/>
          </a:xfrm>
          <a:prstGeom prst="rect">
            <a:avLst/>
          </a:prstGeom>
        </p:spPr>
      </p:pic>
    </p:spTree>
    <p:extLst>
      <p:ext uri="{BB962C8B-B14F-4D97-AF65-F5344CB8AC3E}">
        <p14:creationId xmlns:p14="http://schemas.microsoft.com/office/powerpoint/2010/main" val="28261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400" fill="hold"/>
                                        <p:tgtEl>
                                          <p:spTgt spid="18"/>
                                        </p:tgtEl>
                                        <p:attrNameLst>
                                          <p:attrName>ppt_w</p:attrName>
                                        </p:attrNameLst>
                                      </p:cBhvr>
                                      <p:tavLst>
                                        <p:tav tm="0">
                                          <p:val>
                                            <p:fltVal val="0"/>
                                          </p:val>
                                        </p:tav>
                                        <p:tav tm="100000">
                                          <p:val>
                                            <p:strVal val="#ppt_w"/>
                                          </p:val>
                                        </p:tav>
                                      </p:tavLst>
                                    </p:anim>
                                    <p:anim calcmode="lin" valueType="num">
                                      <p:cBhvr>
                                        <p:cTn id="34" dur="400" fill="hold"/>
                                        <p:tgtEl>
                                          <p:spTgt spid="18"/>
                                        </p:tgtEl>
                                        <p:attrNameLst>
                                          <p:attrName>ppt_h</p:attrName>
                                        </p:attrNameLst>
                                      </p:cBhvr>
                                      <p:tavLst>
                                        <p:tav tm="0">
                                          <p:val>
                                            <p:fltVal val="0"/>
                                          </p:val>
                                        </p:tav>
                                        <p:tav tm="100000">
                                          <p:val>
                                            <p:strVal val="#ppt_h"/>
                                          </p:val>
                                        </p:tav>
                                      </p:tavLst>
                                    </p:anim>
                                    <p:anim calcmode="lin" valueType="num">
                                      <p:cBhvr>
                                        <p:cTn id="35" dur="400" fill="hold"/>
                                        <p:tgtEl>
                                          <p:spTgt spid="18"/>
                                        </p:tgtEl>
                                        <p:attrNameLst>
                                          <p:attrName>style.rotation</p:attrName>
                                        </p:attrNameLst>
                                      </p:cBhvr>
                                      <p:tavLst>
                                        <p:tav tm="0">
                                          <p:val>
                                            <p:fltVal val="90"/>
                                          </p:val>
                                        </p:tav>
                                        <p:tav tm="100000">
                                          <p:val>
                                            <p:fltVal val="0"/>
                                          </p:val>
                                        </p:tav>
                                      </p:tavLst>
                                    </p:anim>
                                    <p:animEffect transition="in" filter="fade">
                                      <p:cBhvr>
                                        <p:cTn id="36" dur="400"/>
                                        <p:tgtEl>
                                          <p:spTgt spid="18"/>
                                        </p:tgtEl>
                                      </p:cBhvr>
                                    </p:animEffect>
                                  </p:childTnLst>
                                </p:cTn>
                              </p:par>
                            </p:childTnLst>
                          </p:cTn>
                        </p:par>
                        <p:par>
                          <p:cTn id="37" fill="hold">
                            <p:stCondLst>
                              <p:cond delay="400"/>
                            </p:stCondLst>
                            <p:childTnLst>
                              <p:par>
                                <p:cTn id="38" presetID="22" presetClass="entr" presetSubtype="8" fill="hold"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par>
                          <p:cTn id="41" fill="hold">
                            <p:stCondLst>
                              <p:cond delay="900"/>
                            </p:stCondLst>
                            <p:childTnLst>
                              <p:par>
                                <p:cTn id="42" presetID="3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00" fill="hold"/>
                                        <p:tgtEl>
                                          <p:spTgt spid="21"/>
                                        </p:tgtEl>
                                        <p:attrNameLst>
                                          <p:attrName>ppt_w</p:attrName>
                                        </p:attrNameLst>
                                      </p:cBhvr>
                                      <p:tavLst>
                                        <p:tav tm="0">
                                          <p:val>
                                            <p:fltVal val="0"/>
                                          </p:val>
                                        </p:tav>
                                        <p:tav tm="100000">
                                          <p:val>
                                            <p:strVal val="#ppt_w"/>
                                          </p:val>
                                        </p:tav>
                                      </p:tavLst>
                                    </p:anim>
                                    <p:anim calcmode="lin" valueType="num">
                                      <p:cBhvr>
                                        <p:cTn id="45" dur="700" fill="hold"/>
                                        <p:tgtEl>
                                          <p:spTgt spid="21"/>
                                        </p:tgtEl>
                                        <p:attrNameLst>
                                          <p:attrName>ppt_h</p:attrName>
                                        </p:attrNameLst>
                                      </p:cBhvr>
                                      <p:tavLst>
                                        <p:tav tm="0">
                                          <p:val>
                                            <p:fltVal val="0"/>
                                          </p:val>
                                        </p:tav>
                                        <p:tav tm="100000">
                                          <p:val>
                                            <p:strVal val="#ppt_h"/>
                                          </p:val>
                                        </p:tav>
                                      </p:tavLst>
                                    </p:anim>
                                    <p:anim calcmode="lin" valueType="num">
                                      <p:cBhvr>
                                        <p:cTn id="46" dur="700" fill="hold"/>
                                        <p:tgtEl>
                                          <p:spTgt spid="21"/>
                                        </p:tgtEl>
                                        <p:attrNameLst>
                                          <p:attrName>style.rotation</p:attrName>
                                        </p:attrNameLst>
                                      </p:cBhvr>
                                      <p:tavLst>
                                        <p:tav tm="0">
                                          <p:val>
                                            <p:fltVal val="90"/>
                                          </p:val>
                                        </p:tav>
                                        <p:tav tm="100000">
                                          <p:val>
                                            <p:fltVal val="0"/>
                                          </p:val>
                                        </p:tav>
                                      </p:tavLst>
                                    </p:anim>
                                    <p:animEffect transition="in" filter="fade">
                                      <p:cBhvr>
                                        <p:cTn id="47" dur="700"/>
                                        <p:tgtEl>
                                          <p:spTgt spid="21"/>
                                        </p:tgtEl>
                                      </p:cBhvr>
                                    </p:animEffect>
                                  </p:childTnLst>
                                </p:cTn>
                              </p:par>
                            </p:childTnLst>
                          </p:cTn>
                        </p:par>
                        <p:par>
                          <p:cTn id="48" fill="hold">
                            <p:stCondLst>
                              <p:cond delay="1600"/>
                            </p:stCondLst>
                            <p:childTnLst>
                              <p:par>
                                <p:cTn id="49" presetID="22" presetClass="entr" presetSubtype="8" fill="hold"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par>
                          <p:cTn id="52" fill="hold">
                            <p:stCondLst>
                              <p:cond delay="2100"/>
                            </p:stCondLst>
                            <p:childTnLst>
                              <p:par>
                                <p:cTn id="53" presetID="31"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700" fill="hold"/>
                                        <p:tgtEl>
                                          <p:spTgt spid="19"/>
                                        </p:tgtEl>
                                        <p:attrNameLst>
                                          <p:attrName>ppt_w</p:attrName>
                                        </p:attrNameLst>
                                      </p:cBhvr>
                                      <p:tavLst>
                                        <p:tav tm="0">
                                          <p:val>
                                            <p:fltVal val="0"/>
                                          </p:val>
                                        </p:tav>
                                        <p:tav tm="100000">
                                          <p:val>
                                            <p:strVal val="#ppt_w"/>
                                          </p:val>
                                        </p:tav>
                                      </p:tavLst>
                                    </p:anim>
                                    <p:anim calcmode="lin" valueType="num">
                                      <p:cBhvr>
                                        <p:cTn id="56" dur="700" fill="hold"/>
                                        <p:tgtEl>
                                          <p:spTgt spid="19"/>
                                        </p:tgtEl>
                                        <p:attrNameLst>
                                          <p:attrName>ppt_h</p:attrName>
                                        </p:attrNameLst>
                                      </p:cBhvr>
                                      <p:tavLst>
                                        <p:tav tm="0">
                                          <p:val>
                                            <p:fltVal val="0"/>
                                          </p:val>
                                        </p:tav>
                                        <p:tav tm="100000">
                                          <p:val>
                                            <p:strVal val="#ppt_h"/>
                                          </p:val>
                                        </p:tav>
                                      </p:tavLst>
                                    </p:anim>
                                    <p:anim calcmode="lin" valueType="num">
                                      <p:cBhvr>
                                        <p:cTn id="57" dur="700" fill="hold"/>
                                        <p:tgtEl>
                                          <p:spTgt spid="19"/>
                                        </p:tgtEl>
                                        <p:attrNameLst>
                                          <p:attrName>style.rotation</p:attrName>
                                        </p:attrNameLst>
                                      </p:cBhvr>
                                      <p:tavLst>
                                        <p:tav tm="0">
                                          <p:val>
                                            <p:fltVal val="90"/>
                                          </p:val>
                                        </p:tav>
                                        <p:tav tm="100000">
                                          <p:val>
                                            <p:fltVal val="0"/>
                                          </p:val>
                                        </p:tav>
                                      </p:tavLst>
                                    </p:anim>
                                    <p:animEffect transition="in" filter="fade">
                                      <p:cBhvr>
                                        <p:cTn id="58" dur="700"/>
                                        <p:tgtEl>
                                          <p:spTgt spid="19"/>
                                        </p:tgtEl>
                                      </p:cBhvr>
                                    </p:animEffect>
                                  </p:childTnLst>
                                </p:cTn>
                              </p:par>
                            </p:childTnLst>
                          </p:cTn>
                        </p:par>
                        <p:par>
                          <p:cTn id="59" fill="hold">
                            <p:stCondLst>
                              <p:cond delay="2800"/>
                            </p:stCondLst>
                            <p:childTnLst>
                              <p:par>
                                <p:cTn id="60" presetID="22" presetClass="entr" presetSubtype="8" fill="hold" nodeType="after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par>
                          <p:cTn id="63" fill="hold">
                            <p:stCondLst>
                              <p:cond delay="3300"/>
                            </p:stCondLst>
                            <p:childTnLst>
                              <p:par>
                                <p:cTn id="64" presetID="31"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00" fill="hold"/>
                                        <p:tgtEl>
                                          <p:spTgt spid="16"/>
                                        </p:tgtEl>
                                        <p:attrNameLst>
                                          <p:attrName>ppt_w</p:attrName>
                                        </p:attrNameLst>
                                      </p:cBhvr>
                                      <p:tavLst>
                                        <p:tav tm="0">
                                          <p:val>
                                            <p:fltVal val="0"/>
                                          </p:val>
                                        </p:tav>
                                        <p:tav tm="100000">
                                          <p:val>
                                            <p:strVal val="#ppt_w"/>
                                          </p:val>
                                        </p:tav>
                                      </p:tavLst>
                                    </p:anim>
                                    <p:anim calcmode="lin" valueType="num">
                                      <p:cBhvr>
                                        <p:cTn id="67" dur="700" fill="hold"/>
                                        <p:tgtEl>
                                          <p:spTgt spid="16"/>
                                        </p:tgtEl>
                                        <p:attrNameLst>
                                          <p:attrName>ppt_h</p:attrName>
                                        </p:attrNameLst>
                                      </p:cBhvr>
                                      <p:tavLst>
                                        <p:tav tm="0">
                                          <p:val>
                                            <p:fltVal val="0"/>
                                          </p:val>
                                        </p:tav>
                                        <p:tav tm="100000">
                                          <p:val>
                                            <p:strVal val="#ppt_h"/>
                                          </p:val>
                                        </p:tav>
                                      </p:tavLst>
                                    </p:anim>
                                    <p:anim calcmode="lin" valueType="num">
                                      <p:cBhvr>
                                        <p:cTn id="68" dur="700" fill="hold"/>
                                        <p:tgtEl>
                                          <p:spTgt spid="16"/>
                                        </p:tgtEl>
                                        <p:attrNameLst>
                                          <p:attrName>style.rotation</p:attrName>
                                        </p:attrNameLst>
                                      </p:cBhvr>
                                      <p:tavLst>
                                        <p:tav tm="0">
                                          <p:val>
                                            <p:fltVal val="90"/>
                                          </p:val>
                                        </p:tav>
                                        <p:tav tm="100000">
                                          <p:val>
                                            <p:fltVal val="0"/>
                                          </p:val>
                                        </p:tav>
                                      </p:tavLst>
                                    </p:anim>
                                    <p:animEffect transition="in" filter="fade">
                                      <p:cBhvr>
                                        <p:cTn id="69" dur="700"/>
                                        <p:tgtEl>
                                          <p:spTgt spid="16"/>
                                        </p:tgtEl>
                                      </p:cBhvr>
                                    </p:animEffect>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Effect transition="in" filter="wipe(left)">
                                      <p:cBhvr>
                                        <p:cTn id="73" dur="500"/>
                                        <p:tgtEl>
                                          <p:spTgt spid="6">
                                            <p:txEl>
                                              <p:pRg st="3" end="3"/>
                                            </p:txEl>
                                          </p:spTgt>
                                        </p:tgtEl>
                                      </p:cBhvr>
                                    </p:animEffect>
                                  </p:childTnLst>
                                </p:cTn>
                              </p:par>
                            </p:childTnLst>
                          </p:cTn>
                        </p:par>
                        <p:par>
                          <p:cTn id="74" fill="hold">
                            <p:stCondLst>
                              <p:cond delay="4500"/>
                            </p:stCondLst>
                            <p:childTnLst>
                              <p:par>
                                <p:cTn id="75" presetID="31" presetClass="entr" presetSubtype="0"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700" fill="hold"/>
                                        <p:tgtEl>
                                          <p:spTgt spid="14"/>
                                        </p:tgtEl>
                                        <p:attrNameLst>
                                          <p:attrName>ppt_w</p:attrName>
                                        </p:attrNameLst>
                                      </p:cBhvr>
                                      <p:tavLst>
                                        <p:tav tm="0">
                                          <p:val>
                                            <p:fltVal val="0"/>
                                          </p:val>
                                        </p:tav>
                                        <p:tav tm="100000">
                                          <p:val>
                                            <p:strVal val="#ppt_w"/>
                                          </p:val>
                                        </p:tav>
                                      </p:tavLst>
                                    </p:anim>
                                    <p:anim calcmode="lin" valueType="num">
                                      <p:cBhvr>
                                        <p:cTn id="78" dur="700" fill="hold"/>
                                        <p:tgtEl>
                                          <p:spTgt spid="14"/>
                                        </p:tgtEl>
                                        <p:attrNameLst>
                                          <p:attrName>ppt_h</p:attrName>
                                        </p:attrNameLst>
                                      </p:cBhvr>
                                      <p:tavLst>
                                        <p:tav tm="0">
                                          <p:val>
                                            <p:fltVal val="0"/>
                                          </p:val>
                                        </p:tav>
                                        <p:tav tm="100000">
                                          <p:val>
                                            <p:strVal val="#ppt_h"/>
                                          </p:val>
                                        </p:tav>
                                      </p:tavLst>
                                    </p:anim>
                                    <p:anim calcmode="lin" valueType="num">
                                      <p:cBhvr>
                                        <p:cTn id="79" dur="700" fill="hold"/>
                                        <p:tgtEl>
                                          <p:spTgt spid="14"/>
                                        </p:tgtEl>
                                        <p:attrNameLst>
                                          <p:attrName>style.rotation</p:attrName>
                                        </p:attrNameLst>
                                      </p:cBhvr>
                                      <p:tavLst>
                                        <p:tav tm="0">
                                          <p:val>
                                            <p:fltVal val="90"/>
                                          </p:val>
                                        </p:tav>
                                        <p:tav tm="100000">
                                          <p:val>
                                            <p:fltVal val="0"/>
                                          </p:val>
                                        </p:tav>
                                      </p:tavLst>
                                    </p:anim>
                                    <p:animEffect transition="in" filter="fade">
                                      <p:cBhvr>
                                        <p:cTn id="80" dur="700"/>
                                        <p:tgtEl>
                                          <p:spTgt spid="14"/>
                                        </p:tgtEl>
                                      </p:cBhvr>
                                    </p:animEffect>
                                  </p:childTnLst>
                                </p:cTn>
                              </p:par>
                            </p:childTnLst>
                          </p:cTn>
                        </p:par>
                        <p:par>
                          <p:cTn id="81" fill="hold">
                            <p:stCondLst>
                              <p:cond delay="5200"/>
                            </p:stCondLst>
                            <p:childTnLst>
                              <p:par>
                                <p:cTn id="82" presetID="22" presetClass="entr" presetSubtype="8" fill="hold" nodeType="after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Effect transition="in" filter="wipe(left)">
                                      <p:cBhvr>
                                        <p:cTn id="8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11595E-18F0-487C-AD44-158243FE45B3}"/>
              </a:ext>
            </a:extLst>
          </p:cNvPr>
          <p:cNvSpPr txBox="1"/>
          <p:nvPr/>
        </p:nvSpPr>
        <p:spPr>
          <a:xfrm>
            <a:off x="3951373" y="96203"/>
            <a:ext cx="3252750" cy="584775"/>
          </a:xfrm>
          <a:prstGeom prst="rect">
            <a:avLst/>
          </a:prstGeom>
          <a:noFill/>
        </p:spPr>
        <p:txBody>
          <a:bodyPr wrap="square">
            <a:spAutoFit/>
            <a:scene3d>
              <a:camera prst="orthographicFront"/>
              <a:lightRig rig="brightRoom" dir="t"/>
            </a:scene3d>
            <a:sp3d extrusionH="57150" contourW="12700">
              <a:bevelT w="69850" h="38100" prst="cross"/>
              <a:contourClr>
                <a:srgbClr val="002060"/>
              </a:contourClr>
            </a:sp3d>
          </a:bodyPr>
          <a:lstStyle/>
          <a:p>
            <a:pPr algn="dist"/>
            <a:r>
              <a:rPr lang="ja-JP" altLang="en-US" sz="3200" b="1" dirty="0">
                <a:ln w="12700">
                  <a:noFill/>
                  <a:prstDash val="solid"/>
                </a:ln>
                <a:pattFill prst="narHorz">
                  <a:fgClr>
                    <a:srgbClr val="002060"/>
                  </a:fgClr>
                  <a:bgClr>
                    <a:srgbClr val="C9A4E4"/>
                  </a:bgClr>
                </a:pattFill>
                <a:effectLst>
                  <a:outerShdw blurRad="38100" dist="38100" dir="2700000" algn="tl">
                    <a:srgbClr val="000000">
                      <a:alpha val="43137"/>
                    </a:srgbClr>
                  </a:outerShdw>
                </a:effectLst>
              </a:rPr>
              <a:t>試験真理</a:t>
            </a:r>
            <a:endParaRPr lang="es-ES" sz="3200" b="1" dirty="0">
              <a:ln w="12700">
                <a:noFill/>
                <a:prstDash val="solid"/>
              </a:ln>
              <a:pattFill prst="narHorz">
                <a:fgClr>
                  <a:srgbClr val="002060"/>
                </a:fgClr>
                <a:bgClr>
                  <a:srgbClr val="C9A4E4"/>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D59874EF-D8B7-48B0-BF1F-580A350E6DF2}"/>
              </a:ext>
            </a:extLst>
          </p:cNvPr>
          <p:cNvSpPr txBox="1"/>
          <p:nvPr/>
        </p:nvSpPr>
        <p:spPr>
          <a:xfrm>
            <a:off x="2201722" y="680978"/>
            <a:ext cx="6752053" cy="830997"/>
          </a:xfrm>
          <a:prstGeom prst="rect">
            <a:avLst/>
          </a:prstGeom>
          <a:noFill/>
        </p:spPr>
        <p:txBody>
          <a:bodyPr wrap="square">
            <a:spAutoFit/>
          </a:bodyPr>
          <a:lstStyle/>
          <a:p>
            <a:r>
              <a:rPr lang="ja-JP" altLang="en-US" sz="1600" b="1" dirty="0">
                <a:solidFill>
                  <a:srgbClr val="002060"/>
                </a:solidFill>
                <a:latin typeface="Comic Sans MS" panose="030F0702030302020204" pitchFamily="66" charset="0"/>
              </a:rPr>
              <a:t>わたしを打つ者に、わたしの背をまかせ、わたしのひげを抜く者に、わたしのほおをまかせ、恥とつばきとを避けるために、顔をかくさなかった。</a:t>
            </a:r>
            <a:r>
              <a:rPr lang="ja-JP" altLang="en-US" sz="1400" b="1" dirty="0">
                <a:solidFill>
                  <a:srgbClr val="002060"/>
                </a:solidFill>
                <a:latin typeface="Comic Sans MS" panose="030F0702030302020204" pitchFamily="66" charset="0"/>
              </a:rPr>
              <a:t>イザヤ書</a:t>
            </a:r>
            <a:r>
              <a:rPr lang="es-ES" sz="1400" b="1" dirty="0">
                <a:solidFill>
                  <a:srgbClr val="002060"/>
                </a:solidFill>
                <a:latin typeface="Comic Sans MS" panose="030F0702030302020204" pitchFamily="66" charset="0"/>
              </a:rPr>
              <a:t> 50:6</a:t>
            </a:r>
          </a:p>
        </p:txBody>
      </p:sp>
      <p:sp>
        <p:nvSpPr>
          <p:cNvPr id="6" name="CuadroTexto 5">
            <a:extLst>
              <a:ext uri="{FF2B5EF4-FFF2-40B4-BE49-F238E27FC236}">
                <a16:creationId xmlns:a16="http://schemas.microsoft.com/office/drawing/2014/main" id="{645DDF77-002F-4019-ACB0-6095DE3C6F07}"/>
              </a:ext>
            </a:extLst>
          </p:cNvPr>
          <p:cNvSpPr txBox="1"/>
          <p:nvPr/>
        </p:nvSpPr>
        <p:spPr>
          <a:xfrm>
            <a:off x="365247" y="1511975"/>
            <a:ext cx="6430964" cy="1554272"/>
          </a:xfrm>
          <a:prstGeom prst="rect">
            <a:avLst/>
          </a:prstGeom>
          <a:noFill/>
        </p:spPr>
        <p:txBody>
          <a:bodyPr wrap="square" rtlCol="0">
            <a:spAutoFit/>
          </a:bodyPr>
          <a:lstStyle/>
          <a:p>
            <a:pPr>
              <a:spcBef>
                <a:spcPts val="600"/>
              </a:spcBef>
            </a:pPr>
            <a:r>
              <a:rPr lang="ja-JP" altLang="en-US" sz="1500" b="1" dirty="0">
                <a:effectLst>
                  <a:outerShdw blurRad="38100" dist="38100" dir="2700000" algn="tl">
                    <a:srgbClr val="000000">
                      <a:alpha val="43137"/>
                    </a:srgbClr>
                  </a:outerShdw>
                </a:effectLst>
              </a:rPr>
              <a:t>私たちは侮辱や嘲笑されたとき、私たちは屈辱感を覚えます。そのような時、私たちを不当に侮辱している人たちに対して怒りを感じるのは当然のことです。</a:t>
            </a:r>
            <a:endParaRPr lang="en-US" altLang="ja-JP" sz="1500" b="1" dirty="0">
              <a:effectLst>
                <a:outerShdw blurRad="38100" dist="38100" dir="2700000" algn="tl">
                  <a:srgbClr val="000000">
                    <a:alpha val="43137"/>
                  </a:srgbClr>
                </a:outerShdw>
              </a:effectLst>
            </a:endParaRPr>
          </a:p>
          <a:p>
            <a:pPr>
              <a:spcBef>
                <a:spcPts val="600"/>
              </a:spcBef>
            </a:pPr>
            <a:r>
              <a:rPr lang="ja-JP" altLang="en-US" sz="1500" b="1" dirty="0">
                <a:effectLst>
                  <a:outerShdw blurRad="38100" dist="38100" dir="2700000" algn="tl">
                    <a:srgbClr val="000000">
                      <a:alpha val="43137"/>
                    </a:srgbClr>
                  </a:outerShdw>
                </a:effectLst>
              </a:rPr>
              <a:t>例えば、サムエル記下１０章では、ダビデの家臣たちがアンモン人侮辱されました。それがきっかけで、イスラエルとアンモンの間に戦争が起こりました。</a:t>
            </a:r>
            <a:endParaRPr lang="en-US" sz="15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D3CAC729-7023-4D4B-8460-E0A1323A92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42278" y="1511975"/>
            <a:ext cx="1907838" cy="1430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id="{0199CC64-6FD7-4B17-95FA-2F34DF7394D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6311" y="328258"/>
            <a:ext cx="1766626" cy="87738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3E3233F6-C2F0-4CFF-B1B3-254F81D512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0225" y="3156314"/>
            <a:ext cx="1476292" cy="1794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01957BCD-333F-4DE9-B2BC-C5ED97DE01C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50094" y="3210262"/>
            <a:ext cx="2303681" cy="1612576"/>
          </a:xfrm>
          <a:prstGeom prst="roundRect">
            <a:avLst>
              <a:gd name="adj" fmla="val 4167"/>
            </a:avLst>
          </a:prstGeom>
          <a:solidFill>
            <a:srgbClr val="FFFFFF"/>
          </a:solidFill>
          <a:ln w="76200" cap="sq">
            <a:solidFill>
              <a:srgbClr val="5F54C4"/>
            </a:solidFill>
            <a:miter lim="800000"/>
          </a:ln>
          <a:effectLst/>
          <a:scene3d>
            <a:camera prst="orthographicFront"/>
            <a:lightRig rig="threePt" dir="t">
              <a:rot lat="0" lon="0" rev="2700000"/>
            </a:lightRig>
          </a:scene3d>
          <a:sp3d>
            <a:bevelT h="38100"/>
            <a:contourClr>
              <a:srgbClr val="C0C0C0"/>
            </a:contourClr>
          </a:sp3d>
        </p:spPr>
      </p:pic>
      <p:sp>
        <p:nvSpPr>
          <p:cNvPr id="15" name="CuadroTexto 14">
            <a:extLst>
              <a:ext uri="{FF2B5EF4-FFF2-40B4-BE49-F238E27FC236}">
                <a16:creationId xmlns:a16="http://schemas.microsoft.com/office/drawing/2014/main" id="{45A7737F-8CBF-44BC-A718-1E50E641BBAD}"/>
              </a:ext>
            </a:extLst>
          </p:cNvPr>
          <p:cNvSpPr txBox="1"/>
          <p:nvPr/>
        </p:nvSpPr>
        <p:spPr>
          <a:xfrm>
            <a:off x="1851429" y="3209384"/>
            <a:ext cx="4523749" cy="1646605"/>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しかし、これまでで最も力のある方は、ご自身をかばうことも怒ることもなく、嘲笑や侮辱に耐えられました（マタイ</a:t>
            </a:r>
            <a:r>
              <a:rPr lang="en-US" altLang="ja-JP" sz="1600" b="1" dirty="0">
                <a:effectLst>
                  <a:outerShdw blurRad="38100" dist="38100" dir="2700000" algn="tl">
                    <a:srgbClr val="000000">
                      <a:alpha val="43137"/>
                    </a:srgbClr>
                  </a:outerShdw>
                </a:effectLst>
              </a:rPr>
              <a:t>26:67-68</a:t>
            </a:r>
            <a:r>
              <a:rPr lang="ja-JP" altLang="en-US" sz="1600" b="1" dirty="0">
                <a:effectLst>
                  <a:outerShdw blurRad="38100" dist="38100" dir="2700000" algn="tl">
                    <a:srgbClr val="000000">
                      <a:alpha val="43137"/>
                    </a:srgbClr>
                  </a:outerShdw>
                </a:effectLst>
              </a:rPr>
              <a:t>）。</a:t>
            </a:r>
            <a:endParaRPr lang="en-US" altLang="ja-JP" sz="1600" b="1" dirty="0">
              <a:effectLst>
                <a:outerShdw blurRad="38100" dist="38100" dir="2700000" algn="tl">
                  <a:srgbClr val="000000">
                    <a:alpha val="43137"/>
                  </a:srgbClr>
                </a:outerShdw>
              </a:effectLst>
            </a:endParaRPr>
          </a:p>
          <a:p>
            <a:pPr>
              <a:spcBef>
                <a:spcPts val="600"/>
              </a:spcBef>
            </a:pPr>
            <a:r>
              <a:rPr lang="ja-JP" altLang="en-US" sz="1600" b="1" dirty="0">
                <a:effectLst>
                  <a:outerShdw blurRad="38100" dist="38100" dir="2700000" algn="tl">
                    <a:srgbClr val="000000">
                      <a:alpha val="43137"/>
                    </a:srgbClr>
                  </a:outerShdw>
                </a:effectLst>
              </a:rPr>
              <a:t>イエスは、嘲笑や侮辱をやめさせるために十字架から降りようとはしませんでした（マタイ</a:t>
            </a:r>
            <a:r>
              <a:rPr lang="en-US" altLang="ja-JP" sz="1600" b="1" dirty="0">
                <a:effectLst>
                  <a:outerShdw blurRad="38100" dist="38100" dir="2700000" algn="tl">
                    <a:srgbClr val="000000">
                      <a:alpha val="43137"/>
                    </a:srgbClr>
                  </a:outerShdw>
                </a:effectLst>
              </a:rPr>
              <a:t>27:38-44</a:t>
            </a:r>
            <a:r>
              <a:rPr lang="ja-JP" altLang="en-US" sz="1600" b="1" dirty="0">
                <a:effectLst>
                  <a:outerShdw blurRad="38100" dist="38100" dir="2700000" algn="tl">
                    <a:srgbClr val="000000">
                      <a:alpha val="43137"/>
                    </a:srgbClr>
                  </a:outerShdw>
                </a:effectLst>
              </a:rPr>
              <a:t>）。なぜでしょうか？</a:t>
            </a:r>
          </a:p>
        </p:txBody>
      </p:sp>
    </p:spTree>
    <p:extLst>
      <p:ext uri="{BB962C8B-B14F-4D97-AF65-F5344CB8AC3E}">
        <p14:creationId xmlns:p14="http://schemas.microsoft.com/office/powerpoint/2010/main" val="79301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750"/>
                                        <p:tgtEl>
                                          <p:spTgt spid="4"/>
                                        </p:tgtEl>
                                      </p:cBhvr>
                                    </p:animEffect>
                                  </p:childTnLst>
                                </p:cTn>
                              </p:par>
                            </p:childTnLst>
                          </p:cTn>
                        </p:par>
                        <p:par>
                          <p:cTn id="30" fill="hold">
                            <p:stCondLst>
                              <p:cond delay="750"/>
                            </p:stCondLst>
                            <p:childTnLst>
                              <p:par>
                                <p:cTn id="31" presetID="22" presetClass="entr" presetSubtype="8" fill="hold" grpId="0" nodeType="after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1"/>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Effect transition="in" filter="wipe(left)">
                                      <p:cBhvr>
                                        <p:cTn id="61"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4D4832-D5D7-4835-8687-6A47727739DF}"/>
              </a:ext>
            </a:extLst>
          </p:cNvPr>
          <p:cNvSpPr txBox="1"/>
          <p:nvPr/>
        </p:nvSpPr>
        <p:spPr>
          <a:xfrm>
            <a:off x="2166573" y="131212"/>
            <a:ext cx="3950766" cy="523220"/>
          </a:xfrm>
          <a:prstGeom prst="rect">
            <a:avLst/>
          </a:prstGeom>
          <a:noFill/>
        </p:spPr>
        <p:txBody>
          <a:bodyPr wrap="square">
            <a:spAutoFit/>
            <a:scene3d>
              <a:camera prst="orthographicFront"/>
              <a:lightRig rig="threePt" dir="t"/>
            </a:scene3d>
            <a:sp3d extrusionH="57150" contourW="25400">
              <a:bevelT w="38100" h="38100"/>
              <a:contourClr>
                <a:schemeClr val="bg2">
                  <a:lumMod val="25000"/>
                </a:schemeClr>
              </a:contourClr>
            </a:sp3d>
          </a:bodyPr>
          <a:lstStyle/>
          <a:p>
            <a:pPr algn="dist"/>
            <a:r>
              <a:rPr lang="ja-JP" altLang="en-US" sz="2800" b="1" dirty="0">
                <a:ln w="22225">
                  <a:solidFill>
                    <a:schemeClr val="bg1"/>
                  </a:solidFill>
                  <a:prstDash val="solid"/>
                </a:ln>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effectLst>
                  <a:outerShdw blurRad="38100" dist="38100" dir="2700000" algn="tl">
                    <a:srgbClr val="000000">
                      <a:alpha val="43137"/>
                    </a:srgbClr>
                  </a:outerShdw>
                </a:effectLst>
              </a:rPr>
              <a:t>苦難の僕の詩</a:t>
            </a:r>
            <a:endParaRPr lang="es-ES" sz="2800" b="1" dirty="0">
              <a:ln w="22225">
                <a:solidFill>
                  <a:schemeClr val="bg1"/>
                </a:solidFill>
                <a:prstDash val="solid"/>
              </a:ln>
              <a:gradFill>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7D6CB7C6-88D7-473B-A8A3-F745EF307FAD}"/>
              </a:ext>
            </a:extLst>
          </p:cNvPr>
          <p:cNvSpPr txBox="1"/>
          <p:nvPr/>
        </p:nvSpPr>
        <p:spPr>
          <a:xfrm>
            <a:off x="346168" y="1426955"/>
            <a:ext cx="1632857" cy="338554"/>
          </a:xfrm>
          <a:prstGeom prst="rect">
            <a:avLst/>
          </a:prstGeom>
          <a:noFill/>
        </p:spPr>
        <p:txBody>
          <a:bodyPr wrap="square" rtlCol="0">
            <a:spAutoFit/>
          </a:bodyPr>
          <a:lstStyle/>
          <a:p>
            <a:pPr algn="ctr">
              <a:spcBef>
                <a:spcPts val="600"/>
              </a:spcBef>
            </a:pPr>
            <a:r>
              <a:rPr lang="ja-JP" altLang="en-US" sz="1600" b="1" dirty="0">
                <a:solidFill>
                  <a:schemeClr val="bg1"/>
                </a:solidFill>
                <a:effectLst>
                  <a:glow rad="127000">
                    <a:schemeClr val="tx1"/>
                  </a:glow>
                </a:effectLst>
              </a:rPr>
              <a:t>イザヤ</a:t>
            </a:r>
            <a:r>
              <a:rPr lang="es-ES" sz="1600" b="1" dirty="0">
                <a:solidFill>
                  <a:schemeClr val="bg1"/>
                </a:solidFill>
                <a:effectLst>
                  <a:glow rad="127000">
                    <a:schemeClr val="tx1"/>
                  </a:glow>
                </a:effectLst>
              </a:rPr>
              <a:t> 52:13</a:t>
            </a:r>
          </a:p>
        </p:txBody>
      </p:sp>
      <p:sp>
        <p:nvSpPr>
          <p:cNvPr id="5" name="CuadroTexto 4">
            <a:extLst>
              <a:ext uri="{FF2B5EF4-FFF2-40B4-BE49-F238E27FC236}">
                <a16:creationId xmlns:a16="http://schemas.microsoft.com/office/drawing/2014/main" id="{62DF4016-E77A-4C07-8D03-1EE8B0568D56}"/>
              </a:ext>
            </a:extLst>
          </p:cNvPr>
          <p:cNvSpPr txBox="1"/>
          <p:nvPr/>
        </p:nvSpPr>
        <p:spPr>
          <a:xfrm>
            <a:off x="133815" y="1709985"/>
            <a:ext cx="2329297" cy="369332"/>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その僕は高められる</a:t>
            </a:r>
            <a:endParaRPr lang="es-ES" b="1" dirty="0">
              <a:solidFill>
                <a:schemeClr val="bg1"/>
              </a:solidFill>
              <a:effectLst>
                <a:glow rad="127000">
                  <a:schemeClr val="tx1"/>
                </a:glow>
              </a:effectLst>
            </a:endParaRPr>
          </a:p>
        </p:txBody>
      </p:sp>
      <p:sp>
        <p:nvSpPr>
          <p:cNvPr id="6" name="CuadroTexto 5">
            <a:extLst>
              <a:ext uri="{FF2B5EF4-FFF2-40B4-BE49-F238E27FC236}">
                <a16:creationId xmlns:a16="http://schemas.microsoft.com/office/drawing/2014/main" id="{F1310FEB-3BD0-443B-A174-A3ECE76AC2AD}"/>
              </a:ext>
            </a:extLst>
          </p:cNvPr>
          <p:cNvSpPr txBox="1"/>
          <p:nvPr/>
        </p:nvSpPr>
        <p:spPr>
          <a:xfrm>
            <a:off x="642709" y="2388063"/>
            <a:ext cx="2274669" cy="369332"/>
          </a:xfrm>
          <a:prstGeom prst="rect">
            <a:avLst/>
          </a:prstGeom>
          <a:noFill/>
          <a:ln>
            <a:noFill/>
          </a:ln>
        </p:spPr>
        <p:txBody>
          <a:bodyPr wrap="square" rtlCol="0">
            <a:spAutoFit/>
          </a:bodyPr>
          <a:lstStyle/>
          <a:p>
            <a:pPr algn="ctr">
              <a:spcBef>
                <a:spcPts val="600"/>
              </a:spcBef>
            </a:pPr>
            <a:r>
              <a:rPr lang="ja-JP" altLang="en-US" b="1" dirty="0">
                <a:solidFill>
                  <a:schemeClr val="bg1"/>
                </a:solidFill>
                <a:effectLst>
                  <a:glow rad="127000">
                    <a:schemeClr val="tx1"/>
                  </a:glow>
                </a:effectLst>
              </a:rPr>
              <a:t>イザヤ</a:t>
            </a:r>
            <a:r>
              <a:rPr lang="es-ES" b="1" dirty="0">
                <a:solidFill>
                  <a:schemeClr val="bg1"/>
                </a:solidFill>
                <a:effectLst>
                  <a:glow rad="127000">
                    <a:schemeClr val="tx1"/>
                  </a:glow>
                </a:effectLst>
              </a:rPr>
              <a:t> 52:14-15</a:t>
            </a:r>
          </a:p>
        </p:txBody>
      </p:sp>
      <p:sp>
        <p:nvSpPr>
          <p:cNvPr id="7" name="CuadroTexto 6">
            <a:extLst>
              <a:ext uri="{FF2B5EF4-FFF2-40B4-BE49-F238E27FC236}">
                <a16:creationId xmlns:a16="http://schemas.microsoft.com/office/drawing/2014/main" id="{C1E6A3FB-06DF-484B-B128-438E27D1D7D3}"/>
              </a:ext>
            </a:extLst>
          </p:cNvPr>
          <p:cNvSpPr txBox="1"/>
          <p:nvPr/>
        </p:nvSpPr>
        <p:spPr>
          <a:xfrm>
            <a:off x="1160423" y="2682513"/>
            <a:ext cx="1881052" cy="646331"/>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あざけりは預言されている</a:t>
            </a:r>
            <a:endParaRPr lang="es-ES" b="1" dirty="0">
              <a:solidFill>
                <a:schemeClr val="bg1"/>
              </a:solidFill>
              <a:effectLst>
                <a:glow rad="127000">
                  <a:schemeClr val="tx1"/>
                </a:glow>
              </a:effectLst>
            </a:endParaRPr>
          </a:p>
        </p:txBody>
      </p:sp>
      <p:sp>
        <p:nvSpPr>
          <p:cNvPr id="8" name="CuadroTexto 7">
            <a:extLst>
              <a:ext uri="{FF2B5EF4-FFF2-40B4-BE49-F238E27FC236}">
                <a16:creationId xmlns:a16="http://schemas.microsoft.com/office/drawing/2014/main" id="{36ACC987-0934-4166-9CDD-2E2C4F8F18F6}"/>
              </a:ext>
            </a:extLst>
          </p:cNvPr>
          <p:cNvSpPr txBox="1"/>
          <p:nvPr/>
        </p:nvSpPr>
        <p:spPr>
          <a:xfrm>
            <a:off x="2420995" y="3371872"/>
            <a:ext cx="1632857" cy="369332"/>
          </a:xfrm>
          <a:prstGeom prst="rect">
            <a:avLst/>
          </a:prstGeom>
          <a:noFill/>
          <a:ln>
            <a:noFill/>
          </a:ln>
        </p:spPr>
        <p:txBody>
          <a:bodyPr wrap="square" rtlCol="0">
            <a:spAutoFit/>
          </a:bodyPr>
          <a:lstStyle/>
          <a:p>
            <a:pPr algn="ctr">
              <a:spcBef>
                <a:spcPts val="600"/>
              </a:spcBef>
            </a:pPr>
            <a:r>
              <a:rPr lang="ja-JP" altLang="en-US" b="1" dirty="0">
                <a:solidFill>
                  <a:schemeClr val="bg1"/>
                </a:solidFill>
                <a:effectLst>
                  <a:glow rad="127000">
                    <a:schemeClr val="tx1"/>
                  </a:glow>
                </a:effectLst>
              </a:rPr>
              <a:t>イザヤ</a:t>
            </a:r>
            <a:r>
              <a:rPr lang="es-ES" b="1" dirty="0">
                <a:solidFill>
                  <a:schemeClr val="bg1"/>
                </a:solidFill>
                <a:effectLst>
                  <a:glow rad="127000">
                    <a:schemeClr val="tx1"/>
                  </a:glow>
                </a:effectLst>
              </a:rPr>
              <a:t> 53:1</a:t>
            </a:r>
          </a:p>
        </p:txBody>
      </p:sp>
      <p:sp>
        <p:nvSpPr>
          <p:cNvPr id="9" name="CuadroTexto 8">
            <a:extLst>
              <a:ext uri="{FF2B5EF4-FFF2-40B4-BE49-F238E27FC236}">
                <a16:creationId xmlns:a16="http://schemas.microsoft.com/office/drawing/2014/main" id="{4B6AA8D6-3502-4CAD-8A39-96ECDBB0604D}"/>
              </a:ext>
            </a:extLst>
          </p:cNvPr>
          <p:cNvSpPr txBox="1"/>
          <p:nvPr/>
        </p:nvSpPr>
        <p:spPr>
          <a:xfrm>
            <a:off x="2296897" y="3680464"/>
            <a:ext cx="1881052" cy="646331"/>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誰が信じるのでしょうか？</a:t>
            </a:r>
            <a:endParaRPr lang="es-ES" b="1" dirty="0">
              <a:solidFill>
                <a:schemeClr val="bg1"/>
              </a:solidFill>
              <a:effectLst>
                <a:glow rad="127000">
                  <a:schemeClr val="tx1"/>
                </a:glow>
              </a:effectLst>
            </a:endParaRPr>
          </a:p>
        </p:txBody>
      </p:sp>
      <p:sp>
        <p:nvSpPr>
          <p:cNvPr id="10" name="CuadroTexto 9">
            <a:extLst>
              <a:ext uri="{FF2B5EF4-FFF2-40B4-BE49-F238E27FC236}">
                <a16:creationId xmlns:a16="http://schemas.microsoft.com/office/drawing/2014/main" id="{A2C50B16-C666-434A-A385-AA07065504C1}"/>
              </a:ext>
            </a:extLst>
          </p:cNvPr>
          <p:cNvSpPr txBox="1"/>
          <p:nvPr/>
        </p:nvSpPr>
        <p:spPr>
          <a:xfrm>
            <a:off x="3755572" y="4310280"/>
            <a:ext cx="1632857" cy="369332"/>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イザヤ</a:t>
            </a:r>
            <a:r>
              <a:rPr lang="es-ES" b="1" dirty="0">
                <a:solidFill>
                  <a:schemeClr val="bg1"/>
                </a:solidFill>
                <a:effectLst>
                  <a:glow rad="127000">
                    <a:schemeClr val="tx1"/>
                  </a:glow>
                </a:effectLst>
              </a:rPr>
              <a:t> 53:2-3</a:t>
            </a:r>
          </a:p>
        </p:txBody>
      </p:sp>
      <p:sp>
        <p:nvSpPr>
          <p:cNvPr id="11" name="CuadroTexto 10">
            <a:extLst>
              <a:ext uri="{FF2B5EF4-FFF2-40B4-BE49-F238E27FC236}">
                <a16:creationId xmlns:a16="http://schemas.microsoft.com/office/drawing/2014/main" id="{785565BE-AD42-41C3-8B63-176CE15DDAAD}"/>
              </a:ext>
            </a:extLst>
          </p:cNvPr>
          <p:cNvSpPr txBox="1"/>
          <p:nvPr/>
        </p:nvSpPr>
        <p:spPr>
          <a:xfrm>
            <a:off x="3631474" y="4593310"/>
            <a:ext cx="1881052" cy="369332"/>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さげすまれる</a:t>
            </a:r>
            <a:endParaRPr lang="es-ES" b="1" dirty="0">
              <a:solidFill>
                <a:schemeClr val="bg1"/>
              </a:solidFill>
              <a:effectLst>
                <a:glow rad="127000">
                  <a:schemeClr val="tx1"/>
                </a:glow>
              </a:effectLst>
            </a:endParaRPr>
          </a:p>
        </p:txBody>
      </p:sp>
      <p:sp>
        <p:nvSpPr>
          <p:cNvPr id="12" name="CuadroTexto 11">
            <a:extLst>
              <a:ext uri="{FF2B5EF4-FFF2-40B4-BE49-F238E27FC236}">
                <a16:creationId xmlns:a16="http://schemas.microsoft.com/office/drawing/2014/main" id="{E9AFE15C-C056-4F08-99E7-D03C6F452BCE}"/>
              </a:ext>
            </a:extLst>
          </p:cNvPr>
          <p:cNvSpPr txBox="1"/>
          <p:nvPr/>
        </p:nvSpPr>
        <p:spPr>
          <a:xfrm>
            <a:off x="5087972" y="3371872"/>
            <a:ext cx="1632857" cy="369332"/>
          </a:xfrm>
          <a:prstGeom prst="rect">
            <a:avLst/>
          </a:prstGeom>
          <a:noFill/>
          <a:ln>
            <a:noFill/>
          </a:ln>
        </p:spPr>
        <p:txBody>
          <a:bodyPr wrap="square" rtlCol="0">
            <a:spAutoFit/>
          </a:bodyPr>
          <a:lstStyle/>
          <a:p>
            <a:pPr algn="ctr">
              <a:spcBef>
                <a:spcPts val="600"/>
              </a:spcBef>
            </a:pPr>
            <a:r>
              <a:rPr lang="ja-JP" altLang="en-US" b="1" dirty="0">
                <a:solidFill>
                  <a:schemeClr val="bg1"/>
                </a:solidFill>
                <a:effectLst>
                  <a:glow rad="127000">
                    <a:schemeClr val="tx1"/>
                  </a:glow>
                </a:effectLst>
              </a:rPr>
              <a:t>イザヤ</a:t>
            </a:r>
            <a:r>
              <a:rPr lang="es-ES" b="1" dirty="0">
                <a:solidFill>
                  <a:schemeClr val="bg1"/>
                </a:solidFill>
                <a:effectLst>
                  <a:glow rad="127000">
                    <a:schemeClr val="tx1"/>
                  </a:glow>
                </a:effectLst>
              </a:rPr>
              <a:t> 53:4-6</a:t>
            </a:r>
          </a:p>
        </p:txBody>
      </p:sp>
      <p:sp>
        <p:nvSpPr>
          <p:cNvPr id="13" name="CuadroTexto 12">
            <a:extLst>
              <a:ext uri="{FF2B5EF4-FFF2-40B4-BE49-F238E27FC236}">
                <a16:creationId xmlns:a16="http://schemas.microsoft.com/office/drawing/2014/main" id="{5B7F2070-F27F-4800-8F8D-E1E83DA1D600}"/>
              </a:ext>
            </a:extLst>
          </p:cNvPr>
          <p:cNvSpPr txBox="1"/>
          <p:nvPr/>
        </p:nvSpPr>
        <p:spPr>
          <a:xfrm>
            <a:off x="4859371" y="3654902"/>
            <a:ext cx="2804114" cy="369332"/>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われわれのために苦しむ</a:t>
            </a:r>
            <a:endParaRPr lang="es-ES" b="1" dirty="0">
              <a:solidFill>
                <a:schemeClr val="bg1"/>
              </a:solidFill>
              <a:effectLst>
                <a:glow rad="127000">
                  <a:schemeClr val="tx1"/>
                </a:glow>
              </a:effectLst>
            </a:endParaRPr>
          </a:p>
        </p:txBody>
      </p:sp>
      <p:sp>
        <p:nvSpPr>
          <p:cNvPr id="14" name="CuadroTexto 13">
            <a:extLst>
              <a:ext uri="{FF2B5EF4-FFF2-40B4-BE49-F238E27FC236}">
                <a16:creationId xmlns:a16="http://schemas.microsoft.com/office/drawing/2014/main" id="{CC60E38E-5C11-4259-9DF8-793DEA525EC0}"/>
              </a:ext>
            </a:extLst>
          </p:cNvPr>
          <p:cNvSpPr txBox="1"/>
          <p:nvPr/>
        </p:nvSpPr>
        <p:spPr>
          <a:xfrm>
            <a:off x="6390663" y="2383985"/>
            <a:ext cx="1632857" cy="369332"/>
          </a:xfrm>
          <a:prstGeom prst="rect">
            <a:avLst/>
          </a:prstGeom>
          <a:noFill/>
          <a:ln>
            <a:noFill/>
          </a:ln>
        </p:spPr>
        <p:txBody>
          <a:bodyPr wrap="square" rtlCol="0">
            <a:spAutoFit/>
          </a:bodyPr>
          <a:lstStyle/>
          <a:p>
            <a:pPr algn="ctr">
              <a:spcBef>
                <a:spcPts val="600"/>
              </a:spcBef>
            </a:pPr>
            <a:r>
              <a:rPr lang="ja-JP" altLang="en-US" b="1" dirty="0">
                <a:solidFill>
                  <a:schemeClr val="bg1"/>
                </a:solidFill>
                <a:effectLst>
                  <a:glow rad="127000">
                    <a:schemeClr val="tx1"/>
                  </a:glow>
                </a:effectLst>
              </a:rPr>
              <a:t>イザヤ</a:t>
            </a:r>
            <a:r>
              <a:rPr lang="es-ES" b="1" dirty="0">
                <a:solidFill>
                  <a:schemeClr val="bg1"/>
                </a:solidFill>
                <a:effectLst>
                  <a:glow rad="127000">
                    <a:schemeClr val="tx1"/>
                  </a:glow>
                </a:effectLst>
              </a:rPr>
              <a:t> 53:7-9</a:t>
            </a:r>
          </a:p>
        </p:txBody>
      </p:sp>
      <p:sp>
        <p:nvSpPr>
          <p:cNvPr id="15" name="CuadroTexto 14">
            <a:extLst>
              <a:ext uri="{FF2B5EF4-FFF2-40B4-BE49-F238E27FC236}">
                <a16:creationId xmlns:a16="http://schemas.microsoft.com/office/drawing/2014/main" id="{3898514B-33B3-43E5-B246-FFAF9DBAB26D}"/>
              </a:ext>
            </a:extLst>
          </p:cNvPr>
          <p:cNvSpPr txBox="1"/>
          <p:nvPr/>
        </p:nvSpPr>
        <p:spPr>
          <a:xfrm>
            <a:off x="5853090" y="2677123"/>
            <a:ext cx="2708002" cy="600164"/>
          </a:xfrm>
          <a:prstGeom prst="rect">
            <a:avLst/>
          </a:prstGeom>
          <a:noFill/>
        </p:spPr>
        <p:txBody>
          <a:bodyPr wrap="square" rtlCol="0">
            <a:spAutoFit/>
          </a:bodyPr>
          <a:lstStyle/>
          <a:p>
            <a:pPr algn="ctr">
              <a:spcBef>
                <a:spcPts val="600"/>
              </a:spcBef>
            </a:pPr>
            <a:r>
              <a:rPr lang="ja-JP" altLang="en-US" sz="1400" b="1" dirty="0">
                <a:solidFill>
                  <a:schemeClr val="bg1"/>
                </a:solidFill>
                <a:effectLst>
                  <a:glow rad="127000">
                    <a:schemeClr val="tx1"/>
                  </a:glow>
                  <a:outerShdw blurRad="38100" dist="38100" dir="2700000" algn="tl">
                    <a:srgbClr val="000000">
                      <a:alpha val="43137"/>
                    </a:srgbClr>
                  </a:outerShdw>
                </a:effectLst>
              </a:rPr>
              <a:t>無実であるにもかかわらず、</a:t>
            </a:r>
            <a:endParaRPr lang="en-US" altLang="ja-JP" sz="1400" b="1" dirty="0">
              <a:solidFill>
                <a:schemeClr val="bg1"/>
              </a:solidFill>
              <a:effectLst>
                <a:glow rad="127000">
                  <a:schemeClr val="tx1"/>
                </a:glow>
                <a:outerShdw blurRad="38100" dist="38100" dir="2700000" algn="tl">
                  <a:srgbClr val="000000">
                    <a:alpha val="43137"/>
                  </a:srgbClr>
                </a:outerShdw>
              </a:effectLst>
            </a:endParaRPr>
          </a:p>
          <a:p>
            <a:pPr algn="ctr">
              <a:spcBef>
                <a:spcPts val="600"/>
              </a:spcBef>
            </a:pPr>
            <a:r>
              <a:rPr lang="ja-JP" altLang="en-US" sz="1400" b="1" dirty="0">
                <a:solidFill>
                  <a:schemeClr val="bg1"/>
                </a:solidFill>
                <a:effectLst>
                  <a:glow rad="127000">
                    <a:schemeClr val="tx1"/>
                  </a:glow>
                  <a:outerShdw blurRad="38100" dist="38100" dir="2700000" algn="tl">
                    <a:srgbClr val="000000">
                      <a:alpha val="43137"/>
                    </a:srgbClr>
                  </a:outerShdw>
                </a:effectLst>
              </a:rPr>
              <a:t>罪を着せられて死んでしまう</a:t>
            </a:r>
            <a:endParaRPr lang="es-ES" sz="1400" b="1" dirty="0">
              <a:solidFill>
                <a:schemeClr val="bg1"/>
              </a:solidFill>
              <a:effectLst>
                <a:glow rad="127000">
                  <a:schemeClr val="tx1"/>
                </a:glow>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id="{1A08A087-A84D-44B7-A911-E2B923D8DB9D}"/>
              </a:ext>
            </a:extLst>
          </p:cNvPr>
          <p:cNvSpPr txBox="1"/>
          <p:nvPr/>
        </p:nvSpPr>
        <p:spPr>
          <a:xfrm>
            <a:off x="7164975" y="1366511"/>
            <a:ext cx="1632857" cy="646331"/>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イザヤ</a:t>
            </a:r>
            <a:r>
              <a:rPr lang="es-ES" b="1" dirty="0">
                <a:solidFill>
                  <a:schemeClr val="bg1"/>
                </a:solidFill>
                <a:effectLst>
                  <a:glow rad="127000">
                    <a:schemeClr val="tx1"/>
                  </a:glow>
                </a:effectLst>
              </a:rPr>
              <a:t> 53:10-12</a:t>
            </a:r>
          </a:p>
        </p:txBody>
      </p:sp>
      <p:sp>
        <p:nvSpPr>
          <p:cNvPr id="17" name="CuadroTexto 16">
            <a:extLst>
              <a:ext uri="{FF2B5EF4-FFF2-40B4-BE49-F238E27FC236}">
                <a16:creationId xmlns:a16="http://schemas.microsoft.com/office/drawing/2014/main" id="{3FFA5350-C065-4403-90AA-9CD03BFADF8F}"/>
              </a:ext>
            </a:extLst>
          </p:cNvPr>
          <p:cNvSpPr txBox="1"/>
          <p:nvPr/>
        </p:nvSpPr>
        <p:spPr>
          <a:xfrm>
            <a:off x="6913073" y="1671661"/>
            <a:ext cx="2161282" cy="369332"/>
          </a:xfrm>
          <a:prstGeom prst="rect">
            <a:avLst/>
          </a:prstGeom>
          <a:noFill/>
        </p:spPr>
        <p:txBody>
          <a:bodyPr wrap="square" rtlCol="0">
            <a:spAutoFit/>
          </a:bodyPr>
          <a:lstStyle/>
          <a:p>
            <a:pPr algn="ctr">
              <a:spcBef>
                <a:spcPts val="600"/>
              </a:spcBef>
            </a:pPr>
            <a:r>
              <a:rPr lang="ja-JP" altLang="en-US" b="1" dirty="0">
                <a:solidFill>
                  <a:schemeClr val="bg1"/>
                </a:solidFill>
                <a:effectLst>
                  <a:glow rad="127000">
                    <a:schemeClr val="tx1"/>
                  </a:glow>
                </a:effectLst>
              </a:rPr>
              <a:t>その僕は栄える</a:t>
            </a:r>
            <a:endParaRPr lang="es-ES" b="1" dirty="0">
              <a:solidFill>
                <a:schemeClr val="bg1"/>
              </a:solidFill>
              <a:effectLst>
                <a:glow rad="127000">
                  <a:schemeClr val="tx1"/>
                </a:glow>
              </a:effectLst>
            </a:endParaRPr>
          </a:p>
        </p:txBody>
      </p:sp>
      <p:sp>
        <p:nvSpPr>
          <p:cNvPr id="2" name="Cuerda 1">
            <a:extLst>
              <a:ext uri="{FF2B5EF4-FFF2-40B4-BE49-F238E27FC236}">
                <a16:creationId xmlns:a16="http://schemas.microsoft.com/office/drawing/2014/main" id="{FAC2AE48-C415-41C6-A5E0-F9C40A76DE7E}"/>
              </a:ext>
            </a:extLst>
          </p:cNvPr>
          <p:cNvSpPr/>
          <p:nvPr/>
        </p:nvSpPr>
        <p:spPr>
          <a:xfrm rot="17575268">
            <a:off x="3202341" y="692461"/>
            <a:ext cx="2482720" cy="3072185"/>
          </a:xfrm>
          <a:custGeom>
            <a:avLst/>
            <a:gdLst>
              <a:gd name="connsiteX0" fmla="*/ 2482640 w 3195874"/>
              <a:gd name="connsiteY0" fmla="*/ 2840715 h 3099953"/>
              <a:gd name="connsiteX1" fmla="*/ 738850 w 3195874"/>
              <a:gd name="connsiteY1" fmla="*/ 2856895 h 3099953"/>
              <a:gd name="connsiteX2" fmla="*/ 31514 w 3195874"/>
              <a:gd name="connsiteY2" fmla="*/ 1243665 h 3099953"/>
              <a:gd name="connsiteX3" fmla="*/ 1296823 w 3195874"/>
              <a:gd name="connsiteY3" fmla="*/ 27768 h 3099953"/>
              <a:gd name="connsiteX4" fmla="*/ 2482640 w 3195874"/>
              <a:gd name="connsiteY4" fmla="*/ 2840715 h 3099953"/>
              <a:gd name="connsiteX0" fmla="*/ 2482720 w 2482720"/>
              <a:gd name="connsiteY0" fmla="*/ 2812947 h 3072185"/>
              <a:gd name="connsiteX1" fmla="*/ 738930 w 2482720"/>
              <a:gd name="connsiteY1" fmla="*/ 2829127 h 3072185"/>
              <a:gd name="connsiteX2" fmla="*/ 31594 w 2482720"/>
              <a:gd name="connsiteY2" fmla="*/ 1215897 h 3072185"/>
              <a:gd name="connsiteX3" fmla="*/ 1296903 w 2482720"/>
              <a:gd name="connsiteY3" fmla="*/ 0 h 3072185"/>
              <a:gd name="connsiteX4" fmla="*/ 1888113 w 2482720"/>
              <a:gd name="connsiteY4" fmla="*/ 1401910 h 3072185"/>
              <a:gd name="connsiteX5" fmla="*/ 2482720 w 2482720"/>
              <a:gd name="connsiteY5" fmla="*/ 2812947 h 3072185"/>
              <a:gd name="connsiteX0" fmla="*/ 2482720 w 2482720"/>
              <a:gd name="connsiteY0" fmla="*/ 2812947 h 3072185"/>
              <a:gd name="connsiteX1" fmla="*/ 738930 w 2482720"/>
              <a:gd name="connsiteY1" fmla="*/ 2829127 h 3072185"/>
              <a:gd name="connsiteX2" fmla="*/ 31594 w 2482720"/>
              <a:gd name="connsiteY2" fmla="*/ 1215897 h 3072185"/>
              <a:gd name="connsiteX3" fmla="*/ 1296903 w 2482720"/>
              <a:gd name="connsiteY3" fmla="*/ 0 h 3072185"/>
              <a:gd name="connsiteX4" fmla="*/ 1925136 w 2482720"/>
              <a:gd name="connsiteY4" fmla="*/ 1372072 h 3072185"/>
              <a:gd name="connsiteX5" fmla="*/ 2482720 w 2482720"/>
              <a:gd name="connsiteY5" fmla="*/ 2812947 h 307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720" h="3072185">
                <a:moveTo>
                  <a:pt x="2482720" y="2812947"/>
                </a:moveTo>
                <a:cubicBezTo>
                  <a:pt x="1955989" y="3152635"/>
                  <a:pt x="1272264" y="3158979"/>
                  <a:pt x="738930" y="2829127"/>
                </a:cubicBezTo>
                <a:cubicBezTo>
                  <a:pt x="182174" y="2484789"/>
                  <a:pt x="-98897" y="1843748"/>
                  <a:pt x="31594" y="1215897"/>
                </a:cubicBezTo>
                <a:cubicBezTo>
                  <a:pt x="159801" y="599033"/>
                  <a:pt x="659780" y="118579"/>
                  <a:pt x="1296903" y="0"/>
                </a:cubicBezTo>
                <a:lnTo>
                  <a:pt x="1925136" y="1372072"/>
                </a:lnTo>
                <a:lnTo>
                  <a:pt x="2482720" y="2812947"/>
                </a:lnTo>
                <a:close/>
              </a:path>
            </a:pathLst>
          </a:custGeom>
          <a:solidFill>
            <a:schemeClr val="bg1">
              <a:alpha val="5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ector recto de flecha 31">
            <a:extLst>
              <a:ext uri="{FF2B5EF4-FFF2-40B4-BE49-F238E27FC236}">
                <a16:creationId xmlns:a16="http://schemas.microsoft.com/office/drawing/2014/main" id="{F9211C42-3496-4CE9-80E2-4BAE3C0C44C4}"/>
              </a:ext>
            </a:extLst>
          </p:cNvPr>
          <p:cNvCxnSpPr>
            <a:cxnSpLocks/>
            <a:stCxn id="2" idx="4"/>
            <a:endCxn id="4" idx="3"/>
          </p:cNvCxnSpPr>
          <p:nvPr/>
        </p:nvCxnSpPr>
        <p:spPr>
          <a:xfrm flipH="1">
            <a:off x="1979025" y="1534887"/>
            <a:ext cx="2579912" cy="61345"/>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4" name="Conector recto de flecha 33">
            <a:extLst>
              <a:ext uri="{FF2B5EF4-FFF2-40B4-BE49-F238E27FC236}">
                <a16:creationId xmlns:a16="http://schemas.microsoft.com/office/drawing/2014/main" id="{126EB2D9-C4A2-4628-95D2-C934A23D2FFA}"/>
              </a:ext>
            </a:extLst>
          </p:cNvPr>
          <p:cNvCxnSpPr>
            <a:cxnSpLocks/>
            <a:stCxn id="2" idx="4"/>
            <a:endCxn id="6" idx="3"/>
          </p:cNvCxnSpPr>
          <p:nvPr/>
        </p:nvCxnSpPr>
        <p:spPr>
          <a:xfrm flipH="1">
            <a:off x="2917378" y="1534887"/>
            <a:ext cx="1641559" cy="1037842"/>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6" name="Conector recto de flecha 35">
            <a:extLst>
              <a:ext uri="{FF2B5EF4-FFF2-40B4-BE49-F238E27FC236}">
                <a16:creationId xmlns:a16="http://schemas.microsoft.com/office/drawing/2014/main" id="{B0374248-E245-4E55-A82A-89028A8EA659}"/>
              </a:ext>
            </a:extLst>
          </p:cNvPr>
          <p:cNvCxnSpPr>
            <a:cxnSpLocks/>
            <a:stCxn id="2" idx="4"/>
            <a:endCxn id="8" idx="0"/>
          </p:cNvCxnSpPr>
          <p:nvPr/>
        </p:nvCxnSpPr>
        <p:spPr>
          <a:xfrm flipH="1">
            <a:off x="3237424" y="1534887"/>
            <a:ext cx="1321513" cy="1836985"/>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38" name="Conector recto de flecha 37">
            <a:extLst>
              <a:ext uri="{FF2B5EF4-FFF2-40B4-BE49-F238E27FC236}">
                <a16:creationId xmlns:a16="http://schemas.microsoft.com/office/drawing/2014/main" id="{6FE117A6-0AB7-485C-823D-7CA5571BCC0A}"/>
              </a:ext>
            </a:extLst>
          </p:cNvPr>
          <p:cNvCxnSpPr>
            <a:cxnSpLocks/>
            <a:stCxn id="2" idx="4"/>
            <a:endCxn id="10" idx="0"/>
          </p:cNvCxnSpPr>
          <p:nvPr/>
        </p:nvCxnSpPr>
        <p:spPr>
          <a:xfrm>
            <a:off x="4558937" y="1534887"/>
            <a:ext cx="13064" cy="2775393"/>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40" name="Conector recto de flecha 39">
            <a:extLst>
              <a:ext uri="{FF2B5EF4-FFF2-40B4-BE49-F238E27FC236}">
                <a16:creationId xmlns:a16="http://schemas.microsoft.com/office/drawing/2014/main" id="{35CB1A1B-C931-4B77-B190-A987FE81E411}"/>
              </a:ext>
            </a:extLst>
          </p:cNvPr>
          <p:cNvCxnSpPr>
            <a:cxnSpLocks/>
            <a:stCxn id="2" idx="4"/>
            <a:endCxn id="12" idx="0"/>
          </p:cNvCxnSpPr>
          <p:nvPr/>
        </p:nvCxnSpPr>
        <p:spPr>
          <a:xfrm>
            <a:off x="4558937" y="1534887"/>
            <a:ext cx="1345464" cy="1836985"/>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42" name="Conector recto de flecha 41">
            <a:extLst>
              <a:ext uri="{FF2B5EF4-FFF2-40B4-BE49-F238E27FC236}">
                <a16:creationId xmlns:a16="http://schemas.microsoft.com/office/drawing/2014/main" id="{B2227BCC-E50A-4881-8E4A-1E446B80F7E1}"/>
              </a:ext>
            </a:extLst>
          </p:cNvPr>
          <p:cNvCxnSpPr>
            <a:cxnSpLocks/>
            <a:stCxn id="2" idx="4"/>
            <a:endCxn id="14" idx="1"/>
          </p:cNvCxnSpPr>
          <p:nvPr/>
        </p:nvCxnSpPr>
        <p:spPr>
          <a:xfrm>
            <a:off x="4558937" y="1534887"/>
            <a:ext cx="1831726" cy="1033764"/>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cxnSp>
        <p:nvCxnSpPr>
          <p:cNvPr id="44" name="Conector recto de flecha 43">
            <a:extLst>
              <a:ext uri="{FF2B5EF4-FFF2-40B4-BE49-F238E27FC236}">
                <a16:creationId xmlns:a16="http://schemas.microsoft.com/office/drawing/2014/main" id="{51B483FB-98AC-4B68-92CA-7717B8E402E0}"/>
              </a:ext>
            </a:extLst>
          </p:cNvPr>
          <p:cNvCxnSpPr>
            <a:cxnSpLocks/>
            <a:stCxn id="2" idx="4"/>
          </p:cNvCxnSpPr>
          <p:nvPr/>
        </p:nvCxnSpPr>
        <p:spPr>
          <a:xfrm>
            <a:off x="4558937" y="1534887"/>
            <a:ext cx="2480218" cy="61345"/>
          </a:xfrm>
          <a:prstGeom prst="straightConnector1">
            <a:avLst/>
          </a:prstGeom>
          <a:ln w="381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sp>
        <p:nvSpPr>
          <p:cNvPr id="71" name="CuadroTexto 70">
            <a:extLst>
              <a:ext uri="{FF2B5EF4-FFF2-40B4-BE49-F238E27FC236}">
                <a16:creationId xmlns:a16="http://schemas.microsoft.com/office/drawing/2014/main" id="{2B044CBB-21C1-4928-A79A-D1F8D3FAE330}"/>
              </a:ext>
            </a:extLst>
          </p:cNvPr>
          <p:cNvSpPr txBox="1"/>
          <p:nvPr/>
        </p:nvSpPr>
        <p:spPr>
          <a:xfrm>
            <a:off x="5812234" y="4544425"/>
            <a:ext cx="2181480"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spcBef>
                <a:spcPts val="600"/>
              </a:spcBef>
            </a:pPr>
            <a:r>
              <a:rPr lang="ja-JP" altLang="en-US" sz="2000" b="1" dirty="0">
                <a:solidFill>
                  <a:schemeClr val="tx1"/>
                </a:solidFill>
              </a:rPr>
              <a:t>ピリピ</a:t>
            </a:r>
            <a:r>
              <a:rPr lang="es-ES" sz="2000" b="1" dirty="0">
                <a:solidFill>
                  <a:schemeClr val="tx1"/>
                </a:solidFill>
              </a:rPr>
              <a:t> 2:5-11</a:t>
            </a:r>
          </a:p>
        </p:txBody>
      </p:sp>
    </p:spTree>
    <p:extLst>
      <p:ext uri="{BB962C8B-B14F-4D97-AF65-F5344CB8AC3E}">
        <p14:creationId xmlns:p14="http://schemas.microsoft.com/office/powerpoint/2010/main" val="119278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childTnLst>
                          </p:cTn>
                        </p:par>
                        <p:par>
                          <p:cTn id="15" fill="hold">
                            <p:stCondLst>
                              <p:cond delay="1000"/>
                            </p:stCondLst>
                            <p:childTnLst>
                              <p:par>
                                <p:cTn id="16" presetID="17" presetClass="entr" presetSubtype="2"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ppt_x</p:attrName>
                                        </p:attrNameLst>
                                      </p:cBhvr>
                                      <p:tavLst>
                                        <p:tav tm="0">
                                          <p:val>
                                            <p:strVal val="#ppt_x+#ppt_w/2"/>
                                          </p:val>
                                        </p:tav>
                                        <p:tav tm="100000">
                                          <p:val>
                                            <p:strVal val="#ppt_x"/>
                                          </p:val>
                                        </p:tav>
                                      </p:tavLst>
                                    </p:anim>
                                    <p:anim calcmode="lin" valueType="num">
                                      <p:cBhvr>
                                        <p:cTn id="19" dur="500" fill="hold"/>
                                        <p:tgtEl>
                                          <p:spTgt spid="32"/>
                                        </p:tgtEl>
                                        <p:attrNameLst>
                                          <p:attrName>ppt_y</p:attrName>
                                        </p:attrNameLst>
                                      </p:cBhvr>
                                      <p:tavLst>
                                        <p:tav tm="0">
                                          <p:val>
                                            <p:strVal val="#ppt_y"/>
                                          </p:val>
                                        </p:tav>
                                        <p:tav tm="100000">
                                          <p:val>
                                            <p:strVal val="#ppt_y"/>
                                          </p:val>
                                        </p:tav>
                                      </p:tavLst>
                                    </p:anim>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2"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ppt_x</p:attrName>
                                        </p:attrNameLst>
                                      </p:cBhvr>
                                      <p:tavLst>
                                        <p:tav tm="0">
                                          <p:val>
                                            <p:strVal val="#ppt_x+#ppt_w/2"/>
                                          </p:val>
                                        </p:tav>
                                        <p:tav tm="100000">
                                          <p:val>
                                            <p:strVal val="#ppt_x"/>
                                          </p:val>
                                        </p:tav>
                                      </p:tavLst>
                                    </p:anim>
                                    <p:anim calcmode="lin" valueType="num">
                                      <p:cBhvr>
                                        <p:cTn id="38" dur="500" fill="hold"/>
                                        <p:tgtEl>
                                          <p:spTgt spid="34"/>
                                        </p:tgtEl>
                                        <p:attrNameLst>
                                          <p:attrName>ppt_y</p:attrName>
                                        </p:attrNameLst>
                                      </p:cBhvr>
                                      <p:tavLst>
                                        <p:tav tm="0">
                                          <p:val>
                                            <p:strVal val="#ppt_y"/>
                                          </p:val>
                                        </p:tav>
                                        <p:tav tm="100000">
                                          <p:val>
                                            <p:strVal val="#ppt_y"/>
                                          </p:val>
                                        </p:tav>
                                      </p:tavLst>
                                    </p:anim>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2"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ppt_x</p:attrName>
                                        </p:attrNameLst>
                                      </p:cBhvr>
                                      <p:tavLst>
                                        <p:tav tm="0">
                                          <p:val>
                                            <p:strVal val="#ppt_x+#ppt_w/2"/>
                                          </p:val>
                                        </p:tav>
                                        <p:tav tm="100000">
                                          <p:val>
                                            <p:strVal val="#ppt_x"/>
                                          </p:val>
                                        </p:tav>
                                      </p:tavLst>
                                    </p:anim>
                                    <p:anim calcmode="lin" valueType="num">
                                      <p:cBhvr>
                                        <p:cTn id="57" dur="500" fill="hold"/>
                                        <p:tgtEl>
                                          <p:spTgt spid="36"/>
                                        </p:tgtEl>
                                        <p:attrNameLst>
                                          <p:attrName>ppt_y</p:attrName>
                                        </p:attrNameLst>
                                      </p:cBhvr>
                                      <p:tavLst>
                                        <p:tav tm="0">
                                          <p:val>
                                            <p:strVal val="#ppt_y"/>
                                          </p:val>
                                        </p:tav>
                                        <p:tav tm="100000">
                                          <p:val>
                                            <p:strVal val="#ppt_y"/>
                                          </p:val>
                                        </p:tav>
                                      </p:tavLst>
                                    </p:anim>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1"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ppt_x</p:attrName>
                                        </p:attrNameLst>
                                      </p:cBhvr>
                                      <p:tavLst>
                                        <p:tav tm="0">
                                          <p:val>
                                            <p:strVal val="#ppt_x"/>
                                          </p:val>
                                        </p:tav>
                                        <p:tav tm="100000">
                                          <p:val>
                                            <p:strVal val="#ppt_x"/>
                                          </p:val>
                                        </p:tav>
                                      </p:tavLst>
                                    </p:anim>
                                    <p:anim calcmode="lin" valueType="num">
                                      <p:cBhvr>
                                        <p:cTn id="76" dur="500" fill="hold"/>
                                        <p:tgtEl>
                                          <p:spTgt spid="38"/>
                                        </p:tgtEl>
                                        <p:attrNameLst>
                                          <p:attrName>ppt_y</p:attrName>
                                        </p:attrNameLst>
                                      </p:cBhvr>
                                      <p:tavLst>
                                        <p:tav tm="0">
                                          <p:val>
                                            <p:strVal val="#ppt_y-#ppt_h/2"/>
                                          </p:val>
                                        </p:tav>
                                        <p:tav tm="100000">
                                          <p:val>
                                            <p:strVal val="#ppt_y"/>
                                          </p:val>
                                        </p:tav>
                                      </p:tavLst>
                                    </p:anim>
                                    <p:anim calcmode="lin" valueType="num">
                                      <p:cBhvr>
                                        <p:cTn id="77" dur="500" fill="hold"/>
                                        <p:tgtEl>
                                          <p:spTgt spid="38"/>
                                        </p:tgtEl>
                                        <p:attrNameLst>
                                          <p:attrName>ppt_w</p:attrName>
                                        </p:attrNameLst>
                                      </p:cBhvr>
                                      <p:tavLst>
                                        <p:tav tm="0">
                                          <p:val>
                                            <p:strVal val="#ppt_w"/>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ppt_w</p:attrName>
                                        </p:attrNameLst>
                                      </p:cBhvr>
                                      <p:tavLst>
                                        <p:tav tm="0">
                                          <p:val>
                                            <p:fltVal val="0"/>
                                          </p:val>
                                        </p:tav>
                                        <p:tav tm="100000">
                                          <p:val>
                                            <p:strVal val="#ppt_w"/>
                                          </p:val>
                                        </p:tav>
                                      </p:tavLst>
                                    </p:anim>
                                    <p:anim calcmode="lin" valueType="num">
                                      <p:cBhvr>
                                        <p:cTn id="83" dur="500" fill="hold"/>
                                        <p:tgtEl>
                                          <p:spTgt spid="10"/>
                                        </p:tgtEl>
                                        <p:attrNameLst>
                                          <p:attrName>ppt_h</p:attrName>
                                        </p:attrNameLst>
                                      </p:cBhvr>
                                      <p:tavLst>
                                        <p:tav tm="0">
                                          <p:val>
                                            <p:fltVal val="0"/>
                                          </p:val>
                                        </p:tav>
                                        <p:tav tm="100000">
                                          <p:val>
                                            <p:strVal val="#ppt_h"/>
                                          </p:val>
                                        </p:tav>
                                      </p:tavLst>
                                    </p:anim>
                                    <p:animEffect transition="in" filter="fade">
                                      <p:cBhvr>
                                        <p:cTn id="84" dur="500"/>
                                        <p:tgtEl>
                                          <p:spTgt spid="1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17" presetClass="entr" presetSubtype="8" fill="hold" nodeType="click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500" fill="hold"/>
                                        <p:tgtEl>
                                          <p:spTgt spid="40"/>
                                        </p:tgtEl>
                                        <p:attrNameLst>
                                          <p:attrName>ppt_x</p:attrName>
                                        </p:attrNameLst>
                                      </p:cBhvr>
                                      <p:tavLst>
                                        <p:tav tm="0">
                                          <p:val>
                                            <p:strVal val="#ppt_x-#ppt_w/2"/>
                                          </p:val>
                                        </p:tav>
                                        <p:tav tm="100000">
                                          <p:val>
                                            <p:strVal val="#ppt_x"/>
                                          </p:val>
                                        </p:tav>
                                      </p:tavLst>
                                    </p:anim>
                                    <p:anim calcmode="lin" valueType="num">
                                      <p:cBhvr>
                                        <p:cTn id="95" dur="500" fill="hold"/>
                                        <p:tgtEl>
                                          <p:spTgt spid="40"/>
                                        </p:tgtEl>
                                        <p:attrNameLst>
                                          <p:attrName>ppt_y</p:attrName>
                                        </p:attrNameLst>
                                      </p:cBhvr>
                                      <p:tavLst>
                                        <p:tav tm="0">
                                          <p:val>
                                            <p:strVal val="#ppt_y"/>
                                          </p:val>
                                        </p:tav>
                                        <p:tav tm="100000">
                                          <p:val>
                                            <p:strVal val="#ppt_y"/>
                                          </p:val>
                                        </p:tav>
                                      </p:tavLst>
                                    </p:anim>
                                    <p:anim calcmode="lin" valueType="num">
                                      <p:cBhvr>
                                        <p:cTn id="96" dur="500" fill="hold"/>
                                        <p:tgtEl>
                                          <p:spTgt spid="40"/>
                                        </p:tgtEl>
                                        <p:attrNameLst>
                                          <p:attrName>ppt_w</p:attrName>
                                        </p:attrNameLst>
                                      </p:cBhvr>
                                      <p:tavLst>
                                        <p:tav tm="0">
                                          <p:val>
                                            <p:fltVal val="0"/>
                                          </p:val>
                                        </p:tav>
                                        <p:tav tm="100000">
                                          <p:val>
                                            <p:strVal val="#ppt_w"/>
                                          </p:val>
                                        </p:tav>
                                      </p:tavLst>
                                    </p:anim>
                                    <p:anim calcmode="lin" valueType="num">
                                      <p:cBhvr>
                                        <p:cTn id="97" dur="500" fill="hold"/>
                                        <p:tgtEl>
                                          <p:spTgt spid="40"/>
                                        </p:tgtEl>
                                        <p:attrNameLst>
                                          <p:attrName>ppt_h</p:attrName>
                                        </p:attrNameLst>
                                      </p:cBhvr>
                                      <p:tavLst>
                                        <p:tav tm="0">
                                          <p:val>
                                            <p:strVal val="#ppt_h"/>
                                          </p:val>
                                        </p:tav>
                                        <p:tav tm="100000">
                                          <p:val>
                                            <p:strVal val="#ppt_h"/>
                                          </p:val>
                                        </p:tav>
                                      </p:tavLst>
                                    </p:anim>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fill="hold"/>
                                        <p:tgtEl>
                                          <p:spTgt spid="12"/>
                                        </p:tgtEl>
                                        <p:attrNameLst>
                                          <p:attrName>ppt_w</p:attrName>
                                        </p:attrNameLst>
                                      </p:cBhvr>
                                      <p:tavLst>
                                        <p:tav tm="0">
                                          <p:val>
                                            <p:fltVal val="0"/>
                                          </p:val>
                                        </p:tav>
                                        <p:tav tm="100000">
                                          <p:val>
                                            <p:strVal val="#ppt_w"/>
                                          </p:val>
                                        </p:tav>
                                      </p:tavLst>
                                    </p:anim>
                                    <p:anim calcmode="lin" valueType="num">
                                      <p:cBhvr>
                                        <p:cTn id="102" dur="500" fill="hold"/>
                                        <p:tgtEl>
                                          <p:spTgt spid="12"/>
                                        </p:tgtEl>
                                        <p:attrNameLst>
                                          <p:attrName>ppt_h</p:attrName>
                                        </p:attrNameLst>
                                      </p:cBhvr>
                                      <p:tavLst>
                                        <p:tav tm="0">
                                          <p:val>
                                            <p:fltVal val="0"/>
                                          </p:val>
                                        </p:tav>
                                        <p:tav tm="100000">
                                          <p:val>
                                            <p:strVal val="#ppt_h"/>
                                          </p:val>
                                        </p:tav>
                                      </p:tavLst>
                                    </p:anim>
                                    <p:animEffect transition="in" filter="fade">
                                      <p:cBhvr>
                                        <p:cTn id="103" dur="500"/>
                                        <p:tgtEl>
                                          <p:spTgt spid="12"/>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p:cTn id="106" dur="500" fill="hold"/>
                                        <p:tgtEl>
                                          <p:spTgt spid="13"/>
                                        </p:tgtEl>
                                        <p:attrNameLst>
                                          <p:attrName>ppt_w</p:attrName>
                                        </p:attrNameLst>
                                      </p:cBhvr>
                                      <p:tavLst>
                                        <p:tav tm="0">
                                          <p:val>
                                            <p:fltVal val="0"/>
                                          </p:val>
                                        </p:tav>
                                        <p:tav tm="100000">
                                          <p:val>
                                            <p:strVal val="#ppt_w"/>
                                          </p:val>
                                        </p:tav>
                                      </p:tavLst>
                                    </p:anim>
                                    <p:anim calcmode="lin" valueType="num">
                                      <p:cBhvr>
                                        <p:cTn id="107" dur="500" fill="hold"/>
                                        <p:tgtEl>
                                          <p:spTgt spid="13"/>
                                        </p:tgtEl>
                                        <p:attrNameLst>
                                          <p:attrName>ppt_h</p:attrName>
                                        </p:attrNameLst>
                                      </p:cBhvr>
                                      <p:tavLst>
                                        <p:tav tm="0">
                                          <p:val>
                                            <p:fltVal val="0"/>
                                          </p:val>
                                        </p:tav>
                                        <p:tav tm="100000">
                                          <p:val>
                                            <p:strVal val="#ppt_h"/>
                                          </p:val>
                                        </p:tav>
                                      </p:tavLst>
                                    </p:anim>
                                    <p:animEffect transition="in" filter="fade">
                                      <p:cBhvr>
                                        <p:cTn id="108" dur="500"/>
                                        <p:tgtEl>
                                          <p:spTgt spid="13"/>
                                        </p:tgtEl>
                                      </p:cBhvr>
                                    </p:animEffect>
                                  </p:childTnLst>
                                </p:cTn>
                              </p:par>
                            </p:childTnLst>
                          </p:cTn>
                        </p:par>
                      </p:childTnLst>
                    </p:cTn>
                  </p:par>
                  <p:par>
                    <p:cTn id="109" fill="hold">
                      <p:stCondLst>
                        <p:cond delay="indefinite"/>
                      </p:stCondLst>
                      <p:childTnLst>
                        <p:par>
                          <p:cTn id="110" fill="hold">
                            <p:stCondLst>
                              <p:cond delay="0"/>
                            </p:stCondLst>
                            <p:childTnLst>
                              <p:par>
                                <p:cTn id="111" presetID="17" presetClass="entr" presetSubtype="8"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p:cTn id="113" dur="500" fill="hold"/>
                                        <p:tgtEl>
                                          <p:spTgt spid="42"/>
                                        </p:tgtEl>
                                        <p:attrNameLst>
                                          <p:attrName>ppt_x</p:attrName>
                                        </p:attrNameLst>
                                      </p:cBhvr>
                                      <p:tavLst>
                                        <p:tav tm="0">
                                          <p:val>
                                            <p:strVal val="#ppt_x-#ppt_w/2"/>
                                          </p:val>
                                        </p:tav>
                                        <p:tav tm="100000">
                                          <p:val>
                                            <p:strVal val="#ppt_x"/>
                                          </p:val>
                                        </p:tav>
                                      </p:tavLst>
                                    </p:anim>
                                    <p:anim calcmode="lin" valueType="num">
                                      <p:cBhvr>
                                        <p:cTn id="114" dur="500" fill="hold"/>
                                        <p:tgtEl>
                                          <p:spTgt spid="42"/>
                                        </p:tgtEl>
                                        <p:attrNameLst>
                                          <p:attrName>ppt_y</p:attrName>
                                        </p:attrNameLst>
                                      </p:cBhvr>
                                      <p:tavLst>
                                        <p:tav tm="0">
                                          <p:val>
                                            <p:strVal val="#ppt_y"/>
                                          </p:val>
                                        </p:tav>
                                        <p:tav tm="100000">
                                          <p:val>
                                            <p:strVal val="#ppt_y"/>
                                          </p:val>
                                        </p:tav>
                                      </p:tavLst>
                                    </p:anim>
                                    <p:anim calcmode="lin" valueType="num">
                                      <p:cBhvr>
                                        <p:cTn id="115" dur="500" fill="hold"/>
                                        <p:tgtEl>
                                          <p:spTgt spid="42"/>
                                        </p:tgtEl>
                                        <p:attrNameLst>
                                          <p:attrName>ppt_w</p:attrName>
                                        </p:attrNameLst>
                                      </p:cBhvr>
                                      <p:tavLst>
                                        <p:tav tm="0">
                                          <p:val>
                                            <p:fltVal val="0"/>
                                          </p:val>
                                        </p:tav>
                                        <p:tav tm="100000">
                                          <p:val>
                                            <p:strVal val="#ppt_w"/>
                                          </p:val>
                                        </p:tav>
                                      </p:tavLst>
                                    </p:anim>
                                    <p:anim calcmode="lin" valueType="num">
                                      <p:cBhvr>
                                        <p:cTn id="116" dur="500" fill="hold"/>
                                        <p:tgtEl>
                                          <p:spTgt spid="42"/>
                                        </p:tgtEl>
                                        <p:attrNameLst>
                                          <p:attrName>ppt_h</p:attrName>
                                        </p:attrNameLst>
                                      </p:cBhvr>
                                      <p:tavLst>
                                        <p:tav tm="0">
                                          <p:val>
                                            <p:strVal val="#ppt_h"/>
                                          </p:val>
                                        </p:tav>
                                        <p:tav tm="100000">
                                          <p:val>
                                            <p:strVal val="#ppt_h"/>
                                          </p:val>
                                        </p:tav>
                                      </p:tavLst>
                                    </p:anim>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p:cTn id="120" dur="500" fill="hold"/>
                                        <p:tgtEl>
                                          <p:spTgt spid="14"/>
                                        </p:tgtEl>
                                        <p:attrNameLst>
                                          <p:attrName>ppt_w</p:attrName>
                                        </p:attrNameLst>
                                      </p:cBhvr>
                                      <p:tavLst>
                                        <p:tav tm="0">
                                          <p:val>
                                            <p:fltVal val="0"/>
                                          </p:val>
                                        </p:tav>
                                        <p:tav tm="100000">
                                          <p:val>
                                            <p:strVal val="#ppt_w"/>
                                          </p:val>
                                        </p:tav>
                                      </p:tavLst>
                                    </p:anim>
                                    <p:anim calcmode="lin" valueType="num">
                                      <p:cBhvr>
                                        <p:cTn id="121" dur="500" fill="hold"/>
                                        <p:tgtEl>
                                          <p:spTgt spid="14"/>
                                        </p:tgtEl>
                                        <p:attrNameLst>
                                          <p:attrName>ppt_h</p:attrName>
                                        </p:attrNameLst>
                                      </p:cBhvr>
                                      <p:tavLst>
                                        <p:tav tm="0">
                                          <p:val>
                                            <p:fltVal val="0"/>
                                          </p:val>
                                        </p:tav>
                                        <p:tav tm="100000">
                                          <p:val>
                                            <p:strVal val="#ppt_h"/>
                                          </p:val>
                                        </p:tav>
                                      </p:tavLst>
                                    </p:anim>
                                    <p:animEffect transition="in" filter="fade">
                                      <p:cBhvr>
                                        <p:cTn id="122" dur="500"/>
                                        <p:tgtEl>
                                          <p:spTgt spid="1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p:cTn id="125" dur="500" fill="hold"/>
                                        <p:tgtEl>
                                          <p:spTgt spid="15"/>
                                        </p:tgtEl>
                                        <p:attrNameLst>
                                          <p:attrName>ppt_w</p:attrName>
                                        </p:attrNameLst>
                                      </p:cBhvr>
                                      <p:tavLst>
                                        <p:tav tm="0">
                                          <p:val>
                                            <p:fltVal val="0"/>
                                          </p:val>
                                        </p:tav>
                                        <p:tav tm="100000">
                                          <p:val>
                                            <p:strVal val="#ppt_w"/>
                                          </p:val>
                                        </p:tav>
                                      </p:tavLst>
                                    </p:anim>
                                    <p:anim calcmode="lin" valueType="num">
                                      <p:cBhvr>
                                        <p:cTn id="126" dur="500" fill="hold"/>
                                        <p:tgtEl>
                                          <p:spTgt spid="15"/>
                                        </p:tgtEl>
                                        <p:attrNameLst>
                                          <p:attrName>ppt_h</p:attrName>
                                        </p:attrNameLst>
                                      </p:cBhvr>
                                      <p:tavLst>
                                        <p:tav tm="0">
                                          <p:val>
                                            <p:fltVal val="0"/>
                                          </p:val>
                                        </p:tav>
                                        <p:tav tm="100000">
                                          <p:val>
                                            <p:strVal val="#ppt_h"/>
                                          </p:val>
                                        </p:tav>
                                      </p:tavLst>
                                    </p:anim>
                                    <p:animEffect transition="in" filter="fade">
                                      <p:cBhvr>
                                        <p:cTn id="127" dur="500"/>
                                        <p:tgtEl>
                                          <p:spTgt spid="15"/>
                                        </p:tgtEl>
                                      </p:cBhvr>
                                    </p:animEffect>
                                  </p:childTnLst>
                                </p:cTn>
                              </p:par>
                            </p:childTnLst>
                          </p:cTn>
                        </p:par>
                      </p:childTnLst>
                    </p:cTn>
                  </p:par>
                  <p:par>
                    <p:cTn id="128" fill="hold">
                      <p:stCondLst>
                        <p:cond delay="indefinite"/>
                      </p:stCondLst>
                      <p:childTnLst>
                        <p:par>
                          <p:cTn id="129" fill="hold">
                            <p:stCondLst>
                              <p:cond delay="0"/>
                            </p:stCondLst>
                            <p:childTnLst>
                              <p:par>
                                <p:cTn id="130" presetID="17" presetClass="entr" presetSubtype="8" fill="hold" nodeType="click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ppt_x</p:attrName>
                                        </p:attrNameLst>
                                      </p:cBhvr>
                                      <p:tavLst>
                                        <p:tav tm="0">
                                          <p:val>
                                            <p:strVal val="#ppt_x-#ppt_w/2"/>
                                          </p:val>
                                        </p:tav>
                                        <p:tav tm="100000">
                                          <p:val>
                                            <p:strVal val="#ppt_x"/>
                                          </p:val>
                                        </p:tav>
                                      </p:tavLst>
                                    </p:anim>
                                    <p:anim calcmode="lin" valueType="num">
                                      <p:cBhvr>
                                        <p:cTn id="133" dur="500" fill="hold"/>
                                        <p:tgtEl>
                                          <p:spTgt spid="44"/>
                                        </p:tgtEl>
                                        <p:attrNameLst>
                                          <p:attrName>ppt_y</p:attrName>
                                        </p:attrNameLst>
                                      </p:cBhvr>
                                      <p:tavLst>
                                        <p:tav tm="0">
                                          <p:val>
                                            <p:strVal val="#ppt_y"/>
                                          </p:val>
                                        </p:tav>
                                        <p:tav tm="100000">
                                          <p:val>
                                            <p:strVal val="#ppt_y"/>
                                          </p:val>
                                        </p:tav>
                                      </p:tavLst>
                                    </p:anim>
                                    <p:anim calcmode="lin" valueType="num">
                                      <p:cBhvr>
                                        <p:cTn id="134" dur="500" fill="hold"/>
                                        <p:tgtEl>
                                          <p:spTgt spid="44"/>
                                        </p:tgtEl>
                                        <p:attrNameLst>
                                          <p:attrName>ppt_w</p:attrName>
                                        </p:attrNameLst>
                                      </p:cBhvr>
                                      <p:tavLst>
                                        <p:tav tm="0">
                                          <p:val>
                                            <p:fltVal val="0"/>
                                          </p:val>
                                        </p:tav>
                                        <p:tav tm="100000">
                                          <p:val>
                                            <p:strVal val="#ppt_w"/>
                                          </p:val>
                                        </p:tav>
                                      </p:tavLst>
                                    </p:anim>
                                    <p:anim calcmode="lin" valueType="num">
                                      <p:cBhvr>
                                        <p:cTn id="135" dur="500" fill="hold"/>
                                        <p:tgtEl>
                                          <p:spTgt spid="44"/>
                                        </p:tgtEl>
                                        <p:attrNameLst>
                                          <p:attrName>ppt_h</p:attrName>
                                        </p:attrNameLst>
                                      </p:cBhvr>
                                      <p:tavLst>
                                        <p:tav tm="0">
                                          <p:val>
                                            <p:strVal val="#ppt_h"/>
                                          </p:val>
                                        </p:tav>
                                        <p:tav tm="100000">
                                          <p:val>
                                            <p:strVal val="#ppt_h"/>
                                          </p:val>
                                        </p:tav>
                                      </p:tavLst>
                                    </p:anim>
                                  </p:childTnLst>
                                </p:cTn>
                              </p:par>
                            </p:childTnLst>
                          </p:cTn>
                        </p:par>
                        <p:par>
                          <p:cTn id="136" fill="hold">
                            <p:stCondLst>
                              <p:cond delay="500"/>
                            </p:stCondLst>
                            <p:childTnLst>
                              <p:par>
                                <p:cTn id="137" presetID="53" presetClass="entr" presetSubtype="16"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 calcmode="lin" valueType="num">
                                      <p:cBhvr>
                                        <p:cTn id="139" dur="500" fill="hold"/>
                                        <p:tgtEl>
                                          <p:spTgt spid="16"/>
                                        </p:tgtEl>
                                        <p:attrNameLst>
                                          <p:attrName>ppt_w</p:attrName>
                                        </p:attrNameLst>
                                      </p:cBhvr>
                                      <p:tavLst>
                                        <p:tav tm="0">
                                          <p:val>
                                            <p:fltVal val="0"/>
                                          </p:val>
                                        </p:tav>
                                        <p:tav tm="100000">
                                          <p:val>
                                            <p:strVal val="#ppt_w"/>
                                          </p:val>
                                        </p:tav>
                                      </p:tavLst>
                                    </p:anim>
                                    <p:anim calcmode="lin" valueType="num">
                                      <p:cBhvr>
                                        <p:cTn id="140" dur="500" fill="hold"/>
                                        <p:tgtEl>
                                          <p:spTgt spid="16"/>
                                        </p:tgtEl>
                                        <p:attrNameLst>
                                          <p:attrName>ppt_h</p:attrName>
                                        </p:attrNameLst>
                                      </p:cBhvr>
                                      <p:tavLst>
                                        <p:tav tm="0">
                                          <p:val>
                                            <p:fltVal val="0"/>
                                          </p:val>
                                        </p:tav>
                                        <p:tav tm="100000">
                                          <p:val>
                                            <p:strVal val="#ppt_h"/>
                                          </p:val>
                                        </p:tav>
                                      </p:tavLst>
                                    </p:anim>
                                    <p:animEffect transition="in" filter="fade">
                                      <p:cBhvr>
                                        <p:cTn id="141" dur="500"/>
                                        <p:tgtEl>
                                          <p:spTgt spid="16"/>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p:cTn id="144" dur="500" fill="hold"/>
                                        <p:tgtEl>
                                          <p:spTgt spid="17"/>
                                        </p:tgtEl>
                                        <p:attrNameLst>
                                          <p:attrName>ppt_w</p:attrName>
                                        </p:attrNameLst>
                                      </p:cBhvr>
                                      <p:tavLst>
                                        <p:tav tm="0">
                                          <p:val>
                                            <p:fltVal val="0"/>
                                          </p:val>
                                        </p:tav>
                                        <p:tav tm="100000">
                                          <p:val>
                                            <p:strVal val="#ppt_w"/>
                                          </p:val>
                                        </p:tav>
                                      </p:tavLst>
                                    </p:anim>
                                    <p:anim calcmode="lin" valueType="num">
                                      <p:cBhvr>
                                        <p:cTn id="145" dur="500" fill="hold"/>
                                        <p:tgtEl>
                                          <p:spTgt spid="17"/>
                                        </p:tgtEl>
                                        <p:attrNameLst>
                                          <p:attrName>ppt_h</p:attrName>
                                        </p:attrNameLst>
                                      </p:cBhvr>
                                      <p:tavLst>
                                        <p:tav tm="0">
                                          <p:val>
                                            <p:fltVal val="0"/>
                                          </p:val>
                                        </p:tav>
                                        <p:tav tm="100000">
                                          <p:val>
                                            <p:strVal val="#ppt_h"/>
                                          </p:val>
                                        </p:tav>
                                      </p:tavLst>
                                    </p:anim>
                                    <p:animEffect transition="in" filter="fade">
                                      <p:cBhvr>
                                        <p:cTn id="146" dur="500"/>
                                        <p:tgtEl>
                                          <p:spTgt spid="17"/>
                                        </p:tgtEl>
                                      </p:cBhvr>
                                    </p:animEffect>
                                  </p:childTnLst>
                                </p:cTn>
                              </p:par>
                            </p:childTnLst>
                          </p:cTn>
                        </p:par>
                      </p:childTnLst>
                    </p:cTn>
                  </p:par>
                  <p:par>
                    <p:cTn id="147" fill="hold">
                      <p:stCondLst>
                        <p:cond delay="indefinite"/>
                      </p:stCondLst>
                      <p:childTnLst>
                        <p:par>
                          <p:cTn id="148" fill="hold">
                            <p:stCondLst>
                              <p:cond delay="0"/>
                            </p:stCondLst>
                            <p:childTnLst>
                              <p:par>
                                <p:cTn id="149" presetID="15" presetClass="entr" presetSubtype="0" fill="hold" grpId="0" nodeType="clickEffect">
                                  <p:stCondLst>
                                    <p:cond delay="0"/>
                                  </p:stCondLst>
                                  <p:childTnLst>
                                    <p:set>
                                      <p:cBhvr>
                                        <p:cTn id="150" dur="1" fill="hold">
                                          <p:stCondLst>
                                            <p:cond delay="0"/>
                                          </p:stCondLst>
                                        </p:cTn>
                                        <p:tgtEl>
                                          <p:spTgt spid="71"/>
                                        </p:tgtEl>
                                        <p:attrNameLst>
                                          <p:attrName>style.visibility</p:attrName>
                                        </p:attrNameLst>
                                      </p:cBhvr>
                                      <p:to>
                                        <p:strVal val="visible"/>
                                      </p:to>
                                    </p:set>
                                    <p:anim calcmode="lin" valueType="num">
                                      <p:cBhvr>
                                        <p:cTn id="151" dur="1000" fill="hold"/>
                                        <p:tgtEl>
                                          <p:spTgt spid="71"/>
                                        </p:tgtEl>
                                        <p:attrNameLst>
                                          <p:attrName>ppt_w</p:attrName>
                                        </p:attrNameLst>
                                      </p:cBhvr>
                                      <p:tavLst>
                                        <p:tav tm="0">
                                          <p:val>
                                            <p:fltVal val="0"/>
                                          </p:val>
                                        </p:tav>
                                        <p:tav tm="100000">
                                          <p:val>
                                            <p:strVal val="#ppt_w"/>
                                          </p:val>
                                        </p:tav>
                                      </p:tavLst>
                                    </p:anim>
                                    <p:anim calcmode="lin" valueType="num">
                                      <p:cBhvr>
                                        <p:cTn id="152" dur="1000" fill="hold"/>
                                        <p:tgtEl>
                                          <p:spTgt spid="71"/>
                                        </p:tgtEl>
                                        <p:attrNameLst>
                                          <p:attrName>ppt_h</p:attrName>
                                        </p:attrNameLst>
                                      </p:cBhvr>
                                      <p:tavLst>
                                        <p:tav tm="0">
                                          <p:val>
                                            <p:fltVal val="0"/>
                                          </p:val>
                                        </p:tav>
                                        <p:tav tm="100000">
                                          <p:val>
                                            <p:strVal val="#ppt_h"/>
                                          </p:val>
                                        </p:tav>
                                      </p:tavLst>
                                    </p:anim>
                                    <p:anim calcmode="lin" valueType="num">
                                      <p:cBhvr>
                                        <p:cTn id="153"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6C87BE-1BC5-434F-9039-53CFC832812D}"/>
              </a:ext>
            </a:extLst>
          </p:cNvPr>
          <p:cNvSpPr txBox="1"/>
          <p:nvPr/>
        </p:nvSpPr>
        <p:spPr>
          <a:xfrm>
            <a:off x="1576039" y="132271"/>
            <a:ext cx="6140604" cy="646331"/>
          </a:xfrm>
          <a:prstGeom prst="rect">
            <a:avLst/>
          </a:prstGeom>
          <a:noFill/>
        </p:spPr>
        <p:txBody>
          <a:bodyPr wrap="square">
            <a:spAutoFit/>
          </a:bodyPr>
          <a:lstStyle/>
          <a:p>
            <a:pPr algn="dist"/>
            <a:r>
              <a:rPr lang="ja-JP" altLang="en-US" sz="36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誰が信じえようか</a:t>
            </a:r>
            <a:endParaRPr lang="es-ES" sz="360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id="{254EDED6-533C-4F48-AD8C-07D9083DE22C}"/>
              </a:ext>
            </a:extLst>
          </p:cNvPr>
          <p:cNvSpPr txBox="1"/>
          <p:nvPr/>
        </p:nvSpPr>
        <p:spPr>
          <a:xfrm>
            <a:off x="244855" y="880946"/>
            <a:ext cx="6390282" cy="492443"/>
          </a:xfrm>
          <a:prstGeom prst="rect">
            <a:avLst/>
          </a:prstGeom>
          <a:noFill/>
        </p:spPr>
        <p:txBody>
          <a:bodyPr wrap="square">
            <a:spAutoFit/>
          </a:bodyPr>
          <a:lstStyle/>
          <a:p>
            <a:r>
              <a:rPr lang="ja-JP" altLang="en-US" sz="14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だれがわれわれの聞いたことを信じ得たか。主の腕は、だれにあらわれたか。　</a:t>
            </a:r>
            <a:r>
              <a:rPr lang="es-ES" sz="14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2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イザヤ書</a:t>
            </a:r>
            <a:r>
              <a:rPr lang="es-ES" sz="12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53:1</a:t>
            </a:r>
          </a:p>
        </p:txBody>
      </p:sp>
      <p:sp>
        <p:nvSpPr>
          <p:cNvPr id="6" name="CuadroTexto 5">
            <a:extLst>
              <a:ext uri="{FF2B5EF4-FFF2-40B4-BE49-F238E27FC236}">
                <a16:creationId xmlns:a16="http://schemas.microsoft.com/office/drawing/2014/main" id="{3BFC4DE6-D68B-457E-BAAE-856CA2450BC7}"/>
              </a:ext>
            </a:extLst>
          </p:cNvPr>
          <p:cNvSpPr txBox="1"/>
          <p:nvPr/>
        </p:nvSpPr>
        <p:spPr>
          <a:xfrm>
            <a:off x="282382" y="1504732"/>
            <a:ext cx="6215418" cy="954107"/>
          </a:xfrm>
          <a:prstGeom prst="rect">
            <a:avLst/>
          </a:prstGeom>
          <a:noFill/>
        </p:spPr>
        <p:txBody>
          <a:bodyPr wrap="square" rtlCol="0">
            <a:spAutoFit/>
          </a:bodyPr>
          <a:lstStyle/>
          <a:p>
            <a:pPr>
              <a:spcBef>
                <a:spcPts val="600"/>
              </a:spcBef>
            </a:pPr>
            <a:r>
              <a:rPr lang="ja-JP" altLang="en-US" sz="1400" b="1" dirty="0">
                <a:effectLst>
                  <a:outerShdw blurRad="38100" dist="38100" dir="2700000" algn="tl">
                    <a:srgbClr val="000000">
                      <a:alpha val="43137"/>
                    </a:srgbClr>
                  </a:outerShdw>
                </a:effectLst>
              </a:rPr>
              <a:t>イザヤ書</a:t>
            </a:r>
            <a:r>
              <a:rPr lang="en-US" altLang="ja-JP" sz="1400" b="1" dirty="0">
                <a:effectLst>
                  <a:outerShdw blurRad="38100" dist="38100" dir="2700000" algn="tl">
                    <a:srgbClr val="000000">
                      <a:alpha val="43137"/>
                    </a:srgbClr>
                  </a:outerShdw>
                </a:effectLst>
              </a:rPr>
              <a:t>52:13</a:t>
            </a:r>
            <a:r>
              <a:rPr lang="ja-JP" altLang="en-US" sz="1400" b="1" dirty="0">
                <a:effectLst>
                  <a:outerShdw blurRad="38100" dist="38100" dir="2700000" algn="tl">
                    <a:srgbClr val="000000">
                      <a:alpha val="43137"/>
                    </a:srgbClr>
                  </a:outerShdw>
                </a:effectLst>
              </a:rPr>
              <a:t>では、しもべは 「高められ、称賛されている 」と書かれています。しかし、突然何かが起こり、しもべは、姿を変えられてしまいます（</a:t>
            </a:r>
            <a:r>
              <a:rPr lang="en-US" altLang="ja-JP" sz="1400" b="1" dirty="0">
                <a:effectLst>
                  <a:outerShdw blurRad="38100" dist="38100" dir="2700000" algn="tl">
                    <a:srgbClr val="000000">
                      <a:alpha val="43137"/>
                    </a:srgbClr>
                  </a:outerShdw>
                </a:effectLst>
              </a:rPr>
              <a:t>14</a:t>
            </a:r>
            <a:r>
              <a:rPr lang="ja-JP" altLang="en-US" sz="1400" b="1" dirty="0">
                <a:effectLst>
                  <a:outerShdw blurRad="38100" dist="38100" dir="2700000" algn="tl">
                    <a:srgbClr val="000000">
                      <a:alpha val="43137"/>
                    </a:srgbClr>
                  </a:outerShdw>
                </a:effectLst>
              </a:rPr>
              <a:t>節）。これにより、王たちは 「彼らが言われていなかったことを見て」、「彼らが聞いていなかったこと」を悟るようになります。</a:t>
            </a:r>
            <a:r>
              <a:rPr lang="en-US" altLang="ja-JP" sz="1400" b="1" dirty="0">
                <a:effectLst>
                  <a:outerShdw blurRad="38100" dist="38100" dir="2700000" algn="tl">
                    <a:srgbClr val="000000">
                      <a:alpha val="43137"/>
                    </a:srgbClr>
                  </a:outerShdw>
                </a:effectLst>
              </a:rPr>
              <a:t>(15</a:t>
            </a:r>
            <a:r>
              <a:rPr lang="ja-JP" altLang="en-US" sz="1400" b="1" dirty="0">
                <a:effectLst>
                  <a:outerShdw blurRad="38100" dist="38100" dir="2700000" algn="tl">
                    <a:srgbClr val="000000">
                      <a:alpha val="43137"/>
                    </a:srgbClr>
                  </a:outerShdw>
                </a:effectLst>
              </a:rPr>
              <a:t>節</a:t>
            </a:r>
            <a:r>
              <a:rPr lang="en-US" altLang="ja-JP" sz="1400" b="1" dirty="0">
                <a:effectLst>
                  <a:outerShdw blurRad="38100" dist="38100" dir="2700000" algn="tl">
                    <a:srgbClr val="000000">
                      <a:alpha val="43137"/>
                    </a:srgbClr>
                  </a:outerShdw>
                </a:effectLst>
              </a:rPr>
              <a:t>)</a:t>
            </a:r>
            <a:endParaRPr lang="en-US" sz="1400" b="1"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7F6FCEFA-65E7-4BE5-A69A-01FF4C6938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5285" y="2684661"/>
            <a:ext cx="1612539" cy="2311559"/>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86DD57A4-EBEA-4EE3-8EC3-55EE9704813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34934" y="868941"/>
            <a:ext cx="2267818" cy="1314467"/>
          </a:xfrm>
          <a:prstGeom prst="snip2DiagRect">
            <a:avLst>
              <a:gd name="adj1" fmla="val 17578"/>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815E887B-BBF0-49DB-ACAC-B9F2C20DC84C}"/>
              </a:ext>
            </a:extLst>
          </p:cNvPr>
          <p:cNvSpPr txBox="1"/>
          <p:nvPr/>
        </p:nvSpPr>
        <p:spPr>
          <a:xfrm>
            <a:off x="2115614" y="2559981"/>
            <a:ext cx="4327963" cy="954107"/>
          </a:xfrm>
          <a:prstGeom prst="rect">
            <a:avLst/>
          </a:prstGeom>
          <a:noFill/>
        </p:spPr>
        <p:txBody>
          <a:bodyPr wrap="square">
            <a:spAutoFit/>
          </a:bodyPr>
          <a:lstStyle/>
          <a:p>
            <a:pPr>
              <a:spcBef>
                <a:spcPts val="600"/>
              </a:spcBef>
            </a:pPr>
            <a:r>
              <a:rPr lang="ja-JP" altLang="en-US" sz="1400" b="1" dirty="0">
                <a:effectLst>
                  <a:outerShdw blurRad="38100" dist="38100" dir="2700000" algn="tl">
                    <a:srgbClr val="000000">
                      <a:alpha val="43137"/>
                    </a:srgbClr>
                  </a:outerShdw>
                </a:effectLst>
              </a:rPr>
              <a:t>このしもべ（イエス様）は罪のない者でしたが、それでも（ヨブのように）苦しんでいました。なぜ多くの罪のない人が苦しむのか？この疑問は宙ぶらりんのままです。</a:t>
            </a:r>
            <a:endParaRPr lang="es-ES" sz="1400" b="1" dirty="0">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EC4D4874-4371-4575-9326-A5B108874860}"/>
              </a:ext>
            </a:extLst>
          </p:cNvPr>
          <p:cNvSpPr txBox="1"/>
          <p:nvPr/>
        </p:nvSpPr>
        <p:spPr>
          <a:xfrm>
            <a:off x="2115613" y="4212251"/>
            <a:ext cx="6656679" cy="830997"/>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信じる者は、神様の救いの力を体験します。イスラエルをエジプトから救い出したのと同じ手が、信じる者を死から救い出すのです。そのことをあなたは信じますか？</a:t>
            </a:r>
            <a:endParaRPr lang="es-ES" sz="2000" b="1" dirty="0"/>
          </a:p>
        </p:txBody>
      </p:sp>
      <p:sp>
        <p:nvSpPr>
          <p:cNvPr id="15" name="CuadroTexto 14">
            <a:extLst>
              <a:ext uri="{FF2B5EF4-FFF2-40B4-BE49-F238E27FC236}">
                <a16:creationId xmlns:a16="http://schemas.microsoft.com/office/drawing/2014/main" id="{EDAF0DCB-4576-4085-9880-E5EA4A2692B6}"/>
              </a:ext>
            </a:extLst>
          </p:cNvPr>
          <p:cNvSpPr txBox="1"/>
          <p:nvPr/>
        </p:nvSpPr>
        <p:spPr>
          <a:xfrm>
            <a:off x="2103442" y="3550531"/>
            <a:ext cx="7040558" cy="661720"/>
          </a:xfrm>
          <a:prstGeom prst="rect">
            <a:avLst/>
          </a:prstGeom>
          <a:noFill/>
        </p:spPr>
        <p:txBody>
          <a:bodyPr wrap="square">
            <a:spAutoFit/>
          </a:bodyPr>
          <a:lstStyle/>
          <a:p>
            <a:pPr>
              <a:spcBef>
                <a:spcPts val="600"/>
              </a:spcBef>
            </a:pPr>
            <a:r>
              <a:rPr lang="ja-JP" altLang="en-US" sz="1600" b="1" dirty="0">
                <a:effectLst>
                  <a:outerShdw blurRad="38100" dist="38100" dir="2700000" algn="tl">
                    <a:srgbClr val="000000">
                      <a:alpha val="43137"/>
                    </a:srgbClr>
                  </a:outerShdw>
                </a:effectLst>
              </a:rPr>
              <a:t>重要なのは、</a:t>
            </a:r>
            <a:endParaRPr lang="en-US" altLang="ja-JP" sz="1600" b="1" dirty="0">
              <a:effectLst>
                <a:outerShdw blurRad="38100" dist="38100" dir="2700000" algn="tl">
                  <a:srgbClr val="000000">
                    <a:alpha val="43137"/>
                  </a:srgbClr>
                </a:outerShdw>
              </a:effectLst>
            </a:endParaRPr>
          </a:p>
          <a:p>
            <a:pPr>
              <a:spcBef>
                <a:spcPts val="600"/>
              </a:spcBef>
            </a:pPr>
            <a:r>
              <a:rPr lang="ja-JP" altLang="en-US" sz="1600" b="1" dirty="0">
                <a:effectLst>
                  <a:outerShdw blurRad="38100" dist="38100" dir="2700000" algn="tl">
                    <a:srgbClr val="000000">
                      <a:alpha val="43137"/>
                    </a:srgbClr>
                  </a:outerShdw>
                </a:effectLst>
              </a:rPr>
              <a:t>誰が預言されたことを信じようとするかということです。</a:t>
            </a:r>
          </a:p>
        </p:txBody>
      </p:sp>
      <p:pic>
        <p:nvPicPr>
          <p:cNvPr id="17" name="Imagen 16">
            <a:extLst>
              <a:ext uri="{FF2B5EF4-FFF2-40B4-BE49-F238E27FC236}">
                <a16:creationId xmlns:a16="http://schemas.microsoft.com/office/drawing/2014/main" id="{8C88FE4A-17ED-4E3D-9A9D-350334022F1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35137" y="2415406"/>
            <a:ext cx="2430486" cy="1262845"/>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421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41227E-EE55-46F2-89E2-013D887634C2}"/>
              </a:ext>
            </a:extLst>
          </p:cNvPr>
          <p:cNvSpPr txBox="1"/>
          <p:nvPr/>
        </p:nvSpPr>
        <p:spPr>
          <a:xfrm>
            <a:off x="2311122" y="0"/>
            <a:ext cx="4868778" cy="584775"/>
          </a:xfrm>
          <a:prstGeom prst="rect">
            <a:avLst/>
          </a:prstGeom>
          <a:noFill/>
        </p:spPr>
        <p:txBody>
          <a:bodyPr wrap="square">
            <a:spAutoFit/>
          </a:bodyPr>
          <a:lstStyle/>
          <a:p>
            <a:pPr algn="dist"/>
            <a:r>
              <a:rPr lang="ja-JP" altLang="en-US" sz="3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罪に沈む者たち</a:t>
            </a:r>
            <a:endParaRPr lang="es-ES" sz="3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35640536-3A11-4973-85BA-6429C9689077}"/>
              </a:ext>
            </a:extLst>
          </p:cNvPr>
          <p:cNvSpPr txBox="1"/>
          <p:nvPr/>
        </p:nvSpPr>
        <p:spPr>
          <a:xfrm>
            <a:off x="248194" y="479034"/>
            <a:ext cx="8699862" cy="830997"/>
          </a:xfrm>
          <a:prstGeom prst="rect">
            <a:avLst/>
          </a:prstGeom>
          <a:noFill/>
        </p:spPr>
        <p:txBody>
          <a:bodyPr wrap="square">
            <a:spAutoFit/>
          </a:bodyPr>
          <a:lstStyle/>
          <a:p>
            <a:r>
              <a:rPr lang="ja-JP" altLang="en-US" sz="1600" b="1" dirty="0">
                <a:solidFill>
                  <a:srgbClr val="F3D3BF"/>
                </a:solidFill>
                <a:effectLst>
                  <a:outerShdw blurRad="38100" dist="38100" dir="2700000" algn="tl">
                    <a:srgbClr val="000000">
                      <a:alpha val="43137"/>
                    </a:srgbClr>
                  </a:outerShdw>
                </a:effectLst>
                <a:latin typeface="Comic Sans MS" panose="030F0702030302020204" pitchFamily="66" charset="0"/>
              </a:rPr>
              <a:t>しかし彼はわれわれのとがのために傷つけられ、われわれの不義のために砕かれたのだ。彼はみずから懲しめをうけて、われわれに平安を与え、その打たれた傷によって、われわれはいやされたのだ。</a:t>
            </a:r>
            <a:r>
              <a:rPr lang="es-ES" sz="1600" b="1" dirty="0">
                <a:solidFill>
                  <a:srgbClr val="F3D3BF"/>
                </a:solidFill>
                <a:effectLst>
                  <a:outerShdw blurRad="38100" dist="38100" dir="2700000" algn="tl">
                    <a:srgbClr val="000000">
                      <a:alpha val="43137"/>
                    </a:srgbClr>
                  </a:outerShdw>
                </a:effectLst>
                <a:latin typeface="Comic Sans MS" panose="030F0702030302020204" pitchFamily="66" charset="0"/>
              </a:rPr>
              <a:t> </a:t>
            </a:r>
            <a:r>
              <a:rPr lang="ja-JP" altLang="en-US" sz="1400" b="1" dirty="0">
                <a:solidFill>
                  <a:srgbClr val="F3D3BF"/>
                </a:solidFill>
                <a:effectLst>
                  <a:outerShdw blurRad="38100" dist="38100" dir="2700000" algn="tl">
                    <a:srgbClr val="000000">
                      <a:alpha val="43137"/>
                    </a:srgbClr>
                  </a:outerShdw>
                </a:effectLst>
                <a:latin typeface="Comic Sans MS" panose="030F0702030302020204" pitchFamily="66" charset="0"/>
              </a:rPr>
              <a:t>イザヤ</a:t>
            </a:r>
            <a:r>
              <a:rPr lang="es-ES" sz="1400" b="1" dirty="0">
                <a:solidFill>
                  <a:srgbClr val="F3D3BF"/>
                </a:solidFill>
                <a:effectLst>
                  <a:outerShdw blurRad="38100" dist="38100" dir="2700000" algn="tl">
                    <a:srgbClr val="000000">
                      <a:alpha val="43137"/>
                    </a:srgbClr>
                  </a:outerShdw>
                </a:effectLst>
                <a:latin typeface="Comic Sans MS" panose="030F0702030302020204" pitchFamily="66" charset="0"/>
              </a:rPr>
              <a:t> 53:5</a:t>
            </a:r>
          </a:p>
        </p:txBody>
      </p:sp>
      <p:sp>
        <p:nvSpPr>
          <p:cNvPr id="6" name="CuadroTexto 5">
            <a:extLst>
              <a:ext uri="{FF2B5EF4-FFF2-40B4-BE49-F238E27FC236}">
                <a16:creationId xmlns:a16="http://schemas.microsoft.com/office/drawing/2014/main" id="{753E2382-A47F-40B1-A7A6-AADF272BF54D}"/>
              </a:ext>
            </a:extLst>
          </p:cNvPr>
          <p:cNvSpPr txBox="1"/>
          <p:nvPr/>
        </p:nvSpPr>
        <p:spPr>
          <a:xfrm>
            <a:off x="1780674" y="1391846"/>
            <a:ext cx="4679825" cy="3647152"/>
          </a:xfrm>
          <a:prstGeom prst="rect">
            <a:avLst/>
          </a:prstGeom>
          <a:noFill/>
        </p:spPr>
        <p:txBody>
          <a:bodyPr wrap="square" rtlCol="0">
            <a:spAutoFit/>
          </a:bodyPr>
          <a:lstStyle/>
          <a:p>
            <a:pPr>
              <a:spcBef>
                <a:spcPts val="600"/>
              </a:spcBef>
            </a:pPr>
            <a:r>
              <a:rPr lang="ja-JP" altLang="en-US" sz="1700" b="1" dirty="0">
                <a:solidFill>
                  <a:schemeClr val="bg1"/>
                </a:solidFill>
                <a:effectLst>
                  <a:outerShdw blurRad="38100" dist="38100" dir="2700000" algn="tl">
                    <a:srgbClr val="000000">
                      <a:alpha val="43137"/>
                    </a:srgbClr>
                  </a:outerShdw>
                </a:effectLst>
                <a:latin typeface="+mn-ea"/>
              </a:rPr>
              <a:t>神様は私たちに平和の君である御子をお与えになりました（イザヤ</a:t>
            </a:r>
            <a:r>
              <a:rPr lang="en-US" altLang="ja-JP" sz="1700" b="1" dirty="0">
                <a:solidFill>
                  <a:schemeClr val="bg1"/>
                </a:solidFill>
                <a:effectLst>
                  <a:outerShdw blurRad="38100" dist="38100" dir="2700000" algn="tl">
                    <a:srgbClr val="000000">
                      <a:alpha val="43137"/>
                    </a:srgbClr>
                  </a:outerShdw>
                </a:effectLst>
                <a:latin typeface="+mn-ea"/>
              </a:rPr>
              <a:t>9:6</a:t>
            </a:r>
            <a:r>
              <a:rPr lang="ja-JP" altLang="en-US" sz="1700" b="1" dirty="0">
                <a:solidFill>
                  <a:schemeClr val="bg1"/>
                </a:solidFill>
                <a:effectLst>
                  <a:outerShdw blurRad="38100" dist="38100" dir="2700000" algn="tl">
                    <a:srgbClr val="000000">
                      <a:alpha val="43137"/>
                    </a:srgbClr>
                  </a:outerShdw>
                </a:effectLst>
                <a:latin typeface="+mn-ea"/>
              </a:rPr>
              <a:t>）。しかし、人類は御子イエス様に対して反逆しました。理由もなく裁かれ、罪を犯したこともないのに、犯罪者のように咎められ、虐待を受けました（イザヤ</a:t>
            </a:r>
            <a:r>
              <a:rPr lang="en-US" altLang="ja-JP" sz="1700" b="1" dirty="0">
                <a:solidFill>
                  <a:schemeClr val="bg1"/>
                </a:solidFill>
                <a:effectLst>
                  <a:outerShdw blurRad="38100" dist="38100" dir="2700000" algn="tl">
                    <a:srgbClr val="000000">
                      <a:alpha val="43137"/>
                    </a:srgbClr>
                  </a:outerShdw>
                </a:effectLst>
                <a:latin typeface="+mn-ea"/>
              </a:rPr>
              <a:t>53:7-9</a:t>
            </a:r>
            <a:r>
              <a:rPr lang="ja-JP" altLang="en-US" sz="1700" b="1" dirty="0">
                <a:solidFill>
                  <a:schemeClr val="bg1"/>
                </a:solidFill>
                <a:effectLst>
                  <a:outerShdw blurRad="38100" dist="38100" dir="2700000" algn="tl">
                    <a:srgbClr val="000000">
                      <a:alpha val="43137"/>
                    </a:srgbClr>
                  </a:outerShdw>
                </a:effectLst>
                <a:latin typeface="+mn-ea"/>
              </a:rPr>
              <a:t>）。</a:t>
            </a:r>
            <a:endParaRPr lang="en-US" altLang="ja-JP" sz="1700" b="1" dirty="0">
              <a:solidFill>
                <a:schemeClr val="bg1"/>
              </a:solidFill>
              <a:effectLst>
                <a:outerShdw blurRad="38100" dist="38100" dir="2700000" algn="tl">
                  <a:srgbClr val="000000">
                    <a:alpha val="43137"/>
                  </a:srgbClr>
                </a:outerShdw>
              </a:effectLst>
              <a:latin typeface="+mn-ea"/>
            </a:endParaRPr>
          </a:p>
          <a:p>
            <a:pPr>
              <a:spcBef>
                <a:spcPts val="600"/>
              </a:spcBef>
            </a:pPr>
            <a:r>
              <a:rPr lang="ja-JP" altLang="en-US" sz="1700" b="1" dirty="0">
                <a:solidFill>
                  <a:schemeClr val="bg1"/>
                </a:solidFill>
                <a:effectLst>
                  <a:outerShdw blurRad="38100" dist="38100" dir="2700000" algn="tl">
                    <a:srgbClr val="000000">
                      <a:alpha val="43137"/>
                    </a:srgbClr>
                  </a:outerShdw>
                </a:effectLst>
                <a:latin typeface="+mn-ea"/>
              </a:rPr>
              <a:t>イエス様を苦しめたのは誰だったのでしょうか？誰がこのようなことをしたのでしょうか。この質問への答えは明らかで痛々しいものです。それは私たちすべての人々です（イザヤ</a:t>
            </a:r>
            <a:r>
              <a:rPr lang="en-US" altLang="ja-JP" sz="1700" b="1" dirty="0">
                <a:solidFill>
                  <a:schemeClr val="bg1"/>
                </a:solidFill>
                <a:effectLst>
                  <a:outerShdw blurRad="38100" dist="38100" dir="2700000" algn="tl">
                    <a:srgbClr val="000000">
                      <a:alpha val="43137"/>
                    </a:srgbClr>
                  </a:outerShdw>
                </a:effectLst>
                <a:latin typeface="+mn-ea"/>
              </a:rPr>
              <a:t>53:6</a:t>
            </a:r>
            <a:r>
              <a:rPr lang="ja-JP" altLang="en-US" sz="1700" b="1" dirty="0">
                <a:solidFill>
                  <a:schemeClr val="bg1"/>
                </a:solidFill>
                <a:effectLst>
                  <a:outerShdw blurRad="38100" dist="38100" dir="2700000" algn="tl">
                    <a:srgbClr val="000000">
                      <a:alpha val="43137"/>
                    </a:srgbClr>
                  </a:outerShdw>
                </a:effectLst>
                <a:latin typeface="+mn-ea"/>
              </a:rPr>
              <a:t>）。</a:t>
            </a:r>
            <a:endParaRPr lang="en-US" altLang="ja-JP" sz="1700" b="1" dirty="0">
              <a:solidFill>
                <a:schemeClr val="bg1"/>
              </a:solidFill>
              <a:effectLst>
                <a:outerShdw blurRad="38100" dist="38100" dir="2700000" algn="tl">
                  <a:srgbClr val="000000">
                    <a:alpha val="43137"/>
                  </a:srgbClr>
                </a:outerShdw>
              </a:effectLst>
              <a:latin typeface="+mn-ea"/>
            </a:endParaRPr>
          </a:p>
          <a:p>
            <a:pPr>
              <a:spcBef>
                <a:spcPts val="600"/>
              </a:spcBef>
            </a:pPr>
            <a:r>
              <a:rPr lang="ja-JP" altLang="en-US" sz="1700" b="1" dirty="0">
                <a:solidFill>
                  <a:schemeClr val="bg1"/>
                </a:solidFill>
                <a:effectLst>
                  <a:outerShdw blurRad="38100" dist="38100" dir="2700000" algn="tl">
                    <a:srgbClr val="000000">
                      <a:alpha val="43137"/>
                    </a:srgbClr>
                  </a:outerShdw>
                </a:effectLst>
                <a:latin typeface="+mn-ea"/>
              </a:rPr>
              <a:t>神様の愛のために、メシアであるイエス様は苦しむことを選んだのです。</a:t>
            </a:r>
          </a:p>
        </p:txBody>
      </p:sp>
      <p:pic>
        <p:nvPicPr>
          <p:cNvPr id="7" name="Imagen 6">
            <a:extLst>
              <a:ext uri="{FF2B5EF4-FFF2-40B4-BE49-F238E27FC236}">
                <a16:creationId xmlns:a16="http://schemas.microsoft.com/office/drawing/2014/main" id="{25DE7E50-E3FF-4232-A838-C235928B62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00756" y="1543856"/>
            <a:ext cx="2487557" cy="3299610"/>
          </a:xfrm>
          <a:prstGeom prst="rect">
            <a:avLst/>
          </a:prstGeom>
          <a:ln>
            <a:noFill/>
          </a:ln>
          <a:effectLst>
            <a:softEdge rad="112500"/>
          </a:effectLst>
        </p:spPr>
      </p:pic>
      <p:pic>
        <p:nvPicPr>
          <p:cNvPr id="4" name="Imagen 3">
            <a:extLst>
              <a:ext uri="{FF2B5EF4-FFF2-40B4-BE49-F238E27FC236}">
                <a16:creationId xmlns:a16="http://schemas.microsoft.com/office/drawing/2014/main" id="{85F7AC2C-4370-402B-9A39-A48376E81DA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3043" y="1427430"/>
            <a:ext cx="1465558" cy="138015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679581CC-605E-489C-9298-9EB5E3FDAE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7130" y="3077127"/>
            <a:ext cx="1413071" cy="1766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444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73DBB4-50DA-40BE-BDA7-94476C0FBB29}"/>
              </a:ext>
            </a:extLst>
          </p:cNvPr>
          <p:cNvSpPr txBox="1"/>
          <p:nvPr/>
        </p:nvSpPr>
        <p:spPr>
          <a:xfrm>
            <a:off x="2406004" y="0"/>
            <a:ext cx="4475746" cy="584775"/>
          </a:xfrm>
          <a:prstGeom prst="rect">
            <a:avLst/>
          </a:prstGeom>
          <a:noFill/>
        </p:spPr>
        <p:txBody>
          <a:bodyPr wrap="square">
            <a:spAutoFit/>
          </a:bodyPr>
          <a:lstStyle/>
          <a:p>
            <a:pPr algn="dist"/>
            <a:r>
              <a:rPr lang="ja-JP" altLang="en-US" sz="3200" b="1" dirty="0">
                <a:ln w="25400">
                  <a:gradFill flip="none" rotWithShape="1">
                    <a:gsLst>
                      <a:gs pos="0">
                        <a:srgbClr val="207076"/>
                      </a:gs>
                      <a:gs pos="42000">
                        <a:srgbClr val="A88D18"/>
                      </a:gs>
                      <a:gs pos="53000">
                        <a:srgbClr val="207076"/>
                      </a:gs>
                      <a:gs pos="62000">
                        <a:srgbClr val="A88D18"/>
                      </a:gs>
                      <a:gs pos="100000">
                        <a:srgbClr val="207076"/>
                      </a:gs>
                    </a:gsLst>
                    <a:lin ang="0" scaled="1"/>
                    <a:tileRect/>
                  </a:gradFill>
                  <a:prstDash val="solid"/>
                </a:ln>
                <a:noFill/>
                <a:effectLst>
                  <a:outerShdw blurRad="38100" dist="38100" dir="2700000" algn="tl">
                    <a:srgbClr val="000000">
                      <a:alpha val="43137"/>
                    </a:srgbClr>
                  </a:outerShdw>
                </a:effectLst>
              </a:rPr>
              <a:t>償いの献げ物</a:t>
            </a:r>
            <a:endParaRPr lang="es-ES" sz="3200" b="1" dirty="0">
              <a:ln w="25400">
                <a:gradFill flip="none" rotWithShape="1">
                  <a:gsLst>
                    <a:gs pos="0">
                      <a:srgbClr val="207076"/>
                    </a:gs>
                    <a:gs pos="42000">
                      <a:srgbClr val="A88D18"/>
                    </a:gs>
                    <a:gs pos="53000">
                      <a:srgbClr val="207076"/>
                    </a:gs>
                    <a:gs pos="62000">
                      <a:srgbClr val="A88D18"/>
                    </a:gs>
                    <a:gs pos="100000">
                      <a:srgbClr val="207076"/>
                    </a:gs>
                  </a:gsLst>
                  <a:lin ang="0" scaled="1"/>
                  <a:tileRect/>
                </a:gradFill>
                <a:prstDash val="solid"/>
              </a:ln>
              <a:no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95B76E9-1ABF-42E6-9181-E0D5341A56A3}"/>
              </a:ext>
            </a:extLst>
          </p:cNvPr>
          <p:cNvSpPr txBox="1"/>
          <p:nvPr/>
        </p:nvSpPr>
        <p:spPr>
          <a:xfrm>
            <a:off x="258418" y="526151"/>
            <a:ext cx="8770918" cy="830997"/>
          </a:xfrm>
          <a:prstGeom prst="rect">
            <a:avLst/>
          </a:prstGeom>
          <a:noFill/>
        </p:spPr>
        <p:txBody>
          <a:bodyPr wrap="square">
            <a:spAutoFit/>
            <a:scene3d>
              <a:camera prst="orthographicFront"/>
              <a:lightRig rig="threePt" dir="t"/>
            </a:scene3d>
            <a:sp3d extrusionH="57150">
              <a:bevelT w="38100" h="38100"/>
            </a:sp3d>
          </a:bodyPr>
          <a:lstStyle/>
          <a:p>
            <a:r>
              <a:rPr lang="ja-JP" altLang="en-US" sz="16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しかも彼を砕くことは主のみ旨であり、主は彼を悩まされた。彼が自分を、とがの供え物となすとき、その子孫を見ることができ、その命をながくすることができる。かつ主のみ旨が彼の手によって栄える。</a:t>
            </a:r>
            <a:r>
              <a:rPr lang="es-ES" sz="16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4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イザヤ</a:t>
            </a:r>
            <a:r>
              <a:rPr lang="es-ES" sz="14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53:10</a:t>
            </a:r>
          </a:p>
        </p:txBody>
      </p:sp>
      <p:sp>
        <p:nvSpPr>
          <p:cNvPr id="5" name="CuadroTexto 4">
            <a:extLst>
              <a:ext uri="{FF2B5EF4-FFF2-40B4-BE49-F238E27FC236}">
                <a16:creationId xmlns:a16="http://schemas.microsoft.com/office/drawing/2014/main" id="{FD344648-4441-4E43-BF20-C93A31DB2E5F}"/>
              </a:ext>
            </a:extLst>
          </p:cNvPr>
          <p:cNvSpPr txBox="1"/>
          <p:nvPr/>
        </p:nvSpPr>
        <p:spPr>
          <a:xfrm>
            <a:off x="550106" y="1357148"/>
            <a:ext cx="6201590" cy="1323439"/>
          </a:xfrm>
          <a:prstGeom prst="rect">
            <a:avLst/>
          </a:prstGeom>
          <a:noFill/>
        </p:spPr>
        <p:txBody>
          <a:bodyPr wrap="square" rtlCol="0">
            <a:spAutoFit/>
          </a:bodyPr>
          <a:lstStyle/>
          <a:p>
            <a:pPr>
              <a:spcBef>
                <a:spcPts val="600"/>
              </a:spcBef>
            </a:pPr>
            <a:r>
              <a:rPr lang="ja-JP" altLang="en-US" sz="1600" b="1" dirty="0">
                <a:effectLst>
                  <a:outerShdw blurRad="38100" dist="38100" dir="2700000" algn="tl">
                    <a:srgbClr val="000000">
                      <a:alpha val="43137"/>
                    </a:srgbClr>
                  </a:outerShdw>
                </a:effectLst>
              </a:rPr>
              <a:t>人が神様に対して犯した罪は償われなければなりませんでした。必要であれば、被害者に対してしっかり償われなければなりませんでした。どのような場合でも、動物の生け贄を献げなくてはなりませんでした。罪のない動物は、罪を犯した者の身代わりに死ななければならなかったのです。</a:t>
            </a:r>
            <a:endParaRPr lang="en-US" sz="1600" b="1" dirty="0">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id="{503533DB-BC53-4C77-9598-A7D435A9A1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7130" y="1462253"/>
            <a:ext cx="2095924" cy="932081"/>
          </a:xfrm>
          <a:prstGeom prst="round2DiagRect">
            <a:avLst>
              <a:gd name="adj1" fmla="val 0"/>
              <a:gd name="adj2" fmla="val 25200"/>
            </a:avLst>
          </a:prstGeom>
          <a:ln w="88900" cap="sq">
            <a:noFill/>
            <a:miter lim="800000"/>
          </a:ln>
          <a:effectLst/>
          <a:scene3d>
            <a:camera prst="orthographicFront"/>
            <a:lightRig rig="threePt" dir="t"/>
          </a:scene3d>
          <a:sp3d>
            <a:bevelT w="101600" prst="riblet"/>
          </a:sp3d>
        </p:spPr>
      </p:pic>
      <p:sp>
        <p:nvSpPr>
          <p:cNvPr id="7" name="CuadroTexto 6">
            <a:extLst>
              <a:ext uri="{FF2B5EF4-FFF2-40B4-BE49-F238E27FC236}">
                <a16:creationId xmlns:a16="http://schemas.microsoft.com/office/drawing/2014/main" id="{1200ADFD-BD6A-4385-888F-6FAEC10F14BC}"/>
              </a:ext>
            </a:extLst>
          </p:cNvPr>
          <p:cNvSpPr txBox="1"/>
          <p:nvPr/>
        </p:nvSpPr>
        <p:spPr>
          <a:xfrm>
            <a:off x="1833272" y="2723081"/>
            <a:ext cx="5347362" cy="2308324"/>
          </a:xfrm>
          <a:prstGeom prst="rect">
            <a:avLst/>
          </a:prstGeom>
          <a:noFill/>
        </p:spPr>
        <p:txBody>
          <a:bodyPr wrap="square">
            <a:spAutoFit/>
          </a:bodyPr>
          <a:lstStyle/>
          <a:p>
            <a:r>
              <a:rPr lang="ja-JP" altLang="en-US" sz="1600" b="1" dirty="0">
                <a:effectLst>
                  <a:outerShdw blurRad="38100" dist="38100" dir="2700000" algn="tl">
                    <a:srgbClr val="000000">
                      <a:alpha val="43137"/>
                    </a:srgbClr>
                  </a:outerShdw>
                </a:effectLst>
              </a:rPr>
              <a:t>イエス様は「神の子羊」（ヨハネ</a:t>
            </a:r>
            <a:r>
              <a:rPr lang="en-US" altLang="ja-JP" sz="1600" b="1" dirty="0">
                <a:effectLst>
                  <a:outerShdw blurRad="38100" dist="38100" dir="2700000" algn="tl">
                    <a:srgbClr val="000000">
                      <a:alpha val="43137"/>
                    </a:srgbClr>
                  </a:outerShdw>
                </a:effectLst>
              </a:rPr>
              <a:t>1:29</a:t>
            </a:r>
            <a:r>
              <a:rPr lang="ja-JP" altLang="en-US" sz="1600" b="1" dirty="0">
                <a:effectLst>
                  <a:outerShdw blurRad="38100" dist="38100" dir="2700000" algn="tl">
                    <a:srgbClr val="000000">
                      <a:alpha val="43137"/>
                    </a:srgbClr>
                  </a:outerShdw>
                </a:effectLst>
              </a:rPr>
              <a:t>）です。イエス様は、私たちの罪を償うためにご自身を献げました。イエス様は、私たちが永遠の死から自由になれるように死なれたのです。</a:t>
            </a:r>
            <a:endParaRPr lang="en-US" altLang="ja-JP" sz="1600" b="1" dirty="0">
              <a:effectLst>
                <a:outerShdw blurRad="38100" dist="38100" dir="2700000" algn="tl">
                  <a:srgbClr val="000000">
                    <a:alpha val="43137"/>
                  </a:srgbClr>
                </a:outerShdw>
              </a:effectLst>
            </a:endParaRPr>
          </a:p>
          <a:p>
            <a:r>
              <a:rPr lang="ja-JP" altLang="en-US" sz="1600" b="1" dirty="0">
                <a:effectLst>
                  <a:outerShdw blurRad="38100" dist="38100" dir="2700000" algn="tl">
                    <a:srgbClr val="000000">
                      <a:alpha val="43137"/>
                    </a:srgbClr>
                  </a:outerShdw>
                </a:effectLst>
              </a:rPr>
              <a:t>イエス様の復活は、私たちを罪から解放してくださいました。「子孫が末永く続くのを見る」のです。このメッセージを信じて、イエス様の究極の贖いは最高の価値があります。私たちが新エルサレムの門を通って入るのを見て、イエス様は満足するでしょう。</a:t>
            </a:r>
          </a:p>
        </p:txBody>
      </p:sp>
      <p:pic>
        <p:nvPicPr>
          <p:cNvPr id="8" name="Imagen 7">
            <a:extLst>
              <a:ext uri="{FF2B5EF4-FFF2-40B4-BE49-F238E27FC236}">
                <a16:creationId xmlns:a16="http://schemas.microsoft.com/office/drawing/2014/main" id="{7AA4EA96-A19C-492B-BB55-7CD8DEDE437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57320" y="2723081"/>
            <a:ext cx="1680001" cy="2106050"/>
          </a:xfrm>
          <a:prstGeom prst="round2DiagRect">
            <a:avLst>
              <a:gd name="adj1" fmla="val 16667"/>
              <a:gd name="adj2" fmla="val 0"/>
            </a:avLst>
          </a:prstGeom>
          <a:ln w="88900" cap="sq">
            <a:noFill/>
            <a:miter lim="800000"/>
          </a:ln>
          <a:effectLst/>
          <a:scene3d>
            <a:camera prst="orthographicFront"/>
            <a:lightRig rig="threePt" dir="t"/>
          </a:scene3d>
          <a:sp3d>
            <a:bevelT w="101600" prst="riblet"/>
          </a:sp3d>
        </p:spPr>
      </p:pic>
      <p:pic>
        <p:nvPicPr>
          <p:cNvPr id="12" name="Imagen 11">
            <a:extLst>
              <a:ext uri="{FF2B5EF4-FFF2-40B4-BE49-F238E27FC236}">
                <a16:creationId xmlns:a16="http://schemas.microsoft.com/office/drawing/2014/main" id="{A29FF30D-FF7A-4B57-8E78-25D24DB818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3448" y="2857304"/>
            <a:ext cx="1393138" cy="1858098"/>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25310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left)">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EE7CEA-6C19-4699-8C15-EC377019C2A6}"/>
              </a:ext>
            </a:extLst>
          </p:cNvPr>
          <p:cNvSpPr txBox="1"/>
          <p:nvPr/>
        </p:nvSpPr>
        <p:spPr>
          <a:xfrm>
            <a:off x="1516018" y="1023891"/>
            <a:ext cx="7482840" cy="3816429"/>
          </a:xfrm>
          <a:prstGeom prst="rect">
            <a:avLst/>
          </a:prstGeom>
          <a:noFill/>
        </p:spPr>
        <p:txBody>
          <a:bodyPr wrap="square">
            <a:spAutoFit/>
          </a:bodyPr>
          <a:lstStyle/>
          <a:p>
            <a:pPr>
              <a:spcBef>
                <a:spcPts val="600"/>
              </a:spcBef>
            </a:pPr>
            <a:r>
              <a:rPr lang="ja-JP" altLang="en-US" sz="2200" b="1" dirty="0">
                <a:effectLst>
                  <a:outerShdw blurRad="38100" dist="38100" dir="2700000" algn="tl">
                    <a:srgbClr val="000000">
                      <a:alpha val="43137"/>
                    </a:srgbClr>
                  </a:outerShdw>
                </a:effectLst>
                <a:latin typeface="Cooper Black" panose="0208090404030B020404" pitchFamily="18" charset="0"/>
              </a:rPr>
              <a:t>キリストは屈辱と恥辱に耐えられないように感じ、キリストは究極の苦しみを感じておられました。キリストの性質は、より高貴で純粋で聖なるものであったので、（人類の罪は根深く、非常に汚れている）キリストは私たちが苦しみを感じることができるよりもはるかに深く、鋭く罪を感じたのです。彼は天の君であり、御父と対等であり、天使の群れの司令官であったにもかかわらず、人間のために、他の何よりも屈辱と呪われた死を遂げられました。人間の高慢な心がこのことに気づくことができますように！どうか、人々が救いの意味を理解し、イエスの柔和さと卑しさを学ぼうとしますように。</a:t>
            </a:r>
            <a:endParaRPr lang="en-US" sz="22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id="{D67A58EF-2B3E-41EE-9059-E3877F731EA5}"/>
              </a:ext>
            </a:extLst>
          </p:cNvPr>
          <p:cNvSpPr txBox="1"/>
          <p:nvPr/>
        </p:nvSpPr>
        <p:spPr>
          <a:xfrm>
            <a:off x="4277946" y="4772447"/>
            <a:ext cx="4852802" cy="338554"/>
          </a:xfrm>
          <a:prstGeom prst="rect">
            <a:avLst/>
          </a:prstGeom>
          <a:noFill/>
        </p:spPr>
        <p:txBody>
          <a:bodyPr wrap="none" rtlCol="0">
            <a:spAutoFit/>
          </a:bodyPr>
          <a:lstStyle/>
          <a:p>
            <a:pPr algn="r"/>
            <a:r>
              <a:rPr lang="en-US" sz="1600" b="1" dirty="0"/>
              <a:t>E.G.</a:t>
            </a:r>
            <a:r>
              <a:rPr lang="ja-JP" altLang="en-US" sz="1600" b="1" dirty="0"/>
              <a:t>ホワイト著</a:t>
            </a:r>
            <a:r>
              <a:rPr lang="en-US" sz="1600" b="1" dirty="0"/>
              <a:t> (That I May Know Him, November 29)</a:t>
            </a:r>
            <a:endParaRPr lang="es-ES" sz="1600" b="1" dirty="0"/>
          </a:p>
        </p:txBody>
      </p:sp>
    </p:spTree>
    <p:extLst>
      <p:ext uri="{BB962C8B-B14F-4D97-AF65-F5344CB8AC3E}">
        <p14:creationId xmlns:p14="http://schemas.microsoft.com/office/powerpoint/2010/main" val="1578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1156</Words>
  <Application>Microsoft Office PowerPoint</Application>
  <PresentationFormat>画面に合わせる (16:9)</PresentationFormat>
  <Paragraphs>54</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Comic Sans MS</vt:lpstr>
      <vt:lpstr>Calibri Light</vt:lpstr>
      <vt:lpstr>Calibri</vt:lpstr>
      <vt:lpstr>Cooper Black</vt:lpstr>
      <vt:lpstr>游ゴシック</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A A</cp:lastModifiedBy>
  <cp:revision>118</cp:revision>
  <dcterms:created xsi:type="dcterms:W3CDTF">2021-02-20T15:59:26Z</dcterms:created>
  <dcterms:modified xsi:type="dcterms:W3CDTF">2021-03-05T01:24:56Z</dcterms:modified>
</cp:coreProperties>
</file>