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1" r:id="rId2"/>
    <p:sldId id="257" r:id="rId3"/>
    <p:sldId id="258" r:id="rId4"/>
    <p:sldId id="263" r:id="rId5"/>
    <p:sldId id="275" r:id="rId6"/>
    <p:sldId id="276" r:id="rId7"/>
    <p:sldId id="274" r:id="rId8"/>
    <p:sldId id="264" r:id="rId9"/>
    <p:sldId id="261" r:id="rId10"/>
    <p:sldId id="266" r:id="rId11"/>
    <p:sldId id="262" r:id="rId12"/>
    <p:sldId id="267" r:id="rId13"/>
  </p:sldIdLst>
  <p:sldSz cx="9144000" cy="5143500" type="screen16x9"/>
  <p:notesSz cx="6858000" cy="9144000"/>
  <p:embeddedFontLs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游ゴシック" panose="020B0400000000000000" pitchFamily="50" charset="-128"/>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FAA"/>
    <a:srgbClr val="FFFF66"/>
    <a:srgbClr val="DEDFEE"/>
    <a:srgbClr val="999CC9"/>
    <a:srgbClr val="66FFFF"/>
    <a:srgbClr val="FEC306"/>
    <a:srgbClr val="2C2C2E"/>
    <a:srgbClr val="FFF271"/>
    <a:srgbClr val="ECC650"/>
    <a:srgbClr val="91E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pn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pn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432CB-F428-4322-B4A4-2E321AC05D79}" type="doc">
      <dgm:prSet loTypeId="urn:microsoft.com/office/officeart/2008/layout/AccentedPicture" loCatId="picture" qsTypeId="urn:microsoft.com/office/officeart/2005/8/quickstyle/simple2" qsCatId="simple" csTypeId="urn:microsoft.com/office/officeart/2005/8/colors/accent1_2" csCatId="accent1" phldr="1"/>
      <dgm:spPr/>
      <dgm:t>
        <a:bodyPr/>
        <a:lstStyle/>
        <a:p>
          <a:endParaRPr lang="es-ES"/>
        </a:p>
      </dgm:t>
    </dgm:pt>
    <dgm:pt modelId="{27ADE94F-F976-4BD0-94CB-4375D3206E94}">
      <dgm:prSet custT="1">
        <dgm:style>
          <a:lnRef idx="1">
            <a:schemeClr val="accent2"/>
          </a:lnRef>
          <a:fillRef idx="2">
            <a:schemeClr val="accent2"/>
          </a:fillRef>
          <a:effectRef idx="1">
            <a:schemeClr val="accent2"/>
          </a:effectRef>
          <a:fontRef idx="minor">
            <a:schemeClr val="dk1"/>
          </a:fontRef>
        </dgm:style>
      </dgm:prSet>
      <dgm:spPr/>
      <dgm:t>
        <a:bodyPr lIns="0" tIns="288000" rIns="36000"/>
        <a:lstStyle/>
        <a:p>
          <a:pPr algn="ctr">
            <a:lnSpc>
              <a:spcPct val="30000"/>
            </a:lnSpc>
          </a:pPr>
          <a:r>
            <a:rPr kumimoji="1" lang="ja-JP" altLang="en-US" sz="1400" b="1" dirty="0">
              <a:effectLst>
                <a:outerShdw blurRad="38100" dist="38100" dir="2700000" algn="tl">
                  <a:srgbClr val="000000">
                    <a:alpha val="43137"/>
                  </a:srgbClr>
                </a:outerShdw>
              </a:effectLst>
            </a:rPr>
            <a:t>ノアは、洪水前の世界で「義の宣伝者」でした。</a:t>
          </a:r>
          <a:endParaRPr kumimoji="1" lang="en-US" altLang="ja-JP" sz="1400" b="1" dirty="0">
            <a:effectLst>
              <a:outerShdw blurRad="38100" dist="38100" dir="2700000" algn="tl">
                <a:srgbClr val="000000">
                  <a:alpha val="43137"/>
                </a:srgbClr>
              </a:outerShdw>
            </a:effectLst>
          </a:endParaRPr>
        </a:p>
        <a:p>
          <a:pPr algn="ctr">
            <a:lnSpc>
              <a:spcPct val="30000"/>
            </a:lnSpc>
          </a:pPr>
          <a:r>
            <a:rPr kumimoji="1" lang="ja-JP" altLang="en-US" sz="1400" b="1" dirty="0">
              <a:effectLst>
                <a:outerShdw blurRad="38100" dist="38100" dir="2700000" algn="tl">
                  <a:srgbClr val="000000">
                    <a:alpha val="43137"/>
                  </a:srgbClr>
                </a:outerShdw>
              </a:effectLst>
            </a:rPr>
            <a:t>（</a:t>
          </a:r>
          <a:r>
            <a:rPr kumimoji="1" lang="en-US" altLang="ja-JP" sz="1400" b="1" dirty="0">
              <a:effectLst>
                <a:outerShdw blurRad="38100" dist="38100" dir="2700000" algn="tl">
                  <a:srgbClr val="000000">
                    <a:alpha val="43137"/>
                  </a:srgbClr>
                </a:outerShdw>
              </a:effectLst>
            </a:rPr>
            <a:t>2</a:t>
          </a:r>
          <a:r>
            <a:rPr kumimoji="1" lang="ja-JP" altLang="en-US" sz="1400" b="1" dirty="0">
              <a:effectLst>
                <a:outerShdw blurRad="38100" dist="38100" dir="2700000" algn="tl">
                  <a:srgbClr val="000000">
                    <a:alpha val="43137"/>
                  </a:srgbClr>
                </a:outerShdw>
              </a:effectLst>
            </a:rPr>
            <a:t>ペテロ</a:t>
          </a:r>
          <a:r>
            <a:rPr kumimoji="1" lang="en-US" altLang="ja-JP" sz="1400" b="1" dirty="0">
              <a:effectLst>
                <a:outerShdw blurRad="38100" dist="38100" dir="2700000" algn="tl">
                  <a:srgbClr val="000000">
                    <a:alpha val="43137"/>
                  </a:srgbClr>
                </a:outerShdw>
              </a:effectLst>
            </a:rPr>
            <a:t>2:5</a:t>
          </a:r>
          <a:r>
            <a:rPr kumimoji="1" lang="ja-JP" altLang="en-US" sz="1400" b="1" dirty="0">
              <a:effectLst>
                <a:outerShdw blurRad="38100" dist="38100" dir="2700000" algn="tl">
                  <a:srgbClr val="000000">
                    <a:alpha val="43137"/>
                  </a:srgbClr>
                </a:outerShdw>
              </a:effectLst>
            </a:rPr>
            <a:t>）</a:t>
          </a:r>
          <a:endParaRPr lang="es-ES" sz="1400" b="1" dirty="0">
            <a:effectLst>
              <a:outerShdw blurRad="38100" dist="38100" dir="2700000" algn="tl">
                <a:srgbClr val="000000">
                  <a:alpha val="43137"/>
                </a:srgbClr>
              </a:outerShdw>
            </a:effectLst>
          </a:endParaRPr>
        </a:p>
      </dgm:t>
    </dgm:pt>
    <dgm:pt modelId="{4EF5D45E-C9DD-4C6E-8748-74E681569DEA}" type="parTrans" cxnId="{2DB6948E-E37F-49BE-94EC-3BFA312EFFF9}">
      <dgm:prSet/>
      <dgm:spPr/>
      <dgm:t>
        <a:bodyPr/>
        <a:lstStyle/>
        <a:p>
          <a:endParaRPr lang="es-ES" sz="1800"/>
        </a:p>
      </dgm:t>
    </dgm:pt>
    <dgm:pt modelId="{9341384B-76D5-4041-9B63-AE97332E6530}" type="sibTrans" cxnId="{2DB6948E-E37F-49BE-94EC-3BFA312EFFF9}">
      <dgm:prSet/>
      <dgm:spPr/>
      <dgm:t>
        <a:bodyPr/>
        <a:lstStyle/>
        <a:p>
          <a:endParaRPr lang="es-ES" sz="1800"/>
        </a:p>
      </dgm:t>
    </dgm:pt>
    <dgm:pt modelId="{15711636-21D3-4368-9519-D7CA70E8967E}">
      <dgm:prSet custT="1">
        <dgm:style>
          <a:lnRef idx="1">
            <a:schemeClr val="accent3"/>
          </a:lnRef>
          <a:fillRef idx="2">
            <a:schemeClr val="accent3"/>
          </a:fillRef>
          <a:effectRef idx="1">
            <a:schemeClr val="accent3"/>
          </a:effectRef>
          <a:fontRef idx="minor">
            <a:schemeClr val="dk1"/>
          </a:fontRef>
        </dgm:style>
      </dgm:prSet>
      <dgm:spPr/>
      <dgm:t>
        <a:bodyPr tIns="108000"/>
        <a:lstStyle/>
        <a:p>
          <a:pPr>
            <a:lnSpc>
              <a:spcPct val="50000"/>
            </a:lnSpc>
          </a:pPr>
          <a:r>
            <a:rPr kumimoji="1" lang="ja-JP" altLang="en-US" sz="1400" b="1" dirty="0">
              <a:effectLst>
                <a:outerShdw blurRad="38100" dist="38100" dir="2700000" algn="tl">
                  <a:srgbClr val="000000">
                    <a:alpha val="43137"/>
                  </a:srgbClr>
                </a:outerShdw>
              </a:effectLst>
            </a:rPr>
            <a:t>　神がアブラハムと交わした契約には、すべての国民</a:t>
          </a:r>
          <a:endParaRPr kumimoji="1" lang="en-US" altLang="ja-JP" sz="1400" b="1" dirty="0">
            <a:effectLst>
              <a:outerShdw blurRad="38100" dist="38100" dir="2700000" algn="tl">
                <a:srgbClr val="000000">
                  <a:alpha val="43137"/>
                </a:srgbClr>
              </a:outerShdw>
            </a:effectLst>
          </a:endParaRPr>
        </a:p>
        <a:p>
          <a:pPr>
            <a:lnSpc>
              <a:spcPct val="50000"/>
            </a:lnSpc>
          </a:pPr>
          <a:r>
            <a:rPr kumimoji="1" lang="ja-JP" altLang="en-US" sz="1400" b="1" dirty="0">
              <a:effectLst>
                <a:outerShdw blurRad="38100" dist="38100" dir="2700000" algn="tl">
                  <a:srgbClr val="000000">
                    <a:alpha val="43137"/>
                  </a:srgbClr>
                </a:outerShdw>
              </a:effectLst>
            </a:rPr>
            <a:t>　に対する祝福が含まれておりました。（創世記</a:t>
          </a:r>
          <a:r>
            <a:rPr kumimoji="1" lang="en-US" altLang="ja-JP" sz="1400" b="1" dirty="0">
              <a:effectLst>
                <a:outerShdw blurRad="38100" dist="38100" dir="2700000" algn="tl">
                  <a:srgbClr val="000000">
                    <a:alpha val="43137"/>
                  </a:srgbClr>
                </a:outerShdw>
              </a:effectLst>
            </a:rPr>
            <a:t>22:18</a:t>
          </a:r>
          <a:r>
            <a:rPr kumimoji="1" lang="ja-JP" altLang="en-US" sz="1400" b="1" dirty="0">
              <a:effectLst>
                <a:outerShdw blurRad="38100" dist="38100" dir="2700000" algn="tl">
                  <a:srgbClr val="000000">
                    <a:alpha val="43137"/>
                  </a:srgbClr>
                </a:outerShdw>
              </a:effectLst>
            </a:rPr>
            <a:t>）</a:t>
          </a:r>
          <a:endParaRPr lang="es-ES" sz="1400" b="1" dirty="0">
            <a:effectLst>
              <a:outerShdw blurRad="38100" dist="38100" dir="2700000" algn="tl">
                <a:srgbClr val="000000">
                  <a:alpha val="43137"/>
                </a:srgbClr>
              </a:outerShdw>
            </a:effectLst>
          </a:endParaRPr>
        </a:p>
      </dgm:t>
    </dgm:pt>
    <dgm:pt modelId="{97F5D84F-F437-460B-BA7B-B56A0581E98B}" type="parTrans" cxnId="{82DC1E57-1AC0-40BC-8663-C344FD8DB6CB}">
      <dgm:prSet/>
      <dgm:spPr/>
      <dgm:t>
        <a:bodyPr/>
        <a:lstStyle/>
        <a:p>
          <a:endParaRPr lang="es-ES" sz="1800"/>
        </a:p>
      </dgm:t>
    </dgm:pt>
    <dgm:pt modelId="{FD3F907C-ABDD-4A7C-9DDF-E905357FEAC5}" type="sibTrans" cxnId="{82DC1E57-1AC0-40BC-8663-C344FD8DB6CB}">
      <dgm:prSet/>
      <dgm:spPr/>
      <dgm:t>
        <a:bodyPr/>
        <a:lstStyle/>
        <a:p>
          <a:endParaRPr lang="es-ES" sz="1800"/>
        </a:p>
      </dgm:t>
    </dgm:pt>
    <dgm:pt modelId="{CD87B475-2FFB-4455-8BEB-FF13624081CD}">
      <dgm:prSet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200" b="1" dirty="0">
              <a:effectLst>
                <a:outerShdw blurRad="38100" dist="38100" dir="2700000" algn="tl">
                  <a:srgbClr val="000000">
                    <a:alpha val="43137"/>
                  </a:srgbClr>
                </a:outerShdw>
              </a:effectLst>
            </a:rPr>
            <a:t>イエスは教会に「地の果てまで」福音を広めるように命じられました。（使徒</a:t>
          </a:r>
          <a:r>
            <a:rPr kumimoji="1" lang="en-US" altLang="ja-JP" sz="1200" b="1" dirty="0">
              <a:effectLst>
                <a:outerShdw blurRad="38100" dist="38100" dir="2700000" algn="tl">
                  <a:srgbClr val="000000">
                    <a:alpha val="43137"/>
                  </a:srgbClr>
                </a:outerShdw>
              </a:effectLst>
            </a:rPr>
            <a:t>1</a:t>
          </a:r>
          <a:r>
            <a:rPr kumimoji="1" lang="ja-JP" altLang="en-US" sz="1200" b="1" dirty="0">
              <a:effectLst>
                <a:outerShdw blurRad="38100" dist="38100" dir="2700000" algn="tl">
                  <a:srgbClr val="000000">
                    <a:alpha val="43137"/>
                  </a:srgbClr>
                </a:outerShdw>
              </a:effectLst>
            </a:rPr>
            <a:t>：</a:t>
          </a:r>
          <a:r>
            <a:rPr kumimoji="1" lang="en-US" altLang="ja-JP" sz="1200" b="1" dirty="0">
              <a:effectLst>
                <a:outerShdw blurRad="38100" dist="38100" dir="2700000" algn="tl">
                  <a:srgbClr val="000000">
                    <a:alpha val="43137"/>
                  </a:srgbClr>
                </a:outerShdw>
              </a:effectLst>
            </a:rPr>
            <a:t>8</a:t>
          </a:r>
          <a:r>
            <a:rPr kumimoji="1" lang="ja-JP" altLang="en-US" sz="1200" b="1" dirty="0">
              <a:effectLst>
                <a:outerShdw blurRad="38100" dist="38100" dir="2700000" algn="tl">
                  <a:srgbClr val="000000">
                    <a:alpha val="43137"/>
                  </a:srgbClr>
                </a:outerShdw>
              </a:effectLst>
            </a:rPr>
            <a:t>）</a:t>
          </a:r>
          <a:endParaRPr lang="es-ES" sz="1600" b="1" dirty="0"/>
        </a:p>
      </dgm:t>
    </dgm:pt>
    <dgm:pt modelId="{7C340643-DB43-4C5A-808C-F12BE70BB20E}" type="parTrans" cxnId="{F0B5D52A-A638-4E5A-BE3F-28312F0DB316}">
      <dgm:prSet/>
      <dgm:spPr/>
      <dgm:t>
        <a:bodyPr/>
        <a:lstStyle/>
        <a:p>
          <a:endParaRPr lang="es-ES" sz="1800"/>
        </a:p>
      </dgm:t>
    </dgm:pt>
    <dgm:pt modelId="{FE6C5356-CC46-4EE8-B466-BB06EFB9B0BC}" type="sibTrans" cxnId="{F0B5D52A-A638-4E5A-BE3F-28312F0DB316}">
      <dgm:prSet/>
      <dgm:spPr/>
      <dgm:t>
        <a:bodyPr/>
        <a:lstStyle/>
        <a:p>
          <a:endParaRPr lang="es-ES" sz="1800"/>
        </a:p>
      </dgm:t>
    </dgm:pt>
    <dgm:pt modelId="{2E6AC1E4-6D4E-4FD7-964F-2387DCAF796B}">
      <dgm:prSet custT="1"/>
      <dgm:spPr/>
      <dgm:t>
        <a:bodyPr/>
        <a:lstStyle/>
        <a:p>
          <a:endParaRPr lang="es-ES" sz="1800" b="1" dirty="0"/>
        </a:p>
      </dgm:t>
    </dgm:pt>
    <dgm:pt modelId="{41DE5B14-3659-49F6-921A-D19A87DFA65A}" type="parTrans" cxnId="{22726091-5597-49E7-BED2-AA85314D449B}">
      <dgm:prSet/>
      <dgm:spPr/>
      <dgm:t>
        <a:bodyPr/>
        <a:lstStyle/>
        <a:p>
          <a:endParaRPr lang="es-ES"/>
        </a:p>
      </dgm:t>
    </dgm:pt>
    <dgm:pt modelId="{36ECEDA8-1907-4E6D-AC3C-17FDD736D7E8}" type="sibTrans" cxnId="{22726091-5597-49E7-BED2-AA85314D449B}">
      <dgm:prSet/>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a:ext>
            </a:extLst>
          </a:blip>
          <a:srcRect/>
          <a:stretch>
            <a:fillRect l="1207" t="228"/>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ES"/>
        </a:p>
      </dgm:t>
    </dgm:pt>
    <dgm:pt modelId="{31C08972-8B9F-47F5-945F-174CF8A45B5E}" type="pres">
      <dgm:prSet presAssocID="{47F432CB-F428-4322-B4A4-2E321AC05D79}" presName="Name0" presStyleCnt="0">
        <dgm:presLayoutVars>
          <dgm:dir/>
        </dgm:presLayoutVars>
      </dgm:prSet>
      <dgm:spPr/>
      <dgm:t>
        <a:bodyPr/>
        <a:lstStyle/>
        <a:p>
          <a:endParaRPr kumimoji="1" lang="ja-JP" altLang="en-US"/>
        </a:p>
      </dgm:t>
    </dgm:pt>
    <dgm:pt modelId="{03851C9F-2661-40FE-BBCE-73A24924C0FE}" type="pres">
      <dgm:prSet presAssocID="{36ECEDA8-1907-4E6D-AC3C-17FDD736D7E8}" presName="picture_1" presStyleLbl="bgImgPlace1" presStyleIdx="0" presStyleCnt="1" custFlipHor="1" custScaleX="124938" custScaleY="108141" custLinFactNeighborX="-8846"/>
      <dgm:spPr/>
      <dgm:t>
        <a:bodyPr/>
        <a:lstStyle/>
        <a:p>
          <a:endParaRPr kumimoji="1" lang="ja-JP" altLang="en-US"/>
        </a:p>
      </dgm:t>
    </dgm:pt>
    <dgm:pt modelId="{62E43032-C837-48B3-B82E-05ED4FFE5CC7}" type="pres">
      <dgm:prSet presAssocID="{2E6AC1E4-6D4E-4FD7-964F-2387DCAF796B}" presName="text_1" presStyleLbl="node1" presStyleIdx="0" presStyleCnt="0">
        <dgm:presLayoutVars>
          <dgm:bulletEnabled val="1"/>
        </dgm:presLayoutVars>
      </dgm:prSet>
      <dgm:spPr/>
      <dgm:t>
        <a:bodyPr/>
        <a:lstStyle/>
        <a:p>
          <a:endParaRPr kumimoji="1" lang="ja-JP" altLang="en-US"/>
        </a:p>
      </dgm:t>
    </dgm:pt>
    <dgm:pt modelId="{15FB9F5D-00FE-43E0-B704-CD5D25FA40F4}" type="pres">
      <dgm:prSet presAssocID="{47F432CB-F428-4322-B4A4-2E321AC05D79}" presName="linV" presStyleCnt="0"/>
      <dgm:spPr/>
    </dgm:pt>
    <dgm:pt modelId="{8F3B0D14-0E9E-43D5-AA6A-417B87AEB264}" type="pres">
      <dgm:prSet presAssocID="{27ADE94F-F976-4BD0-94CB-4375D3206E94}" presName="pair" presStyleCnt="0"/>
      <dgm:spPr/>
    </dgm:pt>
    <dgm:pt modelId="{D3E3263A-83C8-4B76-92EE-F335D7E1B28D}" type="pres">
      <dgm:prSet presAssocID="{27ADE94F-F976-4BD0-94CB-4375D3206E94}" presName="spaceH" presStyleLbl="node1" presStyleIdx="0" presStyleCnt="0"/>
      <dgm:spPr/>
    </dgm:pt>
    <dgm:pt modelId="{C1A88103-A064-4E8F-88CC-C73DBE04B0B4}" type="pres">
      <dgm:prSet presAssocID="{27ADE94F-F976-4BD0-94CB-4375D3206E94}" presName="desPictures" presStyleLbl="alignImgPlace1" presStyleIdx="0" presStyleCnt="3" custScaleX="156934" custLinFactNeighborX="-29368" custLinFactNeighborY="35486"/>
      <dgm:spPr>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78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40000"/>
              <a:lumOff val="60000"/>
            </a:schemeClr>
          </a:contourClr>
        </a:sp3d>
      </dgm:spPr>
    </dgm:pt>
    <dgm:pt modelId="{D66904E1-891D-49B6-93DE-1A18B8F1F039}" type="pres">
      <dgm:prSet presAssocID="{27ADE94F-F976-4BD0-94CB-4375D3206E94}" presName="desTextWrapper" presStyleCnt="0"/>
      <dgm:spPr/>
    </dgm:pt>
    <dgm:pt modelId="{B071F56F-9A39-45E5-A6F4-EDEFEBEF5929}" type="pres">
      <dgm:prSet presAssocID="{27ADE94F-F976-4BD0-94CB-4375D3206E94}" presName="desText" presStyleLbl="revTx" presStyleIdx="0" presStyleCnt="3" custLinFactNeighborX="745" custLinFactNeighborY="41555">
        <dgm:presLayoutVars>
          <dgm:bulletEnabled val="1"/>
        </dgm:presLayoutVars>
      </dgm:prSet>
      <dgm:spPr/>
      <dgm:t>
        <a:bodyPr/>
        <a:lstStyle/>
        <a:p>
          <a:endParaRPr kumimoji="1" lang="ja-JP" altLang="en-US"/>
        </a:p>
      </dgm:t>
    </dgm:pt>
    <dgm:pt modelId="{2CC539E4-97A0-4191-9752-F4772422DB61}" type="pres">
      <dgm:prSet presAssocID="{9341384B-76D5-4041-9B63-AE97332E6530}" presName="spaceV" presStyleCnt="0"/>
      <dgm:spPr/>
    </dgm:pt>
    <dgm:pt modelId="{C265E876-58A9-4D51-B22F-C5DACAC95401}" type="pres">
      <dgm:prSet presAssocID="{15711636-21D3-4368-9519-D7CA70E8967E}" presName="pair" presStyleCnt="0"/>
      <dgm:spPr/>
    </dgm:pt>
    <dgm:pt modelId="{EB214B81-17B7-4C96-B64E-AEC4883CB941}" type="pres">
      <dgm:prSet presAssocID="{15711636-21D3-4368-9519-D7CA70E8967E}" presName="spaceH" presStyleLbl="node1" presStyleIdx="0" presStyleCnt="0"/>
      <dgm:spPr/>
    </dgm:pt>
    <dgm:pt modelId="{EC11E19D-1A08-47B4-A810-1027E049E8B4}" type="pres">
      <dgm:prSet presAssocID="{15711636-21D3-4368-9519-D7CA70E8967E}" presName="desPictures" presStyleLbl="alignImgPlace1" presStyleIdx="1" presStyleCnt="3" custScaleX="156934" custLinFactNeighborX="-29368" custLinFactNeighborY="35486"/>
      <dgm:spPr>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dgm:spPr>
    </dgm:pt>
    <dgm:pt modelId="{5970E6F5-71C5-4858-B90C-A3AE22352E25}" type="pres">
      <dgm:prSet presAssocID="{15711636-21D3-4368-9519-D7CA70E8967E}" presName="desTextWrapper" presStyleCnt="0"/>
      <dgm:spPr/>
    </dgm:pt>
    <dgm:pt modelId="{88D8B74D-7361-43A1-9165-9E059338307B}" type="pres">
      <dgm:prSet presAssocID="{15711636-21D3-4368-9519-D7CA70E8967E}" presName="desText" presStyleLbl="revTx" presStyleIdx="1" presStyleCnt="3" custLinFactNeighborX="71" custLinFactNeighborY="33723">
        <dgm:presLayoutVars>
          <dgm:bulletEnabled val="1"/>
        </dgm:presLayoutVars>
      </dgm:prSet>
      <dgm:spPr/>
      <dgm:t>
        <a:bodyPr/>
        <a:lstStyle/>
        <a:p>
          <a:endParaRPr kumimoji="1" lang="ja-JP" altLang="en-US"/>
        </a:p>
      </dgm:t>
    </dgm:pt>
    <dgm:pt modelId="{3F545816-7D74-461D-997F-AE78DEF05566}" type="pres">
      <dgm:prSet presAssocID="{FD3F907C-ABDD-4A7C-9DDF-E905357FEAC5}" presName="spaceV" presStyleCnt="0"/>
      <dgm:spPr/>
    </dgm:pt>
    <dgm:pt modelId="{934945F3-DEF7-4181-9494-21B3E23CA264}" type="pres">
      <dgm:prSet presAssocID="{CD87B475-2FFB-4455-8BEB-FF13624081CD}" presName="pair" presStyleCnt="0"/>
      <dgm:spPr/>
    </dgm:pt>
    <dgm:pt modelId="{5C9119A1-0519-4406-9E78-F8FD288F8297}" type="pres">
      <dgm:prSet presAssocID="{CD87B475-2FFB-4455-8BEB-FF13624081CD}" presName="spaceH" presStyleLbl="node1" presStyleIdx="0" presStyleCnt="0"/>
      <dgm:spPr/>
    </dgm:pt>
    <dgm:pt modelId="{C1B48BE8-FAB2-4A8B-912D-416EB314600E}" type="pres">
      <dgm:prSet presAssocID="{CD87B475-2FFB-4455-8BEB-FF13624081CD}" presName="desPictures" presStyleLbl="alignImgPlace1" presStyleIdx="2" presStyleCnt="3" custScaleX="156934" custLinFactNeighborX="-29368" custLinFactNeighborY="35486"/>
      <dgm:spPr>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dgm:spPr>
    </dgm:pt>
    <dgm:pt modelId="{C798B14D-DA1C-435A-8524-EC53FA211B98}" type="pres">
      <dgm:prSet presAssocID="{CD87B475-2FFB-4455-8BEB-FF13624081CD}" presName="desTextWrapper" presStyleCnt="0"/>
      <dgm:spPr/>
    </dgm:pt>
    <dgm:pt modelId="{C9F08EB4-6ECD-4E6D-934E-738350C001C9}" type="pres">
      <dgm:prSet presAssocID="{CD87B475-2FFB-4455-8BEB-FF13624081CD}" presName="desText" presStyleLbl="revTx" presStyleIdx="2" presStyleCnt="3" custLinFactNeighborY="35486">
        <dgm:presLayoutVars>
          <dgm:bulletEnabled val="1"/>
        </dgm:presLayoutVars>
      </dgm:prSet>
      <dgm:spPr/>
      <dgm:t>
        <a:bodyPr/>
        <a:lstStyle/>
        <a:p>
          <a:endParaRPr kumimoji="1" lang="ja-JP" altLang="en-US"/>
        </a:p>
      </dgm:t>
    </dgm:pt>
    <dgm:pt modelId="{6AFD12D5-22B0-452E-9BA4-710502161DCF}" type="pres">
      <dgm:prSet presAssocID="{47F432CB-F428-4322-B4A4-2E321AC05D79}" presName="maxNode" presStyleCnt="0"/>
      <dgm:spPr/>
    </dgm:pt>
    <dgm:pt modelId="{7B960717-F9EA-4CA4-BAFF-3D39D1511A3D}" type="pres">
      <dgm:prSet presAssocID="{47F432CB-F428-4322-B4A4-2E321AC05D79}" presName="Name33" presStyleCnt="0"/>
      <dgm:spPr/>
    </dgm:pt>
  </dgm:ptLst>
  <dgm:cxnLst>
    <dgm:cxn modelId="{B14BDD0A-BBC3-460C-8BAB-6106730AA933}" type="presOf" srcId="{15711636-21D3-4368-9519-D7CA70E8967E}" destId="{88D8B74D-7361-43A1-9165-9E059338307B}" srcOrd="0" destOrd="0" presId="urn:microsoft.com/office/officeart/2008/layout/AccentedPicture"/>
    <dgm:cxn modelId="{22726091-5597-49E7-BED2-AA85314D449B}" srcId="{47F432CB-F428-4322-B4A4-2E321AC05D79}" destId="{2E6AC1E4-6D4E-4FD7-964F-2387DCAF796B}" srcOrd="0" destOrd="0" parTransId="{41DE5B14-3659-49F6-921A-D19A87DFA65A}" sibTransId="{36ECEDA8-1907-4E6D-AC3C-17FDD736D7E8}"/>
    <dgm:cxn modelId="{F0B5D52A-A638-4E5A-BE3F-28312F0DB316}" srcId="{47F432CB-F428-4322-B4A4-2E321AC05D79}" destId="{CD87B475-2FFB-4455-8BEB-FF13624081CD}" srcOrd="3" destOrd="0" parTransId="{7C340643-DB43-4C5A-808C-F12BE70BB20E}" sibTransId="{FE6C5356-CC46-4EE8-B466-BB06EFB9B0BC}"/>
    <dgm:cxn modelId="{5B61EEB8-6CE1-4B23-9D27-F78A349AED98}" type="presOf" srcId="{36ECEDA8-1907-4E6D-AC3C-17FDD736D7E8}" destId="{03851C9F-2661-40FE-BBCE-73A24924C0FE}" srcOrd="0" destOrd="0" presId="urn:microsoft.com/office/officeart/2008/layout/AccentedPicture"/>
    <dgm:cxn modelId="{CC3166EB-072C-43FB-91EF-CCF1B2B9BD97}" type="presOf" srcId="{2E6AC1E4-6D4E-4FD7-964F-2387DCAF796B}" destId="{62E43032-C837-48B3-B82E-05ED4FFE5CC7}" srcOrd="0" destOrd="0" presId="urn:microsoft.com/office/officeart/2008/layout/AccentedPicture"/>
    <dgm:cxn modelId="{A3DB8718-2EFE-487B-90B9-FF63826CE055}" type="presOf" srcId="{CD87B475-2FFB-4455-8BEB-FF13624081CD}" destId="{C9F08EB4-6ECD-4E6D-934E-738350C001C9}" srcOrd="0" destOrd="0" presId="urn:microsoft.com/office/officeart/2008/layout/AccentedPicture"/>
    <dgm:cxn modelId="{0BBB0925-B0F7-4295-A1F4-8E44A577EBA4}" type="presOf" srcId="{47F432CB-F428-4322-B4A4-2E321AC05D79}" destId="{31C08972-8B9F-47F5-945F-174CF8A45B5E}" srcOrd="0" destOrd="0" presId="urn:microsoft.com/office/officeart/2008/layout/AccentedPicture"/>
    <dgm:cxn modelId="{82DC1E57-1AC0-40BC-8663-C344FD8DB6CB}" srcId="{47F432CB-F428-4322-B4A4-2E321AC05D79}" destId="{15711636-21D3-4368-9519-D7CA70E8967E}" srcOrd="2" destOrd="0" parTransId="{97F5D84F-F437-460B-BA7B-B56A0581E98B}" sibTransId="{FD3F907C-ABDD-4A7C-9DDF-E905357FEAC5}"/>
    <dgm:cxn modelId="{2DB6948E-E37F-49BE-94EC-3BFA312EFFF9}" srcId="{47F432CB-F428-4322-B4A4-2E321AC05D79}" destId="{27ADE94F-F976-4BD0-94CB-4375D3206E94}" srcOrd="1" destOrd="0" parTransId="{4EF5D45E-C9DD-4C6E-8748-74E681569DEA}" sibTransId="{9341384B-76D5-4041-9B63-AE97332E6530}"/>
    <dgm:cxn modelId="{E208A47D-F9AC-43F5-90F0-07E46DCCCBF5}" type="presOf" srcId="{27ADE94F-F976-4BD0-94CB-4375D3206E94}" destId="{B071F56F-9A39-45E5-A6F4-EDEFEBEF5929}" srcOrd="0" destOrd="0" presId="urn:microsoft.com/office/officeart/2008/layout/AccentedPicture"/>
    <dgm:cxn modelId="{91548A14-555C-46F8-90BA-536AA1E4EAF2}" type="presParOf" srcId="{31C08972-8B9F-47F5-945F-174CF8A45B5E}" destId="{03851C9F-2661-40FE-BBCE-73A24924C0FE}" srcOrd="0" destOrd="0" presId="urn:microsoft.com/office/officeart/2008/layout/AccentedPicture"/>
    <dgm:cxn modelId="{ADCB2EC6-4BE6-4E6E-B653-ABB09B361964}" type="presParOf" srcId="{31C08972-8B9F-47F5-945F-174CF8A45B5E}" destId="{62E43032-C837-48B3-B82E-05ED4FFE5CC7}" srcOrd="1" destOrd="0" presId="urn:microsoft.com/office/officeart/2008/layout/AccentedPicture"/>
    <dgm:cxn modelId="{F65545E1-8940-4F6F-8D98-B43A2F65CE71}" type="presParOf" srcId="{31C08972-8B9F-47F5-945F-174CF8A45B5E}" destId="{15FB9F5D-00FE-43E0-B704-CD5D25FA40F4}" srcOrd="2" destOrd="0" presId="urn:microsoft.com/office/officeart/2008/layout/AccentedPicture"/>
    <dgm:cxn modelId="{E94027F0-6292-4683-929C-14BA929367D2}" type="presParOf" srcId="{15FB9F5D-00FE-43E0-B704-CD5D25FA40F4}" destId="{8F3B0D14-0E9E-43D5-AA6A-417B87AEB264}" srcOrd="0" destOrd="0" presId="urn:microsoft.com/office/officeart/2008/layout/AccentedPicture"/>
    <dgm:cxn modelId="{36131356-367D-4F11-9E05-347EAAA98B50}" type="presParOf" srcId="{8F3B0D14-0E9E-43D5-AA6A-417B87AEB264}" destId="{D3E3263A-83C8-4B76-92EE-F335D7E1B28D}" srcOrd="0" destOrd="0" presId="urn:microsoft.com/office/officeart/2008/layout/AccentedPicture"/>
    <dgm:cxn modelId="{A4019F20-6736-4076-9040-125FBA189BFA}" type="presParOf" srcId="{8F3B0D14-0E9E-43D5-AA6A-417B87AEB264}" destId="{C1A88103-A064-4E8F-88CC-C73DBE04B0B4}" srcOrd="1" destOrd="0" presId="urn:microsoft.com/office/officeart/2008/layout/AccentedPicture"/>
    <dgm:cxn modelId="{B0AB9D2E-1586-4DF3-9971-C644C1C50A51}" type="presParOf" srcId="{8F3B0D14-0E9E-43D5-AA6A-417B87AEB264}" destId="{D66904E1-891D-49B6-93DE-1A18B8F1F039}" srcOrd="2" destOrd="0" presId="urn:microsoft.com/office/officeart/2008/layout/AccentedPicture"/>
    <dgm:cxn modelId="{34A0DC1F-F937-4891-89BC-0224F7B377E1}" type="presParOf" srcId="{D66904E1-891D-49B6-93DE-1A18B8F1F039}" destId="{B071F56F-9A39-45E5-A6F4-EDEFEBEF5929}" srcOrd="0" destOrd="0" presId="urn:microsoft.com/office/officeart/2008/layout/AccentedPicture"/>
    <dgm:cxn modelId="{DA3B9A00-742D-441D-9457-C92AAC32078A}" type="presParOf" srcId="{15FB9F5D-00FE-43E0-B704-CD5D25FA40F4}" destId="{2CC539E4-97A0-4191-9752-F4772422DB61}" srcOrd="1" destOrd="0" presId="urn:microsoft.com/office/officeart/2008/layout/AccentedPicture"/>
    <dgm:cxn modelId="{B3135E59-6661-4F1B-8203-01FB4680057A}" type="presParOf" srcId="{15FB9F5D-00FE-43E0-B704-CD5D25FA40F4}" destId="{C265E876-58A9-4D51-B22F-C5DACAC95401}" srcOrd="2" destOrd="0" presId="urn:microsoft.com/office/officeart/2008/layout/AccentedPicture"/>
    <dgm:cxn modelId="{DB8CF50A-3D1C-4DEE-9A16-B716D8BF7FD5}" type="presParOf" srcId="{C265E876-58A9-4D51-B22F-C5DACAC95401}" destId="{EB214B81-17B7-4C96-B64E-AEC4883CB941}" srcOrd="0" destOrd="0" presId="urn:microsoft.com/office/officeart/2008/layout/AccentedPicture"/>
    <dgm:cxn modelId="{3A50CE0E-EECB-4574-8E91-33EBD97F2D35}" type="presParOf" srcId="{C265E876-58A9-4D51-B22F-C5DACAC95401}" destId="{EC11E19D-1A08-47B4-A810-1027E049E8B4}" srcOrd="1" destOrd="0" presId="urn:microsoft.com/office/officeart/2008/layout/AccentedPicture"/>
    <dgm:cxn modelId="{9EE11427-26CB-4BFB-BE6D-E49EE449E1DF}" type="presParOf" srcId="{C265E876-58A9-4D51-B22F-C5DACAC95401}" destId="{5970E6F5-71C5-4858-B90C-A3AE22352E25}" srcOrd="2" destOrd="0" presId="urn:microsoft.com/office/officeart/2008/layout/AccentedPicture"/>
    <dgm:cxn modelId="{FE5FC4CD-CF8A-4847-A66B-4E6EA3E43ED2}" type="presParOf" srcId="{5970E6F5-71C5-4858-B90C-A3AE22352E25}" destId="{88D8B74D-7361-43A1-9165-9E059338307B}" srcOrd="0" destOrd="0" presId="urn:microsoft.com/office/officeart/2008/layout/AccentedPicture"/>
    <dgm:cxn modelId="{7F8B1DFA-4D22-461E-BCA3-9B3127CED428}" type="presParOf" srcId="{15FB9F5D-00FE-43E0-B704-CD5D25FA40F4}" destId="{3F545816-7D74-461D-997F-AE78DEF05566}" srcOrd="3" destOrd="0" presId="urn:microsoft.com/office/officeart/2008/layout/AccentedPicture"/>
    <dgm:cxn modelId="{A1AF78F4-B2DA-42A1-936D-C2E393B5833B}" type="presParOf" srcId="{15FB9F5D-00FE-43E0-B704-CD5D25FA40F4}" destId="{934945F3-DEF7-4181-9494-21B3E23CA264}" srcOrd="4" destOrd="0" presId="urn:microsoft.com/office/officeart/2008/layout/AccentedPicture"/>
    <dgm:cxn modelId="{0BBD4107-4A53-488A-AEB2-102064FF3D2A}" type="presParOf" srcId="{934945F3-DEF7-4181-9494-21B3E23CA264}" destId="{5C9119A1-0519-4406-9E78-F8FD288F8297}" srcOrd="0" destOrd="0" presId="urn:microsoft.com/office/officeart/2008/layout/AccentedPicture"/>
    <dgm:cxn modelId="{2045F438-72D9-496E-A0C2-2BD1E5E065D4}" type="presParOf" srcId="{934945F3-DEF7-4181-9494-21B3E23CA264}" destId="{C1B48BE8-FAB2-4A8B-912D-416EB314600E}" srcOrd="1" destOrd="0" presId="urn:microsoft.com/office/officeart/2008/layout/AccentedPicture"/>
    <dgm:cxn modelId="{7E56B8E1-B925-4B56-8FE3-09C21AE2434D}" type="presParOf" srcId="{934945F3-DEF7-4181-9494-21B3E23CA264}" destId="{C798B14D-DA1C-435A-8524-EC53FA211B98}" srcOrd="2" destOrd="0" presId="urn:microsoft.com/office/officeart/2008/layout/AccentedPicture"/>
    <dgm:cxn modelId="{50AA9755-C0C2-4BE6-8F9E-B1A03EA785BF}" type="presParOf" srcId="{C798B14D-DA1C-435A-8524-EC53FA211B98}" destId="{C9F08EB4-6ECD-4E6D-934E-738350C001C9}" srcOrd="0" destOrd="0" presId="urn:microsoft.com/office/officeart/2008/layout/AccentedPicture"/>
    <dgm:cxn modelId="{98952874-5F0D-47F2-9FB9-0358A8FDCFAE}" type="presParOf" srcId="{31C08972-8B9F-47F5-945F-174CF8A45B5E}" destId="{6AFD12D5-22B0-452E-9BA4-710502161DCF}" srcOrd="3" destOrd="0" presId="urn:microsoft.com/office/officeart/2008/layout/AccentedPicture"/>
    <dgm:cxn modelId="{F9687EB0-F4B4-41C7-950C-7E36E9A80354}" type="presParOf" srcId="{6AFD12D5-22B0-452E-9BA4-710502161DCF}" destId="{7B960717-F9EA-4CA4-BAFF-3D39D1511A3D}"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1C9F-2661-40FE-BBCE-73A24924C0FE}">
      <dsp:nvSpPr>
        <dsp:cNvPr id="0" name=""/>
        <dsp:cNvSpPr/>
      </dsp:nvSpPr>
      <dsp:spPr>
        <a:xfrm flipH="1">
          <a:off x="0" y="34113"/>
          <a:ext cx="2387214" cy="2635549"/>
        </a:xfrm>
        <a:prstGeom prst="round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40000" contrast="-20000"/>
                    </a14:imgEffect>
                  </a14:imgLayer>
                </a14:imgProps>
              </a:ext>
              <a:ext uri="{28A0092B-C50C-407E-A947-70E740481C1C}">
                <a14:useLocalDpi xmlns:a14="http://schemas.microsoft.com/office/drawing/2010/main"/>
              </a:ext>
            </a:extLst>
          </a:blip>
          <a:srcRect/>
          <a:stretch>
            <a:fillRect l="1207" t="228"/>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dsp:style>
    </dsp:sp>
    <dsp:sp modelId="{62E43032-C837-48B3-B82E-05ED4FFE5CC7}">
      <dsp:nvSpPr>
        <dsp:cNvPr id="0" name=""/>
        <dsp:cNvSpPr/>
      </dsp:nvSpPr>
      <dsp:spPr>
        <a:xfrm>
          <a:off x="406169" y="1010688"/>
          <a:ext cx="1471253" cy="1462285"/>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endParaRPr lang="es-ES" sz="1800" b="1" kern="1200" dirty="0"/>
        </a:p>
      </dsp:txBody>
      <dsp:txXfrm>
        <a:off x="406169" y="1010688"/>
        <a:ext cx="1471253" cy="1462285"/>
      </dsp:txXfrm>
    </dsp:sp>
    <dsp:sp modelId="{C1A88103-A064-4E8F-88CC-C73DBE04B0B4}">
      <dsp:nvSpPr>
        <dsp:cNvPr id="0" name=""/>
        <dsp:cNvSpPr/>
      </dsp:nvSpPr>
      <dsp:spPr>
        <a:xfrm>
          <a:off x="1530875" y="244968"/>
          <a:ext cx="1032670" cy="658028"/>
        </a:xfrm>
        <a:prstGeom prst="round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780"/>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40000"/>
              <a:lumOff val="60000"/>
            </a:schemeClr>
          </a:contourClr>
        </a:sp3d>
      </dsp:spPr>
      <dsp:style>
        <a:lnRef idx="3">
          <a:scrgbClr r="0" g="0" b="0"/>
        </a:lnRef>
        <a:fillRef idx="1">
          <a:scrgbClr r="0" g="0" b="0"/>
        </a:fillRef>
        <a:effectRef idx="1">
          <a:scrgbClr r="0" g="0" b="0"/>
        </a:effectRef>
        <a:fontRef idx="minor"/>
      </dsp:style>
    </dsp:sp>
    <dsp:sp modelId="{B071F56F-9A39-45E5-A6F4-EDEFEBEF5929}">
      <dsp:nvSpPr>
        <dsp:cNvPr id="0" name=""/>
        <dsp:cNvSpPr/>
      </dsp:nvSpPr>
      <dsp:spPr>
        <a:xfrm>
          <a:off x="2603529" y="284904"/>
          <a:ext cx="4571171" cy="65802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288000" rIns="36000" bIns="17780" numCol="1" spcCol="1270" anchor="ctr" anchorCtr="0">
          <a:noAutofit/>
        </a:bodyPr>
        <a:lstStyle/>
        <a:p>
          <a:pPr lvl="0" algn="ctr" defTabSz="622300">
            <a:lnSpc>
              <a:spcPct val="30000"/>
            </a:lnSpc>
            <a:spcBef>
              <a:spcPct val="0"/>
            </a:spcBef>
            <a:spcAft>
              <a:spcPct val="35000"/>
            </a:spcAft>
          </a:pPr>
          <a:r>
            <a:rPr kumimoji="1" lang="ja-JP" altLang="en-US" sz="1400" b="1" kern="1200" dirty="0">
              <a:effectLst>
                <a:outerShdw blurRad="38100" dist="38100" dir="2700000" algn="tl">
                  <a:srgbClr val="000000">
                    <a:alpha val="43137"/>
                  </a:srgbClr>
                </a:outerShdw>
              </a:effectLst>
            </a:rPr>
            <a:t>ノアは、洪水前の世界で「義の宣伝者」でした。</a:t>
          </a:r>
          <a:endParaRPr kumimoji="1" lang="en-US" altLang="ja-JP" sz="1400" b="1" kern="1200" dirty="0">
            <a:effectLst>
              <a:outerShdw blurRad="38100" dist="38100" dir="2700000" algn="tl">
                <a:srgbClr val="000000">
                  <a:alpha val="43137"/>
                </a:srgbClr>
              </a:outerShdw>
            </a:effectLst>
          </a:endParaRPr>
        </a:p>
        <a:p>
          <a:pPr lvl="0" algn="ctr" defTabSz="622300">
            <a:lnSpc>
              <a:spcPct val="30000"/>
            </a:lnSpc>
            <a:spcBef>
              <a:spcPct val="0"/>
            </a:spcBef>
            <a:spcAft>
              <a:spcPct val="35000"/>
            </a:spcAft>
          </a:pPr>
          <a:r>
            <a:rPr kumimoji="1" lang="ja-JP" altLang="en-US" sz="1400" b="1" kern="1200" dirty="0">
              <a:effectLst>
                <a:outerShdw blurRad="38100" dist="38100" dir="2700000" algn="tl">
                  <a:srgbClr val="000000">
                    <a:alpha val="43137"/>
                  </a:srgbClr>
                </a:outerShdw>
              </a:effectLst>
            </a:rPr>
            <a:t>（</a:t>
          </a:r>
          <a:r>
            <a:rPr kumimoji="1" lang="en-US" altLang="ja-JP" sz="1400" b="1" kern="1200" dirty="0">
              <a:effectLst>
                <a:outerShdw blurRad="38100" dist="38100" dir="2700000" algn="tl">
                  <a:srgbClr val="000000">
                    <a:alpha val="43137"/>
                  </a:srgbClr>
                </a:outerShdw>
              </a:effectLst>
            </a:rPr>
            <a:t>2</a:t>
          </a:r>
          <a:r>
            <a:rPr kumimoji="1" lang="ja-JP" altLang="en-US" sz="1400" b="1" kern="1200" dirty="0">
              <a:effectLst>
                <a:outerShdw blurRad="38100" dist="38100" dir="2700000" algn="tl">
                  <a:srgbClr val="000000">
                    <a:alpha val="43137"/>
                  </a:srgbClr>
                </a:outerShdw>
              </a:effectLst>
            </a:rPr>
            <a:t>ペテロ</a:t>
          </a:r>
          <a:r>
            <a:rPr kumimoji="1" lang="en-US" altLang="ja-JP" sz="1400" b="1" kern="1200" dirty="0">
              <a:effectLst>
                <a:outerShdw blurRad="38100" dist="38100" dir="2700000" algn="tl">
                  <a:srgbClr val="000000">
                    <a:alpha val="43137"/>
                  </a:srgbClr>
                </a:outerShdw>
              </a:effectLst>
            </a:rPr>
            <a:t>2:5</a:t>
          </a:r>
          <a:r>
            <a:rPr kumimoji="1" lang="ja-JP" altLang="en-US" sz="1400" b="1" kern="1200" dirty="0">
              <a:effectLst>
                <a:outerShdw blurRad="38100" dist="38100" dir="2700000" algn="tl">
                  <a:srgbClr val="000000">
                    <a:alpha val="43137"/>
                  </a:srgbClr>
                </a:outerShdw>
              </a:effectLst>
            </a:rPr>
            <a:t>）</a:t>
          </a:r>
          <a:endParaRPr lang="es-ES" sz="1400" b="1" kern="1200" dirty="0">
            <a:effectLst>
              <a:outerShdw blurRad="38100" dist="38100" dir="2700000" algn="tl">
                <a:srgbClr val="000000">
                  <a:alpha val="43137"/>
                </a:srgbClr>
              </a:outerShdw>
            </a:effectLst>
          </a:endParaRPr>
        </a:p>
      </dsp:txBody>
      <dsp:txXfrm>
        <a:off x="2603529" y="284904"/>
        <a:ext cx="4571171" cy="658028"/>
      </dsp:txXfrm>
    </dsp:sp>
    <dsp:sp modelId="{EC11E19D-1A08-47B4-A810-1027E049E8B4}">
      <dsp:nvSpPr>
        <dsp:cNvPr id="0" name=""/>
        <dsp:cNvSpPr/>
      </dsp:nvSpPr>
      <dsp:spPr>
        <a:xfrm>
          <a:off x="1530875" y="1021441"/>
          <a:ext cx="1032670" cy="658028"/>
        </a:xfrm>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dsp:spPr>
      <dsp:style>
        <a:lnRef idx="3">
          <a:scrgbClr r="0" g="0" b="0"/>
        </a:lnRef>
        <a:fillRef idx="1">
          <a:scrgbClr r="0" g="0" b="0"/>
        </a:fillRef>
        <a:effectRef idx="1">
          <a:scrgbClr r="0" g="0" b="0"/>
        </a:effectRef>
        <a:fontRef idx="minor"/>
      </dsp:style>
    </dsp:sp>
    <dsp:sp modelId="{88D8B74D-7361-43A1-9165-9E059338307B}">
      <dsp:nvSpPr>
        <dsp:cNvPr id="0" name=""/>
        <dsp:cNvSpPr/>
      </dsp:nvSpPr>
      <dsp:spPr>
        <a:xfrm>
          <a:off x="2572719" y="1009840"/>
          <a:ext cx="4571171" cy="658028"/>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5560" tIns="108000" rIns="35560" bIns="17780" numCol="1" spcCol="1270" anchor="ctr" anchorCtr="0">
          <a:noAutofit/>
        </a:bodyPr>
        <a:lstStyle/>
        <a:p>
          <a:pPr lvl="0" algn="l" defTabSz="622300">
            <a:lnSpc>
              <a:spcPct val="50000"/>
            </a:lnSpc>
            <a:spcBef>
              <a:spcPct val="0"/>
            </a:spcBef>
            <a:spcAft>
              <a:spcPct val="35000"/>
            </a:spcAft>
          </a:pPr>
          <a:r>
            <a:rPr kumimoji="1" lang="ja-JP" altLang="en-US" sz="1400" b="1" kern="1200" dirty="0">
              <a:effectLst>
                <a:outerShdw blurRad="38100" dist="38100" dir="2700000" algn="tl">
                  <a:srgbClr val="000000">
                    <a:alpha val="43137"/>
                  </a:srgbClr>
                </a:outerShdw>
              </a:effectLst>
            </a:rPr>
            <a:t>　神がアブラハムと交わした契約には、すべての国民</a:t>
          </a:r>
          <a:endParaRPr kumimoji="1" lang="en-US" altLang="ja-JP" sz="1400" b="1" kern="1200" dirty="0">
            <a:effectLst>
              <a:outerShdw blurRad="38100" dist="38100" dir="2700000" algn="tl">
                <a:srgbClr val="000000">
                  <a:alpha val="43137"/>
                </a:srgbClr>
              </a:outerShdw>
            </a:effectLst>
          </a:endParaRPr>
        </a:p>
        <a:p>
          <a:pPr lvl="0" algn="l" defTabSz="622300">
            <a:lnSpc>
              <a:spcPct val="50000"/>
            </a:lnSpc>
            <a:spcBef>
              <a:spcPct val="0"/>
            </a:spcBef>
            <a:spcAft>
              <a:spcPct val="35000"/>
            </a:spcAft>
          </a:pPr>
          <a:r>
            <a:rPr kumimoji="1" lang="ja-JP" altLang="en-US" sz="1400" b="1" kern="1200" dirty="0">
              <a:effectLst>
                <a:outerShdw blurRad="38100" dist="38100" dir="2700000" algn="tl">
                  <a:srgbClr val="000000">
                    <a:alpha val="43137"/>
                  </a:srgbClr>
                </a:outerShdw>
              </a:effectLst>
            </a:rPr>
            <a:t>　に対する祝福が含まれておりました。（創世記</a:t>
          </a:r>
          <a:r>
            <a:rPr kumimoji="1" lang="en-US" altLang="ja-JP" sz="1400" b="1" kern="1200" dirty="0">
              <a:effectLst>
                <a:outerShdw blurRad="38100" dist="38100" dir="2700000" algn="tl">
                  <a:srgbClr val="000000">
                    <a:alpha val="43137"/>
                  </a:srgbClr>
                </a:outerShdw>
              </a:effectLst>
            </a:rPr>
            <a:t>22:18</a:t>
          </a:r>
          <a:r>
            <a:rPr kumimoji="1" lang="ja-JP" altLang="en-US" sz="1400" b="1" kern="1200" dirty="0">
              <a:effectLst>
                <a:outerShdw blurRad="38100" dist="38100" dir="2700000" algn="tl">
                  <a:srgbClr val="000000">
                    <a:alpha val="43137"/>
                  </a:srgbClr>
                </a:outerShdw>
              </a:effectLst>
            </a:rPr>
            <a:t>）</a:t>
          </a:r>
          <a:endParaRPr lang="es-ES" sz="1400" b="1" kern="1200" dirty="0">
            <a:effectLst>
              <a:outerShdw blurRad="38100" dist="38100" dir="2700000" algn="tl">
                <a:srgbClr val="000000">
                  <a:alpha val="43137"/>
                </a:srgbClr>
              </a:outerShdw>
            </a:effectLst>
          </a:endParaRPr>
        </a:p>
      </dsp:txBody>
      <dsp:txXfrm>
        <a:off x="2572719" y="1009840"/>
        <a:ext cx="4571171" cy="658028"/>
      </dsp:txXfrm>
    </dsp:sp>
    <dsp:sp modelId="{C1B48BE8-FAB2-4A8B-912D-416EB314600E}">
      <dsp:nvSpPr>
        <dsp:cNvPr id="0" name=""/>
        <dsp:cNvSpPr/>
      </dsp:nvSpPr>
      <dsp:spPr>
        <a:xfrm>
          <a:off x="1530875" y="1797915"/>
          <a:ext cx="1032670" cy="658028"/>
        </a:xfrm>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dsp:spPr>
      <dsp:style>
        <a:lnRef idx="3">
          <a:scrgbClr r="0" g="0" b="0"/>
        </a:lnRef>
        <a:fillRef idx="1">
          <a:scrgbClr r="0" g="0" b="0"/>
        </a:fillRef>
        <a:effectRef idx="1">
          <a:scrgbClr r="0" g="0" b="0"/>
        </a:effectRef>
        <a:fontRef idx="minor"/>
      </dsp:style>
    </dsp:sp>
    <dsp:sp modelId="{C9F08EB4-6ECD-4E6D-934E-738350C001C9}">
      <dsp:nvSpPr>
        <dsp:cNvPr id="0" name=""/>
        <dsp:cNvSpPr/>
      </dsp:nvSpPr>
      <dsp:spPr>
        <a:xfrm>
          <a:off x="2569474" y="1797915"/>
          <a:ext cx="4571171" cy="65802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15240" rIns="30480" bIns="15240" numCol="1" spcCol="1270" anchor="ctr" anchorCtr="0">
          <a:noAutofit/>
        </a:bodyPr>
        <a:lstStyle/>
        <a:p>
          <a:pPr lvl="0" algn="l" defTabSz="533400">
            <a:lnSpc>
              <a:spcPct val="90000"/>
            </a:lnSpc>
            <a:spcBef>
              <a:spcPct val="0"/>
            </a:spcBef>
            <a:spcAft>
              <a:spcPct val="35000"/>
            </a:spcAft>
          </a:pPr>
          <a:r>
            <a:rPr kumimoji="1" lang="ja-JP" altLang="en-US" sz="1200" b="1" kern="1200" dirty="0">
              <a:effectLst>
                <a:outerShdw blurRad="38100" dist="38100" dir="2700000" algn="tl">
                  <a:srgbClr val="000000">
                    <a:alpha val="43137"/>
                  </a:srgbClr>
                </a:outerShdw>
              </a:effectLst>
            </a:rPr>
            <a:t>イエスは教会に「地の果てまで」福音を広めるように命じられました。（使徒</a:t>
          </a:r>
          <a:r>
            <a:rPr kumimoji="1" lang="en-US" altLang="ja-JP" sz="1200" b="1" kern="1200" dirty="0">
              <a:effectLst>
                <a:outerShdw blurRad="38100" dist="38100" dir="2700000" algn="tl">
                  <a:srgbClr val="000000">
                    <a:alpha val="43137"/>
                  </a:srgbClr>
                </a:outerShdw>
              </a:effectLst>
            </a:rPr>
            <a:t>1</a:t>
          </a:r>
          <a:r>
            <a:rPr kumimoji="1" lang="ja-JP" altLang="en-US" sz="1200" b="1" kern="1200" dirty="0">
              <a:effectLst>
                <a:outerShdw blurRad="38100" dist="38100" dir="2700000" algn="tl">
                  <a:srgbClr val="000000">
                    <a:alpha val="43137"/>
                  </a:srgbClr>
                </a:outerShdw>
              </a:effectLst>
            </a:rPr>
            <a:t>：</a:t>
          </a:r>
          <a:r>
            <a:rPr kumimoji="1" lang="en-US" altLang="ja-JP" sz="1200" b="1" kern="1200" dirty="0">
              <a:effectLst>
                <a:outerShdw blurRad="38100" dist="38100" dir="2700000" algn="tl">
                  <a:srgbClr val="000000">
                    <a:alpha val="43137"/>
                  </a:srgbClr>
                </a:outerShdw>
              </a:effectLst>
            </a:rPr>
            <a:t>8</a:t>
          </a:r>
          <a:r>
            <a:rPr kumimoji="1" lang="ja-JP" altLang="en-US" sz="1200" b="1" kern="1200" dirty="0">
              <a:effectLst>
                <a:outerShdw blurRad="38100" dist="38100" dir="2700000" algn="tl">
                  <a:srgbClr val="000000">
                    <a:alpha val="43137"/>
                  </a:srgbClr>
                </a:outerShdw>
              </a:effectLst>
            </a:rPr>
            <a:t>）</a:t>
          </a:r>
          <a:endParaRPr lang="es-ES" sz="1600" b="1" kern="1200" dirty="0"/>
        </a:p>
      </dsp:txBody>
      <dsp:txXfrm>
        <a:off x="2569474" y="1797915"/>
        <a:ext cx="4571171" cy="65802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7224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3590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198043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129751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F24B438-37DE-4E08-9124-61B9F2CB3854}" type="datetimeFigureOut">
              <a:rPr lang="es-ES" smtClean="0"/>
              <a:t>22/03/2021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1879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F24B438-37DE-4E08-9124-61B9F2CB3854}" type="datetimeFigureOut">
              <a:rPr lang="es-ES" smtClean="0"/>
              <a:t>22/03/2021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55344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24B438-37DE-4E08-9124-61B9F2CB3854}" type="datetimeFigureOut">
              <a:rPr lang="es-ES" smtClean="0"/>
              <a:t>22/03/2021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38034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F24B438-37DE-4E08-9124-61B9F2CB3854}" type="datetimeFigureOut">
              <a:rPr lang="es-ES" smtClean="0"/>
              <a:t>22/03/2021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52789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4B438-37DE-4E08-9124-61B9F2CB3854}" type="datetimeFigureOut">
              <a:rPr lang="es-ES" smtClean="0"/>
              <a:t>22/03/2021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9541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24B438-37DE-4E08-9124-61B9F2CB3854}" type="datetimeFigureOut">
              <a:rPr lang="es-ES" smtClean="0"/>
              <a:t>22/03/2021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32289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F24B438-37DE-4E08-9124-61B9F2CB3854}" type="datetimeFigureOut">
              <a:rPr lang="es-ES" smtClean="0"/>
              <a:t>22/03/2021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3A0FC4-7CB3-4F5A-A626-D20B48DD2724}" type="slidenum">
              <a:rPr lang="es-ES" smtClean="0"/>
              <a:t>‹#›</a:t>
            </a:fld>
            <a:endParaRPr lang="es-ES"/>
          </a:p>
        </p:txBody>
      </p:sp>
    </p:spTree>
    <p:extLst>
      <p:ext uri="{BB962C8B-B14F-4D97-AF65-F5344CB8AC3E}">
        <p14:creationId xmlns:p14="http://schemas.microsoft.com/office/powerpoint/2010/main" val="294734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24B438-37DE-4E08-9124-61B9F2CB3854}" type="datetimeFigureOut">
              <a:rPr lang="es-ES" smtClean="0"/>
              <a:t>22/03/2021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3A0FC4-7CB3-4F5A-A626-D20B48DD2724}" type="slidenum">
              <a:rPr lang="es-ES" smtClean="0"/>
              <a:t>‹#›</a:t>
            </a:fld>
            <a:endParaRPr lang="es-ES"/>
          </a:p>
        </p:txBody>
      </p:sp>
    </p:spTree>
    <p:extLst>
      <p:ext uri="{BB962C8B-B14F-4D97-AF65-F5344CB8AC3E}">
        <p14:creationId xmlns:p14="http://schemas.microsoft.com/office/powerpoint/2010/main" val="291388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xmlns="" id="{8ED08A1D-4632-47AB-8832-C17BA0086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25">
            <a:extLst>
              <a:ext uri="{FF2B5EF4-FFF2-40B4-BE49-F238E27FC236}">
                <a16:creationId xmlns:a16="http://schemas.microsoft.com/office/drawing/2014/main" xmlns="" id="{0075437B-93A1-4A73-812B-C5030CC2FF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664368" cy="5143500"/>
            <a:chOff x="0" y="0"/>
            <a:chExt cx="885825" cy="6858000"/>
          </a:xfrm>
        </p:grpSpPr>
        <p:sp>
          <p:nvSpPr>
            <p:cNvPr id="38" name="Freeform 6">
              <a:extLst>
                <a:ext uri="{FF2B5EF4-FFF2-40B4-BE49-F238E27FC236}">
                  <a16:creationId xmlns:a16="http://schemas.microsoft.com/office/drawing/2014/main" xmlns="" id="{BB8505BE-2298-4E13-A7FB-2D05006DF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9" name="Freeform 6">
              <a:extLst>
                <a:ext uri="{FF2B5EF4-FFF2-40B4-BE49-F238E27FC236}">
                  <a16:creationId xmlns:a16="http://schemas.microsoft.com/office/drawing/2014/main" xmlns="" id="{6751C2C2-B295-4CDA-9112-A35D684DCB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3" name="Imagen 2">
            <a:extLst>
              <a:ext uri="{FF2B5EF4-FFF2-40B4-BE49-F238E27FC236}">
                <a16:creationId xmlns:a16="http://schemas.microsoft.com/office/drawing/2014/main" xmlns="" id="{E9529D0B-3279-4773-AF26-CC6472E671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79231" y="88754"/>
            <a:ext cx="3764857" cy="4924427"/>
          </a:xfrm>
          <a:prstGeom prst="rect">
            <a:avLst/>
          </a:prstGeom>
          <a:ln w="38100" cap="sq">
            <a:solidFill>
              <a:srgbClr val="C7D0D6"/>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xmlns="" id="{CCD6A89C-7EFC-4AF5-918C-6C2F9ACF23A1}"/>
              </a:ext>
            </a:extLst>
          </p:cNvPr>
          <p:cNvSpPr txBox="1"/>
          <p:nvPr/>
        </p:nvSpPr>
        <p:spPr>
          <a:xfrm>
            <a:off x="985736" y="2947786"/>
            <a:ext cx="3586264" cy="822305"/>
          </a:xfrm>
          <a:prstGeom prst="roundRect">
            <a:avLst>
              <a:gd name="adj" fmla="val 50000"/>
            </a:avLst>
          </a:prstGeom>
          <a:solidFill>
            <a:srgbClr val="FFC000"/>
          </a:solidFill>
          <a:ln>
            <a:solidFill>
              <a:srgbClr val="313C43"/>
            </a:solidFill>
          </a:ln>
        </p:spPr>
        <p:txBody>
          <a:bodyPr wrap="square" rtlCol="0" anchor="ctr" anchorCtr="0">
            <a:spAutoFit/>
          </a:bodyPr>
          <a:lstStyle/>
          <a:p>
            <a:pPr algn="ctr">
              <a:spcAft>
                <a:spcPts val="600"/>
              </a:spcAft>
            </a:pPr>
            <a:r>
              <a:rPr lang="ja-JP" altLang="en-US" sz="3200" b="1" dirty="0">
                <a:solidFill>
                  <a:schemeClr val="accent1">
                    <a:lumMod val="50000"/>
                  </a:schemeClr>
                </a:solidFill>
                <a:effectLst>
                  <a:outerShdw blurRad="38100" dist="38100" dir="2700000" algn="tl">
                    <a:srgbClr val="000000">
                      <a:alpha val="43137"/>
                    </a:srgbClr>
                  </a:outerShdw>
                </a:effectLst>
              </a:rPr>
              <a:t>第</a:t>
            </a:r>
            <a:r>
              <a:rPr lang="en-US" altLang="ja-JP" sz="3200" b="1" dirty="0">
                <a:solidFill>
                  <a:schemeClr val="accent1">
                    <a:lumMod val="50000"/>
                  </a:schemeClr>
                </a:solidFill>
                <a:effectLst>
                  <a:outerShdw blurRad="38100" dist="38100" dir="2700000" algn="tl">
                    <a:srgbClr val="000000">
                      <a:alpha val="43137"/>
                    </a:srgbClr>
                  </a:outerShdw>
                </a:effectLst>
              </a:rPr>
              <a:t>12</a:t>
            </a:r>
            <a:r>
              <a:rPr lang="ja-JP" altLang="en-US" sz="3200" b="1" dirty="0">
                <a:solidFill>
                  <a:schemeClr val="accent1">
                    <a:lumMod val="50000"/>
                  </a:schemeClr>
                </a:solidFill>
                <a:effectLst>
                  <a:outerShdw blurRad="38100" dist="38100" dir="2700000" algn="tl">
                    <a:srgbClr val="000000">
                      <a:alpha val="43137"/>
                    </a:srgbClr>
                  </a:outerShdw>
                </a:effectLst>
              </a:rPr>
              <a:t>課</a:t>
            </a:r>
            <a:endParaRPr lang="en-US" sz="3200" b="1" dirty="0">
              <a:solidFill>
                <a:schemeClr val="accent1">
                  <a:lumMod val="50000"/>
                </a:schemeClr>
              </a:solidFill>
              <a:effectLst>
                <a:outerShdw blurRad="38100" dist="38100" dir="2700000" algn="tl">
                  <a:srgbClr val="000000">
                    <a:alpha val="43137"/>
                  </a:srgbClr>
                </a:outerShdw>
              </a:effectLst>
            </a:endParaRPr>
          </a:p>
        </p:txBody>
      </p:sp>
      <p:sp>
        <p:nvSpPr>
          <p:cNvPr id="25" name="CuadroTexto 24">
            <a:extLst>
              <a:ext uri="{FF2B5EF4-FFF2-40B4-BE49-F238E27FC236}">
                <a16:creationId xmlns:a16="http://schemas.microsoft.com/office/drawing/2014/main" xmlns="" id="{00388800-8B50-4DDA-8D68-F204BF8D903D}"/>
              </a:ext>
            </a:extLst>
          </p:cNvPr>
          <p:cNvSpPr txBox="1"/>
          <p:nvPr/>
        </p:nvSpPr>
        <p:spPr>
          <a:xfrm>
            <a:off x="735805" y="257496"/>
            <a:ext cx="4471988" cy="2569550"/>
          </a:xfrm>
          <a:prstGeom prst="rect">
            <a:avLst/>
          </a:prstGeom>
          <a:noFill/>
        </p:spPr>
        <p:txBody>
          <a:bodyPr wrap="square" rtlCol="0">
            <a:spAutoFit/>
            <a:scene3d>
              <a:camera prst="orthographicFront"/>
              <a:lightRig rig="threePt" dir="t"/>
            </a:scene3d>
            <a:sp3d extrusionH="57150" contourW="12700">
              <a:bevelT w="38100" h="38100"/>
            </a:sp3d>
          </a:bodyPr>
          <a:lstStyle/>
          <a:p>
            <a:pPr algn="ctr">
              <a:lnSpc>
                <a:spcPts val="10000"/>
              </a:lnSpc>
            </a:pPr>
            <a:r>
              <a:rPr lang="ja-JP" altLang="en-US" sz="6600" b="1" dirty="0">
                <a:ln w="12700" cmpd="sng">
                  <a:solidFill>
                    <a:srgbClr val="00B050"/>
                  </a:solidFill>
                  <a:prstDash val="solid"/>
                </a:ln>
                <a:solidFill>
                  <a:srgbClr val="92D050"/>
                </a:solidFill>
              </a:rPr>
              <a:t>諸国民の</a:t>
            </a:r>
            <a:endParaRPr lang="en-US" altLang="ja-JP" sz="6600" b="1" dirty="0">
              <a:ln w="12700" cmpd="sng">
                <a:solidFill>
                  <a:srgbClr val="00B050"/>
                </a:solidFill>
                <a:prstDash val="solid"/>
              </a:ln>
              <a:solidFill>
                <a:srgbClr val="92D050"/>
              </a:solidFill>
            </a:endParaRPr>
          </a:p>
          <a:p>
            <a:pPr algn="ctr">
              <a:lnSpc>
                <a:spcPts val="10000"/>
              </a:lnSpc>
            </a:pPr>
            <a:r>
              <a:rPr lang="ja-JP" altLang="en-US" sz="6600" b="1" dirty="0">
                <a:ln w="12700" cmpd="sng">
                  <a:solidFill>
                    <a:srgbClr val="00B050"/>
                  </a:solidFill>
                  <a:prstDash val="solid"/>
                </a:ln>
                <a:solidFill>
                  <a:srgbClr val="92D050"/>
                </a:solidFill>
              </a:rPr>
              <a:t>願い</a:t>
            </a:r>
            <a:endParaRPr lang="es-ES" sz="6600" b="1" dirty="0">
              <a:ln w="12700" cmpd="sng">
                <a:solidFill>
                  <a:srgbClr val="00B050"/>
                </a:solidFill>
                <a:prstDash val="solid"/>
              </a:ln>
              <a:solidFill>
                <a:srgbClr val="92D050"/>
              </a:solidFill>
            </a:endParaRPr>
          </a:p>
        </p:txBody>
      </p:sp>
      <p:sp>
        <p:nvSpPr>
          <p:cNvPr id="9" name="CuadroTexto 4">
            <a:extLst>
              <a:ext uri="{FF2B5EF4-FFF2-40B4-BE49-F238E27FC236}">
                <a16:creationId xmlns:a16="http://schemas.microsoft.com/office/drawing/2014/main" xmlns="" id="{51FB8B9B-E603-4EE5-B3A1-DEC2E0E9CACF}"/>
              </a:ext>
            </a:extLst>
          </p:cNvPr>
          <p:cNvSpPr txBox="1"/>
          <p:nvPr/>
        </p:nvSpPr>
        <p:spPr>
          <a:xfrm>
            <a:off x="985736" y="4055111"/>
            <a:ext cx="3586264" cy="822305"/>
          </a:xfrm>
          <a:prstGeom prst="roundRect">
            <a:avLst>
              <a:gd name="adj" fmla="val 50000"/>
            </a:avLst>
          </a:prstGeom>
          <a:solidFill>
            <a:srgbClr val="C7D0D6"/>
          </a:solidFill>
          <a:ln>
            <a:solidFill>
              <a:srgbClr val="313C43"/>
            </a:solidFill>
          </a:ln>
        </p:spPr>
        <p:txBody>
          <a:bodyPr wrap="square" rtlCol="0" anchor="ctr" anchorCtr="0">
            <a:spAutoFit/>
          </a:bodyPr>
          <a:lstStyle/>
          <a:p>
            <a:pPr algn="ctr">
              <a:spcAft>
                <a:spcPts val="600"/>
              </a:spcAft>
            </a:pPr>
            <a:r>
              <a:rPr lang="en-US" sz="3200" b="1" dirty="0">
                <a:solidFill>
                  <a:srgbClr val="313C43"/>
                </a:solidFill>
                <a:effectLst>
                  <a:outerShdw blurRad="38100" dist="38100" dir="2700000" algn="tl">
                    <a:srgbClr val="000000">
                      <a:alpha val="43137"/>
                    </a:srgbClr>
                  </a:outerShdw>
                </a:effectLst>
              </a:rPr>
              <a:t>2021</a:t>
            </a:r>
            <a:r>
              <a:rPr lang="ja-JP" altLang="en-US" sz="3200" b="1" dirty="0">
                <a:solidFill>
                  <a:srgbClr val="313C43"/>
                </a:solidFill>
                <a:effectLst>
                  <a:outerShdw blurRad="38100" dist="38100" dir="2700000" algn="tl">
                    <a:srgbClr val="000000">
                      <a:alpha val="43137"/>
                    </a:srgbClr>
                  </a:outerShdw>
                </a:effectLst>
              </a:rPr>
              <a:t>年</a:t>
            </a:r>
            <a:r>
              <a:rPr lang="en-US" altLang="ja-JP" sz="3200" b="1" dirty="0">
                <a:solidFill>
                  <a:srgbClr val="313C43"/>
                </a:solidFill>
                <a:effectLst>
                  <a:outerShdw blurRad="38100" dist="38100" dir="2700000" algn="tl">
                    <a:srgbClr val="000000">
                      <a:alpha val="43137"/>
                    </a:srgbClr>
                  </a:outerShdw>
                </a:effectLst>
              </a:rPr>
              <a:t>3</a:t>
            </a:r>
            <a:r>
              <a:rPr lang="ja-JP" altLang="en-US" sz="3200" b="1" dirty="0">
                <a:solidFill>
                  <a:srgbClr val="313C43"/>
                </a:solidFill>
                <a:effectLst>
                  <a:outerShdw blurRad="38100" dist="38100" dir="2700000" algn="tl">
                    <a:srgbClr val="000000">
                      <a:alpha val="43137"/>
                    </a:srgbClr>
                  </a:outerShdw>
                </a:effectLst>
              </a:rPr>
              <a:t>月</a:t>
            </a:r>
            <a:r>
              <a:rPr lang="en-US" altLang="ja-JP" sz="3200" b="1" dirty="0">
                <a:solidFill>
                  <a:srgbClr val="313C43"/>
                </a:solidFill>
                <a:effectLst>
                  <a:outerShdw blurRad="38100" dist="38100" dir="2700000" algn="tl">
                    <a:srgbClr val="000000">
                      <a:alpha val="43137"/>
                    </a:srgbClr>
                  </a:outerShdw>
                </a:effectLst>
              </a:rPr>
              <a:t>20</a:t>
            </a:r>
            <a:r>
              <a:rPr lang="ja-JP" altLang="en-US" sz="3200" b="1" dirty="0">
                <a:solidFill>
                  <a:srgbClr val="313C43"/>
                </a:solidFill>
                <a:effectLst>
                  <a:outerShdw blurRad="38100" dist="38100" dir="2700000" algn="tl">
                    <a:srgbClr val="000000">
                      <a:alpha val="43137"/>
                    </a:srgbClr>
                  </a:outerShdw>
                </a:effectLst>
              </a:rPr>
              <a:t>日</a:t>
            </a:r>
            <a:endParaRPr lang="es-ES" sz="3200" b="1" dirty="0">
              <a:solidFill>
                <a:srgbClr val="313C4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2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647617" y="1288486"/>
            <a:ext cx="7326849" cy="2893100"/>
          </a:xfrm>
          <a:prstGeom prst="rect">
            <a:avLst/>
          </a:prstGeom>
          <a:noFill/>
        </p:spPr>
        <p:txBody>
          <a:bodyPr wrap="square">
            <a:spAutoFit/>
          </a:bodyPr>
          <a:lstStyle/>
          <a:p>
            <a:pPr>
              <a:spcBef>
                <a:spcPts val="600"/>
              </a:spcBef>
            </a:pPr>
            <a:r>
              <a:rPr lang="ja-JP" altLang="en-US" sz="2600" b="1" dirty="0">
                <a:solidFill>
                  <a:srgbClr val="FFFF66"/>
                </a:solidFill>
                <a:effectLst>
                  <a:outerShdw blurRad="38100" dist="38100" dir="2700000" algn="tl">
                    <a:srgbClr val="000000">
                      <a:alpha val="43137"/>
                    </a:srgbClr>
                  </a:outerShdw>
                </a:effectLst>
                <a:latin typeface="+mn-ea"/>
              </a:rPr>
              <a:t>神のもとで謙虚に歩み、自分の義務の道を明らかにしてくださるように願いなさい。神がご自分の代表者に語りかけ、共に働く者となることを求められるとき、彼らは、イエスがナザレの会堂で朗読するために立ち上がったときにご自分の仕事として語られたのと同じ種類の仕事をすることになります。</a:t>
            </a:r>
            <a:endParaRPr lang="es-ES" sz="2600" b="1" dirty="0">
              <a:solidFill>
                <a:srgbClr val="FFFF66"/>
              </a:solidFill>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2862600" y="4569127"/>
            <a:ext cx="6111866" cy="338554"/>
          </a:xfrm>
          <a:prstGeom prst="rect">
            <a:avLst/>
          </a:prstGeom>
          <a:noFill/>
        </p:spPr>
        <p:txBody>
          <a:bodyPr wrap="none" rtlCol="0">
            <a:spAutoFit/>
          </a:bodyPr>
          <a:lstStyle/>
          <a:p>
            <a:pPr algn="r"/>
            <a:r>
              <a:rPr lang="en-US" sz="1600" b="1" dirty="0"/>
              <a:t>E.G.</a:t>
            </a:r>
            <a:r>
              <a:rPr lang="ja-JP" altLang="en-US" sz="1600" b="1" dirty="0"/>
              <a:t>ホワイト著</a:t>
            </a:r>
            <a:r>
              <a:rPr lang="en-US" sz="1600" b="1" dirty="0"/>
              <a:t> (Testimonies for the Church, book 9, cp. 22, p. 202)</a:t>
            </a:r>
            <a:endParaRPr lang="es-ES" sz="1600" b="1" dirty="0"/>
          </a:p>
        </p:txBody>
      </p:sp>
    </p:spTree>
    <p:extLst>
      <p:ext uri="{BB962C8B-B14F-4D97-AF65-F5344CB8AC3E}">
        <p14:creationId xmlns:p14="http://schemas.microsoft.com/office/powerpoint/2010/main" val="170619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8EFFEED-6BDE-4195-ABB3-7FC7D0898DB3}"/>
              </a:ext>
            </a:extLst>
          </p:cNvPr>
          <p:cNvSpPr txBox="1"/>
          <p:nvPr/>
        </p:nvSpPr>
        <p:spPr>
          <a:xfrm>
            <a:off x="3855990" y="54871"/>
            <a:ext cx="4108269" cy="646331"/>
          </a:xfrm>
          <a:prstGeom prst="rect">
            <a:avLst/>
          </a:prstGeom>
          <a:noFill/>
        </p:spPr>
        <p:txBody>
          <a:bodyPr wrap="square">
            <a:spAutoFit/>
          </a:bodyPr>
          <a:lstStyle/>
          <a:p>
            <a:pPr algn="dist"/>
            <a:r>
              <a:rPr lang="ja-JP" altLang="en-US" sz="3600" b="1" spc="300" dirty="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神の報復の日</a:t>
            </a:r>
            <a:endParaRPr lang="es-ES" sz="3600" b="1" spc="300" dirty="0">
              <a:ln w="1270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xmlns="" id="{9B6B20AA-26BA-40D1-96D9-76088C8B8023}"/>
              </a:ext>
            </a:extLst>
          </p:cNvPr>
          <p:cNvSpPr txBox="1"/>
          <p:nvPr/>
        </p:nvSpPr>
        <p:spPr>
          <a:xfrm>
            <a:off x="2466255" y="622337"/>
            <a:ext cx="6144514" cy="584775"/>
          </a:xfrm>
          <a:prstGeom prst="rect">
            <a:avLst/>
          </a:prstGeom>
          <a:noFill/>
        </p:spPr>
        <p:txBody>
          <a:bodyPr wrap="square">
            <a:spAutoFit/>
          </a:bodyPr>
          <a:lstStyle/>
          <a:p>
            <a:r>
              <a:rPr lang="ja-JP" altLang="en-U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主の恵みの年とわれわれの神の報復の日とを告げさせ、また、すべての悲しむ者を慰め、</a:t>
            </a:r>
            <a:r>
              <a:rPr lang="es-E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イザヤ書</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61:2</a:t>
            </a:r>
          </a:p>
        </p:txBody>
      </p:sp>
      <p:sp>
        <p:nvSpPr>
          <p:cNvPr id="5" name="CuadroTexto 4">
            <a:extLst>
              <a:ext uri="{FF2B5EF4-FFF2-40B4-BE49-F238E27FC236}">
                <a16:creationId xmlns:a16="http://schemas.microsoft.com/office/drawing/2014/main" xmlns="" id="{53C35DBF-8174-46C9-8207-341D445C5C65}"/>
              </a:ext>
            </a:extLst>
          </p:cNvPr>
          <p:cNvSpPr txBox="1"/>
          <p:nvPr/>
        </p:nvSpPr>
        <p:spPr>
          <a:xfrm>
            <a:off x="2413230" y="1232796"/>
            <a:ext cx="6423791" cy="584775"/>
          </a:xfrm>
          <a:prstGeom prst="rect">
            <a:avLst/>
          </a:prstGeom>
          <a:noFill/>
        </p:spPr>
        <p:txBody>
          <a:bodyPr wrap="square" rtlCol="0">
            <a:spAutoFit/>
          </a:bodyPr>
          <a:lstStyle/>
          <a:p>
            <a:pPr>
              <a:spcBef>
                <a:spcPts val="600"/>
              </a:spcBef>
            </a:pPr>
            <a:r>
              <a:rPr lang="ja-JP" altLang="en-US" sz="1600" b="1" dirty="0">
                <a:solidFill>
                  <a:schemeClr val="bg1"/>
                </a:solidFill>
                <a:effectLst>
                  <a:outerShdw blurRad="38100" dist="38100" dir="2700000" algn="tl">
                    <a:srgbClr val="000000">
                      <a:alpha val="43137"/>
                    </a:srgbClr>
                  </a:outerShdw>
                </a:effectLst>
              </a:rPr>
              <a:t>キリストはナザレでイザヤ書を読んでいたとき、「報復の日 」の直前でおやめになりました。なぜでしょうか？</a:t>
            </a:r>
          </a:p>
        </p:txBody>
      </p:sp>
      <p:pic>
        <p:nvPicPr>
          <p:cNvPr id="6" name="Picture 2" descr="http://www.bibleuniversity.com/images/CourseID1/lesson12-10.jpg">
            <a:extLst>
              <a:ext uri="{FF2B5EF4-FFF2-40B4-BE49-F238E27FC236}">
                <a16:creationId xmlns:a16="http://schemas.microsoft.com/office/drawing/2014/main" xmlns="" id="{2FF10215-B239-41A6-B74A-425FA92D30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2082" y="3256933"/>
            <a:ext cx="2418053" cy="1610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xmlns="" id="{78DBE775-C111-4E88-B9B2-BDC8492C4D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805" y="214545"/>
            <a:ext cx="2234400" cy="16758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xmlns="" id="{7EB31822-2D3E-4973-82E9-AC50091EF6D7}"/>
              </a:ext>
            </a:extLst>
          </p:cNvPr>
          <p:cNvSpPr txBox="1"/>
          <p:nvPr/>
        </p:nvSpPr>
        <p:spPr>
          <a:xfrm>
            <a:off x="171432" y="3990883"/>
            <a:ext cx="6240650" cy="738664"/>
          </a:xfrm>
          <a:prstGeom prst="rect">
            <a:avLst/>
          </a:prstGeom>
          <a:noFill/>
        </p:spPr>
        <p:txBody>
          <a:bodyPr wrap="square">
            <a:spAutoFit/>
          </a:bodyPr>
          <a:lstStyle/>
          <a:p>
            <a:pPr>
              <a:spcBef>
                <a:spcPts val="600"/>
              </a:spcBef>
            </a:pPr>
            <a:r>
              <a:rPr lang="ja-JP" altLang="en-US" sz="1400" b="1" dirty="0">
                <a:solidFill>
                  <a:schemeClr val="bg1"/>
                </a:solidFill>
                <a:effectLst>
                  <a:outerShdw blurRad="38100" dist="38100" dir="2700000" algn="tl">
                    <a:srgbClr val="000000">
                      <a:alpha val="43137"/>
                    </a:srgbClr>
                  </a:outerShdw>
                </a:effectLst>
              </a:rPr>
              <a:t>いつの日か、神様は敵に報復し、正義（裁き）を行われます（イザ</a:t>
            </a:r>
            <a:r>
              <a:rPr lang="en-US" altLang="ja-JP" sz="1400" b="1" dirty="0">
                <a:solidFill>
                  <a:schemeClr val="bg1"/>
                </a:solidFill>
                <a:effectLst>
                  <a:outerShdw blurRad="38100" dist="38100" dir="2700000" algn="tl">
                    <a:srgbClr val="000000">
                      <a:alpha val="43137"/>
                    </a:srgbClr>
                  </a:outerShdw>
                </a:effectLst>
              </a:rPr>
              <a:t>63:4</a:t>
            </a:r>
            <a:r>
              <a:rPr lang="ja-JP" altLang="en-US" sz="1400" b="1" dirty="0">
                <a:solidFill>
                  <a:schemeClr val="bg1"/>
                </a:solidFill>
                <a:effectLst>
                  <a:outerShdw blurRad="38100" dist="38100" dir="2700000" algn="tl">
                    <a:srgbClr val="000000">
                      <a:alpha val="43137"/>
                    </a:srgbClr>
                  </a:outerShdw>
                </a:effectLst>
              </a:rPr>
              <a:t>、ナホ</a:t>
            </a:r>
            <a:r>
              <a:rPr lang="en-US" altLang="ja-JP" sz="1400" b="1" dirty="0">
                <a:solidFill>
                  <a:schemeClr val="bg1"/>
                </a:solidFill>
                <a:effectLst>
                  <a:outerShdw blurRad="38100" dist="38100" dir="2700000" algn="tl">
                    <a:srgbClr val="000000">
                      <a:alpha val="43137"/>
                    </a:srgbClr>
                  </a:outerShdw>
                </a:effectLst>
              </a:rPr>
              <a:t>1:9</a:t>
            </a:r>
            <a:r>
              <a:rPr lang="ja-JP" altLang="en-US" sz="1400" b="1" dirty="0">
                <a:solidFill>
                  <a:schemeClr val="bg1"/>
                </a:solidFill>
                <a:effectLst>
                  <a:outerShdw blurRad="38100" dist="38100" dir="2700000" algn="tl">
                    <a:srgbClr val="000000">
                      <a:alpha val="43137"/>
                    </a:srgbClr>
                  </a:outerShdw>
                </a:effectLst>
              </a:rPr>
              <a:t>、</a:t>
            </a:r>
            <a:r>
              <a:rPr lang="en-US" altLang="ja-JP" sz="1400" b="1" dirty="0">
                <a:solidFill>
                  <a:schemeClr val="bg1"/>
                </a:solidFill>
                <a:effectLst>
                  <a:outerShdw blurRad="38100" dist="38100" dir="2700000" algn="tl">
                    <a:srgbClr val="000000">
                      <a:alpha val="43137"/>
                    </a:srgbClr>
                  </a:outerShdw>
                </a:effectLst>
              </a:rPr>
              <a:t>2.</a:t>
            </a:r>
            <a:r>
              <a:rPr lang="ja-JP" altLang="en-US" sz="1400" b="1" dirty="0">
                <a:solidFill>
                  <a:schemeClr val="bg1"/>
                </a:solidFill>
                <a:effectLst>
                  <a:outerShdw blurRad="38100" dist="38100" dir="2700000" algn="tl">
                    <a:srgbClr val="000000">
                      <a:alpha val="43137"/>
                    </a:srgbClr>
                  </a:outerShdw>
                </a:effectLst>
              </a:rPr>
              <a:t>テサ</a:t>
            </a:r>
            <a:r>
              <a:rPr lang="en-US" altLang="ja-JP" sz="1400" b="1" dirty="0">
                <a:solidFill>
                  <a:schemeClr val="bg1"/>
                </a:solidFill>
                <a:effectLst>
                  <a:outerShdw blurRad="38100" dist="38100" dir="2700000" algn="tl">
                    <a:srgbClr val="000000">
                      <a:alpha val="43137"/>
                    </a:srgbClr>
                  </a:outerShdw>
                </a:effectLst>
              </a:rPr>
              <a:t>1:8</a:t>
            </a:r>
            <a:r>
              <a:rPr lang="ja-JP" altLang="en-US" sz="1400" b="1" dirty="0">
                <a:solidFill>
                  <a:schemeClr val="bg1"/>
                </a:solidFill>
                <a:effectLst>
                  <a:outerShdw blurRad="38100" dist="38100" dir="2700000" algn="tl">
                    <a:srgbClr val="000000">
                      <a:alpha val="43137"/>
                    </a:srgbClr>
                  </a:outerShdw>
                </a:effectLst>
              </a:rPr>
              <a:t>、黙示</a:t>
            </a:r>
            <a:r>
              <a:rPr lang="en-US" altLang="ja-JP" sz="1400" b="1" dirty="0">
                <a:solidFill>
                  <a:schemeClr val="bg1"/>
                </a:solidFill>
                <a:effectLst>
                  <a:outerShdw blurRad="38100" dist="38100" dir="2700000" algn="tl">
                    <a:srgbClr val="000000">
                      <a:alpha val="43137"/>
                    </a:srgbClr>
                  </a:outerShdw>
                </a:effectLst>
              </a:rPr>
              <a:t>19:15</a:t>
            </a:r>
            <a:r>
              <a:rPr lang="ja-JP" altLang="en-US" sz="1400" b="1" dirty="0">
                <a:solidFill>
                  <a:schemeClr val="bg1"/>
                </a:solidFill>
                <a:effectLst>
                  <a:outerShdw blurRad="38100" dist="38100" dir="2700000" algn="tl">
                    <a:srgbClr val="000000">
                      <a:alpha val="43137"/>
                    </a:srgbClr>
                  </a:outerShdw>
                </a:effectLst>
              </a:rPr>
              <a:t>）。その時、神の完全な正義（裁き）の前に、すべての人がひざまくようになるのです（イザ</a:t>
            </a:r>
            <a:r>
              <a:rPr lang="en-US" altLang="ja-JP" sz="1400" b="1" dirty="0">
                <a:solidFill>
                  <a:schemeClr val="bg1"/>
                </a:solidFill>
                <a:effectLst>
                  <a:outerShdw blurRad="38100" dist="38100" dir="2700000" algn="tl">
                    <a:srgbClr val="000000">
                      <a:alpha val="43137"/>
                    </a:srgbClr>
                  </a:outerShdw>
                </a:effectLst>
              </a:rPr>
              <a:t>45:23</a:t>
            </a:r>
            <a:r>
              <a:rPr lang="ja-JP" altLang="en-US" sz="1400" b="1" dirty="0">
                <a:solidFill>
                  <a:schemeClr val="bg1"/>
                </a:solidFill>
                <a:effectLst>
                  <a:outerShdw blurRad="38100" dist="38100" dir="2700000" algn="tl">
                    <a:srgbClr val="000000">
                      <a:alpha val="43137"/>
                    </a:srgbClr>
                  </a:outerShdw>
                </a:effectLst>
              </a:rPr>
              <a:t>、フィリ</a:t>
            </a:r>
            <a:r>
              <a:rPr lang="en-US" altLang="ja-JP" sz="1400" b="1" dirty="0">
                <a:solidFill>
                  <a:schemeClr val="bg1"/>
                </a:solidFill>
                <a:effectLst>
                  <a:outerShdw blurRad="38100" dist="38100" dir="2700000" algn="tl">
                    <a:srgbClr val="000000">
                      <a:alpha val="43137"/>
                    </a:srgbClr>
                  </a:outerShdw>
                </a:effectLst>
              </a:rPr>
              <a:t>2:9-11</a:t>
            </a:r>
            <a:r>
              <a:rPr lang="ja-JP" altLang="en-US" sz="1400" b="1" dirty="0">
                <a:solidFill>
                  <a:schemeClr val="bg1"/>
                </a:solidFill>
                <a:effectLst>
                  <a:outerShdw blurRad="38100" dist="38100" dir="2700000" algn="tl">
                    <a:srgbClr val="000000">
                      <a:alpha val="43137"/>
                    </a:srgbClr>
                  </a:outerShdw>
                </a:effectLst>
              </a:rPr>
              <a:t>）。</a:t>
            </a:r>
            <a:endParaRPr lang="en-US" sz="1400"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5060A7E5-92D0-401B-B386-4F1542DCB1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6579" y="2112990"/>
            <a:ext cx="3452260" cy="1729502"/>
          </a:xfrm>
          <a:prstGeom prst="roundRect">
            <a:avLst>
              <a:gd name="adj" fmla="val 10139"/>
            </a:avLst>
          </a:prstGeom>
          <a:ln>
            <a:no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1" name="CuadroTexto 10">
            <a:extLst>
              <a:ext uri="{FF2B5EF4-FFF2-40B4-BE49-F238E27FC236}">
                <a16:creationId xmlns:a16="http://schemas.microsoft.com/office/drawing/2014/main" xmlns="" id="{4430F0C4-F0AF-4BF9-8254-04158191E533}"/>
              </a:ext>
            </a:extLst>
          </p:cNvPr>
          <p:cNvSpPr txBox="1"/>
          <p:nvPr/>
        </p:nvSpPr>
        <p:spPr>
          <a:xfrm>
            <a:off x="171432" y="2257320"/>
            <a:ext cx="2125147" cy="1384995"/>
          </a:xfrm>
          <a:prstGeom prst="rect">
            <a:avLst/>
          </a:prstGeom>
          <a:noFill/>
        </p:spPr>
        <p:txBody>
          <a:bodyPr wrap="square">
            <a:spAutoFit/>
          </a:bodyPr>
          <a:lstStyle/>
          <a:p>
            <a:pPr>
              <a:spcBef>
                <a:spcPts val="600"/>
              </a:spcBef>
            </a:pPr>
            <a:r>
              <a:rPr lang="ja-JP" altLang="en-US" sz="1400" b="1" dirty="0">
                <a:solidFill>
                  <a:schemeClr val="bg1"/>
                </a:solidFill>
                <a:effectLst>
                  <a:outerShdw blurRad="38100" dist="38100" dir="2700000" algn="tl">
                    <a:srgbClr val="000000">
                      <a:alpha val="43137"/>
                    </a:srgbClr>
                  </a:outerShdw>
                </a:effectLst>
              </a:rPr>
              <a:t>その時のキリストの働きは、世を裁くことではありませんでした。（ヨハネ</a:t>
            </a:r>
            <a:r>
              <a:rPr lang="en-US" altLang="ja-JP" sz="1400" b="1" dirty="0">
                <a:solidFill>
                  <a:schemeClr val="bg1"/>
                </a:solidFill>
                <a:effectLst>
                  <a:outerShdw blurRad="38100" dist="38100" dir="2700000" algn="tl">
                    <a:srgbClr val="000000">
                      <a:alpha val="43137"/>
                    </a:srgbClr>
                  </a:outerShdw>
                </a:effectLst>
              </a:rPr>
              <a:t>12</a:t>
            </a:r>
            <a:r>
              <a:rPr lang="ja-JP" altLang="en-US" sz="1400" b="1" dirty="0">
                <a:solidFill>
                  <a:schemeClr val="bg1"/>
                </a:solidFill>
                <a:effectLst>
                  <a:outerShdw blurRad="38100" dist="38100" dir="2700000" algn="tl">
                    <a:srgbClr val="000000">
                      <a:alpha val="43137"/>
                    </a:srgbClr>
                  </a:outerShdw>
                </a:effectLst>
              </a:rPr>
              <a:t>：</a:t>
            </a:r>
            <a:r>
              <a:rPr lang="en-US" altLang="ja-JP" sz="1400" b="1" dirty="0">
                <a:solidFill>
                  <a:schemeClr val="bg1"/>
                </a:solidFill>
                <a:effectLst>
                  <a:outerShdw blurRad="38100" dist="38100" dir="2700000" algn="tl">
                    <a:srgbClr val="000000">
                      <a:alpha val="43137"/>
                    </a:srgbClr>
                  </a:outerShdw>
                </a:effectLst>
              </a:rPr>
              <a:t>47</a:t>
            </a:r>
            <a:r>
              <a:rPr lang="ja-JP" altLang="en-US" sz="1400" b="1" dirty="0">
                <a:solidFill>
                  <a:schemeClr val="bg1"/>
                </a:solidFill>
                <a:effectLst>
                  <a:outerShdw blurRad="38100" dist="38100" dir="2700000" algn="tl">
                    <a:srgbClr val="000000">
                      <a:alpha val="43137"/>
                    </a:srgbClr>
                  </a:outerShdw>
                </a:effectLst>
              </a:rPr>
              <a:t>）。報復の日は後に起こることでした。</a:t>
            </a:r>
            <a:endParaRPr lang="en-US" sz="14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xmlns="" id="{5390CB7E-9EBE-417C-855C-9E136B673B15}"/>
              </a:ext>
            </a:extLst>
          </p:cNvPr>
          <p:cNvSpPr txBox="1"/>
          <p:nvPr/>
        </p:nvSpPr>
        <p:spPr>
          <a:xfrm>
            <a:off x="5825799" y="2131027"/>
            <a:ext cx="3106472" cy="954107"/>
          </a:xfrm>
          <a:prstGeom prst="rect">
            <a:avLst/>
          </a:prstGeom>
          <a:noFill/>
        </p:spPr>
        <p:txBody>
          <a:bodyPr wrap="square">
            <a:spAutoFit/>
          </a:bodyPr>
          <a:lstStyle/>
          <a:p>
            <a:pPr>
              <a:spcBef>
                <a:spcPts val="600"/>
              </a:spcBef>
            </a:pPr>
            <a:r>
              <a:rPr lang="ja-JP" altLang="en-US" sz="1400" b="1" dirty="0">
                <a:solidFill>
                  <a:schemeClr val="bg1"/>
                </a:solidFill>
                <a:effectLst>
                  <a:outerShdw blurRad="38100" dist="38100" dir="2700000" algn="tl">
                    <a:srgbClr val="000000">
                      <a:alpha val="43137"/>
                    </a:srgbClr>
                  </a:outerShdw>
                </a:effectLst>
              </a:rPr>
              <a:t>今日はまだ、神の究極の義（裁き）を期待する時ではありません。私たちは、報復を神に委ねるように勧められています（ローマ</a:t>
            </a:r>
            <a:r>
              <a:rPr lang="en-US" altLang="ja-JP" sz="1400" b="1" dirty="0">
                <a:solidFill>
                  <a:schemeClr val="bg1"/>
                </a:solidFill>
                <a:effectLst>
                  <a:outerShdw blurRad="38100" dist="38100" dir="2700000" algn="tl">
                    <a:srgbClr val="000000">
                      <a:alpha val="43137"/>
                    </a:srgbClr>
                  </a:outerShdw>
                </a:effectLst>
              </a:rPr>
              <a:t>12</a:t>
            </a:r>
            <a:r>
              <a:rPr lang="ja-JP" altLang="en-US" sz="1400" b="1" dirty="0" smtClean="0">
                <a:solidFill>
                  <a:schemeClr val="bg1"/>
                </a:solidFill>
                <a:effectLst>
                  <a:outerShdw blurRad="38100" dist="38100" dir="2700000" algn="tl">
                    <a:srgbClr val="000000">
                      <a:alpha val="43137"/>
                    </a:srgbClr>
                  </a:outerShdw>
                </a:effectLst>
              </a:rPr>
              <a:t>：</a:t>
            </a:r>
            <a:r>
              <a:rPr lang="en-US" altLang="ja-JP" sz="1400" b="1" dirty="0" smtClean="0">
                <a:solidFill>
                  <a:schemeClr val="bg1"/>
                </a:solidFill>
                <a:effectLst>
                  <a:outerShdw blurRad="38100" dist="38100" dir="2700000" algn="tl">
                    <a:srgbClr val="000000">
                      <a:alpha val="43137"/>
                    </a:srgbClr>
                  </a:outerShdw>
                </a:effectLst>
              </a:rPr>
              <a:t>19</a:t>
            </a:r>
            <a:r>
              <a:rPr lang="ja-JP" altLang="en-US" sz="1400" b="1" dirty="0" smtClean="0">
                <a:solidFill>
                  <a:schemeClr val="bg1"/>
                </a:solidFill>
                <a:effectLst>
                  <a:outerShdw blurRad="38100" dist="38100" dir="2700000" algn="tl">
                    <a:srgbClr val="000000">
                      <a:alpha val="43137"/>
                    </a:srgbClr>
                  </a:outerShdw>
                </a:effectLst>
              </a:rPr>
              <a:t>）</a:t>
            </a:r>
            <a:r>
              <a:rPr lang="ja-JP" altLang="en-US" sz="1400" b="1" dirty="0">
                <a:solidFill>
                  <a:schemeClr val="bg1"/>
                </a:solidFill>
                <a:effectLst>
                  <a:outerShdw blurRad="38100" dist="38100" dir="2700000" algn="tl">
                    <a:srgbClr val="000000">
                      <a:alpha val="43137"/>
                    </a:srgbClr>
                  </a:outerShdw>
                </a:effectLst>
              </a:rPr>
              <a:t>。</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0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567327" y="558812"/>
            <a:ext cx="8009345" cy="4308872"/>
          </a:xfrm>
          <a:prstGeom prst="rect">
            <a:avLst/>
          </a:prstGeom>
          <a:noFill/>
        </p:spPr>
        <p:txBody>
          <a:bodyPr wrap="square">
            <a:spAutoFit/>
          </a:bodyPr>
          <a:lstStyle/>
          <a:p>
            <a:pPr>
              <a:spcBef>
                <a:spcPts val="600"/>
              </a:spcBef>
            </a:pPr>
            <a:r>
              <a:rPr lang="ja-JP" altLang="en-US" sz="2400" b="1" dirty="0">
                <a:effectLst>
                  <a:outerShdw blurRad="38100" dist="38100" dir="2700000" algn="tl">
                    <a:srgbClr val="000000">
                      <a:alpha val="43137"/>
                    </a:srgbClr>
                  </a:outerShdw>
                </a:effectLst>
                <a:latin typeface="Cooper Black" panose="0208090404030B020404" pitchFamily="18" charset="0"/>
              </a:rPr>
              <a:t>神に対して憎しみを抱き、真理と聖潔を憎んでいた者たちが、ここで、天の群れに加わって賛美の歌を歌うことができるであろうか。果たして彼らは、神と小羊の栄光に耐え得るであろうか。いや、それはできないのである。</a:t>
            </a:r>
            <a:r>
              <a:rPr lang="en-US" altLang="ja-JP" sz="2400" b="1" dirty="0">
                <a:effectLst>
                  <a:outerShdw blurRad="38100" dist="38100" dir="2700000" algn="tl">
                    <a:srgbClr val="000000">
                      <a:alpha val="43137"/>
                    </a:srgbClr>
                  </a:outerShdw>
                </a:effectLst>
                <a:latin typeface="Cooper Black" panose="0208090404030B020404" pitchFamily="18" charset="0"/>
              </a:rPr>
              <a:t>… </a:t>
            </a:r>
            <a:r>
              <a:rPr lang="ja-JP" altLang="en-US" sz="2400" b="1" dirty="0">
                <a:effectLst>
                  <a:outerShdw blurRad="38100" dist="38100" dir="2700000" algn="tl">
                    <a:srgbClr val="000000">
                      <a:alpha val="43137"/>
                    </a:srgbClr>
                  </a:outerShdw>
                </a:effectLst>
                <a:latin typeface="Cooper Black" panose="0208090404030B020404" pitchFamily="18" charset="0"/>
              </a:rPr>
              <a:t>神に反逆した生活が、彼らを天にふさわしくない者にしてしまった。天の純潔と聖潔と平和とは、彼らにとっては責め苦となるであろう。</a:t>
            </a:r>
            <a:r>
              <a:rPr lang="en-US" altLang="ja-JP" sz="2400" b="1" dirty="0">
                <a:effectLst>
                  <a:outerShdw blurRad="38100" dist="38100" dir="2700000" algn="tl">
                    <a:srgbClr val="000000">
                      <a:alpha val="43137"/>
                    </a:srgbClr>
                  </a:outerShdw>
                </a:effectLst>
                <a:latin typeface="Cooper Black" panose="0208090404030B020404" pitchFamily="18" charset="0"/>
              </a:rPr>
              <a:t>… </a:t>
            </a:r>
            <a:r>
              <a:rPr lang="ja-JP" altLang="en-US" sz="2400" b="1" dirty="0">
                <a:effectLst>
                  <a:outerShdw blurRad="38100" dist="38100" dir="2700000" algn="tl">
                    <a:srgbClr val="000000">
                      <a:alpha val="43137"/>
                    </a:srgbClr>
                  </a:outerShdw>
                </a:effectLst>
                <a:latin typeface="Cooper Black" panose="0208090404030B020404" pitchFamily="18" charset="0"/>
              </a:rPr>
              <a:t>悪人の運命は、彼ら自身の選択によってきまるのである。彼らが天から除外されるのは、彼らが自ら進んでそうするのであり、神の正義と憐れみによるのである。</a:t>
            </a:r>
          </a:p>
          <a:p>
            <a:pPr>
              <a:spcBef>
                <a:spcPts val="600"/>
              </a:spcBef>
            </a:pP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3031383" y="4357168"/>
            <a:ext cx="5145639" cy="338554"/>
          </a:xfrm>
          <a:prstGeom prst="rect">
            <a:avLst/>
          </a:prstGeom>
          <a:noFill/>
        </p:spPr>
        <p:txBody>
          <a:bodyPr wrap="none" rtlCol="0">
            <a:spAutoFit/>
          </a:bodyPr>
          <a:lstStyle/>
          <a:p>
            <a:pPr algn="r"/>
            <a:r>
              <a:rPr lang="en-US" sz="1600" b="1" dirty="0"/>
              <a:t>E.G.</a:t>
            </a:r>
            <a:r>
              <a:rPr lang="ja-JP" altLang="en-US" sz="1600" b="1" dirty="0"/>
              <a:t>ホワイト著</a:t>
            </a:r>
            <a:r>
              <a:rPr lang="en-US" altLang="ja-JP" sz="1600" b="1" dirty="0"/>
              <a:t>『</a:t>
            </a:r>
            <a:r>
              <a:rPr lang="ja-JP" altLang="en-US" sz="1600" b="1" dirty="0"/>
              <a:t>各時代の大争闘</a:t>
            </a:r>
            <a:r>
              <a:rPr lang="en-US" altLang="ja-JP" sz="1600" b="1" dirty="0"/>
              <a:t>』</a:t>
            </a:r>
            <a:r>
              <a:rPr lang="ja-JP" altLang="en-US" sz="1600" b="1" dirty="0"/>
              <a:t>下巻　</a:t>
            </a:r>
            <a:r>
              <a:rPr lang="en-US" sz="1600" b="1" dirty="0"/>
              <a:t>33</a:t>
            </a:r>
            <a:r>
              <a:rPr lang="ja-JP" altLang="en-US" sz="1600" b="1" dirty="0"/>
              <a:t>章　</a:t>
            </a:r>
            <a:r>
              <a:rPr lang="en-US" altLang="ja-JP" sz="1600" b="1" dirty="0"/>
              <a:t>293p</a:t>
            </a:r>
            <a:endParaRPr lang="es-ES" sz="1600" b="1" dirty="0"/>
          </a:p>
        </p:txBody>
      </p:sp>
    </p:spTree>
    <p:extLst>
      <p:ext uri="{BB962C8B-B14F-4D97-AF65-F5344CB8AC3E}">
        <p14:creationId xmlns:p14="http://schemas.microsoft.com/office/powerpoint/2010/main" val="5315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51AD642A-D2F1-4E50-A933-6B59B8259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361" y="-115335"/>
            <a:ext cx="2571750" cy="2571750"/>
          </a:xfrm>
          <a:prstGeom prst="rect">
            <a:avLst/>
          </a:prstGeom>
        </p:spPr>
      </p:pic>
      <p:pic>
        <p:nvPicPr>
          <p:cNvPr id="5" name="Imagen 4">
            <a:extLst>
              <a:ext uri="{FF2B5EF4-FFF2-40B4-BE49-F238E27FC236}">
                <a16:creationId xmlns:a16="http://schemas.microsoft.com/office/drawing/2014/main" xmlns="" id="{AC389B9D-9968-4998-8F69-780381C3E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57" y="1357924"/>
            <a:ext cx="3692065" cy="3921862"/>
          </a:xfrm>
          <a:prstGeom prst="rect">
            <a:avLst/>
          </a:prstGeom>
        </p:spPr>
      </p:pic>
      <p:sp>
        <p:nvSpPr>
          <p:cNvPr id="2" name="CuadroTexto 1">
            <a:extLst>
              <a:ext uri="{FF2B5EF4-FFF2-40B4-BE49-F238E27FC236}">
                <a16:creationId xmlns:a16="http://schemas.microsoft.com/office/drawing/2014/main" xmlns="" id="{3C1DC5E1-8614-4965-8AC8-8A82CF2BF3C1}"/>
              </a:ext>
            </a:extLst>
          </p:cNvPr>
          <p:cNvSpPr txBox="1"/>
          <p:nvPr/>
        </p:nvSpPr>
        <p:spPr>
          <a:xfrm>
            <a:off x="4062286" y="1965334"/>
            <a:ext cx="5081713" cy="2492990"/>
          </a:xfrm>
          <a:prstGeom prst="rect">
            <a:avLst/>
          </a:prstGeom>
          <a:noFill/>
        </p:spPr>
        <p:txBody>
          <a:bodyPr wrap="square" rtlCol="0">
            <a:spAutoFit/>
          </a:bodyPr>
          <a:lstStyle/>
          <a:p>
            <a:pPr>
              <a:spcBef>
                <a:spcPts val="600"/>
              </a:spcBef>
            </a:pPr>
            <a:r>
              <a:rPr lang="ja-JP" altLang="en-US" b="1" dirty="0">
                <a:solidFill>
                  <a:srgbClr val="91EC3E"/>
                </a:solidFill>
              </a:rPr>
              <a:t>個人的な救い</a:t>
            </a:r>
            <a:r>
              <a:rPr lang="es-ES" b="1" dirty="0">
                <a:solidFill>
                  <a:srgbClr val="91EC3E"/>
                </a:solidFill>
              </a:rPr>
              <a:t>:</a:t>
            </a:r>
          </a:p>
          <a:p>
            <a:pPr lvl="1">
              <a:spcBef>
                <a:spcPts val="600"/>
              </a:spcBef>
            </a:pPr>
            <a:r>
              <a:rPr lang="ja-JP" altLang="en-US" b="1" dirty="0">
                <a:solidFill>
                  <a:schemeClr val="bg1"/>
                </a:solidFill>
              </a:rPr>
              <a:t>罪の結果</a:t>
            </a:r>
            <a:r>
              <a:rPr lang="en-US" b="1" dirty="0">
                <a:solidFill>
                  <a:schemeClr val="bg1"/>
                </a:solidFill>
              </a:rPr>
              <a:t> </a:t>
            </a:r>
            <a:r>
              <a:rPr lang="ja-JP" altLang="en-US" b="1" dirty="0">
                <a:solidFill>
                  <a:schemeClr val="bg1"/>
                </a:solidFill>
              </a:rPr>
              <a:t>イザヤ書</a:t>
            </a:r>
            <a:r>
              <a:rPr lang="en-US" b="1" dirty="0">
                <a:solidFill>
                  <a:schemeClr val="bg1"/>
                </a:solidFill>
              </a:rPr>
              <a:t> 59:1-15</a:t>
            </a:r>
            <a:endParaRPr lang="es-ES" b="1" dirty="0">
              <a:solidFill>
                <a:schemeClr val="bg1"/>
              </a:solidFill>
            </a:endParaRPr>
          </a:p>
          <a:p>
            <a:pPr lvl="1">
              <a:spcBef>
                <a:spcPts val="600"/>
              </a:spcBef>
            </a:pPr>
            <a:r>
              <a:rPr lang="ja-JP" altLang="en-US" b="1" dirty="0">
                <a:solidFill>
                  <a:schemeClr val="bg1"/>
                </a:solidFill>
              </a:rPr>
              <a:t>だれが赦されるのか</a:t>
            </a:r>
            <a:r>
              <a:rPr lang="en-US" b="1" dirty="0">
                <a:solidFill>
                  <a:schemeClr val="bg1"/>
                </a:solidFill>
              </a:rPr>
              <a:t> </a:t>
            </a:r>
            <a:r>
              <a:rPr lang="ja-JP" altLang="en-US" b="1" dirty="0">
                <a:solidFill>
                  <a:schemeClr val="bg1"/>
                </a:solidFill>
              </a:rPr>
              <a:t>イザヤ書</a:t>
            </a:r>
            <a:r>
              <a:rPr lang="en-US" b="1" dirty="0">
                <a:solidFill>
                  <a:schemeClr val="bg1"/>
                </a:solidFill>
              </a:rPr>
              <a:t> 59:16-21</a:t>
            </a:r>
            <a:endParaRPr lang="es-ES" b="1" dirty="0">
              <a:solidFill>
                <a:schemeClr val="bg1"/>
              </a:solidFill>
            </a:endParaRPr>
          </a:p>
          <a:p>
            <a:pPr lvl="1">
              <a:spcBef>
                <a:spcPts val="600"/>
              </a:spcBef>
            </a:pPr>
            <a:r>
              <a:rPr lang="ja-JP" altLang="en-US" b="1" dirty="0">
                <a:solidFill>
                  <a:schemeClr val="bg1"/>
                </a:solidFill>
              </a:rPr>
              <a:t>普遍的な訴え</a:t>
            </a:r>
            <a:r>
              <a:rPr lang="en-US" b="1" dirty="0">
                <a:solidFill>
                  <a:schemeClr val="bg1"/>
                </a:solidFill>
              </a:rPr>
              <a:t> </a:t>
            </a:r>
            <a:r>
              <a:rPr lang="ja-JP" altLang="en-US" b="1" dirty="0">
                <a:solidFill>
                  <a:schemeClr val="bg1"/>
                </a:solidFill>
              </a:rPr>
              <a:t>イザヤ書</a:t>
            </a:r>
            <a:r>
              <a:rPr lang="en-US" b="1" dirty="0">
                <a:solidFill>
                  <a:schemeClr val="bg1"/>
                </a:solidFill>
              </a:rPr>
              <a:t> 60</a:t>
            </a:r>
            <a:r>
              <a:rPr lang="ja-JP" altLang="en-US" b="1" dirty="0">
                <a:solidFill>
                  <a:schemeClr val="bg1"/>
                </a:solidFill>
              </a:rPr>
              <a:t>章</a:t>
            </a:r>
            <a:endParaRPr lang="es-ES" b="1" dirty="0">
              <a:solidFill>
                <a:schemeClr val="bg1"/>
              </a:solidFill>
            </a:endParaRPr>
          </a:p>
          <a:p>
            <a:pPr>
              <a:spcBef>
                <a:spcPts val="600"/>
              </a:spcBef>
            </a:pPr>
            <a:r>
              <a:rPr lang="ja-JP" altLang="en-US" b="1" dirty="0">
                <a:solidFill>
                  <a:srgbClr val="FFF271"/>
                </a:solidFill>
              </a:rPr>
              <a:t>普遍的な救済</a:t>
            </a:r>
            <a:r>
              <a:rPr lang="es-ES" b="1" dirty="0">
                <a:solidFill>
                  <a:srgbClr val="FFF271"/>
                </a:solidFill>
              </a:rPr>
              <a:t>:</a:t>
            </a:r>
          </a:p>
          <a:p>
            <a:pPr lvl="1">
              <a:spcBef>
                <a:spcPts val="600"/>
              </a:spcBef>
            </a:pPr>
            <a:r>
              <a:rPr lang="ja-JP" altLang="en-US" b="1" dirty="0">
                <a:solidFill>
                  <a:schemeClr val="bg1"/>
                </a:solidFill>
              </a:rPr>
              <a:t>主の恵みの年</a:t>
            </a:r>
            <a:r>
              <a:rPr lang="en-US" b="1" dirty="0">
                <a:solidFill>
                  <a:schemeClr val="bg1"/>
                </a:solidFill>
              </a:rPr>
              <a:t> </a:t>
            </a:r>
            <a:r>
              <a:rPr lang="ja-JP" altLang="en-US" b="1" dirty="0">
                <a:solidFill>
                  <a:schemeClr val="bg1"/>
                </a:solidFill>
              </a:rPr>
              <a:t>イザヤ書</a:t>
            </a:r>
            <a:r>
              <a:rPr lang="en-US" b="1" dirty="0">
                <a:solidFill>
                  <a:schemeClr val="bg1"/>
                </a:solidFill>
              </a:rPr>
              <a:t> 61:1-3</a:t>
            </a:r>
            <a:endParaRPr lang="es-ES" b="1" dirty="0">
              <a:solidFill>
                <a:schemeClr val="bg1"/>
              </a:solidFill>
            </a:endParaRPr>
          </a:p>
          <a:p>
            <a:pPr lvl="1">
              <a:spcBef>
                <a:spcPts val="600"/>
              </a:spcBef>
            </a:pPr>
            <a:r>
              <a:rPr lang="ja-JP" altLang="en-US" b="1" dirty="0">
                <a:solidFill>
                  <a:schemeClr val="bg1"/>
                </a:solidFill>
              </a:rPr>
              <a:t>神の報復の日</a:t>
            </a:r>
            <a:r>
              <a:rPr lang="en-US" b="1" dirty="0">
                <a:solidFill>
                  <a:schemeClr val="bg1"/>
                </a:solidFill>
              </a:rPr>
              <a:t> </a:t>
            </a:r>
            <a:r>
              <a:rPr lang="ja-JP" altLang="en-US" b="1" dirty="0">
                <a:solidFill>
                  <a:schemeClr val="bg1"/>
                </a:solidFill>
              </a:rPr>
              <a:t>イザヤ書</a:t>
            </a:r>
            <a:r>
              <a:rPr lang="en-US" b="1" dirty="0">
                <a:solidFill>
                  <a:schemeClr val="bg1"/>
                </a:solidFill>
              </a:rPr>
              <a:t> 61:2</a:t>
            </a:r>
            <a:endParaRPr lang="es-ES" b="1" dirty="0">
              <a:solidFill>
                <a:schemeClr val="bg1"/>
              </a:solidFill>
            </a:endParaRPr>
          </a:p>
        </p:txBody>
      </p:sp>
      <p:sp>
        <p:nvSpPr>
          <p:cNvPr id="3" name="CuadroTexto 2">
            <a:extLst>
              <a:ext uri="{FF2B5EF4-FFF2-40B4-BE49-F238E27FC236}">
                <a16:creationId xmlns:a16="http://schemas.microsoft.com/office/drawing/2014/main" xmlns="" id="{A7A73B60-D03A-43E2-8081-8A27E466FBBF}"/>
              </a:ext>
            </a:extLst>
          </p:cNvPr>
          <p:cNvSpPr txBox="1"/>
          <p:nvPr/>
        </p:nvSpPr>
        <p:spPr>
          <a:xfrm>
            <a:off x="108075" y="146762"/>
            <a:ext cx="7451645" cy="1631216"/>
          </a:xfrm>
          <a:prstGeom prst="rect">
            <a:avLst/>
          </a:prstGeom>
          <a:noFill/>
        </p:spPr>
        <p:txBody>
          <a:bodyPr wrap="square" rtlCol="0">
            <a:spAutoFit/>
          </a:bodyPr>
          <a:lstStyle/>
          <a:p>
            <a:pPr>
              <a:spcBef>
                <a:spcPts val="600"/>
              </a:spcBef>
            </a:pPr>
            <a:r>
              <a:rPr lang="ja-JP" altLang="en-US" b="1" dirty="0">
                <a:solidFill>
                  <a:schemeClr val="bg1"/>
                </a:solidFill>
                <a:effectLst>
                  <a:outerShdw blurRad="38100" dist="38100" dir="2700000" algn="tl">
                    <a:srgbClr val="000000">
                      <a:alpha val="43137"/>
                    </a:srgbClr>
                  </a:outerShdw>
                </a:effectLst>
              </a:rPr>
              <a:t>イザヤ書の</a:t>
            </a:r>
            <a:r>
              <a:rPr lang="en-US" altLang="ja-JP" b="1" dirty="0">
                <a:solidFill>
                  <a:schemeClr val="bg1"/>
                </a:solidFill>
                <a:effectLst>
                  <a:outerShdw blurRad="38100" dist="38100" dir="2700000" algn="tl">
                    <a:srgbClr val="000000">
                      <a:alpha val="43137"/>
                    </a:srgbClr>
                  </a:outerShdw>
                </a:effectLst>
              </a:rPr>
              <a:t>59</a:t>
            </a:r>
            <a:r>
              <a:rPr lang="ja-JP" altLang="en-US" b="1" dirty="0">
                <a:solidFill>
                  <a:schemeClr val="bg1"/>
                </a:solidFill>
                <a:effectLst>
                  <a:outerShdw blurRad="38100" dist="38100" dir="2700000" algn="tl">
                    <a:srgbClr val="000000">
                      <a:alpha val="43137"/>
                    </a:srgbClr>
                  </a:outerShdw>
                </a:effectLst>
              </a:rPr>
              <a:t>章から</a:t>
            </a:r>
            <a:r>
              <a:rPr lang="en-US" altLang="ja-JP" b="1" dirty="0">
                <a:solidFill>
                  <a:schemeClr val="bg1"/>
                </a:solidFill>
                <a:effectLst>
                  <a:outerShdw blurRad="38100" dist="38100" dir="2700000" algn="tl">
                    <a:srgbClr val="000000">
                      <a:alpha val="43137"/>
                    </a:srgbClr>
                  </a:outerShdw>
                </a:effectLst>
              </a:rPr>
              <a:t>61</a:t>
            </a:r>
            <a:r>
              <a:rPr lang="ja-JP" altLang="en-US" b="1" dirty="0">
                <a:solidFill>
                  <a:schemeClr val="bg1"/>
                </a:solidFill>
                <a:effectLst>
                  <a:outerShdw blurRad="38100" dist="38100" dir="2700000" algn="tl">
                    <a:srgbClr val="000000">
                      <a:alpha val="43137"/>
                    </a:srgbClr>
                  </a:outerShdw>
                </a:effectLst>
              </a:rPr>
              <a:t>章では、人間の罪への傾向とその結果が取り上げられています</a:t>
            </a:r>
            <a:r>
              <a:rPr lang="ja-JP" altLang="en-US" b="1" dirty="0" smtClean="0">
                <a:solidFill>
                  <a:schemeClr val="bg1"/>
                </a:solidFill>
                <a:effectLst>
                  <a:outerShdw blurRad="38100" dist="38100" dir="2700000" algn="tl">
                    <a:srgbClr val="000000">
                      <a:alpha val="43137"/>
                    </a:srgbClr>
                  </a:outerShdw>
                </a:effectLst>
              </a:rPr>
              <a:t>。</a:t>
            </a:r>
            <a:endParaRPr lang="en-US" altLang="ja-JP" b="1" dirty="0" smtClean="0">
              <a:solidFill>
                <a:schemeClr val="bg1"/>
              </a:solidFill>
              <a:effectLst>
                <a:outerShdw blurRad="38100" dist="38100" dir="2700000" algn="tl">
                  <a:srgbClr val="000000">
                    <a:alpha val="43137"/>
                  </a:srgbClr>
                </a:outerShdw>
              </a:effectLst>
            </a:endParaRPr>
          </a:p>
          <a:p>
            <a:pPr>
              <a:spcBef>
                <a:spcPts val="600"/>
              </a:spcBef>
            </a:pPr>
            <a:r>
              <a:rPr lang="ja-JP" altLang="en-US" b="1" dirty="0" smtClean="0">
                <a:solidFill>
                  <a:schemeClr val="bg1"/>
                </a:solidFill>
                <a:effectLst>
                  <a:outerShdw blurRad="38100" dist="38100" dir="2700000" algn="tl">
                    <a:srgbClr val="000000">
                      <a:alpha val="43137"/>
                    </a:srgbClr>
                  </a:outerShdw>
                </a:effectLst>
              </a:rPr>
              <a:t>また</a:t>
            </a:r>
            <a:r>
              <a:rPr lang="ja-JP" altLang="en-US" b="1" dirty="0">
                <a:solidFill>
                  <a:schemeClr val="bg1"/>
                </a:solidFill>
                <a:effectLst>
                  <a:outerShdw blurRad="38100" dist="38100" dir="2700000" algn="tl">
                    <a:srgbClr val="000000">
                      <a:alpha val="43137"/>
                    </a:srgbClr>
                  </a:outerShdw>
                </a:effectLst>
              </a:rPr>
              <a:t>、神のご性質である赦しと救いの計画についても記されています</a:t>
            </a:r>
            <a:r>
              <a:rPr lang="ja-JP" altLang="en-US" b="1" dirty="0" smtClean="0">
                <a:solidFill>
                  <a:schemeClr val="bg1"/>
                </a:solidFill>
                <a:effectLst>
                  <a:outerShdw blurRad="38100" dist="38100" dir="2700000" algn="tl">
                    <a:srgbClr val="000000">
                      <a:alpha val="43137"/>
                    </a:srgbClr>
                  </a:outerShdw>
                </a:effectLst>
              </a:rPr>
              <a:t>。</a:t>
            </a:r>
            <a:endParaRPr lang="en-US" altLang="ja-JP" b="1" dirty="0" smtClean="0">
              <a:solidFill>
                <a:schemeClr val="bg1"/>
              </a:solidFill>
              <a:effectLst>
                <a:outerShdw blurRad="38100" dist="38100" dir="2700000" algn="tl">
                  <a:srgbClr val="000000">
                    <a:alpha val="43137"/>
                  </a:srgbClr>
                </a:outerShdw>
              </a:effectLst>
            </a:endParaRPr>
          </a:p>
          <a:p>
            <a:pPr>
              <a:spcBef>
                <a:spcPts val="600"/>
              </a:spcBef>
            </a:pPr>
            <a:r>
              <a:rPr lang="ja-JP" altLang="en-US" b="1" dirty="0" smtClean="0">
                <a:solidFill>
                  <a:schemeClr val="bg1"/>
                </a:solidFill>
                <a:effectLst>
                  <a:outerShdw blurRad="38100" dist="38100" dir="2700000" algn="tl">
                    <a:srgbClr val="000000">
                      <a:alpha val="43137"/>
                    </a:srgbClr>
                  </a:outerShdw>
                </a:effectLst>
              </a:rPr>
              <a:t>それ</a:t>
            </a:r>
            <a:r>
              <a:rPr lang="ja-JP" altLang="en-US" b="1" dirty="0">
                <a:solidFill>
                  <a:schemeClr val="bg1"/>
                </a:solidFill>
                <a:effectLst>
                  <a:outerShdw blurRad="38100" dist="38100" dir="2700000" algn="tl">
                    <a:srgbClr val="000000">
                      <a:alpha val="43137"/>
                    </a:srgbClr>
                  </a:outerShdw>
                </a:effectLst>
              </a:rPr>
              <a:t>から、これらの章では、神と神の民の両方から、悔い改めを求める普遍的な訴えがあり、それを拒んだ場合の結果が書かれています。</a:t>
            </a:r>
          </a:p>
        </p:txBody>
      </p:sp>
      <p:pic>
        <p:nvPicPr>
          <p:cNvPr id="10" name="Imagen 9">
            <a:extLst>
              <a:ext uri="{FF2B5EF4-FFF2-40B4-BE49-F238E27FC236}">
                <a16:creationId xmlns:a16="http://schemas.microsoft.com/office/drawing/2014/main" xmlns="" id="{EEA69ADF-5A50-4F96-AF24-8C8DE06BF6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0490" y="2735992"/>
            <a:ext cx="218471" cy="228682"/>
          </a:xfrm>
          <a:prstGeom prst="rect">
            <a:avLst/>
          </a:prstGeom>
        </p:spPr>
      </p:pic>
      <p:pic>
        <p:nvPicPr>
          <p:cNvPr id="11" name="Imagen 10">
            <a:extLst>
              <a:ext uri="{FF2B5EF4-FFF2-40B4-BE49-F238E27FC236}">
                <a16:creationId xmlns:a16="http://schemas.microsoft.com/office/drawing/2014/main" xmlns="" id="{ACB21D6E-4FFB-46F0-965D-7ECD7EA1E0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0490" y="4141026"/>
            <a:ext cx="218471" cy="228682"/>
          </a:xfrm>
          <a:prstGeom prst="rect">
            <a:avLst/>
          </a:prstGeom>
        </p:spPr>
      </p:pic>
      <p:pic>
        <p:nvPicPr>
          <p:cNvPr id="14" name="Imagen 13">
            <a:extLst>
              <a:ext uri="{FF2B5EF4-FFF2-40B4-BE49-F238E27FC236}">
                <a16:creationId xmlns:a16="http://schemas.microsoft.com/office/drawing/2014/main" xmlns="" id="{6A743A0A-B1D4-4BC5-BD6B-BC122B5A88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60490" y="3796092"/>
            <a:ext cx="218471" cy="228682"/>
          </a:xfrm>
          <a:prstGeom prst="rect">
            <a:avLst/>
          </a:prstGeom>
        </p:spPr>
      </p:pic>
      <p:pic>
        <p:nvPicPr>
          <p:cNvPr id="17" name="Imagen 16">
            <a:extLst>
              <a:ext uri="{FF2B5EF4-FFF2-40B4-BE49-F238E27FC236}">
                <a16:creationId xmlns:a16="http://schemas.microsoft.com/office/drawing/2014/main" xmlns="" id="{62EBAAAB-742F-4245-B301-297D160CE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7445" y="2396441"/>
            <a:ext cx="218471" cy="228682"/>
          </a:xfrm>
          <a:prstGeom prst="rect">
            <a:avLst/>
          </a:prstGeom>
        </p:spPr>
      </p:pic>
      <p:pic>
        <p:nvPicPr>
          <p:cNvPr id="18" name="Imagen 17">
            <a:extLst>
              <a:ext uri="{FF2B5EF4-FFF2-40B4-BE49-F238E27FC236}">
                <a16:creationId xmlns:a16="http://schemas.microsoft.com/office/drawing/2014/main" xmlns="" id="{2493B96F-E20C-4963-A4DF-4D7305D70D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57446" y="3090173"/>
            <a:ext cx="218471" cy="228682"/>
          </a:xfrm>
          <a:prstGeom prst="rect">
            <a:avLst/>
          </a:prstGeom>
        </p:spPr>
      </p:pic>
      <p:pic>
        <p:nvPicPr>
          <p:cNvPr id="25" name="Imagen 24">
            <a:extLst>
              <a:ext uri="{FF2B5EF4-FFF2-40B4-BE49-F238E27FC236}">
                <a16:creationId xmlns:a16="http://schemas.microsoft.com/office/drawing/2014/main" xmlns="" id="{D651FCDB-926A-469B-A93C-C9EE9AABC0FE}"/>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3710090" y="3301529"/>
            <a:ext cx="354445" cy="507535"/>
          </a:xfrm>
          <a:prstGeom prst="rect">
            <a:avLst/>
          </a:prstGeom>
        </p:spPr>
      </p:pic>
      <p:pic>
        <p:nvPicPr>
          <p:cNvPr id="26" name="Imagen 25">
            <a:extLst>
              <a:ext uri="{FF2B5EF4-FFF2-40B4-BE49-F238E27FC236}">
                <a16:creationId xmlns:a16="http://schemas.microsoft.com/office/drawing/2014/main" xmlns="" id="{CEFFFFB1-8A82-40C1-9867-3D7ECAA8C0C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6200000">
            <a:off x="3710091" y="1903418"/>
            <a:ext cx="354445" cy="507536"/>
          </a:xfrm>
          <a:prstGeom prst="rect">
            <a:avLst/>
          </a:prstGeom>
        </p:spPr>
      </p:pic>
    </p:spTree>
    <p:extLst>
      <p:ext uri="{BB962C8B-B14F-4D97-AF65-F5344CB8AC3E}">
        <p14:creationId xmlns:p14="http://schemas.microsoft.com/office/powerpoint/2010/main" val="103348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ppt_w/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ppt_x</p:attrName>
                                        </p:attrNameLst>
                                      </p:cBhvr>
                                      <p:tavLst>
                                        <p:tav tm="0">
                                          <p:val>
                                            <p:strVal val="#ppt_x-#ppt_w/2"/>
                                          </p:val>
                                        </p:tav>
                                        <p:tav tm="100000">
                                          <p:val>
                                            <p:strVal val="#ppt_x"/>
                                          </p:val>
                                        </p:tav>
                                      </p:tavLst>
                                    </p:anim>
                                    <p:anim calcmode="lin" valueType="num">
                                      <p:cBhvr>
                                        <p:cTn id="75" dur="500" fill="hold"/>
                                        <p:tgtEl>
                                          <p:spTgt spid="25"/>
                                        </p:tgtEl>
                                        <p:attrNameLst>
                                          <p:attrName>ppt_y</p:attrName>
                                        </p:attrNameLst>
                                      </p:cBhvr>
                                      <p:tavLst>
                                        <p:tav tm="0">
                                          <p:val>
                                            <p:strVal val="#ppt_y"/>
                                          </p:val>
                                        </p:tav>
                                        <p:tav tm="100000">
                                          <p:val>
                                            <p:strVal val="#ppt_y"/>
                                          </p:val>
                                        </p:tav>
                                      </p:tavLst>
                                    </p:anim>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D4B339E-84D6-451E-809F-894F9C411CD5}"/>
              </a:ext>
            </a:extLst>
          </p:cNvPr>
          <p:cNvSpPr txBox="1"/>
          <p:nvPr/>
        </p:nvSpPr>
        <p:spPr>
          <a:xfrm>
            <a:off x="1615197" y="160493"/>
            <a:ext cx="3818202" cy="584775"/>
          </a:xfrm>
          <a:prstGeom prst="rect">
            <a:avLst/>
          </a:prstGeom>
          <a:noFill/>
        </p:spPr>
        <p:txBody>
          <a:bodyPr wrap="square">
            <a:spAutoFit/>
          </a:bodyPr>
          <a:lstStyle/>
          <a:p>
            <a:pPr algn="dist"/>
            <a:r>
              <a:rPr lang="ja-JP"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罪の結果</a:t>
            </a:r>
            <a:endParaRPr lang="es-E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xmlns="" id="{3773922D-B5D6-4494-ABEE-3173CE17CDEC}"/>
              </a:ext>
            </a:extLst>
          </p:cNvPr>
          <p:cNvSpPr txBox="1"/>
          <p:nvPr/>
        </p:nvSpPr>
        <p:spPr>
          <a:xfrm>
            <a:off x="467678" y="745268"/>
            <a:ext cx="6291264" cy="707886"/>
          </a:xfrm>
          <a:prstGeom prst="rect">
            <a:avLst/>
          </a:prstGeom>
          <a:noFill/>
        </p:spPr>
        <p:txBody>
          <a:bodyPr wrap="square">
            <a:spAutoFit/>
            <a:scene3d>
              <a:camera prst="orthographicFront"/>
              <a:lightRig rig="threePt" dir="t"/>
            </a:scene3d>
            <a:sp3d extrusionH="57150">
              <a:bevelT w="38100" h="38100"/>
            </a:sp3d>
          </a:bodyPr>
          <a:lstStyle/>
          <a:p>
            <a:r>
              <a:rPr lang="ja-JP" altLang="en-US" sz="1400" b="1" dirty="0">
                <a:solidFill>
                  <a:srgbClr val="7030A0"/>
                </a:solidFill>
                <a:effectLst>
                  <a:outerShdw blurRad="38100" dist="38100" dir="2700000" algn="tl">
                    <a:srgbClr val="000000">
                      <a:alpha val="43137"/>
                    </a:srgbClr>
                  </a:outerShdw>
                </a:effectLst>
                <a:latin typeface="Comic Sans MS" panose="030F0702030302020204" pitchFamily="66" charset="0"/>
              </a:rPr>
              <a:t>ただ、あなたがたの不義があなたがたと、あなたがたの神との間を隔てたのだ。またあなたがたの罪が主の顔をおおったために、お聞きにならないのだ。</a:t>
            </a:r>
            <a:r>
              <a:rPr lang="es-ES" sz="1400" b="1"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ja-JP" altLang="en-US" sz="1200" b="1" dirty="0">
                <a:solidFill>
                  <a:srgbClr val="7030A0"/>
                </a:solidFill>
                <a:effectLst>
                  <a:outerShdw blurRad="38100" dist="38100" dir="2700000" algn="tl">
                    <a:srgbClr val="000000">
                      <a:alpha val="43137"/>
                    </a:srgbClr>
                  </a:outerShdw>
                </a:effectLst>
                <a:latin typeface="Comic Sans MS" panose="030F0702030302020204" pitchFamily="66" charset="0"/>
              </a:rPr>
              <a:t>　イザヤ書</a:t>
            </a:r>
            <a:r>
              <a:rPr lang="es-ES" sz="1200" b="1" dirty="0">
                <a:solidFill>
                  <a:srgbClr val="7030A0"/>
                </a:solidFill>
                <a:effectLst>
                  <a:outerShdw blurRad="38100" dist="38100" dir="2700000" algn="tl">
                    <a:srgbClr val="000000">
                      <a:alpha val="43137"/>
                    </a:srgbClr>
                  </a:outerShdw>
                </a:effectLst>
                <a:latin typeface="Comic Sans MS" panose="030F0702030302020204" pitchFamily="66" charset="0"/>
              </a:rPr>
              <a:t> 59:2</a:t>
            </a:r>
            <a:endParaRPr lang="es-ES" sz="14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6513054F-BA19-4C2B-9368-832BA92CEB97}"/>
              </a:ext>
            </a:extLst>
          </p:cNvPr>
          <p:cNvSpPr txBox="1"/>
          <p:nvPr/>
        </p:nvSpPr>
        <p:spPr>
          <a:xfrm>
            <a:off x="243934" y="1428189"/>
            <a:ext cx="6560728" cy="1077218"/>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 （中略）</a:t>
            </a:r>
            <a:r>
              <a:rPr lang="ja-JP" altLang="en-US" sz="1600" b="1" dirty="0" smtClean="0">
                <a:effectLst>
                  <a:outerShdw blurRad="38100" dist="38100" dir="2700000" algn="tl">
                    <a:srgbClr val="000000">
                      <a:alpha val="43137"/>
                    </a:srgbClr>
                  </a:outerShdw>
                </a:effectLst>
              </a:rPr>
              <a:t>なぜ、ごらん</a:t>
            </a:r>
            <a:r>
              <a:rPr lang="ja-JP" altLang="en-US" sz="1600" b="1" dirty="0" smtClean="0">
                <a:effectLst>
                  <a:outerShdw blurRad="38100" dist="38100" dir="2700000" algn="tl">
                    <a:srgbClr val="000000">
                      <a:alpha val="43137"/>
                    </a:srgbClr>
                  </a:outerShdw>
                </a:effectLst>
              </a:rPr>
              <a:t>にならないのか。（</a:t>
            </a:r>
            <a:r>
              <a:rPr lang="ja-JP" altLang="en-US" sz="1600" b="1" dirty="0">
                <a:effectLst>
                  <a:outerShdw blurRad="38100" dist="38100" dir="2700000" algn="tl">
                    <a:srgbClr val="000000">
                      <a:alpha val="43137"/>
                    </a:srgbClr>
                  </a:outerShdw>
                </a:effectLst>
              </a:rPr>
              <a:t>中略</a:t>
            </a:r>
            <a:r>
              <a:rPr lang="ja-JP" altLang="en-US" sz="1600" b="1" dirty="0" smtClean="0">
                <a:effectLst>
                  <a:outerShdw blurRad="38100" dist="38100" dir="2700000" algn="tl">
                    <a:srgbClr val="000000">
                      <a:alpha val="43137"/>
                    </a:srgbClr>
                  </a:outerShdw>
                </a:effectLst>
              </a:rPr>
              <a:t>）なぜ、ごぞんじないのか」</a:t>
            </a:r>
            <a:r>
              <a:rPr lang="ja-JP" altLang="en-US" sz="1600" b="1" dirty="0">
                <a:effectLst>
                  <a:outerShdw blurRad="38100" dist="38100" dir="2700000" algn="tl">
                    <a:srgbClr val="000000">
                      <a:alpha val="43137"/>
                    </a:srgbClr>
                  </a:outerShdw>
                </a:effectLst>
              </a:rPr>
              <a:t>という質問に直面しました。</a:t>
            </a:r>
            <a:r>
              <a:rPr lang="en-US" altLang="ja-JP" sz="1200" b="1" dirty="0">
                <a:effectLst>
                  <a:outerShdw blurRad="38100" dist="38100" dir="2700000" algn="tl">
                    <a:srgbClr val="000000">
                      <a:alpha val="43137"/>
                    </a:srgbClr>
                  </a:outerShdw>
                </a:effectLst>
              </a:rPr>
              <a:t>(</a:t>
            </a:r>
            <a:r>
              <a:rPr lang="ja-JP" altLang="en-US" sz="1200" b="1" dirty="0">
                <a:effectLst>
                  <a:outerShdw blurRad="38100" dist="38100" dir="2700000" algn="tl">
                    <a:srgbClr val="000000">
                      <a:alpha val="43137"/>
                    </a:srgbClr>
                  </a:outerShdw>
                </a:effectLst>
              </a:rPr>
              <a:t>イザヤ</a:t>
            </a:r>
            <a:r>
              <a:rPr lang="en-US" altLang="ja-JP" sz="1200" b="1" dirty="0">
                <a:effectLst>
                  <a:outerShdw blurRad="38100" dist="38100" dir="2700000" algn="tl">
                    <a:srgbClr val="000000">
                      <a:alpha val="43137"/>
                    </a:srgbClr>
                  </a:outerShdw>
                </a:effectLst>
              </a:rPr>
              <a:t>58:3)</a:t>
            </a:r>
            <a:r>
              <a:rPr lang="ja-JP" altLang="en-US" sz="1600" b="1" dirty="0">
                <a:effectLst>
                  <a:outerShdw blurRad="38100" dist="38100" dir="2700000" algn="tl">
                    <a:srgbClr val="000000">
                      <a:alpha val="43137"/>
                    </a:srgbClr>
                  </a:outerShdw>
                </a:effectLst>
              </a:rPr>
              <a:t>という質問に、神はこのように答えました。「主の手が</a:t>
            </a:r>
            <a:r>
              <a:rPr lang="ja-JP" altLang="en-US" sz="1600" b="1" dirty="0" smtClean="0">
                <a:effectLst>
                  <a:outerShdw blurRad="38100" dist="38100" dir="2700000" algn="tl">
                    <a:srgbClr val="000000">
                      <a:alpha val="43137"/>
                    </a:srgbClr>
                  </a:outerShdw>
                </a:effectLst>
              </a:rPr>
              <a:t>短くて、救い得ないのではない。その</a:t>
            </a:r>
            <a:r>
              <a:rPr lang="ja-JP" altLang="en-US" sz="1600" b="1" dirty="0">
                <a:effectLst>
                  <a:outerShdw blurRad="38100" dist="38100" dir="2700000" algn="tl">
                    <a:srgbClr val="000000">
                      <a:alpha val="43137"/>
                    </a:srgbClr>
                  </a:outerShdw>
                </a:effectLst>
              </a:rPr>
              <a:t>耳が鈍くて</a:t>
            </a:r>
            <a:r>
              <a:rPr lang="ja-JP" altLang="en-US" sz="1600" b="1" dirty="0" smtClean="0">
                <a:effectLst>
                  <a:outerShdw blurRad="38100" dist="38100" dir="2700000" algn="tl">
                    <a:srgbClr val="000000">
                      <a:alpha val="43137"/>
                    </a:srgbClr>
                  </a:outerShdw>
                </a:effectLst>
              </a:rPr>
              <a:t>聞き得ないのでもない</a:t>
            </a:r>
            <a:r>
              <a:rPr lang="ja-JP" altLang="en-US" sz="16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（イザヤ</a:t>
            </a:r>
            <a:r>
              <a:rPr lang="en-US" altLang="ja-JP" sz="1400" b="1" dirty="0">
                <a:effectLst>
                  <a:outerShdw blurRad="38100" dist="38100" dir="2700000" algn="tl">
                    <a:srgbClr val="000000">
                      <a:alpha val="43137"/>
                    </a:srgbClr>
                  </a:outerShdw>
                </a:effectLst>
              </a:rPr>
              <a:t>59:1</a:t>
            </a:r>
            <a:r>
              <a:rPr lang="ja-JP" altLang="en-US" sz="1400" b="1" dirty="0">
                <a:effectLst>
                  <a:outerShdw blurRad="38100" dist="38100" dir="2700000" algn="tl">
                    <a:srgbClr val="000000">
                      <a:alpha val="43137"/>
                    </a:srgbClr>
                  </a:outerShdw>
                </a:effectLst>
              </a:rPr>
              <a:t>）</a:t>
            </a:r>
            <a:endParaRPr lang="en-US" sz="1400" b="1" dirty="0">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E63E88A2-0455-44A3-9AF7-7031EFCDCB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5848" y="462589"/>
            <a:ext cx="1912665" cy="2625862"/>
          </a:xfrm>
          <a:prstGeom prst="roundRect">
            <a:avLst>
              <a:gd name="adj" fmla="val 45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CuadroTexto 16">
            <a:extLst>
              <a:ext uri="{FF2B5EF4-FFF2-40B4-BE49-F238E27FC236}">
                <a16:creationId xmlns:a16="http://schemas.microsoft.com/office/drawing/2014/main" xmlns="" id="{0FD92FF3-82EE-4004-B3E9-8C18C717E26D}"/>
              </a:ext>
            </a:extLst>
          </p:cNvPr>
          <p:cNvSpPr txBox="1"/>
          <p:nvPr/>
        </p:nvSpPr>
        <p:spPr>
          <a:xfrm>
            <a:off x="216810" y="2672953"/>
            <a:ext cx="6542132" cy="830997"/>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そして（</a:t>
            </a:r>
            <a:r>
              <a:rPr lang="en-US" altLang="ja-JP" sz="1600" b="1" dirty="0">
                <a:effectLst>
                  <a:outerShdw blurRad="38100" dist="38100" dir="2700000" algn="tl">
                    <a:srgbClr val="000000">
                      <a:alpha val="43137"/>
                    </a:srgbClr>
                  </a:outerShdw>
                </a:effectLst>
              </a:rPr>
              <a:t>2</a:t>
            </a:r>
            <a:r>
              <a:rPr lang="ja-JP" altLang="en-US" sz="1600" b="1" dirty="0">
                <a:effectLst>
                  <a:outerShdw blurRad="38100" dist="38100" dir="2700000" algn="tl">
                    <a:srgbClr val="000000">
                      <a:alpha val="43137"/>
                    </a:srgbClr>
                  </a:outerShdw>
                </a:effectLst>
              </a:rPr>
              <a:t>節）、問題は神ではなく、人間にあると説明されました。罪は人類を神から引き離します。この分離に対する人間の反応は、神から逃げ、罪に身をゆだねてしますのです。（創世記</a:t>
            </a:r>
            <a:r>
              <a:rPr lang="en-US" altLang="ja-JP" sz="1600" b="1" dirty="0">
                <a:effectLst>
                  <a:outerShdw blurRad="38100" dist="38100" dir="2700000" algn="tl">
                    <a:srgbClr val="000000">
                      <a:alpha val="43137"/>
                    </a:srgbClr>
                  </a:outerShdw>
                </a:effectLst>
              </a:rPr>
              <a:t>3:8</a:t>
            </a:r>
            <a:r>
              <a:rPr lang="ja-JP" altLang="en-US" sz="1600" b="1" dirty="0">
                <a:effectLst>
                  <a:outerShdw blurRad="38100" dist="38100" dir="2700000" algn="tl">
                    <a:srgbClr val="000000">
                      <a:alpha val="43137"/>
                    </a:srgbClr>
                  </a:outerShdw>
                </a:effectLst>
              </a:rPr>
              <a:t>）。</a:t>
            </a:r>
            <a:endParaRPr lang="en-US" sz="1600" b="1" dirty="0">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xmlns="" id="{0D180EE9-22C4-4C33-A58C-379A7BBEB75A}"/>
              </a:ext>
            </a:extLst>
          </p:cNvPr>
          <p:cNvSpPr txBox="1"/>
          <p:nvPr/>
        </p:nvSpPr>
        <p:spPr>
          <a:xfrm>
            <a:off x="2276655" y="3644940"/>
            <a:ext cx="4396788" cy="1323439"/>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もし、私たちが罪に屈し続け、神のもとに来ようとしない（つまり、聖霊の声に耳を傾得ない）のであれば、神と私たちの間にある超えることができない大きな溝がなくなることはありません。</a:t>
            </a:r>
          </a:p>
        </p:txBody>
      </p:sp>
      <p:pic>
        <p:nvPicPr>
          <p:cNvPr id="13" name="Imagen 12">
            <a:extLst>
              <a:ext uri="{FF2B5EF4-FFF2-40B4-BE49-F238E27FC236}">
                <a16:creationId xmlns:a16="http://schemas.microsoft.com/office/drawing/2014/main" xmlns="" id="{256C6001-91A2-452E-A981-FFA855B2F3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810" y="3671496"/>
            <a:ext cx="1791324" cy="1270329"/>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CECDD242-DC71-4E67-B13E-2D12F0DF169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1965" y="3388313"/>
            <a:ext cx="1966548" cy="1478552"/>
          </a:xfrm>
          <a:prstGeom prst="rect">
            <a:avLst/>
          </a:prstGeom>
          <a:ln w="88900" cap="sq" cmpd="thickThin">
            <a:gradFill flip="none" rotWithShape="1">
              <a:gsLst>
                <a:gs pos="71000">
                  <a:srgbClr val="FEC306"/>
                </a:gs>
                <a:gs pos="0">
                  <a:srgbClr val="FEC306"/>
                </a:gs>
                <a:gs pos="100000">
                  <a:schemeClr val="tx1"/>
                </a:gs>
              </a:gsLst>
              <a:path path="circle">
                <a:fillToRect l="50000" t="50000" r="50000" b="50000"/>
              </a:path>
              <a:tileRect/>
            </a:gradFill>
            <a:prstDash val="solid"/>
            <a:miter lim="800000"/>
          </a:ln>
          <a:effectLst>
            <a:innerShdw blurRad="76200">
              <a:srgbClr val="000000"/>
            </a:innerShdw>
          </a:effectLst>
        </p:spPr>
      </p:pic>
    </p:spTree>
    <p:extLst>
      <p:ext uri="{BB962C8B-B14F-4D97-AF65-F5344CB8AC3E}">
        <p14:creationId xmlns:p14="http://schemas.microsoft.com/office/powerpoint/2010/main" val="26146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900" decel="100000" fill="hold"/>
                                        <p:tgtEl>
                                          <p:spTgt spid="19"/>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299354" y="954311"/>
            <a:ext cx="7602630" cy="3416320"/>
          </a:xfrm>
          <a:prstGeom prst="rect">
            <a:avLst/>
          </a:prstGeom>
          <a:noFill/>
        </p:spPr>
        <p:txBody>
          <a:bodyPr wrap="square">
            <a:spAutoFit/>
          </a:bodyPr>
          <a:lstStyle/>
          <a:p>
            <a:pPr>
              <a:spcBef>
                <a:spcPts val="600"/>
              </a:spcBef>
            </a:pPr>
            <a:r>
              <a:rPr lang="ja-JP" altLang="en-US" sz="2400" b="1" dirty="0">
                <a:effectLst>
                  <a:outerShdw blurRad="38100" dist="38100" dir="2700000" algn="tl">
                    <a:srgbClr val="000000">
                      <a:alpha val="43137"/>
                    </a:srgbClr>
                  </a:outerShdw>
                </a:effectLst>
                <a:latin typeface="Cooper Black" panose="0208090404030B020404" pitchFamily="18" charset="0"/>
              </a:rPr>
              <a:t>自分がもっと善良になり、神の前に出るにふさわしい者となるまでは、キリストに近づくべきではないという敵のささやきに耳を傾けてはならない。それまで待っているとすれば、いつまでも主の所に来ることはできない。もし、サタンが、あなたの汚れた衣を指さすならば、「わたしに来る者を決して拒みはしない」というイエスの約束をくりかえしなさい（ヨハネ ６：３ ７ ）。イエス・キリストの血がすべての罪から清めると敵に言いなさい。</a:t>
            </a:r>
            <a:endParaRPr lang="es-ES" sz="24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2895248" y="4804946"/>
            <a:ext cx="5403723" cy="338554"/>
          </a:xfrm>
          <a:prstGeom prst="rect">
            <a:avLst/>
          </a:prstGeom>
          <a:noFill/>
        </p:spPr>
        <p:txBody>
          <a:bodyPr wrap="none" rtlCol="0">
            <a:spAutoFit/>
          </a:bodyPr>
          <a:lstStyle/>
          <a:p>
            <a:pPr algn="r"/>
            <a:r>
              <a:rPr lang="fr-FR" sz="1600" b="1" dirty="0"/>
              <a:t>E.G.</a:t>
            </a:r>
            <a:r>
              <a:rPr lang="ja-JP" altLang="en-US" sz="1600" b="1" dirty="0"/>
              <a:t>ホワイト著</a:t>
            </a:r>
            <a:r>
              <a:rPr lang="fr-FR" sz="1600" b="1" dirty="0"/>
              <a:t> </a:t>
            </a:r>
            <a:r>
              <a:rPr lang="en-US" altLang="ja-JP" sz="1600" b="1" dirty="0"/>
              <a:t>『</a:t>
            </a:r>
            <a:r>
              <a:rPr lang="ja-JP" altLang="en-US" sz="1600" b="1" dirty="0"/>
              <a:t>キリストの実物教訓</a:t>
            </a:r>
            <a:r>
              <a:rPr lang="en-US" altLang="ja-JP" sz="1600" b="1" dirty="0"/>
              <a:t>』</a:t>
            </a:r>
            <a:r>
              <a:rPr lang="ja-JP" altLang="en-US" sz="1600" b="1" dirty="0"/>
              <a:t>　</a:t>
            </a:r>
            <a:r>
              <a:rPr lang="fr-FR" sz="1600" b="1" dirty="0"/>
              <a:t>16</a:t>
            </a:r>
            <a:r>
              <a:rPr lang="ja-JP" altLang="en-US" sz="1600" b="1" dirty="0"/>
              <a:t>章　　</a:t>
            </a:r>
            <a:r>
              <a:rPr lang="fr-FR" sz="1600" b="1" dirty="0"/>
              <a:t>p. 205</a:t>
            </a:r>
            <a:endParaRPr lang="es-ES" sz="1600" b="1" dirty="0"/>
          </a:p>
        </p:txBody>
      </p:sp>
    </p:spTree>
    <p:extLst>
      <p:ext uri="{BB962C8B-B14F-4D97-AF65-F5344CB8AC3E}">
        <p14:creationId xmlns:p14="http://schemas.microsoft.com/office/powerpoint/2010/main" val="18719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3B60F1F-139D-45EA-A9B2-CE8D257C15E7}"/>
              </a:ext>
            </a:extLst>
          </p:cNvPr>
          <p:cNvSpPr txBox="1"/>
          <p:nvPr/>
        </p:nvSpPr>
        <p:spPr>
          <a:xfrm>
            <a:off x="1286692" y="137815"/>
            <a:ext cx="4382589" cy="523220"/>
          </a:xfrm>
          <a:prstGeom prst="rect">
            <a:avLst/>
          </a:prstGeom>
          <a:noFill/>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w="6600">
                  <a:solidFill>
                    <a:srgbClr val="A6B727"/>
                  </a:solidFill>
                  <a:prstDash val="solid"/>
                </a:ln>
                <a:solidFill>
                  <a:srgbClr val="FFFFFF"/>
                </a:solidFill>
                <a:effectLst>
                  <a:outerShdw dist="38100" dir="2700000" algn="tl" rotWithShape="0">
                    <a:srgbClr val="A6B727"/>
                  </a:outerShdw>
                </a:effectLst>
                <a:uLnTx/>
                <a:uFillTx/>
                <a:latin typeface="Calibri" panose="020F0502020204030204"/>
                <a:ea typeface="游ゴシック" panose="020B0400000000000000" pitchFamily="50" charset="-128"/>
                <a:cs typeface="+mn-cs"/>
              </a:rPr>
              <a:t>だれが赦されるのか</a:t>
            </a:r>
            <a:endParaRPr kumimoji="0" lang="es-ES" sz="2800" b="1" i="0" u="none" strike="noStrike" kern="1200" cap="none" spc="0" normalizeH="0" baseline="0" noProof="0" dirty="0">
              <a:ln w="6600">
                <a:solidFill>
                  <a:srgbClr val="A6B727"/>
                </a:solidFill>
                <a:prstDash val="solid"/>
              </a:ln>
              <a:solidFill>
                <a:srgbClr val="FFFFFF"/>
              </a:solidFill>
              <a:effectLst>
                <a:outerShdw dist="38100" dir="2700000" algn="tl" rotWithShape="0">
                  <a:srgbClr val="A6B727"/>
                </a:outerShdw>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AC33CD74-B64B-4F94-9341-5CCC0D329EB9}"/>
              </a:ext>
            </a:extLst>
          </p:cNvPr>
          <p:cNvSpPr txBox="1"/>
          <p:nvPr/>
        </p:nvSpPr>
        <p:spPr>
          <a:xfrm>
            <a:off x="302474" y="576914"/>
            <a:ext cx="61296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EC30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主は言われる、「主は、あがなう者としてシオンにきたり、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FEC30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ヤコブのうちの、とがを離れる者に至る」と。</a:t>
            </a:r>
            <a:r>
              <a:rPr kumimoji="0" lang="ja-JP" altLang="en-US" sz="1400" b="1" i="0" u="none" strike="noStrike" kern="1200" cap="none" spc="0" normalizeH="0" baseline="0" noProof="0" dirty="0">
                <a:ln>
                  <a:noFill/>
                </a:ln>
                <a:solidFill>
                  <a:srgbClr val="FEC30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イザヤ書</a:t>
            </a:r>
            <a:r>
              <a:rPr kumimoji="0" lang="es-ES" sz="1400" b="1" i="0" u="none" strike="noStrike" kern="1200" cap="none" spc="0" normalizeH="0" baseline="0" noProof="0" dirty="0">
                <a:ln>
                  <a:noFill/>
                </a:ln>
                <a:solidFill>
                  <a:srgbClr val="FEC30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59:20</a:t>
            </a:r>
          </a:p>
        </p:txBody>
      </p:sp>
      <p:sp>
        <p:nvSpPr>
          <p:cNvPr id="5" name="CuadroTexto 4">
            <a:extLst>
              <a:ext uri="{FF2B5EF4-FFF2-40B4-BE49-F238E27FC236}">
                <a16:creationId xmlns:a16="http://schemas.microsoft.com/office/drawing/2014/main" xmlns="" id="{10E7910F-234F-45B7-B25E-F4858BBE0E1A}"/>
              </a:ext>
            </a:extLst>
          </p:cNvPr>
          <p:cNvSpPr txBox="1"/>
          <p:nvPr/>
        </p:nvSpPr>
        <p:spPr>
          <a:xfrm>
            <a:off x="209006" y="1197083"/>
            <a:ext cx="58772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贖いの鍵とは</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xmlns="" id="{5ACD2201-DF68-4303-9B4E-669A6BC9EB16}"/>
              </a:ext>
            </a:extLst>
          </p:cNvPr>
          <p:cNvSpPr txBox="1"/>
          <p:nvPr/>
        </p:nvSpPr>
        <p:spPr>
          <a:xfrm>
            <a:off x="163285" y="1748447"/>
            <a:ext cx="6223101" cy="164660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mj-lt"/>
              <a:buAutoNum type="arabicPeriod"/>
              <a:tabLst/>
              <a:defRPr/>
            </a:pP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もし、善のために罪を犯すのをやめることだとしたら、「善を行う者は一人もいない 」ということになり、深刻な問題になります。</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ローマ</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3:12)</a:t>
            </a:r>
          </a:p>
          <a:p>
            <a:pPr marL="342900" marR="0" lvl="0" indent="-342900" algn="l" defTabSz="457200" rtl="0" eaLnBrk="1" fontAlgn="auto" latinLnBrk="0" hangingPunct="1">
              <a:lnSpc>
                <a:spcPct val="100000"/>
              </a:lnSpc>
              <a:spcBef>
                <a:spcPts val="600"/>
              </a:spcBef>
              <a:spcAft>
                <a:spcPts val="0"/>
              </a:spcAft>
              <a:buClrTx/>
              <a:buSzTx/>
              <a:buFont typeface="+mj-lt"/>
              <a:buAutoNum type="arabicPeriod"/>
              <a:tabLst/>
              <a:defRPr/>
            </a:pP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それは、神が提供する赦しを受け入れることです。これが正しい道です（イザヤ</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18</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、エレミヤ</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31</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34</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）。そして、私たちはそれを無料で手に入れることができるのです （ローマ</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3:24</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a:t>
            </a:r>
            <a:endPar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xmlns="" id="{24413C29-48A3-4B94-A644-B5026272849E}"/>
              </a:ext>
            </a:extLst>
          </p:cNvPr>
          <p:cNvSpPr txBox="1"/>
          <p:nvPr/>
        </p:nvSpPr>
        <p:spPr>
          <a:xfrm>
            <a:off x="209006" y="4025180"/>
            <a:ext cx="568234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真の悔い改めには、心を入れ替えること、罪を捨てようとする気持ちが必要です（使徒</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19</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）。私たちの救われた信仰というのは、私たちの</a:t>
            </a:r>
            <a:r>
              <a:rPr kumimoji="0"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行い</a:t>
            </a:r>
            <a:r>
              <a:rPr lang="ja-JP" altLang="en-US" sz="1600" b="1" noProof="0" dirty="0" smtClean="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rPr>
              <a:t>に</a:t>
            </a:r>
            <a:r>
              <a:rPr kumimoji="0"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後</a:t>
            </a:r>
            <a:r>
              <a:rPr lang="ja-JP" altLang="en-US" sz="1600" b="1"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rPr>
              <a:t>で</a:t>
            </a:r>
            <a:r>
              <a:rPr kumimoji="0"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表れて</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きます（ヤコブ</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2</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r>
              <a:rPr kumimoji="0"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18</a:t>
            </a:r>
            <a:r>
              <a:rPr kumimoji="0"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xmlns="" id="{CEBF4B80-9F19-49FF-A876-9C5928AC8935}"/>
              </a:ext>
            </a:extLst>
          </p:cNvPr>
          <p:cNvSpPr txBox="1"/>
          <p:nvPr/>
        </p:nvSpPr>
        <p:spPr>
          <a:xfrm>
            <a:off x="209006" y="3525450"/>
            <a:ext cx="587724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罪（咎）を離れるとはどういう意味でしょうか</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435">
                                          <p:stCondLst>
                                            <p:cond delay="0"/>
                                          </p:stCondLst>
                                        </p:cTn>
                                        <p:tgtEl>
                                          <p:spTgt spid="4"/>
                                        </p:tgtEl>
                                      </p:cBhvr>
                                    </p:animEffect>
                                    <p:anim calcmode="lin" valueType="num">
                                      <p:cBhvr>
                                        <p:cTn id="17"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0"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1"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2" dur="20">
                                          <p:stCondLst>
                                            <p:cond delay="487"/>
                                          </p:stCondLst>
                                        </p:cTn>
                                        <p:tgtEl>
                                          <p:spTgt spid="4"/>
                                        </p:tgtEl>
                                      </p:cBhvr>
                                      <p:to x="100000" y="60000"/>
                                    </p:animScale>
                                    <p:animScale>
                                      <p:cBhvr>
                                        <p:cTn id="23" dur="124" decel="50000">
                                          <p:stCondLst>
                                            <p:cond delay="507"/>
                                          </p:stCondLst>
                                        </p:cTn>
                                        <p:tgtEl>
                                          <p:spTgt spid="4"/>
                                        </p:tgtEl>
                                      </p:cBhvr>
                                      <p:to x="100000" y="100000"/>
                                    </p:animScale>
                                    <p:animScale>
                                      <p:cBhvr>
                                        <p:cTn id="24" dur="20">
                                          <p:stCondLst>
                                            <p:cond delay="984"/>
                                          </p:stCondLst>
                                        </p:cTn>
                                        <p:tgtEl>
                                          <p:spTgt spid="4"/>
                                        </p:tgtEl>
                                      </p:cBhvr>
                                      <p:to x="100000" y="80000"/>
                                    </p:animScale>
                                    <p:animScale>
                                      <p:cBhvr>
                                        <p:cTn id="25" dur="124" decel="50000">
                                          <p:stCondLst>
                                            <p:cond delay="1004"/>
                                          </p:stCondLst>
                                        </p:cTn>
                                        <p:tgtEl>
                                          <p:spTgt spid="4"/>
                                        </p:tgtEl>
                                      </p:cBhvr>
                                      <p:to x="100000" y="100000"/>
                                    </p:animScale>
                                    <p:animScale>
                                      <p:cBhvr>
                                        <p:cTn id="26" dur="20">
                                          <p:stCondLst>
                                            <p:cond delay="1231"/>
                                          </p:stCondLst>
                                        </p:cTn>
                                        <p:tgtEl>
                                          <p:spTgt spid="4"/>
                                        </p:tgtEl>
                                      </p:cBhvr>
                                      <p:to x="100000" y="90000"/>
                                    </p:animScale>
                                    <p:animScale>
                                      <p:cBhvr>
                                        <p:cTn id="27" dur="124" decel="50000">
                                          <p:stCondLst>
                                            <p:cond delay="1251"/>
                                          </p:stCondLst>
                                        </p:cTn>
                                        <p:tgtEl>
                                          <p:spTgt spid="4"/>
                                        </p:tgtEl>
                                      </p:cBhvr>
                                      <p:to x="100000" y="100000"/>
                                    </p:animScale>
                                    <p:animScale>
                                      <p:cBhvr>
                                        <p:cTn id="28" dur="20">
                                          <p:stCondLst>
                                            <p:cond delay="1356"/>
                                          </p:stCondLst>
                                        </p:cTn>
                                        <p:tgtEl>
                                          <p:spTgt spid="4"/>
                                        </p:tgtEl>
                                      </p:cBhvr>
                                      <p:to x="100000" y="95000"/>
                                    </p:animScale>
                                    <p:animScale>
                                      <p:cBhvr>
                                        <p:cTn id="29" dur="124" decel="50000">
                                          <p:stCondLst>
                                            <p:cond delay="1376"/>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wipe(left)">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build="p"/>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546315" y="792466"/>
            <a:ext cx="6932002"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　恵みとは無慈悲な好意のことであり、信仰者は自分の功績や神に申し出ることなく義とされます。キリスト・イエスにある贖いによって義とされるのです。キリスト・イエスは、罪人の身代わりとして、また保証人として、天の法廷に立っておられます 「</a:t>
            </a:r>
            <a:r>
              <a:rPr kumimoji="0" lang="en-US" altLang="ja-JP"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0" lang="ja-JP" alt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a:t>
            </a:r>
            <a:r>
              <a:rPr kumimoji="0" lang="en-US" altLang="ja-JP"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 </a:t>
            </a:r>
            <a:r>
              <a:rPr kumimoji="0" lang="ja-JP" alt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oper Black" panose="0208090404030B020404" pitchFamily="18" charset="0"/>
                <a:ea typeface="游ゴシック" panose="020B0400000000000000" pitchFamily="50" charset="-128"/>
                <a:cs typeface="+mn-cs"/>
              </a:rPr>
              <a:t>信仰は愛によって働き、魂を清めます。信仰は芽を出し、花を咲かせ、尊い実の収穫をもたらします。信仰のあるところには善い行いが表われるのです。</a:t>
            </a:r>
            <a:endParaRPr kumimoji="0" lang="es-E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oper Black" panose="0208090404030B020404" pitchFamily="18" charset="0"/>
              <a:ea typeface="+mn-ea"/>
              <a:cs typeface="+mn-cs"/>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4267280" y="4757721"/>
            <a:ext cx="4411592" cy="338554"/>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E.G.W. (Selected Messages, book 1, cp. 62, p. 398)</a:t>
            </a:r>
            <a:endParaRPr kumimoji="0" lang="es-E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2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F6C46581-6B96-437A-93ED-FA57AC659B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8894" y="1244620"/>
            <a:ext cx="1482231" cy="29644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xmlns="" id="{657B90A6-274B-42F5-B512-E1D003DECBAD}"/>
              </a:ext>
            </a:extLst>
          </p:cNvPr>
          <p:cNvSpPr txBox="1"/>
          <p:nvPr/>
        </p:nvSpPr>
        <p:spPr>
          <a:xfrm>
            <a:off x="2359055" y="122174"/>
            <a:ext cx="4368740" cy="584775"/>
          </a:xfrm>
          <a:prstGeom prst="rect">
            <a:avLst/>
          </a:prstGeom>
          <a:noFill/>
        </p:spPr>
        <p:txBody>
          <a:bodyPr wrap="square">
            <a:spAutoFit/>
            <a:scene3d>
              <a:camera prst="orthographicFront"/>
              <a:lightRig rig="brightRoom" dir="t"/>
            </a:scene3d>
            <a:sp3d extrusionH="57150" contourW="12700">
              <a:bevelT h="25400" prst="softRound"/>
              <a:contourClr>
                <a:schemeClr val="accent3">
                  <a:lumMod val="50000"/>
                </a:schemeClr>
              </a:contourClr>
            </a:sp3d>
          </a:bodyPr>
          <a:lstStyle/>
          <a:p>
            <a:pPr algn="dist"/>
            <a:r>
              <a:rPr lang="ja-JP"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普遍的な訴え</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73D470A2-BCF2-4648-ACD0-A5C29BABAF5C}"/>
              </a:ext>
            </a:extLst>
          </p:cNvPr>
          <p:cNvSpPr txBox="1"/>
          <p:nvPr/>
        </p:nvSpPr>
        <p:spPr>
          <a:xfrm>
            <a:off x="37392" y="660308"/>
            <a:ext cx="9012066" cy="338554"/>
          </a:xfrm>
          <a:prstGeom prst="rect">
            <a:avLst/>
          </a:prstGeom>
          <a:noFill/>
        </p:spPr>
        <p:txBody>
          <a:bodyPr wrap="square">
            <a:spAutoFit/>
          </a:bodyPr>
          <a:lstStyle/>
          <a:p>
            <a:pPr algn="ctr"/>
            <a:r>
              <a:rPr lang="ja-JP" altLang="en-US" sz="16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もろもろの国は、あなたの光に来、もろもろの王は、のぼるあなたの輝きに来る。</a:t>
            </a:r>
            <a:r>
              <a:rPr lang="es-ES" sz="16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4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イザヤ</a:t>
            </a:r>
            <a:r>
              <a:rPr lang="es-ES" sz="14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 60:3</a:t>
            </a:r>
          </a:p>
        </p:txBody>
      </p:sp>
      <p:sp>
        <p:nvSpPr>
          <p:cNvPr id="5" name="CuadroTexto 4">
            <a:extLst>
              <a:ext uri="{FF2B5EF4-FFF2-40B4-BE49-F238E27FC236}">
                <a16:creationId xmlns:a16="http://schemas.microsoft.com/office/drawing/2014/main" xmlns="" id="{0C3E617F-937A-40D4-AF15-976542F19FCD}"/>
              </a:ext>
            </a:extLst>
          </p:cNvPr>
          <p:cNvSpPr txBox="1"/>
          <p:nvPr/>
        </p:nvSpPr>
        <p:spPr>
          <a:xfrm>
            <a:off x="226127" y="998862"/>
            <a:ext cx="6838405" cy="584775"/>
          </a:xfrm>
          <a:prstGeom prst="rect">
            <a:avLst/>
          </a:prstGeom>
          <a:noFill/>
        </p:spPr>
        <p:txBody>
          <a:bodyPr wrap="square" rtlCol="0">
            <a:spAutoFit/>
          </a:bodyPr>
          <a:lstStyle/>
          <a:p>
            <a:pPr algn="r">
              <a:spcBef>
                <a:spcPts val="600"/>
              </a:spcBef>
            </a:pPr>
            <a:r>
              <a:rPr lang="ja-JP" altLang="en-US" sz="1600" b="1" dirty="0">
                <a:effectLst>
                  <a:outerShdw blurRad="38100" dist="38100" dir="2700000" algn="tl">
                    <a:srgbClr val="000000">
                      <a:alpha val="43137"/>
                    </a:srgbClr>
                  </a:outerShdw>
                </a:effectLst>
              </a:rPr>
              <a:t>贖いの光を受けた者は、その光を反映し、その光で世を照らすべきです。（マタイ</a:t>
            </a:r>
            <a:r>
              <a:rPr lang="en-US" altLang="ja-JP" sz="1600" b="1" dirty="0">
                <a:effectLst>
                  <a:outerShdw blurRad="38100" dist="38100" dir="2700000" algn="tl">
                    <a:srgbClr val="000000">
                      <a:alpha val="43137"/>
                    </a:srgbClr>
                  </a:outerShdw>
                </a:effectLst>
              </a:rPr>
              <a:t>5</a:t>
            </a:r>
            <a:r>
              <a:rPr lang="ja-JP" altLang="en-US" sz="1600" b="1" dirty="0">
                <a:effectLst>
                  <a:outerShdw blurRad="38100" dist="38100" dir="2700000" algn="tl">
                    <a:srgbClr val="000000">
                      <a:alpha val="43137"/>
                    </a:srgbClr>
                  </a:outerShdw>
                </a:effectLst>
              </a:rPr>
              <a:t>：</a:t>
            </a:r>
            <a:r>
              <a:rPr lang="en-US" altLang="ja-JP" sz="1600" b="1" dirty="0">
                <a:effectLst>
                  <a:outerShdw blurRad="38100" dist="38100" dir="2700000" algn="tl">
                    <a:srgbClr val="000000">
                      <a:alpha val="43137"/>
                    </a:srgbClr>
                  </a:outerShdw>
                </a:effectLst>
              </a:rPr>
              <a:t>14</a:t>
            </a:r>
            <a:r>
              <a:rPr lang="ja-JP" altLang="en-US" sz="1600" b="1" dirty="0">
                <a:effectLst>
                  <a:outerShdw blurRad="38100" dist="38100" dir="2700000" algn="tl">
                    <a:srgbClr val="000000">
                      <a:alpha val="43137"/>
                    </a:srgbClr>
                  </a:outerShdw>
                </a:effectLst>
              </a:rPr>
              <a:t>）</a:t>
            </a:r>
            <a:endParaRPr lang="es-ES" sz="1600" b="1" dirty="0">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A84EA7EF-2D7C-4255-B76E-CC7798C52176}"/>
              </a:ext>
            </a:extLst>
          </p:cNvPr>
          <p:cNvSpPr txBox="1"/>
          <p:nvPr/>
        </p:nvSpPr>
        <p:spPr>
          <a:xfrm>
            <a:off x="437806" y="4362043"/>
            <a:ext cx="8433319" cy="738664"/>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rPr>
              <a:t>神は、贖罪を受け入れるすべての人に次のように約束しました。「昼は、もはや太陽があなたの光とならず、夜も月が輝いてあなたを照さず、主はとこしえにあなたの光となり、あなたの神はあなたの栄えとなられる。」 </a:t>
            </a:r>
            <a:r>
              <a:rPr lang="en-US" altLang="ja-JP" sz="1400" b="1" dirty="0">
                <a:effectLst>
                  <a:outerShdw blurRad="38100" dist="38100" dir="2700000" algn="tl">
                    <a:srgbClr val="000000">
                      <a:alpha val="43137"/>
                    </a:srgbClr>
                  </a:outerShdw>
                </a:effectLst>
              </a:rPr>
              <a:t>(</a:t>
            </a:r>
            <a:r>
              <a:rPr lang="ja-JP" altLang="en-US" sz="1400" b="1" dirty="0">
                <a:effectLst>
                  <a:outerShdw blurRad="38100" dist="38100" dir="2700000" algn="tl">
                    <a:srgbClr val="000000">
                      <a:alpha val="43137"/>
                    </a:srgbClr>
                  </a:outerShdw>
                </a:effectLst>
              </a:rPr>
              <a:t>イザヤ</a:t>
            </a:r>
            <a:r>
              <a:rPr lang="en-US" altLang="ja-JP" sz="1400" b="1" dirty="0">
                <a:effectLst>
                  <a:outerShdw blurRad="38100" dist="38100" dir="2700000" algn="tl">
                    <a:srgbClr val="000000">
                      <a:alpha val="43137"/>
                    </a:srgbClr>
                  </a:outerShdw>
                </a:effectLst>
              </a:rPr>
              <a:t>60:19)</a:t>
            </a:r>
            <a:endParaRPr lang="en-US" sz="1400" b="1" dirty="0">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xmlns="" id="{08C24546-CE61-4109-B8F3-97EFF1A133F4}"/>
              </a:ext>
            </a:extLst>
          </p:cNvPr>
          <p:cNvGraphicFramePr/>
          <p:nvPr>
            <p:extLst>
              <p:ext uri="{D42A27DB-BD31-4B8C-83A1-F6EECF244321}">
                <p14:modId xmlns:p14="http://schemas.microsoft.com/office/powerpoint/2010/main" val="3752104509"/>
              </p:ext>
            </p:extLst>
          </p:nvPr>
        </p:nvGraphicFramePr>
        <p:xfrm>
          <a:off x="29261" y="1583638"/>
          <a:ext cx="7232139" cy="2681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42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graphicEl>
                                              <a:dgm id="{62E43032-C837-48B3-B82E-05ED4FFE5CC7}"/>
                                            </p:graphicEl>
                                          </p:spTgt>
                                        </p:tgtEl>
                                        <p:attrNameLst>
                                          <p:attrName>style.visibility</p:attrName>
                                        </p:attrNameLst>
                                      </p:cBhvr>
                                      <p:to>
                                        <p:strVal val="visible"/>
                                      </p:to>
                                    </p:set>
                                    <p:anim calcmode="lin" valueType="num">
                                      <p:cBhvr>
                                        <p:cTn id="24" dur="500" fill="hold"/>
                                        <p:tgtEl>
                                          <p:spTgt spid="9">
                                            <p:graphicEl>
                                              <a:dgm id="{62E43032-C837-48B3-B82E-05ED4FFE5CC7}"/>
                                            </p:graphicEl>
                                          </p:spTgt>
                                        </p:tgtEl>
                                        <p:attrNameLst>
                                          <p:attrName>ppt_w</p:attrName>
                                        </p:attrNameLst>
                                      </p:cBhvr>
                                      <p:tavLst>
                                        <p:tav tm="0">
                                          <p:val>
                                            <p:fltVal val="0"/>
                                          </p:val>
                                        </p:tav>
                                        <p:tav tm="100000">
                                          <p:val>
                                            <p:strVal val="#ppt_w"/>
                                          </p:val>
                                        </p:tav>
                                      </p:tavLst>
                                    </p:anim>
                                    <p:anim calcmode="lin" valueType="num">
                                      <p:cBhvr>
                                        <p:cTn id="25" dur="500" fill="hold"/>
                                        <p:tgtEl>
                                          <p:spTgt spid="9">
                                            <p:graphicEl>
                                              <a:dgm id="{62E43032-C837-48B3-B82E-05ED4FFE5CC7}"/>
                                            </p:graphicEl>
                                          </p:spTgt>
                                        </p:tgtEl>
                                        <p:attrNameLst>
                                          <p:attrName>ppt_h</p:attrName>
                                        </p:attrNameLst>
                                      </p:cBhvr>
                                      <p:tavLst>
                                        <p:tav tm="0">
                                          <p:val>
                                            <p:fltVal val="0"/>
                                          </p:val>
                                        </p:tav>
                                        <p:tav tm="100000">
                                          <p:val>
                                            <p:strVal val="#ppt_h"/>
                                          </p:val>
                                        </p:tav>
                                      </p:tavLst>
                                    </p:anim>
                                    <p:animEffect transition="in" filter="fade">
                                      <p:cBhvr>
                                        <p:cTn id="26" dur="500"/>
                                        <p:tgtEl>
                                          <p:spTgt spid="9">
                                            <p:graphicEl>
                                              <a:dgm id="{62E43032-C837-48B3-B82E-05ED4FFE5CC7}"/>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graphicEl>
                                              <a:dgm id="{03851C9F-2661-40FE-BBCE-73A24924C0FE}"/>
                                            </p:graphicEl>
                                          </p:spTgt>
                                        </p:tgtEl>
                                        <p:attrNameLst>
                                          <p:attrName>style.visibility</p:attrName>
                                        </p:attrNameLst>
                                      </p:cBhvr>
                                      <p:to>
                                        <p:strVal val="visible"/>
                                      </p:to>
                                    </p:set>
                                    <p:anim calcmode="lin" valueType="num">
                                      <p:cBhvr>
                                        <p:cTn id="29" dur="500" fill="hold"/>
                                        <p:tgtEl>
                                          <p:spTgt spid="9">
                                            <p:graphicEl>
                                              <a:dgm id="{03851C9F-2661-40FE-BBCE-73A24924C0FE}"/>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03851C9F-2661-40FE-BBCE-73A24924C0FE}"/>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03851C9F-2661-40FE-BBCE-73A24924C0FE}"/>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graphicEl>
                                              <a:dgm id="{C1A88103-A064-4E8F-88CC-C73DBE04B0B4}"/>
                                            </p:graphicEl>
                                          </p:spTgt>
                                        </p:tgtEl>
                                        <p:attrNameLst>
                                          <p:attrName>style.visibility</p:attrName>
                                        </p:attrNameLst>
                                      </p:cBhvr>
                                      <p:to>
                                        <p:strVal val="visible"/>
                                      </p:to>
                                    </p:set>
                                    <p:anim calcmode="lin" valueType="num">
                                      <p:cBhvr>
                                        <p:cTn id="40" dur="500" fill="hold"/>
                                        <p:tgtEl>
                                          <p:spTgt spid="9">
                                            <p:graphicEl>
                                              <a:dgm id="{C1A88103-A064-4E8F-88CC-C73DBE04B0B4}"/>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C1A88103-A064-4E8F-88CC-C73DBE04B0B4}"/>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C1A88103-A064-4E8F-88CC-C73DBE04B0B4}"/>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graphicEl>
                                              <a:dgm id="{B071F56F-9A39-45E5-A6F4-EDEFEBEF5929}"/>
                                            </p:graphicEl>
                                          </p:spTgt>
                                        </p:tgtEl>
                                        <p:attrNameLst>
                                          <p:attrName>style.visibility</p:attrName>
                                        </p:attrNameLst>
                                      </p:cBhvr>
                                      <p:to>
                                        <p:strVal val="visible"/>
                                      </p:to>
                                    </p:set>
                                    <p:animEffect transition="in" filter="wipe(left)">
                                      <p:cBhvr>
                                        <p:cTn id="46" dur="500"/>
                                        <p:tgtEl>
                                          <p:spTgt spid="9">
                                            <p:graphicEl>
                                              <a:dgm id="{B071F56F-9A39-45E5-A6F4-EDEFEBEF592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graphicEl>
                                              <a:dgm id="{EC11E19D-1A08-47B4-A810-1027E049E8B4}"/>
                                            </p:graphicEl>
                                          </p:spTgt>
                                        </p:tgtEl>
                                        <p:attrNameLst>
                                          <p:attrName>style.visibility</p:attrName>
                                        </p:attrNameLst>
                                      </p:cBhvr>
                                      <p:to>
                                        <p:strVal val="visible"/>
                                      </p:to>
                                    </p:set>
                                    <p:anim calcmode="lin" valueType="num">
                                      <p:cBhvr>
                                        <p:cTn id="51" dur="500" fill="hold"/>
                                        <p:tgtEl>
                                          <p:spTgt spid="9">
                                            <p:graphicEl>
                                              <a:dgm id="{EC11E19D-1A08-47B4-A810-1027E049E8B4}"/>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EC11E19D-1A08-47B4-A810-1027E049E8B4}"/>
                                            </p:graphicEl>
                                          </p:spTgt>
                                        </p:tgtEl>
                                        <p:attrNameLst>
                                          <p:attrName>ppt_h</p:attrName>
                                        </p:attrNameLst>
                                      </p:cBhvr>
                                      <p:tavLst>
                                        <p:tav tm="0">
                                          <p:val>
                                            <p:fltVal val="0"/>
                                          </p:val>
                                        </p:tav>
                                        <p:tav tm="100000">
                                          <p:val>
                                            <p:strVal val="#ppt_h"/>
                                          </p:val>
                                        </p:tav>
                                      </p:tavLst>
                                    </p:anim>
                                    <p:animEffect transition="in" filter="fade">
                                      <p:cBhvr>
                                        <p:cTn id="53" dur="500"/>
                                        <p:tgtEl>
                                          <p:spTgt spid="9">
                                            <p:graphicEl>
                                              <a:dgm id="{EC11E19D-1A08-47B4-A810-1027E049E8B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graphicEl>
                                              <a:dgm id="{88D8B74D-7361-43A1-9165-9E059338307B}"/>
                                            </p:graphicEl>
                                          </p:spTgt>
                                        </p:tgtEl>
                                        <p:attrNameLst>
                                          <p:attrName>style.visibility</p:attrName>
                                        </p:attrNameLst>
                                      </p:cBhvr>
                                      <p:to>
                                        <p:strVal val="visible"/>
                                      </p:to>
                                    </p:set>
                                    <p:animEffect transition="in" filter="wipe(left)">
                                      <p:cBhvr>
                                        <p:cTn id="57" dur="500"/>
                                        <p:tgtEl>
                                          <p:spTgt spid="9">
                                            <p:graphicEl>
                                              <a:dgm id="{88D8B74D-7361-43A1-9165-9E059338307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C1B48BE8-FAB2-4A8B-912D-416EB314600E}"/>
                                            </p:graphicEl>
                                          </p:spTgt>
                                        </p:tgtEl>
                                        <p:attrNameLst>
                                          <p:attrName>style.visibility</p:attrName>
                                        </p:attrNameLst>
                                      </p:cBhvr>
                                      <p:to>
                                        <p:strVal val="visible"/>
                                      </p:to>
                                    </p:set>
                                    <p:anim calcmode="lin" valueType="num">
                                      <p:cBhvr>
                                        <p:cTn id="62" dur="500" fill="hold"/>
                                        <p:tgtEl>
                                          <p:spTgt spid="9">
                                            <p:graphicEl>
                                              <a:dgm id="{C1B48BE8-FAB2-4A8B-912D-416EB314600E}"/>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C1B48BE8-FAB2-4A8B-912D-416EB314600E}"/>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C1B48BE8-FAB2-4A8B-912D-416EB314600E}"/>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9">
                                            <p:graphicEl>
                                              <a:dgm id="{C9F08EB4-6ECD-4E6D-934E-738350C001C9}"/>
                                            </p:graphicEl>
                                          </p:spTgt>
                                        </p:tgtEl>
                                        <p:attrNameLst>
                                          <p:attrName>style.visibility</p:attrName>
                                        </p:attrNameLst>
                                      </p:cBhvr>
                                      <p:to>
                                        <p:strVal val="visible"/>
                                      </p:to>
                                    </p:set>
                                    <p:animEffect transition="in" filter="wipe(left)">
                                      <p:cBhvr>
                                        <p:cTn id="68" dur="500"/>
                                        <p:tgtEl>
                                          <p:spTgt spid="9">
                                            <p:graphicEl>
                                              <a:dgm id="{C9F08EB4-6ECD-4E6D-934E-738350C001C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49D349-7B99-46D0-89ED-CD4051DA960D}"/>
              </a:ext>
            </a:extLst>
          </p:cNvPr>
          <p:cNvSpPr txBox="1"/>
          <p:nvPr/>
        </p:nvSpPr>
        <p:spPr>
          <a:xfrm>
            <a:off x="1237111" y="585897"/>
            <a:ext cx="7053029" cy="3323987"/>
          </a:xfrm>
          <a:prstGeom prst="rect">
            <a:avLst/>
          </a:prstGeom>
          <a:noFill/>
        </p:spPr>
        <p:txBody>
          <a:bodyPr wrap="square">
            <a:spAutoFit/>
          </a:bodyPr>
          <a:lstStyle/>
          <a:p>
            <a:pPr>
              <a:spcBef>
                <a:spcPts val="600"/>
              </a:spcBef>
            </a:pPr>
            <a:r>
              <a:rPr lang="ja-JP" altLang="en-US" sz="3000" b="1" dirty="0">
                <a:effectLst>
                  <a:outerShdw blurRad="38100" dist="38100" dir="2700000" algn="tl">
                    <a:srgbClr val="000000">
                      <a:alpha val="43137"/>
                    </a:srgbClr>
                  </a:outerShdw>
                </a:effectLst>
                <a:latin typeface="Cooper Black" panose="0208090404030B020404" pitchFamily="18" charset="0"/>
              </a:rPr>
              <a:t>心を開いて救い主を受け入れるのは、私たちの特権です。私たちは、主の存在の輝きを讃えましょう。私たちは主の愛の太陽を顔に輝かせ、それを言葉にしましょう。そうすれば、主の喜びが私たちの中にあり、私たちの喜びが満ち溢れます。</a:t>
            </a:r>
            <a:endParaRPr lang="en-US" sz="30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C2D11FDC-6D66-4C98-8611-66250ECFAB0F}"/>
              </a:ext>
            </a:extLst>
          </p:cNvPr>
          <p:cNvSpPr txBox="1"/>
          <p:nvPr/>
        </p:nvSpPr>
        <p:spPr>
          <a:xfrm>
            <a:off x="3879626" y="3571330"/>
            <a:ext cx="4301049" cy="338554"/>
          </a:xfrm>
          <a:prstGeom prst="rect">
            <a:avLst/>
          </a:prstGeom>
          <a:noFill/>
        </p:spPr>
        <p:txBody>
          <a:bodyPr wrap="none" rtlCol="0">
            <a:spAutoFit/>
          </a:bodyPr>
          <a:lstStyle/>
          <a:p>
            <a:pPr algn="r"/>
            <a:r>
              <a:rPr lang="en-US" sz="1600" b="1" dirty="0"/>
              <a:t>E.G.</a:t>
            </a:r>
            <a:r>
              <a:rPr lang="ja-JP" altLang="en-US" sz="1600" b="1" dirty="0"/>
              <a:t>ホワイト著</a:t>
            </a:r>
            <a:r>
              <a:rPr lang="en-US" sz="1600" b="1" dirty="0"/>
              <a:t>. (The Upward Look, May 8)</a:t>
            </a:r>
            <a:r>
              <a:rPr lang="ja-JP" altLang="en-US" sz="1600" b="1" dirty="0"/>
              <a:t>英文</a:t>
            </a:r>
            <a:endParaRPr lang="es-ES" sz="1600" b="1" dirty="0"/>
          </a:p>
        </p:txBody>
      </p:sp>
    </p:spTree>
    <p:extLst>
      <p:ext uri="{BB962C8B-B14F-4D97-AF65-F5344CB8AC3E}">
        <p14:creationId xmlns:p14="http://schemas.microsoft.com/office/powerpoint/2010/main" val="32640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37D6A6BD-CBCD-430E-AD0E-1FF665F9F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1654" y="3387846"/>
            <a:ext cx="1519119" cy="1828801"/>
          </a:xfrm>
          <a:prstGeom prst="rect">
            <a:avLst/>
          </a:prstGeom>
          <a:ln>
            <a:noFill/>
          </a:ln>
          <a:effectLst>
            <a:softEdge rad="112500"/>
          </a:effectLst>
        </p:spPr>
      </p:pic>
      <p:sp>
        <p:nvSpPr>
          <p:cNvPr id="3" name="CuadroTexto 2">
            <a:extLst>
              <a:ext uri="{FF2B5EF4-FFF2-40B4-BE49-F238E27FC236}">
                <a16:creationId xmlns:a16="http://schemas.microsoft.com/office/drawing/2014/main" xmlns="" id="{499A4D97-88E8-429D-AFD9-A6D3EF7C999C}"/>
              </a:ext>
            </a:extLst>
          </p:cNvPr>
          <p:cNvSpPr txBox="1"/>
          <p:nvPr/>
        </p:nvSpPr>
        <p:spPr>
          <a:xfrm>
            <a:off x="5435063" y="35608"/>
            <a:ext cx="3673032" cy="584775"/>
          </a:xfrm>
          <a:prstGeom prst="rect">
            <a:avLst/>
          </a:prstGeom>
          <a:noFill/>
          <a:scene3d>
            <a:camera prst="orthographicFront"/>
            <a:lightRig rig="chilly" dir="t"/>
          </a:scene3d>
        </p:spPr>
        <p:txBody>
          <a:bodyPr wrap="square">
            <a:spAutoFit/>
            <a:sp3d extrusionH="57150">
              <a:bevelT w="57150" h="38100" prst="hardEdge"/>
            </a:sp3d>
          </a:bodyPr>
          <a:lstStyle/>
          <a:p>
            <a:pPr algn="dist"/>
            <a:r>
              <a:rPr lang="ja-JP" altLang="en-US" sz="3200" b="1" dirty="0">
                <a:ln w="12700">
                  <a:solidFill>
                    <a:schemeClr val="accent1"/>
                  </a:solidFill>
                  <a:prstDash val="solid"/>
                </a:ln>
                <a:solidFill>
                  <a:srgbClr val="66FFFF"/>
                </a:solidFill>
                <a:effectLst>
                  <a:outerShdw blurRad="38100" dist="38100" dir="2700000" algn="tl">
                    <a:srgbClr val="000000">
                      <a:alpha val="43137"/>
                    </a:srgbClr>
                  </a:outerShdw>
                </a:effectLst>
              </a:rPr>
              <a:t>主の恵みの年</a:t>
            </a:r>
            <a:endParaRPr lang="es-ES" sz="3200" b="1" dirty="0">
              <a:ln w="12700">
                <a:solidFill>
                  <a:schemeClr val="accent1"/>
                </a:solidFill>
                <a:prstDash val="solid"/>
              </a:ln>
              <a:solidFill>
                <a:srgbClr val="66FFFF"/>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1065048D-3D16-4A5D-A007-9D0E3C70634E}"/>
              </a:ext>
            </a:extLst>
          </p:cNvPr>
          <p:cNvSpPr txBox="1"/>
          <p:nvPr/>
        </p:nvSpPr>
        <p:spPr>
          <a:xfrm>
            <a:off x="144876" y="153260"/>
            <a:ext cx="5420945" cy="1292662"/>
          </a:xfrm>
          <a:prstGeom prst="rect">
            <a:avLst/>
          </a:prstGeom>
          <a:noFill/>
        </p:spPr>
        <p:txBody>
          <a:bodyPr wrap="square">
            <a:spAutoFit/>
            <a:scene3d>
              <a:camera prst="orthographicFront"/>
              <a:lightRig rig="threePt" dir="t"/>
            </a:scene3d>
            <a:sp3d extrusionH="57150">
              <a:bevelT w="69850" h="38100" prst="cross"/>
            </a:sp3d>
          </a:bodyPr>
          <a:lstStyle/>
          <a:p>
            <a:r>
              <a:rPr lang="ja-JP" altLang="en-U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主なる神の霊がわたしに臨んだ。これは主がわたしに油を注いで、貧しい者に福音を宣べ伝えることをゆだね、わたしをつかわして心のいためる者をいやし、捕われ人に放免を告げ、縛られている者に解放を告げ、</a:t>
            </a:r>
            <a:r>
              <a:rPr lang="es-E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br>
              <a:rPr lang="es-E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br>
            <a:r>
              <a:rPr lang="ja-JP" altLang="en-US" sz="14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イザヤ書　</a:t>
            </a:r>
            <a:r>
              <a:rPr lang="es-ES" sz="14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61:1</a:t>
            </a:r>
          </a:p>
        </p:txBody>
      </p:sp>
      <p:sp>
        <p:nvSpPr>
          <p:cNvPr id="5" name="CuadroTexto 4">
            <a:extLst>
              <a:ext uri="{FF2B5EF4-FFF2-40B4-BE49-F238E27FC236}">
                <a16:creationId xmlns:a16="http://schemas.microsoft.com/office/drawing/2014/main" xmlns="" id="{61F2585E-4F58-49FA-8ABE-76EE86AD31BA}"/>
              </a:ext>
            </a:extLst>
          </p:cNvPr>
          <p:cNvSpPr txBox="1"/>
          <p:nvPr/>
        </p:nvSpPr>
        <p:spPr>
          <a:xfrm>
            <a:off x="654840" y="1474857"/>
            <a:ext cx="4961488" cy="338554"/>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「主の恵みの年」に救い主が行った働きとは？</a:t>
            </a:r>
            <a:endParaRPr lang="es-ES" sz="1600" b="1" dirty="0">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95CA46C2-00BE-4BAF-84B8-B0EC828C206B}"/>
              </a:ext>
            </a:extLst>
          </p:cNvPr>
          <p:cNvSpPr txBox="1"/>
          <p:nvPr/>
        </p:nvSpPr>
        <p:spPr>
          <a:xfrm>
            <a:off x="734592" y="1842347"/>
            <a:ext cx="5205305" cy="2308324"/>
          </a:xfrm>
          <a:prstGeom prst="rect">
            <a:avLst/>
          </a:prstGeom>
          <a:noFill/>
        </p:spPr>
        <p:txBody>
          <a:bodyPr wrap="square" rtlCol="0">
            <a:spAutoFit/>
          </a:bodyPr>
          <a:lstStyle/>
          <a:p>
            <a:pPr marL="342900" indent="-342900">
              <a:buClr>
                <a:srgbClr val="FFFF00"/>
              </a:buClr>
              <a:buFont typeface="+mj-lt"/>
              <a:buAutoNum type="arabicPeriod"/>
            </a:pPr>
            <a:r>
              <a:rPr lang="ja-JP" altLang="en-US" sz="1600" b="1" dirty="0">
                <a:effectLst>
                  <a:outerShdw blurRad="38100" dist="38100" dir="2700000" algn="tl">
                    <a:srgbClr val="000000">
                      <a:alpha val="43137"/>
                    </a:srgbClr>
                  </a:outerShdw>
                </a:effectLst>
              </a:rPr>
              <a:t>貧しい者に福音を宣べ伝えた</a:t>
            </a:r>
            <a:endParaRPr lang="es-ES" altLang="ja-JP" sz="1600" b="1"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ja-JP" altLang="en-US" sz="1600" b="1" dirty="0">
                <a:effectLst>
                  <a:outerShdw blurRad="38100" dist="38100" dir="2700000" algn="tl">
                    <a:srgbClr val="000000">
                      <a:alpha val="43137"/>
                    </a:srgbClr>
                  </a:outerShdw>
                </a:effectLst>
              </a:rPr>
              <a:t>心のいためる者をいやし</a:t>
            </a:r>
            <a:endParaRPr lang="es-ES" b="1"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ja-JP" altLang="en-US" sz="1600" b="1" dirty="0">
                <a:effectLst>
                  <a:outerShdw blurRad="38100" dist="38100" dir="2700000" algn="tl">
                    <a:srgbClr val="000000">
                      <a:alpha val="43137"/>
                    </a:srgbClr>
                  </a:outerShdw>
                </a:effectLst>
              </a:rPr>
              <a:t>捕われ人に放免を告げ</a:t>
            </a:r>
            <a:endParaRPr lang="es-ES" sz="2000" b="1"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ja-JP" altLang="en-US" sz="1600" b="1" dirty="0">
                <a:effectLst>
                  <a:outerShdw blurRad="38100" dist="38100" dir="2700000" algn="tl">
                    <a:srgbClr val="000000">
                      <a:alpha val="43137"/>
                    </a:srgbClr>
                  </a:outerShdw>
                </a:effectLst>
              </a:rPr>
              <a:t>縛られている者に解放を告げ</a:t>
            </a:r>
            <a:endParaRPr lang="en-US" sz="1600" b="1"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ja-JP" altLang="en-US" sz="1600" b="1" dirty="0">
                <a:effectLst>
                  <a:outerShdw blurRad="38100" dist="38100" dir="2700000" algn="tl">
                    <a:srgbClr val="000000">
                      <a:alpha val="43137"/>
                    </a:srgbClr>
                  </a:outerShdw>
                </a:effectLst>
              </a:rPr>
              <a:t>すべての悲しむ者を慰め</a:t>
            </a:r>
            <a:endParaRPr lang="es-ES" sz="2000" b="1" dirty="0">
              <a:effectLst>
                <a:outerShdw blurRad="38100" dist="38100" dir="2700000" algn="tl">
                  <a:srgbClr val="000000">
                    <a:alpha val="43137"/>
                  </a:srgbClr>
                </a:outerShdw>
              </a:effectLst>
            </a:endParaRPr>
          </a:p>
          <a:p>
            <a:pPr marL="342900" indent="-342900">
              <a:buClr>
                <a:srgbClr val="FFFF00"/>
              </a:buClr>
              <a:buFont typeface="+mj-lt"/>
              <a:buAutoNum type="arabicPeriod"/>
            </a:pPr>
            <a:r>
              <a:rPr lang="ja-JP" altLang="en-US" sz="1600" b="1" dirty="0">
                <a:effectLst>
                  <a:outerShdw blurRad="38100" dist="38100" dir="2700000" algn="tl">
                    <a:srgbClr val="000000">
                      <a:alpha val="43137"/>
                    </a:srgbClr>
                  </a:outerShdw>
                </a:effectLst>
              </a:rPr>
              <a:t>シオンの中の悲しむ者に喜びを与え</a:t>
            </a:r>
            <a:endParaRPr lang="es-ES" sz="2000" b="1" dirty="0">
              <a:effectLst>
                <a:outerShdw blurRad="38100" dist="38100" dir="2700000" algn="tl">
                  <a:srgbClr val="000000">
                    <a:alpha val="43137"/>
                  </a:srgbClr>
                </a:outerShdw>
              </a:effectLst>
            </a:endParaRPr>
          </a:p>
          <a:p>
            <a:pPr marL="541338" lvl="1" indent="-254000">
              <a:buClr>
                <a:srgbClr val="66FFFF"/>
              </a:buClr>
              <a:buFont typeface="+mj-lt"/>
              <a:buAutoNum type="alphaLcParenR"/>
            </a:pPr>
            <a:r>
              <a:rPr lang="ja-JP" altLang="en-US" sz="1600" b="1" dirty="0">
                <a:effectLst>
                  <a:outerShdw blurRad="38100" dist="38100" dir="2700000" algn="tl">
                    <a:srgbClr val="000000">
                      <a:alpha val="43137"/>
                    </a:srgbClr>
                  </a:outerShdw>
                </a:effectLst>
              </a:rPr>
              <a:t>灰にかえて冠を与え</a:t>
            </a:r>
            <a:endParaRPr lang="es-ES" sz="2000" b="1" dirty="0">
              <a:effectLst>
                <a:outerShdw blurRad="38100" dist="38100" dir="2700000" algn="tl">
                  <a:srgbClr val="000000">
                    <a:alpha val="43137"/>
                  </a:srgbClr>
                </a:outerShdw>
              </a:effectLst>
            </a:endParaRPr>
          </a:p>
          <a:p>
            <a:pPr marL="541338" lvl="1" indent="-254000">
              <a:buClr>
                <a:srgbClr val="66FFFF"/>
              </a:buClr>
              <a:buFont typeface="+mj-lt"/>
              <a:buAutoNum type="alphaLcParenR"/>
            </a:pPr>
            <a:r>
              <a:rPr lang="ja-JP" altLang="en-US" sz="1600" b="1" dirty="0">
                <a:effectLst>
                  <a:outerShdw blurRad="38100" dist="38100" dir="2700000" algn="tl">
                    <a:srgbClr val="000000">
                      <a:alpha val="43137"/>
                    </a:srgbClr>
                  </a:outerShdw>
                </a:effectLst>
              </a:rPr>
              <a:t>悲しみにかえて喜びの油を与え</a:t>
            </a:r>
            <a:endParaRPr lang="es-ES" sz="1600" b="1" dirty="0">
              <a:effectLst>
                <a:outerShdw blurRad="38100" dist="38100" dir="2700000" algn="tl">
                  <a:srgbClr val="000000">
                    <a:alpha val="43137"/>
                  </a:srgbClr>
                </a:outerShdw>
              </a:effectLst>
            </a:endParaRPr>
          </a:p>
          <a:p>
            <a:pPr marL="541338" lvl="1" indent="-254000">
              <a:buClr>
                <a:srgbClr val="66FFFF"/>
              </a:buClr>
              <a:buFont typeface="+mj-lt"/>
              <a:buAutoNum type="alphaLcParenR"/>
            </a:pPr>
            <a:r>
              <a:rPr lang="ja-JP" altLang="en-US" sz="1600" b="1" dirty="0">
                <a:effectLst>
                  <a:outerShdw blurRad="38100" dist="38100" dir="2700000" algn="tl">
                    <a:srgbClr val="000000">
                      <a:alpha val="43137"/>
                    </a:srgbClr>
                  </a:outerShdw>
                </a:effectLst>
              </a:rPr>
              <a:t>さんびの衣を与え</a:t>
            </a:r>
            <a:endParaRPr lang="es-ES" b="1"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424F0AFC-C165-40C4-8068-147D09D2DE49}"/>
              </a:ext>
            </a:extLst>
          </p:cNvPr>
          <p:cNvSpPr txBox="1"/>
          <p:nvPr/>
        </p:nvSpPr>
        <p:spPr>
          <a:xfrm>
            <a:off x="297134" y="4151373"/>
            <a:ext cx="5830332" cy="907941"/>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これはイエス様だけのお仕事でしょうか？（ルカ</a:t>
            </a:r>
            <a:r>
              <a:rPr lang="en-US" altLang="ja-JP" sz="1600" b="1" dirty="0">
                <a:effectLst>
                  <a:outerShdw blurRad="38100" dist="38100" dir="2700000" algn="tl">
                    <a:srgbClr val="000000">
                      <a:alpha val="43137"/>
                    </a:srgbClr>
                  </a:outerShdw>
                </a:effectLst>
              </a:rPr>
              <a:t>4:16-21</a:t>
            </a:r>
            <a:r>
              <a:rPr lang="ja-JP" altLang="en-US" sz="1600" b="1" dirty="0">
                <a:effectLst>
                  <a:outerShdw blurRad="38100" dist="38100" dir="2700000" algn="tl">
                    <a:srgbClr val="000000">
                      <a:alpha val="43137"/>
                    </a:srgbClr>
                  </a:outerShdw>
                </a:effectLst>
              </a:rPr>
              <a:t>）。</a:t>
            </a:r>
            <a:endParaRPr lang="en-US" altLang="ja-JP" sz="1600" b="1" dirty="0">
              <a:effectLst>
                <a:outerShdw blurRad="38100" dist="38100" dir="2700000" algn="tl">
                  <a:srgbClr val="000000">
                    <a:alpha val="43137"/>
                  </a:srgbClr>
                </a:outerShdw>
              </a:effectLst>
            </a:endParaRPr>
          </a:p>
          <a:p>
            <a:pPr>
              <a:spcBef>
                <a:spcPts val="600"/>
              </a:spcBef>
            </a:pPr>
            <a:r>
              <a:rPr lang="ja-JP" altLang="en-US" sz="1600" b="1" dirty="0">
                <a:effectLst>
                  <a:outerShdw blurRad="38100" dist="38100" dir="2700000" algn="tl">
                    <a:srgbClr val="000000">
                      <a:alpha val="43137"/>
                    </a:srgbClr>
                  </a:outerShdw>
                </a:effectLst>
              </a:rPr>
              <a:t>それとも、「主の恵みの年」を告げるのは、私たちの仕事でもあるのでしょうか？</a:t>
            </a:r>
            <a:endParaRPr lang="en-US" sz="1600" b="1" dirty="0">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9AD9F1A3-A1FD-4C22-94FD-B865450F7E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86649" y="1061141"/>
            <a:ext cx="1914128" cy="828169"/>
          </a:xfrm>
          <a:prstGeom prst="round2DiagRect">
            <a:avLst>
              <a:gd name="adj1" fmla="val 16667"/>
              <a:gd name="adj2" fmla="val 0"/>
            </a:avLst>
          </a:prstGeom>
          <a:ln w="57150" cap="sq">
            <a:solidFill>
              <a:srgbClr val="DEDFEE"/>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DF4C3997-45EE-4222-8BD7-A2DE87C3C5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4805" y="1743497"/>
            <a:ext cx="1098561" cy="1442312"/>
          </a:xfrm>
          <a:prstGeom prst="round2DiagRect">
            <a:avLst>
              <a:gd name="adj1" fmla="val 0"/>
              <a:gd name="adj2" fmla="val 14705"/>
            </a:avLst>
          </a:prstGeom>
          <a:ln w="57150" cap="sq">
            <a:solidFill>
              <a:srgbClr val="DEDFEE"/>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1BBA7040-1DF7-4D8C-A4AE-F4BEAAB94F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1654" y="2002957"/>
            <a:ext cx="1500393" cy="1500393"/>
          </a:xfrm>
          <a:prstGeom prst="round2DiagRect">
            <a:avLst>
              <a:gd name="adj1" fmla="val 0"/>
              <a:gd name="adj2" fmla="val 13035"/>
            </a:avLst>
          </a:prstGeom>
          <a:ln w="57150" cap="sq">
            <a:solidFill>
              <a:srgbClr val="DEDFEE"/>
            </a:solidFill>
            <a:miter lim="800000"/>
          </a:ln>
          <a:effectLst>
            <a:outerShdw blurRad="254000" algn="tl" rotWithShape="0">
              <a:srgbClr val="000000">
                <a:alpha val="43000"/>
              </a:srgbClr>
            </a:outerShdw>
          </a:effectLst>
        </p:spPr>
      </p:pic>
      <p:pic>
        <p:nvPicPr>
          <p:cNvPr id="16" name="Imagen 15">
            <a:extLst>
              <a:ext uri="{FF2B5EF4-FFF2-40B4-BE49-F238E27FC236}">
                <a16:creationId xmlns:a16="http://schemas.microsoft.com/office/drawing/2014/main" xmlns="" id="{EFC882E6-1008-43DF-83B9-6B0D1A860A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14466" y="3299456"/>
            <a:ext cx="1304306" cy="1702430"/>
          </a:xfrm>
          <a:prstGeom prst="round2DiagRect">
            <a:avLst>
              <a:gd name="adj1" fmla="val 16667"/>
              <a:gd name="adj2" fmla="val 0"/>
            </a:avLst>
          </a:prstGeom>
          <a:ln w="57150" cap="sq">
            <a:solidFill>
              <a:srgbClr val="DEDFEE"/>
            </a:solidFill>
            <a:miter lim="800000"/>
          </a:ln>
          <a:effectLst>
            <a:outerShdw blurRad="254000" algn="tl" rotWithShape="0">
              <a:srgbClr val="000000">
                <a:alpha val="43000"/>
              </a:srgbClr>
            </a:outerShdw>
            <a:reflection blurRad="6350" stA="52000" endA="300" endPos="35000" dir="5400000" sy="-100000" algn="bl" rotWithShape="0"/>
          </a:effectLst>
        </p:spPr>
      </p:pic>
    </p:spTree>
    <p:extLst>
      <p:ext uri="{BB962C8B-B14F-4D97-AF65-F5344CB8AC3E}">
        <p14:creationId xmlns:p14="http://schemas.microsoft.com/office/powerpoint/2010/main" val="7974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7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wipe(left)">
                                      <p:cBhvr>
                                        <p:cTn id="55" dur="500"/>
                                        <p:tgtEl>
                                          <p:spTgt spid="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left)">
                                      <p:cBhvr>
                                        <p:cTn id="60" dur="5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wipe(left)">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5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wipe(left)">
                                      <p:cBhvr>
                                        <p:cTn id="75" dur="500"/>
                                        <p:tgtEl>
                                          <p:spTgt spid="6">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Effect transition="in" filter="wipe(left)">
                                      <p:cBhvr>
                                        <p:cTn id="80" dur="500"/>
                                        <p:tgtEl>
                                          <p:spTgt spid="6">
                                            <p:txEl>
                                              <p:pRg st="5" end="5"/>
                                            </p:txEl>
                                          </p:spTgt>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6">
                                            <p:txEl>
                                              <p:pRg st="6" end="6"/>
                                            </p:txEl>
                                          </p:spTgt>
                                        </p:tgtEl>
                                        <p:attrNameLst>
                                          <p:attrName>style.visibility</p:attrName>
                                        </p:attrNameLst>
                                      </p:cBhvr>
                                      <p:to>
                                        <p:strVal val="visible"/>
                                      </p:to>
                                    </p:set>
                                    <p:animEffect transition="in" filter="wipe(left)">
                                      <p:cBhvr>
                                        <p:cTn id="84" dur="500"/>
                                        <p:tgtEl>
                                          <p:spTgt spid="6">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6">
                                            <p:txEl>
                                              <p:pRg st="7" end="7"/>
                                            </p:txEl>
                                          </p:spTgt>
                                        </p:tgtEl>
                                        <p:attrNameLst>
                                          <p:attrName>style.visibility</p:attrName>
                                        </p:attrNameLst>
                                      </p:cBhvr>
                                      <p:to>
                                        <p:strVal val="visible"/>
                                      </p:to>
                                    </p:set>
                                    <p:animEffect transition="in" filter="wipe(left)">
                                      <p:cBhvr>
                                        <p:cTn id="89" dur="500"/>
                                        <p:tgtEl>
                                          <p:spTgt spid="6">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6">
                                            <p:txEl>
                                              <p:pRg st="8" end="8"/>
                                            </p:txEl>
                                          </p:spTgt>
                                        </p:tgtEl>
                                        <p:attrNameLst>
                                          <p:attrName>style.visibility</p:attrName>
                                        </p:attrNameLst>
                                      </p:cBhvr>
                                      <p:to>
                                        <p:strVal val="visible"/>
                                      </p:to>
                                    </p:set>
                                    <p:animEffect transition="in" filter="wipe(left)">
                                      <p:cBhvr>
                                        <p:cTn id="94" dur="500"/>
                                        <p:tgtEl>
                                          <p:spTgt spid="6">
                                            <p:txEl>
                                              <p:pRg st="8" end="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1563</Words>
  <Application>Microsoft Office PowerPoint</Application>
  <PresentationFormat>画面に合わせる (16:9)</PresentationFormat>
  <Paragraphs>66</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Cooper Black</vt:lpstr>
      <vt:lpstr>Calibri Light</vt:lpstr>
      <vt:lpstr>Comic Sans MS</vt:lpstr>
      <vt:lpstr>Arial</vt:lpstr>
      <vt:lpstr>游ゴシック</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110</cp:revision>
  <dcterms:created xsi:type="dcterms:W3CDTF">2021-02-26T07:48:46Z</dcterms:created>
  <dcterms:modified xsi:type="dcterms:W3CDTF">2021-03-22T07:30:01Z</dcterms:modified>
</cp:coreProperties>
</file>