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71" r:id="rId2"/>
    <p:sldId id="257" r:id="rId3"/>
    <p:sldId id="258" r:id="rId4"/>
    <p:sldId id="263" r:id="rId5"/>
    <p:sldId id="273" r:id="rId6"/>
    <p:sldId id="265" r:id="rId7"/>
    <p:sldId id="274" r:id="rId8"/>
    <p:sldId id="264" r:id="rId9"/>
    <p:sldId id="261" r:id="rId10"/>
    <p:sldId id="266" r:id="rId11"/>
    <p:sldId id="262" r:id="rId12"/>
    <p:sldId id="267" r:id="rId13"/>
  </p:sldIdLst>
  <p:sldSz cx="9144000" cy="5143500" type="screen16x9"/>
  <p:notesSz cx="6858000" cy="9144000"/>
  <p:embeddedFontLst>
    <p:embeddedFont>
      <p:font typeface="Cooper Black" panose="020B0604020202020204" charset="0"/>
      <p:regular r:id="rId14"/>
    </p:embeddedFont>
    <p:embeddedFont>
      <p:font typeface="Calibri Light" panose="020F0302020204030204" pitchFamily="34" charset="0"/>
      <p:regular r:id="rId15"/>
      <p:italic r:id="rId16"/>
    </p:embeddedFont>
    <p:embeddedFont>
      <p:font typeface="Comic Sans MS" panose="030F0702030302020204" pitchFamily="66"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FAA"/>
    <a:srgbClr val="FFFF66"/>
    <a:srgbClr val="DEDFEE"/>
    <a:srgbClr val="999CC9"/>
    <a:srgbClr val="66FFFF"/>
    <a:srgbClr val="FEC306"/>
    <a:srgbClr val="2C2C2E"/>
    <a:srgbClr val="FFF271"/>
    <a:srgbClr val="ECC650"/>
    <a:srgbClr val="91E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8B3FF9-AA2B-4800-9F3C-9431085E61E0}" v="192" dt="2021-03-02T20:00:04.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1" d="100"/>
          <a:sy n="121" d="100"/>
        </p:scale>
        <p:origin x="4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3.wdp"/><Relationship Id="rId1" Type="http://schemas.openxmlformats.org/officeDocument/2006/relationships/image" Target="../media/image21.png"/><Relationship Id="rId5" Type="http://schemas.openxmlformats.org/officeDocument/2006/relationships/image" Target="../media/image24.jpe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3.wdp"/><Relationship Id="rId1" Type="http://schemas.openxmlformats.org/officeDocument/2006/relationships/image" Target="../media/image21.png"/><Relationship Id="rId5" Type="http://schemas.openxmlformats.org/officeDocument/2006/relationships/image" Target="../media/image24.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432CB-F428-4322-B4A4-2E321AC05D79}" type="doc">
      <dgm:prSet loTypeId="urn:microsoft.com/office/officeart/2008/layout/AccentedPicture" loCatId="picture" qsTypeId="urn:microsoft.com/office/officeart/2005/8/quickstyle/simple2" qsCatId="simple" csTypeId="urn:microsoft.com/office/officeart/2005/8/colors/accent1_2" csCatId="accent1" phldr="1"/>
      <dgm:spPr/>
      <dgm:t>
        <a:bodyPr/>
        <a:lstStyle/>
        <a:p>
          <a:endParaRPr lang="es-ES"/>
        </a:p>
      </dgm:t>
    </dgm:pt>
    <dgm:pt modelId="{27ADE94F-F976-4BD0-94CB-4375D3206E94}">
      <dgm:prSet custT="1">
        <dgm:style>
          <a:lnRef idx="1">
            <a:schemeClr val="accent2"/>
          </a:lnRef>
          <a:fillRef idx="2">
            <a:schemeClr val="accent2"/>
          </a:fillRef>
          <a:effectRef idx="1">
            <a:schemeClr val="accent2"/>
          </a:effectRef>
          <a:fontRef idx="minor">
            <a:schemeClr val="dk1"/>
          </a:fontRef>
        </dgm:style>
      </dgm:prSet>
      <dgm:spPr/>
      <dgm:t>
        <a:bodyPr/>
        <a:lstStyle/>
        <a:p>
          <a:r>
            <a:rPr lang="en-US" sz="1800" b="1"/>
            <a:t>Noah was “a preacher of righteousness” in the antediluvian world (2P. 2:5)</a:t>
          </a:r>
          <a:endParaRPr lang="es-ES" sz="1800" b="1" dirty="0"/>
        </a:p>
      </dgm:t>
    </dgm:pt>
    <dgm:pt modelId="{4EF5D45E-C9DD-4C6E-8748-74E681569DEA}" type="parTrans" cxnId="{2DB6948E-E37F-49BE-94EC-3BFA312EFFF9}">
      <dgm:prSet/>
      <dgm:spPr/>
      <dgm:t>
        <a:bodyPr/>
        <a:lstStyle/>
        <a:p>
          <a:endParaRPr lang="es-ES" sz="1800"/>
        </a:p>
      </dgm:t>
    </dgm:pt>
    <dgm:pt modelId="{9341384B-76D5-4041-9B63-AE97332E6530}" type="sibTrans" cxnId="{2DB6948E-E37F-49BE-94EC-3BFA312EFFF9}">
      <dgm:prSet/>
      <dgm:spPr/>
      <dgm:t>
        <a:bodyPr/>
        <a:lstStyle/>
        <a:p>
          <a:endParaRPr lang="es-ES" sz="1800"/>
        </a:p>
      </dgm:t>
    </dgm:pt>
    <dgm:pt modelId="{15711636-21D3-4368-9519-D7CA70E8967E}">
      <dgm:prSet custT="1">
        <dgm:style>
          <a:lnRef idx="1">
            <a:schemeClr val="accent3"/>
          </a:lnRef>
          <a:fillRef idx="2">
            <a:schemeClr val="accent3"/>
          </a:fillRef>
          <a:effectRef idx="1">
            <a:schemeClr val="accent3"/>
          </a:effectRef>
          <a:fontRef idx="minor">
            <a:schemeClr val="dk1"/>
          </a:fontRef>
        </dgm:style>
      </dgm:prSet>
      <dgm:spPr/>
      <dgm:t>
        <a:bodyPr/>
        <a:lstStyle/>
        <a:p>
          <a:r>
            <a:rPr lang="en-US" sz="1800" b="1"/>
            <a:t>God’s covenant with Abraham included a blessing for all the nations (Gn. 22:18)</a:t>
          </a:r>
          <a:endParaRPr lang="es-ES" sz="1800" b="1" dirty="0"/>
        </a:p>
      </dgm:t>
    </dgm:pt>
    <dgm:pt modelId="{97F5D84F-F437-460B-BA7B-B56A0581E98B}" type="parTrans" cxnId="{82DC1E57-1AC0-40BC-8663-C344FD8DB6CB}">
      <dgm:prSet/>
      <dgm:spPr/>
      <dgm:t>
        <a:bodyPr/>
        <a:lstStyle/>
        <a:p>
          <a:endParaRPr lang="es-ES" sz="1800"/>
        </a:p>
      </dgm:t>
    </dgm:pt>
    <dgm:pt modelId="{FD3F907C-ABDD-4A7C-9DDF-E905357FEAC5}" type="sibTrans" cxnId="{82DC1E57-1AC0-40BC-8663-C344FD8DB6CB}">
      <dgm:prSet/>
      <dgm:spPr/>
      <dgm:t>
        <a:bodyPr/>
        <a:lstStyle/>
        <a:p>
          <a:endParaRPr lang="es-ES" sz="1800"/>
        </a:p>
      </dgm:t>
    </dgm:pt>
    <dgm:pt modelId="{CD87B475-2FFB-4455-8BEB-FF13624081CD}">
      <dgm:prSet custT="1">
        <dgm:style>
          <a:lnRef idx="1">
            <a:schemeClr val="accent4"/>
          </a:lnRef>
          <a:fillRef idx="2">
            <a:schemeClr val="accent4"/>
          </a:fillRef>
          <a:effectRef idx="1">
            <a:schemeClr val="accent4"/>
          </a:effectRef>
          <a:fontRef idx="minor">
            <a:schemeClr val="dk1"/>
          </a:fontRef>
        </dgm:style>
      </dgm:prSet>
      <dgm:spPr/>
      <dgm:t>
        <a:bodyPr/>
        <a:lstStyle/>
        <a:p>
          <a:r>
            <a:rPr lang="en-US" sz="1800" b="1"/>
            <a:t>Jesus commissioned the Church to spread the Gospel “to the end of the earth” (Acts 1:8)</a:t>
          </a:r>
          <a:endParaRPr lang="es-ES" sz="1800" b="1" dirty="0"/>
        </a:p>
      </dgm:t>
    </dgm:pt>
    <dgm:pt modelId="{7C340643-DB43-4C5A-808C-F12BE70BB20E}" type="parTrans" cxnId="{F0B5D52A-A638-4E5A-BE3F-28312F0DB316}">
      <dgm:prSet/>
      <dgm:spPr/>
      <dgm:t>
        <a:bodyPr/>
        <a:lstStyle/>
        <a:p>
          <a:endParaRPr lang="es-ES" sz="1800"/>
        </a:p>
      </dgm:t>
    </dgm:pt>
    <dgm:pt modelId="{FE6C5356-CC46-4EE8-B466-BB06EFB9B0BC}" type="sibTrans" cxnId="{F0B5D52A-A638-4E5A-BE3F-28312F0DB316}">
      <dgm:prSet/>
      <dgm:spPr/>
      <dgm:t>
        <a:bodyPr/>
        <a:lstStyle/>
        <a:p>
          <a:endParaRPr lang="es-ES" sz="1800"/>
        </a:p>
      </dgm:t>
    </dgm:pt>
    <dgm:pt modelId="{2E6AC1E4-6D4E-4FD7-964F-2387DCAF796B}">
      <dgm:prSet custT="1"/>
      <dgm:spPr/>
      <dgm:t>
        <a:bodyPr/>
        <a:lstStyle/>
        <a:p>
          <a:endParaRPr lang="es-ES" sz="1800" b="1" dirty="0"/>
        </a:p>
      </dgm:t>
    </dgm:pt>
    <dgm:pt modelId="{41DE5B14-3659-49F6-921A-D19A87DFA65A}" type="parTrans" cxnId="{22726091-5597-49E7-BED2-AA85314D449B}">
      <dgm:prSet/>
      <dgm:spPr/>
      <dgm:t>
        <a:bodyPr/>
        <a:lstStyle/>
        <a:p>
          <a:endParaRPr lang="es-ES"/>
        </a:p>
      </dgm:t>
    </dgm:pt>
    <dgm:pt modelId="{36ECEDA8-1907-4E6D-AC3C-17FDD736D7E8}" type="sibTrans" cxnId="{22726091-5597-49E7-BED2-AA85314D449B}">
      <dgm:prSet/>
      <dgm:spPr>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40000" contrast="-20000"/>
                    </a14:imgEffect>
                  </a14:imgLayer>
                </a14:imgProps>
              </a:ext>
              <a:ext uri="{28A0092B-C50C-407E-A947-70E740481C1C}">
                <a14:useLocalDpi xmlns:a14="http://schemas.microsoft.com/office/drawing/2010/main"/>
              </a:ext>
            </a:extLst>
          </a:blip>
          <a:srcRect/>
          <a:stretch>
            <a:fillRect l="1207" t="228"/>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ES"/>
        </a:p>
      </dgm:t>
    </dgm:pt>
    <dgm:pt modelId="{31C08972-8B9F-47F5-945F-174CF8A45B5E}" type="pres">
      <dgm:prSet presAssocID="{47F432CB-F428-4322-B4A4-2E321AC05D79}" presName="Name0" presStyleCnt="0">
        <dgm:presLayoutVars>
          <dgm:dir/>
        </dgm:presLayoutVars>
      </dgm:prSet>
      <dgm:spPr/>
      <dgm:t>
        <a:bodyPr/>
        <a:lstStyle/>
        <a:p>
          <a:endParaRPr kumimoji="1" lang="ja-JP" altLang="en-US"/>
        </a:p>
      </dgm:t>
    </dgm:pt>
    <dgm:pt modelId="{03851C9F-2661-40FE-BBCE-73A24924C0FE}" type="pres">
      <dgm:prSet presAssocID="{36ECEDA8-1907-4E6D-AC3C-17FDD736D7E8}" presName="picture_1" presStyleLbl="bgImgPlace1" presStyleIdx="0" presStyleCnt="1" custFlipHor="1" custScaleX="124938" custScaleY="108141" custLinFactNeighborX="-8846"/>
      <dgm:spPr/>
      <dgm:t>
        <a:bodyPr/>
        <a:lstStyle/>
        <a:p>
          <a:endParaRPr kumimoji="1" lang="ja-JP" altLang="en-US"/>
        </a:p>
      </dgm:t>
    </dgm:pt>
    <dgm:pt modelId="{62E43032-C837-48B3-B82E-05ED4FFE5CC7}" type="pres">
      <dgm:prSet presAssocID="{2E6AC1E4-6D4E-4FD7-964F-2387DCAF796B}" presName="text_1" presStyleLbl="node1" presStyleIdx="0" presStyleCnt="0">
        <dgm:presLayoutVars>
          <dgm:bulletEnabled val="1"/>
        </dgm:presLayoutVars>
      </dgm:prSet>
      <dgm:spPr/>
      <dgm:t>
        <a:bodyPr/>
        <a:lstStyle/>
        <a:p>
          <a:endParaRPr kumimoji="1" lang="ja-JP" altLang="en-US"/>
        </a:p>
      </dgm:t>
    </dgm:pt>
    <dgm:pt modelId="{15FB9F5D-00FE-43E0-B704-CD5D25FA40F4}" type="pres">
      <dgm:prSet presAssocID="{47F432CB-F428-4322-B4A4-2E321AC05D79}" presName="linV" presStyleCnt="0"/>
      <dgm:spPr/>
    </dgm:pt>
    <dgm:pt modelId="{8F3B0D14-0E9E-43D5-AA6A-417B87AEB264}" type="pres">
      <dgm:prSet presAssocID="{27ADE94F-F976-4BD0-94CB-4375D3206E94}" presName="pair" presStyleCnt="0"/>
      <dgm:spPr/>
    </dgm:pt>
    <dgm:pt modelId="{D3E3263A-83C8-4B76-92EE-F335D7E1B28D}" type="pres">
      <dgm:prSet presAssocID="{27ADE94F-F976-4BD0-94CB-4375D3206E94}" presName="spaceH" presStyleLbl="node1" presStyleIdx="0" presStyleCnt="0"/>
      <dgm:spPr/>
    </dgm:pt>
    <dgm:pt modelId="{C1A88103-A064-4E8F-88CC-C73DBE04B0B4}" type="pres">
      <dgm:prSet presAssocID="{27ADE94F-F976-4BD0-94CB-4375D3206E94}" presName="desPictures" presStyleLbl="alignImgPlace1" presStyleIdx="0" presStyleCnt="3" custScaleX="156934" custLinFactNeighborX="-29368" custLinFactNeighborY="35486"/>
      <dgm:spPr>
        <a:prstGeom prst="round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78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40000"/>
              <a:lumOff val="60000"/>
            </a:schemeClr>
          </a:contourClr>
        </a:sp3d>
      </dgm:spPr>
    </dgm:pt>
    <dgm:pt modelId="{D66904E1-891D-49B6-93DE-1A18B8F1F039}" type="pres">
      <dgm:prSet presAssocID="{27ADE94F-F976-4BD0-94CB-4375D3206E94}" presName="desTextWrapper" presStyleCnt="0"/>
      <dgm:spPr/>
    </dgm:pt>
    <dgm:pt modelId="{B071F56F-9A39-45E5-A6F4-EDEFEBEF5929}" type="pres">
      <dgm:prSet presAssocID="{27ADE94F-F976-4BD0-94CB-4375D3206E94}" presName="desText" presStyleLbl="revTx" presStyleIdx="0" presStyleCnt="3" custLinFactNeighborY="35486">
        <dgm:presLayoutVars>
          <dgm:bulletEnabled val="1"/>
        </dgm:presLayoutVars>
      </dgm:prSet>
      <dgm:spPr/>
      <dgm:t>
        <a:bodyPr/>
        <a:lstStyle/>
        <a:p>
          <a:endParaRPr kumimoji="1" lang="ja-JP" altLang="en-US"/>
        </a:p>
      </dgm:t>
    </dgm:pt>
    <dgm:pt modelId="{2CC539E4-97A0-4191-9752-F4772422DB61}" type="pres">
      <dgm:prSet presAssocID="{9341384B-76D5-4041-9B63-AE97332E6530}" presName="spaceV" presStyleCnt="0"/>
      <dgm:spPr/>
    </dgm:pt>
    <dgm:pt modelId="{C265E876-58A9-4D51-B22F-C5DACAC95401}" type="pres">
      <dgm:prSet presAssocID="{15711636-21D3-4368-9519-D7CA70E8967E}" presName="pair" presStyleCnt="0"/>
      <dgm:spPr/>
    </dgm:pt>
    <dgm:pt modelId="{EB214B81-17B7-4C96-B64E-AEC4883CB941}" type="pres">
      <dgm:prSet presAssocID="{15711636-21D3-4368-9519-D7CA70E8967E}" presName="spaceH" presStyleLbl="node1" presStyleIdx="0" presStyleCnt="0"/>
      <dgm:spPr/>
    </dgm:pt>
    <dgm:pt modelId="{EC11E19D-1A08-47B4-A810-1027E049E8B4}" type="pres">
      <dgm:prSet presAssocID="{15711636-21D3-4368-9519-D7CA70E8967E}" presName="desPictures" presStyleLbl="alignImgPlace1" presStyleIdx="1" presStyleCnt="3" custScaleX="156934" custLinFactNeighborX="-29368" custLinFactNeighborY="35486"/>
      <dgm:spPr>
        <a:prstGeom prst="round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40000"/>
              <a:lumOff val="60000"/>
            </a:schemeClr>
          </a:contourClr>
        </a:sp3d>
      </dgm:spPr>
    </dgm:pt>
    <dgm:pt modelId="{5970E6F5-71C5-4858-B90C-A3AE22352E25}" type="pres">
      <dgm:prSet presAssocID="{15711636-21D3-4368-9519-D7CA70E8967E}" presName="desTextWrapper" presStyleCnt="0"/>
      <dgm:spPr/>
    </dgm:pt>
    <dgm:pt modelId="{88D8B74D-7361-43A1-9165-9E059338307B}" type="pres">
      <dgm:prSet presAssocID="{15711636-21D3-4368-9519-D7CA70E8967E}" presName="desText" presStyleLbl="revTx" presStyleIdx="1" presStyleCnt="3" custLinFactNeighborY="35486">
        <dgm:presLayoutVars>
          <dgm:bulletEnabled val="1"/>
        </dgm:presLayoutVars>
      </dgm:prSet>
      <dgm:spPr/>
      <dgm:t>
        <a:bodyPr/>
        <a:lstStyle/>
        <a:p>
          <a:endParaRPr kumimoji="1" lang="ja-JP" altLang="en-US"/>
        </a:p>
      </dgm:t>
    </dgm:pt>
    <dgm:pt modelId="{3F545816-7D74-461D-997F-AE78DEF05566}" type="pres">
      <dgm:prSet presAssocID="{FD3F907C-ABDD-4A7C-9DDF-E905357FEAC5}" presName="spaceV" presStyleCnt="0"/>
      <dgm:spPr/>
    </dgm:pt>
    <dgm:pt modelId="{934945F3-DEF7-4181-9494-21B3E23CA264}" type="pres">
      <dgm:prSet presAssocID="{CD87B475-2FFB-4455-8BEB-FF13624081CD}" presName="pair" presStyleCnt="0"/>
      <dgm:spPr/>
    </dgm:pt>
    <dgm:pt modelId="{5C9119A1-0519-4406-9E78-F8FD288F8297}" type="pres">
      <dgm:prSet presAssocID="{CD87B475-2FFB-4455-8BEB-FF13624081CD}" presName="spaceH" presStyleLbl="node1" presStyleIdx="0" presStyleCnt="0"/>
      <dgm:spPr/>
    </dgm:pt>
    <dgm:pt modelId="{C1B48BE8-FAB2-4A8B-912D-416EB314600E}" type="pres">
      <dgm:prSet presAssocID="{CD87B475-2FFB-4455-8BEB-FF13624081CD}" presName="desPictures" presStyleLbl="alignImgPlace1" presStyleIdx="2" presStyleCnt="3" custScaleX="156934" custLinFactNeighborX="-29368" custLinFactNeighborY="35486"/>
      <dgm:spPr>
        <a:prstGeom prst="round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4">
              <a:lumMod val="40000"/>
              <a:lumOff val="60000"/>
            </a:schemeClr>
          </a:contourClr>
        </a:sp3d>
      </dgm:spPr>
    </dgm:pt>
    <dgm:pt modelId="{C798B14D-DA1C-435A-8524-EC53FA211B98}" type="pres">
      <dgm:prSet presAssocID="{CD87B475-2FFB-4455-8BEB-FF13624081CD}" presName="desTextWrapper" presStyleCnt="0"/>
      <dgm:spPr/>
    </dgm:pt>
    <dgm:pt modelId="{C9F08EB4-6ECD-4E6D-934E-738350C001C9}" type="pres">
      <dgm:prSet presAssocID="{CD87B475-2FFB-4455-8BEB-FF13624081CD}" presName="desText" presStyleLbl="revTx" presStyleIdx="2" presStyleCnt="3" custLinFactNeighborY="35486">
        <dgm:presLayoutVars>
          <dgm:bulletEnabled val="1"/>
        </dgm:presLayoutVars>
      </dgm:prSet>
      <dgm:spPr/>
      <dgm:t>
        <a:bodyPr/>
        <a:lstStyle/>
        <a:p>
          <a:endParaRPr kumimoji="1" lang="ja-JP" altLang="en-US"/>
        </a:p>
      </dgm:t>
    </dgm:pt>
    <dgm:pt modelId="{6AFD12D5-22B0-452E-9BA4-710502161DCF}" type="pres">
      <dgm:prSet presAssocID="{47F432CB-F428-4322-B4A4-2E321AC05D79}" presName="maxNode" presStyleCnt="0"/>
      <dgm:spPr/>
    </dgm:pt>
    <dgm:pt modelId="{7B960717-F9EA-4CA4-BAFF-3D39D1511A3D}" type="pres">
      <dgm:prSet presAssocID="{47F432CB-F428-4322-B4A4-2E321AC05D79}" presName="Name33" presStyleCnt="0"/>
      <dgm:spPr/>
    </dgm:pt>
  </dgm:ptLst>
  <dgm:cxnLst>
    <dgm:cxn modelId="{B14BDD0A-BBC3-460C-8BAB-6106730AA933}" type="presOf" srcId="{15711636-21D3-4368-9519-D7CA70E8967E}" destId="{88D8B74D-7361-43A1-9165-9E059338307B}" srcOrd="0" destOrd="0" presId="urn:microsoft.com/office/officeart/2008/layout/AccentedPicture"/>
    <dgm:cxn modelId="{22726091-5597-49E7-BED2-AA85314D449B}" srcId="{47F432CB-F428-4322-B4A4-2E321AC05D79}" destId="{2E6AC1E4-6D4E-4FD7-964F-2387DCAF796B}" srcOrd="0" destOrd="0" parTransId="{41DE5B14-3659-49F6-921A-D19A87DFA65A}" sibTransId="{36ECEDA8-1907-4E6D-AC3C-17FDD736D7E8}"/>
    <dgm:cxn modelId="{F0B5D52A-A638-4E5A-BE3F-28312F0DB316}" srcId="{47F432CB-F428-4322-B4A4-2E321AC05D79}" destId="{CD87B475-2FFB-4455-8BEB-FF13624081CD}" srcOrd="3" destOrd="0" parTransId="{7C340643-DB43-4C5A-808C-F12BE70BB20E}" sibTransId="{FE6C5356-CC46-4EE8-B466-BB06EFB9B0BC}"/>
    <dgm:cxn modelId="{5B61EEB8-6CE1-4B23-9D27-F78A349AED98}" type="presOf" srcId="{36ECEDA8-1907-4E6D-AC3C-17FDD736D7E8}" destId="{03851C9F-2661-40FE-BBCE-73A24924C0FE}" srcOrd="0" destOrd="0" presId="urn:microsoft.com/office/officeart/2008/layout/AccentedPicture"/>
    <dgm:cxn modelId="{CC3166EB-072C-43FB-91EF-CCF1B2B9BD97}" type="presOf" srcId="{2E6AC1E4-6D4E-4FD7-964F-2387DCAF796B}" destId="{62E43032-C837-48B3-B82E-05ED4FFE5CC7}" srcOrd="0" destOrd="0" presId="urn:microsoft.com/office/officeart/2008/layout/AccentedPicture"/>
    <dgm:cxn modelId="{A3DB8718-2EFE-487B-90B9-FF63826CE055}" type="presOf" srcId="{CD87B475-2FFB-4455-8BEB-FF13624081CD}" destId="{C9F08EB4-6ECD-4E6D-934E-738350C001C9}" srcOrd="0" destOrd="0" presId="urn:microsoft.com/office/officeart/2008/layout/AccentedPicture"/>
    <dgm:cxn modelId="{0BBB0925-B0F7-4295-A1F4-8E44A577EBA4}" type="presOf" srcId="{47F432CB-F428-4322-B4A4-2E321AC05D79}" destId="{31C08972-8B9F-47F5-945F-174CF8A45B5E}" srcOrd="0" destOrd="0" presId="urn:microsoft.com/office/officeart/2008/layout/AccentedPicture"/>
    <dgm:cxn modelId="{82DC1E57-1AC0-40BC-8663-C344FD8DB6CB}" srcId="{47F432CB-F428-4322-B4A4-2E321AC05D79}" destId="{15711636-21D3-4368-9519-D7CA70E8967E}" srcOrd="2" destOrd="0" parTransId="{97F5D84F-F437-460B-BA7B-B56A0581E98B}" sibTransId="{FD3F907C-ABDD-4A7C-9DDF-E905357FEAC5}"/>
    <dgm:cxn modelId="{2DB6948E-E37F-49BE-94EC-3BFA312EFFF9}" srcId="{47F432CB-F428-4322-B4A4-2E321AC05D79}" destId="{27ADE94F-F976-4BD0-94CB-4375D3206E94}" srcOrd="1" destOrd="0" parTransId="{4EF5D45E-C9DD-4C6E-8748-74E681569DEA}" sibTransId="{9341384B-76D5-4041-9B63-AE97332E6530}"/>
    <dgm:cxn modelId="{E208A47D-F9AC-43F5-90F0-07E46DCCCBF5}" type="presOf" srcId="{27ADE94F-F976-4BD0-94CB-4375D3206E94}" destId="{B071F56F-9A39-45E5-A6F4-EDEFEBEF5929}" srcOrd="0" destOrd="0" presId="urn:microsoft.com/office/officeart/2008/layout/AccentedPicture"/>
    <dgm:cxn modelId="{91548A14-555C-46F8-90BA-536AA1E4EAF2}" type="presParOf" srcId="{31C08972-8B9F-47F5-945F-174CF8A45B5E}" destId="{03851C9F-2661-40FE-BBCE-73A24924C0FE}" srcOrd="0" destOrd="0" presId="urn:microsoft.com/office/officeart/2008/layout/AccentedPicture"/>
    <dgm:cxn modelId="{ADCB2EC6-4BE6-4E6E-B653-ABB09B361964}" type="presParOf" srcId="{31C08972-8B9F-47F5-945F-174CF8A45B5E}" destId="{62E43032-C837-48B3-B82E-05ED4FFE5CC7}" srcOrd="1" destOrd="0" presId="urn:microsoft.com/office/officeart/2008/layout/AccentedPicture"/>
    <dgm:cxn modelId="{F65545E1-8940-4F6F-8D98-B43A2F65CE71}" type="presParOf" srcId="{31C08972-8B9F-47F5-945F-174CF8A45B5E}" destId="{15FB9F5D-00FE-43E0-B704-CD5D25FA40F4}" srcOrd="2" destOrd="0" presId="urn:microsoft.com/office/officeart/2008/layout/AccentedPicture"/>
    <dgm:cxn modelId="{E94027F0-6292-4683-929C-14BA929367D2}" type="presParOf" srcId="{15FB9F5D-00FE-43E0-B704-CD5D25FA40F4}" destId="{8F3B0D14-0E9E-43D5-AA6A-417B87AEB264}" srcOrd="0" destOrd="0" presId="urn:microsoft.com/office/officeart/2008/layout/AccentedPicture"/>
    <dgm:cxn modelId="{36131356-367D-4F11-9E05-347EAAA98B50}" type="presParOf" srcId="{8F3B0D14-0E9E-43D5-AA6A-417B87AEB264}" destId="{D3E3263A-83C8-4B76-92EE-F335D7E1B28D}" srcOrd="0" destOrd="0" presId="urn:microsoft.com/office/officeart/2008/layout/AccentedPicture"/>
    <dgm:cxn modelId="{A4019F20-6736-4076-9040-125FBA189BFA}" type="presParOf" srcId="{8F3B0D14-0E9E-43D5-AA6A-417B87AEB264}" destId="{C1A88103-A064-4E8F-88CC-C73DBE04B0B4}" srcOrd="1" destOrd="0" presId="urn:microsoft.com/office/officeart/2008/layout/AccentedPicture"/>
    <dgm:cxn modelId="{B0AB9D2E-1586-4DF3-9971-C644C1C50A51}" type="presParOf" srcId="{8F3B0D14-0E9E-43D5-AA6A-417B87AEB264}" destId="{D66904E1-891D-49B6-93DE-1A18B8F1F039}" srcOrd="2" destOrd="0" presId="urn:microsoft.com/office/officeart/2008/layout/AccentedPicture"/>
    <dgm:cxn modelId="{34A0DC1F-F937-4891-89BC-0224F7B377E1}" type="presParOf" srcId="{D66904E1-891D-49B6-93DE-1A18B8F1F039}" destId="{B071F56F-9A39-45E5-A6F4-EDEFEBEF5929}" srcOrd="0" destOrd="0" presId="urn:microsoft.com/office/officeart/2008/layout/AccentedPicture"/>
    <dgm:cxn modelId="{DA3B9A00-742D-441D-9457-C92AAC32078A}" type="presParOf" srcId="{15FB9F5D-00FE-43E0-B704-CD5D25FA40F4}" destId="{2CC539E4-97A0-4191-9752-F4772422DB61}" srcOrd="1" destOrd="0" presId="urn:microsoft.com/office/officeart/2008/layout/AccentedPicture"/>
    <dgm:cxn modelId="{B3135E59-6661-4F1B-8203-01FB4680057A}" type="presParOf" srcId="{15FB9F5D-00FE-43E0-B704-CD5D25FA40F4}" destId="{C265E876-58A9-4D51-B22F-C5DACAC95401}" srcOrd="2" destOrd="0" presId="urn:microsoft.com/office/officeart/2008/layout/AccentedPicture"/>
    <dgm:cxn modelId="{DB8CF50A-3D1C-4DEE-9A16-B716D8BF7FD5}" type="presParOf" srcId="{C265E876-58A9-4D51-B22F-C5DACAC95401}" destId="{EB214B81-17B7-4C96-B64E-AEC4883CB941}" srcOrd="0" destOrd="0" presId="urn:microsoft.com/office/officeart/2008/layout/AccentedPicture"/>
    <dgm:cxn modelId="{3A50CE0E-EECB-4574-8E91-33EBD97F2D35}" type="presParOf" srcId="{C265E876-58A9-4D51-B22F-C5DACAC95401}" destId="{EC11E19D-1A08-47B4-A810-1027E049E8B4}" srcOrd="1" destOrd="0" presId="urn:microsoft.com/office/officeart/2008/layout/AccentedPicture"/>
    <dgm:cxn modelId="{9EE11427-26CB-4BFB-BE6D-E49EE449E1DF}" type="presParOf" srcId="{C265E876-58A9-4D51-B22F-C5DACAC95401}" destId="{5970E6F5-71C5-4858-B90C-A3AE22352E25}" srcOrd="2" destOrd="0" presId="urn:microsoft.com/office/officeart/2008/layout/AccentedPicture"/>
    <dgm:cxn modelId="{FE5FC4CD-CF8A-4847-A66B-4E6EA3E43ED2}" type="presParOf" srcId="{5970E6F5-71C5-4858-B90C-A3AE22352E25}" destId="{88D8B74D-7361-43A1-9165-9E059338307B}" srcOrd="0" destOrd="0" presId="urn:microsoft.com/office/officeart/2008/layout/AccentedPicture"/>
    <dgm:cxn modelId="{7F8B1DFA-4D22-461E-BCA3-9B3127CED428}" type="presParOf" srcId="{15FB9F5D-00FE-43E0-B704-CD5D25FA40F4}" destId="{3F545816-7D74-461D-997F-AE78DEF05566}" srcOrd="3" destOrd="0" presId="urn:microsoft.com/office/officeart/2008/layout/AccentedPicture"/>
    <dgm:cxn modelId="{A1AF78F4-B2DA-42A1-936D-C2E393B5833B}" type="presParOf" srcId="{15FB9F5D-00FE-43E0-B704-CD5D25FA40F4}" destId="{934945F3-DEF7-4181-9494-21B3E23CA264}" srcOrd="4" destOrd="0" presId="urn:microsoft.com/office/officeart/2008/layout/AccentedPicture"/>
    <dgm:cxn modelId="{0BBD4107-4A53-488A-AEB2-102064FF3D2A}" type="presParOf" srcId="{934945F3-DEF7-4181-9494-21B3E23CA264}" destId="{5C9119A1-0519-4406-9E78-F8FD288F8297}" srcOrd="0" destOrd="0" presId="urn:microsoft.com/office/officeart/2008/layout/AccentedPicture"/>
    <dgm:cxn modelId="{2045F438-72D9-496E-A0C2-2BD1E5E065D4}" type="presParOf" srcId="{934945F3-DEF7-4181-9494-21B3E23CA264}" destId="{C1B48BE8-FAB2-4A8B-912D-416EB314600E}" srcOrd="1" destOrd="0" presId="urn:microsoft.com/office/officeart/2008/layout/AccentedPicture"/>
    <dgm:cxn modelId="{7E56B8E1-B925-4B56-8FE3-09C21AE2434D}" type="presParOf" srcId="{934945F3-DEF7-4181-9494-21B3E23CA264}" destId="{C798B14D-DA1C-435A-8524-EC53FA211B98}" srcOrd="2" destOrd="0" presId="urn:microsoft.com/office/officeart/2008/layout/AccentedPicture"/>
    <dgm:cxn modelId="{50AA9755-C0C2-4BE6-8F9E-B1A03EA785BF}" type="presParOf" srcId="{C798B14D-DA1C-435A-8524-EC53FA211B98}" destId="{C9F08EB4-6ECD-4E6D-934E-738350C001C9}" srcOrd="0" destOrd="0" presId="urn:microsoft.com/office/officeart/2008/layout/AccentedPicture"/>
    <dgm:cxn modelId="{98952874-5F0D-47F2-9FB9-0358A8FDCFAE}" type="presParOf" srcId="{31C08972-8B9F-47F5-945F-174CF8A45B5E}" destId="{6AFD12D5-22B0-452E-9BA4-710502161DCF}" srcOrd="3" destOrd="0" presId="urn:microsoft.com/office/officeart/2008/layout/AccentedPicture"/>
    <dgm:cxn modelId="{F9687EB0-F4B4-41C7-950C-7E36E9A80354}" type="presParOf" srcId="{6AFD12D5-22B0-452E-9BA4-710502161DCF}" destId="{7B960717-F9EA-4CA4-BAFF-3D39D1511A3D}" srcOrd="0" destOrd="0" presId="urn:microsoft.com/office/officeart/2008/layout/Accented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51C9F-2661-40FE-BBCE-73A24924C0FE}">
      <dsp:nvSpPr>
        <dsp:cNvPr id="0" name=""/>
        <dsp:cNvSpPr/>
      </dsp:nvSpPr>
      <dsp:spPr>
        <a:xfrm flipH="1">
          <a:off x="121902" y="30994"/>
          <a:ext cx="2168926" cy="2394553"/>
        </a:xfrm>
        <a:prstGeom prst="roundRect">
          <a:avLst/>
        </a:prstGeom>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40000" contrast="-20000"/>
                    </a14:imgEffect>
                  </a14:imgLayer>
                </a14:imgProps>
              </a:ext>
              <a:ext uri="{28A0092B-C50C-407E-A947-70E740481C1C}">
                <a14:useLocalDpi xmlns:a14="http://schemas.microsoft.com/office/drawing/2010/main"/>
              </a:ext>
            </a:extLst>
          </a:blip>
          <a:srcRect/>
          <a:stretch>
            <a:fillRect l="1207" t="228"/>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dsp:style>
    </dsp:sp>
    <dsp:sp modelId="{62E43032-C837-48B3-B82E-05ED4FFE5CC7}">
      <dsp:nvSpPr>
        <dsp:cNvPr id="0" name=""/>
        <dsp:cNvSpPr/>
      </dsp:nvSpPr>
      <dsp:spPr>
        <a:xfrm>
          <a:off x="561371" y="918271"/>
          <a:ext cx="1336721" cy="1328573"/>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endParaRPr lang="es-ES" sz="1800" b="1" kern="1200" dirty="0"/>
        </a:p>
      </dsp:txBody>
      <dsp:txXfrm>
        <a:off x="561371" y="918271"/>
        <a:ext cx="1336721" cy="1328573"/>
      </dsp:txXfrm>
    </dsp:sp>
    <dsp:sp modelId="{C1A88103-A064-4E8F-88CC-C73DBE04B0B4}">
      <dsp:nvSpPr>
        <dsp:cNvPr id="0" name=""/>
        <dsp:cNvSpPr/>
      </dsp:nvSpPr>
      <dsp:spPr>
        <a:xfrm>
          <a:off x="1583233" y="222568"/>
          <a:ext cx="938242" cy="597857"/>
        </a:xfrm>
        <a:prstGeom prst="round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780"/>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40000"/>
              <a:lumOff val="60000"/>
            </a:schemeClr>
          </a:contourClr>
        </a:sp3d>
      </dsp:spPr>
      <dsp:style>
        <a:lnRef idx="3">
          <a:scrgbClr r="0" g="0" b="0"/>
        </a:lnRef>
        <a:fillRef idx="1">
          <a:scrgbClr r="0" g="0" b="0"/>
        </a:fillRef>
        <a:effectRef idx="1">
          <a:scrgbClr r="0" g="0" b="0"/>
        </a:effectRef>
        <a:fontRef idx="minor"/>
      </dsp:style>
    </dsp:sp>
    <dsp:sp modelId="{B071F56F-9A39-45E5-A6F4-EDEFEBEF5929}">
      <dsp:nvSpPr>
        <dsp:cNvPr id="0" name=""/>
        <dsp:cNvSpPr/>
      </dsp:nvSpPr>
      <dsp:spPr>
        <a:xfrm>
          <a:off x="2526862" y="222568"/>
          <a:ext cx="4429807" cy="597857"/>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n-US" sz="1800" b="1" kern="1200"/>
            <a:t>Noah was “a preacher of righteousness” in the antediluvian world (2P. 2:5)</a:t>
          </a:r>
          <a:endParaRPr lang="es-ES" sz="1800" b="1" kern="1200" dirty="0"/>
        </a:p>
      </dsp:txBody>
      <dsp:txXfrm>
        <a:off x="2526862" y="222568"/>
        <a:ext cx="4429807" cy="597857"/>
      </dsp:txXfrm>
    </dsp:sp>
    <dsp:sp modelId="{EC11E19D-1A08-47B4-A810-1027E049E8B4}">
      <dsp:nvSpPr>
        <dsp:cNvPr id="0" name=""/>
        <dsp:cNvSpPr/>
      </dsp:nvSpPr>
      <dsp:spPr>
        <a:xfrm>
          <a:off x="1583233" y="928040"/>
          <a:ext cx="938242" cy="597857"/>
        </a:xfrm>
        <a:prstGeom prst="round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40000"/>
              <a:lumOff val="60000"/>
            </a:schemeClr>
          </a:contourClr>
        </a:sp3d>
      </dsp:spPr>
      <dsp:style>
        <a:lnRef idx="3">
          <a:scrgbClr r="0" g="0" b="0"/>
        </a:lnRef>
        <a:fillRef idx="1">
          <a:scrgbClr r="0" g="0" b="0"/>
        </a:fillRef>
        <a:effectRef idx="1">
          <a:scrgbClr r="0" g="0" b="0"/>
        </a:effectRef>
        <a:fontRef idx="minor"/>
      </dsp:style>
    </dsp:sp>
    <dsp:sp modelId="{88D8B74D-7361-43A1-9165-9E059338307B}">
      <dsp:nvSpPr>
        <dsp:cNvPr id="0" name=""/>
        <dsp:cNvSpPr/>
      </dsp:nvSpPr>
      <dsp:spPr>
        <a:xfrm>
          <a:off x="2526862" y="928040"/>
          <a:ext cx="4429807" cy="597857"/>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n-US" sz="1800" b="1" kern="1200"/>
            <a:t>God’s covenant with Abraham included a blessing for all the nations (Gn. 22:18)</a:t>
          </a:r>
          <a:endParaRPr lang="es-ES" sz="1800" b="1" kern="1200" dirty="0"/>
        </a:p>
      </dsp:txBody>
      <dsp:txXfrm>
        <a:off x="2526862" y="928040"/>
        <a:ext cx="4429807" cy="597857"/>
      </dsp:txXfrm>
    </dsp:sp>
    <dsp:sp modelId="{C1B48BE8-FAB2-4A8B-912D-416EB314600E}">
      <dsp:nvSpPr>
        <dsp:cNvPr id="0" name=""/>
        <dsp:cNvSpPr/>
      </dsp:nvSpPr>
      <dsp:spPr>
        <a:xfrm>
          <a:off x="1583233" y="1633513"/>
          <a:ext cx="938242" cy="597857"/>
        </a:xfrm>
        <a:prstGeom prst="round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chemeClr val="accent4">
              <a:lumMod val="40000"/>
              <a:lumOff val="60000"/>
            </a:schemeClr>
          </a:contourClr>
        </a:sp3d>
      </dsp:spPr>
      <dsp:style>
        <a:lnRef idx="3">
          <a:scrgbClr r="0" g="0" b="0"/>
        </a:lnRef>
        <a:fillRef idx="1">
          <a:scrgbClr r="0" g="0" b="0"/>
        </a:fillRef>
        <a:effectRef idx="1">
          <a:scrgbClr r="0" g="0" b="0"/>
        </a:effectRef>
        <a:fontRef idx="minor"/>
      </dsp:style>
    </dsp:sp>
    <dsp:sp modelId="{C9F08EB4-6ECD-4E6D-934E-738350C001C9}">
      <dsp:nvSpPr>
        <dsp:cNvPr id="0" name=""/>
        <dsp:cNvSpPr/>
      </dsp:nvSpPr>
      <dsp:spPr>
        <a:xfrm>
          <a:off x="2526862" y="1633513"/>
          <a:ext cx="4429807" cy="59785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n-US" sz="1800" b="1" kern="1200"/>
            <a:t>Jesus commissioned the Church to spread the Gospel “to the end of the earth” (Acts 1:8)</a:t>
          </a:r>
          <a:endParaRPr lang="es-ES" sz="1800" b="1" kern="1200" dirty="0"/>
        </a:p>
      </dsp:txBody>
      <dsp:txXfrm>
        <a:off x="2526862" y="1633513"/>
        <a:ext cx="4429807" cy="597857"/>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F24B438-37DE-4E08-9124-61B9F2CB3854}" type="datetimeFigureOut">
              <a:rPr lang="es-ES" smtClean="0"/>
              <a:t>22/03/2021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272248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24B438-37DE-4E08-9124-61B9F2CB3854}" type="datetimeFigureOut">
              <a:rPr lang="es-ES" smtClean="0"/>
              <a:t>22/03/2021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35902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24B438-37DE-4E08-9124-61B9F2CB3854}" type="datetimeFigureOut">
              <a:rPr lang="es-ES" smtClean="0"/>
              <a:t>22/03/2021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198043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24B438-37DE-4E08-9124-61B9F2CB3854}" type="datetimeFigureOut">
              <a:rPr lang="es-ES" smtClean="0"/>
              <a:t>22/03/2021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129751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F24B438-37DE-4E08-9124-61B9F2CB3854}" type="datetimeFigureOut">
              <a:rPr lang="es-ES" smtClean="0"/>
              <a:t>22/03/2021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18796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F24B438-37DE-4E08-9124-61B9F2CB3854}" type="datetimeFigureOut">
              <a:rPr lang="es-ES" smtClean="0"/>
              <a:t>22/03/2021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255344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24B438-37DE-4E08-9124-61B9F2CB3854}" type="datetimeFigureOut">
              <a:rPr lang="es-ES" smtClean="0"/>
              <a:t>22/03/2021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380343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F24B438-37DE-4E08-9124-61B9F2CB3854}" type="datetimeFigureOut">
              <a:rPr lang="es-ES" smtClean="0"/>
              <a:t>22/03/2021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252789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4B438-37DE-4E08-9124-61B9F2CB3854}" type="datetimeFigureOut">
              <a:rPr lang="es-ES" smtClean="0"/>
              <a:t>22/03/2021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95418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F24B438-37DE-4E08-9124-61B9F2CB3854}" type="datetimeFigureOut">
              <a:rPr lang="es-ES" smtClean="0"/>
              <a:t>22/03/2021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322890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F24B438-37DE-4E08-9124-61B9F2CB3854}" type="datetimeFigureOut">
              <a:rPr lang="es-ES" smtClean="0"/>
              <a:t>22/03/2021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294734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F24B438-37DE-4E08-9124-61B9F2CB3854}" type="datetimeFigureOut">
              <a:rPr lang="es-ES" smtClean="0"/>
              <a:t>22/03/2021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D3A0FC4-7CB3-4F5A-A626-D20B48DD2724}" type="slidenum">
              <a:rPr lang="es-ES" smtClean="0"/>
              <a:t>‹#›</a:t>
            </a:fld>
            <a:endParaRPr lang="es-ES"/>
          </a:p>
        </p:txBody>
      </p:sp>
    </p:spTree>
    <p:extLst>
      <p:ext uri="{BB962C8B-B14F-4D97-AF65-F5344CB8AC3E}">
        <p14:creationId xmlns:p14="http://schemas.microsoft.com/office/powerpoint/2010/main" val="2913889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2.wdp"/><Relationship Id="rId7" Type="http://schemas.openxmlformats.org/officeDocument/2006/relationships/diagramQuickStyle" Target="../diagrams/quickStyle1.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0.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3">
            <a:extLst>
              <a:ext uri="{FF2B5EF4-FFF2-40B4-BE49-F238E27FC236}">
                <a16:creationId xmlns:a16="http://schemas.microsoft.com/office/drawing/2014/main" xmlns="" id="{8ED08A1D-4632-47AB-8832-C17BA00869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25">
            <a:extLst>
              <a:ext uri="{FF2B5EF4-FFF2-40B4-BE49-F238E27FC236}">
                <a16:creationId xmlns:a16="http://schemas.microsoft.com/office/drawing/2014/main" xmlns="" id="{0075437B-93A1-4A73-812B-C5030CC2FFC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664368" cy="5143500"/>
            <a:chOff x="0" y="0"/>
            <a:chExt cx="885825" cy="6858000"/>
          </a:xfrm>
        </p:grpSpPr>
        <p:sp>
          <p:nvSpPr>
            <p:cNvPr id="38" name="Freeform 6">
              <a:extLst>
                <a:ext uri="{FF2B5EF4-FFF2-40B4-BE49-F238E27FC236}">
                  <a16:creationId xmlns:a16="http://schemas.microsoft.com/office/drawing/2014/main" xmlns="" id="{BB8505BE-2298-4E13-A7FB-2D05006DF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39" name="Freeform 6">
              <a:extLst>
                <a:ext uri="{FF2B5EF4-FFF2-40B4-BE49-F238E27FC236}">
                  <a16:creationId xmlns:a16="http://schemas.microsoft.com/office/drawing/2014/main" xmlns="" id="{6751C2C2-B295-4CDA-9112-A35D684DCB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3" name="Imagen 2">
            <a:extLst>
              <a:ext uri="{FF2B5EF4-FFF2-40B4-BE49-F238E27FC236}">
                <a16:creationId xmlns:a16="http://schemas.microsoft.com/office/drawing/2014/main" xmlns="" id="{E9529D0B-3279-4773-AF26-CC6472E671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79231" y="88754"/>
            <a:ext cx="3764857" cy="4924427"/>
          </a:xfrm>
          <a:prstGeom prst="rect">
            <a:avLst/>
          </a:prstGeom>
          <a:ln w="38100" cap="sq">
            <a:solidFill>
              <a:srgbClr val="C7D0D6"/>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xmlns="" id="{CCD6A89C-7EFC-4AF5-918C-6C2F9ACF23A1}"/>
              </a:ext>
            </a:extLst>
          </p:cNvPr>
          <p:cNvSpPr txBox="1"/>
          <p:nvPr/>
        </p:nvSpPr>
        <p:spPr>
          <a:xfrm>
            <a:off x="1162433" y="4602028"/>
            <a:ext cx="3586264" cy="411153"/>
          </a:xfrm>
          <a:prstGeom prst="roundRect">
            <a:avLst>
              <a:gd name="adj" fmla="val 50000"/>
            </a:avLst>
          </a:prstGeom>
          <a:solidFill>
            <a:srgbClr val="C7D0D6"/>
          </a:solidFill>
          <a:ln>
            <a:solidFill>
              <a:srgbClr val="313C43"/>
            </a:solidFill>
          </a:ln>
        </p:spPr>
        <p:txBody>
          <a:bodyPr wrap="square" rtlCol="0" anchor="ctr" anchorCtr="0">
            <a:spAutoFit/>
          </a:bodyPr>
          <a:lstStyle/>
          <a:p>
            <a:pPr algn="ctr">
              <a:spcAft>
                <a:spcPts val="600"/>
              </a:spcAft>
            </a:pPr>
            <a:r>
              <a:rPr lang="en-US" sz="1300" b="1">
                <a:solidFill>
                  <a:srgbClr val="313C43"/>
                </a:solidFill>
              </a:rPr>
              <a:t>Lesson 12 for March 20, 2021</a:t>
            </a:r>
            <a:endParaRPr lang="es-ES" sz="1300" b="1" dirty="0">
              <a:solidFill>
                <a:srgbClr val="313C43"/>
              </a:solidFill>
            </a:endParaRPr>
          </a:p>
        </p:txBody>
      </p:sp>
      <p:sp>
        <p:nvSpPr>
          <p:cNvPr id="25" name="CuadroTexto 24">
            <a:extLst>
              <a:ext uri="{FF2B5EF4-FFF2-40B4-BE49-F238E27FC236}">
                <a16:creationId xmlns:a16="http://schemas.microsoft.com/office/drawing/2014/main" xmlns="" id="{00388800-8B50-4DDA-8D68-F204BF8D903D}"/>
              </a:ext>
            </a:extLst>
          </p:cNvPr>
          <p:cNvSpPr txBox="1"/>
          <p:nvPr/>
        </p:nvSpPr>
        <p:spPr>
          <a:xfrm>
            <a:off x="735806" y="145937"/>
            <a:ext cx="4471988" cy="3842399"/>
          </a:xfrm>
          <a:prstGeom prst="rect">
            <a:avLst/>
          </a:prstGeom>
          <a:noFill/>
        </p:spPr>
        <p:txBody>
          <a:bodyPr wrap="square" rtlCol="0">
            <a:spAutoFit/>
            <a:scene3d>
              <a:camera prst="orthographicFront"/>
              <a:lightRig rig="threePt" dir="t"/>
            </a:scene3d>
            <a:sp3d extrusionH="57150" contourW="12700">
              <a:bevelT w="38100" h="38100"/>
            </a:sp3d>
          </a:bodyPr>
          <a:lstStyle/>
          <a:p>
            <a:pPr algn="ctr">
              <a:lnSpc>
                <a:spcPts val="10000"/>
              </a:lnSpc>
            </a:pPr>
            <a:r>
              <a:rPr lang="es-ES" sz="6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DESIRE </a:t>
            </a:r>
            <a:br>
              <a:rPr lang="es-ES" sz="6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es-ES" sz="6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OF NATIONS</a:t>
            </a:r>
            <a:endParaRPr lang="es-ES"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65421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49D349-7B99-46D0-89ED-CD4051DA960D}"/>
              </a:ext>
            </a:extLst>
          </p:cNvPr>
          <p:cNvSpPr txBox="1"/>
          <p:nvPr/>
        </p:nvSpPr>
        <p:spPr>
          <a:xfrm>
            <a:off x="1732525" y="994511"/>
            <a:ext cx="7326849" cy="3293209"/>
          </a:xfrm>
          <a:prstGeom prst="rect">
            <a:avLst/>
          </a:prstGeom>
          <a:noFill/>
        </p:spPr>
        <p:txBody>
          <a:bodyPr wrap="square">
            <a:spAutoFit/>
          </a:bodyPr>
          <a:lstStyle/>
          <a:p>
            <a:pPr>
              <a:spcBef>
                <a:spcPts val="600"/>
              </a:spcBef>
            </a:pPr>
            <a:r>
              <a:rPr lang="es-ES" sz="2600">
                <a:solidFill>
                  <a:srgbClr val="FFFF66"/>
                </a:solidFill>
                <a:effectLst>
                  <a:outerShdw blurRad="38100" dist="38100" dir="2700000" algn="tl">
                    <a:srgbClr val="000000">
                      <a:alpha val="43137"/>
                    </a:srgbClr>
                  </a:outerShdw>
                </a:effectLst>
                <a:latin typeface="Cooper Black" panose="0208090404030B020404" pitchFamily="18" charset="0"/>
              </a:rPr>
              <a:t>“</a:t>
            </a:r>
            <a:r>
              <a:rPr lang="en-US" sz="2600">
                <a:solidFill>
                  <a:srgbClr val="FFFF66"/>
                </a:solidFill>
                <a:effectLst>
                  <a:outerShdw blurRad="38100" dist="38100" dir="2700000" algn="tl">
                    <a:srgbClr val="000000">
                      <a:alpha val="43137"/>
                    </a:srgbClr>
                  </a:outerShdw>
                </a:effectLst>
                <a:latin typeface="Cooper Black" panose="0208090404030B020404" pitchFamily="18" charset="0"/>
              </a:rPr>
              <a:t>Walk humbly with God, and ask Him to make your course of duty plain. When He speaks to His representatives and asks them to be laborers together with Him, they will do the same kind of work that Jesus announced as His work when He stood up to read in the synagogue at Nazareth.</a:t>
            </a:r>
            <a:r>
              <a:rPr lang="es-ES" sz="2600">
                <a:solidFill>
                  <a:srgbClr val="FFFF66"/>
                </a:solidFill>
                <a:effectLst>
                  <a:outerShdw blurRad="38100" dist="38100" dir="2700000" algn="tl">
                    <a:srgbClr val="000000">
                      <a:alpha val="43137"/>
                    </a:srgbClr>
                  </a:outerShdw>
                </a:effectLst>
                <a:latin typeface="Cooper Black" panose="0208090404030B020404" pitchFamily="18" charset="0"/>
              </a:rPr>
              <a:t>”</a:t>
            </a:r>
            <a:endParaRPr lang="es-ES" sz="2600" dirty="0">
              <a:solidFill>
                <a:srgbClr val="FFFF66"/>
              </a:solidFill>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a16="http://schemas.microsoft.com/office/drawing/2014/main" xmlns="" id="{C2D11FDC-6D66-4C98-8611-66250ECFAB0F}"/>
              </a:ext>
            </a:extLst>
          </p:cNvPr>
          <p:cNvSpPr txBox="1"/>
          <p:nvPr/>
        </p:nvSpPr>
        <p:spPr>
          <a:xfrm>
            <a:off x="3965415" y="4569127"/>
            <a:ext cx="5093959" cy="338554"/>
          </a:xfrm>
          <a:prstGeom prst="rect">
            <a:avLst/>
          </a:prstGeom>
          <a:noFill/>
        </p:spPr>
        <p:txBody>
          <a:bodyPr wrap="none" rtlCol="0">
            <a:spAutoFit/>
          </a:bodyPr>
          <a:lstStyle/>
          <a:p>
            <a:pPr algn="r"/>
            <a:r>
              <a:rPr lang="en-US" sz="1600" b="1"/>
              <a:t>E.G.W. (Testimonies for the Church, book 9, cp. 22, p. 202)</a:t>
            </a:r>
            <a:endParaRPr lang="es-ES" sz="1600" b="1" dirty="0"/>
          </a:p>
        </p:txBody>
      </p:sp>
    </p:spTree>
    <p:extLst>
      <p:ext uri="{BB962C8B-B14F-4D97-AF65-F5344CB8AC3E}">
        <p14:creationId xmlns:p14="http://schemas.microsoft.com/office/powerpoint/2010/main" val="170619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8EFFEED-6BDE-4195-ABB3-7FC7D0898DB3}"/>
              </a:ext>
            </a:extLst>
          </p:cNvPr>
          <p:cNvSpPr txBox="1"/>
          <p:nvPr/>
        </p:nvSpPr>
        <p:spPr>
          <a:xfrm>
            <a:off x="2488474" y="0"/>
            <a:ext cx="6655526" cy="769441"/>
          </a:xfrm>
          <a:prstGeom prst="rect">
            <a:avLst/>
          </a:prstGeom>
          <a:noFill/>
        </p:spPr>
        <p:txBody>
          <a:bodyPr wrap="square">
            <a:spAutoFit/>
          </a:bodyPr>
          <a:lstStyle/>
          <a:p>
            <a:pPr algn="ctr"/>
            <a:r>
              <a:rPr lang="es-ES" sz="4300" b="1" spc="300">
                <a:ln w="1270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DAY OF VENGEANCE</a:t>
            </a:r>
            <a:endParaRPr lang="es-ES" sz="4300" b="1" spc="300" dirty="0">
              <a:ln w="1270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CuadroTexto 3">
            <a:extLst>
              <a:ext uri="{FF2B5EF4-FFF2-40B4-BE49-F238E27FC236}">
                <a16:creationId xmlns:a16="http://schemas.microsoft.com/office/drawing/2014/main" xmlns="" id="{9B6B20AA-26BA-40D1-96D9-76088C8B8023}"/>
              </a:ext>
            </a:extLst>
          </p:cNvPr>
          <p:cNvSpPr txBox="1"/>
          <p:nvPr/>
        </p:nvSpPr>
        <p:spPr>
          <a:xfrm>
            <a:off x="3105694" y="728933"/>
            <a:ext cx="5421086" cy="584775"/>
          </a:xfrm>
          <a:prstGeom prst="rect">
            <a:avLst/>
          </a:prstGeom>
          <a:noFill/>
        </p:spPr>
        <p:txBody>
          <a:bodyPr wrap="square">
            <a:spAutoFit/>
          </a:bodyPr>
          <a:lstStyle/>
          <a:p>
            <a:r>
              <a:rPr lang="es-ES" sz="1600" b="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sz="1600" b="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To proclaim the acceptable year of the Lord, and the day of vengeance of our God.</a:t>
            </a:r>
            <a:r>
              <a:rPr lang="es-ES" sz="1600" b="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(Isaiah </a:t>
            </a:r>
            <a:r>
              <a:rPr lang="es-ES"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61:2)</a:t>
            </a:r>
          </a:p>
        </p:txBody>
      </p:sp>
      <p:sp>
        <p:nvSpPr>
          <p:cNvPr id="5" name="CuadroTexto 4">
            <a:extLst>
              <a:ext uri="{FF2B5EF4-FFF2-40B4-BE49-F238E27FC236}">
                <a16:creationId xmlns:a16="http://schemas.microsoft.com/office/drawing/2014/main" xmlns="" id="{53C35DBF-8174-46C9-8207-341D445C5C65}"/>
              </a:ext>
            </a:extLst>
          </p:cNvPr>
          <p:cNvSpPr txBox="1"/>
          <p:nvPr/>
        </p:nvSpPr>
        <p:spPr>
          <a:xfrm>
            <a:off x="2563454" y="1302292"/>
            <a:ext cx="6423791" cy="646331"/>
          </a:xfrm>
          <a:prstGeom prst="rect">
            <a:avLst/>
          </a:prstGeom>
          <a:noFill/>
        </p:spPr>
        <p:txBody>
          <a:bodyPr wrap="square" rtlCol="0">
            <a:spAutoFit/>
          </a:bodyPr>
          <a:lstStyle/>
          <a:p>
            <a:pPr>
              <a:spcBef>
                <a:spcPts val="600"/>
              </a:spcBef>
            </a:pPr>
            <a:r>
              <a:rPr lang="en-US" b="1">
                <a:solidFill>
                  <a:schemeClr val="bg1"/>
                </a:solidFill>
                <a:effectLst>
                  <a:outerShdw blurRad="38100" dist="38100" dir="2700000" algn="tl">
                    <a:srgbClr val="000000">
                      <a:alpha val="43137"/>
                    </a:srgbClr>
                  </a:outerShdw>
                </a:effectLst>
              </a:rPr>
              <a:t>When Jesus was reading from Isaiah while in Nazareth, He stopped just before “the day of vengeance.” Why?</a:t>
            </a:r>
            <a:endParaRPr lang="es-ES" b="1" dirty="0">
              <a:solidFill>
                <a:schemeClr val="bg1"/>
              </a:solidFill>
              <a:effectLst>
                <a:outerShdw blurRad="38100" dist="38100" dir="2700000" algn="tl">
                  <a:srgbClr val="000000">
                    <a:alpha val="43137"/>
                  </a:srgbClr>
                </a:outerShdw>
              </a:effectLst>
            </a:endParaRPr>
          </a:p>
        </p:txBody>
      </p:sp>
      <p:pic>
        <p:nvPicPr>
          <p:cNvPr id="6" name="Picture 2" descr="http://www.bibleuniversity.com/images/CourseID1/lesson12-10.jpg">
            <a:extLst>
              <a:ext uri="{FF2B5EF4-FFF2-40B4-BE49-F238E27FC236}">
                <a16:creationId xmlns:a16="http://schemas.microsoft.com/office/drawing/2014/main" xmlns="" id="{2FF10215-B239-41A6-B74A-425FA92D304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69314" y="3504468"/>
            <a:ext cx="2344055" cy="15610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a:extLst>
              <a:ext uri="{FF2B5EF4-FFF2-40B4-BE49-F238E27FC236}">
                <a16:creationId xmlns:a16="http://schemas.microsoft.com/office/drawing/2014/main" xmlns="" id="{78DBE775-C111-4E88-B9B2-BDC8492C4D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6754" y="140193"/>
            <a:ext cx="2331720" cy="174879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xmlns="" id="{7EB31822-2D3E-4973-82E9-AC50091EF6D7}"/>
              </a:ext>
            </a:extLst>
          </p:cNvPr>
          <p:cNvSpPr txBox="1"/>
          <p:nvPr/>
        </p:nvSpPr>
        <p:spPr>
          <a:xfrm>
            <a:off x="94836" y="3886972"/>
            <a:ext cx="6423790" cy="1200329"/>
          </a:xfrm>
          <a:prstGeom prst="rect">
            <a:avLst/>
          </a:prstGeom>
          <a:noFill/>
        </p:spPr>
        <p:txBody>
          <a:bodyPr wrap="square">
            <a:spAutoFit/>
          </a:bodyPr>
          <a:lstStyle/>
          <a:p>
            <a:pPr>
              <a:spcBef>
                <a:spcPts val="600"/>
              </a:spcBef>
            </a:pPr>
            <a:r>
              <a:rPr lang="en-US" b="1">
                <a:solidFill>
                  <a:schemeClr val="bg1"/>
                </a:solidFill>
                <a:effectLst>
                  <a:outerShdw blurRad="38100" dist="38100" dir="2700000" algn="tl">
                    <a:srgbClr val="000000">
                      <a:alpha val="43137"/>
                    </a:srgbClr>
                  </a:outerShdw>
                </a:effectLst>
              </a:rPr>
              <a:t>One day God will take vengeance on His enemies and will do justice (Is. 63:4; Nah. 1:9; 2Ths. 1:8; Rev. 19:15). He will do so with equity, then every knee will bow before His perfect justice (Is. 45:23; Phil. 2:9-11).</a:t>
            </a:r>
            <a:endParaRPr lang="es-ES" b="1" dirty="0">
              <a:solidFill>
                <a:schemeClr val="bg1"/>
              </a:solidFill>
              <a:effectLst>
                <a:outerShdw blurRad="38100" dist="38100" dir="2700000" algn="tl">
                  <a:srgbClr val="000000">
                    <a:alpha val="43137"/>
                  </a:srgbClr>
                </a:outerShdw>
              </a:effectLst>
            </a:endParaRPr>
          </a:p>
        </p:txBody>
      </p:sp>
      <p:pic>
        <p:nvPicPr>
          <p:cNvPr id="8" name="Imagen 7">
            <a:extLst>
              <a:ext uri="{FF2B5EF4-FFF2-40B4-BE49-F238E27FC236}">
                <a16:creationId xmlns:a16="http://schemas.microsoft.com/office/drawing/2014/main" xmlns="" id="{5060A7E5-92D0-401B-B386-4F1542DCB1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42710" y="2103417"/>
            <a:ext cx="3328481" cy="1667491"/>
          </a:xfrm>
          <a:prstGeom prst="roundRect">
            <a:avLst>
              <a:gd name="adj" fmla="val 10139"/>
            </a:avLst>
          </a:prstGeom>
          <a:ln>
            <a:no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1" name="CuadroTexto 10">
            <a:extLst>
              <a:ext uri="{FF2B5EF4-FFF2-40B4-BE49-F238E27FC236}">
                <a16:creationId xmlns:a16="http://schemas.microsoft.com/office/drawing/2014/main" xmlns="" id="{4430F0C4-F0AF-4BF9-8254-04158191E533}"/>
              </a:ext>
            </a:extLst>
          </p:cNvPr>
          <p:cNvSpPr txBox="1"/>
          <p:nvPr/>
        </p:nvSpPr>
        <p:spPr>
          <a:xfrm>
            <a:off x="65310" y="1990876"/>
            <a:ext cx="2125147" cy="1754326"/>
          </a:xfrm>
          <a:prstGeom prst="rect">
            <a:avLst/>
          </a:prstGeom>
          <a:noFill/>
        </p:spPr>
        <p:txBody>
          <a:bodyPr wrap="square">
            <a:spAutoFit/>
          </a:bodyPr>
          <a:lstStyle/>
          <a:p>
            <a:pPr>
              <a:spcBef>
                <a:spcPts val="600"/>
              </a:spcBef>
            </a:pPr>
            <a:r>
              <a:rPr lang="en-US" b="1">
                <a:solidFill>
                  <a:schemeClr val="bg1"/>
                </a:solidFill>
                <a:effectLst>
                  <a:outerShdw blurRad="38100" dist="38100" dir="2700000" algn="tl">
                    <a:srgbClr val="000000">
                      <a:alpha val="43137"/>
                    </a:srgbClr>
                  </a:outerShdw>
                </a:effectLst>
              </a:rPr>
              <a:t>The work of Jesus in that moment was not to judge the world (John 12:47). Vengeance could wait.</a:t>
            </a:r>
            <a:endParaRPr lang="es-ES" b="1" dirty="0">
              <a:solidFill>
                <a:schemeClr val="bg1"/>
              </a:solidFill>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xmlns="" id="{5390CB7E-9EBE-417C-855C-9E136B673B15}"/>
              </a:ext>
            </a:extLst>
          </p:cNvPr>
          <p:cNvSpPr txBox="1"/>
          <p:nvPr/>
        </p:nvSpPr>
        <p:spPr>
          <a:xfrm>
            <a:off x="5656217" y="2035019"/>
            <a:ext cx="3422474" cy="1477328"/>
          </a:xfrm>
          <a:prstGeom prst="rect">
            <a:avLst/>
          </a:prstGeom>
          <a:noFill/>
        </p:spPr>
        <p:txBody>
          <a:bodyPr wrap="square">
            <a:spAutoFit/>
          </a:bodyPr>
          <a:lstStyle/>
          <a:p>
            <a:pPr>
              <a:spcBef>
                <a:spcPts val="600"/>
              </a:spcBef>
            </a:pPr>
            <a:r>
              <a:rPr lang="en-US" b="1">
                <a:solidFill>
                  <a:schemeClr val="bg1"/>
                </a:solidFill>
                <a:effectLst>
                  <a:outerShdw blurRad="38100" dist="38100" dir="2700000" algn="tl">
                    <a:srgbClr val="000000">
                      <a:alpha val="43137"/>
                    </a:srgbClr>
                  </a:outerShdw>
                </a:effectLst>
              </a:rPr>
              <a:t>Today is not the moment to expect God’s ultimate justice yet. We’re encouraged to leave vengeance to God </a:t>
            </a:r>
            <a:br>
              <a:rPr lang="en-US" b="1">
                <a:solidFill>
                  <a:schemeClr val="bg1"/>
                </a:solidFill>
                <a:effectLst>
                  <a:outerShdw blurRad="38100" dist="38100" dir="2700000" algn="tl">
                    <a:srgbClr val="000000">
                      <a:alpha val="43137"/>
                    </a:srgbClr>
                  </a:outerShdw>
                </a:effectLst>
              </a:rPr>
            </a:br>
            <a:r>
              <a:rPr lang="en-US" b="1">
                <a:solidFill>
                  <a:schemeClr val="bg1"/>
                </a:solidFill>
                <a:effectLst>
                  <a:outerShdw blurRad="38100" dist="38100" dir="2700000" algn="tl">
                    <a:srgbClr val="000000">
                      <a:alpha val="43137"/>
                    </a:srgbClr>
                  </a:outerShdw>
                </a:effectLst>
              </a:rPr>
              <a:t>(Romans 12:20).</a:t>
            </a:r>
            <a:endParaRPr lang="es-E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007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49D349-7B99-46D0-89ED-CD4051DA960D}"/>
              </a:ext>
            </a:extLst>
          </p:cNvPr>
          <p:cNvSpPr txBox="1"/>
          <p:nvPr/>
        </p:nvSpPr>
        <p:spPr>
          <a:xfrm>
            <a:off x="539568" y="447778"/>
            <a:ext cx="8009345" cy="4154984"/>
          </a:xfrm>
          <a:prstGeom prst="rect">
            <a:avLst/>
          </a:prstGeom>
          <a:noFill/>
        </p:spPr>
        <p:txBody>
          <a:bodyPr wrap="square">
            <a:spAutoFit/>
          </a:bodyPr>
          <a:lstStyle/>
          <a:p>
            <a:pPr>
              <a:spcBef>
                <a:spcPts val="600"/>
              </a:spcBef>
            </a:pPr>
            <a:r>
              <a:rPr lang="es-ES" sz="2400">
                <a:latin typeface="Cooper Black" panose="0208090404030B020404" pitchFamily="18" charset="0"/>
              </a:rPr>
              <a:t>“</a:t>
            </a:r>
            <a:r>
              <a:rPr lang="en-US" sz="2400">
                <a:latin typeface="Cooper Black" panose="0208090404030B020404" pitchFamily="18" charset="0"/>
              </a:rPr>
              <a:t>Could those whose hearts are filled with hatred of God, of truth and holiness, mingle with the heavenly throng and join their songs of praise? Could they endure the glory of God and the Lamb? No, no […] A life of rebellion against God has unfitted them for heaven. Its purity, holiness, and peace would be torture to them […] The destiny of the wicked is fixed by their own choice. Their exclusion from heaven is voluntary with themselves, and just and merciful on the part of God.</a:t>
            </a:r>
            <a:r>
              <a:rPr lang="es-ES" sz="2400">
                <a:latin typeface="Cooper Black" panose="0208090404030B020404" pitchFamily="18" charset="0"/>
              </a:rPr>
              <a:t>”</a:t>
            </a:r>
            <a:endParaRPr lang="es-ES" sz="24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C2D11FDC-6D66-4C98-8611-66250ECFAB0F}"/>
              </a:ext>
            </a:extLst>
          </p:cNvPr>
          <p:cNvSpPr txBox="1"/>
          <p:nvPr/>
        </p:nvSpPr>
        <p:spPr>
          <a:xfrm>
            <a:off x="4586721" y="4333323"/>
            <a:ext cx="4034438" cy="338554"/>
          </a:xfrm>
          <a:prstGeom prst="rect">
            <a:avLst/>
          </a:prstGeom>
          <a:noFill/>
        </p:spPr>
        <p:txBody>
          <a:bodyPr wrap="none" rtlCol="0">
            <a:spAutoFit/>
          </a:bodyPr>
          <a:lstStyle/>
          <a:p>
            <a:pPr algn="r"/>
            <a:r>
              <a:rPr lang="en-US" sz="1600" b="1"/>
              <a:t>E.G.W. (The Great Controversy, cp. 33, p. 542)</a:t>
            </a:r>
            <a:endParaRPr lang="es-ES" sz="1600" b="1" dirty="0"/>
          </a:p>
        </p:txBody>
      </p:sp>
    </p:spTree>
    <p:extLst>
      <p:ext uri="{BB962C8B-B14F-4D97-AF65-F5344CB8AC3E}">
        <p14:creationId xmlns:p14="http://schemas.microsoft.com/office/powerpoint/2010/main" val="53158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51AD642A-D2F1-4E50-A933-6B59B82599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5361" y="-115335"/>
            <a:ext cx="2571750" cy="2571750"/>
          </a:xfrm>
          <a:prstGeom prst="rect">
            <a:avLst/>
          </a:prstGeom>
        </p:spPr>
      </p:pic>
      <p:pic>
        <p:nvPicPr>
          <p:cNvPr id="5" name="Imagen 4">
            <a:extLst>
              <a:ext uri="{FF2B5EF4-FFF2-40B4-BE49-F238E27FC236}">
                <a16:creationId xmlns:a16="http://schemas.microsoft.com/office/drawing/2014/main" xmlns="" id="{AC389B9D-9968-4998-8F69-780381C3E7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356" y="1207008"/>
            <a:ext cx="3692065" cy="3921862"/>
          </a:xfrm>
          <a:prstGeom prst="rect">
            <a:avLst/>
          </a:prstGeom>
        </p:spPr>
      </p:pic>
      <p:sp>
        <p:nvSpPr>
          <p:cNvPr id="2" name="CuadroTexto 1">
            <a:extLst>
              <a:ext uri="{FF2B5EF4-FFF2-40B4-BE49-F238E27FC236}">
                <a16:creationId xmlns:a16="http://schemas.microsoft.com/office/drawing/2014/main" xmlns="" id="{3C1DC5E1-8614-4965-8AC8-8A82CF2BF3C1}"/>
              </a:ext>
            </a:extLst>
          </p:cNvPr>
          <p:cNvSpPr txBox="1"/>
          <p:nvPr/>
        </p:nvSpPr>
        <p:spPr>
          <a:xfrm>
            <a:off x="4062287" y="1965334"/>
            <a:ext cx="4807132" cy="2492990"/>
          </a:xfrm>
          <a:prstGeom prst="rect">
            <a:avLst/>
          </a:prstGeom>
          <a:noFill/>
        </p:spPr>
        <p:txBody>
          <a:bodyPr wrap="square" rtlCol="0">
            <a:spAutoFit/>
          </a:bodyPr>
          <a:lstStyle/>
          <a:p>
            <a:pPr>
              <a:spcBef>
                <a:spcPts val="600"/>
              </a:spcBef>
            </a:pPr>
            <a:r>
              <a:rPr lang="es-ES" b="1">
                <a:solidFill>
                  <a:srgbClr val="91EC3E"/>
                </a:solidFill>
              </a:rPr>
              <a:t>Personal salvation:</a:t>
            </a:r>
            <a:endParaRPr lang="es-ES" b="1" dirty="0">
              <a:solidFill>
                <a:srgbClr val="91EC3E"/>
              </a:solidFill>
            </a:endParaRPr>
          </a:p>
          <a:p>
            <a:pPr lvl="1">
              <a:spcBef>
                <a:spcPts val="600"/>
              </a:spcBef>
            </a:pPr>
            <a:r>
              <a:rPr lang="en-US" b="1">
                <a:solidFill>
                  <a:schemeClr val="bg1"/>
                </a:solidFill>
              </a:rPr>
              <a:t>The nature of sin. Isaiah 59:1-15</a:t>
            </a:r>
            <a:endParaRPr lang="es-ES" b="1" dirty="0">
              <a:solidFill>
                <a:schemeClr val="bg1"/>
              </a:solidFill>
            </a:endParaRPr>
          </a:p>
          <a:p>
            <a:pPr lvl="1">
              <a:spcBef>
                <a:spcPts val="600"/>
              </a:spcBef>
            </a:pPr>
            <a:r>
              <a:rPr lang="en-US" b="1">
                <a:solidFill>
                  <a:schemeClr val="bg1"/>
                </a:solidFill>
              </a:rPr>
              <a:t>Forgiveness is offered. Isaiah 59:16-21</a:t>
            </a:r>
            <a:endParaRPr lang="es-ES" b="1" dirty="0">
              <a:solidFill>
                <a:schemeClr val="bg1"/>
              </a:solidFill>
            </a:endParaRPr>
          </a:p>
          <a:p>
            <a:pPr lvl="1">
              <a:spcBef>
                <a:spcPts val="600"/>
              </a:spcBef>
            </a:pPr>
            <a:r>
              <a:rPr lang="en-US" b="1">
                <a:solidFill>
                  <a:schemeClr val="bg1"/>
                </a:solidFill>
              </a:rPr>
              <a:t>The work of the redeemed. Isaiah 60</a:t>
            </a:r>
            <a:endParaRPr lang="es-ES" b="1" dirty="0">
              <a:solidFill>
                <a:schemeClr val="bg1"/>
              </a:solidFill>
            </a:endParaRPr>
          </a:p>
          <a:p>
            <a:pPr>
              <a:spcBef>
                <a:spcPts val="600"/>
              </a:spcBef>
            </a:pPr>
            <a:r>
              <a:rPr lang="es-ES" b="1">
                <a:solidFill>
                  <a:srgbClr val="FFF271"/>
                </a:solidFill>
              </a:rPr>
              <a:t>Universal salvation:</a:t>
            </a:r>
            <a:endParaRPr lang="es-ES" b="1" dirty="0">
              <a:solidFill>
                <a:srgbClr val="FFF271"/>
              </a:solidFill>
            </a:endParaRPr>
          </a:p>
          <a:p>
            <a:pPr lvl="1">
              <a:spcBef>
                <a:spcPts val="600"/>
              </a:spcBef>
            </a:pPr>
            <a:r>
              <a:rPr lang="en-US" b="1">
                <a:solidFill>
                  <a:schemeClr val="bg1"/>
                </a:solidFill>
              </a:rPr>
              <a:t>The year of the Lord’s favor. Isaiah 61:1-3</a:t>
            </a:r>
            <a:endParaRPr lang="es-ES" b="1" dirty="0">
              <a:solidFill>
                <a:schemeClr val="bg1"/>
              </a:solidFill>
            </a:endParaRPr>
          </a:p>
          <a:p>
            <a:pPr lvl="1">
              <a:spcBef>
                <a:spcPts val="600"/>
              </a:spcBef>
            </a:pPr>
            <a:r>
              <a:rPr lang="en-US" b="1">
                <a:solidFill>
                  <a:schemeClr val="bg1"/>
                </a:solidFill>
              </a:rPr>
              <a:t>The day of vengeance. Isaiah 61:2</a:t>
            </a:r>
            <a:endParaRPr lang="es-ES" b="1" dirty="0">
              <a:solidFill>
                <a:schemeClr val="bg1"/>
              </a:solidFill>
            </a:endParaRPr>
          </a:p>
        </p:txBody>
      </p:sp>
      <p:sp>
        <p:nvSpPr>
          <p:cNvPr id="3" name="CuadroTexto 2">
            <a:extLst>
              <a:ext uri="{FF2B5EF4-FFF2-40B4-BE49-F238E27FC236}">
                <a16:creationId xmlns:a16="http://schemas.microsoft.com/office/drawing/2014/main" xmlns="" id="{A7A73B60-D03A-43E2-8081-8A27E466FBBF}"/>
              </a:ext>
            </a:extLst>
          </p:cNvPr>
          <p:cNvSpPr txBox="1"/>
          <p:nvPr/>
        </p:nvSpPr>
        <p:spPr>
          <a:xfrm>
            <a:off x="25343" y="43890"/>
            <a:ext cx="7560520" cy="1631216"/>
          </a:xfrm>
          <a:prstGeom prst="rect">
            <a:avLst/>
          </a:prstGeom>
          <a:noFill/>
        </p:spPr>
        <p:txBody>
          <a:bodyPr wrap="square" rtlCol="0">
            <a:spAutoFit/>
          </a:bodyPr>
          <a:lstStyle/>
          <a:p>
            <a:pPr>
              <a:spcBef>
                <a:spcPts val="600"/>
              </a:spcBef>
            </a:pPr>
            <a:r>
              <a:rPr lang="en-US" b="1">
                <a:solidFill>
                  <a:schemeClr val="bg1"/>
                </a:solidFill>
                <a:effectLst>
                  <a:outerShdw blurRad="38100" dist="38100" dir="2700000" algn="tl">
                    <a:srgbClr val="000000">
                      <a:alpha val="43137"/>
                    </a:srgbClr>
                  </a:outerShdw>
                </a:effectLst>
              </a:rPr>
              <a:t>Isaiah chapters 59 to 61 address the human inclination to sin and its consequences.</a:t>
            </a:r>
            <a:endParaRPr lang="es-ES" b="1" dirty="0">
              <a:solidFill>
                <a:schemeClr val="bg1"/>
              </a:solidFill>
              <a:effectLst>
                <a:outerShdw blurRad="38100" dist="38100" dir="2700000" algn="tl">
                  <a:srgbClr val="000000">
                    <a:alpha val="43137"/>
                  </a:srgbClr>
                </a:outerShdw>
              </a:effectLst>
            </a:endParaRPr>
          </a:p>
          <a:p>
            <a:pPr>
              <a:spcBef>
                <a:spcPts val="600"/>
              </a:spcBef>
            </a:pPr>
            <a:r>
              <a:rPr lang="en-US" b="1">
                <a:solidFill>
                  <a:schemeClr val="bg1"/>
                </a:solidFill>
                <a:effectLst>
                  <a:outerShdw blurRad="38100" dist="38100" dir="2700000" algn="tl">
                    <a:srgbClr val="000000">
                      <a:alpha val="43137"/>
                    </a:srgbClr>
                  </a:outerShdw>
                </a:effectLst>
              </a:rPr>
              <a:t>They also address God’s inclination to forgiveness and the plan of salvation.</a:t>
            </a:r>
            <a:endParaRPr lang="es-ES" b="1" dirty="0">
              <a:solidFill>
                <a:schemeClr val="bg1"/>
              </a:solidFill>
              <a:effectLst>
                <a:outerShdw blurRad="38100" dist="38100" dir="2700000" algn="tl">
                  <a:srgbClr val="000000">
                    <a:alpha val="43137"/>
                  </a:srgbClr>
                </a:outerShdw>
              </a:effectLst>
            </a:endParaRPr>
          </a:p>
          <a:p>
            <a:pPr>
              <a:spcBef>
                <a:spcPts val="600"/>
              </a:spcBef>
            </a:pPr>
            <a:r>
              <a:rPr lang="en-US" b="1">
                <a:solidFill>
                  <a:schemeClr val="bg1"/>
                </a:solidFill>
                <a:effectLst>
                  <a:outerShdw blurRad="38100" dist="38100" dir="2700000" algn="tl">
                    <a:srgbClr val="000000">
                      <a:alpha val="43137"/>
                    </a:srgbClr>
                  </a:outerShdw>
                </a:effectLst>
              </a:rPr>
              <a:t>In these chapters there’s also a universal call to repentance–both from God and from His people–, and the consequences of rejecting it are explained.</a:t>
            </a:r>
            <a:endParaRPr lang="es-ES" b="1" dirty="0">
              <a:solidFill>
                <a:schemeClr val="bg1"/>
              </a:solidFill>
              <a:effectLst>
                <a:outerShdw blurRad="38100" dist="38100" dir="2700000" algn="tl">
                  <a:srgbClr val="000000">
                    <a:alpha val="43137"/>
                  </a:srgbClr>
                </a:outerShdw>
              </a:effectLst>
            </a:endParaRPr>
          </a:p>
        </p:txBody>
      </p:sp>
      <p:pic>
        <p:nvPicPr>
          <p:cNvPr id="10" name="Imagen 9">
            <a:extLst>
              <a:ext uri="{FF2B5EF4-FFF2-40B4-BE49-F238E27FC236}">
                <a16:creationId xmlns:a16="http://schemas.microsoft.com/office/drawing/2014/main" xmlns="" id="{EEA69ADF-5A50-4F96-AF24-8C8DE06BF6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0490" y="2735992"/>
            <a:ext cx="218471" cy="228682"/>
          </a:xfrm>
          <a:prstGeom prst="rect">
            <a:avLst/>
          </a:prstGeom>
        </p:spPr>
      </p:pic>
      <p:pic>
        <p:nvPicPr>
          <p:cNvPr id="11" name="Imagen 10">
            <a:extLst>
              <a:ext uri="{FF2B5EF4-FFF2-40B4-BE49-F238E27FC236}">
                <a16:creationId xmlns:a16="http://schemas.microsoft.com/office/drawing/2014/main" xmlns="" id="{ACB21D6E-4FFB-46F0-965D-7ECD7EA1E0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60490" y="4141026"/>
            <a:ext cx="218471" cy="228682"/>
          </a:xfrm>
          <a:prstGeom prst="rect">
            <a:avLst/>
          </a:prstGeom>
        </p:spPr>
      </p:pic>
      <p:pic>
        <p:nvPicPr>
          <p:cNvPr id="14" name="Imagen 13">
            <a:extLst>
              <a:ext uri="{FF2B5EF4-FFF2-40B4-BE49-F238E27FC236}">
                <a16:creationId xmlns:a16="http://schemas.microsoft.com/office/drawing/2014/main" xmlns="" id="{6A743A0A-B1D4-4BC5-BD6B-BC122B5A88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60490" y="3796092"/>
            <a:ext cx="218471" cy="228682"/>
          </a:xfrm>
          <a:prstGeom prst="rect">
            <a:avLst/>
          </a:prstGeom>
        </p:spPr>
      </p:pic>
      <p:pic>
        <p:nvPicPr>
          <p:cNvPr id="17" name="Imagen 16">
            <a:extLst>
              <a:ext uri="{FF2B5EF4-FFF2-40B4-BE49-F238E27FC236}">
                <a16:creationId xmlns:a16="http://schemas.microsoft.com/office/drawing/2014/main" xmlns="" id="{62EBAAAB-742F-4245-B301-297D160CE0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57445" y="2396441"/>
            <a:ext cx="218471" cy="228682"/>
          </a:xfrm>
          <a:prstGeom prst="rect">
            <a:avLst/>
          </a:prstGeom>
        </p:spPr>
      </p:pic>
      <p:pic>
        <p:nvPicPr>
          <p:cNvPr id="18" name="Imagen 17">
            <a:extLst>
              <a:ext uri="{FF2B5EF4-FFF2-40B4-BE49-F238E27FC236}">
                <a16:creationId xmlns:a16="http://schemas.microsoft.com/office/drawing/2014/main" xmlns="" id="{2493B96F-E20C-4963-A4DF-4D7305D70D7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57446" y="3090173"/>
            <a:ext cx="218471" cy="228682"/>
          </a:xfrm>
          <a:prstGeom prst="rect">
            <a:avLst/>
          </a:prstGeom>
        </p:spPr>
      </p:pic>
      <p:pic>
        <p:nvPicPr>
          <p:cNvPr id="25" name="Imagen 24">
            <a:extLst>
              <a:ext uri="{FF2B5EF4-FFF2-40B4-BE49-F238E27FC236}">
                <a16:creationId xmlns:a16="http://schemas.microsoft.com/office/drawing/2014/main" xmlns="" id="{D651FCDB-926A-469B-A93C-C9EE9AABC0FE}"/>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rot="16200000">
            <a:off x="3710090" y="3301529"/>
            <a:ext cx="354445" cy="507535"/>
          </a:xfrm>
          <a:prstGeom prst="rect">
            <a:avLst/>
          </a:prstGeom>
        </p:spPr>
      </p:pic>
      <p:pic>
        <p:nvPicPr>
          <p:cNvPr id="26" name="Imagen 25">
            <a:extLst>
              <a:ext uri="{FF2B5EF4-FFF2-40B4-BE49-F238E27FC236}">
                <a16:creationId xmlns:a16="http://schemas.microsoft.com/office/drawing/2014/main" xmlns="" id="{CEFFFFB1-8A82-40C1-9867-3D7ECAA8C0C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6200000">
            <a:off x="3710091" y="1903418"/>
            <a:ext cx="354445" cy="507536"/>
          </a:xfrm>
          <a:prstGeom prst="rect">
            <a:avLst/>
          </a:prstGeom>
        </p:spPr>
      </p:pic>
    </p:spTree>
    <p:extLst>
      <p:ext uri="{BB962C8B-B14F-4D97-AF65-F5344CB8AC3E}">
        <p14:creationId xmlns:p14="http://schemas.microsoft.com/office/powerpoint/2010/main" val="103348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ppt_w/2"/>
                                          </p:val>
                                        </p:tav>
                                        <p:tav tm="100000">
                                          <p:val>
                                            <p:strVal val="#ppt_x"/>
                                          </p:val>
                                        </p:tav>
                                      </p:tavLst>
                                    </p:anim>
                                    <p:anim calcmode="lin" valueType="num">
                                      <p:cBhvr>
                                        <p:cTn id="31" dur="500" fill="hold"/>
                                        <p:tgtEl>
                                          <p:spTgt spid="26"/>
                                        </p:tgtEl>
                                        <p:attrNameLst>
                                          <p:attrName>ppt_y</p:attrName>
                                        </p:attrNameLst>
                                      </p:cBhvr>
                                      <p:tavLst>
                                        <p:tav tm="0">
                                          <p:val>
                                            <p:strVal val="#ppt_y"/>
                                          </p:val>
                                        </p:tav>
                                        <p:tav tm="100000">
                                          <p:val>
                                            <p:strVal val="#ppt_y"/>
                                          </p:val>
                                        </p:tav>
                                      </p:tavLst>
                                    </p:anim>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left)">
                                      <p:cBhvr>
                                        <p:cTn id="47" dur="5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8" fill="hold"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ppt_x</p:attrName>
                                        </p:attrNameLst>
                                      </p:cBhvr>
                                      <p:tavLst>
                                        <p:tav tm="0">
                                          <p:val>
                                            <p:strVal val="#ppt_x-#ppt_w/2"/>
                                          </p:val>
                                        </p:tav>
                                        <p:tav tm="100000">
                                          <p:val>
                                            <p:strVal val="#ppt_x"/>
                                          </p:val>
                                        </p:tav>
                                      </p:tavLst>
                                    </p:anim>
                                    <p:anim calcmode="lin" valueType="num">
                                      <p:cBhvr>
                                        <p:cTn id="75" dur="500" fill="hold"/>
                                        <p:tgtEl>
                                          <p:spTgt spid="25"/>
                                        </p:tgtEl>
                                        <p:attrNameLst>
                                          <p:attrName>ppt_y</p:attrName>
                                        </p:attrNameLst>
                                      </p:cBhvr>
                                      <p:tavLst>
                                        <p:tav tm="0">
                                          <p:val>
                                            <p:strVal val="#ppt_y"/>
                                          </p:val>
                                        </p:tav>
                                        <p:tav tm="100000">
                                          <p:val>
                                            <p:strVal val="#ppt_y"/>
                                          </p:val>
                                        </p:tav>
                                      </p:tavLst>
                                    </p:anim>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1000"/>
                            </p:stCondLst>
                            <p:childTnLst>
                              <p:par>
                                <p:cTn id="83" presetID="53" presetClass="entr" presetSubtype="16"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animEffect transition="in" filter="fade">
                                      <p:cBhvr>
                                        <p:cTn id="87" dur="500"/>
                                        <p:tgtEl>
                                          <p:spTgt spid="14"/>
                                        </p:tgtEl>
                                      </p:cBhvr>
                                    </p:animEffect>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D4B339E-84D6-451E-809F-894F9C411CD5}"/>
              </a:ext>
            </a:extLst>
          </p:cNvPr>
          <p:cNvSpPr txBox="1"/>
          <p:nvPr/>
        </p:nvSpPr>
        <p:spPr>
          <a:xfrm>
            <a:off x="1" y="-29260"/>
            <a:ext cx="6711624" cy="707886"/>
          </a:xfrm>
          <a:prstGeom prst="rect">
            <a:avLst/>
          </a:prstGeom>
          <a:noFill/>
        </p:spPr>
        <p:txBody>
          <a:bodyPr wrap="square">
            <a:spAutoFit/>
          </a:bodyPr>
          <a:lstStyle/>
          <a:p>
            <a:pPr algn="ctr"/>
            <a:r>
              <a:rPr lang="es-ES" sz="40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THE NATURE OF SIN</a:t>
            </a:r>
            <a:endParaRPr lang="es-E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CuadroTexto 3">
            <a:extLst>
              <a:ext uri="{FF2B5EF4-FFF2-40B4-BE49-F238E27FC236}">
                <a16:creationId xmlns:a16="http://schemas.microsoft.com/office/drawing/2014/main" xmlns="" id="{3773922D-B5D6-4494-ABEE-3173CE17CDEC}"/>
              </a:ext>
            </a:extLst>
          </p:cNvPr>
          <p:cNvSpPr txBox="1"/>
          <p:nvPr/>
        </p:nvSpPr>
        <p:spPr>
          <a:xfrm>
            <a:off x="475296" y="539043"/>
            <a:ext cx="6006564" cy="830997"/>
          </a:xfrm>
          <a:prstGeom prst="rect">
            <a:avLst/>
          </a:prstGeom>
          <a:noFill/>
        </p:spPr>
        <p:txBody>
          <a:bodyPr wrap="square">
            <a:spAutoFit/>
            <a:scene3d>
              <a:camera prst="orthographicFront"/>
              <a:lightRig rig="threePt" dir="t"/>
            </a:scene3d>
            <a:sp3d extrusionH="57150">
              <a:bevelT w="38100" h="38100"/>
            </a:sp3d>
          </a:bodyPr>
          <a:lstStyle/>
          <a:p>
            <a:r>
              <a:rPr lang="es-ES" sz="1600" b="1">
                <a:solidFill>
                  <a:srgbClr val="7030A0"/>
                </a:solidFill>
                <a:latin typeface="Comic Sans MS" panose="030F0702030302020204" pitchFamily="66" charset="0"/>
              </a:rPr>
              <a:t>“</a:t>
            </a:r>
            <a:r>
              <a:rPr lang="en-US" sz="1600" b="1">
                <a:solidFill>
                  <a:srgbClr val="7030A0"/>
                </a:solidFill>
                <a:latin typeface="Comic Sans MS" panose="030F0702030302020204" pitchFamily="66" charset="0"/>
              </a:rPr>
              <a:t>But your iniquities have separated you from your God; and your sins have hidden His face from you, so that He will not hear.</a:t>
            </a:r>
            <a:r>
              <a:rPr lang="es-ES" sz="1600" b="1">
                <a:solidFill>
                  <a:srgbClr val="7030A0"/>
                </a:solidFill>
                <a:latin typeface="Comic Sans MS" panose="030F0702030302020204" pitchFamily="66" charset="0"/>
              </a:rPr>
              <a:t>” </a:t>
            </a:r>
            <a:r>
              <a:rPr lang="es-ES" sz="1400" b="1">
                <a:solidFill>
                  <a:srgbClr val="7030A0"/>
                </a:solidFill>
                <a:latin typeface="Comic Sans MS" panose="030F0702030302020204" pitchFamily="66" charset="0"/>
              </a:rPr>
              <a:t>(Isaiah 59:2</a:t>
            </a:r>
            <a:r>
              <a:rPr lang="es-ES" sz="1400" b="1" dirty="0">
                <a:solidFill>
                  <a:srgbClr val="7030A0"/>
                </a:solidFill>
                <a:latin typeface="Comic Sans MS" panose="030F0702030302020204" pitchFamily="66" charset="0"/>
              </a:rPr>
              <a:t>)</a:t>
            </a:r>
            <a:endParaRPr lang="es-ES" sz="1600" b="1" dirty="0">
              <a:solidFill>
                <a:srgbClr val="7030A0"/>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6513054F-BA19-4C2B-9368-832BA92CEB97}"/>
              </a:ext>
            </a:extLst>
          </p:cNvPr>
          <p:cNvSpPr txBox="1"/>
          <p:nvPr/>
        </p:nvSpPr>
        <p:spPr>
          <a:xfrm>
            <a:off x="198214" y="1322705"/>
            <a:ext cx="6560728" cy="1200329"/>
          </a:xfrm>
          <a:prstGeom prst="rect">
            <a:avLst/>
          </a:prstGeom>
          <a:noFill/>
        </p:spPr>
        <p:txBody>
          <a:bodyPr wrap="square" rtlCol="0">
            <a:spAutoFit/>
          </a:bodyPr>
          <a:lstStyle/>
          <a:p>
            <a:pPr>
              <a:spcBef>
                <a:spcPts val="600"/>
              </a:spcBef>
            </a:pPr>
            <a:r>
              <a:rPr lang="en-US" b="1"/>
              <a:t>Faced with the question “Why […] have You not seen; […] and why did You take no notice?” (Isaiah 58:3), God’s response was: “The Lord’s hand is not shortened, that it cannot save; nor His ear heavy, that it cannot hear.” (Isaiah 59:1)</a:t>
            </a:r>
            <a:endParaRPr lang="es-ES" b="1" dirty="0"/>
          </a:p>
        </p:txBody>
      </p:sp>
      <p:pic>
        <p:nvPicPr>
          <p:cNvPr id="6" name="Imagen 5">
            <a:extLst>
              <a:ext uri="{FF2B5EF4-FFF2-40B4-BE49-F238E27FC236}">
                <a16:creationId xmlns:a16="http://schemas.microsoft.com/office/drawing/2014/main" xmlns="" id="{E63E88A2-0455-44A3-9AF7-7031EFCDCB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10148" y="91642"/>
            <a:ext cx="2247900" cy="3086100"/>
          </a:xfrm>
          <a:prstGeom prst="roundRect">
            <a:avLst>
              <a:gd name="adj" fmla="val 45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CuadroTexto 16">
            <a:extLst>
              <a:ext uri="{FF2B5EF4-FFF2-40B4-BE49-F238E27FC236}">
                <a16:creationId xmlns:a16="http://schemas.microsoft.com/office/drawing/2014/main" xmlns="" id="{0FD92FF3-82EE-4004-B3E9-8C18C717E26D}"/>
              </a:ext>
            </a:extLst>
          </p:cNvPr>
          <p:cNvSpPr txBox="1"/>
          <p:nvPr/>
        </p:nvSpPr>
        <p:spPr>
          <a:xfrm>
            <a:off x="198214" y="2435241"/>
            <a:ext cx="6542132" cy="1200329"/>
          </a:xfrm>
          <a:prstGeom prst="rect">
            <a:avLst/>
          </a:prstGeom>
          <a:noFill/>
        </p:spPr>
        <p:txBody>
          <a:bodyPr wrap="square">
            <a:spAutoFit/>
          </a:bodyPr>
          <a:lstStyle/>
          <a:p>
            <a:pPr>
              <a:spcBef>
                <a:spcPts val="600"/>
              </a:spcBef>
            </a:pPr>
            <a:r>
              <a:rPr lang="en-US" b="1"/>
              <a:t>Then (in v. 2), He explained that the problem is not God, but humanity. Sin separates humanity from God. Humanity’s response to this separation is to run away from God and to surrender to sin (Genesis 3:8).</a:t>
            </a:r>
            <a:endParaRPr lang="es-ES" b="1" dirty="0"/>
          </a:p>
        </p:txBody>
      </p:sp>
      <p:sp>
        <p:nvSpPr>
          <p:cNvPr id="19" name="CuadroTexto 18">
            <a:extLst>
              <a:ext uri="{FF2B5EF4-FFF2-40B4-BE49-F238E27FC236}">
                <a16:creationId xmlns:a16="http://schemas.microsoft.com/office/drawing/2014/main" xmlns="" id="{0D180EE9-22C4-4C33-A58C-379A7BBEB75A}"/>
              </a:ext>
            </a:extLst>
          </p:cNvPr>
          <p:cNvSpPr txBox="1"/>
          <p:nvPr/>
        </p:nvSpPr>
        <p:spPr>
          <a:xfrm>
            <a:off x="2208837" y="3630583"/>
            <a:ext cx="4396788" cy="1477328"/>
          </a:xfrm>
          <a:prstGeom prst="rect">
            <a:avLst/>
          </a:prstGeom>
          <a:noFill/>
        </p:spPr>
        <p:txBody>
          <a:bodyPr wrap="square">
            <a:spAutoFit/>
          </a:bodyPr>
          <a:lstStyle/>
          <a:p>
            <a:pPr>
              <a:spcBef>
                <a:spcPts val="600"/>
              </a:spcBef>
            </a:pPr>
            <a:r>
              <a:rPr lang="en-US" b="1"/>
              <a:t>If we keep giving in to sin and we don’t want to come to God (that is, we silence the voice of the Holy Spirit), then the impassable breach between God and us will never go away.</a:t>
            </a:r>
            <a:endParaRPr lang="es-ES" b="1" dirty="0"/>
          </a:p>
        </p:txBody>
      </p:sp>
      <p:pic>
        <p:nvPicPr>
          <p:cNvPr id="13" name="Imagen 12">
            <a:extLst>
              <a:ext uri="{FF2B5EF4-FFF2-40B4-BE49-F238E27FC236}">
                <a16:creationId xmlns:a16="http://schemas.microsoft.com/office/drawing/2014/main" xmlns="" id="{256C6001-91A2-452E-A981-FFA855B2F3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149" y="3637899"/>
            <a:ext cx="2003308" cy="1420659"/>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xmlns="" id="{CECDD242-DC71-4E67-B13E-2D12F0DF169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58943" y="3297987"/>
            <a:ext cx="2264048" cy="1702228"/>
          </a:xfrm>
          <a:prstGeom prst="rect">
            <a:avLst/>
          </a:prstGeom>
          <a:ln w="88900" cap="sq" cmpd="thickThin">
            <a:gradFill flip="none" rotWithShape="1">
              <a:gsLst>
                <a:gs pos="71000">
                  <a:srgbClr val="FEC306"/>
                </a:gs>
                <a:gs pos="0">
                  <a:srgbClr val="FEC306"/>
                </a:gs>
                <a:gs pos="100000">
                  <a:schemeClr val="tx1"/>
                </a:gs>
              </a:gsLst>
              <a:path path="circle">
                <a:fillToRect l="50000" t="50000" r="50000" b="50000"/>
              </a:path>
              <a:tileRect/>
            </a:gradFill>
            <a:prstDash val="solid"/>
            <a:miter lim="800000"/>
          </a:ln>
          <a:effectLst>
            <a:innerShdw blurRad="76200">
              <a:srgbClr val="000000"/>
            </a:innerShdw>
          </a:effectLst>
        </p:spPr>
      </p:pic>
    </p:spTree>
    <p:extLst>
      <p:ext uri="{BB962C8B-B14F-4D97-AF65-F5344CB8AC3E}">
        <p14:creationId xmlns:p14="http://schemas.microsoft.com/office/powerpoint/2010/main" val="261464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9"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900" decel="100000" fill="hold"/>
                                        <p:tgtEl>
                                          <p:spTgt spid="19"/>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49D349-7B99-46D0-89ED-CD4051DA960D}"/>
              </a:ext>
            </a:extLst>
          </p:cNvPr>
          <p:cNvSpPr txBox="1"/>
          <p:nvPr/>
        </p:nvSpPr>
        <p:spPr>
          <a:xfrm>
            <a:off x="312417" y="804088"/>
            <a:ext cx="7602630" cy="3416320"/>
          </a:xfrm>
          <a:prstGeom prst="rect">
            <a:avLst/>
          </a:prstGeom>
          <a:noFill/>
        </p:spPr>
        <p:txBody>
          <a:bodyPr wrap="square">
            <a:spAutoFit/>
          </a:bodyPr>
          <a:lstStyle/>
          <a:p>
            <a:pPr>
              <a:spcBef>
                <a:spcPts val="600"/>
              </a:spcBef>
            </a:pPr>
            <a:r>
              <a:rPr lang="es-ES" sz="2400">
                <a:latin typeface="Cooper Black" panose="0208090404030B020404" pitchFamily="18" charset="0"/>
              </a:rPr>
              <a:t>“</a:t>
            </a:r>
            <a:r>
              <a:rPr lang="en-US" sz="2400">
                <a:latin typeface="Cooper Black" panose="0208090404030B020404" pitchFamily="18" charset="0"/>
              </a:rPr>
              <a:t>Do not listen to the enemy’s suggestion to stay away from Christ until you have made yourself better; until you are good enough to come to God. If you wait until then, you will never come. When Satan points to your filthy garments, repeat the promise of Jesus, ‘Him that cometh to Me I will in no wise cast out.’ John 6:37. Tell the enemy that the blood of Jesus Christ cleanses from all sin.</a:t>
            </a:r>
            <a:r>
              <a:rPr lang="es-ES" sz="2400">
                <a:latin typeface="Cooper Black" panose="0208090404030B020404" pitchFamily="18" charset="0"/>
              </a:rPr>
              <a:t>”</a:t>
            </a:r>
            <a:endParaRPr lang="es-ES" sz="24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C2D11FDC-6D66-4C98-8611-66250ECFAB0F}"/>
              </a:ext>
            </a:extLst>
          </p:cNvPr>
          <p:cNvSpPr txBox="1"/>
          <p:nvPr/>
        </p:nvSpPr>
        <p:spPr>
          <a:xfrm>
            <a:off x="4939589" y="4759322"/>
            <a:ext cx="4071307" cy="338554"/>
          </a:xfrm>
          <a:prstGeom prst="rect">
            <a:avLst/>
          </a:prstGeom>
          <a:noFill/>
        </p:spPr>
        <p:txBody>
          <a:bodyPr wrap="none" rtlCol="0">
            <a:spAutoFit/>
          </a:bodyPr>
          <a:lstStyle/>
          <a:p>
            <a:pPr algn="r"/>
            <a:r>
              <a:rPr lang="fr-FR" sz="1600" b="1"/>
              <a:t>E.G.W. (Christ’s Object Lessons, cp. 16, p. 205)</a:t>
            </a:r>
            <a:endParaRPr lang="es-ES" sz="1600" b="1" dirty="0"/>
          </a:p>
        </p:txBody>
      </p:sp>
    </p:spTree>
    <p:extLst>
      <p:ext uri="{BB962C8B-B14F-4D97-AF65-F5344CB8AC3E}">
        <p14:creationId xmlns:p14="http://schemas.microsoft.com/office/powerpoint/2010/main" val="187196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3B60F1F-139D-45EA-A9B2-CE8D257C15E7}"/>
              </a:ext>
            </a:extLst>
          </p:cNvPr>
          <p:cNvSpPr txBox="1"/>
          <p:nvPr/>
        </p:nvSpPr>
        <p:spPr>
          <a:xfrm>
            <a:off x="0" y="0"/>
            <a:ext cx="6795821" cy="707886"/>
          </a:xfrm>
          <a:prstGeom prst="rect">
            <a:avLst/>
          </a:prstGeom>
          <a:noFill/>
        </p:spPr>
        <p:txBody>
          <a:bodyPr wrap="square">
            <a:spAutoFit/>
          </a:bodyPr>
          <a:lstStyle/>
          <a:p>
            <a:pPr algn="ctr"/>
            <a:r>
              <a:rPr lang="es-ES" sz="4000" b="1">
                <a:ln w="6600">
                  <a:solidFill>
                    <a:schemeClr val="accent2"/>
                  </a:solidFill>
                  <a:prstDash val="solid"/>
                </a:ln>
                <a:solidFill>
                  <a:srgbClr val="FFFFFF"/>
                </a:solidFill>
                <a:effectLst>
                  <a:outerShdw dist="38100" dir="2700000" algn="tl" rotWithShape="0">
                    <a:schemeClr val="accent2"/>
                  </a:outerShdw>
                </a:effectLst>
              </a:rPr>
              <a:t>FORGIVENESS IS OFFERED</a:t>
            </a:r>
            <a:endParaRPr lang="es-ES" sz="4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xmlns="" id="{AC33CD74-B64B-4F94-9341-5CCC0D329EB9}"/>
              </a:ext>
            </a:extLst>
          </p:cNvPr>
          <p:cNvSpPr txBox="1"/>
          <p:nvPr/>
        </p:nvSpPr>
        <p:spPr>
          <a:xfrm>
            <a:off x="309006" y="583706"/>
            <a:ext cx="6129632" cy="584775"/>
          </a:xfrm>
          <a:prstGeom prst="rect">
            <a:avLst/>
          </a:prstGeom>
          <a:noFill/>
        </p:spPr>
        <p:txBody>
          <a:bodyPr wrap="square">
            <a:spAutoFit/>
          </a:bodyPr>
          <a:lstStyle/>
          <a:p>
            <a:r>
              <a:rPr lang="es-ES" sz="1600" b="1">
                <a:solidFill>
                  <a:schemeClr val="accent5">
                    <a:lumMod val="60000"/>
                    <a:lumOff val="40000"/>
                  </a:schemeClr>
                </a:solidFill>
                <a:latin typeface="Comic Sans MS" panose="030F0702030302020204" pitchFamily="66" charset="0"/>
              </a:rPr>
              <a:t>“</a:t>
            </a:r>
            <a:r>
              <a:rPr lang="en-US" sz="1600" b="1">
                <a:solidFill>
                  <a:schemeClr val="accent5">
                    <a:lumMod val="60000"/>
                    <a:lumOff val="40000"/>
                  </a:schemeClr>
                </a:solidFill>
                <a:latin typeface="Comic Sans MS" panose="030F0702030302020204" pitchFamily="66" charset="0"/>
              </a:rPr>
              <a:t>‘The Redeemer will come to Zion, and to those who turn from transgression in Jacob,’ says the Lord.</a:t>
            </a:r>
            <a:r>
              <a:rPr lang="es-ES" sz="1600" b="1">
                <a:solidFill>
                  <a:schemeClr val="accent5">
                    <a:lumMod val="60000"/>
                    <a:lumOff val="40000"/>
                  </a:schemeClr>
                </a:solidFill>
                <a:latin typeface="Comic Sans MS" panose="030F0702030302020204" pitchFamily="66" charset="0"/>
              </a:rPr>
              <a:t>” </a:t>
            </a:r>
            <a:r>
              <a:rPr lang="es-ES" sz="1400" b="1">
                <a:solidFill>
                  <a:schemeClr val="accent5">
                    <a:lumMod val="60000"/>
                    <a:lumOff val="40000"/>
                  </a:schemeClr>
                </a:solidFill>
                <a:latin typeface="Comic Sans MS" panose="030F0702030302020204" pitchFamily="66" charset="0"/>
              </a:rPr>
              <a:t>(Isaiah </a:t>
            </a:r>
            <a:r>
              <a:rPr lang="es-ES" sz="1400" b="1" dirty="0">
                <a:solidFill>
                  <a:schemeClr val="accent5">
                    <a:lumMod val="60000"/>
                    <a:lumOff val="40000"/>
                  </a:schemeClr>
                </a:solidFill>
                <a:latin typeface="Comic Sans MS" panose="030F0702030302020204" pitchFamily="66" charset="0"/>
              </a:rPr>
              <a:t>59:20)</a:t>
            </a:r>
          </a:p>
        </p:txBody>
      </p:sp>
      <p:sp>
        <p:nvSpPr>
          <p:cNvPr id="5" name="CuadroTexto 4">
            <a:extLst>
              <a:ext uri="{FF2B5EF4-FFF2-40B4-BE49-F238E27FC236}">
                <a16:creationId xmlns:a16="http://schemas.microsoft.com/office/drawing/2014/main" xmlns="" id="{10E7910F-234F-45B7-B25E-F4858BBE0E1A}"/>
              </a:ext>
            </a:extLst>
          </p:cNvPr>
          <p:cNvSpPr txBox="1"/>
          <p:nvPr/>
        </p:nvSpPr>
        <p:spPr>
          <a:xfrm>
            <a:off x="209006" y="1197083"/>
            <a:ext cx="587724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ts val="600"/>
              </a:spcBef>
            </a:pPr>
            <a:r>
              <a:rPr lang="en-US" b="1">
                <a:solidFill>
                  <a:schemeClr val="tx1"/>
                </a:solidFill>
              </a:rPr>
              <a:t>What’s the key to Redemption?</a:t>
            </a:r>
            <a:endParaRPr lang="es-ES" b="1" dirty="0">
              <a:solidFill>
                <a:schemeClr val="tx1"/>
              </a:solidFill>
            </a:endParaRPr>
          </a:p>
        </p:txBody>
      </p:sp>
      <p:sp>
        <p:nvSpPr>
          <p:cNvPr id="6" name="CuadroTexto 5">
            <a:extLst>
              <a:ext uri="{FF2B5EF4-FFF2-40B4-BE49-F238E27FC236}">
                <a16:creationId xmlns:a16="http://schemas.microsoft.com/office/drawing/2014/main" xmlns="" id="{5ACD2201-DF68-4303-9B4E-669A6BC9EB16}"/>
              </a:ext>
            </a:extLst>
          </p:cNvPr>
          <p:cNvSpPr txBox="1"/>
          <p:nvPr/>
        </p:nvSpPr>
        <p:spPr>
          <a:xfrm>
            <a:off x="209005" y="1625365"/>
            <a:ext cx="5599263" cy="1831271"/>
          </a:xfrm>
          <a:prstGeom prst="rect">
            <a:avLst/>
          </a:prstGeom>
          <a:noFill/>
        </p:spPr>
        <p:txBody>
          <a:bodyPr wrap="square" rtlCol="0">
            <a:spAutoFit/>
          </a:bodyPr>
          <a:lstStyle/>
          <a:p>
            <a:pPr marL="342900" indent="-342900">
              <a:spcBef>
                <a:spcPts val="600"/>
              </a:spcBef>
              <a:buFont typeface="+mj-lt"/>
              <a:buAutoNum type="arabicPeriod"/>
            </a:pPr>
            <a:r>
              <a:rPr lang="en-US" b="1">
                <a:solidFill>
                  <a:schemeClr val="bg1"/>
                </a:solidFill>
              </a:rPr>
              <a:t>If it was to stop sinning for good, then we’d have a serious problem because “there is none who does good.” (Romans 3:12)</a:t>
            </a:r>
            <a:endParaRPr lang="es-ES" b="1" dirty="0">
              <a:solidFill>
                <a:schemeClr val="bg1"/>
              </a:solidFill>
            </a:endParaRPr>
          </a:p>
          <a:p>
            <a:pPr marL="342900" indent="-342900">
              <a:spcBef>
                <a:spcPts val="600"/>
              </a:spcBef>
              <a:buFont typeface="+mj-lt"/>
              <a:buAutoNum type="arabicPeriod"/>
            </a:pPr>
            <a:r>
              <a:rPr lang="en-US" b="1">
                <a:solidFill>
                  <a:schemeClr val="bg1"/>
                </a:solidFill>
              </a:rPr>
              <a:t>It is </a:t>
            </a:r>
            <a:r>
              <a:rPr lang="en-US" b="1" i="1" u="sng">
                <a:solidFill>
                  <a:schemeClr val="bg1"/>
                </a:solidFill>
              </a:rPr>
              <a:t>to accept the forgiveness</a:t>
            </a:r>
            <a:r>
              <a:rPr lang="en-US" b="1">
                <a:solidFill>
                  <a:schemeClr val="bg1"/>
                </a:solidFill>
              </a:rPr>
              <a:t> that God offers. This is the right way (Isaiah 1:18; Jeremiah 31:34). And we can get it for free! (Romans 3:24).</a:t>
            </a:r>
            <a:endParaRPr lang="es-ES" b="1" dirty="0">
              <a:solidFill>
                <a:schemeClr val="bg1"/>
              </a:solidFill>
            </a:endParaRPr>
          </a:p>
        </p:txBody>
      </p:sp>
      <p:sp>
        <p:nvSpPr>
          <p:cNvPr id="7" name="CuadroTexto 6">
            <a:extLst>
              <a:ext uri="{FF2B5EF4-FFF2-40B4-BE49-F238E27FC236}">
                <a16:creationId xmlns:a16="http://schemas.microsoft.com/office/drawing/2014/main" xmlns="" id="{24413C29-48A3-4B94-A644-B5026272849E}"/>
              </a:ext>
            </a:extLst>
          </p:cNvPr>
          <p:cNvSpPr txBox="1"/>
          <p:nvPr/>
        </p:nvSpPr>
        <p:spPr>
          <a:xfrm>
            <a:off x="209006" y="3902527"/>
            <a:ext cx="5255449" cy="1200329"/>
          </a:xfrm>
          <a:prstGeom prst="rect">
            <a:avLst/>
          </a:prstGeom>
          <a:noFill/>
        </p:spPr>
        <p:txBody>
          <a:bodyPr wrap="square" rtlCol="0">
            <a:spAutoFit/>
          </a:bodyPr>
          <a:lstStyle/>
          <a:p>
            <a:pPr>
              <a:spcBef>
                <a:spcPts val="600"/>
              </a:spcBef>
            </a:pPr>
            <a:r>
              <a:rPr lang="en-US" b="1" dirty="0">
                <a:solidFill>
                  <a:schemeClr val="bg1"/>
                </a:solidFill>
              </a:rPr>
              <a:t>Repentance and </a:t>
            </a:r>
            <a:r>
              <a:rPr lang="en-US" b="1" i="1" u="sng" dirty="0">
                <a:solidFill>
                  <a:schemeClr val="bg1"/>
                </a:solidFill>
              </a:rPr>
              <a:t>a desire to abandon sin</a:t>
            </a:r>
            <a:r>
              <a:rPr lang="en-US" b="1" dirty="0">
                <a:solidFill>
                  <a:schemeClr val="bg1"/>
                </a:solidFill>
              </a:rPr>
              <a:t> are necessary for true repentance (Acts 3:19). The faith that we are saved by is shown by our works </a:t>
            </a:r>
            <a:br>
              <a:rPr lang="en-US" b="1" dirty="0">
                <a:solidFill>
                  <a:schemeClr val="bg1"/>
                </a:solidFill>
              </a:rPr>
            </a:br>
            <a:r>
              <a:rPr lang="en-US" b="1" dirty="0">
                <a:solidFill>
                  <a:schemeClr val="bg1"/>
                </a:solidFill>
              </a:rPr>
              <a:t>(James 2:18).</a:t>
            </a:r>
            <a:endParaRPr lang="es-ES" b="1" dirty="0">
              <a:solidFill>
                <a:schemeClr val="bg1"/>
              </a:solidFill>
            </a:endParaRPr>
          </a:p>
        </p:txBody>
      </p:sp>
      <p:sp>
        <p:nvSpPr>
          <p:cNvPr id="8" name="CuadroTexto 7">
            <a:extLst>
              <a:ext uri="{FF2B5EF4-FFF2-40B4-BE49-F238E27FC236}">
                <a16:creationId xmlns:a16="http://schemas.microsoft.com/office/drawing/2014/main" xmlns="" id="{CEBF4B80-9F19-49FF-A876-9C5928AC8935}"/>
              </a:ext>
            </a:extLst>
          </p:cNvPr>
          <p:cNvSpPr txBox="1"/>
          <p:nvPr/>
        </p:nvSpPr>
        <p:spPr>
          <a:xfrm>
            <a:off x="209006" y="3525450"/>
            <a:ext cx="587724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spcBef>
                <a:spcPts val="600"/>
              </a:spcBef>
            </a:pPr>
            <a:r>
              <a:rPr lang="en-US" b="1">
                <a:solidFill>
                  <a:schemeClr val="tx1"/>
                </a:solidFill>
              </a:rPr>
              <a:t>What does “to turn from transgression” mean?</a:t>
            </a:r>
            <a:endParaRPr lang="es-ES" b="1" dirty="0">
              <a:solidFill>
                <a:schemeClr val="tx1"/>
              </a:solidFill>
            </a:endParaRPr>
          </a:p>
        </p:txBody>
      </p:sp>
    </p:spTree>
    <p:extLst>
      <p:ext uri="{BB962C8B-B14F-4D97-AF65-F5344CB8AC3E}">
        <p14:creationId xmlns:p14="http://schemas.microsoft.com/office/powerpoint/2010/main" val="328073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435">
                                          <p:stCondLst>
                                            <p:cond delay="0"/>
                                          </p:stCondLst>
                                        </p:cTn>
                                        <p:tgtEl>
                                          <p:spTgt spid="4"/>
                                        </p:tgtEl>
                                      </p:cBhvr>
                                    </p:animEffect>
                                    <p:anim calcmode="lin" valueType="num">
                                      <p:cBhvr>
                                        <p:cTn id="17"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0"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1"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2" dur="20">
                                          <p:stCondLst>
                                            <p:cond delay="487"/>
                                          </p:stCondLst>
                                        </p:cTn>
                                        <p:tgtEl>
                                          <p:spTgt spid="4"/>
                                        </p:tgtEl>
                                      </p:cBhvr>
                                      <p:to x="100000" y="60000"/>
                                    </p:animScale>
                                    <p:animScale>
                                      <p:cBhvr>
                                        <p:cTn id="23" dur="124" decel="50000">
                                          <p:stCondLst>
                                            <p:cond delay="507"/>
                                          </p:stCondLst>
                                        </p:cTn>
                                        <p:tgtEl>
                                          <p:spTgt spid="4"/>
                                        </p:tgtEl>
                                      </p:cBhvr>
                                      <p:to x="100000" y="100000"/>
                                    </p:animScale>
                                    <p:animScale>
                                      <p:cBhvr>
                                        <p:cTn id="24" dur="20">
                                          <p:stCondLst>
                                            <p:cond delay="984"/>
                                          </p:stCondLst>
                                        </p:cTn>
                                        <p:tgtEl>
                                          <p:spTgt spid="4"/>
                                        </p:tgtEl>
                                      </p:cBhvr>
                                      <p:to x="100000" y="80000"/>
                                    </p:animScale>
                                    <p:animScale>
                                      <p:cBhvr>
                                        <p:cTn id="25" dur="124" decel="50000">
                                          <p:stCondLst>
                                            <p:cond delay="1004"/>
                                          </p:stCondLst>
                                        </p:cTn>
                                        <p:tgtEl>
                                          <p:spTgt spid="4"/>
                                        </p:tgtEl>
                                      </p:cBhvr>
                                      <p:to x="100000" y="100000"/>
                                    </p:animScale>
                                    <p:animScale>
                                      <p:cBhvr>
                                        <p:cTn id="26" dur="20">
                                          <p:stCondLst>
                                            <p:cond delay="1231"/>
                                          </p:stCondLst>
                                        </p:cTn>
                                        <p:tgtEl>
                                          <p:spTgt spid="4"/>
                                        </p:tgtEl>
                                      </p:cBhvr>
                                      <p:to x="100000" y="90000"/>
                                    </p:animScale>
                                    <p:animScale>
                                      <p:cBhvr>
                                        <p:cTn id="27" dur="124" decel="50000">
                                          <p:stCondLst>
                                            <p:cond delay="1251"/>
                                          </p:stCondLst>
                                        </p:cTn>
                                        <p:tgtEl>
                                          <p:spTgt spid="4"/>
                                        </p:tgtEl>
                                      </p:cBhvr>
                                      <p:to x="100000" y="100000"/>
                                    </p:animScale>
                                    <p:animScale>
                                      <p:cBhvr>
                                        <p:cTn id="28" dur="20">
                                          <p:stCondLst>
                                            <p:cond delay="1356"/>
                                          </p:stCondLst>
                                        </p:cTn>
                                        <p:tgtEl>
                                          <p:spTgt spid="4"/>
                                        </p:tgtEl>
                                      </p:cBhvr>
                                      <p:to x="100000" y="95000"/>
                                    </p:animScale>
                                    <p:animScale>
                                      <p:cBhvr>
                                        <p:cTn id="29" dur="124" decel="50000">
                                          <p:stCondLst>
                                            <p:cond delay="1376"/>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wipe(left)">
                                      <p:cBhvr>
                                        <p:cTn id="46" dur="500"/>
                                        <p:tgtEl>
                                          <p:spTgt spid="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wipe(left)">
                                      <p:cBhvr>
                                        <p:cTn id="51" dur="500"/>
                                        <p:tgtEl>
                                          <p:spTgt spid="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9" dur="1000" fill="hold"/>
                                        <p:tgtEl>
                                          <p:spTgt spid="8"/>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build="p"/>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49D349-7B99-46D0-89ED-CD4051DA960D}"/>
              </a:ext>
            </a:extLst>
          </p:cNvPr>
          <p:cNvSpPr txBox="1"/>
          <p:nvPr/>
        </p:nvSpPr>
        <p:spPr>
          <a:xfrm>
            <a:off x="1546315" y="792466"/>
            <a:ext cx="6932002" cy="3785652"/>
          </a:xfrm>
          <a:prstGeom prst="rect">
            <a:avLst/>
          </a:prstGeom>
          <a:noFill/>
        </p:spPr>
        <p:txBody>
          <a:bodyPr wrap="square">
            <a:spAutoFit/>
          </a:bodyPr>
          <a:lstStyle/>
          <a:p>
            <a:pPr>
              <a:spcBef>
                <a:spcPts val="600"/>
              </a:spcBef>
            </a:pPr>
            <a:r>
              <a:rPr lang="es-ES" sz="2400">
                <a:latin typeface="Cooper Black" panose="0208090404030B020404" pitchFamily="18" charset="0"/>
              </a:rPr>
              <a:t>“</a:t>
            </a:r>
            <a:r>
              <a:rPr lang="en-US" sz="2400">
                <a:latin typeface="Cooper Black" panose="0208090404030B020404" pitchFamily="18" charset="0"/>
              </a:rPr>
              <a:t>Grace is unmerited favor, and the believer is justified without any merit of his own, without any claim to offer to God. He is justified through the redemption that is in Christ Jesus, who stands in the courts of heaven as the sinner’s substitute and surety […] Faith works by love and purifies the soul. Faith buds and blossoms and bears a harvest of precious fruit. Where faith is, good works appear.</a:t>
            </a:r>
            <a:r>
              <a:rPr lang="es-ES" sz="2400">
                <a:latin typeface="Cooper Black" panose="0208090404030B020404" pitchFamily="18" charset="0"/>
              </a:rPr>
              <a:t>”</a:t>
            </a:r>
            <a:endParaRPr lang="es-ES" sz="24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C2D11FDC-6D66-4C98-8611-66250ECFAB0F}"/>
              </a:ext>
            </a:extLst>
          </p:cNvPr>
          <p:cNvSpPr txBox="1"/>
          <p:nvPr/>
        </p:nvSpPr>
        <p:spPr>
          <a:xfrm>
            <a:off x="4267280" y="4757721"/>
            <a:ext cx="4411592" cy="338554"/>
          </a:xfrm>
          <a:prstGeom prst="rect">
            <a:avLst/>
          </a:prstGeom>
          <a:noFill/>
        </p:spPr>
        <p:txBody>
          <a:bodyPr wrap="none" rtlCol="0">
            <a:spAutoFit/>
          </a:bodyPr>
          <a:lstStyle/>
          <a:p>
            <a:pPr algn="r"/>
            <a:r>
              <a:rPr lang="en-US" sz="1600" b="1"/>
              <a:t>E.G.W. (Selected Messages, book 1, cp. 62, p. 398)</a:t>
            </a:r>
            <a:endParaRPr lang="es-ES" sz="1600" b="1" dirty="0"/>
          </a:p>
        </p:txBody>
      </p:sp>
    </p:spTree>
    <p:extLst>
      <p:ext uri="{BB962C8B-B14F-4D97-AF65-F5344CB8AC3E}">
        <p14:creationId xmlns:p14="http://schemas.microsoft.com/office/powerpoint/2010/main" val="391681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F6C46581-6B96-437A-93ED-FA57AC659B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2608" y="762126"/>
            <a:ext cx="1692402" cy="33848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uadroTexto 2">
            <a:extLst>
              <a:ext uri="{FF2B5EF4-FFF2-40B4-BE49-F238E27FC236}">
                <a16:creationId xmlns:a16="http://schemas.microsoft.com/office/drawing/2014/main" xmlns="" id="{657B90A6-274B-42F5-B512-E1D003DECBAD}"/>
              </a:ext>
            </a:extLst>
          </p:cNvPr>
          <p:cNvSpPr txBox="1"/>
          <p:nvPr/>
        </p:nvSpPr>
        <p:spPr>
          <a:xfrm>
            <a:off x="0" y="0"/>
            <a:ext cx="9085478" cy="769441"/>
          </a:xfrm>
          <a:prstGeom prst="rect">
            <a:avLst/>
          </a:prstGeom>
          <a:noFill/>
        </p:spPr>
        <p:txBody>
          <a:bodyPr wrap="square">
            <a:spAutoFit/>
            <a:scene3d>
              <a:camera prst="orthographicFront"/>
              <a:lightRig rig="brightRoom" dir="t"/>
            </a:scene3d>
            <a:sp3d extrusionH="57150" contourW="12700">
              <a:bevelT h="25400" prst="softRound"/>
              <a:contourClr>
                <a:schemeClr val="accent3">
                  <a:lumMod val="50000"/>
                </a:schemeClr>
              </a:contourClr>
            </a:sp3d>
          </a:bodyPr>
          <a:lstStyle/>
          <a:p>
            <a:pPr algn="ctr"/>
            <a:r>
              <a:rPr lang="en-US"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WORK OF THE REDEMEED</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xmlns="" id="{73D470A2-BCF2-4648-ACD0-A5C29BABAF5C}"/>
              </a:ext>
            </a:extLst>
          </p:cNvPr>
          <p:cNvSpPr txBox="1"/>
          <p:nvPr/>
        </p:nvSpPr>
        <p:spPr>
          <a:xfrm>
            <a:off x="412785" y="633194"/>
            <a:ext cx="6525159" cy="584775"/>
          </a:xfrm>
          <a:prstGeom prst="rect">
            <a:avLst/>
          </a:prstGeom>
          <a:noFill/>
        </p:spPr>
        <p:txBody>
          <a:bodyPr wrap="square">
            <a:spAutoFit/>
          </a:bodyPr>
          <a:lstStyle/>
          <a:p>
            <a:pPr algn="ctr"/>
            <a:r>
              <a:rPr lang="es-ES" sz="1600" b="1">
                <a:solidFill>
                  <a:schemeClr val="accent6">
                    <a:lumMod val="50000"/>
                  </a:schemeClr>
                </a:solidFill>
                <a:latin typeface="Comic Sans MS" panose="030F0702030302020204" pitchFamily="66" charset="0"/>
              </a:rPr>
              <a:t>“</a:t>
            </a:r>
            <a:r>
              <a:rPr lang="en-US" sz="1600" b="1">
                <a:solidFill>
                  <a:schemeClr val="accent6">
                    <a:lumMod val="50000"/>
                  </a:schemeClr>
                </a:solidFill>
                <a:latin typeface="Comic Sans MS" panose="030F0702030302020204" pitchFamily="66" charset="0"/>
              </a:rPr>
              <a:t>The Gentiles shall come to your light, and kings to the brightness of your rising.</a:t>
            </a:r>
            <a:r>
              <a:rPr lang="es-ES" sz="1600" b="1">
                <a:solidFill>
                  <a:schemeClr val="accent6">
                    <a:lumMod val="50000"/>
                  </a:schemeClr>
                </a:solidFill>
                <a:latin typeface="Comic Sans MS" panose="030F0702030302020204" pitchFamily="66" charset="0"/>
              </a:rPr>
              <a:t>” </a:t>
            </a:r>
            <a:r>
              <a:rPr lang="es-ES" sz="1400" b="1">
                <a:solidFill>
                  <a:schemeClr val="accent6">
                    <a:lumMod val="50000"/>
                  </a:schemeClr>
                </a:solidFill>
                <a:latin typeface="Comic Sans MS" panose="030F0702030302020204" pitchFamily="66" charset="0"/>
              </a:rPr>
              <a:t>(Isaiah </a:t>
            </a:r>
            <a:r>
              <a:rPr lang="es-ES" sz="1400" b="1" dirty="0">
                <a:solidFill>
                  <a:schemeClr val="accent6">
                    <a:lumMod val="50000"/>
                  </a:schemeClr>
                </a:solidFill>
                <a:latin typeface="Comic Sans MS" panose="030F0702030302020204" pitchFamily="66" charset="0"/>
              </a:rPr>
              <a:t>60:3)</a:t>
            </a:r>
          </a:p>
        </p:txBody>
      </p:sp>
      <p:sp>
        <p:nvSpPr>
          <p:cNvPr id="5" name="CuadroTexto 4">
            <a:extLst>
              <a:ext uri="{FF2B5EF4-FFF2-40B4-BE49-F238E27FC236}">
                <a16:creationId xmlns:a16="http://schemas.microsoft.com/office/drawing/2014/main" xmlns="" id="{0C3E617F-937A-40D4-AF15-976542F19FCD}"/>
              </a:ext>
            </a:extLst>
          </p:cNvPr>
          <p:cNvSpPr txBox="1"/>
          <p:nvPr/>
        </p:nvSpPr>
        <p:spPr>
          <a:xfrm>
            <a:off x="156755" y="1182469"/>
            <a:ext cx="6653695" cy="646331"/>
          </a:xfrm>
          <a:prstGeom prst="rect">
            <a:avLst/>
          </a:prstGeom>
          <a:noFill/>
        </p:spPr>
        <p:txBody>
          <a:bodyPr wrap="square" rtlCol="0">
            <a:spAutoFit/>
          </a:bodyPr>
          <a:lstStyle/>
          <a:p>
            <a:pPr>
              <a:spcBef>
                <a:spcPts val="600"/>
              </a:spcBef>
            </a:pPr>
            <a:r>
              <a:rPr lang="en-US" b="1"/>
              <a:t>Those who have received the light of Redemption should reflect that light and light up the world with it (Matthew 5:14).</a:t>
            </a:r>
            <a:endParaRPr lang="es-ES" b="1" dirty="0"/>
          </a:p>
        </p:txBody>
      </p:sp>
      <p:sp>
        <p:nvSpPr>
          <p:cNvPr id="6" name="CuadroTexto 5">
            <a:extLst>
              <a:ext uri="{FF2B5EF4-FFF2-40B4-BE49-F238E27FC236}">
                <a16:creationId xmlns:a16="http://schemas.microsoft.com/office/drawing/2014/main" xmlns="" id="{A84EA7EF-2D7C-4255-B76E-CC7798C52176}"/>
              </a:ext>
            </a:extLst>
          </p:cNvPr>
          <p:cNvSpPr txBox="1"/>
          <p:nvPr/>
        </p:nvSpPr>
        <p:spPr>
          <a:xfrm>
            <a:off x="156755" y="4219950"/>
            <a:ext cx="8848255" cy="923330"/>
          </a:xfrm>
          <a:prstGeom prst="rect">
            <a:avLst/>
          </a:prstGeom>
          <a:noFill/>
        </p:spPr>
        <p:txBody>
          <a:bodyPr wrap="square">
            <a:spAutoFit/>
          </a:bodyPr>
          <a:lstStyle/>
          <a:p>
            <a:pPr>
              <a:spcBef>
                <a:spcPts val="600"/>
              </a:spcBef>
            </a:pPr>
            <a:r>
              <a:rPr lang="en-US" b="1"/>
              <a:t>God promised the following to everyone who accepts Redemption: “The sun shall no longer be your light by day, nor for brightness shall the moon give light to you; but the Lord will be to you an everlasting light, and your God your glory.” (Isaiah 60:19)</a:t>
            </a:r>
            <a:endParaRPr lang="es-ES" b="1" dirty="0"/>
          </a:p>
        </p:txBody>
      </p:sp>
      <p:graphicFrame>
        <p:nvGraphicFramePr>
          <p:cNvPr id="9" name="Diagrama 8">
            <a:extLst>
              <a:ext uri="{FF2B5EF4-FFF2-40B4-BE49-F238E27FC236}">
                <a16:creationId xmlns:a16="http://schemas.microsoft.com/office/drawing/2014/main" xmlns="" id="{08C24546-CE61-4109-B8F3-97EFF1A133F4}"/>
              </a:ext>
            </a:extLst>
          </p:cNvPr>
          <p:cNvGraphicFramePr/>
          <p:nvPr>
            <p:extLst>
              <p:ext uri="{D42A27DB-BD31-4B8C-83A1-F6EECF244321}">
                <p14:modId xmlns:p14="http://schemas.microsoft.com/office/powerpoint/2010/main" val="764186546"/>
              </p:ext>
            </p:extLst>
          </p:nvPr>
        </p:nvGraphicFramePr>
        <p:xfrm>
          <a:off x="29261" y="1828800"/>
          <a:ext cx="7232139" cy="24359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9424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graphicEl>
                                              <a:dgm id="{62E43032-C837-48B3-B82E-05ED4FFE5CC7}"/>
                                            </p:graphicEl>
                                          </p:spTgt>
                                        </p:tgtEl>
                                        <p:attrNameLst>
                                          <p:attrName>style.visibility</p:attrName>
                                        </p:attrNameLst>
                                      </p:cBhvr>
                                      <p:to>
                                        <p:strVal val="visible"/>
                                      </p:to>
                                    </p:set>
                                    <p:anim calcmode="lin" valueType="num">
                                      <p:cBhvr>
                                        <p:cTn id="24" dur="500" fill="hold"/>
                                        <p:tgtEl>
                                          <p:spTgt spid="9">
                                            <p:graphicEl>
                                              <a:dgm id="{62E43032-C837-48B3-B82E-05ED4FFE5CC7}"/>
                                            </p:graphicEl>
                                          </p:spTgt>
                                        </p:tgtEl>
                                        <p:attrNameLst>
                                          <p:attrName>ppt_w</p:attrName>
                                        </p:attrNameLst>
                                      </p:cBhvr>
                                      <p:tavLst>
                                        <p:tav tm="0">
                                          <p:val>
                                            <p:fltVal val="0"/>
                                          </p:val>
                                        </p:tav>
                                        <p:tav tm="100000">
                                          <p:val>
                                            <p:strVal val="#ppt_w"/>
                                          </p:val>
                                        </p:tav>
                                      </p:tavLst>
                                    </p:anim>
                                    <p:anim calcmode="lin" valueType="num">
                                      <p:cBhvr>
                                        <p:cTn id="25" dur="500" fill="hold"/>
                                        <p:tgtEl>
                                          <p:spTgt spid="9">
                                            <p:graphicEl>
                                              <a:dgm id="{62E43032-C837-48B3-B82E-05ED4FFE5CC7}"/>
                                            </p:graphicEl>
                                          </p:spTgt>
                                        </p:tgtEl>
                                        <p:attrNameLst>
                                          <p:attrName>ppt_h</p:attrName>
                                        </p:attrNameLst>
                                      </p:cBhvr>
                                      <p:tavLst>
                                        <p:tav tm="0">
                                          <p:val>
                                            <p:fltVal val="0"/>
                                          </p:val>
                                        </p:tav>
                                        <p:tav tm="100000">
                                          <p:val>
                                            <p:strVal val="#ppt_h"/>
                                          </p:val>
                                        </p:tav>
                                      </p:tavLst>
                                    </p:anim>
                                    <p:animEffect transition="in" filter="fade">
                                      <p:cBhvr>
                                        <p:cTn id="26" dur="500"/>
                                        <p:tgtEl>
                                          <p:spTgt spid="9">
                                            <p:graphicEl>
                                              <a:dgm id="{62E43032-C837-48B3-B82E-05ED4FFE5CC7}"/>
                                            </p:graphic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graphicEl>
                                              <a:dgm id="{03851C9F-2661-40FE-BBCE-73A24924C0FE}"/>
                                            </p:graphicEl>
                                          </p:spTgt>
                                        </p:tgtEl>
                                        <p:attrNameLst>
                                          <p:attrName>style.visibility</p:attrName>
                                        </p:attrNameLst>
                                      </p:cBhvr>
                                      <p:to>
                                        <p:strVal val="visible"/>
                                      </p:to>
                                    </p:set>
                                    <p:anim calcmode="lin" valueType="num">
                                      <p:cBhvr>
                                        <p:cTn id="29" dur="500" fill="hold"/>
                                        <p:tgtEl>
                                          <p:spTgt spid="9">
                                            <p:graphicEl>
                                              <a:dgm id="{03851C9F-2661-40FE-BBCE-73A24924C0FE}"/>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03851C9F-2661-40FE-BBCE-73A24924C0FE}"/>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03851C9F-2661-40FE-BBCE-73A24924C0FE}"/>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graphicEl>
                                              <a:dgm id="{C1A88103-A064-4E8F-88CC-C73DBE04B0B4}"/>
                                            </p:graphicEl>
                                          </p:spTgt>
                                        </p:tgtEl>
                                        <p:attrNameLst>
                                          <p:attrName>style.visibility</p:attrName>
                                        </p:attrNameLst>
                                      </p:cBhvr>
                                      <p:to>
                                        <p:strVal val="visible"/>
                                      </p:to>
                                    </p:set>
                                    <p:anim calcmode="lin" valueType="num">
                                      <p:cBhvr>
                                        <p:cTn id="40" dur="500" fill="hold"/>
                                        <p:tgtEl>
                                          <p:spTgt spid="9">
                                            <p:graphicEl>
                                              <a:dgm id="{C1A88103-A064-4E8F-88CC-C73DBE04B0B4}"/>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C1A88103-A064-4E8F-88CC-C73DBE04B0B4}"/>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C1A88103-A064-4E8F-88CC-C73DBE04B0B4}"/>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9">
                                            <p:graphicEl>
                                              <a:dgm id="{B071F56F-9A39-45E5-A6F4-EDEFEBEF5929}"/>
                                            </p:graphicEl>
                                          </p:spTgt>
                                        </p:tgtEl>
                                        <p:attrNameLst>
                                          <p:attrName>style.visibility</p:attrName>
                                        </p:attrNameLst>
                                      </p:cBhvr>
                                      <p:to>
                                        <p:strVal val="visible"/>
                                      </p:to>
                                    </p:set>
                                    <p:animEffect transition="in" filter="wipe(left)">
                                      <p:cBhvr>
                                        <p:cTn id="46" dur="500"/>
                                        <p:tgtEl>
                                          <p:spTgt spid="9">
                                            <p:graphicEl>
                                              <a:dgm id="{B071F56F-9A39-45E5-A6F4-EDEFEBEF5929}"/>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9">
                                            <p:graphicEl>
                                              <a:dgm id="{EC11E19D-1A08-47B4-A810-1027E049E8B4}"/>
                                            </p:graphicEl>
                                          </p:spTgt>
                                        </p:tgtEl>
                                        <p:attrNameLst>
                                          <p:attrName>style.visibility</p:attrName>
                                        </p:attrNameLst>
                                      </p:cBhvr>
                                      <p:to>
                                        <p:strVal val="visible"/>
                                      </p:to>
                                    </p:set>
                                    <p:anim calcmode="lin" valueType="num">
                                      <p:cBhvr>
                                        <p:cTn id="51" dur="500" fill="hold"/>
                                        <p:tgtEl>
                                          <p:spTgt spid="9">
                                            <p:graphicEl>
                                              <a:dgm id="{EC11E19D-1A08-47B4-A810-1027E049E8B4}"/>
                                            </p:graphicEl>
                                          </p:spTgt>
                                        </p:tgtEl>
                                        <p:attrNameLst>
                                          <p:attrName>ppt_w</p:attrName>
                                        </p:attrNameLst>
                                      </p:cBhvr>
                                      <p:tavLst>
                                        <p:tav tm="0">
                                          <p:val>
                                            <p:fltVal val="0"/>
                                          </p:val>
                                        </p:tav>
                                        <p:tav tm="100000">
                                          <p:val>
                                            <p:strVal val="#ppt_w"/>
                                          </p:val>
                                        </p:tav>
                                      </p:tavLst>
                                    </p:anim>
                                    <p:anim calcmode="lin" valueType="num">
                                      <p:cBhvr>
                                        <p:cTn id="52" dur="500" fill="hold"/>
                                        <p:tgtEl>
                                          <p:spTgt spid="9">
                                            <p:graphicEl>
                                              <a:dgm id="{EC11E19D-1A08-47B4-A810-1027E049E8B4}"/>
                                            </p:graphicEl>
                                          </p:spTgt>
                                        </p:tgtEl>
                                        <p:attrNameLst>
                                          <p:attrName>ppt_h</p:attrName>
                                        </p:attrNameLst>
                                      </p:cBhvr>
                                      <p:tavLst>
                                        <p:tav tm="0">
                                          <p:val>
                                            <p:fltVal val="0"/>
                                          </p:val>
                                        </p:tav>
                                        <p:tav tm="100000">
                                          <p:val>
                                            <p:strVal val="#ppt_h"/>
                                          </p:val>
                                        </p:tav>
                                      </p:tavLst>
                                    </p:anim>
                                    <p:animEffect transition="in" filter="fade">
                                      <p:cBhvr>
                                        <p:cTn id="53" dur="500"/>
                                        <p:tgtEl>
                                          <p:spTgt spid="9">
                                            <p:graphicEl>
                                              <a:dgm id="{EC11E19D-1A08-47B4-A810-1027E049E8B4}"/>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9">
                                            <p:graphicEl>
                                              <a:dgm id="{88D8B74D-7361-43A1-9165-9E059338307B}"/>
                                            </p:graphicEl>
                                          </p:spTgt>
                                        </p:tgtEl>
                                        <p:attrNameLst>
                                          <p:attrName>style.visibility</p:attrName>
                                        </p:attrNameLst>
                                      </p:cBhvr>
                                      <p:to>
                                        <p:strVal val="visible"/>
                                      </p:to>
                                    </p:set>
                                    <p:animEffect transition="in" filter="wipe(left)">
                                      <p:cBhvr>
                                        <p:cTn id="57" dur="500"/>
                                        <p:tgtEl>
                                          <p:spTgt spid="9">
                                            <p:graphicEl>
                                              <a:dgm id="{88D8B74D-7361-43A1-9165-9E059338307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9">
                                            <p:graphicEl>
                                              <a:dgm id="{C1B48BE8-FAB2-4A8B-912D-416EB314600E}"/>
                                            </p:graphicEl>
                                          </p:spTgt>
                                        </p:tgtEl>
                                        <p:attrNameLst>
                                          <p:attrName>style.visibility</p:attrName>
                                        </p:attrNameLst>
                                      </p:cBhvr>
                                      <p:to>
                                        <p:strVal val="visible"/>
                                      </p:to>
                                    </p:set>
                                    <p:anim calcmode="lin" valueType="num">
                                      <p:cBhvr>
                                        <p:cTn id="62" dur="500" fill="hold"/>
                                        <p:tgtEl>
                                          <p:spTgt spid="9">
                                            <p:graphicEl>
                                              <a:dgm id="{C1B48BE8-FAB2-4A8B-912D-416EB314600E}"/>
                                            </p:graphicEl>
                                          </p:spTgt>
                                        </p:tgtEl>
                                        <p:attrNameLst>
                                          <p:attrName>ppt_w</p:attrName>
                                        </p:attrNameLst>
                                      </p:cBhvr>
                                      <p:tavLst>
                                        <p:tav tm="0">
                                          <p:val>
                                            <p:fltVal val="0"/>
                                          </p:val>
                                        </p:tav>
                                        <p:tav tm="100000">
                                          <p:val>
                                            <p:strVal val="#ppt_w"/>
                                          </p:val>
                                        </p:tav>
                                      </p:tavLst>
                                    </p:anim>
                                    <p:anim calcmode="lin" valueType="num">
                                      <p:cBhvr>
                                        <p:cTn id="63" dur="500" fill="hold"/>
                                        <p:tgtEl>
                                          <p:spTgt spid="9">
                                            <p:graphicEl>
                                              <a:dgm id="{C1B48BE8-FAB2-4A8B-912D-416EB314600E}"/>
                                            </p:graphicEl>
                                          </p:spTgt>
                                        </p:tgtEl>
                                        <p:attrNameLst>
                                          <p:attrName>ppt_h</p:attrName>
                                        </p:attrNameLst>
                                      </p:cBhvr>
                                      <p:tavLst>
                                        <p:tav tm="0">
                                          <p:val>
                                            <p:fltVal val="0"/>
                                          </p:val>
                                        </p:tav>
                                        <p:tav tm="100000">
                                          <p:val>
                                            <p:strVal val="#ppt_h"/>
                                          </p:val>
                                        </p:tav>
                                      </p:tavLst>
                                    </p:anim>
                                    <p:animEffect transition="in" filter="fade">
                                      <p:cBhvr>
                                        <p:cTn id="64" dur="500"/>
                                        <p:tgtEl>
                                          <p:spTgt spid="9">
                                            <p:graphicEl>
                                              <a:dgm id="{C1B48BE8-FAB2-4A8B-912D-416EB314600E}"/>
                                            </p:graphicEl>
                                          </p:spTgt>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9">
                                            <p:graphicEl>
                                              <a:dgm id="{C9F08EB4-6ECD-4E6D-934E-738350C001C9}"/>
                                            </p:graphicEl>
                                          </p:spTgt>
                                        </p:tgtEl>
                                        <p:attrNameLst>
                                          <p:attrName>style.visibility</p:attrName>
                                        </p:attrNameLst>
                                      </p:cBhvr>
                                      <p:to>
                                        <p:strVal val="visible"/>
                                      </p:to>
                                    </p:set>
                                    <p:animEffect transition="in" filter="wipe(left)">
                                      <p:cBhvr>
                                        <p:cTn id="68" dur="500"/>
                                        <p:tgtEl>
                                          <p:spTgt spid="9">
                                            <p:graphicEl>
                                              <a:dgm id="{C9F08EB4-6ECD-4E6D-934E-738350C001C9}"/>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left)">
                                      <p:cBhvr>
                                        <p:cTn id="7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49D349-7B99-46D0-89ED-CD4051DA960D}"/>
              </a:ext>
            </a:extLst>
          </p:cNvPr>
          <p:cNvSpPr txBox="1"/>
          <p:nvPr/>
        </p:nvSpPr>
        <p:spPr>
          <a:xfrm>
            <a:off x="1237111" y="585897"/>
            <a:ext cx="7053029" cy="3108543"/>
          </a:xfrm>
          <a:prstGeom prst="rect">
            <a:avLst/>
          </a:prstGeom>
          <a:noFill/>
        </p:spPr>
        <p:txBody>
          <a:bodyPr wrap="square">
            <a:spAutoFit/>
          </a:bodyPr>
          <a:lstStyle/>
          <a:p>
            <a:pPr>
              <a:spcBef>
                <a:spcPts val="600"/>
              </a:spcBef>
            </a:pPr>
            <a:r>
              <a:rPr lang="es-ES" sz="2800">
                <a:latin typeface="Cooper Black" panose="0208090404030B020404" pitchFamily="18" charset="0"/>
              </a:rPr>
              <a:t>“</a:t>
            </a:r>
            <a:r>
              <a:rPr lang="en-US" sz="2800">
                <a:latin typeface="Cooper Black" panose="0208090404030B020404" pitchFamily="18" charset="0"/>
              </a:rPr>
              <a:t>It is our privilege to open our hearts and let the Saviour in. Let us praise Him for the brightness of His presence. Let us carry the sunshine of His love on our countenances and bring it into our words. Then His joy will be in us, and our joy will be full.</a:t>
            </a:r>
            <a:r>
              <a:rPr lang="es-ES" sz="2800">
                <a:latin typeface="Cooper Black" panose="0208090404030B020404" pitchFamily="18" charset="0"/>
              </a:rPr>
              <a:t>”</a:t>
            </a:r>
            <a:endParaRPr lang="es-ES" sz="28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C2D11FDC-6D66-4C98-8611-66250ECFAB0F}"/>
              </a:ext>
            </a:extLst>
          </p:cNvPr>
          <p:cNvSpPr txBox="1"/>
          <p:nvPr/>
        </p:nvSpPr>
        <p:spPr>
          <a:xfrm>
            <a:off x="5399496" y="3662042"/>
            <a:ext cx="3023456" cy="338554"/>
          </a:xfrm>
          <a:prstGeom prst="rect">
            <a:avLst/>
          </a:prstGeom>
          <a:noFill/>
        </p:spPr>
        <p:txBody>
          <a:bodyPr wrap="none" rtlCol="0">
            <a:spAutoFit/>
          </a:bodyPr>
          <a:lstStyle/>
          <a:p>
            <a:pPr algn="r"/>
            <a:r>
              <a:rPr lang="en-US" sz="1600" b="1"/>
              <a:t>E.G.W. (The Upward Look, May 8)</a:t>
            </a:r>
            <a:endParaRPr lang="es-ES" sz="1600" b="1" dirty="0"/>
          </a:p>
        </p:txBody>
      </p:sp>
    </p:spTree>
    <p:extLst>
      <p:ext uri="{BB962C8B-B14F-4D97-AF65-F5344CB8AC3E}">
        <p14:creationId xmlns:p14="http://schemas.microsoft.com/office/powerpoint/2010/main" val="326402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xmlns="" id="{37D6A6BD-CBCD-430E-AD0E-1FF665F9F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1654" y="3387846"/>
            <a:ext cx="1519119" cy="1828801"/>
          </a:xfrm>
          <a:prstGeom prst="rect">
            <a:avLst/>
          </a:prstGeom>
          <a:ln>
            <a:noFill/>
          </a:ln>
          <a:effectLst>
            <a:softEdge rad="112500"/>
          </a:effectLst>
        </p:spPr>
      </p:pic>
      <p:sp>
        <p:nvSpPr>
          <p:cNvPr id="3" name="CuadroTexto 2">
            <a:extLst>
              <a:ext uri="{FF2B5EF4-FFF2-40B4-BE49-F238E27FC236}">
                <a16:creationId xmlns:a16="http://schemas.microsoft.com/office/drawing/2014/main" xmlns="" id="{499A4D97-88E8-429D-AFD9-A6D3EF7C999C}"/>
              </a:ext>
            </a:extLst>
          </p:cNvPr>
          <p:cNvSpPr txBox="1"/>
          <p:nvPr/>
        </p:nvSpPr>
        <p:spPr>
          <a:xfrm>
            <a:off x="0" y="-43890"/>
            <a:ext cx="9143999" cy="769441"/>
          </a:xfrm>
          <a:prstGeom prst="rect">
            <a:avLst/>
          </a:prstGeom>
          <a:noFill/>
          <a:scene3d>
            <a:camera prst="orthographicFront"/>
            <a:lightRig rig="chilly" dir="t"/>
          </a:scene3d>
        </p:spPr>
        <p:txBody>
          <a:bodyPr wrap="square">
            <a:spAutoFit/>
            <a:sp3d extrusionH="57150">
              <a:bevelT w="57150" h="38100" prst="hardEdge"/>
            </a:sp3d>
          </a:bodyPr>
          <a:lstStyle/>
          <a:p>
            <a:pPr algn="ctr"/>
            <a:r>
              <a:rPr lang="en-US" sz="4400" b="1">
                <a:ln w="12700">
                  <a:solidFill>
                    <a:schemeClr val="accent1"/>
                  </a:solidFill>
                  <a:prstDash val="solid"/>
                </a:ln>
                <a:solidFill>
                  <a:srgbClr val="66FFFF"/>
                </a:solidFill>
              </a:rPr>
              <a:t>THE YEAR OF THE LORD’S FAVOR</a:t>
            </a:r>
            <a:endParaRPr lang="es-ES" sz="4400" b="1" dirty="0">
              <a:ln w="12700">
                <a:solidFill>
                  <a:schemeClr val="accent1"/>
                </a:solidFill>
                <a:prstDash val="solid"/>
              </a:ln>
              <a:solidFill>
                <a:srgbClr val="66FFFF"/>
              </a:solidFill>
            </a:endParaRPr>
          </a:p>
        </p:txBody>
      </p:sp>
      <p:sp>
        <p:nvSpPr>
          <p:cNvPr id="4" name="CuadroTexto 3">
            <a:extLst>
              <a:ext uri="{FF2B5EF4-FFF2-40B4-BE49-F238E27FC236}">
                <a16:creationId xmlns:a16="http://schemas.microsoft.com/office/drawing/2014/main" xmlns="" id="{1065048D-3D16-4A5D-A007-9D0E3C70634E}"/>
              </a:ext>
            </a:extLst>
          </p:cNvPr>
          <p:cNvSpPr txBox="1"/>
          <p:nvPr/>
        </p:nvSpPr>
        <p:spPr>
          <a:xfrm>
            <a:off x="0" y="621353"/>
            <a:ext cx="4930445" cy="553998"/>
          </a:xfrm>
          <a:prstGeom prst="rect">
            <a:avLst/>
          </a:prstGeom>
          <a:noFill/>
        </p:spPr>
        <p:txBody>
          <a:bodyPr wrap="square">
            <a:spAutoFit/>
            <a:scene3d>
              <a:camera prst="orthographicFront"/>
              <a:lightRig rig="threePt" dir="t"/>
            </a:scene3d>
            <a:sp3d extrusionH="57150">
              <a:bevelT w="69850" h="38100" prst="cross"/>
            </a:sp3d>
          </a:bodyPr>
          <a:lstStyle/>
          <a:p>
            <a:pPr algn="ctr"/>
            <a:r>
              <a:rPr lang="es-ES" sz="1600" b="1">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sz="1600" b="1">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The Spirit of the Lord God is upon Me</a:t>
            </a:r>
            <a:r>
              <a:rPr lang="es-ES" sz="1600" b="1">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br>
              <a:rPr lang="es-ES" sz="1600" b="1">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br>
            <a:r>
              <a:rPr lang="es-ES" sz="1400" b="1">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(Isaiah </a:t>
            </a:r>
            <a:r>
              <a:rPr lang="es-ES" sz="1400" b="1" dirty="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61:1)</a:t>
            </a:r>
          </a:p>
        </p:txBody>
      </p:sp>
      <p:sp>
        <p:nvSpPr>
          <p:cNvPr id="5" name="CuadroTexto 4">
            <a:extLst>
              <a:ext uri="{FF2B5EF4-FFF2-40B4-BE49-F238E27FC236}">
                <a16:creationId xmlns:a16="http://schemas.microsoft.com/office/drawing/2014/main" xmlns="" id="{61F2585E-4F58-49FA-8ABE-76EE86AD31BA}"/>
              </a:ext>
            </a:extLst>
          </p:cNvPr>
          <p:cNvSpPr txBox="1"/>
          <p:nvPr/>
        </p:nvSpPr>
        <p:spPr>
          <a:xfrm>
            <a:off x="277924" y="1088557"/>
            <a:ext cx="4376057" cy="646331"/>
          </a:xfrm>
          <a:prstGeom prst="rect">
            <a:avLst/>
          </a:prstGeom>
          <a:noFill/>
        </p:spPr>
        <p:txBody>
          <a:bodyPr wrap="square" rtlCol="0">
            <a:spAutoFit/>
          </a:bodyPr>
          <a:lstStyle/>
          <a:p>
            <a:pPr>
              <a:spcBef>
                <a:spcPts val="600"/>
              </a:spcBef>
            </a:pPr>
            <a:r>
              <a:rPr lang="en-US" b="1"/>
              <a:t>What was the Messiah’s work during </a:t>
            </a:r>
            <a:br>
              <a:rPr lang="en-US" b="1"/>
            </a:br>
            <a:r>
              <a:rPr lang="en-US" b="1"/>
              <a:t>“the year of the Lord’s favor”?</a:t>
            </a:r>
            <a:endParaRPr lang="es-ES" b="1" dirty="0"/>
          </a:p>
        </p:txBody>
      </p:sp>
      <p:sp>
        <p:nvSpPr>
          <p:cNvPr id="6" name="CuadroTexto 5">
            <a:extLst>
              <a:ext uri="{FF2B5EF4-FFF2-40B4-BE49-F238E27FC236}">
                <a16:creationId xmlns:a16="http://schemas.microsoft.com/office/drawing/2014/main" xmlns="" id="{95CA46C2-00BE-4BAF-84B8-B0EC828C206B}"/>
              </a:ext>
            </a:extLst>
          </p:cNvPr>
          <p:cNvSpPr txBox="1"/>
          <p:nvPr/>
        </p:nvSpPr>
        <p:spPr>
          <a:xfrm>
            <a:off x="277924" y="1660730"/>
            <a:ext cx="5205305" cy="2862322"/>
          </a:xfrm>
          <a:prstGeom prst="rect">
            <a:avLst/>
          </a:prstGeom>
          <a:noFill/>
        </p:spPr>
        <p:txBody>
          <a:bodyPr wrap="square" rtlCol="0">
            <a:spAutoFit/>
          </a:bodyPr>
          <a:lstStyle/>
          <a:p>
            <a:pPr marL="342900" indent="-342900">
              <a:buClr>
                <a:srgbClr val="FFFF00"/>
              </a:buClr>
              <a:buFont typeface="+mj-lt"/>
              <a:buAutoNum type="arabicPeriod"/>
            </a:pPr>
            <a:r>
              <a:rPr lang="en-US">
                <a:effectLst>
                  <a:outerShdw blurRad="38100" dist="38100" dir="2700000" algn="tl">
                    <a:srgbClr val="000000">
                      <a:alpha val="43137"/>
                    </a:srgbClr>
                  </a:outerShdw>
                </a:effectLst>
              </a:rPr>
              <a:t>To preach good tidings to the poor</a:t>
            </a:r>
            <a:endParaRPr lang="es-ES" dirty="0">
              <a:effectLst>
                <a:outerShdw blurRad="38100" dist="38100" dir="2700000" algn="tl">
                  <a:srgbClr val="000000">
                    <a:alpha val="43137"/>
                  </a:srgbClr>
                </a:outerShdw>
              </a:effectLst>
            </a:endParaRPr>
          </a:p>
          <a:p>
            <a:pPr marL="342900" indent="-342900">
              <a:buClr>
                <a:srgbClr val="FFFF00"/>
              </a:buClr>
              <a:buFont typeface="+mj-lt"/>
              <a:buAutoNum type="arabicPeriod"/>
            </a:pPr>
            <a:r>
              <a:rPr lang="es-ES">
                <a:effectLst>
                  <a:outerShdw blurRad="38100" dist="38100" dir="2700000" algn="tl">
                    <a:srgbClr val="000000">
                      <a:alpha val="43137"/>
                    </a:srgbClr>
                  </a:outerShdw>
                </a:effectLst>
              </a:rPr>
              <a:t>To heal the brokenhearted</a:t>
            </a:r>
            <a:endParaRPr lang="es-ES" dirty="0">
              <a:effectLst>
                <a:outerShdw blurRad="38100" dist="38100" dir="2700000" algn="tl">
                  <a:srgbClr val="000000">
                    <a:alpha val="43137"/>
                  </a:srgbClr>
                </a:outerShdw>
              </a:effectLst>
            </a:endParaRPr>
          </a:p>
          <a:p>
            <a:pPr marL="342900" indent="-342900">
              <a:buClr>
                <a:srgbClr val="FFFF00"/>
              </a:buClr>
              <a:buFont typeface="+mj-lt"/>
              <a:buAutoNum type="arabicPeriod"/>
            </a:pPr>
            <a:r>
              <a:rPr lang="en-US">
                <a:effectLst>
                  <a:outerShdw blurRad="38100" dist="38100" dir="2700000" algn="tl">
                    <a:srgbClr val="000000">
                      <a:alpha val="43137"/>
                    </a:srgbClr>
                  </a:outerShdw>
                </a:effectLst>
              </a:rPr>
              <a:t>To proclaim liberty to the captives</a:t>
            </a:r>
            <a:endParaRPr lang="es-ES" dirty="0">
              <a:effectLst>
                <a:outerShdw blurRad="38100" dist="38100" dir="2700000" algn="tl">
                  <a:srgbClr val="000000">
                    <a:alpha val="43137"/>
                  </a:srgbClr>
                </a:outerShdw>
              </a:effectLst>
            </a:endParaRPr>
          </a:p>
          <a:p>
            <a:pPr marL="342900" indent="-342900">
              <a:buClr>
                <a:srgbClr val="FFFF00"/>
              </a:buClr>
              <a:buFont typeface="+mj-lt"/>
              <a:buAutoNum type="arabicPeriod"/>
            </a:pPr>
            <a:r>
              <a:rPr lang="en-US">
                <a:effectLst>
                  <a:outerShdw blurRad="38100" dist="38100" dir="2700000" algn="tl">
                    <a:srgbClr val="000000">
                      <a:alpha val="43137"/>
                    </a:srgbClr>
                  </a:outerShdw>
                </a:effectLst>
              </a:rPr>
              <a:t>To proclaim the opening of the prison to the prisoners</a:t>
            </a:r>
            <a:endParaRPr lang="es-ES" dirty="0">
              <a:effectLst>
                <a:outerShdw blurRad="38100" dist="38100" dir="2700000" algn="tl">
                  <a:srgbClr val="000000">
                    <a:alpha val="43137"/>
                  </a:srgbClr>
                </a:outerShdw>
              </a:effectLst>
            </a:endParaRPr>
          </a:p>
          <a:p>
            <a:pPr marL="342900" indent="-342900">
              <a:buClr>
                <a:srgbClr val="FFFF00"/>
              </a:buClr>
              <a:buFont typeface="+mj-lt"/>
              <a:buAutoNum type="arabicPeriod"/>
            </a:pPr>
            <a:r>
              <a:rPr lang="en-US">
                <a:effectLst>
                  <a:outerShdw blurRad="38100" dist="38100" dir="2700000" algn="tl">
                    <a:srgbClr val="000000">
                      <a:alpha val="43137"/>
                    </a:srgbClr>
                  </a:outerShdw>
                </a:effectLst>
              </a:rPr>
              <a:t>To comfort all who mourn</a:t>
            </a:r>
            <a:endParaRPr lang="es-ES" dirty="0">
              <a:effectLst>
                <a:outerShdw blurRad="38100" dist="38100" dir="2700000" algn="tl">
                  <a:srgbClr val="000000">
                    <a:alpha val="43137"/>
                  </a:srgbClr>
                </a:outerShdw>
              </a:effectLst>
            </a:endParaRPr>
          </a:p>
          <a:p>
            <a:pPr marL="342900" indent="-342900">
              <a:buClr>
                <a:srgbClr val="FFFF00"/>
              </a:buClr>
              <a:buFont typeface="+mj-lt"/>
              <a:buAutoNum type="arabicPeriod"/>
            </a:pPr>
            <a:r>
              <a:rPr lang="en-US">
                <a:effectLst>
                  <a:outerShdw blurRad="38100" dist="38100" dir="2700000" algn="tl">
                    <a:srgbClr val="000000">
                      <a:alpha val="43137"/>
                    </a:srgbClr>
                  </a:outerShdw>
                </a:effectLst>
              </a:rPr>
              <a:t>To give those who mourn in Zion:</a:t>
            </a:r>
            <a:endParaRPr lang="es-ES" dirty="0">
              <a:effectLst>
                <a:outerShdw blurRad="38100" dist="38100" dir="2700000" algn="tl">
                  <a:srgbClr val="000000">
                    <a:alpha val="43137"/>
                  </a:srgbClr>
                </a:outerShdw>
              </a:effectLst>
            </a:endParaRPr>
          </a:p>
          <a:p>
            <a:pPr marL="541338" lvl="1" indent="-254000">
              <a:buClr>
                <a:srgbClr val="66FFFF"/>
              </a:buClr>
              <a:buFont typeface="+mj-lt"/>
              <a:buAutoNum type="alphaLcParenR"/>
            </a:pPr>
            <a:r>
              <a:rPr lang="es-ES">
                <a:effectLst>
                  <a:outerShdw blurRad="38100" dist="38100" dir="2700000" algn="tl">
                    <a:srgbClr val="000000">
                      <a:alpha val="43137"/>
                    </a:srgbClr>
                  </a:outerShdw>
                </a:effectLst>
              </a:rPr>
              <a:t>Beauty for ashes</a:t>
            </a:r>
            <a:endParaRPr lang="es-ES" dirty="0">
              <a:effectLst>
                <a:outerShdw blurRad="38100" dist="38100" dir="2700000" algn="tl">
                  <a:srgbClr val="000000">
                    <a:alpha val="43137"/>
                  </a:srgbClr>
                </a:outerShdw>
              </a:effectLst>
            </a:endParaRPr>
          </a:p>
          <a:p>
            <a:pPr marL="541338" lvl="1" indent="-254000">
              <a:buClr>
                <a:srgbClr val="66FFFF"/>
              </a:buClr>
              <a:buFont typeface="+mj-lt"/>
              <a:buAutoNum type="alphaLcParenR"/>
            </a:pPr>
            <a:r>
              <a:rPr lang="en-US">
                <a:effectLst>
                  <a:outerShdw blurRad="38100" dist="38100" dir="2700000" algn="tl">
                    <a:srgbClr val="000000">
                      <a:alpha val="43137"/>
                    </a:srgbClr>
                  </a:outerShdw>
                </a:effectLst>
              </a:rPr>
              <a:t>The oil of joy for mourning</a:t>
            </a:r>
            <a:endParaRPr lang="es-ES" dirty="0">
              <a:effectLst>
                <a:outerShdw blurRad="38100" dist="38100" dir="2700000" algn="tl">
                  <a:srgbClr val="000000">
                    <a:alpha val="43137"/>
                  </a:srgbClr>
                </a:outerShdw>
              </a:effectLst>
            </a:endParaRPr>
          </a:p>
          <a:p>
            <a:pPr marL="541338" lvl="1" indent="-254000">
              <a:buClr>
                <a:srgbClr val="66FFFF"/>
              </a:buClr>
              <a:buFont typeface="+mj-lt"/>
              <a:buAutoNum type="alphaLcParenR"/>
            </a:pPr>
            <a:r>
              <a:rPr lang="en-US">
                <a:effectLst>
                  <a:outerShdw blurRad="38100" dist="38100" dir="2700000" algn="tl">
                    <a:srgbClr val="000000">
                      <a:alpha val="43137"/>
                    </a:srgbClr>
                  </a:outerShdw>
                </a:effectLst>
              </a:rPr>
              <a:t>The garment of praise for the spirit of heaviness</a:t>
            </a:r>
            <a:endParaRPr lang="es-ES" dirty="0">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xmlns="" id="{424F0AFC-C165-40C4-8068-147D09D2DE49}"/>
              </a:ext>
            </a:extLst>
          </p:cNvPr>
          <p:cNvSpPr txBox="1"/>
          <p:nvPr/>
        </p:nvSpPr>
        <p:spPr>
          <a:xfrm>
            <a:off x="252697" y="4467020"/>
            <a:ext cx="5205305" cy="646331"/>
          </a:xfrm>
          <a:prstGeom prst="rect">
            <a:avLst/>
          </a:prstGeom>
          <a:noFill/>
        </p:spPr>
        <p:txBody>
          <a:bodyPr wrap="square" rtlCol="0">
            <a:spAutoFit/>
          </a:bodyPr>
          <a:lstStyle/>
          <a:p>
            <a:pPr>
              <a:spcBef>
                <a:spcPts val="600"/>
              </a:spcBef>
            </a:pPr>
            <a:r>
              <a:rPr lang="en-US" b="1"/>
              <a:t>Is this only Jesus’ work (Luke 4:16-21)? Or is it also our work to announce “the year of the Lord’s favor”?</a:t>
            </a:r>
            <a:endParaRPr lang="es-ES" b="1" dirty="0"/>
          </a:p>
        </p:txBody>
      </p:sp>
      <p:pic>
        <p:nvPicPr>
          <p:cNvPr id="8" name="Imagen 7">
            <a:extLst>
              <a:ext uri="{FF2B5EF4-FFF2-40B4-BE49-F238E27FC236}">
                <a16:creationId xmlns:a16="http://schemas.microsoft.com/office/drawing/2014/main" xmlns="" id="{9AD9F1A3-A1FD-4C22-94FD-B865450F7E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35612" y="680947"/>
            <a:ext cx="2314857" cy="1001549"/>
          </a:xfrm>
          <a:prstGeom prst="round2DiagRect">
            <a:avLst>
              <a:gd name="adj1" fmla="val 16667"/>
              <a:gd name="adj2" fmla="val 0"/>
            </a:avLst>
          </a:prstGeom>
          <a:ln w="57150" cap="sq">
            <a:solidFill>
              <a:srgbClr val="DEDFEE"/>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xmlns="" id="{DF4C3997-45EE-4222-8BD7-A2DE87C3C5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9549" y="676903"/>
            <a:ext cx="1392936" cy="1828800"/>
          </a:xfrm>
          <a:prstGeom prst="round2DiagRect">
            <a:avLst>
              <a:gd name="adj1" fmla="val 0"/>
              <a:gd name="adj2" fmla="val 14705"/>
            </a:avLst>
          </a:prstGeom>
          <a:ln w="57150" cap="sq">
            <a:solidFill>
              <a:srgbClr val="DEDFEE"/>
            </a:solidFill>
            <a:miter lim="800000"/>
          </a:ln>
          <a:effectLst>
            <a:outerShdw blurRad="254000" algn="tl" rotWithShape="0">
              <a:srgbClr val="000000">
                <a:alpha val="43000"/>
              </a:srgbClr>
            </a:outerShdw>
          </a:effectLst>
        </p:spPr>
      </p:pic>
      <p:pic>
        <p:nvPicPr>
          <p:cNvPr id="14" name="Imagen 13">
            <a:extLst>
              <a:ext uri="{FF2B5EF4-FFF2-40B4-BE49-F238E27FC236}">
                <a16:creationId xmlns:a16="http://schemas.microsoft.com/office/drawing/2014/main" xmlns="" id="{1BBA7040-1DF7-4D8C-A4AE-F4BEAAB94F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0747" y="1745779"/>
            <a:ext cx="1739722" cy="1739722"/>
          </a:xfrm>
          <a:prstGeom prst="round2DiagRect">
            <a:avLst>
              <a:gd name="adj1" fmla="val 0"/>
              <a:gd name="adj2" fmla="val 13035"/>
            </a:avLst>
          </a:prstGeom>
          <a:ln w="57150" cap="sq">
            <a:solidFill>
              <a:srgbClr val="DEDFEE"/>
            </a:solidFill>
            <a:miter lim="800000"/>
          </a:ln>
          <a:effectLst>
            <a:outerShdw blurRad="254000" algn="tl" rotWithShape="0">
              <a:srgbClr val="000000">
                <a:alpha val="43000"/>
              </a:srgbClr>
            </a:outerShdw>
          </a:effectLst>
        </p:spPr>
      </p:pic>
      <p:pic>
        <p:nvPicPr>
          <p:cNvPr id="16" name="Imagen 15">
            <a:extLst>
              <a:ext uri="{FF2B5EF4-FFF2-40B4-BE49-F238E27FC236}">
                <a16:creationId xmlns:a16="http://schemas.microsoft.com/office/drawing/2014/main" xmlns="" id="{EFC882E6-1008-43DF-83B9-6B0D1A860A0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700581" y="2549618"/>
            <a:ext cx="1431739" cy="1868761"/>
          </a:xfrm>
          <a:prstGeom prst="round2DiagRect">
            <a:avLst>
              <a:gd name="adj1" fmla="val 16667"/>
              <a:gd name="adj2" fmla="val 0"/>
            </a:avLst>
          </a:prstGeom>
          <a:ln w="57150" cap="sq">
            <a:solidFill>
              <a:srgbClr val="DEDFEE"/>
            </a:solidFill>
            <a:miter lim="800000"/>
          </a:ln>
          <a:effectLst>
            <a:outerShdw blurRad="254000" algn="tl" rotWithShape="0">
              <a:srgbClr val="000000">
                <a:alpha val="43000"/>
              </a:srgbClr>
            </a:outerShdw>
            <a:reflection blurRad="6350" stA="52000" endA="300" endPos="35000" dir="5400000" sy="-100000" algn="bl" rotWithShape="0"/>
          </a:effectLst>
        </p:spPr>
      </p:pic>
    </p:spTree>
    <p:extLst>
      <p:ext uri="{BB962C8B-B14F-4D97-AF65-F5344CB8AC3E}">
        <p14:creationId xmlns:p14="http://schemas.microsoft.com/office/powerpoint/2010/main" val="79742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5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75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par>
                          <p:cTn id="51" fill="hold">
                            <p:stCondLst>
                              <p:cond delay="1750"/>
                            </p:stCondLst>
                            <p:childTnLst>
                              <p:par>
                                <p:cTn id="52" presetID="22" presetClass="entr" presetSubtype="8" fill="hold" grpId="0" nodeType="after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Effect transition="in" filter="wipe(left)">
                                      <p:cBhvr>
                                        <p:cTn id="54" dur="500"/>
                                        <p:tgtEl>
                                          <p:spTgt spid="6">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
                                            <p:txEl>
                                              <p:pRg st="1" end="1"/>
                                            </p:txEl>
                                          </p:spTgt>
                                        </p:tgtEl>
                                        <p:attrNameLst>
                                          <p:attrName>style.visibility</p:attrName>
                                        </p:attrNameLst>
                                      </p:cBhvr>
                                      <p:to>
                                        <p:strVal val="visible"/>
                                      </p:to>
                                    </p:set>
                                    <p:animEffect transition="in" filter="wipe(left)">
                                      <p:cBhvr>
                                        <p:cTn id="59" dur="500"/>
                                        <p:tgtEl>
                                          <p:spTgt spid="6">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Effect transition="in" filter="wipe(left)">
                                      <p:cBhvr>
                                        <p:cTn id="64" dur="500"/>
                                        <p:tgtEl>
                                          <p:spTgt spid="6">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Effect transition="in" filter="wipe(left)">
                                      <p:cBhvr>
                                        <p:cTn id="69" dur="500"/>
                                        <p:tgtEl>
                                          <p:spTgt spid="6">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6">
                                            <p:txEl>
                                              <p:pRg st="4" end="4"/>
                                            </p:txEl>
                                          </p:spTgt>
                                        </p:tgtEl>
                                        <p:attrNameLst>
                                          <p:attrName>style.visibility</p:attrName>
                                        </p:attrNameLst>
                                      </p:cBhvr>
                                      <p:to>
                                        <p:strVal val="visible"/>
                                      </p:to>
                                    </p:set>
                                    <p:animEffect transition="in" filter="wipe(left)">
                                      <p:cBhvr>
                                        <p:cTn id="74" dur="500"/>
                                        <p:tgtEl>
                                          <p:spTgt spid="6">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6">
                                            <p:txEl>
                                              <p:pRg st="5" end="5"/>
                                            </p:txEl>
                                          </p:spTgt>
                                        </p:tgtEl>
                                        <p:attrNameLst>
                                          <p:attrName>style.visibility</p:attrName>
                                        </p:attrNameLst>
                                      </p:cBhvr>
                                      <p:to>
                                        <p:strVal val="visible"/>
                                      </p:to>
                                    </p:set>
                                    <p:animEffect transition="in" filter="wipe(left)">
                                      <p:cBhvr>
                                        <p:cTn id="79" dur="500"/>
                                        <p:tgtEl>
                                          <p:spTgt spid="6">
                                            <p:txEl>
                                              <p:pRg st="5" end="5"/>
                                            </p:tx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6">
                                            <p:txEl>
                                              <p:pRg st="6" end="6"/>
                                            </p:txEl>
                                          </p:spTgt>
                                        </p:tgtEl>
                                        <p:attrNameLst>
                                          <p:attrName>style.visibility</p:attrName>
                                        </p:attrNameLst>
                                      </p:cBhvr>
                                      <p:to>
                                        <p:strVal val="visible"/>
                                      </p:to>
                                    </p:set>
                                    <p:animEffect transition="in" filter="wipe(left)">
                                      <p:cBhvr>
                                        <p:cTn id="83" dur="500"/>
                                        <p:tgtEl>
                                          <p:spTgt spid="6">
                                            <p:txEl>
                                              <p:pRg st="6" end="6"/>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6">
                                            <p:txEl>
                                              <p:pRg st="7" end="7"/>
                                            </p:txEl>
                                          </p:spTgt>
                                        </p:tgtEl>
                                        <p:attrNameLst>
                                          <p:attrName>style.visibility</p:attrName>
                                        </p:attrNameLst>
                                      </p:cBhvr>
                                      <p:to>
                                        <p:strVal val="visible"/>
                                      </p:to>
                                    </p:set>
                                    <p:animEffect transition="in" filter="wipe(left)">
                                      <p:cBhvr>
                                        <p:cTn id="88" dur="500"/>
                                        <p:tgtEl>
                                          <p:spTgt spid="6">
                                            <p:txEl>
                                              <p:pRg st="7" end="7"/>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6">
                                            <p:txEl>
                                              <p:pRg st="8" end="8"/>
                                            </p:txEl>
                                          </p:spTgt>
                                        </p:tgtEl>
                                        <p:attrNameLst>
                                          <p:attrName>style.visibility</p:attrName>
                                        </p:attrNameLst>
                                      </p:cBhvr>
                                      <p:to>
                                        <p:strVal val="visible"/>
                                      </p:to>
                                    </p:set>
                                    <p:animEffect transition="in" filter="wipe(left)">
                                      <p:cBhvr>
                                        <p:cTn id="93" dur="500"/>
                                        <p:tgtEl>
                                          <p:spTgt spid="6">
                                            <p:txEl>
                                              <p:pRg st="8" end="8"/>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500"/>
                                        <p:tgtEl>
                                          <p:spTgt spid="18"/>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wipe(left)">
                                      <p:cBhvr>
                                        <p:cTn id="10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uiExpand="1" build="p"/>
      <p:bldP spid="7" grpId="0"/>
    </p:bldLst>
  </p:timing>
</p:sld>
</file>

<file path=ppt/theme/theme1.xml><?xml version="1.0" encoding="utf-8"?>
<a:theme xmlns:a="http://schemas.openxmlformats.org/drawingml/2006/main" name="Tema de Office">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TotalTime>
  <Words>1297</Words>
  <Application>Microsoft Office PowerPoint</Application>
  <PresentationFormat>画面に合わせる (16:9)</PresentationFormat>
  <Paragraphs>60</Paragraphs>
  <Slides>12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Cooper Black</vt:lpstr>
      <vt:lpstr>Calibri Light</vt:lpstr>
      <vt:lpstr>Comic Sans MS</vt:lpstr>
      <vt:lpstr>Arial</vt:lpstr>
      <vt:lpstr>Calibri</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79</cp:revision>
  <dcterms:created xsi:type="dcterms:W3CDTF">2021-02-26T07:48:46Z</dcterms:created>
  <dcterms:modified xsi:type="dcterms:W3CDTF">2021-03-22T07:32:10Z</dcterms:modified>
</cp:coreProperties>
</file>