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8" r:id="rId2"/>
    <p:sldId id="257" r:id="rId3"/>
    <p:sldId id="258" r:id="rId4"/>
    <p:sldId id="269" r:id="rId5"/>
    <p:sldId id="260" r:id="rId6"/>
    <p:sldId id="261" r:id="rId7"/>
    <p:sldId id="267" r:id="rId8"/>
    <p:sldId id="265" r:id="rId9"/>
    <p:sldId id="263" r:id="rId10"/>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ooper Black" panose="0208090404030B020404" pitchFamily="18"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19D"/>
    <a:srgbClr val="653A07"/>
    <a:srgbClr val="67CBB4"/>
    <a:srgbClr val="624789"/>
    <a:srgbClr val="933F5B"/>
    <a:srgbClr val="4904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6818F-6CF2-4944-A8BA-EF94CB2DC64F}" v="66" dt="2021-02-23T20:19:15.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42" y="4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CEF75-0C86-45CE-B794-D5E9B1793128}" type="doc">
      <dgm:prSet loTypeId="urn:microsoft.com/office/officeart/2008/layout/BendingPictureCaptionList" loCatId="picture" qsTypeId="urn:microsoft.com/office/officeart/2005/8/quickstyle/3d1" qsCatId="3D" csTypeId="urn:microsoft.com/office/officeart/2005/8/colors/colorful3" csCatId="colorful" phldr="1"/>
      <dgm:spPr/>
      <dgm:t>
        <a:bodyPr/>
        <a:lstStyle/>
        <a:p>
          <a:endParaRPr lang="es-ES"/>
        </a:p>
      </dgm:t>
    </dgm:pt>
    <dgm:pt modelId="{09313514-79A7-45D8-9FBB-3B147BEFBDD2}">
      <dgm:prSet custT="1"/>
      <dgm:spPr/>
      <dgm:t>
        <a:bodyPr/>
        <a:lstStyle/>
        <a:p>
          <a:r>
            <a:rPr lang="en-US" sz="1800" b="1">
              <a:solidFill>
                <a:schemeClr val="tx1"/>
              </a:solidFill>
            </a:rPr>
            <a:t>A servant that represented the people of Israel</a:t>
          </a:r>
          <a:endParaRPr lang="es-ES" sz="1800" b="1" dirty="0">
            <a:solidFill>
              <a:schemeClr val="tx1"/>
            </a:solidFill>
          </a:endParaRPr>
        </a:p>
      </dgm:t>
    </dgm:pt>
    <dgm:pt modelId="{4A7F92BF-EF68-4A20-AD45-32DA2F873E08}" type="parTrans" cxnId="{5361E402-154B-4C46-911B-D8E6E5BA8627}">
      <dgm:prSet/>
      <dgm:spPr/>
      <dgm:t>
        <a:bodyPr/>
        <a:lstStyle/>
        <a:p>
          <a:endParaRPr lang="es-ES" sz="1800">
            <a:solidFill>
              <a:schemeClr val="tx1"/>
            </a:solidFill>
          </a:endParaRPr>
        </a:p>
      </dgm:t>
    </dgm:pt>
    <dgm:pt modelId="{8201DAAD-B5A6-45EE-822A-6CDF83101FA9}" type="sibTrans" cxnId="{5361E402-154B-4C46-911B-D8E6E5BA8627}">
      <dgm:prSet/>
      <dgm:spPr/>
      <dgm:t>
        <a:bodyPr/>
        <a:lstStyle/>
        <a:p>
          <a:endParaRPr lang="es-ES" sz="1800">
            <a:solidFill>
              <a:schemeClr val="tx1"/>
            </a:solidFill>
          </a:endParaRPr>
        </a:p>
      </dgm:t>
    </dgm:pt>
    <dgm:pt modelId="{B9695B93-1E99-4332-B6B7-3DCD621A1A5D}">
      <dgm:prSet custT="1"/>
      <dgm:spPr/>
      <dgm:t>
        <a:bodyPr/>
        <a:lstStyle/>
        <a:p>
          <a:r>
            <a:rPr lang="en-US" sz="1800" b="1">
              <a:solidFill>
                <a:schemeClr val="tx1"/>
              </a:solidFill>
            </a:rPr>
            <a:t>An anointed (Messiah) servant who would have a difficult mission (chapter 49)</a:t>
          </a:r>
          <a:endParaRPr lang="es-ES" sz="1800" b="1">
            <a:solidFill>
              <a:schemeClr val="tx1"/>
            </a:solidFill>
          </a:endParaRPr>
        </a:p>
      </dgm:t>
    </dgm:pt>
    <dgm:pt modelId="{12905456-F6C1-4CD0-AC1C-053C9B6AFDFF}" type="parTrans" cxnId="{61E82F25-69C0-4AF3-8679-B98490AF675A}">
      <dgm:prSet/>
      <dgm:spPr/>
      <dgm:t>
        <a:bodyPr/>
        <a:lstStyle/>
        <a:p>
          <a:endParaRPr lang="es-ES" sz="1800">
            <a:solidFill>
              <a:schemeClr val="tx1"/>
            </a:solidFill>
          </a:endParaRPr>
        </a:p>
      </dgm:t>
    </dgm:pt>
    <dgm:pt modelId="{B7996D8B-5A69-41C6-AD7E-5A4C4B53BA71}" type="sibTrans" cxnId="{61E82F25-69C0-4AF3-8679-B98490AF675A}">
      <dgm:prSet/>
      <dgm:spPr/>
      <dgm:t>
        <a:bodyPr/>
        <a:lstStyle/>
        <a:p>
          <a:endParaRPr lang="es-ES" sz="1800">
            <a:solidFill>
              <a:schemeClr val="tx1"/>
            </a:solidFill>
          </a:endParaRPr>
        </a:p>
      </dgm:t>
    </dgm:pt>
    <dgm:pt modelId="{4CE561DC-9D9E-45E2-AB96-C645C4D7866B}">
      <dgm:prSet custT="1"/>
      <dgm:spPr/>
      <dgm:t>
        <a:bodyPr/>
        <a:lstStyle/>
        <a:p>
          <a:r>
            <a:rPr lang="en-US" sz="1800" b="1">
              <a:solidFill>
                <a:schemeClr val="tx1"/>
              </a:solidFill>
            </a:rPr>
            <a:t>An anointed (messiah) liberator who was predicted by name: Cyrus.</a:t>
          </a:r>
          <a:endParaRPr lang="es-ES" sz="1800" b="1">
            <a:solidFill>
              <a:schemeClr val="tx1"/>
            </a:solidFill>
          </a:endParaRPr>
        </a:p>
      </dgm:t>
    </dgm:pt>
    <dgm:pt modelId="{2CD83809-B0C5-4FE3-80FD-9DAA2B71E8ED}" type="parTrans" cxnId="{2AC14A8C-058C-462B-AF99-744B0341647E}">
      <dgm:prSet/>
      <dgm:spPr/>
      <dgm:t>
        <a:bodyPr/>
        <a:lstStyle/>
        <a:p>
          <a:endParaRPr lang="es-ES" sz="1800">
            <a:solidFill>
              <a:schemeClr val="tx1"/>
            </a:solidFill>
          </a:endParaRPr>
        </a:p>
      </dgm:t>
    </dgm:pt>
    <dgm:pt modelId="{E3768506-6EF9-49F2-ADFA-1A88AE4D0D9C}" type="sibTrans" cxnId="{2AC14A8C-058C-462B-AF99-744B0341647E}">
      <dgm:prSet/>
      <dgm:spPr/>
      <dgm:t>
        <a:bodyPr/>
        <a:lstStyle/>
        <a:p>
          <a:endParaRPr lang="es-ES" sz="1800">
            <a:solidFill>
              <a:schemeClr val="tx1"/>
            </a:solidFill>
          </a:endParaRPr>
        </a:p>
      </dgm:t>
    </dgm:pt>
    <dgm:pt modelId="{84C76F8A-CE06-4251-AECC-E23B7E15F886}" type="pres">
      <dgm:prSet presAssocID="{895CEF75-0C86-45CE-B794-D5E9B1793128}" presName="Name0" presStyleCnt="0">
        <dgm:presLayoutVars>
          <dgm:dir/>
          <dgm:resizeHandles val="exact"/>
        </dgm:presLayoutVars>
      </dgm:prSet>
      <dgm:spPr/>
    </dgm:pt>
    <dgm:pt modelId="{630D2501-F0F4-4343-AC6D-6DA63801B369}" type="pres">
      <dgm:prSet presAssocID="{09313514-79A7-45D8-9FBB-3B147BEFBDD2}" presName="composite" presStyleCnt="0"/>
      <dgm:spPr/>
    </dgm:pt>
    <dgm:pt modelId="{6435CDF6-5E6D-4719-A9CC-B1175337B196}" type="pres">
      <dgm:prSet presAssocID="{09313514-79A7-45D8-9FBB-3B147BEFBDD2}" presName="rect1" presStyleLbl="bgImgPlace1" presStyleIdx="0" presStyleCnt="3" custLinFactNeighborY="-11187"/>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22D5F17D-95DD-40DE-9AC5-7A9E63F0EA92}" type="pres">
      <dgm:prSet presAssocID="{09313514-79A7-45D8-9FBB-3B147BEFBDD2}" presName="wedgeRectCallout1" presStyleLbl="node1" presStyleIdx="0" presStyleCnt="3" custScaleY="155151" custLinFactNeighborY="11232">
        <dgm:presLayoutVars>
          <dgm:bulletEnabled val="1"/>
        </dgm:presLayoutVars>
      </dgm:prSet>
      <dgm:spPr/>
    </dgm:pt>
    <dgm:pt modelId="{0C4590CF-9F7E-4472-9A45-337E082415EC}" type="pres">
      <dgm:prSet presAssocID="{8201DAAD-B5A6-45EE-822A-6CDF83101FA9}" presName="sibTrans" presStyleCnt="0"/>
      <dgm:spPr/>
    </dgm:pt>
    <dgm:pt modelId="{681F9FE6-7084-4F47-836D-FECBFFE25B8C}" type="pres">
      <dgm:prSet presAssocID="{B9695B93-1E99-4332-B6B7-3DCD621A1A5D}" presName="composite" presStyleCnt="0"/>
      <dgm:spPr/>
    </dgm:pt>
    <dgm:pt modelId="{E527E4A3-F7F4-4676-AB2F-244F8F80C430}" type="pres">
      <dgm:prSet presAssocID="{B9695B93-1E99-4332-B6B7-3DCD621A1A5D}" presName="rect1" presStyleLbl="bgImgPlace1" presStyleIdx="1" presStyleCnt="3" custLinFactNeighborY="-11187"/>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D8DA669D-FA85-46BD-A9CB-392FFA08C03F}" type="pres">
      <dgm:prSet presAssocID="{B9695B93-1E99-4332-B6B7-3DCD621A1A5D}" presName="wedgeRectCallout1" presStyleLbl="node1" presStyleIdx="1" presStyleCnt="3" custScaleY="155151" custLinFactNeighborY="11232">
        <dgm:presLayoutVars>
          <dgm:bulletEnabled val="1"/>
        </dgm:presLayoutVars>
      </dgm:prSet>
      <dgm:spPr/>
    </dgm:pt>
    <dgm:pt modelId="{BB4C90A8-4A5D-418D-9702-6E6CA396486F}" type="pres">
      <dgm:prSet presAssocID="{B7996D8B-5A69-41C6-AD7E-5A4C4B53BA71}" presName="sibTrans" presStyleCnt="0"/>
      <dgm:spPr/>
    </dgm:pt>
    <dgm:pt modelId="{1B7CD418-9019-45DF-82BA-833BF9414F81}" type="pres">
      <dgm:prSet presAssocID="{4CE561DC-9D9E-45E2-AB96-C645C4D7866B}" presName="composite" presStyleCnt="0"/>
      <dgm:spPr/>
    </dgm:pt>
    <dgm:pt modelId="{584D632E-0DB1-4A7F-A8D7-13AB5203EFB4}" type="pres">
      <dgm:prSet presAssocID="{4CE561DC-9D9E-45E2-AB96-C645C4D7866B}" presName="rect1" presStyleLbl="bgImgPlace1" presStyleIdx="2" presStyleCnt="3" custLinFactNeighborY="-11187"/>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1B15A32E-CDA6-4CF6-B333-4802520B5E43}" type="pres">
      <dgm:prSet presAssocID="{4CE561DC-9D9E-45E2-AB96-C645C4D7866B}" presName="wedgeRectCallout1" presStyleLbl="node1" presStyleIdx="2" presStyleCnt="3" custScaleY="155151" custLinFactNeighborY="11232">
        <dgm:presLayoutVars>
          <dgm:bulletEnabled val="1"/>
        </dgm:presLayoutVars>
      </dgm:prSet>
      <dgm:spPr/>
    </dgm:pt>
  </dgm:ptLst>
  <dgm:cxnLst>
    <dgm:cxn modelId="{5361E402-154B-4C46-911B-D8E6E5BA8627}" srcId="{895CEF75-0C86-45CE-B794-D5E9B1793128}" destId="{09313514-79A7-45D8-9FBB-3B147BEFBDD2}" srcOrd="0" destOrd="0" parTransId="{4A7F92BF-EF68-4A20-AD45-32DA2F873E08}" sibTransId="{8201DAAD-B5A6-45EE-822A-6CDF83101FA9}"/>
    <dgm:cxn modelId="{1AE09D07-3157-4A04-B1CA-907465A493C6}" type="presOf" srcId="{4CE561DC-9D9E-45E2-AB96-C645C4D7866B}" destId="{1B15A32E-CDA6-4CF6-B333-4802520B5E43}" srcOrd="0" destOrd="0" presId="urn:microsoft.com/office/officeart/2008/layout/BendingPictureCaptionList"/>
    <dgm:cxn modelId="{61E82F25-69C0-4AF3-8679-B98490AF675A}" srcId="{895CEF75-0C86-45CE-B794-D5E9B1793128}" destId="{B9695B93-1E99-4332-B6B7-3DCD621A1A5D}" srcOrd="1" destOrd="0" parTransId="{12905456-F6C1-4CD0-AC1C-053C9B6AFDFF}" sibTransId="{B7996D8B-5A69-41C6-AD7E-5A4C4B53BA71}"/>
    <dgm:cxn modelId="{8C0C5557-6298-45E8-AC73-462522CC2968}" type="presOf" srcId="{B9695B93-1E99-4332-B6B7-3DCD621A1A5D}" destId="{D8DA669D-FA85-46BD-A9CB-392FFA08C03F}" srcOrd="0" destOrd="0" presId="urn:microsoft.com/office/officeart/2008/layout/BendingPictureCaptionList"/>
    <dgm:cxn modelId="{2AC14A8C-058C-462B-AF99-744B0341647E}" srcId="{895CEF75-0C86-45CE-B794-D5E9B1793128}" destId="{4CE561DC-9D9E-45E2-AB96-C645C4D7866B}" srcOrd="2" destOrd="0" parTransId="{2CD83809-B0C5-4FE3-80FD-9DAA2B71E8ED}" sibTransId="{E3768506-6EF9-49F2-ADFA-1A88AE4D0D9C}"/>
    <dgm:cxn modelId="{7EA2D59B-2F28-48DD-85F3-E30F428CF84F}" type="presOf" srcId="{09313514-79A7-45D8-9FBB-3B147BEFBDD2}" destId="{22D5F17D-95DD-40DE-9AC5-7A9E63F0EA92}" srcOrd="0" destOrd="0" presId="urn:microsoft.com/office/officeart/2008/layout/BendingPictureCaptionList"/>
    <dgm:cxn modelId="{BB7013FD-DEA5-4305-897C-88E3A68E8E6A}" type="presOf" srcId="{895CEF75-0C86-45CE-B794-D5E9B1793128}" destId="{84C76F8A-CE06-4251-AECC-E23B7E15F886}" srcOrd="0" destOrd="0" presId="urn:microsoft.com/office/officeart/2008/layout/BendingPictureCaptionList"/>
    <dgm:cxn modelId="{0ACB0AAD-982A-470B-B1FB-2BFCC2CAC121}" type="presParOf" srcId="{84C76F8A-CE06-4251-AECC-E23B7E15F886}" destId="{630D2501-F0F4-4343-AC6D-6DA63801B369}" srcOrd="0" destOrd="0" presId="urn:microsoft.com/office/officeart/2008/layout/BendingPictureCaptionList"/>
    <dgm:cxn modelId="{2D901F69-7120-42C4-AC88-BA41471A45C1}" type="presParOf" srcId="{630D2501-F0F4-4343-AC6D-6DA63801B369}" destId="{6435CDF6-5E6D-4719-A9CC-B1175337B196}" srcOrd="0" destOrd="0" presId="urn:microsoft.com/office/officeart/2008/layout/BendingPictureCaptionList"/>
    <dgm:cxn modelId="{C9F51E99-ECDB-4958-9D8E-FE436CE3B41B}" type="presParOf" srcId="{630D2501-F0F4-4343-AC6D-6DA63801B369}" destId="{22D5F17D-95DD-40DE-9AC5-7A9E63F0EA92}" srcOrd="1" destOrd="0" presId="urn:microsoft.com/office/officeart/2008/layout/BendingPictureCaptionList"/>
    <dgm:cxn modelId="{CEF48394-E88B-4D07-BA94-A50412AA9621}" type="presParOf" srcId="{84C76F8A-CE06-4251-AECC-E23B7E15F886}" destId="{0C4590CF-9F7E-4472-9A45-337E082415EC}" srcOrd="1" destOrd="0" presId="urn:microsoft.com/office/officeart/2008/layout/BendingPictureCaptionList"/>
    <dgm:cxn modelId="{2500ECA1-4B6D-4BA4-9D2B-E3FF388A7ABC}" type="presParOf" srcId="{84C76F8A-CE06-4251-AECC-E23B7E15F886}" destId="{681F9FE6-7084-4F47-836D-FECBFFE25B8C}" srcOrd="2" destOrd="0" presId="urn:microsoft.com/office/officeart/2008/layout/BendingPictureCaptionList"/>
    <dgm:cxn modelId="{D8076739-CE4E-4D3E-AA61-2A22DAF30E2D}" type="presParOf" srcId="{681F9FE6-7084-4F47-836D-FECBFFE25B8C}" destId="{E527E4A3-F7F4-4676-AB2F-244F8F80C430}" srcOrd="0" destOrd="0" presId="urn:microsoft.com/office/officeart/2008/layout/BendingPictureCaptionList"/>
    <dgm:cxn modelId="{ECC526BE-9BF9-4E74-ABBC-8360997B6DD8}" type="presParOf" srcId="{681F9FE6-7084-4F47-836D-FECBFFE25B8C}" destId="{D8DA669D-FA85-46BD-A9CB-392FFA08C03F}" srcOrd="1" destOrd="0" presId="urn:microsoft.com/office/officeart/2008/layout/BendingPictureCaptionList"/>
    <dgm:cxn modelId="{9C221651-FDE1-4E55-8450-EAC43FC6DDD9}" type="presParOf" srcId="{84C76F8A-CE06-4251-AECC-E23B7E15F886}" destId="{BB4C90A8-4A5D-418D-9702-6E6CA396486F}" srcOrd="3" destOrd="0" presId="urn:microsoft.com/office/officeart/2008/layout/BendingPictureCaptionList"/>
    <dgm:cxn modelId="{83A47356-413E-4985-B006-E295700F06C4}" type="presParOf" srcId="{84C76F8A-CE06-4251-AECC-E23B7E15F886}" destId="{1B7CD418-9019-45DF-82BA-833BF9414F81}" srcOrd="4" destOrd="0" presId="urn:microsoft.com/office/officeart/2008/layout/BendingPictureCaptionList"/>
    <dgm:cxn modelId="{22E51D5C-ACEB-4617-AA03-E3FF47469782}" type="presParOf" srcId="{1B7CD418-9019-45DF-82BA-833BF9414F81}" destId="{584D632E-0DB1-4A7F-A8D7-13AB5203EFB4}" srcOrd="0" destOrd="0" presId="urn:microsoft.com/office/officeart/2008/layout/BendingPictureCaptionList"/>
    <dgm:cxn modelId="{19C800CB-123E-46F5-AF91-28312237C7EC}" type="presParOf" srcId="{1B7CD418-9019-45DF-82BA-833BF9414F81}" destId="{1B15A32E-CDA6-4CF6-B333-4802520B5E4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0636C-9907-4B3A-8453-2D6C227B13BB}"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575F2007-7762-4CB1-9AC0-91056F92F0C8}">
      <dgm:prSet custT="1"/>
      <dgm:spPr/>
      <dgm:t>
        <a:bodyPr/>
        <a:lstStyle/>
        <a:p>
          <a:r>
            <a:rPr lang="es-ES" sz="1800" b="1">
              <a:effectLst>
                <a:outerShdw blurRad="38100" dist="38100" dir="2700000" algn="tl">
                  <a:srgbClr val="000000">
                    <a:alpha val="43137"/>
                  </a:srgbClr>
                </a:outerShdw>
              </a:effectLst>
            </a:rPr>
            <a:t>Isaiah </a:t>
          </a:r>
          <a:r>
            <a:rPr lang="es-ES" sz="1800" b="1" dirty="0">
              <a:effectLst>
                <a:outerShdw blurRad="38100" dist="38100" dir="2700000" algn="tl">
                  <a:srgbClr val="000000">
                    <a:alpha val="43137"/>
                  </a:srgbClr>
                </a:outerShdw>
              </a:effectLst>
            </a:rPr>
            <a:t>42:1</a:t>
          </a:r>
        </a:p>
      </dgm:t>
    </dgm:pt>
    <dgm:pt modelId="{0D1CECCF-C80C-4BB4-9F93-9641E83B34C2}" type="parTrans" cxnId="{650D8BEF-6ADF-4E4E-BD86-E8F2FE0BC7D2}">
      <dgm:prSet/>
      <dgm:spPr/>
      <dgm:t>
        <a:bodyPr/>
        <a:lstStyle/>
        <a:p>
          <a:endParaRPr lang="es-ES" sz="1800"/>
        </a:p>
      </dgm:t>
    </dgm:pt>
    <dgm:pt modelId="{6F95DB97-DE1A-4F15-ABE4-B296D321BF6E}" type="sibTrans" cxnId="{650D8BEF-6ADF-4E4E-BD86-E8F2FE0BC7D2}">
      <dgm:prSet/>
      <dgm:spPr/>
      <dgm:t>
        <a:bodyPr/>
        <a:lstStyle/>
        <a:p>
          <a:endParaRPr lang="es-ES" sz="1800"/>
        </a:p>
      </dgm:t>
    </dgm:pt>
    <dgm:pt modelId="{4D9AEF14-66BB-483E-8CBB-169D76A27EA8}">
      <dgm:prSet custT="1"/>
      <dgm:spPr/>
      <dgm:t>
        <a:bodyPr/>
        <a:lstStyle/>
        <a:p>
          <a:r>
            <a:rPr lang="es-ES" sz="1800" b="1">
              <a:effectLst>
                <a:outerShdw blurRad="38100" dist="38100" dir="2700000" algn="tl">
                  <a:srgbClr val="000000">
                    <a:alpha val="43137"/>
                  </a:srgbClr>
                </a:outerShdw>
              </a:effectLst>
            </a:rPr>
            <a:t>Isaiah </a:t>
          </a:r>
          <a:r>
            <a:rPr lang="es-ES" sz="1800" b="1" dirty="0">
              <a:effectLst>
                <a:outerShdw blurRad="38100" dist="38100" dir="2700000" algn="tl">
                  <a:srgbClr val="000000">
                    <a:alpha val="43137"/>
                  </a:srgbClr>
                </a:outerShdw>
              </a:effectLst>
            </a:rPr>
            <a:t>42:2-4</a:t>
          </a:r>
        </a:p>
      </dgm:t>
    </dgm:pt>
    <dgm:pt modelId="{AE2D02C6-7B14-4CDC-806C-BA44D3A87FE6}" type="parTrans" cxnId="{5951D088-7F3C-45E3-8A5E-CB3248B5E7F8}">
      <dgm:prSet/>
      <dgm:spPr/>
      <dgm:t>
        <a:bodyPr/>
        <a:lstStyle/>
        <a:p>
          <a:endParaRPr lang="es-ES" sz="1800"/>
        </a:p>
      </dgm:t>
    </dgm:pt>
    <dgm:pt modelId="{A8815D30-AE91-41BD-B2DE-DC9E90377B0D}" type="sibTrans" cxnId="{5951D088-7F3C-45E3-8A5E-CB3248B5E7F8}">
      <dgm:prSet/>
      <dgm:spPr/>
      <dgm:t>
        <a:bodyPr/>
        <a:lstStyle/>
        <a:p>
          <a:endParaRPr lang="es-ES" sz="1800"/>
        </a:p>
      </dgm:t>
    </dgm:pt>
    <dgm:pt modelId="{38536020-912B-4ACF-BC84-6388897B512C}">
      <dgm:prSet custT="1"/>
      <dgm:spPr/>
      <dgm:t>
        <a:bodyPr/>
        <a:lstStyle/>
        <a:p>
          <a:r>
            <a:rPr lang="es-ES" sz="1800" b="1">
              <a:effectLst>
                <a:outerShdw blurRad="38100" dist="38100" dir="2700000" algn="tl">
                  <a:srgbClr val="000000">
                    <a:alpha val="43137"/>
                  </a:srgbClr>
                </a:outerShdw>
              </a:effectLst>
            </a:rPr>
            <a:t>Isaiah </a:t>
          </a:r>
          <a:r>
            <a:rPr lang="es-ES" sz="1800" b="1" dirty="0">
              <a:effectLst>
                <a:outerShdw blurRad="38100" dist="38100" dir="2700000" algn="tl">
                  <a:srgbClr val="000000">
                    <a:alpha val="43137"/>
                  </a:srgbClr>
                </a:outerShdw>
              </a:effectLst>
            </a:rPr>
            <a:t>42:5-6</a:t>
          </a:r>
        </a:p>
      </dgm:t>
    </dgm:pt>
    <dgm:pt modelId="{57B357F2-3EC9-4A87-975D-B1FC368A89C8}" type="parTrans" cxnId="{FFD7E95C-5C7C-4505-AF3A-D2FE222D2115}">
      <dgm:prSet/>
      <dgm:spPr/>
      <dgm:t>
        <a:bodyPr/>
        <a:lstStyle/>
        <a:p>
          <a:endParaRPr lang="es-ES" sz="1800"/>
        </a:p>
      </dgm:t>
    </dgm:pt>
    <dgm:pt modelId="{A987B90A-DAAF-4AA3-B509-58A8B0000B86}" type="sibTrans" cxnId="{FFD7E95C-5C7C-4505-AF3A-D2FE222D2115}">
      <dgm:prSet/>
      <dgm:spPr/>
      <dgm:t>
        <a:bodyPr/>
        <a:lstStyle/>
        <a:p>
          <a:endParaRPr lang="es-ES" sz="1800"/>
        </a:p>
      </dgm:t>
    </dgm:pt>
    <dgm:pt modelId="{F677CE90-486A-44D0-A29F-4830B5D68470}">
      <dgm:prSet custT="1"/>
      <dgm:spPr/>
      <dgm:t>
        <a:bodyPr/>
        <a:lstStyle/>
        <a:p>
          <a:r>
            <a:rPr lang="es-ES" sz="1800" b="1">
              <a:effectLst>
                <a:outerShdw blurRad="38100" dist="38100" dir="2700000" algn="tl">
                  <a:srgbClr val="000000">
                    <a:alpha val="43137"/>
                  </a:srgbClr>
                </a:outerShdw>
              </a:effectLst>
            </a:rPr>
            <a:t>Isaiah </a:t>
          </a:r>
          <a:r>
            <a:rPr lang="es-ES" sz="1800" b="1" dirty="0">
              <a:effectLst>
                <a:outerShdw blurRad="38100" dist="38100" dir="2700000" algn="tl">
                  <a:srgbClr val="000000">
                    <a:alpha val="43137"/>
                  </a:srgbClr>
                </a:outerShdw>
              </a:effectLst>
            </a:rPr>
            <a:t>42:7</a:t>
          </a:r>
        </a:p>
      </dgm:t>
    </dgm:pt>
    <dgm:pt modelId="{A16BAB5E-AA92-4701-B159-A2AEBAC42BF8}" type="parTrans" cxnId="{29BCA374-A083-4C57-B29C-96C38E5756F5}">
      <dgm:prSet/>
      <dgm:spPr/>
      <dgm:t>
        <a:bodyPr/>
        <a:lstStyle/>
        <a:p>
          <a:endParaRPr lang="es-ES" sz="1800"/>
        </a:p>
      </dgm:t>
    </dgm:pt>
    <dgm:pt modelId="{2237C31C-AF1B-43EB-BF64-F426D103FA56}" type="sibTrans" cxnId="{29BCA374-A083-4C57-B29C-96C38E5756F5}">
      <dgm:prSet/>
      <dgm:spPr/>
      <dgm:t>
        <a:bodyPr/>
        <a:lstStyle/>
        <a:p>
          <a:endParaRPr lang="es-ES" sz="1800"/>
        </a:p>
      </dgm:t>
    </dgm:pt>
    <dgm:pt modelId="{1497DEB0-F25F-4D0F-B03F-B7B2DD15B20A}">
      <dgm:prSet custT="1"/>
      <dgm:spPr/>
      <dgm:t>
        <a:bodyPr/>
        <a:lstStyle/>
        <a:p>
          <a:r>
            <a:rPr lang="en-US" sz="1800" b="1"/>
            <a:t>He brings justice to the Gentiles</a:t>
          </a:r>
          <a:endParaRPr lang="es-ES" sz="1800" b="1" dirty="0"/>
        </a:p>
      </dgm:t>
    </dgm:pt>
    <dgm:pt modelId="{B2505854-B90B-43A9-821F-75EBF18331B3}" type="parTrans" cxnId="{7228DD08-0423-4A84-9B57-C3B0E319DB1F}">
      <dgm:prSet/>
      <dgm:spPr/>
      <dgm:t>
        <a:bodyPr/>
        <a:lstStyle/>
        <a:p>
          <a:endParaRPr lang="es-ES" sz="1800"/>
        </a:p>
      </dgm:t>
    </dgm:pt>
    <dgm:pt modelId="{0305316B-0C4F-4AF7-ADFD-70293836CF98}" type="sibTrans" cxnId="{7228DD08-0423-4A84-9B57-C3B0E319DB1F}">
      <dgm:prSet/>
      <dgm:spPr/>
      <dgm:t>
        <a:bodyPr/>
        <a:lstStyle/>
        <a:p>
          <a:endParaRPr lang="es-ES" sz="1800"/>
        </a:p>
      </dgm:t>
    </dgm:pt>
    <dgm:pt modelId="{3F1A2B14-6737-43CF-BF13-7ED37001309D}">
      <dgm:prSet custT="1"/>
      <dgm:spPr/>
      <dgm:t>
        <a:bodyPr/>
        <a:lstStyle/>
        <a:p>
          <a:r>
            <a:rPr lang="en-US" sz="1800" b="1"/>
            <a:t>He fulfills His goals with silence and meekness</a:t>
          </a:r>
          <a:endParaRPr lang="es-ES" sz="1800" b="1" dirty="0"/>
        </a:p>
      </dgm:t>
    </dgm:pt>
    <dgm:pt modelId="{DFEFE16B-5C8A-45C9-B452-3E2C12002A95}" type="parTrans" cxnId="{03F23AB1-A9CF-4A95-9374-626BB1BFAE92}">
      <dgm:prSet/>
      <dgm:spPr/>
      <dgm:t>
        <a:bodyPr/>
        <a:lstStyle/>
        <a:p>
          <a:endParaRPr lang="es-ES" sz="1800"/>
        </a:p>
      </dgm:t>
    </dgm:pt>
    <dgm:pt modelId="{3DC0E184-AC18-45E8-9434-0A2F1194FED4}" type="sibTrans" cxnId="{03F23AB1-A9CF-4A95-9374-626BB1BFAE92}">
      <dgm:prSet/>
      <dgm:spPr/>
      <dgm:t>
        <a:bodyPr/>
        <a:lstStyle/>
        <a:p>
          <a:endParaRPr lang="es-ES" sz="1800"/>
        </a:p>
      </dgm:t>
    </dgm:pt>
    <dgm:pt modelId="{2145118B-53D9-474D-9D10-706CB5A5F851}">
      <dgm:prSet custT="1"/>
      <dgm:spPr/>
      <dgm:t>
        <a:bodyPr/>
        <a:lstStyle/>
        <a:p>
          <a:r>
            <a:rPr lang="en-US" sz="1800" b="1"/>
            <a:t>He acts as a covenant between God and His people</a:t>
          </a:r>
          <a:endParaRPr lang="es-ES" sz="1800" b="1" dirty="0"/>
        </a:p>
      </dgm:t>
    </dgm:pt>
    <dgm:pt modelId="{B23F9B98-E9FE-4B88-808C-02FD2770DFC7}" type="parTrans" cxnId="{FB134796-B36B-4E86-AE29-9BFAFAA1DFB1}">
      <dgm:prSet/>
      <dgm:spPr/>
      <dgm:t>
        <a:bodyPr/>
        <a:lstStyle/>
        <a:p>
          <a:endParaRPr lang="es-ES" sz="1800"/>
        </a:p>
      </dgm:t>
    </dgm:pt>
    <dgm:pt modelId="{FB8E1B7E-F972-4CF1-97BE-50708C044A9B}" type="sibTrans" cxnId="{FB134796-B36B-4E86-AE29-9BFAFAA1DFB1}">
      <dgm:prSet/>
      <dgm:spPr/>
      <dgm:t>
        <a:bodyPr/>
        <a:lstStyle/>
        <a:p>
          <a:endParaRPr lang="es-ES" sz="1800"/>
        </a:p>
      </dgm:t>
    </dgm:pt>
    <dgm:pt modelId="{951769C7-30ED-445C-8B81-B4E61C7392A9}">
      <dgm:prSet custT="1"/>
      <dgm:spPr/>
      <dgm:t>
        <a:bodyPr/>
        <a:lstStyle/>
        <a:p>
          <a:r>
            <a:rPr lang="en-US" sz="1800" b="1"/>
            <a:t>He brings light and hope to heal the blindness and to free the prisoners</a:t>
          </a:r>
          <a:endParaRPr lang="es-ES" sz="1800" b="1" dirty="0"/>
        </a:p>
      </dgm:t>
    </dgm:pt>
    <dgm:pt modelId="{743AED21-722E-45D8-8EBD-52086E154081}" type="parTrans" cxnId="{06FADD5E-8B15-428C-8FC5-03793B069BDC}">
      <dgm:prSet/>
      <dgm:spPr/>
      <dgm:t>
        <a:bodyPr/>
        <a:lstStyle/>
        <a:p>
          <a:endParaRPr lang="es-ES" sz="1800"/>
        </a:p>
      </dgm:t>
    </dgm:pt>
    <dgm:pt modelId="{6EB7AEFF-0A1C-493F-8C5A-84F8109B32C0}" type="sibTrans" cxnId="{06FADD5E-8B15-428C-8FC5-03793B069BDC}">
      <dgm:prSet/>
      <dgm:spPr/>
      <dgm:t>
        <a:bodyPr/>
        <a:lstStyle/>
        <a:p>
          <a:endParaRPr lang="es-ES" sz="1800"/>
        </a:p>
      </dgm:t>
    </dgm:pt>
    <dgm:pt modelId="{33E8E841-9E08-4DF8-91D8-E6ADF47019FA}" type="pres">
      <dgm:prSet presAssocID="{57C0636C-9907-4B3A-8453-2D6C227B13BB}" presName="Name0" presStyleCnt="0">
        <dgm:presLayoutVars>
          <dgm:dir/>
        </dgm:presLayoutVars>
      </dgm:prSet>
      <dgm:spPr/>
    </dgm:pt>
    <dgm:pt modelId="{B40B3226-AFB4-42B8-99E4-AEC8CE1F2D21}" type="pres">
      <dgm:prSet presAssocID="{575F2007-7762-4CB1-9AC0-91056F92F0C8}" presName="composite" presStyleCnt="0"/>
      <dgm:spPr/>
    </dgm:pt>
    <dgm:pt modelId="{7C42704F-B947-4FCF-9530-0338D1FCB66C}" type="pres">
      <dgm:prSet presAssocID="{575F2007-7762-4CB1-9AC0-91056F92F0C8}" presName="Accent" presStyleLbl="alignAcc1" presStyleIdx="0" presStyleCnt="4" custLinFactX="-575342" custLinFactNeighborX="-600000"/>
      <dgm:spPr/>
    </dgm:pt>
    <dgm:pt modelId="{D0BC010B-679C-4D52-B09E-90B30DB63D67}" type="pres">
      <dgm:prSet presAssocID="{575F2007-7762-4CB1-9AC0-91056F92F0C8}" presName="Image" presStyleLbl="node1" presStyleIdx="0" presStyleCnt="4" custScaleX="178791"/>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r="451"/>
          </a:stretch>
        </a:blipFill>
      </dgm:spPr>
    </dgm:pt>
    <dgm:pt modelId="{A9F368FF-02B8-4DF3-A09D-2FDB639BA001}" type="pres">
      <dgm:prSet presAssocID="{575F2007-7762-4CB1-9AC0-91056F92F0C8}" presName="Child" presStyleLbl="revTx" presStyleIdx="0" presStyleCnt="4" custScaleX="178791">
        <dgm:presLayoutVars>
          <dgm:bulletEnabled val="1"/>
        </dgm:presLayoutVars>
      </dgm:prSet>
      <dgm:spPr/>
    </dgm:pt>
    <dgm:pt modelId="{8B40EFD5-B2C3-432D-9BF9-7D7592A7A842}" type="pres">
      <dgm:prSet presAssocID="{575F2007-7762-4CB1-9AC0-91056F92F0C8}" presName="Parent" presStyleLbl="alignNode1" presStyleIdx="0" presStyleCnt="4" custScaleX="178791">
        <dgm:presLayoutVars>
          <dgm:bulletEnabled val="1"/>
        </dgm:presLayoutVars>
      </dgm:prSet>
      <dgm:spPr/>
    </dgm:pt>
    <dgm:pt modelId="{2451314B-070E-49BC-AB6C-7FF9B97E8FF0}" type="pres">
      <dgm:prSet presAssocID="{6F95DB97-DE1A-4F15-ABE4-B296D321BF6E}" presName="sibTrans" presStyleCnt="0"/>
      <dgm:spPr/>
    </dgm:pt>
    <dgm:pt modelId="{3F41D609-1E28-4D25-B2FC-4E2FEBA225E3}" type="pres">
      <dgm:prSet presAssocID="{4D9AEF14-66BB-483E-8CBB-169D76A27EA8}" presName="composite" presStyleCnt="0"/>
      <dgm:spPr/>
    </dgm:pt>
    <dgm:pt modelId="{A1B6A51B-5006-4B80-B13F-6B5C85D8AB0A}" type="pres">
      <dgm:prSet presAssocID="{4D9AEF14-66BB-483E-8CBB-169D76A27EA8}" presName="Accent" presStyleLbl="alignAcc1" presStyleIdx="1" presStyleCnt="4" custLinFactX="-598878" custLinFactNeighborX="-600000"/>
      <dgm:spPr/>
    </dgm:pt>
    <dgm:pt modelId="{C731984E-23D9-4EE3-A5CA-23C8CEA11621}" type="pres">
      <dgm:prSet presAssocID="{4D9AEF14-66BB-483E-8CBB-169D76A27EA8}" presName="Image" presStyleLbl="node1" presStyleIdx="1" presStyleCnt="4" custScaleX="178791"/>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2954EB32-D9B5-4E98-82E7-209A57541B87}" type="pres">
      <dgm:prSet presAssocID="{4D9AEF14-66BB-483E-8CBB-169D76A27EA8}" presName="Child" presStyleLbl="revTx" presStyleIdx="1" presStyleCnt="4" custScaleX="178791">
        <dgm:presLayoutVars>
          <dgm:bulletEnabled val="1"/>
        </dgm:presLayoutVars>
      </dgm:prSet>
      <dgm:spPr/>
    </dgm:pt>
    <dgm:pt modelId="{F9269983-30F0-4146-B4BA-9901DCA5B9BA}" type="pres">
      <dgm:prSet presAssocID="{4D9AEF14-66BB-483E-8CBB-169D76A27EA8}" presName="Parent" presStyleLbl="alignNode1" presStyleIdx="1" presStyleCnt="4" custScaleX="178791">
        <dgm:presLayoutVars>
          <dgm:bulletEnabled val="1"/>
        </dgm:presLayoutVars>
      </dgm:prSet>
      <dgm:spPr/>
    </dgm:pt>
    <dgm:pt modelId="{790FF2C1-B972-4484-9439-0BAC56ED697C}" type="pres">
      <dgm:prSet presAssocID="{A8815D30-AE91-41BD-B2DE-DC9E90377B0D}" presName="sibTrans" presStyleCnt="0"/>
      <dgm:spPr/>
    </dgm:pt>
    <dgm:pt modelId="{E3B00915-90EF-42D4-9524-44CD866D8C2E}" type="pres">
      <dgm:prSet presAssocID="{38536020-912B-4ACF-BC84-6388897B512C}" presName="composite" presStyleCnt="0"/>
      <dgm:spPr/>
    </dgm:pt>
    <dgm:pt modelId="{DD661EE6-CD98-47F5-BB20-62F90F8D6F8E}" type="pres">
      <dgm:prSet presAssocID="{38536020-912B-4ACF-BC84-6388897B512C}" presName="Accent" presStyleLbl="alignAcc1" presStyleIdx="2" presStyleCnt="4" custLinFactX="-578561" custLinFactNeighborX="-600000"/>
      <dgm:spPr/>
    </dgm:pt>
    <dgm:pt modelId="{F3CC285A-B6BD-4F74-8E66-E6A552CB1CD1}" type="pres">
      <dgm:prSet presAssocID="{38536020-912B-4ACF-BC84-6388897B512C}" presName="Image" presStyleLbl="node1" presStyleIdx="2" presStyleCnt="4" custScaleX="178791"/>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B628AAD4-0E25-4578-B381-697F75A8E804}" type="pres">
      <dgm:prSet presAssocID="{38536020-912B-4ACF-BC84-6388897B512C}" presName="Child" presStyleLbl="revTx" presStyleIdx="2" presStyleCnt="4" custScaleX="178791">
        <dgm:presLayoutVars>
          <dgm:bulletEnabled val="1"/>
        </dgm:presLayoutVars>
      </dgm:prSet>
      <dgm:spPr/>
    </dgm:pt>
    <dgm:pt modelId="{C8552280-877C-48C4-9221-341EDB7A3538}" type="pres">
      <dgm:prSet presAssocID="{38536020-912B-4ACF-BC84-6388897B512C}" presName="Parent" presStyleLbl="alignNode1" presStyleIdx="2" presStyleCnt="4" custScaleX="178791">
        <dgm:presLayoutVars>
          <dgm:bulletEnabled val="1"/>
        </dgm:presLayoutVars>
      </dgm:prSet>
      <dgm:spPr/>
    </dgm:pt>
    <dgm:pt modelId="{54AA2F26-FC3E-4145-B89C-ED02943FF5C1}" type="pres">
      <dgm:prSet presAssocID="{A987B90A-DAAF-4AA3-B509-58A8B0000B86}" presName="sibTrans" presStyleCnt="0"/>
      <dgm:spPr/>
    </dgm:pt>
    <dgm:pt modelId="{FA420249-F7EE-4445-B6F2-ABDA6BBEC7F0}" type="pres">
      <dgm:prSet presAssocID="{F677CE90-486A-44D0-A29F-4830B5D68470}" presName="composite" presStyleCnt="0"/>
      <dgm:spPr/>
    </dgm:pt>
    <dgm:pt modelId="{236751E5-4271-4516-A6EA-EE2A67FBE4E1}" type="pres">
      <dgm:prSet presAssocID="{F677CE90-486A-44D0-A29F-4830B5D68470}" presName="Accent" presStyleLbl="alignAcc1" presStyleIdx="3" presStyleCnt="4" custLinFactX="-578561" custLinFactNeighborX="-600000"/>
      <dgm:spPr/>
    </dgm:pt>
    <dgm:pt modelId="{63DF9E9E-64F1-414D-9B18-CD8FE3438F43}" type="pres">
      <dgm:prSet presAssocID="{F677CE90-486A-44D0-A29F-4830B5D68470}" presName="Image" presStyleLbl="node1" presStyleIdx="3" presStyleCnt="4" custScaleX="178791"/>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D8BDCF09-005B-4692-93CA-53C1F730A4A6}" type="pres">
      <dgm:prSet presAssocID="{F677CE90-486A-44D0-A29F-4830B5D68470}" presName="Child" presStyleLbl="revTx" presStyleIdx="3" presStyleCnt="4" custScaleX="201438">
        <dgm:presLayoutVars>
          <dgm:bulletEnabled val="1"/>
        </dgm:presLayoutVars>
      </dgm:prSet>
      <dgm:spPr/>
    </dgm:pt>
    <dgm:pt modelId="{E1801511-8091-4C20-A8F6-CD8E3A1D096D}" type="pres">
      <dgm:prSet presAssocID="{F677CE90-486A-44D0-A29F-4830B5D68470}" presName="Parent" presStyleLbl="alignNode1" presStyleIdx="3" presStyleCnt="4" custScaleX="178791">
        <dgm:presLayoutVars>
          <dgm:bulletEnabled val="1"/>
        </dgm:presLayoutVars>
      </dgm:prSet>
      <dgm:spPr/>
    </dgm:pt>
  </dgm:ptLst>
  <dgm:cxnLst>
    <dgm:cxn modelId="{BDEC6301-939A-4B48-9D11-2ADEFCB787E0}" type="presOf" srcId="{2145118B-53D9-474D-9D10-706CB5A5F851}" destId="{B628AAD4-0E25-4578-B381-697F75A8E804}" srcOrd="0" destOrd="0" presId="urn:microsoft.com/office/officeart/2008/layout/TitlePictureLineup"/>
    <dgm:cxn modelId="{7228DD08-0423-4A84-9B57-C3B0E319DB1F}" srcId="{575F2007-7762-4CB1-9AC0-91056F92F0C8}" destId="{1497DEB0-F25F-4D0F-B03F-B7B2DD15B20A}" srcOrd="0" destOrd="0" parTransId="{B2505854-B90B-43A9-821F-75EBF18331B3}" sibTransId="{0305316B-0C4F-4AF7-ADFD-70293836CF98}"/>
    <dgm:cxn modelId="{051A8309-71FC-4887-ABD7-929CF31988DD}" type="presOf" srcId="{3F1A2B14-6737-43CF-BF13-7ED37001309D}" destId="{2954EB32-D9B5-4E98-82E7-209A57541B87}" srcOrd="0" destOrd="0" presId="urn:microsoft.com/office/officeart/2008/layout/TitlePictureLineup"/>
    <dgm:cxn modelId="{B7D9FB10-1FC0-4A08-A85A-7F1114ACA79F}" type="presOf" srcId="{1497DEB0-F25F-4D0F-B03F-B7B2DD15B20A}" destId="{A9F368FF-02B8-4DF3-A09D-2FDB639BA001}" srcOrd="0" destOrd="0" presId="urn:microsoft.com/office/officeart/2008/layout/TitlePictureLineup"/>
    <dgm:cxn modelId="{FFD7E95C-5C7C-4505-AF3A-D2FE222D2115}" srcId="{57C0636C-9907-4B3A-8453-2D6C227B13BB}" destId="{38536020-912B-4ACF-BC84-6388897B512C}" srcOrd="2" destOrd="0" parTransId="{57B357F2-3EC9-4A87-975D-B1FC368A89C8}" sibTransId="{A987B90A-DAAF-4AA3-B509-58A8B0000B86}"/>
    <dgm:cxn modelId="{06FADD5E-8B15-428C-8FC5-03793B069BDC}" srcId="{F677CE90-486A-44D0-A29F-4830B5D68470}" destId="{951769C7-30ED-445C-8B81-B4E61C7392A9}" srcOrd="0" destOrd="0" parTransId="{743AED21-722E-45D8-8EBD-52086E154081}" sibTransId="{6EB7AEFF-0A1C-493F-8C5A-84F8109B32C0}"/>
    <dgm:cxn modelId="{98B16246-DC20-44D6-B72B-4C56B3EA6FA0}" type="presOf" srcId="{4D9AEF14-66BB-483E-8CBB-169D76A27EA8}" destId="{F9269983-30F0-4146-B4BA-9901DCA5B9BA}" srcOrd="0" destOrd="0" presId="urn:microsoft.com/office/officeart/2008/layout/TitlePictureLineup"/>
    <dgm:cxn modelId="{74772E6D-369F-4AAC-9A06-1B9663AB6A86}" type="presOf" srcId="{38536020-912B-4ACF-BC84-6388897B512C}" destId="{C8552280-877C-48C4-9221-341EDB7A3538}" srcOrd="0" destOrd="0" presId="urn:microsoft.com/office/officeart/2008/layout/TitlePictureLineup"/>
    <dgm:cxn modelId="{29BCA374-A083-4C57-B29C-96C38E5756F5}" srcId="{57C0636C-9907-4B3A-8453-2D6C227B13BB}" destId="{F677CE90-486A-44D0-A29F-4830B5D68470}" srcOrd="3" destOrd="0" parTransId="{A16BAB5E-AA92-4701-B159-A2AEBAC42BF8}" sibTransId="{2237C31C-AF1B-43EB-BF64-F426D103FA56}"/>
    <dgm:cxn modelId="{5951D088-7F3C-45E3-8A5E-CB3248B5E7F8}" srcId="{57C0636C-9907-4B3A-8453-2D6C227B13BB}" destId="{4D9AEF14-66BB-483E-8CBB-169D76A27EA8}" srcOrd="1" destOrd="0" parTransId="{AE2D02C6-7B14-4CDC-806C-BA44D3A87FE6}" sibTransId="{A8815D30-AE91-41BD-B2DE-DC9E90377B0D}"/>
    <dgm:cxn modelId="{FB134796-B36B-4E86-AE29-9BFAFAA1DFB1}" srcId="{38536020-912B-4ACF-BC84-6388897B512C}" destId="{2145118B-53D9-474D-9D10-706CB5A5F851}" srcOrd="0" destOrd="0" parTransId="{B23F9B98-E9FE-4B88-808C-02FD2770DFC7}" sibTransId="{FB8E1B7E-F972-4CF1-97BE-50708C044A9B}"/>
    <dgm:cxn modelId="{03F23AB1-A9CF-4A95-9374-626BB1BFAE92}" srcId="{4D9AEF14-66BB-483E-8CBB-169D76A27EA8}" destId="{3F1A2B14-6737-43CF-BF13-7ED37001309D}" srcOrd="0" destOrd="0" parTransId="{DFEFE16B-5C8A-45C9-B452-3E2C12002A95}" sibTransId="{3DC0E184-AC18-45E8-9434-0A2F1194FED4}"/>
    <dgm:cxn modelId="{245DD9B5-5263-41F7-8888-C523B29DCC54}" type="presOf" srcId="{57C0636C-9907-4B3A-8453-2D6C227B13BB}" destId="{33E8E841-9E08-4DF8-91D8-E6ADF47019FA}" srcOrd="0" destOrd="0" presId="urn:microsoft.com/office/officeart/2008/layout/TitlePictureLineup"/>
    <dgm:cxn modelId="{38B8F6C2-69BA-459B-9182-26A09966B4E7}" type="presOf" srcId="{951769C7-30ED-445C-8B81-B4E61C7392A9}" destId="{D8BDCF09-005B-4692-93CA-53C1F730A4A6}" srcOrd="0" destOrd="0" presId="urn:microsoft.com/office/officeart/2008/layout/TitlePictureLineup"/>
    <dgm:cxn modelId="{650D8BEF-6ADF-4E4E-BD86-E8F2FE0BC7D2}" srcId="{57C0636C-9907-4B3A-8453-2D6C227B13BB}" destId="{575F2007-7762-4CB1-9AC0-91056F92F0C8}" srcOrd="0" destOrd="0" parTransId="{0D1CECCF-C80C-4BB4-9F93-9641E83B34C2}" sibTransId="{6F95DB97-DE1A-4F15-ABE4-B296D321BF6E}"/>
    <dgm:cxn modelId="{8AF87CF2-3231-4835-9A8F-2A269EEE00A6}" type="presOf" srcId="{575F2007-7762-4CB1-9AC0-91056F92F0C8}" destId="{8B40EFD5-B2C3-432D-9BF9-7D7592A7A842}" srcOrd="0" destOrd="0" presId="urn:microsoft.com/office/officeart/2008/layout/TitlePictureLineup"/>
    <dgm:cxn modelId="{BD5B3DF8-3FA8-4487-BF37-A3C890DC2B00}" type="presOf" srcId="{F677CE90-486A-44D0-A29F-4830B5D68470}" destId="{E1801511-8091-4C20-A8F6-CD8E3A1D096D}" srcOrd="0" destOrd="0" presId="urn:microsoft.com/office/officeart/2008/layout/TitlePictureLineup"/>
    <dgm:cxn modelId="{10DAAF72-0D15-4DD1-8D01-8E274F3F0556}" type="presParOf" srcId="{33E8E841-9E08-4DF8-91D8-E6ADF47019FA}" destId="{B40B3226-AFB4-42B8-99E4-AEC8CE1F2D21}" srcOrd="0" destOrd="0" presId="urn:microsoft.com/office/officeart/2008/layout/TitlePictureLineup"/>
    <dgm:cxn modelId="{60A8A775-0A42-41E9-88AC-9CF9096E876D}" type="presParOf" srcId="{B40B3226-AFB4-42B8-99E4-AEC8CE1F2D21}" destId="{7C42704F-B947-4FCF-9530-0338D1FCB66C}" srcOrd="0" destOrd="0" presId="urn:microsoft.com/office/officeart/2008/layout/TitlePictureLineup"/>
    <dgm:cxn modelId="{CA380967-4FA1-495C-A6E4-B26B86B81EDC}" type="presParOf" srcId="{B40B3226-AFB4-42B8-99E4-AEC8CE1F2D21}" destId="{D0BC010B-679C-4D52-B09E-90B30DB63D67}" srcOrd="1" destOrd="0" presId="urn:microsoft.com/office/officeart/2008/layout/TitlePictureLineup"/>
    <dgm:cxn modelId="{C585B404-325B-48AF-888E-5C571321AE75}" type="presParOf" srcId="{B40B3226-AFB4-42B8-99E4-AEC8CE1F2D21}" destId="{A9F368FF-02B8-4DF3-A09D-2FDB639BA001}" srcOrd="2" destOrd="0" presId="urn:microsoft.com/office/officeart/2008/layout/TitlePictureLineup"/>
    <dgm:cxn modelId="{C15259B8-66F5-4203-AB8F-52E13965298D}" type="presParOf" srcId="{B40B3226-AFB4-42B8-99E4-AEC8CE1F2D21}" destId="{8B40EFD5-B2C3-432D-9BF9-7D7592A7A842}" srcOrd="3" destOrd="0" presId="urn:microsoft.com/office/officeart/2008/layout/TitlePictureLineup"/>
    <dgm:cxn modelId="{D23A938A-AF84-423F-9FF4-EB2D7F35D476}" type="presParOf" srcId="{33E8E841-9E08-4DF8-91D8-E6ADF47019FA}" destId="{2451314B-070E-49BC-AB6C-7FF9B97E8FF0}" srcOrd="1" destOrd="0" presId="urn:microsoft.com/office/officeart/2008/layout/TitlePictureLineup"/>
    <dgm:cxn modelId="{147347F8-3405-4C26-88F6-4FF9778F8F2F}" type="presParOf" srcId="{33E8E841-9E08-4DF8-91D8-E6ADF47019FA}" destId="{3F41D609-1E28-4D25-B2FC-4E2FEBA225E3}" srcOrd="2" destOrd="0" presId="urn:microsoft.com/office/officeart/2008/layout/TitlePictureLineup"/>
    <dgm:cxn modelId="{B73B7DB7-EBEA-4BF1-998A-B133C8BA4458}" type="presParOf" srcId="{3F41D609-1E28-4D25-B2FC-4E2FEBA225E3}" destId="{A1B6A51B-5006-4B80-B13F-6B5C85D8AB0A}" srcOrd="0" destOrd="0" presId="urn:microsoft.com/office/officeart/2008/layout/TitlePictureLineup"/>
    <dgm:cxn modelId="{88B61215-9726-4254-AD5C-F36DD142AA67}" type="presParOf" srcId="{3F41D609-1E28-4D25-B2FC-4E2FEBA225E3}" destId="{C731984E-23D9-4EE3-A5CA-23C8CEA11621}" srcOrd="1" destOrd="0" presId="urn:microsoft.com/office/officeart/2008/layout/TitlePictureLineup"/>
    <dgm:cxn modelId="{EBA4718B-A48D-472C-907D-2AF12EE70531}" type="presParOf" srcId="{3F41D609-1E28-4D25-B2FC-4E2FEBA225E3}" destId="{2954EB32-D9B5-4E98-82E7-209A57541B87}" srcOrd="2" destOrd="0" presId="urn:microsoft.com/office/officeart/2008/layout/TitlePictureLineup"/>
    <dgm:cxn modelId="{29AE9188-3FF6-4A98-87C7-F8324AA38D91}" type="presParOf" srcId="{3F41D609-1E28-4D25-B2FC-4E2FEBA225E3}" destId="{F9269983-30F0-4146-B4BA-9901DCA5B9BA}" srcOrd="3" destOrd="0" presId="urn:microsoft.com/office/officeart/2008/layout/TitlePictureLineup"/>
    <dgm:cxn modelId="{21574BD8-70D4-484C-BC8C-B53D0F8F088F}" type="presParOf" srcId="{33E8E841-9E08-4DF8-91D8-E6ADF47019FA}" destId="{790FF2C1-B972-4484-9439-0BAC56ED697C}" srcOrd="3" destOrd="0" presId="urn:microsoft.com/office/officeart/2008/layout/TitlePictureLineup"/>
    <dgm:cxn modelId="{6C8CC53D-1849-4920-A88A-42768E07DD35}" type="presParOf" srcId="{33E8E841-9E08-4DF8-91D8-E6ADF47019FA}" destId="{E3B00915-90EF-42D4-9524-44CD866D8C2E}" srcOrd="4" destOrd="0" presId="urn:microsoft.com/office/officeart/2008/layout/TitlePictureLineup"/>
    <dgm:cxn modelId="{EB113082-9907-425E-AFB1-A249D8698575}" type="presParOf" srcId="{E3B00915-90EF-42D4-9524-44CD866D8C2E}" destId="{DD661EE6-CD98-47F5-BB20-62F90F8D6F8E}" srcOrd="0" destOrd="0" presId="urn:microsoft.com/office/officeart/2008/layout/TitlePictureLineup"/>
    <dgm:cxn modelId="{6B270F73-25A1-4FE9-9D42-E7A8F1E6D464}" type="presParOf" srcId="{E3B00915-90EF-42D4-9524-44CD866D8C2E}" destId="{F3CC285A-B6BD-4F74-8E66-E6A552CB1CD1}" srcOrd="1" destOrd="0" presId="urn:microsoft.com/office/officeart/2008/layout/TitlePictureLineup"/>
    <dgm:cxn modelId="{58860D36-9ADC-45D4-8A4E-FF491D3D2ACD}" type="presParOf" srcId="{E3B00915-90EF-42D4-9524-44CD866D8C2E}" destId="{B628AAD4-0E25-4578-B381-697F75A8E804}" srcOrd="2" destOrd="0" presId="urn:microsoft.com/office/officeart/2008/layout/TitlePictureLineup"/>
    <dgm:cxn modelId="{9C9FBA2A-8CA4-4695-A3BD-C14D47FEEA2B}" type="presParOf" srcId="{E3B00915-90EF-42D4-9524-44CD866D8C2E}" destId="{C8552280-877C-48C4-9221-341EDB7A3538}" srcOrd="3" destOrd="0" presId="urn:microsoft.com/office/officeart/2008/layout/TitlePictureLineup"/>
    <dgm:cxn modelId="{532842A1-B6F2-4E88-AA38-04FCBA47152F}" type="presParOf" srcId="{33E8E841-9E08-4DF8-91D8-E6ADF47019FA}" destId="{54AA2F26-FC3E-4145-B89C-ED02943FF5C1}" srcOrd="5" destOrd="0" presId="urn:microsoft.com/office/officeart/2008/layout/TitlePictureLineup"/>
    <dgm:cxn modelId="{109CAC03-28C5-4B53-B3C0-C1CD61969028}" type="presParOf" srcId="{33E8E841-9E08-4DF8-91D8-E6ADF47019FA}" destId="{FA420249-F7EE-4445-B6F2-ABDA6BBEC7F0}" srcOrd="6" destOrd="0" presId="urn:microsoft.com/office/officeart/2008/layout/TitlePictureLineup"/>
    <dgm:cxn modelId="{0B56A2E2-CC0D-462F-B42E-27C6E3405880}" type="presParOf" srcId="{FA420249-F7EE-4445-B6F2-ABDA6BBEC7F0}" destId="{236751E5-4271-4516-A6EA-EE2A67FBE4E1}" srcOrd="0" destOrd="0" presId="urn:microsoft.com/office/officeart/2008/layout/TitlePictureLineup"/>
    <dgm:cxn modelId="{5E0DCB50-9F20-4C74-B50B-DB1AD9858EDF}" type="presParOf" srcId="{FA420249-F7EE-4445-B6F2-ABDA6BBEC7F0}" destId="{63DF9E9E-64F1-414D-9B18-CD8FE3438F43}" srcOrd="1" destOrd="0" presId="urn:microsoft.com/office/officeart/2008/layout/TitlePictureLineup"/>
    <dgm:cxn modelId="{95FD9705-4ED1-45AA-BB49-AE7BCDB05BB0}" type="presParOf" srcId="{FA420249-F7EE-4445-B6F2-ABDA6BBEC7F0}" destId="{D8BDCF09-005B-4692-93CA-53C1F730A4A6}" srcOrd="2" destOrd="0" presId="urn:microsoft.com/office/officeart/2008/layout/TitlePictureLineup"/>
    <dgm:cxn modelId="{FAFEEAD6-E20B-4F6B-9257-27BC962FE0EA}" type="presParOf" srcId="{FA420249-F7EE-4445-B6F2-ABDA6BBEC7F0}" destId="{E1801511-8091-4C20-A8F6-CD8E3A1D096D}"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AF74C-7EC2-45D8-85F4-13271887CA36}" type="doc">
      <dgm:prSet loTypeId="urn:microsoft.com/office/officeart/2005/8/layout/lProcess3" loCatId="process" qsTypeId="urn:microsoft.com/office/officeart/2005/8/quickstyle/3d4" qsCatId="3D" csTypeId="urn:microsoft.com/office/officeart/2005/8/colors/colorful1" csCatId="colorful" phldr="1"/>
      <dgm:spPr/>
    </dgm:pt>
    <dgm:pt modelId="{9BC3319F-5838-450C-B2B2-EFD47749D69D}">
      <dgm:prSet phldrT="[Texto]" custT="1"/>
      <dgm:spPr/>
      <dgm:t>
        <a:bodyPr/>
        <a:lstStyle/>
        <a:p>
          <a:r>
            <a:rPr lang="en-US" sz="1800" b="1"/>
            <a:t>He was called from the womb</a:t>
          </a:r>
          <a:endParaRPr lang="es-ES" sz="1800" b="1" dirty="0"/>
        </a:p>
      </dgm:t>
    </dgm:pt>
    <dgm:pt modelId="{17EB6B87-84FA-4865-9EB1-9DDF70763014}" type="parTrans" cxnId="{0851EF07-4701-4137-955E-91FD0D648536}">
      <dgm:prSet/>
      <dgm:spPr/>
      <dgm:t>
        <a:bodyPr/>
        <a:lstStyle/>
        <a:p>
          <a:endParaRPr lang="es-ES"/>
        </a:p>
      </dgm:t>
    </dgm:pt>
    <dgm:pt modelId="{1AF3C571-A3C4-4006-B378-A3B9CACDDC2F}" type="sibTrans" cxnId="{0851EF07-4701-4137-955E-91FD0D648536}">
      <dgm:prSet/>
      <dgm:spPr/>
      <dgm:t>
        <a:bodyPr/>
        <a:lstStyle/>
        <a:p>
          <a:endParaRPr lang="es-ES"/>
        </a:p>
      </dgm:t>
    </dgm:pt>
    <dgm:pt modelId="{06AFA6E9-7F06-48A9-ACC6-C3D82F89EDE1}">
      <dgm:prSet phldrT="[Texto]" custT="1"/>
      <dgm:spPr/>
      <dgm:t>
        <a:bodyPr/>
        <a:lstStyle/>
        <a:p>
          <a:r>
            <a:rPr lang="es-ES" sz="1800" b="1"/>
            <a:t>Lk. </a:t>
          </a:r>
          <a:r>
            <a:rPr lang="es-ES" sz="1800" b="1" dirty="0"/>
            <a:t>1:31</a:t>
          </a:r>
        </a:p>
      </dgm:t>
    </dgm:pt>
    <dgm:pt modelId="{50671255-F5CB-4074-A03B-AF7240F6E4AD}" type="parTrans" cxnId="{67E9FF4B-B4DF-4909-9BE1-5ADADCFFA5E0}">
      <dgm:prSet/>
      <dgm:spPr/>
      <dgm:t>
        <a:bodyPr/>
        <a:lstStyle/>
        <a:p>
          <a:endParaRPr lang="es-ES"/>
        </a:p>
      </dgm:t>
    </dgm:pt>
    <dgm:pt modelId="{825FDBF5-B3E2-415A-B72F-83135F6A4470}" type="sibTrans" cxnId="{67E9FF4B-B4DF-4909-9BE1-5ADADCFFA5E0}">
      <dgm:prSet/>
      <dgm:spPr/>
      <dgm:t>
        <a:bodyPr/>
        <a:lstStyle/>
        <a:p>
          <a:endParaRPr lang="es-ES"/>
        </a:p>
      </dgm:t>
    </dgm:pt>
    <dgm:pt modelId="{1B8717F7-0D9D-42EB-AAEC-AD98CAE5E3CB}">
      <dgm:prSet phldrT="[Texto]" custT="1"/>
      <dgm:spPr/>
      <dgm:t>
        <a:bodyPr/>
        <a:lstStyle/>
        <a:p>
          <a:r>
            <a:rPr lang="en-US" sz="1800" b="1"/>
            <a:t>He has a sharp sword in His mouth</a:t>
          </a:r>
          <a:endParaRPr lang="es-ES" sz="1800" b="1" dirty="0"/>
        </a:p>
      </dgm:t>
    </dgm:pt>
    <dgm:pt modelId="{ABA81B19-53B9-46A4-AEA9-A7078F3CFF15}" type="parTrans" cxnId="{B93988E7-F009-49D8-A134-931B07FBAAD1}">
      <dgm:prSet/>
      <dgm:spPr/>
      <dgm:t>
        <a:bodyPr/>
        <a:lstStyle/>
        <a:p>
          <a:endParaRPr lang="es-ES"/>
        </a:p>
      </dgm:t>
    </dgm:pt>
    <dgm:pt modelId="{7CB22E9E-53EE-41DA-9113-D159F9E5227D}" type="sibTrans" cxnId="{B93988E7-F009-49D8-A134-931B07FBAAD1}">
      <dgm:prSet/>
      <dgm:spPr/>
      <dgm:t>
        <a:bodyPr/>
        <a:lstStyle/>
        <a:p>
          <a:endParaRPr lang="es-ES"/>
        </a:p>
      </dgm:t>
    </dgm:pt>
    <dgm:pt modelId="{EC416C61-D2D7-4AD6-8D72-5BAF9F4A4A37}">
      <dgm:prSet phldrT="[Texto]" custT="1"/>
      <dgm:spPr/>
      <dgm:t>
        <a:bodyPr/>
        <a:lstStyle/>
        <a:p>
          <a:r>
            <a:rPr lang="es-ES" sz="1800" b="1"/>
            <a:t>Rev. </a:t>
          </a:r>
          <a:r>
            <a:rPr lang="es-ES" sz="1800" b="1" dirty="0"/>
            <a:t>1:16</a:t>
          </a:r>
        </a:p>
      </dgm:t>
    </dgm:pt>
    <dgm:pt modelId="{5ACF653E-2D24-4F23-BE42-DE43A4DBFDC0}" type="parTrans" cxnId="{4A32738B-40E9-403D-85E8-FBD9235CC6FB}">
      <dgm:prSet/>
      <dgm:spPr/>
      <dgm:t>
        <a:bodyPr/>
        <a:lstStyle/>
        <a:p>
          <a:endParaRPr lang="es-ES"/>
        </a:p>
      </dgm:t>
    </dgm:pt>
    <dgm:pt modelId="{84F9B1EE-B4CF-413D-957F-46DCE905C644}" type="sibTrans" cxnId="{4A32738B-40E9-403D-85E8-FBD9235CC6FB}">
      <dgm:prSet/>
      <dgm:spPr/>
      <dgm:t>
        <a:bodyPr/>
        <a:lstStyle/>
        <a:p>
          <a:endParaRPr lang="es-ES"/>
        </a:p>
      </dgm:t>
    </dgm:pt>
    <dgm:pt modelId="{430795E8-C5A5-424C-92E2-A237B0660285}">
      <dgm:prSet phldrT="[Texto]" custT="1"/>
      <dgm:spPr/>
      <dgm:t>
        <a:bodyPr/>
        <a:lstStyle/>
        <a:p>
          <a:r>
            <a:rPr lang="en-US" sz="1800" b="1"/>
            <a:t>God would be glorified in Him</a:t>
          </a:r>
          <a:endParaRPr lang="es-ES" sz="1800" b="1" dirty="0"/>
        </a:p>
      </dgm:t>
    </dgm:pt>
    <dgm:pt modelId="{DEAB5669-780A-4A2B-BB38-8AE7BD4217C2}" type="parTrans" cxnId="{DEADC2EA-6DD9-48F0-90CC-330ECC2AECF2}">
      <dgm:prSet/>
      <dgm:spPr/>
      <dgm:t>
        <a:bodyPr/>
        <a:lstStyle/>
        <a:p>
          <a:endParaRPr lang="es-ES"/>
        </a:p>
      </dgm:t>
    </dgm:pt>
    <dgm:pt modelId="{1A702D9E-D91A-4266-A881-BF905B874735}" type="sibTrans" cxnId="{DEADC2EA-6DD9-48F0-90CC-330ECC2AECF2}">
      <dgm:prSet/>
      <dgm:spPr/>
      <dgm:t>
        <a:bodyPr/>
        <a:lstStyle/>
        <a:p>
          <a:endParaRPr lang="es-ES"/>
        </a:p>
      </dgm:t>
    </dgm:pt>
    <dgm:pt modelId="{EC4D40F3-8CCA-487D-86B2-C4C06F7A96E8}">
      <dgm:prSet phldrT="[Texto]" custT="1"/>
      <dgm:spPr/>
      <dgm:t>
        <a:bodyPr/>
        <a:lstStyle/>
        <a:p>
          <a:r>
            <a:rPr lang="es-ES" sz="1800" b="1"/>
            <a:t>Lk. </a:t>
          </a:r>
          <a:r>
            <a:rPr lang="es-ES" sz="1800" b="1" dirty="0"/>
            <a:t>3:22</a:t>
          </a:r>
        </a:p>
      </dgm:t>
    </dgm:pt>
    <dgm:pt modelId="{D7CA6359-954F-432A-B341-9A92D4C39159}" type="parTrans" cxnId="{C9FD36C8-83E2-4E26-B05F-4ABF44510100}">
      <dgm:prSet/>
      <dgm:spPr/>
      <dgm:t>
        <a:bodyPr/>
        <a:lstStyle/>
        <a:p>
          <a:endParaRPr lang="es-ES"/>
        </a:p>
      </dgm:t>
    </dgm:pt>
    <dgm:pt modelId="{3FC3F41D-980C-4178-944C-F157427AB82D}" type="sibTrans" cxnId="{C9FD36C8-83E2-4E26-B05F-4ABF44510100}">
      <dgm:prSet/>
      <dgm:spPr/>
      <dgm:t>
        <a:bodyPr/>
        <a:lstStyle/>
        <a:p>
          <a:endParaRPr lang="es-ES"/>
        </a:p>
      </dgm:t>
    </dgm:pt>
    <dgm:pt modelId="{2F0FA093-880B-4848-96DB-85F2A798784E}">
      <dgm:prSet phldrT="[Texto]" custT="1"/>
      <dgm:spPr/>
      <dgm:t>
        <a:bodyPr/>
        <a:lstStyle/>
        <a:p>
          <a:r>
            <a:rPr lang="en-US" sz="1800" b="1"/>
            <a:t>His message would not be accepted</a:t>
          </a:r>
          <a:endParaRPr lang="es-ES" sz="1800" b="1" dirty="0"/>
        </a:p>
      </dgm:t>
    </dgm:pt>
    <dgm:pt modelId="{64F16719-5ED8-4C34-85CA-8F48626CEB29}" type="parTrans" cxnId="{C1029FE0-AC99-47BA-861B-535B5975A6E9}">
      <dgm:prSet/>
      <dgm:spPr/>
      <dgm:t>
        <a:bodyPr/>
        <a:lstStyle/>
        <a:p>
          <a:endParaRPr lang="es-ES"/>
        </a:p>
      </dgm:t>
    </dgm:pt>
    <dgm:pt modelId="{AEDAF94B-EB5C-4198-BDCB-AB3F6DC017AA}" type="sibTrans" cxnId="{C1029FE0-AC99-47BA-861B-535B5975A6E9}">
      <dgm:prSet/>
      <dgm:spPr/>
      <dgm:t>
        <a:bodyPr/>
        <a:lstStyle/>
        <a:p>
          <a:endParaRPr lang="es-ES"/>
        </a:p>
      </dgm:t>
    </dgm:pt>
    <dgm:pt modelId="{47FA56C9-9C10-4514-BB06-24D395AFEFE9}">
      <dgm:prSet phldrT="[Texto]" custT="1"/>
      <dgm:spPr/>
      <dgm:t>
        <a:bodyPr/>
        <a:lstStyle/>
        <a:p>
          <a:r>
            <a:rPr lang="es-ES" sz="1800" b="1"/>
            <a:t>Lk. </a:t>
          </a:r>
          <a:r>
            <a:rPr lang="es-ES" sz="1800" b="1" dirty="0"/>
            <a:t>9:22</a:t>
          </a:r>
        </a:p>
      </dgm:t>
    </dgm:pt>
    <dgm:pt modelId="{849B9C0C-7367-4069-86C2-841B7AFFE2AA}" type="parTrans" cxnId="{E8324815-F069-4938-A434-4484D41F71B5}">
      <dgm:prSet/>
      <dgm:spPr/>
      <dgm:t>
        <a:bodyPr/>
        <a:lstStyle/>
        <a:p>
          <a:endParaRPr lang="es-ES"/>
        </a:p>
      </dgm:t>
    </dgm:pt>
    <dgm:pt modelId="{FDAE013B-CBE8-4F96-9CB1-F45F2BD40694}" type="sibTrans" cxnId="{E8324815-F069-4938-A434-4484D41F71B5}">
      <dgm:prSet/>
      <dgm:spPr/>
      <dgm:t>
        <a:bodyPr/>
        <a:lstStyle/>
        <a:p>
          <a:endParaRPr lang="es-ES"/>
        </a:p>
      </dgm:t>
    </dgm:pt>
    <dgm:pt modelId="{C8F9191C-EABD-4AF3-BF97-8C5FF6C44AF3}">
      <dgm:prSet phldrT="[Texto]" custT="1"/>
      <dgm:spPr/>
      <dgm:t>
        <a:bodyPr/>
        <a:lstStyle/>
        <a:p>
          <a:r>
            <a:rPr lang="en-US" sz="1800" b="1"/>
            <a:t>He would gather the tribes of Israel</a:t>
          </a:r>
          <a:endParaRPr lang="es-ES" sz="1800" b="1" dirty="0"/>
        </a:p>
      </dgm:t>
    </dgm:pt>
    <dgm:pt modelId="{D6E80BF5-C8AE-4674-85B1-4582CE79E7CE}" type="parTrans" cxnId="{D339523E-494D-4962-8733-6B5E2C6078C6}">
      <dgm:prSet/>
      <dgm:spPr/>
      <dgm:t>
        <a:bodyPr/>
        <a:lstStyle/>
        <a:p>
          <a:endParaRPr lang="es-ES"/>
        </a:p>
      </dgm:t>
    </dgm:pt>
    <dgm:pt modelId="{E919B8CD-70EC-4304-9C07-74FE927C3C64}" type="sibTrans" cxnId="{D339523E-494D-4962-8733-6B5E2C6078C6}">
      <dgm:prSet/>
      <dgm:spPr/>
      <dgm:t>
        <a:bodyPr/>
        <a:lstStyle/>
        <a:p>
          <a:endParaRPr lang="es-ES"/>
        </a:p>
      </dgm:t>
    </dgm:pt>
    <dgm:pt modelId="{BA5F601D-8115-4EE2-9533-F0FA914F324D}">
      <dgm:prSet phldrT="[Texto]" custT="1"/>
      <dgm:spPr/>
      <dgm:t>
        <a:bodyPr/>
        <a:lstStyle/>
        <a:p>
          <a:r>
            <a:rPr lang="es-ES" sz="1800" b="1" dirty="0" err="1"/>
            <a:t>Jn</a:t>
          </a:r>
          <a:r>
            <a:rPr lang="es-ES" sz="1800" b="1" dirty="0"/>
            <a:t>. 12:32</a:t>
          </a:r>
        </a:p>
      </dgm:t>
    </dgm:pt>
    <dgm:pt modelId="{B382968B-08EB-4EE4-9849-76DCA2EFA030}" type="parTrans" cxnId="{1B632912-10E5-49F0-9600-9C39D37B30D1}">
      <dgm:prSet/>
      <dgm:spPr/>
      <dgm:t>
        <a:bodyPr/>
        <a:lstStyle/>
        <a:p>
          <a:endParaRPr lang="es-ES"/>
        </a:p>
      </dgm:t>
    </dgm:pt>
    <dgm:pt modelId="{6C26CF3A-AA25-4959-AEE4-29FABF3FC850}" type="sibTrans" cxnId="{1B632912-10E5-49F0-9600-9C39D37B30D1}">
      <dgm:prSet/>
      <dgm:spPr/>
      <dgm:t>
        <a:bodyPr/>
        <a:lstStyle/>
        <a:p>
          <a:endParaRPr lang="es-ES"/>
        </a:p>
      </dgm:t>
    </dgm:pt>
    <dgm:pt modelId="{48FFD291-9BFC-4CB0-9E75-38E6B77E78A3}">
      <dgm:prSet phldrT="[Texto]" custT="1"/>
      <dgm:spPr/>
      <dgm:t>
        <a:bodyPr/>
        <a:lstStyle/>
        <a:p>
          <a:r>
            <a:rPr lang="en-US" sz="1800" b="1"/>
            <a:t>He would be a light to the Gentiles</a:t>
          </a:r>
          <a:endParaRPr lang="es-ES" sz="1800" b="1" dirty="0"/>
        </a:p>
      </dgm:t>
    </dgm:pt>
    <dgm:pt modelId="{37323E0C-4F4D-4905-880D-AD1732E7FC6D}" type="parTrans" cxnId="{71A3A6E2-BA51-488F-98EE-378DF75754DA}">
      <dgm:prSet/>
      <dgm:spPr/>
      <dgm:t>
        <a:bodyPr/>
        <a:lstStyle/>
        <a:p>
          <a:endParaRPr lang="es-ES"/>
        </a:p>
      </dgm:t>
    </dgm:pt>
    <dgm:pt modelId="{8496D1E0-DFF8-41B7-85A0-59897B108559}" type="sibTrans" cxnId="{71A3A6E2-BA51-488F-98EE-378DF75754DA}">
      <dgm:prSet/>
      <dgm:spPr/>
      <dgm:t>
        <a:bodyPr/>
        <a:lstStyle/>
        <a:p>
          <a:endParaRPr lang="es-ES"/>
        </a:p>
      </dgm:t>
    </dgm:pt>
    <dgm:pt modelId="{D405EC9F-BE32-4CD6-BCE4-5E6240FA2D63}">
      <dgm:prSet phldrT="[Texto]" custT="1"/>
      <dgm:spPr/>
      <dgm:t>
        <a:bodyPr/>
        <a:lstStyle/>
        <a:p>
          <a:r>
            <a:rPr lang="es-ES" sz="1800" b="1" dirty="0" err="1"/>
            <a:t>Jn</a:t>
          </a:r>
          <a:r>
            <a:rPr lang="es-ES" sz="1800" b="1" dirty="0"/>
            <a:t>. 8:12; 9:5</a:t>
          </a:r>
        </a:p>
      </dgm:t>
    </dgm:pt>
    <dgm:pt modelId="{781E9306-5745-49B6-A153-67F089736F16}" type="parTrans" cxnId="{CD8E1A76-F33E-418C-863E-22ABC597E34A}">
      <dgm:prSet/>
      <dgm:spPr/>
      <dgm:t>
        <a:bodyPr/>
        <a:lstStyle/>
        <a:p>
          <a:endParaRPr lang="es-ES"/>
        </a:p>
      </dgm:t>
    </dgm:pt>
    <dgm:pt modelId="{DC59B241-4B5B-4549-A4E3-6B212672AE51}" type="sibTrans" cxnId="{CD8E1A76-F33E-418C-863E-22ABC597E34A}">
      <dgm:prSet/>
      <dgm:spPr/>
      <dgm:t>
        <a:bodyPr/>
        <a:lstStyle/>
        <a:p>
          <a:endParaRPr lang="es-ES"/>
        </a:p>
      </dgm:t>
    </dgm:pt>
    <dgm:pt modelId="{46E25588-390F-429C-ACCC-F01AA15F2910}">
      <dgm:prSet phldrT="[Texto]" custT="1"/>
      <dgm:spPr/>
      <dgm:t>
        <a:bodyPr/>
        <a:lstStyle/>
        <a:p>
          <a:r>
            <a:rPr lang="en-US" sz="1800" b="1"/>
            <a:t>He would be despised and abhorred</a:t>
          </a:r>
          <a:endParaRPr lang="es-ES" sz="1800" b="1" dirty="0"/>
        </a:p>
      </dgm:t>
    </dgm:pt>
    <dgm:pt modelId="{1C96C386-DD32-433B-9F86-62F3FFA7B2BE}" type="parTrans" cxnId="{AFE20E50-1EDD-4006-A690-F5967FAFA2D3}">
      <dgm:prSet/>
      <dgm:spPr/>
      <dgm:t>
        <a:bodyPr/>
        <a:lstStyle/>
        <a:p>
          <a:endParaRPr lang="es-ES"/>
        </a:p>
      </dgm:t>
    </dgm:pt>
    <dgm:pt modelId="{EF7908FA-A52D-4CDC-AA27-88DFDBCD03B6}" type="sibTrans" cxnId="{AFE20E50-1EDD-4006-A690-F5967FAFA2D3}">
      <dgm:prSet/>
      <dgm:spPr/>
      <dgm:t>
        <a:bodyPr/>
        <a:lstStyle/>
        <a:p>
          <a:endParaRPr lang="es-ES"/>
        </a:p>
      </dgm:t>
    </dgm:pt>
    <dgm:pt modelId="{18AF728B-BEA2-48E4-BC0D-E21B1A3ABF02}">
      <dgm:prSet phldrT="[Texto]" custT="1"/>
      <dgm:spPr/>
      <dgm:t>
        <a:bodyPr/>
        <a:lstStyle/>
        <a:p>
          <a:r>
            <a:rPr lang="es-ES" sz="1800" b="1" dirty="0"/>
            <a:t>Mt. 26:67</a:t>
          </a:r>
        </a:p>
      </dgm:t>
    </dgm:pt>
    <dgm:pt modelId="{ED467E5C-231A-4110-BD18-73784C124009}" type="parTrans" cxnId="{7A80E20A-B1F9-4A7B-820A-3AB557361314}">
      <dgm:prSet/>
      <dgm:spPr/>
      <dgm:t>
        <a:bodyPr/>
        <a:lstStyle/>
        <a:p>
          <a:endParaRPr lang="es-ES"/>
        </a:p>
      </dgm:t>
    </dgm:pt>
    <dgm:pt modelId="{752BFE81-E22E-4881-9E24-D6D546CC61BC}" type="sibTrans" cxnId="{7A80E20A-B1F9-4A7B-820A-3AB557361314}">
      <dgm:prSet/>
      <dgm:spPr/>
      <dgm:t>
        <a:bodyPr/>
        <a:lstStyle/>
        <a:p>
          <a:endParaRPr lang="es-ES"/>
        </a:p>
      </dgm:t>
    </dgm:pt>
    <dgm:pt modelId="{40C02E18-AC38-4BB6-B3C4-29CA26A95ADA}">
      <dgm:prSet phldrT="[Texto]" custT="1"/>
      <dgm:spPr/>
      <dgm:t>
        <a:bodyPr/>
        <a:lstStyle/>
        <a:p>
          <a:r>
            <a:rPr lang="es-ES" sz="1800" b="1" dirty="0">
              <a:effectLst>
                <a:outerShdw blurRad="38100" dist="38100" dir="2700000" algn="tl">
                  <a:srgbClr val="000000">
                    <a:alpha val="43137"/>
                  </a:srgbClr>
                </a:outerShdw>
              </a:effectLst>
            </a:rPr>
            <a:t>v. 1</a:t>
          </a:r>
        </a:p>
      </dgm:t>
    </dgm:pt>
    <dgm:pt modelId="{BABAC197-6D09-4D56-A96C-A871331662B9}" type="parTrans" cxnId="{92DE912F-88AA-4B8C-BA31-DBB41E4FA7BF}">
      <dgm:prSet/>
      <dgm:spPr/>
      <dgm:t>
        <a:bodyPr/>
        <a:lstStyle/>
        <a:p>
          <a:endParaRPr lang="es-ES"/>
        </a:p>
      </dgm:t>
    </dgm:pt>
    <dgm:pt modelId="{1CBD2C35-1263-47C5-AFA9-205AFA62C586}" type="sibTrans" cxnId="{92DE912F-88AA-4B8C-BA31-DBB41E4FA7BF}">
      <dgm:prSet/>
      <dgm:spPr/>
      <dgm:t>
        <a:bodyPr/>
        <a:lstStyle/>
        <a:p>
          <a:endParaRPr lang="es-ES"/>
        </a:p>
      </dgm:t>
    </dgm:pt>
    <dgm:pt modelId="{3D988B3A-520E-4ED4-9DEF-D0661B4E56A9}">
      <dgm:prSet phldrT="[Texto]" custT="1"/>
      <dgm:spPr/>
      <dgm:t>
        <a:bodyPr/>
        <a:lstStyle/>
        <a:p>
          <a:r>
            <a:rPr lang="es-ES" sz="1800" b="1" dirty="0">
              <a:effectLst>
                <a:outerShdw blurRad="38100" dist="38100" dir="2700000" algn="tl">
                  <a:srgbClr val="000000">
                    <a:alpha val="43137"/>
                  </a:srgbClr>
                </a:outerShdw>
              </a:effectLst>
            </a:rPr>
            <a:t>v. 2</a:t>
          </a:r>
        </a:p>
      </dgm:t>
    </dgm:pt>
    <dgm:pt modelId="{9E4F1202-351F-412E-818E-708F4C04325E}" type="parTrans" cxnId="{DFCE1CEE-6BDC-4E6D-90F0-BF644099A43C}">
      <dgm:prSet/>
      <dgm:spPr/>
      <dgm:t>
        <a:bodyPr/>
        <a:lstStyle/>
        <a:p>
          <a:endParaRPr lang="es-ES"/>
        </a:p>
      </dgm:t>
    </dgm:pt>
    <dgm:pt modelId="{0ABB2F83-B19B-47A2-B1ED-C0EAA1861CF9}" type="sibTrans" cxnId="{DFCE1CEE-6BDC-4E6D-90F0-BF644099A43C}">
      <dgm:prSet/>
      <dgm:spPr/>
      <dgm:t>
        <a:bodyPr/>
        <a:lstStyle/>
        <a:p>
          <a:endParaRPr lang="es-ES"/>
        </a:p>
      </dgm:t>
    </dgm:pt>
    <dgm:pt modelId="{B3656022-C12A-4AE2-BB73-F933878810C8}">
      <dgm:prSet phldrT="[Texto]" custT="1"/>
      <dgm:spPr/>
      <dgm:t>
        <a:bodyPr/>
        <a:lstStyle/>
        <a:p>
          <a:r>
            <a:rPr lang="es-ES" sz="1800" b="1" dirty="0">
              <a:effectLst>
                <a:outerShdw blurRad="38100" dist="38100" dir="2700000" algn="tl">
                  <a:srgbClr val="000000">
                    <a:alpha val="43137"/>
                  </a:srgbClr>
                </a:outerShdw>
              </a:effectLst>
            </a:rPr>
            <a:t>v. 3</a:t>
          </a:r>
        </a:p>
      </dgm:t>
    </dgm:pt>
    <dgm:pt modelId="{DB6C847D-F370-46C4-9253-70A5C4C69508}" type="parTrans" cxnId="{4C166BCF-8A43-4B58-B93D-A347EB915E97}">
      <dgm:prSet/>
      <dgm:spPr/>
      <dgm:t>
        <a:bodyPr/>
        <a:lstStyle/>
        <a:p>
          <a:endParaRPr lang="es-ES"/>
        </a:p>
      </dgm:t>
    </dgm:pt>
    <dgm:pt modelId="{D8DC45D6-824E-4D0C-A5D2-04F697748788}" type="sibTrans" cxnId="{4C166BCF-8A43-4B58-B93D-A347EB915E97}">
      <dgm:prSet/>
      <dgm:spPr/>
      <dgm:t>
        <a:bodyPr/>
        <a:lstStyle/>
        <a:p>
          <a:endParaRPr lang="es-ES"/>
        </a:p>
      </dgm:t>
    </dgm:pt>
    <dgm:pt modelId="{54195D2E-AE1C-435F-AFD4-5DDD1DA992D9}">
      <dgm:prSet phldrT="[Texto]" custT="1"/>
      <dgm:spPr/>
      <dgm:t>
        <a:bodyPr/>
        <a:lstStyle/>
        <a:p>
          <a:r>
            <a:rPr lang="es-ES" sz="1800" b="1" dirty="0">
              <a:effectLst>
                <a:outerShdw blurRad="38100" dist="38100" dir="2700000" algn="tl">
                  <a:srgbClr val="000000">
                    <a:alpha val="43137"/>
                  </a:srgbClr>
                </a:outerShdw>
              </a:effectLst>
            </a:rPr>
            <a:t>v. 4</a:t>
          </a:r>
        </a:p>
      </dgm:t>
    </dgm:pt>
    <dgm:pt modelId="{8D347BA7-75B9-4FAF-866E-71D1968DA8F5}" type="parTrans" cxnId="{89960B0C-5EDC-4FA3-BE0F-BC82B0C62C3B}">
      <dgm:prSet/>
      <dgm:spPr/>
      <dgm:t>
        <a:bodyPr/>
        <a:lstStyle/>
        <a:p>
          <a:endParaRPr lang="es-ES"/>
        </a:p>
      </dgm:t>
    </dgm:pt>
    <dgm:pt modelId="{F77C9BED-244E-4E67-A343-B9FF29DCEF09}" type="sibTrans" cxnId="{89960B0C-5EDC-4FA3-BE0F-BC82B0C62C3B}">
      <dgm:prSet/>
      <dgm:spPr/>
      <dgm:t>
        <a:bodyPr/>
        <a:lstStyle/>
        <a:p>
          <a:endParaRPr lang="es-ES"/>
        </a:p>
      </dgm:t>
    </dgm:pt>
    <dgm:pt modelId="{F5A18669-DCDA-4F14-8CD4-03507249858C}">
      <dgm:prSet phldrT="[Texto]" custT="1"/>
      <dgm:spPr/>
      <dgm:t>
        <a:bodyPr/>
        <a:lstStyle/>
        <a:p>
          <a:r>
            <a:rPr lang="es-ES" sz="1800" b="1" dirty="0">
              <a:effectLst>
                <a:outerShdw blurRad="38100" dist="38100" dir="2700000" algn="tl">
                  <a:srgbClr val="000000">
                    <a:alpha val="43137"/>
                  </a:srgbClr>
                </a:outerShdw>
              </a:effectLst>
            </a:rPr>
            <a:t>v. 5</a:t>
          </a:r>
        </a:p>
      </dgm:t>
    </dgm:pt>
    <dgm:pt modelId="{C33C0804-3CE7-4BC2-9DAC-876DEABB49F6}" type="parTrans" cxnId="{A1E1CBB5-FA34-4E4C-A58F-26679C4E4615}">
      <dgm:prSet/>
      <dgm:spPr/>
      <dgm:t>
        <a:bodyPr/>
        <a:lstStyle/>
        <a:p>
          <a:endParaRPr lang="es-ES"/>
        </a:p>
      </dgm:t>
    </dgm:pt>
    <dgm:pt modelId="{4042A865-934F-43A1-8EF7-83E68C49D616}" type="sibTrans" cxnId="{A1E1CBB5-FA34-4E4C-A58F-26679C4E4615}">
      <dgm:prSet/>
      <dgm:spPr/>
      <dgm:t>
        <a:bodyPr/>
        <a:lstStyle/>
        <a:p>
          <a:endParaRPr lang="es-ES"/>
        </a:p>
      </dgm:t>
    </dgm:pt>
    <dgm:pt modelId="{931A5C4A-A092-47DD-BCEF-50B1391AA7D6}">
      <dgm:prSet phldrT="[Texto]" custT="1"/>
      <dgm:spPr/>
      <dgm:t>
        <a:bodyPr/>
        <a:lstStyle/>
        <a:p>
          <a:r>
            <a:rPr lang="es-ES" sz="1800" b="1" dirty="0">
              <a:effectLst>
                <a:outerShdw blurRad="38100" dist="38100" dir="2700000" algn="tl">
                  <a:srgbClr val="000000">
                    <a:alpha val="43137"/>
                  </a:srgbClr>
                </a:outerShdw>
              </a:effectLst>
            </a:rPr>
            <a:t>v. 6</a:t>
          </a:r>
        </a:p>
      </dgm:t>
    </dgm:pt>
    <dgm:pt modelId="{553CDE20-D45D-434E-B064-AF3C5F2CA8CA}" type="parTrans" cxnId="{D3389087-0606-43AF-A947-3174CC9A27F3}">
      <dgm:prSet/>
      <dgm:spPr/>
      <dgm:t>
        <a:bodyPr/>
        <a:lstStyle/>
        <a:p>
          <a:endParaRPr lang="es-ES"/>
        </a:p>
      </dgm:t>
    </dgm:pt>
    <dgm:pt modelId="{343F18A2-7ACB-46DA-B261-6456FDF9D30F}" type="sibTrans" cxnId="{D3389087-0606-43AF-A947-3174CC9A27F3}">
      <dgm:prSet/>
      <dgm:spPr/>
      <dgm:t>
        <a:bodyPr/>
        <a:lstStyle/>
        <a:p>
          <a:endParaRPr lang="es-ES"/>
        </a:p>
      </dgm:t>
    </dgm:pt>
    <dgm:pt modelId="{B800A801-13D9-47E3-ABAE-165143A06830}">
      <dgm:prSet phldrT="[Texto]" custT="1"/>
      <dgm:spPr/>
      <dgm:t>
        <a:bodyPr/>
        <a:lstStyle/>
        <a:p>
          <a:r>
            <a:rPr lang="es-ES" sz="1800" b="1" dirty="0">
              <a:effectLst>
                <a:outerShdw blurRad="38100" dist="38100" dir="2700000" algn="tl">
                  <a:srgbClr val="000000">
                    <a:alpha val="43137"/>
                  </a:srgbClr>
                </a:outerShdw>
              </a:effectLst>
            </a:rPr>
            <a:t>v. 7</a:t>
          </a:r>
        </a:p>
      </dgm:t>
    </dgm:pt>
    <dgm:pt modelId="{0EE44D4E-6786-4D0B-90DB-37FDE25B69D0}" type="parTrans" cxnId="{C76FD0FD-5E52-4A7D-A863-23C9FF18EA52}">
      <dgm:prSet/>
      <dgm:spPr/>
      <dgm:t>
        <a:bodyPr/>
        <a:lstStyle/>
        <a:p>
          <a:endParaRPr lang="es-ES"/>
        </a:p>
      </dgm:t>
    </dgm:pt>
    <dgm:pt modelId="{8C1ED488-3587-4EF0-A732-042C9351079D}" type="sibTrans" cxnId="{C76FD0FD-5E52-4A7D-A863-23C9FF18EA52}">
      <dgm:prSet/>
      <dgm:spPr/>
      <dgm:t>
        <a:bodyPr/>
        <a:lstStyle/>
        <a:p>
          <a:endParaRPr lang="es-ES"/>
        </a:p>
      </dgm:t>
    </dgm:pt>
    <dgm:pt modelId="{FDBF3B96-EFF6-4590-AA77-98BB27397AA8}" type="pres">
      <dgm:prSet presAssocID="{0E6AF74C-7EC2-45D8-85F4-13271887CA36}" presName="Name0" presStyleCnt="0">
        <dgm:presLayoutVars>
          <dgm:chPref val="3"/>
          <dgm:dir/>
          <dgm:animLvl val="lvl"/>
          <dgm:resizeHandles/>
        </dgm:presLayoutVars>
      </dgm:prSet>
      <dgm:spPr/>
    </dgm:pt>
    <dgm:pt modelId="{4057DE1C-FF54-4435-B32B-9580000575B4}" type="pres">
      <dgm:prSet presAssocID="{40C02E18-AC38-4BB6-B3C4-29CA26A95ADA}" presName="horFlow" presStyleCnt="0"/>
      <dgm:spPr/>
    </dgm:pt>
    <dgm:pt modelId="{CEBFAA08-2371-4F43-B1D4-408B23E820A5}" type="pres">
      <dgm:prSet presAssocID="{40C02E18-AC38-4BB6-B3C4-29CA26A95ADA}" presName="bigChev" presStyleLbl="node1" presStyleIdx="0" presStyleCnt="7" custScaleX="126786"/>
      <dgm:spPr>
        <a:prstGeom prst="homePlate">
          <a:avLst/>
        </a:prstGeom>
      </dgm:spPr>
    </dgm:pt>
    <dgm:pt modelId="{F01FE876-54F6-4408-AEF3-15FDE01609EF}" type="pres">
      <dgm:prSet presAssocID="{17EB6B87-84FA-4865-9EB1-9DDF70763014}" presName="parTrans" presStyleCnt="0"/>
      <dgm:spPr/>
    </dgm:pt>
    <dgm:pt modelId="{9622C296-3421-4667-BF99-7E0A49D42C02}" type="pres">
      <dgm:prSet presAssocID="{9BC3319F-5838-450C-B2B2-EFD47749D69D}" presName="node" presStyleLbl="alignAccFollowNode1" presStyleIdx="0" presStyleCnt="14" custScaleX="666246">
        <dgm:presLayoutVars>
          <dgm:bulletEnabled val="1"/>
        </dgm:presLayoutVars>
      </dgm:prSet>
      <dgm:spPr/>
    </dgm:pt>
    <dgm:pt modelId="{47D1CBE9-A41C-4947-8672-51D43103DC3B}" type="pres">
      <dgm:prSet presAssocID="{1AF3C571-A3C4-4006-B378-A3B9CACDDC2F}" presName="sibTrans" presStyleCnt="0"/>
      <dgm:spPr/>
    </dgm:pt>
    <dgm:pt modelId="{CAB6D7F9-420C-4023-8770-1EE85351A29D}" type="pres">
      <dgm:prSet presAssocID="{06AFA6E9-7F06-48A9-ACC6-C3D82F89EDE1}" presName="node" presStyleLbl="alignAccFollowNode1" presStyleIdx="1" presStyleCnt="14" custScaleX="247811">
        <dgm:presLayoutVars>
          <dgm:bulletEnabled val="1"/>
        </dgm:presLayoutVars>
      </dgm:prSet>
      <dgm:spPr/>
    </dgm:pt>
    <dgm:pt modelId="{71DE89E9-C5C2-4A3D-8222-9B7635744D5D}" type="pres">
      <dgm:prSet presAssocID="{40C02E18-AC38-4BB6-B3C4-29CA26A95ADA}" presName="vSp" presStyleCnt="0"/>
      <dgm:spPr/>
    </dgm:pt>
    <dgm:pt modelId="{88E9CFEC-4A83-447C-96D5-30A482266CEF}" type="pres">
      <dgm:prSet presAssocID="{3D988B3A-520E-4ED4-9DEF-D0661B4E56A9}" presName="horFlow" presStyleCnt="0"/>
      <dgm:spPr/>
    </dgm:pt>
    <dgm:pt modelId="{59168F78-2228-460A-9A22-FCD4F0110EFE}" type="pres">
      <dgm:prSet presAssocID="{3D988B3A-520E-4ED4-9DEF-D0661B4E56A9}" presName="bigChev" presStyleLbl="node1" presStyleIdx="1" presStyleCnt="7" custScaleX="126786"/>
      <dgm:spPr>
        <a:prstGeom prst="homePlate">
          <a:avLst/>
        </a:prstGeom>
      </dgm:spPr>
    </dgm:pt>
    <dgm:pt modelId="{2DD9476B-FC31-40D2-A19E-97993F2B699B}" type="pres">
      <dgm:prSet presAssocID="{ABA81B19-53B9-46A4-AEA9-A7078F3CFF15}" presName="parTrans" presStyleCnt="0"/>
      <dgm:spPr/>
    </dgm:pt>
    <dgm:pt modelId="{5233F4EB-9AC1-4C33-BB96-350079B9DB55}" type="pres">
      <dgm:prSet presAssocID="{1B8717F7-0D9D-42EB-AAEC-AD98CAE5E3CB}" presName="node" presStyleLbl="alignAccFollowNode1" presStyleIdx="2" presStyleCnt="14" custScaleX="666246">
        <dgm:presLayoutVars>
          <dgm:bulletEnabled val="1"/>
        </dgm:presLayoutVars>
      </dgm:prSet>
      <dgm:spPr/>
    </dgm:pt>
    <dgm:pt modelId="{ECEC0975-B6DE-4776-A9B5-F324DA105B8C}" type="pres">
      <dgm:prSet presAssocID="{7CB22E9E-53EE-41DA-9113-D159F9E5227D}" presName="sibTrans" presStyleCnt="0"/>
      <dgm:spPr/>
    </dgm:pt>
    <dgm:pt modelId="{FE50EAE6-0E54-4320-9368-22BF6CB9499E}" type="pres">
      <dgm:prSet presAssocID="{EC416C61-D2D7-4AD6-8D72-5BAF9F4A4A37}" presName="node" presStyleLbl="alignAccFollowNode1" presStyleIdx="3" presStyleCnt="14" custScaleX="247811">
        <dgm:presLayoutVars>
          <dgm:bulletEnabled val="1"/>
        </dgm:presLayoutVars>
      </dgm:prSet>
      <dgm:spPr/>
    </dgm:pt>
    <dgm:pt modelId="{60029D3C-322E-4651-B6A8-8BB136E5A920}" type="pres">
      <dgm:prSet presAssocID="{3D988B3A-520E-4ED4-9DEF-D0661B4E56A9}" presName="vSp" presStyleCnt="0"/>
      <dgm:spPr/>
    </dgm:pt>
    <dgm:pt modelId="{80A95C26-2411-40F4-82AB-02C933DAE583}" type="pres">
      <dgm:prSet presAssocID="{B3656022-C12A-4AE2-BB73-F933878810C8}" presName="horFlow" presStyleCnt="0"/>
      <dgm:spPr/>
    </dgm:pt>
    <dgm:pt modelId="{4042CDCE-8B14-4E4F-9C5D-30EB73475538}" type="pres">
      <dgm:prSet presAssocID="{B3656022-C12A-4AE2-BB73-F933878810C8}" presName="bigChev" presStyleLbl="node1" presStyleIdx="2" presStyleCnt="7" custScaleX="126786"/>
      <dgm:spPr>
        <a:prstGeom prst="homePlate">
          <a:avLst/>
        </a:prstGeom>
      </dgm:spPr>
    </dgm:pt>
    <dgm:pt modelId="{1644E5FC-A1A4-469F-992F-ED6EE6E27A59}" type="pres">
      <dgm:prSet presAssocID="{DEAB5669-780A-4A2B-BB38-8AE7BD4217C2}" presName="parTrans" presStyleCnt="0"/>
      <dgm:spPr/>
    </dgm:pt>
    <dgm:pt modelId="{DF7D6AB7-8B3A-4211-B26D-559B4925EE4B}" type="pres">
      <dgm:prSet presAssocID="{430795E8-C5A5-424C-92E2-A237B0660285}" presName="node" presStyleLbl="alignAccFollowNode1" presStyleIdx="4" presStyleCnt="14" custScaleX="666246">
        <dgm:presLayoutVars>
          <dgm:bulletEnabled val="1"/>
        </dgm:presLayoutVars>
      </dgm:prSet>
      <dgm:spPr/>
    </dgm:pt>
    <dgm:pt modelId="{908A46D2-8A20-40FC-8409-72C1ED1D35DC}" type="pres">
      <dgm:prSet presAssocID="{1A702D9E-D91A-4266-A881-BF905B874735}" presName="sibTrans" presStyleCnt="0"/>
      <dgm:spPr/>
    </dgm:pt>
    <dgm:pt modelId="{AF92C4A2-EBA8-42F8-B5B0-87E2FFE44422}" type="pres">
      <dgm:prSet presAssocID="{EC4D40F3-8CCA-487D-86B2-C4C06F7A96E8}" presName="node" presStyleLbl="alignAccFollowNode1" presStyleIdx="5" presStyleCnt="14" custScaleX="247811">
        <dgm:presLayoutVars>
          <dgm:bulletEnabled val="1"/>
        </dgm:presLayoutVars>
      </dgm:prSet>
      <dgm:spPr/>
    </dgm:pt>
    <dgm:pt modelId="{655649AF-2F7D-426F-A44B-F5E3DD30FE7D}" type="pres">
      <dgm:prSet presAssocID="{B3656022-C12A-4AE2-BB73-F933878810C8}" presName="vSp" presStyleCnt="0"/>
      <dgm:spPr/>
    </dgm:pt>
    <dgm:pt modelId="{B0B690C1-6147-4210-97A0-E468AFD8D723}" type="pres">
      <dgm:prSet presAssocID="{54195D2E-AE1C-435F-AFD4-5DDD1DA992D9}" presName="horFlow" presStyleCnt="0"/>
      <dgm:spPr/>
    </dgm:pt>
    <dgm:pt modelId="{F66EA47F-CB10-428E-9171-D02D036F1B16}" type="pres">
      <dgm:prSet presAssocID="{54195D2E-AE1C-435F-AFD4-5DDD1DA992D9}" presName="bigChev" presStyleLbl="node1" presStyleIdx="3" presStyleCnt="7" custScaleX="126786"/>
      <dgm:spPr>
        <a:prstGeom prst="homePlate">
          <a:avLst/>
        </a:prstGeom>
      </dgm:spPr>
    </dgm:pt>
    <dgm:pt modelId="{C79D027E-1F96-4591-879C-916D9B8D5860}" type="pres">
      <dgm:prSet presAssocID="{64F16719-5ED8-4C34-85CA-8F48626CEB29}" presName="parTrans" presStyleCnt="0"/>
      <dgm:spPr/>
    </dgm:pt>
    <dgm:pt modelId="{F55FE8A1-BE04-4BAE-AD0C-0E93B198E979}" type="pres">
      <dgm:prSet presAssocID="{2F0FA093-880B-4848-96DB-85F2A798784E}" presName="node" presStyleLbl="alignAccFollowNode1" presStyleIdx="6" presStyleCnt="14" custScaleX="666246">
        <dgm:presLayoutVars>
          <dgm:bulletEnabled val="1"/>
        </dgm:presLayoutVars>
      </dgm:prSet>
      <dgm:spPr/>
    </dgm:pt>
    <dgm:pt modelId="{D21E401C-AC98-4900-9546-93CFAB85E586}" type="pres">
      <dgm:prSet presAssocID="{AEDAF94B-EB5C-4198-BDCB-AB3F6DC017AA}" presName="sibTrans" presStyleCnt="0"/>
      <dgm:spPr/>
    </dgm:pt>
    <dgm:pt modelId="{CF244C75-2428-4D18-BF13-B93B184BBF4C}" type="pres">
      <dgm:prSet presAssocID="{47FA56C9-9C10-4514-BB06-24D395AFEFE9}" presName="node" presStyleLbl="alignAccFollowNode1" presStyleIdx="7" presStyleCnt="14" custScaleX="247811">
        <dgm:presLayoutVars>
          <dgm:bulletEnabled val="1"/>
        </dgm:presLayoutVars>
      </dgm:prSet>
      <dgm:spPr/>
    </dgm:pt>
    <dgm:pt modelId="{A438E39D-7C47-484F-AF8A-B4A29E7EF423}" type="pres">
      <dgm:prSet presAssocID="{54195D2E-AE1C-435F-AFD4-5DDD1DA992D9}" presName="vSp" presStyleCnt="0"/>
      <dgm:spPr/>
    </dgm:pt>
    <dgm:pt modelId="{66831EB2-B87E-40F2-AD68-024E79587DD9}" type="pres">
      <dgm:prSet presAssocID="{F5A18669-DCDA-4F14-8CD4-03507249858C}" presName="horFlow" presStyleCnt="0"/>
      <dgm:spPr/>
    </dgm:pt>
    <dgm:pt modelId="{610B1D70-E0E8-4440-A14B-EFB30B249DDA}" type="pres">
      <dgm:prSet presAssocID="{F5A18669-DCDA-4F14-8CD4-03507249858C}" presName="bigChev" presStyleLbl="node1" presStyleIdx="4" presStyleCnt="7" custScaleX="126786"/>
      <dgm:spPr>
        <a:prstGeom prst="homePlate">
          <a:avLst/>
        </a:prstGeom>
      </dgm:spPr>
    </dgm:pt>
    <dgm:pt modelId="{70F85C16-C4EB-47D4-8074-003809CA34F6}" type="pres">
      <dgm:prSet presAssocID="{D6E80BF5-C8AE-4674-85B1-4582CE79E7CE}" presName="parTrans" presStyleCnt="0"/>
      <dgm:spPr/>
    </dgm:pt>
    <dgm:pt modelId="{929371B0-88D8-4AE5-A7D5-6301CA027A3A}" type="pres">
      <dgm:prSet presAssocID="{C8F9191C-EABD-4AF3-BF97-8C5FF6C44AF3}" presName="node" presStyleLbl="alignAccFollowNode1" presStyleIdx="8" presStyleCnt="14" custScaleX="666246">
        <dgm:presLayoutVars>
          <dgm:bulletEnabled val="1"/>
        </dgm:presLayoutVars>
      </dgm:prSet>
      <dgm:spPr/>
    </dgm:pt>
    <dgm:pt modelId="{137DBAEC-D5AB-4D4E-B856-2BE1D0CAF716}" type="pres">
      <dgm:prSet presAssocID="{E919B8CD-70EC-4304-9C07-74FE927C3C64}" presName="sibTrans" presStyleCnt="0"/>
      <dgm:spPr/>
    </dgm:pt>
    <dgm:pt modelId="{9E7675AE-DACD-4763-86AB-7B3A822BE842}" type="pres">
      <dgm:prSet presAssocID="{BA5F601D-8115-4EE2-9533-F0FA914F324D}" presName="node" presStyleLbl="alignAccFollowNode1" presStyleIdx="9" presStyleCnt="14" custScaleX="247811">
        <dgm:presLayoutVars>
          <dgm:bulletEnabled val="1"/>
        </dgm:presLayoutVars>
      </dgm:prSet>
      <dgm:spPr/>
    </dgm:pt>
    <dgm:pt modelId="{179884B1-EE72-4FF2-A760-0B507544E0BC}" type="pres">
      <dgm:prSet presAssocID="{F5A18669-DCDA-4F14-8CD4-03507249858C}" presName="vSp" presStyleCnt="0"/>
      <dgm:spPr/>
    </dgm:pt>
    <dgm:pt modelId="{E6871743-E6C5-4C7B-9A83-14A622FAA218}" type="pres">
      <dgm:prSet presAssocID="{931A5C4A-A092-47DD-BCEF-50B1391AA7D6}" presName="horFlow" presStyleCnt="0"/>
      <dgm:spPr/>
    </dgm:pt>
    <dgm:pt modelId="{62DC8514-F8E7-4AFA-8B3F-CA436AA14E8F}" type="pres">
      <dgm:prSet presAssocID="{931A5C4A-A092-47DD-BCEF-50B1391AA7D6}" presName="bigChev" presStyleLbl="node1" presStyleIdx="5" presStyleCnt="7" custScaleX="126786"/>
      <dgm:spPr>
        <a:prstGeom prst="homePlate">
          <a:avLst/>
        </a:prstGeom>
      </dgm:spPr>
    </dgm:pt>
    <dgm:pt modelId="{6E4E1353-C7EA-4932-BFBB-D597687048D9}" type="pres">
      <dgm:prSet presAssocID="{37323E0C-4F4D-4905-880D-AD1732E7FC6D}" presName="parTrans" presStyleCnt="0"/>
      <dgm:spPr/>
    </dgm:pt>
    <dgm:pt modelId="{7103C440-A41C-40BC-B719-EEAB6722206E}" type="pres">
      <dgm:prSet presAssocID="{48FFD291-9BFC-4CB0-9E75-38E6B77E78A3}" presName="node" presStyleLbl="alignAccFollowNode1" presStyleIdx="10" presStyleCnt="14" custScaleX="666246">
        <dgm:presLayoutVars>
          <dgm:bulletEnabled val="1"/>
        </dgm:presLayoutVars>
      </dgm:prSet>
      <dgm:spPr/>
    </dgm:pt>
    <dgm:pt modelId="{0F0E36E8-0775-428C-B012-8AA697698642}" type="pres">
      <dgm:prSet presAssocID="{8496D1E0-DFF8-41B7-85A0-59897B108559}" presName="sibTrans" presStyleCnt="0"/>
      <dgm:spPr/>
    </dgm:pt>
    <dgm:pt modelId="{CABA7BF8-2663-4886-B827-E44A212F7940}" type="pres">
      <dgm:prSet presAssocID="{D405EC9F-BE32-4CD6-BCE4-5E6240FA2D63}" presName="node" presStyleLbl="alignAccFollowNode1" presStyleIdx="11" presStyleCnt="14" custScaleX="247811">
        <dgm:presLayoutVars>
          <dgm:bulletEnabled val="1"/>
        </dgm:presLayoutVars>
      </dgm:prSet>
      <dgm:spPr/>
    </dgm:pt>
    <dgm:pt modelId="{5A90E236-A29D-4741-B739-A33A303FD7FC}" type="pres">
      <dgm:prSet presAssocID="{931A5C4A-A092-47DD-BCEF-50B1391AA7D6}" presName="vSp" presStyleCnt="0"/>
      <dgm:spPr/>
    </dgm:pt>
    <dgm:pt modelId="{E6B4F476-A011-4F34-B61A-D1C2157A1035}" type="pres">
      <dgm:prSet presAssocID="{B800A801-13D9-47E3-ABAE-165143A06830}" presName="horFlow" presStyleCnt="0"/>
      <dgm:spPr/>
    </dgm:pt>
    <dgm:pt modelId="{3A91EBA8-00E5-4D2F-A98A-F2A70D248C8F}" type="pres">
      <dgm:prSet presAssocID="{B800A801-13D9-47E3-ABAE-165143A06830}" presName="bigChev" presStyleLbl="node1" presStyleIdx="6" presStyleCnt="7" custScaleX="126786"/>
      <dgm:spPr>
        <a:prstGeom prst="homePlate">
          <a:avLst/>
        </a:prstGeom>
      </dgm:spPr>
    </dgm:pt>
    <dgm:pt modelId="{F375AD19-CA70-466E-B9FD-CA17E6EC7DFD}" type="pres">
      <dgm:prSet presAssocID="{1C96C386-DD32-433B-9F86-62F3FFA7B2BE}" presName="parTrans" presStyleCnt="0"/>
      <dgm:spPr/>
    </dgm:pt>
    <dgm:pt modelId="{F4F4275B-DFC1-40D8-885D-AE8D662A3545}" type="pres">
      <dgm:prSet presAssocID="{46E25588-390F-429C-ACCC-F01AA15F2910}" presName="node" presStyleLbl="alignAccFollowNode1" presStyleIdx="12" presStyleCnt="14" custScaleX="666246">
        <dgm:presLayoutVars>
          <dgm:bulletEnabled val="1"/>
        </dgm:presLayoutVars>
      </dgm:prSet>
      <dgm:spPr/>
    </dgm:pt>
    <dgm:pt modelId="{2CBAE2EA-4C17-4920-937D-29C958333D2C}" type="pres">
      <dgm:prSet presAssocID="{EF7908FA-A52D-4CDC-AA27-88DFDBCD03B6}" presName="sibTrans" presStyleCnt="0"/>
      <dgm:spPr/>
    </dgm:pt>
    <dgm:pt modelId="{2DB81E4E-C95B-482A-977A-5449BCF0E0D6}" type="pres">
      <dgm:prSet presAssocID="{18AF728B-BEA2-48E4-BC0D-E21B1A3ABF02}" presName="node" presStyleLbl="alignAccFollowNode1" presStyleIdx="13" presStyleCnt="14" custScaleX="247811">
        <dgm:presLayoutVars>
          <dgm:bulletEnabled val="1"/>
        </dgm:presLayoutVars>
      </dgm:prSet>
      <dgm:spPr/>
    </dgm:pt>
  </dgm:ptLst>
  <dgm:cxnLst>
    <dgm:cxn modelId="{0851EF07-4701-4137-955E-91FD0D648536}" srcId="{40C02E18-AC38-4BB6-B3C4-29CA26A95ADA}" destId="{9BC3319F-5838-450C-B2B2-EFD47749D69D}" srcOrd="0" destOrd="0" parTransId="{17EB6B87-84FA-4865-9EB1-9DDF70763014}" sibTransId="{1AF3C571-A3C4-4006-B378-A3B9CACDDC2F}"/>
    <dgm:cxn modelId="{7A80E20A-B1F9-4A7B-820A-3AB557361314}" srcId="{B800A801-13D9-47E3-ABAE-165143A06830}" destId="{18AF728B-BEA2-48E4-BC0D-E21B1A3ABF02}" srcOrd="1" destOrd="0" parTransId="{ED467E5C-231A-4110-BD18-73784C124009}" sibTransId="{752BFE81-E22E-4881-9E24-D6D546CC61BC}"/>
    <dgm:cxn modelId="{89960B0C-5EDC-4FA3-BE0F-BC82B0C62C3B}" srcId="{0E6AF74C-7EC2-45D8-85F4-13271887CA36}" destId="{54195D2E-AE1C-435F-AFD4-5DDD1DA992D9}" srcOrd="3" destOrd="0" parTransId="{8D347BA7-75B9-4FAF-866E-71D1968DA8F5}" sibTransId="{F77C9BED-244E-4E67-A343-B9FF29DCEF09}"/>
    <dgm:cxn modelId="{1B632912-10E5-49F0-9600-9C39D37B30D1}" srcId="{F5A18669-DCDA-4F14-8CD4-03507249858C}" destId="{BA5F601D-8115-4EE2-9533-F0FA914F324D}" srcOrd="1" destOrd="0" parTransId="{B382968B-08EB-4EE4-9849-76DCA2EFA030}" sibTransId="{6C26CF3A-AA25-4959-AEE4-29FABF3FC850}"/>
    <dgm:cxn modelId="{E8324815-F069-4938-A434-4484D41F71B5}" srcId="{54195D2E-AE1C-435F-AFD4-5DDD1DA992D9}" destId="{47FA56C9-9C10-4514-BB06-24D395AFEFE9}" srcOrd="1" destOrd="0" parTransId="{849B9C0C-7367-4069-86C2-841B7AFFE2AA}" sibTransId="{FDAE013B-CBE8-4F96-9CB1-F45F2BD40694}"/>
    <dgm:cxn modelId="{92DE912F-88AA-4B8C-BA31-DBB41E4FA7BF}" srcId="{0E6AF74C-7EC2-45D8-85F4-13271887CA36}" destId="{40C02E18-AC38-4BB6-B3C4-29CA26A95ADA}" srcOrd="0" destOrd="0" parTransId="{BABAC197-6D09-4D56-A96C-A871331662B9}" sibTransId="{1CBD2C35-1263-47C5-AFA9-205AFA62C586}"/>
    <dgm:cxn modelId="{CA6EC036-2808-4F18-BC0C-B4D1C661F40E}" type="presOf" srcId="{B800A801-13D9-47E3-ABAE-165143A06830}" destId="{3A91EBA8-00E5-4D2F-A98A-F2A70D248C8F}" srcOrd="0" destOrd="0" presId="urn:microsoft.com/office/officeart/2005/8/layout/lProcess3"/>
    <dgm:cxn modelId="{D339523E-494D-4962-8733-6B5E2C6078C6}" srcId="{F5A18669-DCDA-4F14-8CD4-03507249858C}" destId="{C8F9191C-EABD-4AF3-BF97-8C5FF6C44AF3}" srcOrd="0" destOrd="0" parTransId="{D6E80BF5-C8AE-4674-85B1-4582CE79E7CE}" sibTransId="{E919B8CD-70EC-4304-9C07-74FE927C3C64}"/>
    <dgm:cxn modelId="{90701E68-156E-4DE4-AA4F-C5C5E6472E12}" type="presOf" srcId="{EC4D40F3-8CCA-487D-86B2-C4C06F7A96E8}" destId="{AF92C4A2-EBA8-42F8-B5B0-87E2FFE44422}" srcOrd="0" destOrd="0" presId="urn:microsoft.com/office/officeart/2005/8/layout/lProcess3"/>
    <dgm:cxn modelId="{3B625B69-963F-4F9B-B7D4-F6A404953256}" type="presOf" srcId="{D405EC9F-BE32-4CD6-BCE4-5E6240FA2D63}" destId="{CABA7BF8-2663-4886-B827-E44A212F7940}" srcOrd="0" destOrd="0" presId="urn:microsoft.com/office/officeart/2005/8/layout/lProcess3"/>
    <dgm:cxn modelId="{B53CE549-2EA5-481C-9D50-7B7C64AA0A6C}" type="presOf" srcId="{06AFA6E9-7F06-48A9-ACC6-C3D82F89EDE1}" destId="{CAB6D7F9-420C-4023-8770-1EE85351A29D}" srcOrd="0" destOrd="0" presId="urn:microsoft.com/office/officeart/2005/8/layout/lProcess3"/>
    <dgm:cxn modelId="{98E64E6A-D3EC-4A76-8E8D-68116AAE6290}" type="presOf" srcId="{2F0FA093-880B-4848-96DB-85F2A798784E}" destId="{F55FE8A1-BE04-4BAE-AD0C-0E93B198E979}" srcOrd="0" destOrd="0" presId="urn:microsoft.com/office/officeart/2005/8/layout/lProcess3"/>
    <dgm:cxn modelId="{67E9FF4B-B4DF-4909-9BE1-5ADADCFFA5E0}" srcId="{40C02E18-AC38-4BB6-B3C4-29CA26A95ADA}" destId="{06AFA6E9-7F06-48A9-ACC6-C3D82F89EDE1}" srcOrd="1" destOrd="0" parTransId="{50671255-F5CB-4074-A03B-AF7240F6E4AD}" sibTransId="{825FDBF5-B3E2-415A-B72F-83135F6A4470}"/>
    <dgm:cxn modelId="{88FB486C-B634-483C-9A50-7755031E4B54}" type="presOf" srcId="{B3656022-C12A-4AE2-BB73-F933878810C8}" destId="{4042CDCE-8B14-4E4F-9C5D-30EB73475538}" srcOrd="0" destOrd="0" presId="urn:microsoft.com/office/officeart/2005/8/layout/lProcess3"/>
    <dgm:cxn modelId="{3B06E34D-1D6E-46CE-8C8A-B279EB61FED5}" type="presOf" srcId="{46E25588-390F-429C-ACCC-F01AA15F2910}" destId="{F4F4275B-DFC1-40D8-885D-AE8D662A3545}" srcOrd="0" destOrd="0" presId="urn:microsoft.com/office/officeart/2005/8/layout/lProcess3"/>
    <dgm:cxn modelId="{AFE20E50-1EDD-4006-A690-F5967FAFA2D3}" srcId="{B800A801-13D9-47E3-ABAE-165143A06830}" destId="{46E25588-390F-429C-ACCC-F01AA15F2910}" srcOrd="0" destOrd="0" parTransId="{1C96C386-DD32-433B-9F86-62F3FFA7B2BE}" sibTransId="{EF7908FA-A52D-4CDC-AA27-88DFDBCD03B6}"/>
    <dgm:cxn modelId="{CD8E1A76-F33E-418C-863E-22ABC597E34A}" srcId="{931A5C4A-A092-47DD-BCEF-50B1391AA7D6}" destId="{D405EC9F-BE32-4CD6-BCE4-5E6240FA2D63}" srcOrd="1" destOrd="0" parTransId="{781E9306-5745-49B6-A153-67F089736F16}" sibTransId="{DC59B241-4B5B-4549-A4E3-6B212672AE51}"/>
    <dgm:cxn modelId="{37661558-4785-450A-8E1F-3467464476DB}" type="presOf" srcId="{18AF728B-BEA2-48E4-BC0D-E21B1A3ABF02}" destId="{2DB81E4E-C95B-482A-977A-5449BCF0E0D6}" srcOrd="0" destOrd="0" presId="urn:microsoft.com/office/officeart/2005/8/layout/lProcess3"/>
    <dgm:cxn modelId="{82F56883-6AB0-41C7-98F6-9AFDF6371A09}" type="presOf" srcId="{9BC3319F-5838-450C-B2B2-EFD47749D69D}" destId="{9622C296-3421-4667-BF99-7E0A49D42C02}" srcOrd="0" destOrd="0" presId="urn:microsoft.com/office/officeart/2005/8/layout/lProcess3"/>
    <dgm:cxn modelId="{055EFE84-6907-4FA9-99FB-34C39C01885F}" type="presOf" srcId="{BA5F601D-8115-4EE2-9533-F0FA914F324D}" destId="{9E7675AE-DACD-4763-86AB-7B3A822BE842}" srcOrd="0" destOrd="0" presId="urn:microsoft.com/office/officeart/2005/8/layout/lProcess3"/>
    <dgm:cxn modelId="{D3389087-0606-43AF-A947-3174CC9A27F3}" srcId="{0E6AF74C-7EC2-45D8-85F4-13271887CA36}" destId="{931A5C4A-A092-47DD-BCEF-50B1391AA7D6}" srcOrd="5" destOrd="0" parTransId="{553CDE20-D45D-434E-B064-AF3C5F2CA8CA}" sibTransId="{343F18A2-7ACB-46DA-B261-6456FDF9D30F}"/>
    <dgm:cxn modelId="{4A32738B-40E9-403D-85E8-FBD9235CC6FB}" srcId="{3D988B3A-520E-4ED4-9DEF-D0661B4E56A9}" destId="{EC416C61-D2D7-4AD6-8D72-5BAF9F4A4A37}" srcOrd="1" destOrd="0" parTransId="{5ACF653E-2D24-4F23-BE42-DE43A4DBFDC0}" sibTransId="{84F9B1EE-B4CF-413D-957F-46DCE905C644}"/>
    <dgm:cxn modelId="{7247058E-0A68-401F-AE41-4C9D22335451}" type="presOf" srcId="{3D988B3A-520E-4ED4-9DEF-D0661B4E56A9}" destId="{59168F78-2228-460A-9A22-FCD4F0110EFE}" srcOrd="0" destOrd="0" presId="urn:microsoft.com/office/officeart/2005/8/layout/lProcess3"/>
    <dgm:cxn modelId="{2ADFCE97-6A1C-47BE-A6A1-6DB278F963D5}" type="presOf" srcId="{C8F9191C-EABD-4AF3-BF97-8C5FF6C44AF3}" destId="{929371B0-88D8-4AE5-A7D5-6301CA027A3A}" srcOrd="0" destOrd="0" presId="urn:microsoft.com/office/officeart/2005/8/layout/lProcess3"/>
    <dgm:cxn modelId="{E0176498-753A-46A1-B15B-9E416BB28C39}" type="presOf" srcId="{EC416C61-D2D7-4AD6-8D72-5BAF9F4A4A37}" destId="{FE50EAE6-0E54-4320-9368-22BF6CB9499E}" srcOrd="0" destOrd="0" presId="urn:microsoft.com/office/officeart/2005/8/layout/lProcess3"/>
    <dgm:cxn modelId="{D5F0D799-1E03-4C47-B8B6-4CB61C546CC8}" type="presOf" srcId="{430795E8-C5A5-424C-92E2-A237B0660285}" destId="{DF7D6AB7-8B3A-4211-B26D-559B4925EE4B}" srcOrd="0" destOrd="0" presId="urn:microsoft.com/office/officeart/2005/8/layout/lProcess3"/>
    <dgm:cxn modelId="{F870EA9F-1BE4-4CB0-96B3-D3AFF1E3DA0A}" type="presOf" srcId="{F5A18669-DCDA-4F14-8CD4-03507249858C}" destId="{610B1D70-E0E8-4440-A14B-EFB30B249DDA}" srcOrd="0" destOrd="0" presId="urn:microsoft.com/office/officeart/2005/8/layout/lProcess3"/>
    <dgm:cxn modelId="{139D95A8-9924-4F8E-9D3F-C6055308EBB9}" type="presOf" srcId="{1B8717F7-0D9D-42EB-AAEC-AD98CAE5E3CB}" destId="{5233F4EB-9AC1-4C33-BB96-350079B9DB55}" srcOrd="0" destOrd="0" presId="urn:microsoft.com/office/officeart/2005/8/layout/lProcess3"/>
    <dgm:cxn modelId="{B932ABAC-F355-446E-8F57-20D2540EDE6F}" type="presOf" srcId="{48FFD291-9BFC-4CB0-9E75-38E6B77E78A3}" destId="{7103C440-A41C-40BC-B719-EEAB6722206E}" srcOrd="0" destOrd="0" presId="urn:microsoft.com/office/officeart/2005/8/layout/lProcess3"/>
    <dgm:cxn modelId="{A1E1CBB5-FA34-4E4C-A58F-26679C4E4615}" srcId="{0E6AF74C-7EC2-45D8-85F4-13271887CA36}" destId="{F5A18669-DCDA-4F14-8CD4-03507249858C}" srcOrd="4" destOrd="0" parTransId="{C33C0804-3CE7-4BC2-9DAC-876DEABB49F6}" sibTransId="{4042A865-934F-43A1-8EF7-83E68C49D616}"/>
    <dgm:cxn modelId="{629D02BD-075E-4A07-B7B4-9D4C49CC5095}" type="presOf" srcId="{54195D2E-AE1C-435F-AFD4-5DDD1DA992D9}" destId="{F66EA47F-CB10-428E-9171-D02D036F1B16}" srcOrd="0" destOrd="0" presId="urn:microsoft.com/office/officeart/2005/8/layout/lProcess3"/>
    <dgm:cxn modelId="{B5F7D1BE-699E-4E3E-8494-174CCAF71CD4}" type="presOf" srcId="{47FA56C9-9C10-4514-BB06-24D395AFEFE9}" destId="{CF244C75-2428-4D18-BF13-B93B184BBF4C}" srcOrd="0" destOrd="0" presId="urn:microsoft.com/office/officeart/2005/8/layout/lProcess3"/>
    <dgm:cxn modelId="{A25490C2-F796-4C0D-B934-218E249B0392}" type="presOf" srcId="{40C02E18-AC38-4BB6-B3C4-29CA26A95ADA}" destId="{CEBFAA08-2371-4F43-B1D4-408B23E820A5}" srcOrd="0" destOrd="0" presId="urn:microsoft.com/office/officeart/2005/8/layout/lProcess3"/>
    <dgm:cxn modelId="{C9FD36C8-83E2-4E26-B05F-4ABF44510100}" srcId="{B3656022-C12A-4AE2-BB73-F933878810C8}" destId="{EC4D40F3-8CCA-487D-86B2-C4C06F7A96E8}" srcOrd="1" destOrd="0" parTransId="{D7CA6359-954F-432A-B341-9A92D4C39159}" sibTransId="{3FC3F41D-980C-4178-944C-F157427AB82D}"/>
    <dgm:cxn modelId="{4C166BCF-8A43-4B58-B93D-A347EB915E97}" srcId="{0E6AF74C-7EC2-45D8-85F4-13271887CA36}" destId="{B3656022-C12A-4AE2-BB73-F933878810C8}" srcOrd="2" destOrd="0" parTransId="{DB6C847D-F370-46C4-9253-70A5C4C69508}" sibTransId="{D8DC45D6-824E-4D0C-A5D2-04F697748788}"/>
    <dgm:cxn modelId="{28C3B2D7-5465-4F6C-B7DA-69C136E85906}" type="presOf" srcId="{931A5C4A-A092-47DD-BCEF-50B1391AA7D6}" destId="{62DC8514-F8E7-4AFA-8B3F-CA436AA14E8F}" srcOrd="0" destOrd="0" presId="urn:microsoft.com/office/officeart/2005/8/layout/lProcess3"/>
    <dgm:cxn modelId="{C1029FE0-AC99-47BA-861B-535B5975A6E9}" srcId="{54195D2E-AE1C-435F-AFD4-5DDD1DA992D9}" destId="{2F0FA093-880B-4848-96DB-85F2A798784E}" srcOrd="0" destOrd="0" parTransId="{64F16719-5ED8-4C34-85CA-8F48626CEB29}" sibTransId="{AEDAF94B-EB5C-4198-BDCB-AB3F6DC017AA}"/>
    <dgm:cxn modelId="{71A3A6E2-BA51-488F-98EE-378DF75754DA}" srcId="{931A5C4A-A092-47DD-BCEF-50B1391AA7D6}" destId="{48FFD291-9BFC-4CB0-9E75-38E6B77E78A3}" srcOrd="0" destOrd="0" parTransId="{37323E0C-4F4D-4905-880D-AD1732E7FC6D}" sibTransId="{8496D1E0-DFF8-41B7-85A0-59897B108559}"/>
    <dgm:cxn modelId="{B93988E7-F009-49D8-A134-931B07FBAAD1}" srcId="{3D988B3A-520E-4ED4-9DEF-D0661B4E56A9}" destId="{1B8717F7-0D9D-42EB-AAEC-AD98CAE5E3CB}" srcOrd="0" destOrd="0" parTransId="{ABA81B19-53B9-46A4-AEA9-A7078F3CFF15}" sibTransId="{7CB22E9E-53EE-41DA-9113-D159F9E5227D}"/>
    <dgm:cxn modelId="{DEADC2EA-6DD9-48F0-90CC-330ECC2AECF2}" srcId="{B3656022-C12A-4AE2-BB73-F933878810C8}" destId="{430795E8-C5A5-424C-92E2-A237B0660285}" srcOrd="0" destOrd="0" parTransId="{DEAB5669-780A-4A2B-BB38-8AE7BD4217C2}" sibTransId="{1A702D9E-D91A-4266-A881-BF905B874735}"/>
    <dgm:cxn modelId="{DFCE1CEE-6BDC-4E6D-90F0-BF644099A43C}" srcId="{0E6AF74C-7EC2-45D8-85F4-13271887CA36}" destId="{3D988B3A-520E-4ED4-9DEF-D0661B4E56A9}" srcOrd="1" destOrd="0" parTransId="{9E4F1202-351F-412E-818E-708F4C04325E}" sibTransId="{0ABB2F83-B19B-47A2-B1ED-C0EAA1861CF9}"/>
    <dgm:cxn modelId="{81F467FA-49C7-4B8F-8C3E-DF1693C3B6DD}" type="presOf" srcId="{0E6AF74C-7EC2-45D8-85F4-13271887CA36}" destId="{FDBF3B96-EFF6-4590-AA77-98BB27397AA8}" srcOrd="0" destOrd="0" presId="urn:microsoft.com/office/officeart/2005/8/layout/lProcess3"/>
    <dgm:cxn modelId="{C76FD0FD-5E52-4A7D-A863-23C9FF18EA52}" srcId="{0E6AF74C-7EC2-45D8-85F4-13271887CA36}" destId="{B800A801-13D9-47E3-ABAE-165143A06830}" srcOrd="6" destOrd="0" parTransId="{0EE44D4E-6786-4D0B-90DB-37FDE25B69D0}" sibTransId="{8C1ED488-3587-4EF0-A732-042C9351079D}"/>
    <dgm:cxn modelId="{607E5109-3533-4936-A062-1ED113F0C32F}" type="presParOf" srcId="{FDBF3B96-EFF6-4590-AA77-98BB27397AA8}" destId="{4057DE1C-FF54-4435-B32B-9580000575B4}" srcOrd="0" destOrd="0" presId="urn:microsoft.com/office/officeart/2005/8/layout/lProcess3"/>
    <dgm:cxn modelId="{EC341940-86E1-4313-B95C-4C86A880EADB}" type="presParOf" srcId="{4057DE1C-FF54-4435-B32B-9580000575B4}" destId="{CEBFAA08-2371-4F43-B1D4-408B23E820A5}" srcOrd="0" destOrd="0" presId="urn:microsoft.com/office/officeart/2005/8/layout/lProcess3"/>
    <dgm:cxn modelId="{C67FBAD4-262F-4625-A689-E0332FA8501D}" type="presParOf" srcId="{4057DE1C-FF54-4435-B32B-9580000575B4}" destId="{F01FE876-54F6-4408-AEF3-15FDE01609EF}" srcOrd="1" destOrd="0" presId="urn:microsoft.com/office/officeart/2005/8/layout/lProcess3"/>
    <dgm:cxn modelId="{3C97A567-18F6-42EE-BA06-41A7401FF35C}" type="presParOf" srcId="{4057DE1C-FF54-4435-B32B-9580000575B4}" destId="{9622C296-3421-4667-BF99-7E0A49D42C02}" srcOrd="2" destOrd="0" presId="urn:microsoft.com/office/officeart/2005/8/layout/lProcess3"/>
    <dgm:cxn modelId="{3DE6AE29-E6D7-4D8A-B708-0A8473E45331}" type="presParOf" srcId="{4057DE1C-FF54-4435-B32B-9580000575B4}" destId="{47D1CBE9-A41C-4947-8672-51D43103DC3B}" srcOrd="3" destOrd="0" presId="urn:microsoft.com/office/officeart/2005/8/layout/lProcess3"/>
    <dgm:cxn modelId="{B6D1DBCF-0EF0-4C4B-9825-57BFF91CA8BB}" type="presParOf" srcId="{4057DE1C-FF54-4435-B32B-9580000575B4}" destId="{CAB6D7F9-420C-4023-8770-1EE85351A29D}" srcOrd="4" destOrd="0" presId="urn:microsoft.com/office/officeart/2005/8/layout/lProcess3"/>
    <dgm:cxn modelId="{124A7D25-B679-4F6F-B217-7F222DC71043}" type="presParOf" srcId="{FDBF3B96-EFF6-4590-AA77-98BB27397AA8}" destId="{71DE89E9-C5C2-4A3D-8222-9B7635744D5D}" srcOrd="1" destOrd="0" presId="urn:microsoft.com/office/officeart/2005/8/layout/lProcess3"/>
    <dgm:cxn modelId="{34802C80-D27E-46E1-9D2D-C7C5DE1454A7}" type="presParOf" srcId="{FDBF3B96-EFF6-4590-AA77-98BB27397AA8}" destId="{88E9CFEC-4A83-447C-96D5-30A482266CEF}" srcOrd="2" destOrd="0" presId="urn:microsoft.com/office/officeart/2005/8/layout/lProcess3"/>
    <dgm:cxn modelId="{4F1159F9-F255-4E33-92AB-DB08A2D25C56}" type="presParOf" srcId="{88E9CFEC-4A83-447C-96D5-30A482266CEF}" destId="{59168F78-2228-460A-9A22-FCD4F0110EFE}" srcOrd="0" destOrd="0" presId="urn:microsoft.com/office/officeart/2005/8/layout/lProcess3"/>
    <dgm:cxn modelId="{6A85B693-DB35-4C0D-8AC4-906FD691FB34}" type="presParOf" srcId="{88E9CFEC-4A83-447C-96D5-30A482266CEF}" destId="{2DD9476B-FC31-40D2-A19E-97993F2B699B}" srcOrd="1" destOrd="0" presId="urn:microsoft.com/office/officeart/2005/8/layout/lProcess3"/>
    <dgm:cxn modelId="{61922F20-B9D4-4E58-8739-B88126293B55}" type="presParOf" srcId="{88E9CFEC-4A83-447C-96D5-30A482266CEF}" destId="{5233F4EB-9AC1-4C33-BB96-350079B9DB55}" srcOrd="2" destOrd="0" presId="urn:microsoft.com/office/officeart/2005/8/layout/lProcess3"/>
    <dgm:cxn modelId="{A9330B48-1ED7-4A92-A8EB-9F159327729A}" type="presParOf" srcId="{88E9CFEC-4A83-447C-96D5-30A482266CEF}" destId="{ECEC0975-B6DE-4776-A9B5-F324DA105B8C}" srcOrd="3" destOrd="0" presId="urn:microsoft.com/office/officeart/2005/8/layout/lProcess3"/>
    <dgm:cxn modelId="{E6C422D7-7021-4447-97BF-B709528EE813}" type="presParOf" srcId="{88E9CFEC-4A83-447C-96D5-30A482266CEF}" destId="{FE50EAE6-0E54-4320-9368-22BF6CB9499E}" srcOrd="4" destOrd="0" presId="urn:microsoft.com/office/officeart/2005/8/layout/lProcess3"/>
    <dgm:cxn modelId="{39913901-A71B-41D4-BB8E-3F2B903BC282}" type="presParOf" srcId="{FDBF3B96-EFF6-4590-AA77-98BB27397AA8}" destId="{60029D3C-322E-4651-B6A8-8BB136E5A920}" srcOrd="3" destOrd="0" presId="urn:microsoft.com/office/officeart/2005/8/layout/lProcess3"/>
    <dgm:cxn modelId="{1DCD24CE-AAA5-4ADC-BFE4-05B815082602}" type="presParOf" srcId="{FDBF3B96-EFF6-4590-AA77-98BB27397AA8}" destId="{80A95C26-2411-40F4-82AB-02C933DAE583}" srcOrd="4" destOrd="0" presId="urn:microsoft.com/office/officeart/2005/8/layout/lProcess3"/>
    <dgm:cxn modelId="{AAAE41EB-F53E-4480-B233-2844EAEA0C4A}" type="presParOf" srcId="{80A95C26-2411-40F4-82AB-02C933DAE583}" destId="{4042CDCE-8B14-4E4F-9C5D-30EB73475538}" srcOrd="0" destOrd="0" presId="urn:microsoft.com/office/officeart/2005/8/layout/lProcess3"/>
    <dgm:cxn modelId="{DF6A49D2-C562-429F-8F3D-5F7E28FC371C}" type="presParOf" srcId="{80A95C26-2411-40F4-82AB-02C933DAE583}" destId="{1644E5FC-A1A4-469F-992F-ED6EE6E27A59}" srcOrd="1" destOrd="0" presId="urn:microsoft.com/office/officeart/2005/8/layout/lProcess3"/>
    <dgm:cxn modelId="{EFE02E3D-DB75-40E4-B3B8-B8E64AAEAD4B}" type="presParOf" srcId="{80A95C26-2411-40F4-82AB-02C933DAE583}" destId="{DF7D6AB7-8B3A-4211-B26D-559B4925EE4B}" srcOrd="2" destOrd="0" presId="urn:microsoft.com/office/officeart/2005/8/layout/lProcess3"/>
    <dgm:cxn modelId="{0951D965-068E-4599-AECD-173B737B5DAD}" type="presParOf" srcId="{80A95C26-2411-40F4-82AB-02C933DAE583}" destId="{908A46D2-8A20-40FC-8409-72C1ED1D35DC}" srcOrd="3" destOrd="0" presId="urn:microsoft.com/office/officeart/2005/8/layout/lProcess3"/>
    <dgm:cxn modelId="{6B9663FA-F7C3-4725-9D5E-1FABA923C9C7}" type="presParOf" srcId="{80A95C26-2411-40F4-82AB-02C933DAE583}" destId="{AF92C4A2-EBA8-42F8-B5B0-87E2FFE44422}" srcOrd="4" destOrd="0" presId="urn:microsoft.com/office/officeart/2005/8/layout/lProcess3"/>
    <dgm:cxn modelId="{A2F40C76-5276-459A-AABA-9C723C976C87}" type="presParOf" srcId="{FDBF3B96-EFF6-4590-AA77-98BB27397AA8}" destId="{655649AF-2F7D-426F-A44B-F5E3DD30FE7D}" srcOrd="5" destOrd="0" presId="urn:microsoft.com/office/officeart/2005/8/layout/lProcess3"/>
    <dgm:cxn modelId="{8A0B5DFB-A1D0-4BB3-B82B-B8EC01D7100E}" type="presParOf" srcId="{FDBF3B96-EFF6-4590-AA77-98BB27397AA8}" destId="{B0B690C1-6147-4210-97A0-E468AFD8D723}" srcOrd="6" destOrd="0" presId="urn:microsoft.com/office/officeart/2005/8/layout/lProcess3"/>
    <dgm:cxn modelId="{3D469896-5D12-4161-87C0-6AF1BD025DA2}" type="presParOf" srcId="{B0B690C1-6147-4210-97A0-E468AFD8D723}" destId="{F66EA47F-CB10-428E-9171-D02D036F1B16}" srcOrd="0" destOrd="0" presId="urn:microsoft.com/office/officeart/2005/8/layout/lProcess3"/>
    <dgm:cxn modelId="{8058D96D-D979-4FAA-B3BB-376576043FA6}" type="presParOf" srcId="{B0B690C1-6147-4210-97A0-E468AFD8D723}" destId="{C79D027E-1F96-4591-879C-916D9B8D5860}" srcOrd="1" destOrd="0" presId="urn:microsoft.com/office/officeart/2005/8/layout/lProcess3"/>
    <dgm:cxn modelId="{F34F66B1-965A-4940-84EA-AB7F55EDB89F}" type="presParOf" srcId="{B0B690C1-6147-4210-97A0-E468AFD8D723}" destId="{F55FE8A1-BE04-4BAE-AD0C-0E93B198E979}" srcOrd="2" destOrd="0" presId="urn:microsoft.com/office/officeart/2005/8/layout/lProcess3"/>
    <dgm:cxn modelId="{E3240ECA-E54E-4946-8556-DACC4A06E8CD}" type="presParOf" srcId="{B0B690C1-6147-4210-97A0-E468AFD8D723}" destId="{D21E401C-AC98-4900-9546-93CFAB85E586}" srcOrd="3" destOrd="0" presId="urn:microsoft.com/office/officeart/2005/8/layout/lProcess3"/>
    <dgm:cxn modelId="{0D9502EA-A686-41FA-AE56-D2B774E095AF}" type="presParOf" srcId="{B0B690C1-6147-4210-97A0-E468AFD8D723}" destId="{CF244C75-2428-4D18-BF13-B93B184BBF4C}" srcOrd="4" destOrd="0" presId="urn:microsoft.com/office/officeart/2005/8/layout/lProcess3"/>
    <dgm:cxn modelId="{9E21A5C9-EEA3-44FE-A4C3-B5B23105C595}" type="presParOf" srcId="{FDBF3B96-EFF6-4590-AA77-98BB27397AA8}" destId="{A438E39D-7C47-484F-AF8A-B4A29E7EF423}" srcOrd="7" destOrd="0" presId="urn:microsoft.com/office/officeart/2005/8/layout/lProcess3"/>
    <dgm:cxn modelId="{E512CA9B-BB00-44E4-B0CC-B02692EBD26D}" type="presParOf" srcId="{FDBF3B96-EFF6-4590-AA77-98BB27397AA8}" destId="{66831EB2-B87E-40F2-AD68-024E79587DD9}" srcOrd="8" destOrd="0" presId="urn:microsoft.com/office/officeart/2005/8/layout/lProcess3"/>
    <dgm:cxn modelId="{A0D8AC64-9638-4059-9767-05C4E6D7510D}" type="presParOf" srcId="{66831EB2-B87E-40F2-AD68-024E79587DD9}" destId="{610B1D70-E0E8-4440-A14B-EFB30B249DDA}" srcOrd="0" destOrd="0" presId="urn:microsoft.com/office/officeart/2005/8/layout/lProcess3"/>
    <dgm:cxn modelId="{0050937D-817A-4847-B1A8-F66AE653E749}" type="presParOf" srcId="{66831EB2-B87E-40F2-AD68-024E79587DD9}" destId="{70F85C16-C4EB-47D4-8074-003809CA34F6}" srcOrd="1" destOrd="0" presId="urn:microsoft.com/office/officeart/2005/8/layout/lProcess3"/>
    <dgm:cxn modelId="{C9C93786-3999-45B8-8C1C-1A56ECF0D371}" type="presParOf" srcId="{66831EB2-B87E-40F2-AD68-024E79587DD9}" destId="{929371B0-88D8-4AE5-A7D5-6301CA027A3A}" srcOrd="2" destOrd="0" presId="urn:microsoft.com/office/officeart/2005/8/layout/lProcess3"/>
    <dgm:cxn modelId="{00AB32A3-8468-4372-8833-E6B96266073C}" type="presParOf" srcId="{66831EB2-B87E-40F2-AD68-024E79587DD9}" destId="{137DBAEC-D5AB-4D4E-B856-2BE1D0CAF716}" srcOrd="3" destOrd="0" presId="urn:microsoft.com/office/officeart/2005/8/layout/lProcess3"/>
    <dgm:cxn modelId="{9CF8961C-4CDD-4732-870C-2BA9E5E07FAA}" type="presParOf" srcId="{66831EB2-B87E-40F2-AD68-024E79587DD9}" destId="{9E7675AE-DACD-4763-86AB-7B3A822BE842}" srcOrd="4" destOrd="0" presId="urn:microsoft.com/office/officeart/2005/8/layout/lProcess3"/>
    <dgm:cxn modelId="{5FE64F06-B1AF-48E1-9003-24128493C67C}" type="presParOf" srcId="{FDBF3B96-EFF6-4590-AA77-98BB27397AA8}" destId="{179884B1-EE72-4FF2-A760-0B507544E0BC}" srcOrd="9" destOrd="0" presId="urn:microsoft.com/office/officeart/2005/8/layout/lProcess3"/>
    <dgm:cxn modelId="{FF4B6BB6-D59E-4EE6-8484-E67D15557AB4}" type="presParOf" srcId="{FDBF3B96-EFF6-4590-AA77-98BB27397AA8}" destId="{E6871743-E6C5-4C7B-9A83-14A622FAA218}" srcOrd="10" destOrd="0" presId="urn:microsoft.com/office/officeart/2005/8/layout/lProcess3"/>
    <dgm:cxn modelId="{C77C7097-B024-426E-B483-721A0AAF4089}" type="presParOf" srcId="{E6871743-E6C5-4C7B-9A83-14A622FAA218}" destId="{62DC8514-F8E7-4AFA-8B3F-CA436AA14E8F}" srcOrd="0" destOrd="0" presId="urn:microsoft.com/office/officeart/2005/8/layout/lProcess3"/>
    <dgm:cxn modelId="{5BBAEA11-FF0F-4C1B-97D1-C9552092D52B}" type="presParOf" srcId="{E6871743-E6C5-4C7B-9A83-14A622FAA218}" destId="{6E4E1353-C7EA-4932-BFBB-D597687048D9}" srcOrd="1" destOrd="0" presId="urn:microsoft.com/office/officeart/2005/8/layout/lProcess3"/>
    <dgm:cxn modelId="{0997E391-967E-4205-A98F-0920D548A5FD}" type="presParOf" srcId="{E6871743-E6C5-4C7B-9A83-14A622FAA218}" destId="{7103C440-A41C-40BC-B719-EEAB6722206E}" srcOrd="2" destOrd="0" presId="urn:microsoft.com/office/officeart/2005/8/layout/lProcess3"/>
    <dgm:cxn modelId="{40EBC606-20D7-4AB8-B845-447757217D42}" type="presParOf" srcId="{E6871743-E6C5-4C7B-9A83-14A622FAA218}" destId="{0F0E36E8-0775-428C-B012-8AA697698642}" srcOrd="3" destOrd="0" presId="urn:microsoft.com/office/officeart/2005/8/layout/lProcess3"/>
    <dgm:cxn modelId="{0FCA31F3-93F2-4365-9AF1-7BEC7F5742F4}" type="presParOf" srcId="{E6871743-E6C5-4C7B-9A83-14A622FAA218}" destId="{CABA7BF8-2663-4886-B827-E44A212F7940}" srcOrd="4" destOrd="0" presId="urn:microsoft.com/office/officeart/2005/8/layout/lProcess3"/>
    <dgm:cxn modelId="{D4704991-9DFB-4D8E-A48D-8F7309E8EBB9}" type="presParOf" srcId="{FDBF3B96-EFF6-4590-AA77-98BB27397AA8}" destId="{5A90E236-A29D-4741-B739-A33A303FD7FC}" srcOrd="11" destOrd="0" presId="urn:microsoft.com/office/officeart/2005/8/layout/lProcess3"/>
    <dgm:cxn modelId="{99640B00-29E4-4497-9161-D22FAE2DE59A}" type="presParOf" srcId="{FDBF3B96-EFF6-4590-AA77-98BB27397AA8}" destId="{E6B4F476-A011-4F34-B61A-D1C2157A1035}" srcOrd="12" destOrd="0" presId="urn:microsoft.com/office/officeart/2005/8/layout/lProcess3"/>
    <dgm:cxn modelId="{70066049-34A8-4BEB-9FA3-04791B39BCDC}" type="presParOf" srcId="{E6B4F476-A011-4F34-B61A-D1C2157A1035}" destId="{3A91EBA8-00E5-4D2F-A98A-F2A70D248C8F}" srcOrd="0" destOrd="0" presId="urn:microsoft.com/office/officeart/2005/8/layout/lProcess3"/>
    <dgm:cxn modelId="{EDBD67CF-5E81-428E-9429-1C148B7EFDBC}" type="presParOf" srcId="{E6B4F476-A011-4F34-B61A-D1C2157A1035}" destId="{F375AD19-CA70-466E-B9FD-CA17E6EC7DFD}" srcOrd="1" destOrd="0" presId="urn:microsoft.com/office/officeart/2005/8/layout/lProcess3"/>
    <dgm:cxn modelId="{8171F2EB-003F-4926-9F23-EC10969B5FED}" type="presParOf" srcId="{E6B4F476-A011-4F34-B61A-D1C2157A1035}" destId="{F4F4275B-DFC1-40D8-885D-AE8D662A3545}" srcOrd="2" destOrd="0" presId="urn:microsoft.com/office/officeart/2005/8/layout/lProcess3"/>
    <dgm:cxn modelId="{C8EB437D-A7CD-4DC5-9CA2-8396817D8EF3}" type="presParOf" srcId="{E6B4F476-A011-4F34-B61A-D1C2157A1035}" destId="{2CBAE2EA-4C17-4920-937D-29C958333D2C}" srcOrd="3" destOrd="0" presId="urn:microsoft.com/office/officeart/2005/8/layout/lProcess3"/>
    <dgm:cxn modelId="{9162D9AA-AFB0-4A8C-BF7B-F0058DB6AD6F}" type="presParOf" srcId="{E6B4F476-A011-4F34-B61A-D1C2157A1035}" destId="{2DB81E4E-C95B-482A-977A-5449BCF0E0D6}"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5CDF6-5E6D-4719-A9CC-B1175337B196}">
      <dsp:nvSpPr>
        <dsp:cNvPr id="0" name=""/>
        <dsp:cNvSpPr/>
      </dsp:nvSpPr>
      <dsp:spPr>
        <a:xfrm>
          <a:off x="0" y="171902"/>
          <a:ext cx="2700337" cy="21602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2D5F17D-95DD-40DE-9AC5-7A9E63F0EA92}">
      <dsp:nvSpPr>
        <dsp:cNvPr id="0" name=""/>
        <dsp:cNvSpPr/>
      </dsp:nvSpPr>
      <dsp:spPr>
        <a:xfrm>
          <a:off x="243030" y="2234241"/>
          <a:ext cx="2403300" cy="1173088"/>
        </a:xfrm>
        <a:prstGeom prst="wedgeRectCallout">
          <a:avLst>
            <a:gd name="adj1" fmla="val 20250"/>
            <a:gd name="adj2" fmla="val -607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A servant that represented the people of Israel</a:t>
          </a:r>
          <a:endParaRPr lang="es-ES" sz="1800" b="1" kern="1200" dirty="0">
            <a:solidFill>
              <a:schemeClr val="tx1"/>
            </a:solidFill>
          </a:endParaRPr>
        </a:p>
      </dsp:txBody>
      <dsp:txXfrm>
        <a:off x="243030" y="2234241"/>
        <a:ext cx="2403300" cy="1173088"/>
      </dsp:txXfrm>
    </dsp:sp>
    <dsp:sp modelId="{E527E4A3-F7F4-4676-AB2F-244F8F80C430}">
      <dsp:nvSpPr>
        <dsp:cNvPr id="0" name=""/>
        <dsp:cNvSpPr/>
      </dsp:nvSpPr>
      <dsp:spPr>
        <a:xfrm>
          <a:off x="2970370" y="171902"/>
          <a:ext cx="2700337" cy="2160269"/>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D8DA669D-FA85-46BD-A9CB-392FFA08C03F}">
      <dsp:nvSpPr>
        <dsp:cNvPr id="0" name=""/>
        <dsp:cNvSpPr/>
      </dsp:nvSpPr>
      <dsp:spPr>
        <a:xfrm>
          <a:off x="3213401" y="2234241"/>
          <a:ext cx="2403300" cy="1173088"/>
        </a:xfrm>
        <a:prstGeom prst="wedgeRectCallout">
          <a:avLst>
            <a:gd name="adj1" fmla="val 20250"/>
            <a:gd name="adj2" fmla="val -60700"/>
          </a:avLst>
        </a:prstGeom>
        <a:gradFill rotWithShape="0">
          <a:gsLst>
            <a:gs pos="0">
              <a:schemeClr val="accent3">
                <a:hueOff val="8797671"/>
                <a:satOff val="-20044"/>
                <a:lumOff val="8040"/>
                <a:alphaOff val="0"/>
                <a:satMod val="103000"/>
                <a:lumMod val="102000"/>
                <a:tint val="94000"/>
              </a:schemeClr>
            </a:gs>
            <a:gs pos="50000">
              <a:schemeClr val="accent3">
                <a:hueOff val="8797671"/>
                <a:satOff val="-20044"/>
                <a:lumOff val="8040"/>
                <a:alphaOff val="0"/>
                <a:satMod val="110000"/>
                <a:lumMod val="100000"/>
                <a:shade val="100000"/>
              </a:schemeClr>
            </a:gs>
            <a:gs pos="100000">
              <a:schemeClr val="accent3">
                <a:hueOff val="8797671"/>
                <a:satOff val="-20044"/>
                <a:lumOff val="804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An anointed (Messiah) servant who would have a difficult mission (chapter 49)</a:t>
          </a:r>
          <a:endParaRPr lang="es-ES" sz="1800" b="1" kern="1200">
            <a:solidFill>
              <a:schemeClr val="tx1"/>
            </a:solidFill>
          </a:endParaRPr>
        </a:p>
      </dsp:txBody>
      <dsp:txXfrm>
        <a:off x="3213401" y="2234241"/>
        <a:ext cx="2403300" cy="1173088"/>
      </dsp:txXfrm>
    </dsp:sp>
    <dsp:sp modelId="{584D632E-0DB1-4A7F-A8D7-13AB5203EFB4}">
      <dsp:nvSpPr>
        <dsp:cNvPr id="0" name=""/>
        <dsp:cNvSpPr/>
      </dsp:nvSpPr>
      <dsp:spPr>
        <a:xfrm>
          <a:off x="5940741" y="171902"/>
          <a:ext cx="2700337" cy="2160269"/>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B15A32E-CDA6-4CF6-B333-4802520B5E43}">
      <dsp:nvSpPr>
        <dsp:cNvPr id="0" name=""/>
        <dsp:cNvSpPr/>
      </dsp:nvSpPr>
      <dsp:spPr>
        <a:xfrm>
          <a:off x="6183772" y="2234241"/>
          <a:ext cx="2403300" cy="1173088"/>
        </a:xfrm>
        <a:prstGeom prst="wedgeRectCallout">
          <a:avLst>
            <a:gd name="adj1" fmla="val 20250"/>
            <a:gd name="adj2" fmla="val -60700"/>
          </a:avLst>
        </a:prstGeom>
        <a:gradFill rotWithShape="0">
          <a:gsLst>
            <a:gs pos="0">
              <a:schemeClr val="accent3">
                <a:hueOff val="17595342"/>
                <a:satOff val="-40088"/>
                <a:lumOff val="16080"/>
                <a:alphaOff val="0"/>
                <a:satMod val="103000"/>
                <a:lumMod val="102000"/>
                <a:tint val="94000"/>
              </a:schemeClr>
            </a:gs>
            <a:gs pos="50000">
              <a:schemeClr val="accent3">
                <a:hueOff val="17595342"/>
                <a:satOff val="-40088"/>
                <a:lumOff val="16080"/>
                <a:alphaOff val="0"/>
                <a:satMod val="110000"/>
                <a:lumMod val="100000"/>
                <a:shade val="100000"/>
              </a:schemeClr>
            </a:gs>
            <a:gs pos="100000">
              <a:schemeClr val="accent3">
                <a:hueOff val="17595342"/>
                <a:satOff val="-40088"/>
                <a:lumOff val="160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An anointed (messiah) liberator who was predicted by name: Cyrus.</a:t>
          </a:r>
          <a:endParaRPr lang="es-ES" sz="1800" b="1" kern="1200">
            <a:solidFill>
              <a:schemeClr val="tx1"/>
            </a:solidFill>
          </a:endParaRPr>
        </a:p>
      </dsp:txBody>
      <dsp:txXfrm>
        <a:off x="6183772" y="2234241"/>
        <a:ext cx="2403300" cy="117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2704F-B947-4FCF-9530-0338D1FCB66C}">
      <dsp:nvSpPr>
        <dsp:cNvPr id="0" name=""/>
        <dsp:cNvSpPr/>
      </dsp:nvSpPr>
      <dsp:spPr>
        <a:xfrm>
          <a:off x="3173" y="302559"/>
          <a:ext cx="0" cy="1935970"/>
        </a:xfrm>
        <a:prstGeom prst="lin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0BC010B-679C-4D52-B09E-90B30DB63D67}">
      <dsp:nvSpPr>
        <dsp:cNvPr id="0" name=""/>
        <dsp:cNvSpPr/>
      </dsp:nvSpPr>
      <dsp:spPr>
        <a:xfrm>
          <a:off x="78943" y="367091"/>
          <a:ext cx="1820472" cy="87118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r="451"/>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9F368FF-02B8-4DF3-A09D-2FDB639BA001}">
      <dsp:nvSpPr>
        <dsp:cNvPr id="0" name=""/>
        <dsp:cNvSpPr/>
      </dsp:nvSpPr>
      <dsp:spPr>
        <a:xfrm>
          <a:off x="78943" y="1238278"/>
          <a:ext cx="1820472" cy="100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He brings justice to the Gentiles</a:t>
          </a:r>
          <a:endParaRPr lang="es-ES" sz="1800" b="1" kern="1200" dirty="0"/>
        </a:p>
      </dsp:txBody>
      <dsp:txXfrm>
        <a:off x="78943" y="1238278"/>
        <a:ext cx="1820472" cy="1000251"/>
      </dsp:txXfrm>
    </dsp:sp>
    <dsp:sp modelId="{8B40EFD5-B2C3-432D-9BF9-7D7592A7A842}">
      <dsp:nvSpPr>
        <dsp:cNvPr id="0" name=""/>
        <dsp:cNvSpPr/>
      </dsp:nvSpPr>
      <dsp:spPr>
        <a:xfrm>
          <a:off x="2582" y="87451"/>
          <a:ext cx="1922967" cy="21510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Isaiah </a:t>
          </a:r>
          <a:r>
            <a:rPr lang="es-ES" sz="1800" b="1" kern="1200" dirty="0">
              <a:effectLst>
                <a:outerShdw blurRad="38100" dist="38100" dir="2700000" algn="tl">
                  <a:srgbClr val="000000">
                    <a:alpha val="43137"/>
                  </a:srgbClr>
                </a:outerShdw>
              </a:effectLst>
            </a:rPr>
            <a:t>42:1</a:t>
          </a:r>
        </a:p>
      </dsp:txBody>
      <dsp:txXfrm>
        <a:off x="2582" y="87451"/>
        <a:ext cx="1922967" cy="215107"/>
      </dsp:txXfrm>
    </dsp:sp>
    <dsp:sp modelId="{A1B6A51B-5006-4B80-B13F-6B5C85D8AB0A}">
      <dsp:nvSpPr>
        <dsp:cNvPr id="0" name=""/>
        <dsp:cNvSpPr/>
      </dsp:nvSpPr>
      <dsp:spPr>
        <a:xfrm>
          <a:off x="2337782" y="302559"/>
          <a:ext cx="0" cy="1935970"/>
        </a:xfrm>
        <a:prstGeom prst="line">
          <a:avLst/>
        </a:prstGeom>
        <a:solidFill>
          <a:schemeClr val="lt1">
            <a:alpha val="90000"/>
            <a:hueOff val="0"/>
            <a:satOff val="0"/>
            <a:lumOff val="0"/>
            <a:alphaOff val="0"/>
          </a:schemeClr>
        </a:solidFill>
        <a:ln w="6350" cap="flat" cmpd="sng" algn="ctr">
          <a:solidFill>
            <a:schemeClr val="accent5">
              <a:hueOff val="-1013224"/>
              <a:satOff val="1071"/>
              <a:lumOff val="-196"/>
              <a:alphaOff val="0"/>
            </a:schemeClr>
          </a:solidFill>
          <a:prstDash val="solid"/>
          <a:miter lim="800000"/>
        </a:ln>
        <a:effectLst/>
      </dsp:spPr>
      <dsp:style>
        <a:lnRef idx="1">
          <a:scrgbClr r="0" g="0" b="0"/>
        </a:lnRef>
        <a:fillRef idx="1">
          <a:scrgbClr r="0" g="0" b="0"/>
        </a:fillRef>
        <a:effectRef idx="2">
          <a:scrgbClr r="0" g="0" b="0"/>
        </a:effectRef>
        <a:fontRef idx="minor"/>
      </dsp:style>
    </dsp:sp>
    <dsp:sp modelId="{C731984E-23D9-4EE3-A5CA-23C8CEA11621}">
      <dsp:nvSpPr>
        <dsp:cNvPr id="0" name=""/>
        <dsp:cNvSpPr/>
      </dsp:nvSpPr>
      <dsp:spPr>
        <a:xfrm>
          <a:off x="2422025" y="367091"/>
          <a:ext cx="1820472" cy="871186"/>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54EB32-D9B5-4E98-82E7-209A57541B87}">
      <dsp:nvSpPr>
        <dsp:cNvPr id="0" name=""/>
        <dsp:cNvSpPr/>
      </dsp:nvSpPr>
      <dsp:spPr>
        <a:xfrm>
          <a:off x="2422025" y="1238278"/>
          <a:ext cx="1820472" cy="100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He fulfills His goals with silence and meekness</a:t>
          </a:r>
          <a:endParaRPr lang="es-ES" sz="1800" b="1" kern="1200" dirty="0"/>
        </a:p>
      </dsp:txBody>
      <dsp:txXfrm>
        <a:off x="2422025" y="1238278"/>
        <a:ext cx="1820472" cy="1000251"/>
      </dsp:txXfrm>
    </dsp:sp>
    <dsp:sp modelId="{F9269983-30F0-4146-B4BA-9901DCA5B9BA}">
      <dsp:nvSpPr>
        <dsp:cNvPr id="0" name=""/>
        <dsp:cNvSpPr/>
      </dsp:nvSpPr>
      <dsp:spPr>
        <a:xfrm>
          <a:off x="2345664" y="87451"/>
          <a:ext cx="1922967" cy="215107"/>
        </a:xfrm>
        <a:prstGeom prst="rect">
          <a:avLst/>
        </a:prstGeom>
        <a:gradFill rotWithShape="0">
          <a:gsLst>
            <a:gs pos="0">
              <a:schemeClr val="accent5">
                <a:hueOff val="-1013224"/>
                <a:satOff val="1071"/>
                <a:lumOff val="-196"/>
                <a:alphaOff val="0"/>
                <a:satMod val="103000"/>
                <a:lumMod val="102000"/>
                <a:tint val="94000"/>
              </a:schemeClr>
            </a:gs>
            <a:gs pos="50000">
              <a:schemeClr val="accent5">
                <a:hueOff val="-1013224"/>
                <a:satOff val="1071"/>
                <a:lumOff val="-196"/>
                <a:alphaOff val="0"/>
                <a:satMod val="110000"/>
                <a:lumMod val="100000"/>
                <a:shade val="100000"/>
              </a:schemeClr>
            </a:gs>
            <a:gs pos="100000">
              <a:schemeClr val="accent5">
                <a:hueOff val="-1013224"/>
                <a:satOff val="1071"/>
                <a:lumOff val="-196"/>
                <a:alphaOff val="0"/>
                <a:lumMod val="99000"/>
                <a:satMod val="120000"/>
                <a:shade val="78000"/>
              </a:schemeClr>
            </a:gs>
          </a:gsLst>
          <a:lin ang="5400000" scaled="0"/>
        </a:gradFill>
        <a:ln w="6350" cap="flat" cmpd="sng" algn="ctr">
          <a:solidFill>
            <a:schemeClr val="accent5">
              <a:hueOff val="-1013224"/>
              <a:satOff val="1071"/>
              <a:lumOff val="-19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Isaiah </a:t>
          </a:r>
          <a:r>
            <a:rPr lang="es-ES" sz="1800" b="1" kern="1200" dirty="0">
              <a:effectLst>
                <a:outerShdw blurRad="38100" dist="38100" dir="2700000" algn="tl">
                  <a:srgbClr val="000000">
                    <a:alpha val="43137"/>
                  </a:srgbClr>
                </a:outerShdw>
              </a:effectLst>
            </a:rPr>
            <a:t>42:2-4</a:t>
          </a:r>
        </a:p>
      </dsp:txBody>
      <dsp:txXfrm>
        <a:off x="2345664" y="87451"/>
        <a:ext cx="1922967" cy="215107"/>
      </dsp:txXfrm>
    </dsp:sp>
    <dsp:sp modelId="{DD661EE6-CD98-47F5-BB20-62F90F8D6F8E}">
      <dsp:nvSpPr>
        <dsp:cNvPr id="0" name=""/>
        <dsp:cNvSpPr/>
      </dsp:nvSpPr>
      <dsp:spPr>
        <a:xfrm>
          <a:off x="4688178" y="302559"/>
          <a:ext cx="0" cy="1935970"/>
        </a:xfrm>
        <a:prstGeom prst="line">
          <a:avLst/>
        </a:prstGeom>
        <a:solidFill>
          <a:schemeClr val="lt1">
            <a:alpha val="90000"/>
            <a:hueOff val="0"/>
            <a:satOff val="0"/>
            <a:lumOff val="0"/>
            <a:alphaOff val="0"/>
          </a:schemeClr>
        </a:solidFill>
        <a:ln w="6350" cap="flat" cmpd="sng" algn="ctr">
          <a:solidFill>
            <a:schemeClr val="accent5">
              <a:hueOff val="-2026448"/>
              <a:satOff val="2142"/>
              <a:lumOff val="-393"/>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CC285A-B6BD-4F74-8E66-E6A552CB1CD1}">
      <dsp:nvSpPr>
        <dsp:cNvPr id="0" name=""/>
        <dsp:cNvSpPr/>
      </dsp:nvSpPr>
      <dsp:spPr>
        <a:xfrm>
          <a:off x="4765106" y="367091"/>
          <a:ext cx="1820472" cy="871186"/>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28AAD4-0E25-4578-B381-697F75A8E804}">
      <dsp:nvSpPr>
        <dsp:cNvPr id="0" name=""/>
        <dsp:cNvSpPr/>
      </dsp:nvSpPr>
      <dsp:spPr>
        <a:xfrm>
          <a:off x="4765106" y="1238278"/>
          <a:ext cx="1820472" cy="100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He acts as a covenant between God and His people</a:t>
          </a:r>
          <a:endParaRPr lang="es-ES" sz="1800" b="1" kern="1200" dirty="0"/>
        </a:p>
      </dsp:txBody>
      <dsp:txXfrm>
        <a:off x="4765106" y="1238278"/>
        <a:ext cx="1820472" cy="1000251"/>
      </dsp:txXfrm>
    </dsp:sp>
    <dsp:sp modelId="{C8552280-877C-48C4-9221-341EDB7A3538}">
      <dsp:nvSpPr>
        <dsp:cNvPr id="0" name=""/>
        <dsp:cNvSpPr/>
      </dsp:nvSpPr>
      <dsp:spPr>
        <a:xfrm>
          <a:off x="4688746" y="87451"/>
          <a:ext cx="1922967" cy="215107"/>
        </a:xfrm>
        <a:prstGeom prst="rect">
          <a:avLst/>
        </a:prstGeom>
        <a:gradFill rotWithShape="0">
          <a:gsLst>
            <a:gs pos="0">
              <a:schemeClr val="accent5">
                <a:hueOff val="-2026448"/>
                <a:satOff val="2142"/>
                <a:lumOff val="-393"/>
                <a:alphaOff val="0"/>
                <a:satMod val="103000"/>
                <a:lumMod val="102000"/>
                <a:tint val="94000"/>
              </a:schemeClr>
            </a:gs>
            <a:gs pos="50000">
              <a:schemeClr val="accent5">
                <a:hueOff val="-2026448"/>
                <a:satOff val="2142"/>
                <a:lumOff val="-393"/>
                <a:alphaOff val="0"/>
                <a:satMod val="110000"/>
                <a:lumMod val="100000"/>
                <a:shade val="100000"/>
              </a:schemeClr>
            </a:gs>
            <a:gs pos="100000">
              <a:schemeClr val="accent5">
                <a:hueOff val="-2026448"/>
                <a:satOff val="2142"/>
                <a:lumOff val="-393"/>
                <a:alphaOff val="0"/>
                <a:lumMod val="99000"/>
                <a:satMod val="120000"/>
                <a:shade val="78000"/>
              </a:schemeClr>
            </a:gs>
          </a:gsLst>
          <a:lin ang="5400000" scaled="0"/>
        </a:gradFill>
        <a:ln w="6350" cap="flat" cmpd="sng" algn="ctr">
          <a:solidFill>
            <a:schemeClr val="accent5">
              <a:hueOff val="-2026448"/>
              <a:satOff val="2142"/>
              <a:lumOff val="-39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Isaiah </a:t>
          </a:r>
          <a:r>
            <a:rPr lang="es-ES" sz="1800" b="1" kern="1200" dirty="0">
              <a:effectLst>
                <a:outerShdw blurRad="38100" dist="38100" dir="2700000" algn="tl">
                  <a:srgbClr val="000000">
                    <a:alpha val="43137"/>
                  </a:srgbClr>
                </a:outerShdw>
              </a:effectLst>
            </a:rPr>
            <a:t>42:5-6</a:t>
          </a:r>
        </a:p>
      </dsp:txBody>
      <dsp:txXfrm>
        <a:off x="4688746" y="87451"/>
        <a:ext cx="1922967" cy="215107"/>
      </dsp:txXfrm>
    </dsp:sp>
    <dsp:sp modelId="{236751E5-4271-4516-A6EA-EE2A67FBE4E1}">
      <dsp:nvSpPr>
        <dsp:cNvPr id="0" name=""/>
        <dsp:cNvSpPr/>
      </dsp:nvSpPr>
      <dsp:spPr>
        <a:xfrm>
          <a:off x="7070196" y="302559"/>
          <a:ext cx="0" cy="1935970"/>
        </a:xfrm>
        <a:prstGeom prst="line">
          <a:avLst/>
        </a:prstGeom>
        <a:solidFill>
          <a:schemeClr val="lt1">
            <a:alpha val="90000"/>
            <a:hueOff val="0"/>
            <a:satOff val="0"/>
            <a:lumOff val="0"/>
            <a:alphaOff val="0"/>
          </a:schemeClr>
        </a:solidFill>
        <a:ln w="6350" cap="flat" cmpd="sng" algn="ctr">
          <a:solidFill>
            <a:schemeClr val="accent5">
              <a:hueOff val="-3039673"/>
              <a:satOff val="3213"/>
              <a:lumOff val="-589"/>
              <a:alphaOff val="0"/>
            </a:schemeClr>
          </a:solidFill>
          <a:prstDash val="solid"/>
          <a:miter lim="800000"/>
        </a:ln>
        <a:effectLst/>
      </dsp:spPr>
      <dsp:style>
        <a:lnRef idx="1">
          <a:scrgbClr r="0" g="0" b="0"/>
        </a:lnRef>
        <a:fillRef idx="1">
          <a:scrgbClr r="0" g="0" b="0"/>
        </a:fillRef>
        <a:effectRef idx="2">
          <a:scrgbClr r="0" g="0" b="0"/>
        </a:effectRef>
        <a:fontRef idx="minor"/>
      </dsp:style>
    </dsp:sp>
    <dsp:sp modelId="{63DF9E9E-64F1-414D-9B18-CD8FE3438F43}">
      <dsp:nvSpPr>
        <dsp:cNvPr id="0" name=""/>
        <dsp:cNvSpPr/>
      </dsp:nvSpPr>
      <dsp:spPr>
        <a:xfrm>
          <a:off x="7147125" y="367091"/>
          <a:ext cx="1820472" cy="87118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BDCF09-005B-4692-93CA-53C1F730A4A6}">
      <dsp:nvSpPr>
        <dsp:cNvPr id="0" name=""/>
        <dsp:cNvSpPr/>
      </dsp:nvSpPr>
      <dsp:spPr>
        <a:xfrm>
          <a:off x="7031827" y="1238278"/>
          <a:ext cx="2051067" cy="100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en-US" sz="1800" b="1" kern="1200"/>
            <a:t>He brings light and hope to heal the blindness and to free the prisoners</a:t>
          </a:r>
          <a:endParaRPr lang="es-ES" sz="1800" b="1" kern="1200" dirty="0"/>
        </a:p>
      </dsp:txBody>
      <dsp:txXfrm>
        <a:off x="7031827" y="1238278"/>
        <a:ext cx="2051067" cy="1000251"/>
      </dsp:txXfrm>
    </dsp:sp>
    <dsp:sp modelId="{E1801511-8091-4C20-A8F6-CD8E3A1D096D}">
      <dsp:nvSpPr>
        <dsp:cNvPr id="0" name=""/>
        <dsp:cNvSpPr/>
      </dsp:nvSpPr>
      <dsp:spPr>
        <a:xfrm>
          <a:off x="7070764" y="87451"/>
          <a:ext cx="1922967" cy="215107"/>
        </a:xfrm>
        <a:prstGeom prst="rect">
          <a:avLst/>
        </a:prstGeom>
        <a:gradFill rotWithShape="0">
          <a:gsLst>
            <a:gs pos="0">
              <a:schemeClr val="accent5">
                <a:hueOff val="-3039673"/>
                <a:satOff val="3213"/>
                <a:lumOff val="-589"/>
                <a:alphaOff val="0"/>
                <a:satMod val="103000"/>
                <a:lumMod val="102000"/>
                <a:tint val="94000"/>
              </a:schemeClr>
            </a:gs>
            <a:gs pos="50000">
              <a:schemeClr val="accent5">
                <a:hueOff val="-3039673"/>
                <a:satOff val="3213"/>
                <a:lumOff val="-589"/>
                <a:alphaOff val="0"/>
                <a:satMod val="110000"/>
                <a:lumMod val="100000"/>
                <a:shade val="100000"/>
              </a:schemeClr>
            </a:gs>
            <a:gs pos="100000">
              <a:schemeClr val="accent5">
                <a:hueOff val="-3039673"/>
                <a:satOff val="3213"/>
                <a:lumOff val="-589"/>
                <a:alphaOff val="0"/>
                <a:lumMod val="99000"/>
                <a:satMod val="120000"/>
                <a:shade val="78000"/>
              </a:schemeClr>
            </a:gs>
          </a:gsLst>
          <a:lin ang="5400000" scaled="0"/>
        </a:gradFill>
        <a:ln w="6350" cap="flat" cmpd="sng" algn="ctr">
          <a:solidFill>
            <a:schemeClr val="accent5">
              <a:hueOff val="-3039673"/>
              <a:satOff val="3213"/>
              <a:lumOff val="-58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a:effectLst>
                <a:outerShdw blurRad="38100" dist="38100" dir="2700000" algn="tl">
                  <a:srgbClr val="000000">
                    <a:alpha val="43137"/>
                  </a:srgbClr>
                </a:outerShdw>
              </a:effectLst>
            </a:rPr>
            <a:t>Isaiah </a:t>
          </a:r>
          <a:r>
            <a:rPr lang="es-ES" sz="1800" b="1" kern="1200" dirty="0">
              <a:effectLst>
                <a:outerShdw blurRad="38100" dist="38100" dir="2700000" algn="tl">
                  <a:srgbClr val="000000">
                    <a:alpha val="43137"/>
                  </a:srgbClr>
                </a:outerShdw>
              </a:effectLst>
            </a:rPr>
            <a:t>42:7</a:t>
          </a:r>
        </a:p>
      </dsp:txBody>
      <dsp:txXfrm>
        <a:off x="7070764" y="87451"/>
        <a:ext cx="1922967" cy="215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FAA08-2371-4F43-B1D4-408B23E820A5}">
      <dsp:nvSpPr>
        <dsp:cNvPr id="0" name=""/>
        <dsp:cNvSpPr/>
      </dsp:nvSpPr>
      <dsp:spPr>
        <a:xfrm>
          <a:off x="188634" y="72"/>
          <a:ext cx="894858" cy="282321"/>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1</a:t>
          </a:r>
        </a:p>
      </dsp:txBody>
      <dsp:txXfrm>
        <a:off x="188634" y="72"/>
        <a:ext cx="824278" cy="282321"/>
      </dsp:txXfrm>
    </dsp:sp>
    <dsp:sp modelId="{9622C296-3421-4667-BF99-7E0A49D42C02}">
      <dsp:nvSpPr>
        <dsp:cNvPr id="0" name=""/>
        <dsp:cNvSpPr/>
      </dsp:nvSpPr>
      <dsp:spPr>
        <a:xfrm>
          <a:off x="991738" y="24069"/>
          <a:ext cx="3902976" cy="234326"/>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He was called from the womb</a:t>
          </a:r>
          <a:endParaRPr lang="es-ES" sz="1800" b="1" kern="1200" dirty="0"/>
        </a:p>
      </dsp:txBody>
      <dsp:txXfrm>
        <a:off x="1108901" y="24069"/>
        <a:ext cx="3668650" cy="234326"/>
      </dsp:txXfrm>
    </dsp:sp>
    <dsp:sp modelId="{CAB6D7F9-420C-4023-8770-1EE85351A29D}">
      <dsp:nvSpPr>
        <dsp:cNvPr id="0" name=""/>
        <dsp:cNvSpPr/>
      </dsp:nvSpPr>
      <dsp:spPr>
        <a:xfrm>
          <a:off x="4812700" y="24069"/>
          <a:ext cx="1451716" cy="234326"/>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a:t>Lk. </a:t>
          </a:r>
          <a:r>
            <a:rPr lang="es-ES" sz="1800" b="1" kern="1200" dirty="0"/>
            <a:t>1:31</a:t>
          </a:r>
        </a:p>
      </dsp:txBody>
      <dsp:txXfrm>
        <a:off x="4929863" y="24069"/>
        <a:ext cx="1217390" cy="234326"/>
      </dsp:txXfrm>
    </dsp:sp>
    <dsp:sp modelId="{59168F78-2228-460A-9A22-FCD4F0110EFE}">
      <dsp:nvSpPr>
        <dsp:cNvPr id="0" name=""/>
        <dsp:cNvSpPr/>
      </dsp:nvSpPr>
      <dsp:spPr>
        <a:xfrm>
          <a:off x="188634" y="321918"/>
          <a:ext cx="894858" cy="282321"/>
        </a:xfrm>
        <a:prstGeom prst="homePlat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2</a:t>
          </a:r>
        </a:p>
      </dsp:txBody>
      <dsp:txXfrm>
        <a:off x="188634" y="321918"/>
        <a:ext cx="824278" cy="282321"/>
      </dsp:txXfrm>
    </dsp:sp>
    <dsp:sp modelId="{5233F4EB-9AC1-4C33-BB96-350079B9DB55}">
      <dsp:nvSpPr>
        <dsp:cNvPr id="0" name=""/>
        <dsp:cNvSpPr/>
      </dsp:nvSpPr>
      <dsp:spPr>
        <a:xfrm>
          <a:off x="991738" y="345915"/>
          <a:ext cx="3902976" cy="234326"/>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He has a sharp sword in His mouth</a:t>
          </a:r>
          <a:endParaRPr lang="es-ES" sz="1800" b="1" kern="1200" dirty="0"/>
        </a:p>
      </dsp:txBody>
      <dsp:txXfrm>
        <a:off x="1108901" y="345915"/>
        <a:ext cx="3668650" cy="234326"/>
      </dsp:txXfrm>
    </dsp:sp>
    <dsp:sp modelId="{FE50EAE6-0E54-4320-9368-22BF6CB9499E}">
      <dsp:nvSpPr>
        <dsp:cNvPr id="0" name=""/>
        <dsp:cNvSpPr/>
      </dsp:nvSpPr>
      <dsp:spPr>
        <a:xfrm>
          <a:off x="4812700" y="345915"/>
          <a:ext cx="1451716" cy="234326"/>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a:t>Rev. </a:t>
          </a:r>
          <a:r>
            <a:rPr lang="es-ES" sz="1800" b="1" kern="1200" dirty="0"/>
            <a:t>1:16</a:t>
          </a:r>
        </a:p>
      </dsp:txBody>
      <dsp:txXfrm>
        <a:off x="4929863" y="345915"/>
        <a:ext cx="1217390" cy="234326"/>
      </dsp:txXfrm>
    </dsp:sp>
    <dsp:sp modelId="{4042CDCE-8B14-4E4F-9C5D-30EB73475538}">
      <dsp:nvSpPr>
        <dsp:cNvPr id="0" name=""/>
        <dsp:cNvSpPr/>
      </dsp:nvSpPr>
      <dsp:spPr>
        <a:xfrm>
          <a:off x="188634" y="643764"/>
          <a:ext cx="894858" cy="282321"/>
        </a:xfrm>
        <a:prstGeom prst="homePlat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3</a:t>
          </a:r>
        </a:p>
      </dsp:txBody>
      <dsp:txXfrm>
        <a:off x="188634" y="643764"/>
        <a:ext cx="824278" cy="282321"/>
      </dsp:txXfrm>
    </dsp:sp>
    <dsp:sp modelId="{DF7D6AB7-8B3A-4211-B26D-559B4925EE4B}">
      <dsp:nvSpPr>
        <dsp:cNvPr id="0" name=""/>
        <dsp:cNvSpPr/>
      </dsp:nvSpPr>
      <dsp:spPr>
        <a:xfrm>
          <a:off x="991738" y="667761"/>
          <a:ext cx="3902976" cy="234326"/>
        </a:xfrm>
        <a:prstGeom prst="chevron">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God would be glorified in Him</a:t>
          </a:r>
          <a:endParaRPr lang="es-ES" sz="1800" b="1" kern="1200" dirty="0"/>
        </a:p>
      </dsp:txBody>
      <dsp:txXfrm>
        <a:off x="1108901" y="667761"/>
        <a:ext cx="3668650" cy="234326"/>
      </dsp:txXfrm>
    </dsp:sp>
    <dsp:sp modelId="{AF92C4A2-EBA8-42F8-B5B0-87E2FFE44422}">
      <dsp:nvSpPr>
        <dsp:cNvPr id="0" name=""/>
        <dsp:cNvSpPr/>
      </dsp:nvSpPr>
      <dsp:spPr>
        <a:xfrm>
          <a:off x="4812700" y="667761"/>
          <a:ext cx="1451716" cy="234326"/>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a:t>Lk. </a:t>
          </a:r>
          <a:r>
            <a:rPr lang="es-ES" sz="1800" b="1" kern="1200" dirty="0"/>
            <a:t>3:22</a:t>
          </a:r>
        </a:p>
      </dsp:txBody>
      <dsp:txXfrm>
        <a:off x="4929863" y="667761"/>
        <a:ext cx="1217390" cy="234326"/>
      </dsp:txXfrm>
    </dsp:sp>
    <dsp:sp modelId="{F66EA47F-CB10-428E-9171-D02D036F1B16}">
      <dsp:nvSpPr>
        <dsp:cNvPr id="0" name=""/>
        <dsp:cNvSpPr/>
      </dsp:nvSpPr>
      <dsp:spPr>
        <a:xfrm>
          <a:off x="188634" y="965609"/>
          <a:ext cx="894858" cy="282321"/>
        </a:xfrm>
        <a:prstGeom prst="homePlat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4</a:t>
          </a:r>
        </a:p>
      </dsp:txBody>
      <dsp:txXfrm>
        <a:off x="188634" y="965609"/>
        <a:ext cx="824278" cy="282321"/>
      </dsp:txXfrm>
    </dsp:sp>
    <dsp:sp modelId="{F55FE8A1-BE04-4BAE-AD0C-0E93B198E979}">
      <dsp:nvSpPr>
        <dsp:cNvPr id="0" name=""/>
        <dsp:cNvSpPr/>
      </dsp:nvSpPr>
      <dsp:spPr>
        <a:xfrm>
          <a:off x="991738" y="989607"/>
          <a:ext cx="3902976" cy="234326"/>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His message would not be accepted</a:t>
          </a:r>
          <a:endParaRPr lang="es-ES" sz="1800" b="1" kern="1200" dirty="0"/>
        </a:p>
      </dsp:txBody>
      <dsp:txXfrm>
        <a:off x="1108901" y="989607"/>
        <a:ext cx="3668650" cy="234326"/>
      </dsp:txXfrm>
    </dsp:sp>
    <dsp:sp modelId="{CF244C75-2428-4D18-BF13-B93B184BBF4C}">
      <dsp:nvSpPr>
        <dsp:cNvPr id="0" name=""/>
        <dsp:cNvSpPr/>
      </dsp:nvSpPr>
      <dsp:spPr>
        <a:xfrm>
          <a:off x="4812700" y="989607"/>
          <a:ext cx="1451716" cy="234326"/>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a:t>Lk. </a:t>
          </a:r>
          <a:r>
            <a:rPr lang="es-ES" sz="1800" b="1" kern="1200" dirty="0"/>
            <a:t>9:22</a:t>
          </a:r>
        </a:p>
      </dsp:txBody>
      <dsp:txXfrm>
        <a:off x="4929863" y="989607"/>
        <a:ext cx="1217390" cy="234326"/>
      </dsp:txXfrm>
    </dsp:sp>
    <dsp:sp modelId="{610B1D70-E0E8-4440-A14B-EFB30B249DDA}">
      <dsp:nvSpPr>
        <dsp:cNvPr id="0" name=""/>
        <dsp:cNvSpPr/>
      </dsp:nvSpPr>
      <dsp:spPr>
        <a:xfrm>
          <a:off x="188634" y="1287455"/>
          <a:ext cx="894858" cy="282321"/>
        </a:xfrm>
        <a:prstGeom prst="homePlat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5</a:t>
          </a:r>
        </a:p>
      </dsp:txBody>
      <dsp:txXfrm>
        <a:off x="188634" y="1287455"/>
        <a:ext cx="824278" cy="282321"/>
      </dsp:txXfrm>
    </dsp:sp>
    <dsp:sp modelId="{929371B0-88D8-4AE5-A7D5-6301CA027A3A}">
      <dsp:nvSpPr>
        <dsp:cNvPr id="0" name=""/>
        <dsp:cNvSpPr/>
      </dsp:nvSpPr>
      <dsp:spPr>
        <a:xfrm>
          <a:off x="991738" y="1311453"/>
          <a:ext cx="3902976" cy="234326"/>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He would gather the tribes of Israel</a:t>
          </a:r>
          <a:endParaRPr lang="es-ES" sz="1800" b="1" kern="1200" dirty="0"/>
        </a:p>
      </dsp:txBody>
      <dsp:txXfrm>
        <a:off x="1108901" y="1311453"/>
        <a:ext cx="3668650" cy="234326"/>
      </dsp:txXfrm>
    </dsp:sp>
    <dsp:sp modelId="{9E7675AE-DACD-4763-86AB-7B3A822BE842}">
      <dsp:nvSpPr>
        <dsp:cNvPr id="0" name=""/>
        <dsp:cNvSpPr/>
      </dsp:nvSpPr>
      <dsp:spPr>
        <a:xfrm>
          <a:off x="4812700" y="1311453"/>
          <a:ext cx="1451716" cy="234326"/>
        </a:xfrm>
        <a:prstGeom prst="chevron">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err="1"/>
            <a:t>Jn</a:t>
          </a:r>
          <a:r>
            <a:rPr lang="es-ES" sz="1800" b="1" kern="1200" dirty="0"/>
            <a:t>. 12:32</a:t>
          </a:r>
        </a:p>
      </dsp:txBody>
      <dsp:txXfrm>
        <a:off x="4929863" y="1311453"/>
        <a:ext cx="1217390" cy="234326"/>
      </dsp:txXfrm>
    </dsp:sp>
    <dsp:sp modelId="{62DC8514-F8E7-4AFA-8B3F-CA436AA14E8F}">
      <dsp:nvSpPr>
        <dsp:cNvPr id="0" name=""/>
        <dsp:cNvSpPr/>
      </dsp:nvSpPr>
      <dsp:spPr>
        <a:xfrm>
          <a:off x="188634" y="1609301"/>
          <a:ext cx="894858" cy="282321"/>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6</a:t>
          </a:r>
        </a:p>
      </dsp:txBody>
      <dsp:txXfrm>
        <a:off x="188634" y="1609301"/>
        <a:ext cx="824278" cy="282321"/>
      </dsp:txXfrm>
    </dsp:sp>
    <dsp:sp modelId="{7103C440-A41C-40BC-B719-EEAB6722206E}">
      <dsp:nvSpPr>
        <dsp:cNvPr id="0" name=""/>
        <dsp:cNvSpPr/>
      </dsp:nvSpPr>
      <dsp:spPr>
        <a:xfrm>
          <a:off x="991738" y="1633299"/>
          <a:ext cx="3902976" cy="234326"/>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He would be a light to the Gentiles</a:t>
          </a:r>
          <a:endParaRPr lang="es-ES" sz="1800" b="1" kern="1200" dirty="0"/>
        </a:p>
      </dsp:txBody>
      <dsp:txXfrm>
        <a:off x="1108901" y="1633299"/>
        <a:ext cx="3668650" cy="234326"/>
      </dsp:txXfrm>
    </dsp:sp>
    <dsp:sp modelId="{CABA7BF8-2663-4886-B827-E44A212F7940}">
      <dsp:nvSpPr>
        <dsp:cNvPr id="0" name=""/>
        <dsp:cNvSpPr/>
      </dsp:nvSpPr>
      <dsp:spPr>
        <a:xfrm>
          <a:off x="4812700" y="1633299"/>
          <a:ext cx="1451716" cy="234326"/>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err="1"/>
            <a:t>Jn</a:t>
          </a:r>
          <a:r>
            <a:rPr lang="es-ES" sz="1800" b="1" kern="1200" dirty="0"/>
            <a:t>. 8:12; 9:5</a:t>
          </a:r>
        </a:p>
      </dsp:txBody>
      <dsp:txXfrm>
        <a:off x="4929863" y="1633299"/>
        <a:ext cx="1217390" cy="234326"/>
      </dsp:txXfrm>
    </dsp:sp>
    <dsp:sp modelId="{3A91EBA8-00E5-4D2F-A98A-F2A70D248C8F}">
      <dsp:nvSpPr>
        <dsp:cNvPr id="0" name=""/>
        <dsp:cNvSpPr/>
      </dsp:nvSpPr>
      <dsp:spPr>
        <a:xfrm>
          <a:off x="188634" y="1931147"/>
          <a:ext cx="894858" cy="282321"/>
        </a:xfrm>
        <a:prstGeom prst="homePlat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v. 7</a:t>
          </a:r>
        </a:p>
      </dsp:txBody>
      <dsp:txXfrm>
        <a:off x="188634" y="1931147"/>
        <a:ext cx="824278" cy="282321"/>
      </dsp:txXfrm>
    </dsp:sp>
    <dsp:sp modelId="{F4F4275B-DFC1-40D8-885D-AE8D662A3545}">
      <dsp:nvSpPr>
        <dsp:cNvPr id="0" name=""/>
        <dsp:cNvSpPr/>
      </dsp:nvSpPr>
      <dsp:spPr>
        <a:xfrm>
          <a:off x="991738" y="1955145"/>
          <a:ext cx="3902976" cy="234326"/>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kern="1200"/>
            <a:t>He would be despised and abhorred</a:t>
          </a:r>
          <a:endParaRPr lang="es-ES" sz="1800" b="1" kern="1200" dirty="0"/>
        </a:p>
      </dsp:txBody>
      <dsp:txXfrm>
        <a:off x="1108901" y="1955145"/>
        <a:ext cx="3668650" cy="234326"/>
      </dsp:txXfrm>
    </dsp:sp>
    <dsp:sp modelId="{2DB81E4E-C95B-482A-977A-5449BCF0E0D6}">
      <dsp:nvSpPr>
        <dsp:cNvPr id="0" name=""/>
        <dsp:cNvSpPr/>
      </dsp:nvSpPr>
      <dsp:spPr>
        <a:xfrm>
          <a:off x="4812700" y="1955145"/>
          <a:ext cx="1451716" cy="234326"/>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Mt. 26:67</a:t>
          </a:r>
        </a:p>
      </dsp:txBody>
      <dsp:txXfrm>
        <a:off x="4929863" y="1955145"/>
        <a:ext cx="1217390" cy="23432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339188-7A9F-4991-B390-81FBEC855122}" type="datetimeFigureOut">
              <a:rPr lang="es-ES" smtClean="0"/>
              <a:t>01/03/2021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29992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339188-7A9F-4991-B390-81FBEC855122}" type="datetimeFigureOut">
              <a:rPr lang="es-ES" smtClean="0"/>
              <a:t>01/03/2021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154046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339188-7A9F-4991-B390-81FBEC855122}" type="datetimeFigureOut">
              <a:rPr lang="es-ES" smtClean="0"/>
              <a:t>01/03/2021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184991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339188-7A9F-4991-B390-81FBEC855122}" type="datetimeFigureOut">
              <a:rPr lang="es-ES" smtClean="0"/>
              <a:t>01/03/2021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279094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E339188-7A9F-4991-B390-81FBEC855122}" type="datetimeFigureOut">
              <a:rPr lang="es-ES" smtClean="0"/>
              <a:t>01/03/2021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21166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E339188-7A9F-4991-B390-81FBEC855122}" type="datetimeFigureOut">
              <a:rPr lang="es-ES" smtClean="0"/>
              <a:t>01/03/2021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38737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E339188-7A9F-4991-B390-81FBEC855122}" type="datetimeFigureOut">
              <a:rPr lang="es-ES" smtClean="0"/>
              <a:t>01/03/2021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20047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E339188-7A9F-4991-B390-81FBEC855122}" type="datetimeFigureOut">
              <a:rPr lang="es-ES" smtClean="0"/>
              <a:t>01/03/2021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258505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39188-7A9F-4991-B390-81FBEC855122}" type="datetimeFigureOut">
              <a:rPr lang="es-ES" smtClean="0"/>
              <a:t>01/03/2021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15579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339188-7A9F-4991-B390-81FBEC855122}" type="datetimeFigureOut">
              <a:rPr lang="es-ES" smtClean="0"/>
              <a:t>01/03/2021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87822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339188-7A9F-4991-B390-81FBEC855122}" type="datetimeFigureOut">
              <a:rPr lang="es-ES" smtClean="0"/>
              <a:t>01/03/2021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F7693D6-0A55-4085-8A6B-986BFBD8C7B1}" type="slidenum">
              <a:rPr lang="es-ES" smtClean="0"/>
              <a:t>‹#›</a:t>
            </a:fld>
            <a:endParaRPr lang="es-ES"/>
          </a:p>
        </p:txBody>
      </p:sp>
    </p:spTree>
    <p:extLst>
      <p:ext uri="{BB962C8B-B14F-4D97-AF65-F5344CB8AC3E}">
        <p14:creationId xmlns:p14="http://schemas.microsoft.com/office/powerpoint/2010/main" val="286721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E339188-7A9F-4991-B390-81FBEC855122}" type="datetimeFigureOut">
              <a:rPr lang="es-ES" smtClean="0"/>
              <a:t>01/03/2021</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F7693D6-0A55-4085-8A6B-986BFBD8C7B1}" type="slidenum">
              <a:rPr lang="es-ES" smtClean="0"/>
              <a:t>‹#›</a:t>
            </a:fld>
            <a:endParaRPr lang="es-ES"/>
          </a:p>
        </p:txBody>
      </p:sp>
    </p:spTree>
    <p:extLst>
      <p:ext uri="{BB962C8B-B14F-4D97-AF65-F5344CB8AC3E}">
        <p14:creationId xmlns:p14="http://schemas.microsoft.com/office/powerpoint/2010/main" val="737494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40.jpeg"/><Relationship Id="rId5" Type="http://schemas.openxmlformats.org/officeDocument/2006/relationships/diagramQuickStyle" Target="../diagrams/quickStyle3.xml"/><Relationship Id="rId10" Type="http://schemas.openxmlformats.org/officeDocument/2006/relationships/image" Target="../media/image39.jpeg"/><Relationship Id="rId4" Type="http://schemas.openxmlformats.org/officeDocument/2006/relationships/diagramLayout" Target="../diagrams/layout3.xml"/><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n 7">
            <a:extLst>
              <a:ext uri="{FF2B5EF4-FFF2-40B4-BE49-F238E27FC236}">
                <a16:creationId xmlns:a16="http://schemas.microsoft.com/office/drawing/2014/main" id="{514CD016-60A8-4696-BB43-AAA2BA2B36D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43625" y="0"/>
            <a:ext cx="3000355" cy="2928659"/>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7" name="Imagen 6">
            <a:extLst>
              <a:ext uri="{FF2B5EF4-FFF2-40B4-BE49-F238E27FC236}">
                <a16:creationId xmlns:a16="http://schemas.microsoft.com/office/drawing/2014/main" id="{1031C3EC-2F1E-4816-AB7B-009C0CB5A0B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43251" y="10"/>
            <a:ext cx="2857499" cy="2928658"/>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3" name="Imagen 2">
            <a:extLst>
              <a:ext uri="{FF2B5EF4-FFF2-40B4-BE49-F238E27FC236}">
                <a16:creationId xmlns:a16="http://schemas.microsoft.com/office/drawing/2014/main" id="{F1A3B2DD-83BC-429F-9DE9-B57345C15C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 y="0"/>
            <a:ext cx="3000375" cy="3006296"/>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5" name="Group 14">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46744"/>
            <a:ext cx="9144000" cy="567876"/>
            <a:chOff x="0" y="2959818"/>
            <a:chExt cx="12192000" cy="757168"/>
          </a:xfrm>
        </p:grpSpPr>
        <p:sp>
          <p:nvSpPr>
            <p:cNvPr id="16" name="Freeform: Shape 15">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CuadroTexto 4">
            <a:extLst>
              <a:ext uri="{FF2B5EF4-FFF2-40B4-BE49-F238E27FC236}">
                <a16:creationId xmlns:a16="http://schemas.microsoft.com/office/drawing/2014/main" id="{D40F2D13-4F83-4B43-849F-0049C8800995}"/>
              </a:ext>
            </a:extLst>
          </p:cNvPr>
          <p:cNvSpPr txBox="1"/>
          <p:nvPr/>
        </p:nvSpPr>
        <p:spPr>
          <a:xfrm>
            <a:off x="5982638" y="4769542"/>
            <a:ext cx="3097899" cy="369332"/>
          </a:xfrm>
          <a:prstGeom prst="rect">
            <a:avLst/>
          </a:prstGeom>
          <a:noFill/>
        </p:spPr>
        <p:txBody>
          <a:bodyPr wrap="none" rtlCol="0">
            <a:spAutoFit/>
          </a:bodyPr>
          <a:lstStyle/>
          <a:p>
            <a:pPr algn="r">
              <a:spcAft>
                <a:spcPts val="600"/>
              </a:spcAft>
            </a:pPr>
            <a:r>
              <a:rPr lang="es-ES" b="1">
                <a:solidFill>
                  <a:schemeClr val="bg1">
                    <a:lumMod val="65000"/>
                  </a:schemeClr>
                </a:solidFill>
              </a:rPr>
              <a:t>Lesson 9 for February 27, 2021</a:t>
            </a:r>
            <a:endParaRPr lang="es-ES" b="1" dirty="0">
              <a:solidFill>
                <a:schemeClr val="bg1">
                  <a:lumMod val="65000"/>
                </a:schemeClr>
              </a:solidFill>
            </a:endParaRPr>
          </a:p>
        </p:txBody>
      </p:sp>
      <p:sp>
        <p:nvSpPr>
          <p:cNvPr id="18" name="CuadroTexto 17">
            <a:extLst>
              <a:ext uri="{FF2B5EF4-FFF2-40B4-BE49-F238E27FC236}">
                <a16:creationId xmlns:a16="http://schemas.microsoft.com/office/drawing/2014/main" id="{0AEA6E1F-2E87-43E0-8CDF-A0CF96835500}"/>
              </a:ext>
            </a:extLst>
          </p:cNvPr>
          <p:cNvSpPr txBox="1"/>
          <p:nvPr/>
        </p:nvSpPr>
        <p:spPr>
          <a:xfrm>
            <a:off x="0" y="3342580"/>
            <a:ext cx="9144000" cy="1107996"/>
          </a:xfrm>
          <a:prstGeom prst="rect">
            <a:avLst/>
          </a:prstGeom>
          <a:noFill/>
        </p:spPr>
        <p:txBody>
          <a:bodyPr wrap="square" rtlCol="0">
            <a:spAutoFit/>
          </a:bodyPr>
          <a:lstStyle/>
          <a:p>
            <a:pPr algn="ctr"/>
            <a:r>
              <a:rPr lang="en-US" sz="6600" b="1" spc="50">
                <a:ln w="0"/>
                <a:solidFill>
                  <a:schemeClr val="accent2">
                    <a:lumMod val="40000"/>
                    <a:lumOff val="60000"/>
                  </a:schemeClr>
                </a:solidFill>
                <a:effectLst>
                  <a:innerShdw blurRad="63500" dist="50800" dir="13500000">
                    <a:srgbClr val="000000">
                      <a:alpha val="50000"/>
                    </a:srgbClr>
                  </a:innerShdw>
                </a:effectLst>
              </a:rPr>
              <a:t>TO SERVE AND TO SAVE</a:t>
            </a:r>
            <a:endParaRPr lang="es-ES" sz="6600" b="1" spc="50" dirty="0">
              <a:ln w="0"/>
              <a:solidFill>
                <a:schemeClr val="accent2">
                  <a:lumMod val="40000"/>
                  <a:lumOff val="6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8951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58883D-53E5-4F24-921D-AA14465D9D1E}"/>
              </a:ext>
            </a:extLst>
          </p:cNvPr>
          <p:cNvSpPr txBox="1"/>
          <p:nvPr/>
        </p:nvSpPr>
        <p:spPr>
          <a:xfrm>
            <a:off x="4376057" y="4165510"/>
            <a:ext cx="4767943" cy="877163"/>
          </a:xfrm>
          <a:prstGeom prst="rect">
            <a:avLst/>
          </a:prstGeom>
          <a:noFill/>
        </p:spPr>
        <p:txBody>
          <a:bodyPr wrap="square" rtlCol="0">
            <a:spAutoFit/>
          </a:bodyPr>
          <a:lstStyle/>
          <a:p>
            <a:pPr>
              <a:spcBef>
                <a:spcPts val="1800"/>
              </a:spcBef>
            </a:pPr>
            <a:r>
              <a:rPr lang="es-ES" b="1"/>
              <a:t>A liberator messiah. Isaiah 44:26-45:6</a:t>
            </a:r>
            <a:endParaRPr lang="es-ES" b="1" dirty="0"/>
          </a:p>
          <a:p>
            <a:pPr>
              <a:spcBef>
                <a:spcPts val="1800"/>
              </a:spcBef>
            </a:pPr>
            <a:r>
              <a:rPr lang="en-US" b="1"/>
              <a:t>A difficult mission for the servant. Isaiah 49:1-12</a:t>
            </a:r>
            <a:endParaRPr lang="es-ES" b="1" dirty="0"/>
          </a:p>
        </p:txBody>
      </p:sp>
      <p:sp>
        <p:nvSpPr>
          <p:cNvPr id="3" name="CuadroTexto 2">
            <a:extLst>
              <a:ext uri="{FF2B5EF4-FFF2-40B4-BE49-F238E27FC236}">
                <a16:creationId xmlns:a16="http://schemas.microsoft.com/office/drawing/2014/main" id="{D51B7D51-2FA7-48E1-96E2-E9F2C3F1833A}"/>
              </a:ext>
            </a:extLst>
          </p:cNvPr>
          <p:cNvSpPr txBox="1"/>
          <p:nvPr/>
        </p:nvSpPr>
        <p:spPr>
          <a:xfrm>
            <a:off x="78377" y="147801"/>
            <a:ext cx="8863148" cy="369332"/>
          </a:xfrm>
          <a:prstGeom prst="rect">
            <a:avLst/>
          </a:prstGeom>
          <a:noFill/>
        </p:spPr>
        <p:txBody>
          <a:bodyPr wrap="square" rtlCol="0">
            <a:spAutoFit/>
          </a:bodyPr>
          <a:lstStyle/>
          <a:p>
            <a:pPr>
              <a:spcBef>
                <a:spcPts val="600"/>
              </a:spcBef>
            </a:pPr>
            <a:r>
              <a:rPr lang="en-US" b="1">
                <a:solidFill>
                  <a:schemeClr val="bg1"/>
                </a:solidFill>
                <a:effectLst>
                  <a:outerShdw blurRad="38100" dist="38100" dir="2700000" algn="tl">
                    <a:srgbClr val="000000">
                      <a:alpha val="43137"/>
                    </a:srgbClr>
                  </a:outerShdw>
                </a:effectLst>
              </a:rPr>
              <a:t>There are three main characters in Isaiah chapters 41 to 45.</a:t>
            </a:r>
            <a:endParaRPr lang="es-ES" b="1" dirty="0">
              <a:solidFill>
                <a:schemeClr val="bg1"/>
              </a:solidFill>
              <a:effectLst>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064E97F1-41D9-45CD-B1E7-412D0EFC0B17}"/>
              </a:ext>
            </a:extLst>
          </p:cNvPr>
          <p:cNvGraphicFramePr/>
          <p:nvPr>
            <p:extLst>
              <p:ext uri="{D42A27DB-BD31-4B8C-83A1-F6EECF244321}">
                <p14:modId xmlns:p14="http://schemas.microsoft.com/office/powerpoint/2010/main" val="1837942179"/>
              </p:ext>
            </p:extLst>
          </p:nvPr>
        </p:nvGraphicFramePr>
        <p:xfrm>
          <a:off x="300446" y="476794"/>
          <a:ext cx="8641079" cy="3735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D1B801DC-CEE0-40CF-B982-A6E3387D9A7F}"/>
              </a:ext>
            </a:extLst>
          </p:cNvPr>
          <p:cNvSpPr txBox="1"/>
          <p:nvPr/>
        </p:nvSpPr>
        <p:spPr>
          <a:xfrm>
            <a:off x="404950" y="4165510"/>
            <a:ext cx="3566159" cy="877163"/>
          </a:xfrm>
          <a:prstGeom prst="rect">
            <a:avLst/>
          </a:prstGeom>
          <a:noFill/>
        </p:spPr>
        <p:txBody>
          <a:bodyPr wrap="square" rtlCol="0">
            <a:spAutoFit/>
          </a:bodyPr>
          <a:lstStyle/>
          <a:p>
            <a:pPr>
              <a:spcBef>
                <a:spcPts val="1800"/>
              </a:spcBef>
            </a:pPr>
            <a:r>
              <a:rPr lang="en-US" b="1"/>
              <a:t>A servant people. Isaiah 41</a:t>
            </a:r>
            <a:endParaRPr lang="es-ES" b="1" dirty="0"/>
          </a:p>
          <a:p>
            <a:pPr>
              <a:spcBef>
                <a:spcPts val="1800"/>
              </a:spcBef>
            </a:pPr>
            <a:r>
              <a:rPr lang="es-ES" b="1"/>
              <a:t>A servant Messiah. Isaiah 42:1-7</a:t>
            </a:r>
            <a:endParaRPr lang="es-ES" b="1" dirty="0"/>
          </a:p>
        </p:txBody>
      </p:sp>
      <p:grpSp>
        <p:nvGrpSpPr>
          <p:cNvPr id="20" name="Grupo 19">
            <a:extLst>
              <a:ext uri="{FF2B5EF4-FFF2-40B4-BE49-F238E27FC236}">
                <a16:creationId xmlns:a16="http://schemas.microsoft.com/office/drawing/2014/main" id="{5F2E8C8E-936A-4A3E-AB0A-8954E746DE02}"/>
              </a:ext>
            </a:extLst>
          </p:cNvPr>
          <p:cNvGrpSpPr/>
          <p:nvPr/>
        </p:nvGrpSpPr>
        <p:grpSpPr>
          <a:xfrm>
            <a:off x="113452" y="4165969"/>
            <a:ext cx="330098" cy="369332"/>
            <a:chOff x="113452" y="4165969"/>
            <a:chExt cx="330098" cy="369332"/>
          </a:xfrm>
        </p:grpSpPr>
        <p:pic>
          <p:nvPicPr>
            <p:cNvPr id="16" name="Imagen 15">
              <a:extLst>
                <a:ext uri="{FF2B5EF4-FFF2-40B4-BE49-F238E27FC236}">
                  <a16:creationId xmlns:a16="http://schemas.microsoft.com/office/drawing/2014/main" id="{69226ABB-D57F-4FA6-B44E-520B0E92973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3452" y="4185586"/>
              <a:ext cx="330098" cy="330098"/>
            </a:xfrm>
            <a:prstGeom prst="rect">
              <a:avLst/>
            </a:prstGeom>
          </p:spPr>
        </p:pic>
        <p:sp>
          <p:nvSpPr>
            <p:cNvPr id="17" name="CuadroTexto 16">
              <a:extLst>
                <a:ext uri="{FF2B5EF4-FFF2-40B4-BE49-F238E27FC236}">
                  <a16:creationId xmlns:a16="http://schemas.microsoft.com/office/drawing/2014/main" id="{AFAD5180-8C87-43AD-ABA9-2ACF1E183299}"/>
                </a:ext>
              </a:extLst>
            </p:cNvPr>
            <p:cNvSpPr txBox="1"/>
            <p:nvPr/>
          </p:nvSpPr>
          <p:spPr>
            <a:xfrm>
              <a:off x="127658" y="4165969"/>
              <a:ext cx="301686" cy="369332"/>
            </a:xfrm>
            <a:prstGeom prst="rect">
              <a:avLst/>
            </a:prstGeom>
            <a:noFill/>
          </p:spPr>
          <p:txBody>
            <a:bodyPr wrap="none" rtlCol="0">
              <a:spAutoFit/>
            </a:bodyPr>
            <a:lstStyle/>
            <a:p>
              <a:r>
                <a:rPr lang="es-ES" dirty="0">
                  <a:solidFill>
                    <a:schemeClr val="bg1"/>
                  </a:solidFill>
                  <a:effectLst>
                    <a:outerShdw blurRad="38100" dist="38100" dir="2700000" algn="tl">
                      <a:srgbClr val="000000">
                        <a:alpha val="43137"/>
                      </a:srgbClr>
                    </a:outerShdw>
                  </a:effectLst>
                </a:rPr>
                <a:t>1</a:t>
              </a:r>
            </a:p>
          </p:txBody>
        </p:sp>
      </p:grpSp>
      <p:grpSp>
        <p:nvGrpSpPr>
          <p:cNvPr id="19" name="Grupo 18">
            <a:extLst>
              <a:ext uri="{FF2B5EF4-FFF2-40B4-BE49-F238E27FC236}">
                <a16:creationId xmlns:a16="http://schemas.microsoft.com/office/drawing/2014/main" id="{BCF85721-E9E1-4D84-A7E8-67E3C792AA5C}"/>
              </a:ext>
            </a:extLst>
          </p:cNvPr>
          <p:cNvGrpSpPr/>
          <p:nvPr/>
        </p:nvGrpSpPr>
        <p:grpSpPr>
          <a:xfrm>
            <a:off x="113452" y="4662182"/>
            <a:ext cx="330098" cy="369332"/>
            <a:chOff x="113452" y="4662182"/>
            <a:chExt cx="330098" cy="369332"/>
          </a:xfrm>
        </p:grpSpPr>
        <p:pic>
          <p:nvPicPr>
            <p:cNvPr id="13" name="Imagen 12">
              <a:extLst>
                <a:ext uri="{FF2B5EF4-FFF2-40B4-BE49-F238E27FC236}">
                  <a16:creationId xmlns:a16="http://schemas.microsoft.com/office/drawing/2014/main" id="{F4F5BC57-5C0A-4F6E-9C7A-7D5F579D60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3452" y="4681799"/>
              <a:ext cx="330098" cy="330098"/>
            </a:xfrm>
            <a:prstGeom prst="rect">
              <a:avLst/>
            </a:prstGeom>
          </p:spPr>
        </p:pic>
        <p:sp>
          <p:nvSpPr>
            <p:cNvPr id="18" name="CuadroTexto 17">
              <a:extLst>
                <a:ext uri="{FF2B5EF4-FFF2-40B4-BE49-F238E27FC236}">
                  <a16:creationId xmlns:a16="http://schemas.microsoft.com/office/drawing/2014/main" id="{B7807003-CDF9-4342-9ABE-7A39B1E00536}"/>
                </a:ext>
              </a:extLst>
            </p:cNvPr>
            <p:cNvSpPr txBox="1"/>
            <p:nvPr/>
          </p:nvSpPr>
          <p:spPr>
            <a:xfrm>
              <a:off x="127658" y="4662182"/>
              <a:ext cx="301686" cy="369332"/>
            </a:xfrm>
            <a:prstGeom prst="rect">
              <a:avLst/>
            </a:prstGeom>
            <a:noFill/>
          </p:spPr>
          <p:txBody>
            <a:bodyPr wrap="none" rtlCol="0">
              <a:spAutoFit/>
            </a:bodyPr>
            <a:lstStyle/>
            <a:p>
              <a:r>
                <a:rPr lang="es-ES" dirty="0">
                  <a:solidFill>
                    <a:schemeClr val="bg1"/>
                  </a:solidFill>
                  <a:effectLst>
                    <a:outerShdw blurRad="38100" dist="38100" dir="2700000" algn="tl">
                      <a:srgbClr val="000000">
                        <a:alpha val="43137"/>
                      </a:srgbClr>
                    </a:outerShdw>
                  </a:effectLst>
                </a:rPr>
                <a:t>2</a:t>
              </a:r>
            </a:p>
          </p:txBody>
        </p:sp>
      </p:grpSp>
      <p:grpSp>
        <p:nvGrpSpPr>
          <p:cNvPr id="22" name="Grupo 21">
            <a:extLst>
              <a:ext uri="{FF2B5EF4-FFF2-40B4-BE49-F238E27FC236}">
                <a16:creationId xmlns:a16="http://schemas.microsoft.com/office/drawing/2014/main" id="{6B292280-670E-4905-BA8C-1625B0749284}"/>
              </a:ext>
            </a:extLst>
          </p:cNvPr>
          <p:cNvGrpSpPr/>
          <p:nvPr/>
        </p:nvGrpSpPr>
        <p:grpSpPr>
          <a:xfrm>
            <a:off x="4082027" y="4165510"/>
            <a:ext cx="330098" cy="369332"/>
            <a:chOff x="4082027" y="4165510"/>
            <a:chExt cx="330098" cy="369332"/>
          </a:xfrm>
        </p:grpSpPr>
        <p:pic>
          <p:nvPicPr>
            <p:cNvPr id="14" name="Imagen 13">
              <a:extLst>
                <a:ext uri="{FF2B5EF4-FFF2-40B4-BE49-F238E27FC236}">
                  <a16:creationId xmlns:a16="http://schemas.microsoft.com/office/drawing/2014/main" id="{B2DE724D-5B7A-4EEA-BBA8-B9A787FB353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82027" y="4185127"/>
              <a:ext cx="330098" cy="330098"/>
            </a:xfrm>
            <a:prstGeom prst="rect">
              <a:avLst/>
            </a:prstGeom>
          </p:spPr>
        </p:pic>
        <p:sp>
          <p:nvSpPr>
            <p:cNvPr id="21" name="CuadroTexto 20">
              <a:extLst>
                <a:ext uri="{FF2B5EF4-FFF2-40B4-BE49-F238E27FC236}">
                  <a16:creationId xmlns:a16="http://schemas.microsoft.com/office/drawing/2014/main" id="{774BE9E0-4239-4C40-8233-3BB256A03D79}"/>
                </a:ext>
              </a:extLst>
            </p:cNvPr>
            <p:cNvSpPr txBox="1"/>
            <p:nvPr/>
          </p:nvSpPr>
          <p:spPr>
            <a:xfrm>
              <a:off x="4096233" y="4165510"/>
              <a:ext cx="301686" cy="369332"/>
            </a:xfrm>
            <a:prstGeom prst="rect">
              <a:avLst/>
            </a:prstGeom>
            <a:noFill/>
          </p:spPr>
          <p:txBody>
            <a:bodyPr wrap="none" rtlCol="0">
              <a:spAutoFit/>
            </a:bodyPr>
            <a:lstStyle/>
            <a:p>
              <a:r>
                <a:rPr lang="es-ES" dirty="0">
                  <a:solidFill>
                    <a:schemeClr val="bg1"/>
                  </a:solidFill>
                  <a:effectLst>
                    <a:outerShdw blurRad="38100" dist="38100" dir="2700000" algn="tl">
                      <a:srgbClr val="000000">
                        <a:alpha val="43137"/>
                      </a:srgbClr>
                    </a:outerShdw>
                  </a:effectLst>
                </a:rPr>
                <a:t>3</a:t>
              </a:r>
            </a:p>
          </p:txBody>
        </p:sp>
      </p:grpSp>
      <p:grpSp>
        <p:nvGrpSpPr>
          <p:cNvPr id="24" name="Grupo 23">
            <a:extLst>
              <a:ext uri="{FF2B5EF4-FFF2-40B4-BE49-F238E27FC236}">
                <a16:creationId xmlns:a16="http://schemas.microsoft.com/office/drawing/2014/main" id="{0AE4CD5F-30FE-4D5B-84F1-18F0507300B9}"/>
              </a:ext>
            </a:extLst>
          </p:cNvPr>
          <p:cNvGrpSpPr/>
          <p:nvPr/>
        </p:nvGrpSpPr>
        <p:grpSpPr>
          <a:xfrm>
            <a:off x="4082027" y="4656116"/>
            <a:ext cx="330098" cy="369332"/>
            <a:chOff x="4082027" y="4656116"/>
            <a:chExt cx="330098" cy="369332"/>
          </a:xfrm>
        </p:grpSpPr>
        <p:pic>
          <p:nvPicPr>
            <p:cNvPr id="12" name="Imagen 11">
              <a:extLst>
                <a:ext uri="{FF2B5EF4-FFF2-40B4-BE49-F238E27FC236}">
                  <a16:creationId xmlns:a16="http://schemas.microsoft.com/office/drawing/2014/main" id="{77CD5B78-5CC3-442E-93C8-6D2A661E6A4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82027" y="4675733"/>
              <a:ext cx="330098" cy="330098"/>
            </a:xfrm>
            <a:prstGeom prst="rect">
              <a:avLst/>
            </a:prstGeom>
          </p:spPr>
        </p:pic>
        <p:sp>
          <p:nvSpPr>
            <p:cNvPr id="23" name="CuadroTexto 22">
              <a:extLst>
                <a:ext uri="{FF2B5EF4-FFF2-40B4-BE49-F238E27FC236}">
                  <a16:creationId xmlns:a16="http://schemas.microsoft.com/office/drawing/2014/main" id="{7F02CC70-5BFC-4FD4-9E9C-F7128E7AF1D8}"/>
                </a:ext>
              </a:extLst>
            </p:cNvPr>
            <p:cNvSpPr txBox="1"/>
            <p:nvPr/>
          </p:nvSpPr>
          <p:spPr>
            <a:xfrm>
              <a:off x="4096233" y="4656116"/>
              <a:ext cx="301686" cy="369332"/>
            </a:xfrm>
            <a:prstGeom prst="rect">
              <a:avLst/>
            </a:prstGeom>
            <a:noFill/>
          </p:spPr>
          <p:txBody>
            <a:bodyPr wrap="none" rtlCol="0">
              <a:spAutoFit/>
            </a:bodyPr>
            <a:lstStyle/>
            <a:p>
              <a:r>
                <a:rPr lang="es-ES" dirty="0">
                  <a:solidFill>
                    <a:schemeClr val="bg1"/>
                  </a:solidFill>
                  <a:effectLst>
                    <a:outerShdw blurRad="38100" dist="38100" dir="2700000" algn="tl">
                      <a:srgbClr val="000000">
                        <a:alpha val="43137"/>
                      </a:srgbClr>
                    </a:outerShdw>
                  </a:effectLst>
                </a:rPr>
                <a:t>4</a:t>
              </a:r>
            </a:p>
          </p:txBody>
        </p:sp>
      </p:grpSp>
    </p:spTree>
    <p:extLst>
      <p:ext uri="{BB962C8B-B14F-4D97-AF65-F5344CB8AC3E}">
        <p14:creationId xmlns:p14="http://schemas.microsoft.com/office/powerpoint/2010/main" val="8583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graphicEl>
                                              <a:dgm id="{6435CDF6-5E6D-4719-A9CC-B1175337B196}"/>
                                            </p:graphicEl>
                                          </p:spTgt>
                                        </p:tgtEl>
                                        <p:attrNameLst>
                                          <p:attrName>style.visibility</p:attrName>
                                        </p:attrNameLst>
                                      </p:cBhvr>
                                      <p:to>
                                        <p:strVal val="visible"/>
                                      </p:to>
                                    </p:set>
                                    <p:animEffect transition="in" filter="fade">
                                      <p:cBhvr>
                                        <p:cTn id="12" dur="1000"/>
                                        <p:tgtEl>
                                          <p:spTgt spid="5">
                                            <p:graphicEl>
                                              <a:dgm id="{6435CDF6-5E6D-4719-A9CC-B1175337B196}"/>
                                            </p:graphicEl>
                                          </p:spTgt>
                                        </p:tgtEl>
                                      </p:cBhvr>
                                    </p:animEffect>
                                    <p:anim calcmode="lin" valueType="num">
                                      <p:cBhvr>
                                        <p:cTn id="13" dur="1000" fill="hold"/>
                                        <p:tgtEl>
                                          <p:spTgt spid="5">
                                            <p:graphicEl>
                                              <a:dgm id="{6435CDF6-5E6D-4719-A9CC-B1175337B19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5">
                                            <p:graphicEl>
                                              <a:dgm id="{6435CDF6-5E6D-4719-A9CC-B1175337B19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graphicEl>
                                              <a:dgm id="{6435CDF6-5E6D-4719-A9CC-B1175337B19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5">
                                            <p:graphicEl>
                                              <a:dgm id="{22D5F17D-95DD-40DE-9AC5-7A9E63F0EA92}"/>
                                            </p:graphicEl>
                                          </p:spTgt>
                                        </p:tgtEl>
                                        <p:attrNameLst>
                                          <p:attrName>style.visibility</p:attrName>
                                        </p:attrNameLst>
                                      </p:cBhvr>
                                      <p:to>
                                        <p:strVal val="visible"/>
                                      </p:to>
                                    </p:set>
                                    <p:animEffect transition="in" filter="fade">
                                      <p:cBhvr>
                                        <p:cTn id="18" dur="1000"/>
                                        <p:tgtEl>
                                          <p:spTgt spid="5">
                                            <p:graphicEl>
                                              <a:dgm id="{22D5F17D-95DD-40DE-9AC5-7A9E63F0EA92}"/>
                                            </p:graphicEl>
                                          </p:spTgt>
                                        </p:tgtEl>
                                      </p:cBhvr>
                                    </p:animEffect>
                                    <p:anim calcmode="lin" valueType="num">
                                      <p:cBhvr>
                                        <p:cTn id="19" dur="1000" fill="hold"/>
                                        <p:tgtEl>
                                          <p:spTgt spid="5">
                                            <p:graphicEl>
                                              <a:dgm id="{22D5F17D-95DD-40DE-9AC5-7A9E63F0EA92}"/>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5">
                                            <p:graphicEl>
                                              <a:dgm id="{22D5F17D-95DD-40DE-9AC5-7A9E63F0EA92}"/>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
                                            <p:graphicEl>
                                              <a:dgm id="{22D5F17D-95DD-40DE-9AC5-7A9E63F0EA92}"/>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5">
                                            <p:graphicEl>
                                              <a:dgm id="{E527E4A3-F7F4-4676-AB2F-244F8F80C430}"/>
                                            </p:graphicEl>
                                          </p:spTgt>
                                        </p:tgtEl>
                                        <p:attrNameLst>
                                          <p:attrName>style.visibility</p:attrName>
                                        </p:attrNameLst>
                                      </p:cBhvr>
                                      <p:to>
                                        <p:strVal val="visible"/>
                                      </p:to>
                                    </p:set>
                                    <p:animEffect transition="in" filter="fade">
                                      <p:cBhvr>
                                        <p:cTn id="26" dur="1000"/>
                                        <p:tgtEl>
                                          <p:spTgt spid="5">
                                            <p:graphicEl>
                                              <a:dgm id="{E527E4A3-F7F4-4676-AB2F-244F8F80C430}"/>
                                            </p:graphicEl>
                                          </p:spTgt>
                                        </p:tgtEl>
                                      </p:cBhvr>
                                    </p:animEffect>
                                    <p:anim calcmode="lin" valueType="num">
                                      <p:cBhvr>
                                        <p:cTn id="27" dur="1000" fill="hold"/>
                                        <p:tgtEl>
                                          <p:spTgt spid="5">
                                            <p:graphicEl>
                                              <a:dgm id="{E527E4A3-F7F4-4676-AB2F-244F8F80C430}"/>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5">
                                            <p:graphicEl>
                                              <a:dgm id="{E527E4A3-F7F4-4676-AB2F-244F8F80C430}"/>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graphicEl>
                                              <a:dgm id="{E527E4A3-F7F4-4676-AB2F-244F8F80C430}"/>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5">
                                            <p:graphicEl>
                                              <a:dgm id="{D8DA669D-FA85-46BD-A9CB-392FFA08C03F}"/>
                                            </p:graphicEl>
                                          </p:spTgt>
                                        </p:tgtEl>
                                        <p:attrNameLst>
                                          <p:attrName>style.visibility</p:attrName>
                                        </p:attrNameLst>
                                      </p:cBhvr>
                                      <p:to>
                                        <p:strVal val="visible"/>
                                      </p:to>
                                    </p:set>
                                    <p:animEffect transition="in" filter="fade">
                                      <p:cBhvr>
                                        <p:cTn id="32" dur="1000"/>
                                        <p:tgtEl>
                                          <p:spTgt spid="5">
                                            <p:graphicEl>
                                              <a:dgm id="{D8DA669D-FA85-46BD-A9CB-392FFA08C03F}"/>
                                            </p:graphicEl>
                                          </p:spTgt>
                                        </p:tgtEl>
                                      </p:cBhvr>
                                    </p:animEffect>
                                    <p:anim calcmode="lin" valueType="num">
                                      <p:cBhvr>
                                        <p:cTn id="33" dur="1000" fill="hold"/>
                                        <p:tgtEl>
                                          <p:spTgt spid="5">
                                            <p:graphicEl>
                                              <a:dgm id="{D8DA669D-FA85-46BD-A9CB-392FFA08C03F}"/>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5">
                                            <p:graphicEl>
                                              <a:dgm id="{D8DA669D-FA85-46BD-A9CB-392FFA08C03F}"/>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
                                            <p:graphicEl>
                                              <a:dgm id="{D8DA669D-FA85-46BD-A9CB-392FFA08C03F}"/>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5">
                                            <p:graphicEl>
                                              <a:dgm id="{584D632E-0DB1-4A7F-A8D7-13AB5203EFB4}"/>
                                            </p:graphicEl>
                                          </p:spTgt>
                                        </p:tgtEl>
                                        <p:attrNameLst>
                                          <p:attrName>style.visibility</p:attrName>
                                        </p:attrNameLst>
                                      </p:cBhvr>
                                      <p:to>
                                        <p:strVal val="visible"/>
                                      </p:to>
                                    </p:set>
                                    <p:animEffect transition="in" filter="fade">
                                      <p:cBhvr>
                                        <p:cTn id="40" dur="1000"/>
                                        <p:tgtEl>
                                          <p:spTgt spid="5">
                                            <p:graphicEl>
                                              <a:dgm id="{584D632E-0DB1-4A7F-A8D7-13AB5203EFB4}"/>
                                            </p:graphicEl>
                                          </p:spTgt>
                                        </p:tgtEl>
                                      </p:cBhvr>
                                    </p:animEffect>
                                    <p:anim calcmode="lin" valueType="num">
                                      <p:cBhvr>
                                        <p:cTn id="41" dur="1000" fill="hold"/>
                                        <p:tgtEl>
                                          <p:spTgt spid="5">
                                            <p:graphicEl>
                                              <a:dgm id="{584D632E-0DB1-4A7F-A8D7-13AB5203EFB4}"/>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5">
                                            <p:graphicEl>
                                              <a:dgm id="{584D632E-0DB1-4A7F-A8D7-13AB5203EFB4}"/>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graphicEl>
                                              <a:dgm id="{584D632E-0DB1-4A7F-A8D7-13AB5203EFB4}"/>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5">
                                            <p:graphicEl>
                                              <a:dgm id="{1B15A32E-CDA6-4CF6-B333-4802520B5E43}"/>
                                            </p:graphicEl>
                                          </p:spTgt>
                                        </p:tgtEl>
                                        <p:attrNameLst>
                                          <p:attrName>style.visibility</p:attrName>
                                        </p:attrNameLst>
                                      </p:cBhvr>
                                      <p:to>
                                        <p:strVal val="visible"/>
                                      </p:to>
                                    </p:set>
                                    <p:animEffect transition="in" filter="fade">
                                      <p:cBhvr>
                                        <p:cTn id="46" dur="1000"/>
                                        <p:tgtEl>
                                          <p:spTgt spid="5">
                                            <p:graphicEl>
                                              <a:dgm id="{1B15A32E-CDA6-4CF6-B333-4802520B5E43}"/>
                                            </p:graphicEl>
                                          </p:spTgt>
                                        </p:tgtEl>
                                      </p:cBhvr>
                                    </p:animEffect>
                                    <p:anim calcmode="lin" valueType="num">
                                      <p:cBhvr>
                                        <p:cTn id="47" dur="1000" fill="hold"/>
                                        <p:tgtEl>
                                          <p:spTgt spid="5">
                                            <p:graphicEl>
                                              <a:dgm id="{1B15A32E-CDA6-4CF6-B333-4802520B5E43}"/>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5">
                                            <p:graphicEl>
                                              <a:dgm id="{1B15A32E-CDA6-4CF6-B333-4802520B5E43}"/>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graphicEl>
                                              <a:dgm id="{1B15A32E-CDA6-4CF6-B333-4802520B5E43}"/>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wipe(left)">
                                      <p:cBhvr>
                                        <p:cTn id="61" dur="500"/>
                                        <p:tgtEl>
                                          <p:spTgt spid="6">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fltVal val="0"/>
                                          </p:val>
                                        </p:tav>
                                        <p:tav tm="100000">
                                          <p:val>
                                            <p:strVal val="#ppt_w"/>
                                          </p:val>
                                        </p:tav>
                                      </p:tavLst>
                                    </p:anim>
                                    <p:anim calcmode="lin" valueType="num">
                                      <p:cBhvr>
                                        <p:cTn id="67" dur="1000" fill="hold"/>
                                        <p:tgtEl>
                                          <p:spTgt spid="19"/>
                                        </p:tgtEl>
                                        <p:attrNameLst>
                                          <p:attrName>ppt_h</p:attrName>
                                        </p:attrNameLst>
                                      </p:cBhvr>
                                      <p:tavLst>
                                        <p:tav tm="0">
                                          <p:val>
                                            <p:fltVal val="0"/>
                                          </p:val>
                                        </p:tav>
                                        <p:tav tm="100000">
                                          <p:val>
                                            <p:strVal val="#ppt_h"/>
                                          </p:val>
                                        </p:tav>
                                      </p:tavLst>
                                    </p:anim>
                                    <p:anim calcmode="lin" valueType="num">
                                      <p:cBhvr>
                                        <p:cTn id="68" dur="1000" fill="hold"/>
                                        <p:tgtEl>
                                          <p:spTgt spid="19"/>
                                        </p:tgtEl>
                                        <p:attrNameLst>
                                          <p:attrName>style.rotation</p:attrName>
                                        </p:attrNameLst>
                                      </p:cBhvr>
                                      <p:tavLst>
                                        <p:tav tm="0">
                                          <p:val>
                                            <p:fltVal val="90"/>
                                          </p:val>
                                        </p:tav>
                                        <p:tav tm="100000">
                                          <p:val>
                                            <p:fltVal val="0"/>
                                          </p:val>
                                        </p:tav>
                                      </p:tavLst>
                                    </p:anim>
                                    <p:animEffect transition="in" filter="fade">
                                      <p:cBhvr>
                                        <p:cTn id="69" dur="1000"/>
                                        <p:tgtEl>
                                          <p:spTgt spid="19"/>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Effect transition="in" filter="wipe(left)">
                                      <p:cBhvr>
                                        <p:cTn id="73" dur="500"/>
                                        <p:tgtEl>
                                          <p:spTgt spid="6">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1000" fill="hold"/>
                                        <p:tgtEl>
                                          <p:spTgt spid="22"/>
                                        </p:tgtEl>
                                        <p:attrNameLst>
                                          <p:attrName>ppt_w</p:attrName>
                                        </p:attrNameLst>
                                      </p:cBhvr>
                                      <p:tavLst>
                                        <p:tav tm="0">
                                          <p:val>
                                            <p:fltVal val="0"/>
                                          </p:val>
                                        </p:tav>
                                        <p:tav tm="100000">
                                          <p:val>
                                            <p:strVal val="#ppt_w"/>
                                          </p:val>
                                        </p:tav>
                                      </p:tavLst>
                                    </p:anim>
                                    <p:anim calcmode="lin" valueType="num">
                                      <p:cBhvr>
                                        <p:cTn id="79" dur="1000" fill="hold"/>
                                        <p:tgtEl>
                                          <p:spTgt spid="22"/>
                                        </p:tgtEl>
                                        <p:attrNameLst>
                                          <p:attrName>ppt_h</p:attrName>
                                        </p:attrNameLst>
                                      </p:cBhvr>
                                      <p:tavLst>
                                        <p:tav tm="0">
                                          <p:val>
                                            <p:fltVal val="0"/>
                                          </p:val>
                                        </p:tav>
                                        <p:tav tm="100000">
                                          <p:val>
                                            <p:strVal val="#ppt_h"/>
                                          </p:val>
                                        </p:tav>
                                      </p:tavLst>
                                    </p:anim>
                                    <p:anim calcmode="lin" valueType="num">
                                      <p:cBhvr>
                                        <p:cTn id="80" dur="1000" fill="hold"/>
                                        <p:tgtEl>
                                          <p:spTgt spid="22"/>
                                        </p:tgtEl>
                                        <p:attrNameLst>
                                          <p:attrName>style.rotation</p:attrName>
                                        </p:attrNameLst>
                                      </p:cBhvr>
                                      <p:tavLst>
                                        <p:tav tm="0">
                                          <p:val>
                                            <p:fltVal val="90"/>
                                          </p:val>
                                        </p:tav>
                                        <p:tav tm="100000">
                                          <p:val>
                                            <p:fltVal val="0"/>
                                          </p:val>
                                        </p:tav>
                                      </p:tavLst>
                                    </p:anim>
                                    <p:animEffect transition="in" filter="fade">
                                      <p:cBhvr>
                                        <p:cTn id="81" dur="1000"/>
                                        <p:tgtEl>
                                          <p:spTgt spid="22"/>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2">
                                            <p:txEl>
                                              <p:pRg st="0" end="0"/>
                                            </p:txEl>
                                          </p:spTgt>
                                        </p:tgtEl>
                                        <p:attrNameLst>
                                          <p:attrName>style.visibility</p:attrName>
                                        </p:attrNameLst>
                                      </p:cBhvr>
                                      <p:to>
                                        <p:strVal val="visible"/>
                                      </p:to>
                                    </p:set>
                                    <p:animEffect transition="in" filter="wipe(left)">
                                      <p:cBhvr>
                                        <p:cTn id="85" dur="500"/>
                                        <p:tgtEl>
                                          <p:spTgt spid="2">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1000" fill="hold"/>
                                        <p:tgtEl>
                                          <p:spTgt spid="24"/>
                                        </p:tgtEl>
                                        <p:attrNameLst>
                                          <p:attrName>ppt_w</p:attrName>
                                        </p:attrNameLst>
                                      </p:cBhvr>
                                      <p:tavLst>
                                        <p:tav tm="0">
                                          <p:val>
                                            <p:fltVal val="0"/>
                                          </p:val>
                                        </p:tav>
                                        <p:tav tm="100000">
                                          <p:val>
                                            <p:strVal val="#ppt_w"/>
                                          </p:val>
                                        </p:tav>
                                      </p:tavLst>
                                    </p:anim>
                                    <p:anim calcmode="lin" valueType="num">
                                      <p:cBhvr>
                                        <p:cTn id="91" dur="1000" fill="hold"/>
                                        <p:tgtEl>
                                          <p:spTgt spid="24"/>
                                        </p:tgtEl>
                                        <p:attrNameLst>
                                          <p:attrName>ppt_h</p:attrName>
                                        </p:attrNameLst>
                                      </p:cBhvr>
                                      <p:tavLst>
                                        <p:tav tm="0">
                                          <p:val>
                                            <p:fltVal val="0"/>
                                          </p:val>
                                        </p:tav>
                                        <p:tav tm="100000">
                                          <p:val>
                                            <p:strVal val="#ppt_h"/>
                                          </p:val>
                                        </p:tav>
                                      </p:tavLst>
                                    </p:anim>
                                    <p:anim calcmode="lin" valueType="num">
                                      <p:cBhvr>
                                        <p:cTn id="92" dur="1000" fill="hold"/>
                                        <p:tgtEl>
                                          <p:spTgt spid="24"/>
                                        </p:tgtEl>
                                        <p:attrNameLst>
                                          <p:attrName>style.rotation</p:attrName>
                                        </p:attrNameLst>
                                      </p:cBhvr>
                                      <p:tavLst>
                                        <p:tav tm="0">
                                          <p:val>
                                            <p:fltVal val="90"/>
                                          </p:val>
                                        </p:tav>
                                        <p:tav tm="100000">
                                          <p:val>
                                            <p:fltVal val="0"/>
                                          </p:val>
                                        </p:tav>
                                      </p:tavLst>
                                    </p:anim>
                                    <p:animEffect transition="in" filter="fade">
                                      <p:cBhvr>
                                        <p:cTn id="93" dur="1000"/>
                                        <p:tgtEl>
                                          <p:spTgt spid="24"/>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2">
                                            <p:txEl>
                                              <p:pRg st="1" end="1"/>
                                            </p:txEl>
                                          </p:spTgt>
                                        </p:tgtEl>
                                        <p:attrNameLst>
                                          <p:attrName>style.visibility</p:attrName>
                                        </p:attrNameLst>
                                      </p:cBhvr>
                                      <p:to>
                                        <p:strVal val="visible"/>
                                      </p:to>
                                    </p:set>
                                    <p:animEffect transition="in" filter="wipe(left)">
                                      <p:cBhvr>
                                        <p:cTn id="9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Graphic spid="5" grpId="0">
        <p:bldSub>
          <a:bldDgm bld="one"/>
        </p:bldSub>
      </p:bldGraphic>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B20B78-F570-45E9-A866-CF1F62343834}"/>
              </a:ext>
            </a:extLst>
          </p:cNvPr>
          <p:cNvSpPr txBox="1"/>
          <p:nvPr/>
        </p:nvSpPr>
        <p:spPr>
          <a:xfrm>
            <a:off x="2476714" y="-51205"/>
            <a:ext cx="6531429" cy="769441"/>
          </a:xfrm>
          <a:prstGeom prst="rect">
            <a:avLst/>
          </a:prstGeom>
          <a:noFill/>
        </p:spPr>
        <p:txBody>
          <a:bodyPr wrap="square">
            <a:spAutoFit/>
          </a:bodyPr>
          <a:lstStyle/>
          <a:p>
            <a:pPr algn="ctr"/>
            <a:r>
              <a:rPr lang="es-ES" sz="4400" b="1" spc="300">
                <a:ln w="12700" cmpd="sng">
                  <a:solidFill>
                    <a:srgbClr val="933F5B"/>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 SERVANT PEOPLE</a:t>
            </a:r>
            <a:endParaRPr lang="es-ES" sz="4400" b="1" spc="300" dirty="0">
              <a:ln w="12700" cmpd="sng">
                <a:solidFill>
                  <a:srgbClr val="933F5B"/>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527B452-3DB1-4E4C-81BF-50AB8978779C}"/>
              </a:ext>
            </a:extLst>
          </p:cNvPr>
          <p:cNvSpPr txBox="1"/>
          <p:nvPr/>
        </p:nvSpPr>
        <p:spPr>
          <a:xfrm>
            <a:off x="2318480" y="534719"/>
            <a:ext cx="6689663" cy="1246495"/>
          </a:xfrm>
          <a:prstGeom prst="rect">
            <a:avLst/>
          </a:prstGeom>
          <a:noFill/>
        </p:spPr>
        <p:txBody>
          <a:bodyPr wrap="square">
            <a:spAutoFit/>
            <a:scene3d>
              <a:camera prst="orthographicFront"/>
              <a:lightRig rig="threePt" dir="t"/>
            </a:scene3d>
            <a:sp3d extrusionH="57150">
              <a:bevelT w="38100" h="38100"/>
            </a:sp3d>
          </a:bodyPr>
          <a:lstStyle/>
          <a:p>
            <a:r>
              <a:rPr lang="es-ES" sz="1500" b="1">
                <a:solidFill>
                  <a:srgbClr val="933F5B"/>
                </a:solidFill>
                <a:latin typeface="Comic Sans MS" panose="030F0702030302020204" pitchFamily="66" charset="0"/>
              </a:rPr>
              <a:t>“</a:t>
            </a:r>
            <a:r>
              <a:rPr lang="en-US" sz="1500" b="1">
                <a:solidFill>
                  <a:srgbClr val="933F5B"/>
                </a:solidFill>
                <a:latin typeface="Comic Sans MS" panose="030F0702030302020204" pitchFamily="66" charset="0"/>
              </a:rPr>
              <a:t>But you, Israel, are My servant, Jacob whom I have chosen, the descendants of Abraham My friend. You whom I have taken from the ends of the earth, and called from its farthest regions, and said to you, ‘You are My servant, I have chosen you and have not cast you away’</a:t>
            </a:r>
            <a:r>
              <a:rPr lang="es-ES" sz="1500" b="1">
                <a:solidFill>
                  <a:srgbClr val="933F5B"/>
                </a:solidFill>
                <a:latin typeface="Comic Sans MS" panose="030F0702030302020204" pitchFamily="66" charset="0"/>
              </a:rPr>
              <a:t>” </a:t>
            </a:r>
            <a:r>
              <a:rPr lang="es-ES" sz="1400" b="1">
                <a:solidFill>
                  <a:srgbClr val="933F5B"/>
                </a:solidFill>
                <a:latin typeface="Comic Sans MS" panose="030F0702030302020204" pitchFamily="66" charset="0"/>
              </a:rPr>
              <a:t>(Isaiah </a:t>
            </a:r>
            <a:r>
              <a:rPr lang="es-ES" sz="1400" b="1" dirty="0">
                <a:solidFill>
                  <a:srgbClr val="933F5B"/>
                </a:solidFill>
                <a:latin typeface="Comic Sans MS" panose="030F0702030302020204" pitchFamily="66" charset="0"/>
              </a:rPr>
              <a:t>41:8-9)</a:t>
            </a:r>
          </a:p>
        </p:txBody>
      </p:sp>
      <p:sp>
        <p:nvSpPr>
          <p:cNvPr id="6" name="CuadroTexto 5">
            <a:extLst>
              <a:ext uri="{FF2B5EF4-FFF2-40B4-BE49-F238E27FC236}">
                <a16:creationId xmlns:a16="http://schemas.microsoft.com/office/drawing/2014/main" id="{5114AEB2-4FF8-48A1-A1E1-8197C3AA4449}"/>
              </a:ext>
            </a:extLst>
          </p:cNvPr>
          <p:cNvSpPr txBox="1"/>
          <p:nvPr/>
        </p:nvSpPr>
        <p:spPr>
          <a:xfrm>
            <a:off x="97972" y="1730713"/>
            <a:ext cx="6456447" cy="1277273"/>
          </a:xfrm>
          <a:prstGeom prst="rect">
            <a:avLst/>
          </a:prstGeom>
          <a:noFill/>
        </p:spPr>
        <p:txBody>
          <a:bodyPr wrap="square" rtlCol="0">
            <a:spAutoFit/>
          </a:bodyPr>
          <a:lstStyle/>
          <a:p>
            <a:pPr>
              <a:spcBef>
                <a:spcPts val="600"/>
              </a:spcBef>
            </a:pPr>
            <a:r>
              <a:rPr lang="en-US" b="1"/>
              <a:t>This servant undoubtedly represents the people of God (at that time, Israel and Judah).</a:t>
            </a:r>
            <a:endParaRPr lang="es-ES" b="1" dirty="0"/>
          </a:p>
          <a:p>
            <a:pPr>
              <a:spcBef>
                <a:spcPts val="600"/>
              </a:spcBef>
            </a:pPr>
            <a:r>
              <a:rPr lang="en-US" b="1"/>
              <a:t>We might well conclude that the next references to the servant in Isaiah also represent Israel.</a:t>
            </a:r>
            <a:endParaRPr lang="es-ES" b="1" dirty="0"/>
          </a:p>
        </p:txBody>
      </p:sp>
      <p:pic>
        <p:nvPicPr>
          <p:cNvPr id="4" name="Imagen 3">
            <a:extLst>
              <a:ext uri="{FF2B5EF4-FFF2-40B4-BE49-F238E27FC236}">
                <a16:creationId xmlns:a16="http://schemas.microsoft.com/office/drawing/2014/main" id="{B017BF81-BBF3-4028-90D2-7E1BBAFBE1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760" y="100826"/>
            <a:ext cx="2140070" cy="160505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ABAA07A4-00D7-44B2-8F66-714639EF0E6E}"/>
              </a:ext>
            </a:extLst>
          </p:cNvPr>
          <p:cNvSpPr txBox="1"/>
          <p:nvPr/>
        </p:nvSpPr>
        <p:spPr>
          <a:xfrm>
            <a:off x="4034334" y="3043693"/>
            <a:ext cx="5065776" cy="2108269"/>
          </a:xfrm>
          <a:prstGeom prst="rect">
            <a:avLst/>
          </a:prstGeom>
          <a:noFill/>
        </p:spPr>
        <p:txBody>
          <a:bodyPr wrap="square">
            <a:spAutoFit/>
          </a:bodyPr>
          <a:lstStyle/>
          <a:p>
            <a:pPr>
              <a:spcBef>
                <a:spcPts val="600"/>
              </a:spcBef>
            </a:pPr>
            <a:r>
              <a:rPr lang="en-US" b="1"/>
              <a:t>However, the other mentions refer to an anonymous messiah who would free Israel and would die as a sacrifice (Isaiah 49:6-7; 52:13-53:12).</a:t>
            </a:r>
            <a:endParaRPr lang="es-ES" b="1" dirty="0"/>
          </a:p>
          <a:p>
            <a:pPr>
              <a:spcBef>
                <a:spcPts val="600"/>
              </a:spcBef>
            </a:pPr>
            <a:r>
              <a:rPr lang="en-US" b="1"/>
              <a:t>So there are two servants in Isaiah. The first one is the people of God who are saved and redeemed. </a:t>
            </a:r>
            <a:br>
              <a:rPr lang="en-US" b="1"/>
            </a:br>
            <a:r>
              <a:rPr lang="en-US" b="1"/>
              <a:t>The second one is anonymous, and He is the Redeeming Messiah.</a:t>
            </a:r>
            <a:endParaRPr lang="es-ES" b="1" dirty="0"/>
          </a:p>
        </p:txBody>
      </p:sp>
      <p:pic>
        <p:nvPicPr>
          <p:cNvPr id="16" name="Imagen 15">
            <a:extLst>
              <a:ext uri="{FF2B5EF4-FFF2-40B4-BE49-F238E27FC236}">
                <a16:creationId xmlns:a16="http://schemas.microsoft.com/office/drawing/2014/main" id="{7C5A4678-28C8-43F8-8665-82E6869E92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61448" y="1722300"/>
            <a:ext cx="2295490" cy="129236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5D08BB1A-90AC-409E-82EA-57CF5A4DB4B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972" y="3080778"/>
            <a:ext cx="3838669" cy="1919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484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lef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1" end="1"/>
                                            </p:txEl>
                                          </p:spTgt>
                                        </p:tgtEl>
                                        <p:attrNameLst>
                                          <p:attrName>style.visibility</p:attrName>
                                        </p:attrNameLst>
                                      </p:cBhvr>
                                      <p:to>
                                        <p:strVal val="visible"/>
                                      </p:to>
                                    </p:set>
                                    <p:animEffect transition="in" filter="wipe(left)">
                                      <p:cBhvr>
                                        <p:cTn id="5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F68F00-695A-4754-B685-A886127F15D3}"/>
              </a:ext>
            </a:extLst>
          </p:cNvPr>
          <p:cNvSpPr txBox="1"/>
          <p:nvPr/>
        </p:nvSpPr>
        <p:spPr>
          <a:xfrm>
            <a:off x="111034" y="0"/>
            <a:ext cx="5964110" cy="769441"/>
          </a:xfrm>
          <a:prstGeom prst="rect">
            <a:avLst/>
          </a:prstGeom>
          <a:noFill/>
        </p:spPr>
        <p:txBody>
          <a:bodyPr wrap="square">
            <a:spAutoFit/>
          </a:bodyPr>
          <a:lstStyle/>
          <a:p>
            <a:pPr algn="ctr"/>
            <a:r>
              <a:rPr lang="es-ES" sz="4400" b="1">
                <a:ln w="9525">
                  <a:solidFill>
                    <a:schemeClr val="bg1"/>
                  </a:solidFill>
                  <a:prstDash val="solid"/>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12700" dist="38100" dir="2700000" algn="tl" rotWithShape="0">
                    <a:srgbClr val="624789"/>
                  </a:outerShdw>
                </a:effectLst>
              </a:rPr>
              <a:t>A SERVANT MESSIAH</a:t>
            </a:r>
            <a:endParaRPr lang="es-ES" sz="4400" b="1" dirty="0">
              <a:ln w="9525">
                <a:solidFill>
                  <a:schemeClr val="bg1"/>
                </a:solidFill>
                <a:prstDash val="solid"/>
              </a:ln>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12700" dist="38100" dir="2700000" algn="tl" rotWithShape="0">
                  <a:srgbClr val="624789"/>
                </a:outerShdw>
              </a:effectLst>
            </a:endParaRPr>
          </a:p>
        </p:txBody>
      </p:sp>
      <p:sp>
        <p:nvSpPr>
          <p:cNvPr id="5" name="CuadroTexto 4">
            <a:extLst>
              <a:ext uri="{FF2B5EF4-FFF2-40B4-BE49-F238E27FC236}">
                <a16:creationId xmlns:a16="http://schemas.microsoft.com/office/drawing/2014/main" id="{69925496-35B3-42AE-87C3-37856207A4B6}"/>
              </a:ext>
            </a:extLst>
          </p:cNvPr>
          <p:cNvSpPr txBox="1"/>
          <p:nvPr/>
        </p:nvSpPr>
        <p:spPr>
          <a:xfrm>
            <a:off x="98887" y="659714"/>
            <a:ext cx="5976257" cy="830997"/>
          </a:xfrm>
          <a:prstGeom prst="rect">
            <a:avLst/>
          </a:prstGeom>
          <a:noFill/>
        </p:spPr>
        <p:txBody>
          <a:bodyPr wrap="square">
            <a:spAutoFit/>
          </a:bodyPr>
          <a:lstStyle/>
          <a:p>
            <a:r>
              <a:rPr lang="es-ES" sz="1600" b="1">
                <a:solidFill>
                  <a:schemeClr val="accent4">
                    <a:lumMod val="50000"/>
                  </a:schemeClr>
                </a:solidFill>
                <a:latin typeface="Comic Sans MS" panose="030F0702030302020204" pitchFamily="66" charset="0"/>
              </a:rPr>
              <a:t>“</a:t>
            </a:r>
            <a:r>
              <a:rPr lang="en-US" sz="1600" b="1">
                <a:solidFill>
                  <a:schemeClr val="accent4">
                    <a:lumMod val="50000"/>
                  </a:schemeClr>
                </a:solidFill>
                <a:latin typeface="Comic Sans MS" panose="030F0702030302020204" pitchFamily="66" charset="0"/>
              </a:rPr>
              <a:t>Behold! My Servant whom I uphold, my Elect One in whom My soul delights! I have put My Spirit upon Him; He will bring forth justice to the Gentiles.</a:t>
            </a:r>
            <a:r>
              <a:rPr lang="es-ES" sz="1600" b="1">
                <a:solidFill>
                  <a:schemeClr val="accent4">
                    <a:lumMod val="50000"/>
                  </a:schemeClr>
                </a:solidFill>
                <a:latin typeface="Comic Sans MS" panose="030F0702030302020204" pitchFamily="66" charset="0"/>
              </a:rPr>
              <a:t>” </a:t>
            </a:r>
            <a:r>
              <a:rPr lang="es-ES" sz="1400" b="1">
                <a:solidFill>
                  <a:schemeClr val="accent4">
                    <a:lumMod val="50000"/>
                  </a:schemeClr>
                </a:solidFill>
                <a:latin typeface="Comic Sans MS" panose="030F0702030302020204" pitchFamily="66" charset="0"/>
              </a:rPr>
              <a:t>(Isaiah </a:t>
            </a:r>
            <a:r>
              <a:rPr lang="es-ES" sz="1400" b="1" dirty="0">
                <a:solidFill>
                  <a:schemeClr val="accent4">
                    <a:lumMod val="50000"/>
                  </a:schemeClr>
                </a:solidFill>
                <a:latin typeface="Comic Sans MS" panose="030F0702030302020204" pitchFamily="66" charset="0"/>
              </a:rPr>
              <a:t>42:1)</a:t>
            </a:r>
          </a:p>
        </p:txBody>
      </p:sp>
      <p:sp>
        <p:nvSpPr>
          <p:cNvPr id="6" name="CuadroTexto 5">
            <a:extLst>
              <a:ext uri="{FF2B5EF4-FFF2-40B4-BE49-F238E27FC236}">
                <a16:creationId xmlns:a16="http://schemas.microsoft.com/office/drawing/2014/main" id="{E762AD67-0ABB-4428-A98F-5D0D66DFD484}"/>
              </a:ext>
            </a:extLst>
          </p:cNvPr>
          <p:cNvSpPr txBox="1"/>
          <p:nvPr/>
        </p:nvSpPr>
        <p:spPr>
          <a:xfrm>
            <a:off x="98887" y="1464587"/>
            <a:ext cx="5976256" cy="369332"/>
          </a:xfrm>
          <a:prstGeom prst="rect">
            <a:avLst/>
          </a:prstGeom>
          <a:noFill/>
        </p:spPr>
        <p:txBody>
          <a:bodyPr wrap="square" rtlCol="0">
            <a:spAutoFit/>
          </a:bodyPr>
          <a:lstStyle/>
          <a:p>
            <a:pPr>
              <a:spcBef>
                <a:spcPts val="600"/>
              </a:spcBef>
            </a:pPr>
            <a:r>
              <a:rPr lang="en-US" b="1"/>
              <a:t>Who is this anonymous servant? What is His mission?</a:t>
            </a:r>
            <a:endParaRPr lang="es-ES" b="1" dirty="0"/>
          </a:p>
        </p:txBody>
      </p:sp>
      <p:graphicFrame>
        <p:nvGraphicFramePr>
          <p:cNvPr id="9" name="Diagrama 8">
            <a:extLst>
              <a:ext uri="{FF2B5EF4-FFF2-40B4-BE49-F238E27FC236}">
                <a16:creationId xmlns:a16="http://schemas.microsoft.com/office/drawing/2014/main" id="{E79D7117-1F5B-461F-AE99-5FF83993CBD1}"/>
              </a:ext>
            </a:extLst>
          </p:cNvPr>
          <p:cNvGraphicFramePr/>
          <p:nvPr>
            <p:extLst>
              <p:ext uri="{D42A27DB-BD31-4B8C-83A1-F6EECF244321}">
                <p14:modId xmlns:p14="http://schemas.microsoft.com/office/powerpoint/2010/main" val="3210317614"/>
              </p:ext>
            </p:extLst>
          </p:nvPr>
        </p:nvGraphicFramePr>
        <p:xfrm>
          <a:off x="54838" y="1819311"/>
          <a:ext cx="9085478" cy="2325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158DFEF-728E-478B-B3FA-6AE031EFFA9F}"/>
              </a:ext>
            </a:extLst>
          </p:cNvPr>
          <p:cNvSpPr txBox="1"/>
          <p:nvPr/>
        </p:nvSpPr>
        <p:spPr>
          <a:xfrm>
            <a:off x="2150665" y="4156787"/>
            <a:ext cx="6912864" cy="646331"/>
          </a:xfrm>
          <a:prstGeom prst="rect">
            <a:avLst/>
          </a:prstGeom>
          <a:noFill/>
        </p:spPr>
        <p:txBody>
          <a:bodyPr wrap="square" rtlCol="0">
            <a:spAutoFit/>
          </a:bodyPr>
          <a:lstStyle/>
          <a:p>
            <a:pPr>
              <a:spcBef>
                <a:spcPts val="600"/>
              </a:spcBef>
            </a:pPr>
            <a:r>
              <a:rPr lang="en-US" b="1"/>
              <a:t>This servant does a similar work to that of the “Rod from the stem of Jesse” and the promised son (Isaiah 11:1-5; 9:6-7).</a:t>
            </a:r>
            <a:endParaRPr lang="es-ES" b="1" dirty="0"/>
          </a:p>
        </p:txBody>
      </p:sp>
      <p:pic>
        <p:nvPicPr>
          <p:cNvPr id="4" name="Imagen 3">
            <a:extLst>
              <a:ext uri="{FF2B5EF4-FFF2-40B4-BE49-F238E27FC236}">
                <a16:creationId xmlns:a16="http://schemas.microsoft.com/office/drawing/2014/main" id="{83BA6958-6C7A-47CC-94A2-BDB9A63E31A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39866" y="96239"/>
            <a:ext cx="2813011" cy="1649205"/>
          </a:xfrm>
          <a:prstGeom prst="rect">
            <a:avLst/>
          </a:prstGeom>
          <a:ln w="381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50B2A47A-0EA4-4BD1-8857-DA9F3AC5E97D}"/>
              </a:ext>
            </a:extLst>
          </p:cNvPr>
          <p:cNvSpPr txBox="1"/>
          <p:nvPr/>
        </p:nvSpPr>
        <p:spPr>
          <a:xfrm>
            <a:off x="0" y="4798389"/>
            <a:ext cx="9151314" cy="369332"/>
          </a:xfrm>
          <a:prstGeom prst="rect">
            <a:avLst/>
          </a:prstGeom>
          <a:noFill/>
        </p:spPr>
        <p:txBody>
          <a:bodyPr wrap="square">
            <a:spAutoFit/>
          </a:bodyPr>
          <a:lstStyle/>
          <a:p>
            <a:pPr>
              <a:spcBef>
                <a:spcPts val="600"/>
              </a:spcBef>
            </a:pPr>
            <a:r>
              <a:rPr lang="en-US" b="1"/>
              <a:t>Therefore, this servant is the Messiah, Jesus of Nazareth (Matthew 12:15-21).</a:t>
            </a:r>
            <a:endParaRPr lang="es-ES" b="1" dirty="0"/>
          </a:p>
        </p:txBody>
      </p:sp>
      <p:pic>
        <p:nvPicPr>
          <p:cNvPr id="11" name="Imagen 10">
            <a:extLst>
              <a:ext uri="{FF2B5EF4-FFF2-40B4-BE49-F238E27FC236}">
                <a16:creationId xmlns:a16="http://schemas.microsoft.com/office/drawing/2014/main" id="{C7E39320-AC09-45F5-81E5-06B53C7793D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2651" y="3575972"/>
            <a:ext cx="1445363" cy="12863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169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9">
                                            <p:graphicEl>
                                              <a:dgm id="{D0BC010B-679C-4D52-B09E-90B30DB63D67}"/>
                                            </p:graphicEl>
                                          </p:spTgt>
                                        </p:tgtEl>
                                        <p:attrNameLst>
                                          <p:attrName>style.visibility</p:attrName>
                                        </p:attrNameLst>
                                      </p:cBhvr>
                                      <p:to>
                                        <p:strVal val="visible"/>
                                      </p:to>
                                    </p:set>
                                    <p:anim calcmode="lin" valueType="num">
                                      <p:cBhvr>
                                        <p:cTn id="38" dur="500" fill="hold"/>
                                        <p:tgtEl>
                                          <p:spTgt spid="9">
                                            <p:graphicEl>
                                              <a:dgm id="{D0BC010B-679C-4D52-B09E-90B30DB63D67}"/>
                                            </p:graphicEl>
                                          </p:spTgt>
                                        </p:tgtEl>
                                        <p:attrNameLst>
                                          <p:attrName>ppt_w</p:attrName>
                                        </p:attrNameLst>
                                      </p:cBhvr>
                                      <p:tavLst>
                                        <p:tav tm="0">
                                          <p:val>
                                            <p:fltVal val="0"/>
                                          </p:val>
                                        </p:tav>
                                        <p:tav tm="100000">
                                          <p:val>
                                            <p:strVal val="#ppt_w"/>
                                          </p:val>
                                        </p:tav>
                                      </p:tavLst>
                                    </p:anim>
                                    <p:anim calcmode="lin" valueType="num">
                                      <p:cBhvr>
                                        <p:cTn id="39" dur="500" fill="hold"/>
                                        <p:tgtEl>
                                          <p:spTgt spid="9">
                                            <p:graphicEl>
                                              <a:dgm id="{D0BC010B-679C-4D52-B09E-90B30DB63D67}"/>
                                            </p:graphicEl>
                                          </p:spTgt>
                                        </p:tgtEl>
                                        <p:attrNameLst>
                                          <p:attrName>ppt_h</p:attrName>
                                        </p:attrNameLst>
                                      </p:cBhvr>
                                      <p:tavLst>
                                        <p:tav tm="0">
                                          <p:val>
                                            <p:fltVal val="0"/>
                                          </p:val>
                                        </p:tav>
                                        <p:tav tm="100000">
                                          <p:val>
                                            <p:strVal val="#ppt_h"/>
                                          </p:val>
                                        </p:tav>
                                      </p:tavLst>
                                    </p:anim>
                                    <p:animEffect transition="in" filter="fade">
                                      <p:cBhvr>
                                        <p:cTn id="40" dur="500"/>
                                        <p:tgtEl>
                                          <p:spTgt spid="9">
                                            <p:graphicEl>
                                              <a:dgm id="{D0BC010B-679C-4D52-B09E-90B30DB63D67}"/>
                                            </p:graphicEl>
                                          </p:spTgt>
                                        </p:tgtEl>
                                      </p:cBhvr>
                                    </p:animEffect>
                                    <p:anim calcmode="lin" valueType="num">
                                      <p:cBhvr>
                                        <p:cTn id="41" dur="500" fill="hold"/>
                                        <p:tgtEl>
                                          <p:spTgt spid="9">
                                            <p:graphicEl>
                                              <a:dgm id="{D0BC010B-679C-4D52-B09E-90B30DB63D67}"/>
                                            </p:graphicEl>
                                          </p:spTgt>
                                        </p:tgtEl>
                                        <p:attrNameLst>
                                          <p:attrName>ppt_x</p:attrName>
                                        </p:attrNameLst>
                                      </p:cBhvr>
                                      <p:tavLst>
                                        <p:tav tm="0">
                                          <p:val>
                                            <p:fltVal val="0.5"/>
                                          </p:val>
                                        </p:tav>
                                        <p:tav tm="100000">
                                          <p:val>
                                            <p:strVal val="#ppt_x"/>
                                          </p:val>
                                        </p:tav>
                                      </p:tavLst>
                                    </p:anim>
                                    <p:anim calcmode="lin" valueType="num">
                                      <p:cBhvr>
                                        <p:cTn id="42" dur="500" fill="hold"/>
                                        <p:tgtEl>
                                          <p:spTgt spid="9">
                                            <p:graphicEl>
                                              <a:dgm id="{D0BC010B-679C-4D52-B09E-90B30DB63D67}"/>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9">
                                            <p:graphicEl>
                                              <a:dgm id="{7C42704F-B947-4FCF-9530-0338D1FCB66C}"/>
                                            </p:graphicEl>
                                          </p:spTgt>
                                        </p:tgtEl>
                                        <p:attrNameLst>
                                          <p:attrName>style.visibility</p:attrName>
                                        </p:attrNameLst>
                                      </p:cBhvr>
                                      <p:to>
                                        <p:strVal val="visible"/>
                                      </p:to>
                                    </p:set>
                                    <p:anim calcmode="lin" valueType="num">
                                      <p:cBhvr>
                                        <p:cTn id="45" dur="500" fill="hold"/>
                                        <p:tgtEl>
                                          <p:spTgt spid="9">
                                            <p:graphicEl>
                                              <a:dgm id="{7C42704F-B947-4FCF-9530-0338D1FCB66C}"/>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7C42704F-B947-4FCF-9530-0338D1FCB66C}"/>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7C42704F-B947-4FCF-9530-0338D1FCB66C}"/>
                                            </p:graphicEl>
                                          </p:spTgt>
                                        </p:tgtEl>
                                      </p:cBhvr>
                                    </p:animEffect>
                                    <p:anim calcmode="lin" valueType="num">
                                      <p:cBhvr>
                                        <p:cTn id="48" dur="500" fill="hold"/>
                                        <p:tgtEl>
                                          <p:spTgt spid="9">
                                            <p:graphicEl>
                                              <a:dgm id="{7C42704F-B947-4FCF-9530-0338D1FCB66C}"/>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7C42704F-B947-4FCF-9530-0338D1FCB66C}"/>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8B40EFD5-B2C3-432D-9BF9-7D7592A7A842}"/>
                                            </p:graphicEl>
                                          </p:spTgt>
                                        </p:tgtEl>
                                        <p:attrNameLst>
                                          <p:attrName>style.visibility</p:attrName>
                                        </p:attrNameLst>
                                      </p:cBhvr>
                                      <p:to>
                                        <p:strVal val="visible"/>
                                      </p:to>
                                    </p:set>
                                    <p:anim calcmode="lin" valueType="num">
                                      <p:cBhvr>
                                        <p:cTn id="52" dur="500" fill="hold"/>
                                        <p:tgtEl>
                                          <p:spTgt spid="9">
                                            <p:graphicEl>
                                              <a:dgm id="{8B40EFD5-B2C3-432D-9BF9-7D7592A7A842}"/>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8B40EFD5-B2C3-432D-9BF9-7D7592A7A842}"/>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8B40EFD5-B2C3-432D-9BF9-7D7592A7A842}"/>
                                            </p:graphicEl>
                                          </p:spTgt>
                                        </p:tgtEl>
                                      </p:cBhvr>
                                    </p:animEffect>
                                    <p:anim calcmode="lin" valueType="num">
                                      <p:cBhvr>
                                        <p:cTn id="55" dur="500" fill="hold"/>
                                        <p:tgtEl>
                                          <p:spTgt spid="9">
                                            <p:graphicEl>
                                              <a:dgm id="{8B40EFD5-B2C3-432D-9BF9-7D7592A7A842}"/>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8B40EFD5-B2C3-432D-9BF9-7D7592A7A842}"/>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 fill="hold" grpId="0" nodeType="clickEffect">
                                  <p:stCondLst>
                                    <p:cond delay="0"/>
                                  </p:stCondLst>
                                  <p:childTnLst>
                                    <p:set>
                                      <p:cBhvr>
                                        <p:cTn id="60" dur="1" fill="hold">
                                          <p:stCondLst>
                                            <p:cond delay="0"/>
                                          </p:stCondLst>
                                        </p:cTn>
                                        <p:tgtEl>
                                          <p:spTgt spid="9">
                                            <p:graphicEl>
                                              <a:dgm id="{A9F368FF-02B8-4DF3-A09D-2FDB639BA001}"/>
                                            </p:graphicEl>
                                          </p:spTgt>
                                        </p:tgtEl>
                                        <p:attrNameLst>
                                          <p:attrName>style.visibility</p:attrName>
                                        </p:attrNameLst>
                                      </p:cBhvr>
                                      <p:to>
                                        <p:strVal val="visible"/>
                                      </p:to>
                                    </p:set>
                                    <p:anim calcmode="lin" valueType="num">
                                      <p:cBhvr>
                                        <p:cTn id="61" dur="500" fill="hold"/>
                                        <p:tgtEl>
                                          <p:spTgt spid="9">
                                            <p:graphicEl>
                                              <a:dgm id="{A9F368FF-02B8-4DF3-A09D-2FDB639BA001}"/>
                                            </p:graphicEl>
                                          </p:spTgt>
                                        </p:tgtEl>
                                        <p:attrNameLst>
                                          <p:attrName>ppt_x</p:attrName>
                                        </p:attrNameLst>
                                      </p:cBhvr>
                                      <p:tavLst>
                                        <p:tav tm="0">
                                          <p:val>
                                            <p:strVal val="#ppt_x"/>
                                          </p:val>
                                        </p:tav>
                                        <p:tav tm="100000">
                                          <p:val>
                                            <p:strVal val="#ppt_x"/>
                                          </p:val>
                                        </p:tav>
                                      </p:tavLst>
                                    </p:anim>
                                    <p:anim calcmode="lin" valueType="num">
                                      <p:cBhvr>
                                        <p:cTn id="62" dur="500" fill="hold"/>
                                        <p:tgtEl>
                                          <p:spTgt spid="9">
                                            <p:graphicEl>
                                              <a:dgm id="{A9F368FF-02B8-4DF3-A09D-2FDB639BA001}"/>
                                            </p:graphicEl>
                                          </p:spTgt>
                                        </p:tgtEl>
                                        <p:attrNameLst>
                                          <p:attrName>ppt_y</p:attrName>
                                        </p:attrNameLst>
                                      </p:cBhvr>
                                      <p:tavLst>
                                        <p:tav tm="0">
                                          <p:val>
                                            <p:strVal val="#ppt_y-#ppt_h/2"/>
                                          </p:val>
                                        </p:tav>
                                        <p:tav tm="100000">
                                          <p:val>
                                            <p:strVal val="#ppt_y"/>
                                          </p:val>
                                        </p:tav>
                                      </p:tavLst>
                                    </p:anim>
                                    <p:anim calcmode="lin" valueType="num">
                                      <p:cBhvr>
                                        <p:cTn id="63" dur="500" fill="hold"/>
                                        <p:tgtEl>
                                          <p:spTgt spid="9">
                                            <p:graphicEl>
                                              <a:dgm id="{A9F368FF-02B8-4DF3-A09D-2FDB639BA001}"/>
                                            </p:graphicEl>
                                          </p:spTgt>
                                        </p:tgtEl>
                                        <p:attrNameLst>
                                          <p:attrName>ppt_w</p:attrName>
                                        </p:attrNameLst>
                                      </p:cBhvr>
                                      <p:tavLst>
                                        <p:tav tm="0">
                                          <p:val>
                                            <p:strVal val="#ppt_w"/>
                                          </p:val>
                                        </p:tav>
                                        <p:tav tm="100000">
                                          <p:val>
                                            <p:strVal val="#ppt_w"/>
                                          </p:val>
                                        </p:tav>
                                      </p:tavLst>
                                    </p:anim>
                                    <p:anim calcmode="lin" valueType="num">
                                      <p:cBhvr>
                                        <p:cTn id="64" dur="500" fill="hold"/>
                                        <p:tgtEl>
                                          <p:spTgt spid="9">
                                            <p:graphicEl>
                                              <a:dgm id="{A9F368FF-02B8-4DF3-A09D-2FDB639BA001}"/>
                                            </p:graphicEl>
                                          </p:spTgt>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528" fill="hold" grpId="0" nodeType="clickEffect">
                                  <p:stCondLst>
                                    <p:cond delay="0"/>
                                  </p:stCondLst>
                                  <p:childTnLst>
                                    <p:set>
                                      <p:cBhvr>
                                        <p:cTn id="68" dur="1" fill="hold">
                                          <p:stCondLst>
                                            <p:cond delay="0"/>
                                          </p:stCondLst>
                                        </p:cTn>
                                        <p:tgtEl>
                                          <p:spTgt spid="9">
                                            <p:graphicEl>
                                              <a:dgm id="{A1B6A51B-5006-4B80-B13F-6B5C85D8AB0A}"/>
                                            </p:graphicEl>
                                          </p:spTgt>
                                        </p:tgtEl>
                                        <p:attrNameLst>
                                          <p:attrName>style.visibility</p:attrName>
                                        </p:attrNameLst>
                                      </p:cBhvr>
                                      <p:to>
                                        <p:strVal val="visible"/>
                                      </p:to>
                                    </p:set>
                                    <p:anim calcmode="lin" valueType="num">
                                      <p:cBhvr>
                                        <p:cTn id="69" dur="500" fill="hold"/>
                                        <p:tgtEl>
                                          <p:spTgt spid="9">
                                            <p:graphicEl>
                                              <a:dgm id="{A1B6A51B-5006-4B80-B13F-6B5C85D8AB0A}"/>
                                            </p:graphicEl>
                                          </p:spTgt>
                                        </p:tgtEl>
                                        <p:attrNameLst>
                                          <p:attrName>ppt_w</p:attrName>
                                        </p:attrNameLst>
                                      </p:cBhvr>
                                      <p:tavLst>
                                        <p:tav tm="0">
                                          <p:val>
                                            <p:fltVal val="0"/>
                                          </p:val>
                                        </p:tav>
                                        <p:tav tm="100000">
                                          <p:val>
                                            <p:strVal val="#ppt_w"/>
                                          </p:val>
                                        </p:tav>
                                      </p:tavLst>
                                    </p:anim>
                                    <p:anim calcmode="lin" valueType="num">
                                      <p:cBhvr>
                                        <p:cTn id="70" dur="500" fill="hold"/>
                                        <p:tgtEl>
                                          <p:spTgt spid="9">
                                            <p:graphicEl>
                                              <a:dgm id="{A1B6A51B-5006-4B80-B13F-6B5C85D8AB0A}"/>
                                            </p:graphicEl>
                                          </p:spTgt>
                                        </p:tgtEl>
                                        <p:attrNameLst>
                                          <p:attrName>ppt_h</p:attrName>
                                        </p:attrNameLst>
                                      </p:cBhvr>
                                      <p:tavLst>
                                        <p:tav tm="0">
                                          <p:val>
                                            <p:fltVal val="0"/>
                                          </p:val>
                                        </p:tav>
                                        <p:tav tm="100000">
                                          <p:val>
                                            <p:strVal val="#ppt_h"/>
                                          </p:val>
                                        </p:tav>
                                      </p:tavLst>
                                    </p:anim>
                                    <p:animEffect transition="in" filter="fade">
                                      <p:cBhvr>
                                        <p:cTn id="71" dur="500"/>
                                        <p:tgtEl>
                                          <p:spTgt spid="9">
                                            <p:graphicEl>
                                              <a:dgm id="{A1B6A51B-5006-4B80-B13F-6B5C85D8AB0A}"/>
                                            </p:graphicEl>
                                          </p:spTgt>
                                        </p:tgtEl>
                                      </p:cBhvr>
                                    </p:animEffect>
                                    <p:anim calcmode="lin" valueType="num">
                                      <p:cBhvr>
                                        <p:cTn id="72" dur="500" fill="hold"/>
                                        <p:tgtEl>
                                          <p:spTgt spid="9">
                                            <p:graphicEl>
                                              <a:dgm id="{A1B6A51B-5006-4B80-B13F-6B5C85D8AB0A}"/>
                                            </p:graphicEl>
                                          </p:spTgt>
                                        </p:tgtEl>
                                        <p:attrNameLst>
                                          <p:attrName>ppt_x</p:attrName>
                                        </p:attrNameLst>
                                      </p:cBhvr>
                                      <p:tavLst>
                                        <p:tav tm="0">
                                          <p:val>
                                            <p:fltVal val="0.5"/>
                                          </p:val>
                                        </p:tav>
                                        <p:tav tm="100000">
                                          <p:val>
                                            <p:strVal val="#ppt_x"/>
                                          </p:val>
                                        </p:tav>
                                      </p:tavLst>
                                    </p:anim>
                                    <p:anim calcmode="lin" valueType="num">
                                      <p:cBhvr>
                                        <p:cTn id="73" dur="500" fill="hold"/>
                                        <p:tgtEl>
                                          <p:spTgt spid="9">
                                            <p:graphicEl>
                                              <a:dgm id="{A1B6A51B-5006-4B80-B13F-6B5C85D8AB0A}"/>
                                            </p:graphicEl>
                                          </p:spTgt>
                                        </p:tgtEl>
                                        <p:attrNameLst>
                                          <p:attrName>ppt_y</p:attrName>
                                        </p:attrNameLst>
                                      </p:cBhvr>
                                      <p:tavLst>
                                        <p:tav tm="0">
                                          <p:val>
                                            <p:fltVal val="0.5"/>
                                          </p:val>
                                        </p:tav>
                                        <p:tav tm="100000">
                                          <p:val>
                                            <p:strVal val="#ppt_y"/>
                                          </p:val>
                                        </p:tav>
                                      </p:tavLst>
                                    </p:anim>
                                  </p:childTnLst>
                                </p:cTn>
                              </p:par>
                              <p:par>
                                <p:cTn id="74" presetID="53" presetClass="entr" presetSubtype="528" fill="hold" grpId="0" nodeType="withEffect">
                                  <p:stCondLst>
                                    <p:cond delay="0"/>
                                  </p:stCondLst>
                                  <p:childTnLst>
                                    <p:set>
                                      <p:cBhvr>
                                        <p:cTn id="75" dur="1" fill="hold">
                                          <p:stCondLst>
                                            <p:cond delay="0"/>
                                          </p:stCondLst>
                                        </p:cTn>
                                        <p:tgtEl>
                                          <p:spTgt spid="9">
                                            <p:graphicEl>
                                              <a:dgm id="{C731984E-23D9-4EE3-A5CA-23C8CEA11621}"/>
                                            </p:graphicEl>
                                          </p:spTgt>
                                        </p:tgtEl>
                                        <p:attrNameLst>
                                          <p:attrName>style.visibility</p:attrName>
                                        </p:attrNameLst>
                                      </p:cBhvr>
                                      <p:to>
                                        <p:strVal val="visible"/>
                                      </p:to>
                                    </p:set>
                                    <p:anim calcmode="lin" valueType="num">
                                      <p:cBhvr>
                                        <p:cTn id="76" dur="500" fill="hold"/>
                                        <p:tgtEl>
                                          <p:spTgt spid="9">
                                            <p:graphicEl>
                                              <a:dgm id="{C731984E-23D9-4EE3-A5CA-23C8CEA11621}"/>
                                            </p:graphicEl>
                                          </p:spTgt>
                                        </p:tgtEl>
                                        <p:attrNameLst>
                                          <p:attrName>ppt_w</p:attrName>
                                        </p:attrNameLst>
                                      </p:cBhvr>
                                      <p:tavLst>
                                        <p:tav tm="0">
                                          <p:val>
                                            <p:fltVal val="0"/>
                                          </p:val>
                                        </p:tav>
                                        <p:tav tm="100000">
                                          <p:val>
                                            <p:strVal val="#ppt_w"/>
                                          </p:val>
                                        </p:tav>
                                      </p:tavLst>
                                    </p:anim>
                                    <p:anim calcmode="lin" valueType="num">
                                      <p:cBhvr>
                                        <p:cTn id="77" dur="500" fill="hold"/>
                                        <p:tgtEl>
                                          <p:spTgt spid="9">
                                            <p:graphicEl>
                                              <a:dgm id="{C731984E-23D9-4EE3-A5CA-23C8CEA11621}"/>
                                            </p:graphicEl>
                                          </p:spTgt>
                                        </p:tgtEl>
                                        <p:attrNameLst>
                                          <p:attrName>ppt_h</p:attrName>
                                        </p:attrNameLst>
                                      </p:cBhvr>
                                      <p:tavLst>
                                        <p:tav tm="0">
                                          <p:val>
                                            <p:fltVal val="0"/>
                                          </p:val>
                                        </p:tav>
                                        <p:tav tm="100000">
                                          <p:val>
                                            <p:strVal val="#ppt_h"/>
                                          </p:val>
                                        </p:tav>
                                      </p:tavLst>
                                    </p:anim>
                                    <p:animEffect transition="in" filter="fade">
                                      <p:cBhvr>
                                        <p:cTn id="78" dur="500"/>
                                        <p:tgtEl>
                                          <p:spTgt spid="9">
                                            <p:graphicEl>
                                              <a:dgm id="{C731984E-23D9-4EE3-A5CA-23C8CEA11621}"/>
                                            </p:graphicEl>
                                          </p:spTgt>
                                        </p:tgtEl>
                                      </p:cBhvr>
                                    </p:animEffect>
                                    <p:anim calcmode="lin" valueType="num">
                                      <p:cBhvr>
                                        <p:cTn id="79" dur="500" fill="hold"/>
                                        <p:tgtEl>
                                          <p:spTgt spid="9">
                                            <p:graphicEl>
                                              <a:dgm id="{C731984E-23D9-4EE3-A5CA-23C8CEA11621}"/>
                                            </p:graphicEl>
                                          </p:spTgt>
                                        </p:tgtEl>
                                        <p:attrNameLst>
                                          <p:attrName>ppt_x</p:attrName>
                                        </p:attrNameLst>
                                      </p:cBhvr>
                                      <p:tavLst>
                                        <p:tav tm="0">
                                          <p:val>
                                            <p:fltVal val="0.5"/>
                                          </p:val>
                                        </p:tav>
                                        <p:tav tm="100000">
                                          <p:val>
                                            <p:strVal val="#ppt_x"/>
                                          </p:val>
                                        </p:tav>
                                      </p:tavLst>
                                    </p:anim>
                                    <p:anim calcmode="lin" valueType="num">
                                      <p:cBhvr>
                                        <p:cTn id="80" dur="500" fill="hold"/>
                                        <p:tgtEl>
                                          <p:spTgt spid="9">
                                            <p:graphicEl>
                                              <a:dgm id="{C731984E-23D9-4EE3-A5CA-23C8CEA11621}"/>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9">
                                            <p:graphicEl>
                                              <a:dgm id="{F9269983-30F0-4146-B4BA-9901DCA5B9BA}"/>
                                            </p:graphicEl>
                                          </p:spTgt>
                                        </p:tgtEl>
                                        <p:attrNameLst>
                                          <p:attrName>style.visibility</p:attrName>
                                        </p:attrNameLst>
                                      </p:cBhvr>
                                      <p:to>
                                        <p:strVal val="visible"/>
                                      </p:to>
                                    </p:set>
                                    <p:anim calcmode="lin" valueType="num">
                                      <p:cBhvr>
                                        <p:cTn id="83" dur="500" fill="hold"/>
                                        <p:tgtEl>
                                          <p:spTgt spid="9">
                                            <p:graphicEl>
                                              <a:dgm id="{F9269983-30F0-4146-B4BA-9901DCA5B9BA}"/>
                                            </p:graphicEl>
                                          </p:spTgt>
                                        </p:tgtEl>
                                        <p:attrNameLst>
                                          <p:attrName>ppt_w</p:attrName>
                                        </p:attrNameLst>
                                      </p:cBhvr>
                                      <p:tavLst>
                                        <p:tav tm="0">
                                          <p:val>
                                            <p:fltVal val="0"/>
                                          </p:val>
                                        </p:tav>
                                        <p:tav tm="100000">
                                          <p:val>
                                            <p:strVal val="#ppt_w"/>
                                          </p:val>
                                        </p:tav>
                                      </p:tavLst>
                                    </p:anim>
                                    <p:anim calcmode="lin" valueType="num">
                                      <p:cBhvr>
                                        <p:cTn id="84" dur="500" fill="hold"/>
                                        <p:tgtEl>
                                          <p:spTgt spid="9">
                                            <p:graphicEl>
                                              <a:dgm id="{F9269983-30F0-4146-B4BA-9901DCA5B9BA}"/>
                                            </p:graphicEl>
                                          </p:spTgt>
                                        </p:tgtEl>
                                        <p:attrNameLst>
                                          <p:attrName>ppt_h</p:attrName>
                                        </p:attrNameLst>
                                      </p:cBhvr>
                                      <p:tavLst>
                                        <p:tav tm="0">
                                          <p:val>
                                            <p:fltVal val="0"/>
                                          </p:val>
                                        </p:tav>
                                        <p:tav tm="100000">
                                          <p:val>
                                            <p:strVal val="#ppt_h"/>
                                          </p:val>
                                        </p:tav>
                                      </p:tavLst>
                                    </p:anim>
                                    <p:animEffect transition="in" filter="fade">
                                      <p:cBhvr>
                                        <p:cTn id="85" dur="500"/>
                                        <p:tgtEl>
                                          <p:spTgt spid="9">
                                            <p:graphicEl>
                                              <a:dgm id="{F9269983-30F0-4146-B4BA-9901DCA5B9BA}"/>
                                            </p:graphicEl>
                                          </p:spTgt>
                                        </p:tgtEl>
                                      </p:cBhvr>
                                    </p:animEffect>
                                    <p:anim calcmode="lin" valueType="num">
                                      <p:cBhvr>
                                        <p:cTn id="86" dur="500" fill="hold"/>
                                        <p:tgtEl>
                                          <p:spTgt spid="9">
                                            <p:graphicEl>
                                              <a:dgm id="{F9269983-30F0-4146-B4BA-9901DCA5B9BA}"/>
                                            </p:graphicEl>
                                          </p:spTgt>
                                        </p:tgtEl>
                                        <p:attrNameLst>
                                          <p:attrName>ppt_x</p:attrName>
                                        </p:attrNameLst>
                                      </p:cBhvr>
                                      <p:tavLst>
                                        <p:tav tm="0">
                                          <p:val>
                                            <p:fltVal val="0.5"/>
                                          </p:val>
                                        </p:tav>
                                        <p:tav tm="100000">
                                          <p:val>
                                            <p:strVal val="#ppt_x"/>
                                          </p:val>
                                        </p:tav>
                                      </p:tavLst>
                                    </p:anim>
                                    <p:anim calcmode="lin" valueType="num">
                                      <p:cBhvr>
                                        <p:cTn id="87" dur="500" fill="hold"/>
                                        <p:tgtEl>
                                          <p:spTgt spid="9">
                                            <p:graphicEl>
                                              <a:dgm id="{F9269983-30F0-4146-B4BA-9901DCA5B9BA}"/>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1" fill="hold" grpId="0" nodeType="clickEffect">
                                  <p:stCondLst>
                                    <p:cond delay="0"/>
                                  </p:stCondLst>
                                  <p:childTnLst>
                                    <p:set>
                                      <p:cBhvr>
                                        <p:cTn id="91" dur="1" fill="hold">
                                          <p:stCondLst>
                                            <p:cond delay="0"/>
                                          </p:stCondLst>
                                        </p:cTn>
                                        <p:tgtEl>
                                          <p:spTgt spid="9">
                                            <p:graphicEl>
                                              <a:dgm id="{2954EB32-D9B5-4E98-82E7-209A57541B87}"/>
                                            </p:graphicEl>
                                          </p:spTgt>
                                        </p:tgtEl>
                                        <p:attrNameLst>
                                          <p:attrName>style.visibility</p:attrName>
                                        </p:attrNameLst>
                                      </p:cBhvr>
                                      <p:to>
                                        <p:strVal val="visible"/>
                                      </p:to>
                                    </p:set>
                                    <p:anim calcmode="lin" valueType="num">
                                      <p:cBhvr>
                                        <p:cTn id="92" dur="500" fill="hold"/>
                                        <p:tgtEl>
                                          <p:spTgt spid="9">
                                            <p:graphicEl>
                                              <a:dgm id="{2954EB32-D9B5-4E98-82E7-209A57541B87}"/>
                                            </p:graphicEl>
                                          </p:spTgt>
                                        </p:tgtEl>
                                        <p:attrNameLst>
                                          <p:attrName>ppt_x</p:attrName>
                                        </p:attrNameLst>
                                      </p:cBhvr>
                                      <p:tavLst>
                                        <p:tav tm="0">
                                          <p:val>
                                            <p:strVal val="#ppt_x"/>
                                          </p:val>
                                        </p:tav>
                                        <p:tav tm="100000">
                                          <p:val>
                                            <p:strVal val="#ppt_x"/>
                                          </p:val>
                                        </p:tav>
                                      </p:tavLst>
                                    </p:anim>
                                    <p:anim calcmode="lin" valueType="num">
                                      <p:cBhvr>
                                        <p:cTn id="93" dur="500" fill="hold"/>
                                        <p:tgtEl>
                                          <p:spTgt spid="9">
                                            <p:graphicEl>
                                              <a:dgm id="{2954EB32-D9B5-4E98-82E7-209A57541B87}"/>
                                            </p:graphicEl>
                                          </p:spTgt>
                                        </p:tgtEl>
                                        <p:attrNameLst>
                                          <p:attrName>ppt_y</p:attrName>
                                        </p:attrNameLst>
                                      </p:cBhvr>
                                      <p:tavLst>
                                        <p:tav tm="0">
                                          <p:val>
                                            <p:strVal val="#ppt_y-#ppt_h/2"/>
                                          </p:val>
                                        </p:tav>
                                        <p:tav tm="100000">
                                          <p:val>
                                            <p:strVal val="#ppt_y"/>
                                          </p:val>
                                        </p:tav>
                                      </p:tavLst>
                                    </p:anim>
                                    <p:anim calcmode="lin" valueType="num">
                                      <p:cBhvr>
                                        <p:cTn id="94" dur="500" fill="hold"/>
                                        <p:tgtEl>
                                          <p:spTgt spid="9">
                                            <p:graphicEl>
                                              <a:dgm id="{2954EB32-D9B5-4E98-82E7-209A57541B87}"/>
                                            </p:graphicEl>
                                          </p:spTgt>
                                        </p:tgtEl>
                                        <p:attrNameLst>
                                          <p:attrName>ppt_w</p:attrName>
                                        </p:attrNameLst>
                                      </p:cBhvr>
                                      <p:tavLst>
                                        <p:tav tm="0">
                                          <p:val>
                                            <p:strVal val="#ppt_w"/>
                                          </p:val>
                                        </p:tav>
                                        <p:tav tm="100000">
                                          <p:val>
                                            <p:strVal val="#ppt_w"/>
                                          </p:val>
                                        </p:tav>
                                      </p:tavLst>
                                    </p:anim>
                                    <p:anim calcmode="lin" valueType="num">
                                      <p:cBhvr>
                                        <p:cTn id="95" dur="500" fill="hold"/>
                                        <p:tgtEl>
                                          <p:spTgt spid="9">
                                            <p:graphicEl>
                                              <a:dgm id="{2954EB32-D9B5-4E98-82E7-209A57541B87}"/>
                                            </p:graphicEl>
                                          </p:spTgt>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528" fill="hold" grpId="0" nodeType="clickEffect">
                                  <p:stCondLst>
                                    <p:cond delay="0"/>
                                  </p:stCondLst>
                                  <p:childTnLst>
                                    <p:set>
                                      <p:cBhvr>
                                        <p:cTn id="99" dur="1" fill="hold">
                                          <p:stCondLst>
                                            <p:cond delay="0"/>
                                          </p:stCondLst>
                                        </p:cTn>
                                        <p:tgtEl>
                                          <p:spTgt spid="9">
                                            <p:graphicEl>
                                              <a:dgm id="{DD661EE6-CD98-47F5-BB20-62F90F8D6F8E}"/>
                                            </p:graphicEl>
                                          </p:spTgt>
                                        </p:tgtEl>
                                        <p:attrNameLst>
                                          <p:attrName>style.visibility</p:attrName>
                                        </p:attrNameLst>
                                      </p:cBhvr>
                                      <p:to>
                                        <p:strVal val="visible"/>
                                      </p:to>
                                    </p:set>
                                    <p:anim calcmode="lin" valueType="num">
                                      <p:cBhvr>
                                        <p:cTn id="100" dur="500" fill="hold"/>
                                        <p:tgtEl>
                                          <p:spTgt spid="9">
                                            <p:graphicEl>
                                              <a:dgm id="{DD661EE6-CD98-47F5-BB20-62F90F8D6F8E}"/>
                                            </p:graphicEl>
                                          </p:spTgt>
                                        </p:tgtEl>
                                        <p:attrNameLst>
                                          <p:attrName>ppt_w</p:attrName>
                                        </p:attrNameLst>
                                      </p:cBhvr>
                                      <p:tavLst>
                                        <p:tav tm="0">
                                          <p:val>
                                            <p:fltVal val="0"/>
                                          </p:val>
                                        </p:tav>
                                        <p:tav tm="100000">
                                          <p:val>
                                            <p:strVal val="#ppt_w"/>
                                          </p:val>
                                        </p:tav>
                                      </p:tavLst>
                                    </p:anim>
                                    <p:anim calcmode="lin" valueType="num">
                                      <p:cBhvr>
                                        <p:cTn id="101" dur="500" fill="hold"/>
                                        <p:tgtEl>
                                          <p:spTgt spid="9">
                                            <p:graphicEl>
                                              <a:dgm id="{DD661EE6-CD98-47F5-BB20-62F90F8D6F8E}"/>
                                            </p:graphicEl>
                                          </p:spTgt>
                                        </p:tgtEl>
                                        <p:attrNameLst>
                                          <p:attrName>ppt_h</p:attrName>
                                        </p:attrNameLst>
                                      </p:cBhvr>
                                      <p:tavLst>
                                        <p:tav tm="0">
                                          <p:val>
                                            <p:fltVal val="0"/>
                                          </p:val>
                                        </p:tav>
                                        <p:tav tm="100000">
                                          <p:val>
                                            <p:strVal val="#ppt_h"/>
                                          </p:val>
                                        </p:tav>
                                      </p:tavLst>
                                    </p:anim>
                                    <p:animEffect transition="in" filter="fade">
                                      <p:cBhvr>
                                        <p:cTn id="102" dur="500"/>
                                        <p:tgtEl>
                                          <p:spTgt spid="9">
                                            <p:graphicEl>
                                              <a:dgm id="{DD661EE6-CD98-47F5-BB20-62F90F8D6F8E}"/>
                                            </p:graphicEl>
                                          </p:spTgt>
                                        </p:tgtEl>
                                      </p:cBhvr>
                                    </p:animEffect>
                                    <p:anim calcmode="lin" valueType="num">
                                      <p:cBhvr>
                                        <p:cTn id="103" dur="500" fill="hold"/>
                                        <p:tgtEl>
                                          <p:spTgt spid="9">
                                            <p:graphicEl>
                                              <a:dgm id="{DD661EE6-CD98-47F5-BB20-62F90F8D6F8E}"/>
                                            </p:graphicEl>
                                          </p:spTgt>
                                        </p:tgtEl>
                                        <p:attrNameLst>
                                          <p:attrName>ppt_x</p:attrName>
                                        </p:attrNameLst>
                                      </p:cBhvr>
                                      <p:tavLst>
                                        <p:tav tm="0">
                                          <p:val>
                                            <p:fltVal val="0.5"/>
                                          </p:val>
                                        </p:tav>
                                        <p:tav tm="100000">
                                          <p:val>
                                            <p:strVal val="#ppt_x"/>
                                          </p:val>
                                        </p:tav>
                                      </p:tavLst>
                                    </p:anim>
                                    <p:anim calcmode="lin" valueType="num">
                                      <p:cBhvr>
                                        <p:cTn id="104" dur="500" fill="hold"/>
                                        <p:tgtEl>
                                          <p:spTgt spid="9">
                                            <p:graphicEl>
                                              <a:dgm id="{DD661EE6-CD98-47F5-BB20-62F90F8D6F8E}"/>
                                            </p:graphicEl>
                                          </p:spTgt>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0"/>
                                  </p:stCondLst>
                                  <p:childTnLst>
                                    <p:set>
                                      <p:cBhvr>
                                        <p:cTn id="106" dur="1" fill="hold">
                                          <p:stCondLst>
                                            <p:cond delay="0"/>
                                          </p:stCondLst>
                                        </p:cTn>
                                        <p:tgtEl>
                                          <p:spTgt spid="9">
                                            <p:graphicEl>
                                              <a:dgm id="{F3CC285A-B6BD-4F74-8E66-E6A552CB1CD1}"/>
                                            </p:graphicEl>
                                          </p:spTgt>
                                        </p:tgtEl>
                                        <p:attrNameLst>
                                          <p:attrName>style.visibility</p:attrName>
                                        </p:attrNameLst>
                                      </p:cBhvr>
                                      <p:to>
                                        <p:strVal val="visible"/>
                                      </p:to>
                                    </p:set>
                                    <p:anim calcmode="lin" valueType="num">
                                      <p:cBhvr>
                                        <p:cTn id="107" dur="500" fill="hold"/>
                                        <p:tgtEl>
                                          <p:spTgt spid="9">
                                            <p:graphicEl>
                                              <a:dgm id="{F3CC285A-B6BD-4F74-8E66-E6A552CB1CD1}"/>
                                            </p:graphicEl>
                                          </p:spTgt>
                                        </p:tgtEl>
                                        <p:attrNameLst>
                                          <p:attrName>ppt_w</p:attrName>
                                        </p:attrNameLst>
                                      </p:cBhvr>
                                      <p:tavLst>
                                        <p:tav tm="0">
                                          <p:val>
                                            <p:fltVal val="0"/>
                                          </p:val>
                                        </p:tav>
                                        <p:tav tm="100000">
                                          <p:val>
                                            <p:strVal val="#ppt_w"/>
                                          </p:val>
                                        </p:tav>
                                      </p:tavLst>
                                    </p:anim>
                                    <p:anim calcmode="lin" valueType="num">
                                      <p:cBhvr>
                                        <p:cTn id="108" dur="500" fill="hold"/>
                                        <p:tgtEl>
                                          <p:spTgt spid="9">
                                            <p:graphicEl>
                                              <a:dgm id="{F3CC285A-B6BD-4F74-8E66-E6A552CB1CD1}"/>
                                            </p:graphicEl>
                                          </p:spTgt>
                                        </p:tgtEl>
                                        <p:attrNameLst>
                                          <p:attrName>ppt_h</p:attrName>
                                        </p:attrNameLst>
                                      </p:cBhvr>
                                      <p:tavLst>
                                        <p:tav tm="0">
                                          <p:val>
                                            <p:fltVal val="0"/>
                                          </p:val>
                                        </p:tav>
                                        <p:tav tm="100000">
                                          <p:val>
                                            <p:strVal val="#ppt_h"/>
                                          </p:val>
                                        </p:tav>
                                      </p:tavLst>
                                    </p:anim>
                                    <p:animEffect transition="in" filter="fade">
                                      <p:cBhvr>
                                        <p:cTn id="109" dur="500"/>
                                        <p:tgtEl>
                                          <p:spTgt spid="9">
                                            <p:graphicEl>
                                              <a:dgm id="{F3CC285A-B6BD-4F74-8E66-E6A552CB1CD1}"/>
                                            </p:graphicEl>
                                          </p:spTgt>
                                        </p:tgtEl>
                                      </p:cBhvr>
                                    </p:animEffect>
                                    <p:anim calcmode="lin" valueType="num">
                                      <p:cBhvr>
                                        <p:cTn id="110" dur="500" fill="hold"/>
                                        <p:tgtEl>
                                          <p:spTgt spid="9">
                                            <p:graphicEl>
                                              <a:dgm id="{F3CC285A-B6BD-4F74-8E66-E6A552CB1CD1}"/>
                                            </p:graphicEl>
                                          </p:spTgt>
                                        </p:tgtEl>
                                        <p:attrNameLst>
                                          <p:attrName>ppt_x</p:attrName>
                                        </p:attrNameLst>
                                      </p:cBhvr>
                                      <p:tavLst>
                                        <p:tav tm="0">
                                          <p:val>
                                            <p:fltVal val="0.5"/>
                                          </p:val>
                                        </p:tav>
                                        <p:tav tm="100000">
                                          <p:val>
                                            <p:strVal val="#ppt_x"/>
                                          </p:val>
                                        </p:tav>
                                      </p:tavLst>
                                    </p:anim>
                                    <p:anim calcmode="lin" valueType="num">
                                      <p:cBhvr>
                                        <p:cTn id="111" dur="500" fill="hold"/>
                                        <p:tgtEl>
                                          <p:spTgt spid="9">
                                            <p:graphicEl>
                                              <a:dgm id="{F3CC285A-B6BD-4F74-8E66-E6A552CB1CD1}"/>
                                            </p:graphicEl>
                                          </p:spTgt>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9">
                                            <p:graphicEl>
                                              <a:dgm id="{C8552280-877C-48C4-9221-341EDB7A3538}"/>
                                            </p:graphicEl>
                                          </p:spTgt>
                                        </p:tgtEl>
                                        <p:attrNameLst>
                                          <p:attrName>style.visibility</p:attrName>
                                        </p:attrNameLst>
                                      </p:cBhvr>
                                      <p:to>
                                        <p:strVal val="visible"/>
                                      </p:to>
                                    </p:set>
                                    <p:anim calcmode="lin" valueType="num">
                                      <p:cBhvr>
                                        <p:cTn id="114" dur="500" fill="hold"/>
                                        <p:tgtEl>
                                          <p:spTgt spid="9">
                                            <p:graphicEl>
                                              <a:dgm id="{C8552280-877C-48C4-9221-341EDB7A3538}"/>
                                            </p:graphicEl>
                                          </p:spTgt>
                                        </p:tgtEl>
                                        <p:attrNameLst>
                                          <p:attrName>ppt_w</p:attrName>
                                        </p:attrNameLst>
                                      </p:cBhvr>
                                      <p:tavLst>
                                        <p:tav tm="0">
                                          <p:val>
                                            <p:fltVal val="0"/>
                                          </p:val>
                                        </p:tav>
                                        <p:tav tm="100000">
                                          <p:val>
                                            <p:strVal val="#ppt_w"/>
                                          </p:val>
                                        </p:tav>
                                      </p:tavLst>
                                    </p:anim>
                                    <p:anim calcmode="lin" valueType="num">
                                      <p:cBhvr>
                                        <p:cTn id="115" dur="500" fill="hold"/>
                                        <p:tgtEl>
                                          <p:spTgt spid="9">
                                            <p:graphicEl>
                                              <a:dgm id="{C8552280-877C-48C4-9221-341EDB7A3538}"/>
                                            </p:graphicEl>
                                          </p:spTgt>
                                        </p:tgtEl>
                                        <p:attrNameLst>
                                          <p:attrName>ppt_h</p:attrName>
                                        </p:attrNameLst>
                                      </p:cBhvr>
                                      <p:tavLst>
                                        <p:tav tm="0">
                                          <p:val>
                                            <p:fltVal val="0"/>
                                          </p:val>
                                        </p:tav>
                                        <p:tav tm="100000">
                                          <p:val>
                                            <p:strVal val="#ppt_h"/>
                                          </p:val>
                                        </p:tav>
                                      </p:tavLst>
                                    </p:anim>
                                    <p:animEffect transition="in" filter="fade">
                                      <p:cBhvr>
                                        <p:cTn id="116" dur="500"/>
                                        <p:tgtEl>
                                          <p:spTgt spid="9">
                                            <p:graphicEl>
                                              <a:dgm id="{C8552280-877C-48C4-9221-341EDB7A3538}"/>
                                            </p:graphicEl>
                                          </p:spTgt>
                                        </p:tgtEl>
                                      </p:cBhvr>
                                    </p:animEffect>
                                    <p:anim calcmode="lin" valueType="num">
                                      <p:cBhvr>
                                        <p:cTn id="117" dur="500" fill="hold"/>
                                        <p:tgtEl>
                                          <p:spTgt spid="9">
                                            <p:graphicEl>
                                              <a:dgm id="{C8552280-877C-48C4-9221-341EDB7A3538}"/>
                                            </p:graphicEl>
                                          </p:spTgt>
                                        </p:tgtEl>
                                        <p:attrNameLst>
                                          <p:attrName>ppt_x</p:attrName>
                                        </p:attrNameLst>
                                      </p:cBhvr>
                                      <p:tavLst>
                                        <p:tav tm="0">
                                          <p:val>
                                            <p:fltVal val="0.5"/>
                                          </p:val>
                                        </p:tav>
                                        <p:tav tm="100000">
                                          <p:val>
                                            <p:strVal val="#ppt_x"/>
                                          </p:val>
                                        </p:tav>
                                      </p:tavLst>
                                    </p:anim>
                                    <p:anim calcmode="lin" valueType="num">
                                      <p:cBhvr>
                                        <p:cTn id="118" dur="500" fill="hold"/>
                                        <p:tgtEl>
                                          <p:spTgt spid="9">
                                            <p:graphicEl>
                                              <a:dgm id="{C8552280-877C-48C4-9221-341EDB7A3538}"/>
                                            </p:graphicEl>
                                          </p:spTgt>
                                        </p:tgtEl>
                                        <p:attrNameLst>
                                          <p:attrName>ppt_y</p:attrName>
                                        </p:attrNameLst>
                                      </p:cBhvr>
                                      <p:tavLst>
                                        <p:tav tm="0">
                                          <p:val>
                                            <p:fltVal val="0.5"/>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7" presetClass="entr" presetSubtype="1" fill="hold" grpId="0" nodeType="clickEffect">
                                  <p:stCondLst>
                                    <p:cond delay="0"/>
                                  </p:stCondLst>
                                  <p:childTnLst>
                                    <p:set>
                                      <p:cBhvr>
                                        <p:cTn id="122" dur="1" fill="hold">
                                          <p:stCondLst>
                                            <p:cond delay="0"/>
                                          </p:stCondLst>
                                        </p:cTn>
                                        <p:tgtEl>
                                          <p:spTgt spid="9">
                                            <p:graphicEl>
                                              <a:dgm id="{B628AAD4-0E25-4578-B381-697F75A8E804}"/>
                                            </p:graphicEl>
                                          </p:spTgt>
                                        </p:tgtEl>
                                        <p:attrNameLst>
                                          <p:attrName>style.visibility</p:attrName>
                                        </p:attrNameLst>
                                      </p:cBhvr>
                                      <p:to>
                                        <p:strVal val="visible"/>
                                      </p:to>
                                    </p:set>
                                    <p:anim calcmode="lin" valueType="num">
                                      <p:cBhvr>
                                        <p:cTn id="123" dur="500" fill="hold"/>
                                        <p:tgtEl>
                                          <p:spTgt spid="9">
                                            <p:graphicEl>
                                              <a:dgm id="{B628AAD4-0E25-4578-B381-697F75A8E804}"/>
                                            </p:graphicEl>
                                          </p:spTgt>
                                        </p:tgtEl>
                                        <p:attrNameLst>
                                          <p:attrName>ppt_x</p:attrName>
                                        </p:attrNameLst>
                                      </p:cBhvr>
                                      <p:tavLst>
                                        <p:tav tm="0">
                                          <p:val>
                                            <p:strVal val="#ppt_x"/>
                                          </p:val>
                                        </p:tav>
                                        <p:tav tm="100000">
                                          <p:val>
                                            <p:strVal val="#ppt_x"/>
                                          </p:val>
                                        </p:tav>
                                      </p:tavLst>
                                    </p:anim>
                                    <p:anim calcmode="lin" valueType="num">
                                      <p:cBhvr>
                                        <p:cTn id="124" dur="500" fill="hold"/>
                                        <p:tgtEl>
                                          <p:spTgt spid="9">
                                            <p:graphicEl>
                                              <a:dgm id="{B628AAD4-0E25-4578-B381-697F75A8E804}"/>
                                            </p:graphicEl>
                                          </p:spTgt>
                                        </p:tgtEl>
                                        <p:attrNameLst>
                                          <p:attrName>ppt_y</p:attrName>
                                        </p:attrNameLst>
                                      </p:cBhvr>
                                      <p:tavLst>
                                        <p:tav tm="0">
                                          <p:val>
                                            <p:strVal val="#ppt_y-#ppt_h/2"/>
                                          </p:val>
                                        </p:tav>
                                        <p:tav tm="100000">
                                          <p:val>
                                            <p:strVal val="#ppt_y"/>
                                          </p:val>
                                        </p:tav>
                                      </p:tavLst>
                                    </p:anim>
                                    <p:anim calcmode="lin" valueType="num">
                                      <p:cBhvr>
                                        <p:cTn id="125" dur="500" fill="hold"/>
                                        <p:tgtEl>
                                          <p:spTgt spid="9">
                                            <p:graphicEl>
                                              <a:dgm id="{B628AAD4-0E25-4578-B381-697F75A8E804}"/>
                                            </p:graphicEl>
                                          </p:spTgt>
                                        </p:tgtEl>
                                        <p:attrNameLst>
                                          <p:attrName>ppt_w</p:attrName>
                                        </p:attrNameLst>
                                      </p:cBhvr>
                                      <p:tavLst>
                                        <p:tav tm="0">
                                          <p:val>
                                            <p:strVal val="#ppt_w"/>
                                          </p:val>
                                        </p:tav>
                                        <p:tav tm="100000">
                                          <p:val>
                                            <p:strVal val="#ppt_w"/>
                                          </p:val>
                                        </p:tav>
                                      </p:tavLst>
                                    </p:anim>
                                    <p:anim calcmode="lin" valueType="num">
                                      <p:cBhvr>
                                        <p:cTn id="126" dur="500" fill="hold"/>
                                        <p:tgtEl>
                                          <p:spTgt spid="9">
                                            <p:graphicEl>
                                              <a:dgm id="{B628AAD4-0E25-4578-B381-697F75A8E804}"/>
                                            </p:graphicEl>
                                          </p:spTgt>
                                        </p:tgtEl>
                                        <p:attrNameLst>
                                          <p:attrName>ppt_h</p:attrName>
                                        </p:attrNameLst>
                                      </p:cBhvr>
                                      <p:tavLst>
                                        <p:tav tm="0">
                                          <p:val>
                                            <p:fltVal val="0"/>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528" fill="hold" grpId="0" nodeType="clickEffect">
                                  <p:stCondLst>
                                    <p:cond delay="0"/>
                                  </p:stCondLst>
                                  <p:childTnLst>
                                    <p:set>
                                      <p:cBhvr>
                                        <p:cTn id="130" dur="1" fill="hold">
                                          <p:stCondLst>
                                            <p:cond delay="0"/>
                                          </p:stCondLst>
                                        </p:cTn>
                                        <p:tgtEl>
                                          <p:spTgt spid="9">
                                            <p:graphicEl>
                                              <a:dgm id="{63DF9E9E-64F1-414D-9B18-CD8FE3438F43}"/>
                                            </p:graphicEl>
                                          </p:spTgt>
                                        </p:tgtEl>
                                        <p:attrNameLst>
                                          <p:attrName>style.visibility</p:attrName>
                                        </p:attrNameLst>
                                      </p:cBhvr>
                                      <p:to>
                                        <p:strVal val="visible"/>
                                      </p:to>
                                    </p:set>
                                    <p:anim calcmode="lin" valueType="num">
                                      <p:cBhvr>
                                        <p:cTn id="131" dur="500" fill="hold"/>
                                        <p:tgtEl>
                                          <p:spTgt spid="9">
                                            <p:graphicEl>
                                              <a:dgm id="{63DF9E9E-64F1-414D-9B18-CD8FE3438F43}"/>
                                            </p:graphicEl>
                                          </p:spTgt>
                                        </p:tgtEl>
                                        <p:attrNameLst>
                                          <p:attrName>ppt_w</p:attrName>
                                        </p:attrNameLst>
                                      </p:cBhvr>
                                      <p:tavLst>
                                        <p:tav tm="0">
                                          <p:val>
                                            <p:fltVal val="0"/>
                                          </p:val>
                                        </p:tav>
                                        <p:tav tm="100000">
                                          <p:val>
                                            <p:strVal val="#ppt_w"/>
                                          </p:val>
                                        </p:tav>
                                      </p:tavLst>
                                    </p:anim>
                                    <p:anim calcmode="lin" valueType="num">
                                      <p:cBhvr>
                                        <p:cTn id="132" dur="500" fill="hold"/>
                                        <p:tgtEl>
                                          <p:spTgt spid="9">
                                            <p:graphicEl>
                                              <a:dgm id="{63DF9E9E-64F1-414D-9B18-CD8FE3438F43}"/>
                                            </p:graphicEl>
                                          </p:spTgt>
                                        </p:tgtEl>
                                        <p:attrNameLst>
                                          <p:attrName>ppt_h</p:attrName>
                                        </p:attrNameLst>
                                      </p:cBhvr>
                                      <p:tavLst>
                                        <p:tav tm="0">
                                          <p:val>
                                            <p:fltVal val="0"/>
                                          </p:val>
                                        </p:tav>
                                        <p:tav tm="100000">
                                          <p:val>
                                            <p:strVal val="#ppt_h"/>
                                          </p:val>
                                        </p:tav>
                                      </p:tavLst>
                                    </p:anim>
                                    <p:animEffect transition="in" filter="fade">
                                      <p:cBhvr>
                                        <p:cTn id="133" dur="500"/>
                                        <p:tgtEl>
                                          <p:spTgt spid="9">
                                            <p:graphicEl>
                                              <a:dgm id="{63DF9E9E-64F1-414D-9B18-CD8FE3438F43}"/>
                                            </p:graphicEl>
                                          </p:spTgt>
                                        </p:tgtEl>
                                      </p:cBhvr>
                                    </p:animEffect>
                                    <p:anim calcmode="lin" valueType="num">
                                      <p:cBhvr>
                                        <p:cTn id="134" dur="500" fill="hold"/>
                                        <p:tgtEl>
                                          <p:spTgt spid="9">
                                            <p:graphicEl>
                                              <a:dgm id="{63DF9E9E-64F1-414D-9B18-CD8FE3438F43}"/>
                                            </p:graphicEl>
                                          </p:spTgt>
                                        </p:tgtEl>
                                        <p:attrNameLst>
                                          <p:attrName>ppt_x</p:attrName>
                                        </p:attrNameLst>
                                      </p:cBhvr>
                                      <p:tavLst>
                                        <p:tav tm="0">
                                          <p:val>
                                            <p:fltVal val="0.5"/>
                                          </p:val>
                                        </p:tav>
                                        <p:tav tm="100000">
                                          <p:val>
                                            <p:strVal val="#ppt_x"/>
                                          </p:val>
                                        </p:tav>
                                      </p:tavLst>
                                    </p:anim>
                                    <p:anim calcmode="lin" valueType="num">
                                      <p:cBhvr>
                                        <p:cTn id="135" dur="500" fill="hold"/>
                                        <p:tgtEl>
                                          <p:spTgt spid="9">
                                            <p:graphicEl>
                                              <a:dgm id="{63DF9E9E-64F1-414D-9B18-CD8FE3438F43}"/>
                                            </p:graphicEl>
                                          </p:spTgt>
                                        </p:tgtEl>
                                        <p:attrNameLst>
                                          <p:attrName>ppt_y</p:attrName>
                                        </p:attrNameLst>
                                      </p:cBhvr>
                                      <p:tavLst>
                                        <p:tav tm="0">
                                          <p:val>
                                            <p:fltVal val="0.5"/>
                                          </p:val>
                                        </p:tav>
                                        <p:tav tm="100000">
                                          <p:val>
                                            <p:strVal val="#ppt_y"/>
                                          </p:val>
                                        </p:tav>
                                      </p:tavLst>
                                    </p:anim>
                                  </p:childTnLst>
                                </p:cTn>
                              </p:par>
                              <p:par>
                                <p:cTn id="136" presetID="53" presetClass="entr" presetSubtype="528" fill="hold" grpId="0" nodeType="withEffect">
                                  <p:stCondLst>
                                    <p:cond delay="0"/>
                                  </p:stCondLst>
                                  <p:childTnLst>
                                    <p:set>
                                      <p:cBhvr>
                                        <p:cTn id="137" dur="1" fill="hold">
                                          <p:stCondLst>
                                            <p:cond delay="0"/>
                                          </p:stCondLst>
                                        </p:cTn>
                                        <p:tgtEl>
                                          <p:spTgt spid="9">
                                            <p:graphicEl>
                                              <a:dgm id="{236751E5-4271-4516-A6EA-EE2A67FBE4E1}"/>
                                            </p:graphicEl>
                                          </p:spTgt>
                                        </p:tgtEl>
                                        <p:attrNameLst>
                                          <p:attrName>style.visibility</p:attrName>
                                        </p:attrNameLst>
                                      </p:cBhvr>
                                      <p:to>
                                        <p:strVal val="visible"/>
                                      </p:to>
                                    </p:set>
                                    <p:anim calcmode="lin" valueType="num">
                                      <p:cBhvr>
                                        <p:cTn id="138" dur="500" fill="hold"/>
                                        <p:tgtEl>
                                          <p:spTgt spid="9">
                                            <p:graphicEl>
                                              <a:dgm id="{236751E5-4271-4516-A6EA-EE2A67FBE4E1}"/>
                                            </p:graphicEl>
                                          </p:spTgt>
                                        </p:tgtEl>
                                        <p:attrNameLst>
                                          <p:attrName>ppt_w</p:attrName>
                                        </p:attrNameLst>
                                      </p:cBhvr>
                                      <p:tavLst>
                                        <p:tav tm="0">
                                          <p:val>
                                            <p:fltVal val="0"/>
                                          </p:val>
                                        </p:tav>
                                        <p:tav tm="100000">
                                          <p:val>
                                            <p:strVal val="#ppt_w"/>
                                          </p:val>
                                        </p:tav>
                                      </p:tavLst>
                                    </p:anim>
                                    <p:anim calcmode="lin" valueType="num">
                                      <p:cBhvr>
                                        <p:cTn id="139" dur="500" fill="hold"/>
                                        <p:tgtEl>
                                          <p:spTgt spid="9">
                                            <p:graphicEl>
                                              <a:dgm id="{236751E5-4271-4516-A6EA-EE2A67FBE4E1}"/>
                                            </p:graphicEl>
                                          </p:spTgt>
                                        </p:tgtEl>
                                        <p:attrNameLst>
                                          <p:attrName>ppt_h</p:attrName>
                                        </p:attrNameLst>
                                      </p:cBhvr>
                                      <p:tavLst>
                                        <p:tav tm="0">
                                          <p:val>
                                            <p:fltVal val="0"/>
                                          </p:val>
                                        </p:tav>
                                        <p:tav tm="100000">
                                          <p:val>
                                            <p:strVal val="#ppt_h"/>
                                          </p:val>
                                        </p:tav>
                                      </p:tavLst>
                                    </p:anim>
                                    <p:animEffect transition="in" filter="fade">
                                      <p:cBhvr>
                                        <p:cTn id="140" dur="500"/>
                                        <p:tgtEl>
                                          <p:spTgt spid="9">
                                            <p:graphicEl>
                                              <a:dgm id="{236751E5-4271-4516-A6EA-EE2A67FBE4E1}"/>
                                            </p:graphicEl>
                                          </p:spTgt>
                                        </p:tgtEl>
                                      </p:cBhvr>
                                    </p:animEffect>
                                    <p:anim calcmode="lin" valueType="num">
                                      <p:cBhvr>
                                        <p:cTn id="141" dur="500" fill="hold"/>
                                        <p:tgtEl>
                                          <p:spTgt spid="9">
                                            <p:graphicEl>
                                              <a:dgm id="{236751E5-4271-4516-A6EA-EE2A67FBE4E1}"/>
                                            </p:graphicEl>
                                          </p:spTgt>
                                        </p:tgtEl>
                                        <p:attrNameLst>
                                          <p:attrName>ppt_x</p:attrName>
                                        </p:attrNameLst>
                                      </p:cBhvr>
                                      <p:tavLst>
                                        <p:tav tm="0">
                                          <p:val>
                                            <p:fltVal val="0.5"/>
                                          </p:val>
                                        </p:tav>
                                        <p:tav tm="100000">
                                          <p:val>
                                            <p:strVal val="#ppt_x"/>
                                          </p:val>
                                        </p:tav>
                                      </p:tavLst>
                                    </p:anim>
                                    <p:anim calcmode="lin" valueType="num">
                                      <p:cBhvr>
                                        <p:cTn id="142" dur="500" fill="hold"/>
                                        <p:tgtEl>
                                          <p:spTgt spid="9">
                                            <p:graphicEl>
                                              <a:dgm id="{236751E5-4271-4516-A6EA-EE2A67FBE4E1}"/>
                                            </p:graphicEl>
                                          </p:spTgt>
                                        </p:tgtEl>
                                        <p:attrNameLst>
                                          <p:attrName>ppt_y</p:attrName>
                                        </p:attrNameLst>
                                      </p:cBhvr>
                                      <p:tavLst>
                                        <p:tav tm="0">
                                          <p:val>
                                            <p:fltVal val="0.5"/>
                                          </p:val>
                                        </p:tav>
                                        <p:tav tm="100000">
                                          <p:val>
                                            <p:strVal val="#ppt_y"/>
                                          </p:val>
                                        </p:tav>
                                      </p:tavLst>
                                    </p:anim>
                                  </p:childTnLst>
                                </p:cTn>
                              </p:par>
                              <p:par>
                                <p:cTn id="143" presetID="53" presetClass="entr" presetSubtype="528" fill="hold" grpId="0" nodeType="withEffect">
                                  <p:stCondLst>
                                    <p:cond delay="0"/>
                                  </p:stCondLst>
                                  <p:childTnLst>
                                    <p:set>
                                      <p:cBhvr>
                                        <p:cTn id="144" dur="1" fill="hold">
                                          <p:stCondLst>
                                            <p:cond delay="0"/>
                                          </p:stCondLst>
                                        </p:cTn>
                                        <p:tgtEl>
                                          <p:spTgt spid="9">
                                            <p:graphicEl>
                                              <a:dgm id="{E1801511-8091-4C20-A8F6-CD8E3A1D096D}"/>
                                            </p:graphicEl>
                                          </p:spTgt>
                                        </p:tgtEl>
                                        <p:attrNameLst>
                                          <p:attrName>style.visibility</p:attrName>
                                        </p:attrNameLst>
                                      </p:cBhvr>
                                      <p:to>
                                        <p:strVal val="visible"/>
                                      </p:to>
                                    </p:set>
                                    <p:anim calcmode="lin" valueType="num">
                                      <p:cBhvr>
                                        <p:cTn id="145" dur="500" fill="hold"/>
                                        <p:tgtEl>
                                          <p:spTgt spid="9">
                                            <p:graphicEl>
                                              <a:dgm id="{E1801511-8091-4C20-A8F6-CD8E3A1D096D}"/>
                                            </p:graphicEl>
                                          </p:spTgt>
                                        </p:tgtEl>
                                        <p:attrNameLst>
                                          <p:attrName>ppt_w</p:attrName>
                                        </p:attrNameLst>
                                      </p:cBhvr>
                                      <p:tavLst>
                                        <p:tav tm="0">
                                          <p:val>
                                            <p:fltVal val="0"/>
                                          </p:val>
                                        </p:tav>
                                        <p:tav tm="100000">
                                          <p:val>
                                            <p:strVal val="#ppt_w"/>
                                          </p:val>
                                        </p:tav>
                                      </p:tavLst>
                                    </p:anim>
                                    <p:anim calcmode="lin" valueType="num">
                                      <p:cBhvr>
                                        <p:cTn id="146" dur="500" fill="hold"/>
                                        <p:tgtEl>
                                          <p:spTgt spid="9">
                                            <p:graphicEl>
                                              <a:dgm id="{E1801511-8091-4C20-A8F6-CD8E3A1D096D}"/>
                                            </p:graphicEl>
                                          </p:spTgt>
                                        </p:tgtEl>
                                        <p:attrNameLst>
                                          <p:attrName>ppt_h</p:attrName>
                                        </p:attrNameLst>
                                      </p:cBhvr>
                                      <p:tavLst>
                                        <p:tav tm="0">
                                          <p:val>
                                            <p:fltVal val="0"/>
                                          </p:val>
                                        </p:tav>
                                        <p:tav tm="100000">
                                          <p:val>
                                            <p:strVal val="#ppt_h"/>
                                          </p:val>
                                        </p:tav>
                                      </p:tavLst>
                                    </p:anim>
                                    <p:animEffect transition="in" filter="fade">
                                      <p:cBhvr>
                                        <p:cTn id="147" dur="500"/>
                                        <p:tgtEl>
                                          <p:spTgt spid="9">
                                            <p:graphicEl>
                                              <a:dgm id="{E1801511-8091-4C20-A8F6-CD8E3A1D096D}"/>
                                            </p:graphicEl>
                                          </p:spTgt>
                                        </p:tgtEl>
                                      </p:cBhvr>
                                    </p:animEffect>
                                    <p:anim calcmode="lin" valueType="num">
                                      <p:cBhvr>
                                        <p:cTn id="148" dur="500" fill="hold"/>
                                        <p:tgtEl>
                                          <p:spTgt spid="9">
                                            <p:graphicEl>
                                              <a:dgm id="{E1801511-8091-4C20-A8F6-CD8E3A1D096D}"/>
                                            </p:graphicEl>
                                          </p:spTgt>
                                        </p:tgtEl>
                                        <p:attrNameLst>
                                          <p:attrName>ppt_x</p:attrName>
                                        </p:attrNameLst>
                                      </p:cBhvr>
                                      <p:tavLst>
                                        <p:tav tm="0">
                                          <p:val>
                                            <p:fltVal val="0.5"/>
                                          </p:val>
                                        </p:tav>
                                        <p:tav tm="100000">
                                          <p:val>
                                            <p:strVal val="#ppt_x"/>
                                          </p:val>
                                        </p:tav>
                                      </p:tavLst>
                                    </p:anim>
                                    <p:anim calcmode="lin" valueType="num">
                                      <p:cBhvr>
                                        <p:cTn id="149" dur="500" fill="hold"/>
                                        <p:tgtEl>
                                          <p:spTgt spid="9">
                                            <p:graphicEl>
                                              <a:dgm id="{E1801511-8091-4C20-A8F6-CD8E3A1D096D}"/>
                                            </p:graphicEl>
                                          </p:spTgt>
                                        </p:tgtEl>
                                        <p:attrNameLst>
                                          <p:attrName>ppt_y</p:attrName>
                                        </p:attrNameLst>
                                      </p:cBhvr>
                                      <p:tavLst>
                                        <p:tav tm="0">
                                          <p:val>
                                            <p:fltVal val="0.5"/>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17" presetClass="entr" presetSubtype="1" fill="hold" grpId="0" nodeType="clickEffect">
                                  <p:stCondLst>
                                    <p:cond delay="0"/>
                                  </p:stCondLst>
                                  <p:childTnLst>
                                    <p:set>
                                      <p:cBhvr>
                                        <p:cTn id="153" dur="1" fill="hold">
                                          <p:stCondLst>
                                            <p:cond delay="0"/>
                                          </p:stCondLst>
                                        </p:cTn>
                                        <p:tgtEl>
                                          <p:spTgt spid="9">
                                            <p:graphicEl>
                                              <a:dgm id="{D8BDCF09-005B-4692-93CA-53C1F730A4A6}"/>
                                            </p:graphicEl>
                                          </p:spTgt>
                                        </p:tgtEl>
                                        <p:attrNameLst>
                                          <p:attrName>style.visibility</p:attrName>
                                        </p:attrNameLst>
                                      </p:cBhvr>
                                      <p:to>
                                        <p:strVal val="visible"/>
                                      </p:to>
                                    </p:set>
                                    <p:anim calcmode="lin" valueType="num">
                                      <p:cBhvr>
                                        <p:cTn id="154" dur="500" fill="hold"/>
                                        <p:tgtEl>
                                          <p:spTgt spid="9">
                                            <p:graphicEl>
                                              <a:dgm id="{D8BDCF09-005B-4692-93CA-53C1F730A4A6}"/>
                                            </p:graphicEl>
                                          </p:spTgt>
                                        </p:tgtEl>
                                        <p:attrNameLst>
                                          <p:attrName>ppt_x</p:attrName>
                                        </p:attrNameLst>
                                      </p:cBhvr>
                                      <p:tavLst>
                                        <p:tav tm="0">
                                          <p:val>
                                            <p:strVal val="#ppt_x"/>
                                          </p:val>
                                        </p:tav>
                                        <p:tav tm="100000">
                                          <p:val>
                                            <p:strVal val="#ppt_x"/>
                                          </p:val>
                                        </p:tav>
                                      </p:tavLst>
                                    </p:anim>
                                    <p:anim calcmode="lin" valueType="num">
                                      <p:cBhvr>
                                        <p:cTn id="155" dur="500" fill="hold"/>
                                        <p:tgtEl>
                                          <p:spTgt spid="9">
                                            <p:graphicEl>
                                              <a:dgm id="{D8BDCF09-005B-4692-93CA-53C1F730A4A6}"/>
                                            </p:graphicEl>
                                          </p:spTgt>
                                        </p:tgtEl>
                                        <p:attrNameLst>
                                          <p:attrName>ppt_y</p:attrName>
                                        </p:attrNameLst>
                                      </p:cBhvr>
                                      <p:tavLst>
                                        <p:tav tm="0">
                                          <p:val>
                                            <p:strVal val="#ppt_y-#ppt_h/2"/>
                                          </p:val>
                                        </p:tav>
                                        <p:tav tm="100000">
                                          <p:val>
                                            <p:strVal val="#ppt_y"/>
                                          </p:val>
                                        </p:tav>
                                      </p:tavLst>
                                    </p:anim>
                                    <p:anim calcmode="lin" valueType="num">
                                      <p:cBhvr>
                                        <p:cTn id="156" dur="500" fill="hold"/>
                                        <p:tgtEl>
                                          <p:spTgt spid="9">
                                            <p:graphicEl>
                                              <a:dgm id="{D8BDCF09-005B-4692-93CA-53C1F730A4A6}"/>
                                            </p:graphicEl>
                                          </p:spTgt>
                                        </p:tgtEl>
                                        <p:attrNameLst>
                                          <p:attrName>ppt_w</p:attrName>
                                        </p:attrNameLst>
                                      </p:cBhvr>
                                      <p:tavLst>
                                        <p:tav tm="0">
                                          <p:val>
                                            <p:strVal val="#ppt_w"/>
                                          </p:val>
                                        </p:tav>
                                        <p:tav tm="100000">
                                          <p:val>
                                            <p:strVal val="#ppt_w"/>
                                          </p:val>
                                        </p:tav>
                                      </p:tavLst>
                                    </p:anim>
                                    <p:anim calcmode="lin" valueType="num">
                                      <p:cBhvr>
                                        <p:cTn id="157" dur="500" fill="hold"/>
                                        <p:tgtEl>
                                          <p:spTgt spid="9">
                                            <p:graphicEl>
                                              <a:dgm id="{D8BDCF09-005B-4692-93CA-53C1F730A4A6}"/>
                                            </p:graphicEl>
                                          </p:spTgt>
                                        </p:tgtEl>
                                        <p:attrNameLst>
                                          <p:attrName>ppt_h</p:attrName>
                                        </p:attrNameLst>
                                      </p:cBhvr>
                                      <p:tavLst>
                                        <p:tav tm="0">
                                          <p:val>
                                            <p:fltVal val="0"/>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wipe(left)">
                                      <p:cBhvr>
                                        <p:cTn id="162" dur="500"/>
                                        <p:tgtEl>
                                          <p:spTgt spid="8"/>
                                        </p:tgtEl>
                                      </p:cBhvr>
                                    </p:animEffect>
                                  </p:childTnLst>
                                </p:cTn>
                              </p:par>
                            </p:childTnLst>
                          </p:cTn>
                        </p:par>
                      </p:childTnLst>
                    </p:cTn>
                  </p:par>
                  <p:par>
                    <p:cTn id="163" fill="hold">
                      <p:stCondLst>
                        <p:cond delay="indefinite"/>
                      </p:stCondLst>
                      <p:childTnLst>
                        <p:par>
                          <p:cTn id="164" fill="hold">
                            <p:stCondLst>
                              <p:cond delay="0"/>
                            </p:stCondLst>
                            <p:childTnLst>
                              <p:par>
                                <p:cTn id="165" presetID="14" presetClass="entr" presetSubtype="10" fill="hold" nodeType="clickEffect">
                                  <p:stCondLst>
                                    <p:cond delay="0"/>
                                  </p:stCondLst>
                                  <p:childTnLst>
                                    <p:set>
                                      <p:cBhvr>
                                        <p:cTn id="166" dur="1" fill="hold">
                                          <p:stCondLst>
                                            <p:cond delay="0"/>
                                          </p:stCondLst>
                                        </p:cTn>
                                        <p:tgtEl>
                                          <p:spTgt spid="11"/>
                                        </p:tgtEl>
                                        <p:attrNameLst>
                                          <p:attrName>style.visibility</p:attrName>
                                        </p:attrNameLst>
                                      </p:cBhvr>
                                      <p:to>
                                        <p:strVal val="visible"/>
                                      </p:to>
                                    </p:set>
                                    <p:animEffect transition="in" filter="randombar(horizontal)">
                                      <p:cBhvr>
                                        <p:cTn id="167" dur="500"/>
                                        <p:tgtEl>
                                          <p:spTgt spid="11"/>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10"/>
                                        </p:tgtEl>
                                        <p:attrNameLst>
                                          <p:attrName>style.visibility</p:attrName>
                                        </p:attrNameLst>
                                      </p:cBhvr>
                                      <p:to>
                                        <p:strVal val="visible"/>
                                      </p:to>
                                    </p:set>
                                    <p:animEffect transition="in" filter="randombar(horizontal)">
                                      <p:cBhvr>
                                        <p:cTn id="1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47B3AC-26D4-459D-B12A-1B96B3DD0263}"/>
              </a:ext>
            </a:extLst>
          </p:cNvPr>
          <p:cNvSpPr txBox="1"/>
          <p:nvPr/>
        </p:nvSpPr>
        <p:spPr>
          <a:xfrm>
            <a:off x="1436912" y="0"/>
            <a:ext cx="7707087" cy="769441"/>
          </a:xfrm>
          <a:prstGeom prst="rect">
            <a:avLst/>
          </a:prstGeom>
          <a:noFill/>
        </p:spPr>
        <p:txBody>
          <a:bodyPr wrap="square">
            <a:spAutoFit/>
          </a:bodyPr>
          <a:lstStyle/>
          <a:p>
            <a:pPr algn="ctr"/>
            <a:r>
              <a:rPr lang="es-ES" sz="4400" b="1" spc="50">
                <a:ln w="0"/>
                <a:solidFill>
                  <a:schemeClr val="bg2"/>
                </a:solidFill>
                <a:effectLst>
                  <a:innerShdw blurRad="63500" dist="50800" dir="13500000">
                    <a:srgbClr val="000000">
                      <a:alpha val="50000"/>
                    </a:srgbClr>
                  </a:innerShdw>
                </a:effectLst>
              </a:rPr>
              <a:t>A LIBERATOR MESSIAH (1)</a:t>
            </a:r>
            <a:endParaRPr lang="es-ES" sz="4400" b="1" spc="50" dirty="0">
              <a:ln w="0"/>
              <a:solidFill>
                <a:schemeClr val="bg2"/>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DA8F7BFF-46A4-4ACC-8CAB-91E3C77262C5}"/>
              </a:ext>
            </a:extLst>
          </p:cNvPr>
          <p:cNvSpPr txBox="1"/>
          <p:nvPr/>
        </p:nvSpPr>
        <p:spPr>
          <a:xfrm>
            <a:off x="1393976" y="675390"/>
            <a:ext cx="7763181" cy="784830"/>
          </a:xfrm>
          <a:prstGeom prst="rect">
            <a:avLst/>
          </a:prstGeom>
          <a:noFill/>
        </p:spPr>
        <p:txBody>
          <a:bodyPr wrap="square">
            <a:spAutoFit/>
            <a:scene3d>
              <a:camera prst="orthographicFront"/>
              <a:lightRig rig="threePt" dir="t"/>
            </a:scene3d>
            <a:sp3d extrusionH="57150">
              <a:bevelT w="38100" h="38100"/>
            </a:sp3d>
          </a:bodyPr>
          <a:lstStyle/>
          <a:p>
            <a:r>
              <a:rPr lang="es-ES" sz="1500" b="1">
                <a:solidFill>
                  <a:schemeClr val="accent6">
                    <a:lumMod val="50000"/>
                  </a:schemeClr>
                </a:solidFill>
                <a:latin typeface="Comic Sans MS" panose="030F0702030302020204" pitchFamily="66" charset="0"/>
              </a:rPr>
              <a:t>“</a:t>
            </a:r>
            <a:r>
              <a:rPr lang="en-US" sz="1500" b="1">
                <a:solidFill>
                  <a:schemeClr val="accent6">
                    <a:lumMod val="50000"/>
                  </a:schemeClr>
                </a:solidFill>
                <a:latin typeface="Comic Sans MS" panose="030F0702030302020204" pitchFamily="66" charset="0"/>
              </a:rPr>
              <a:t>Thus says the Lord to His anointed, to Cyrus, whose right hand I have held—to subdue nations before him and loose the armor of kings, to open before him the double doors, so that the gates will not be shut.</a:t>
            </a:r>
            <a:r>
              <a:rPr lang="es-ES" sz="1500" b="1">
                <a:solidFill>
                  <a:schemeClr val="accent6">
                    <a:lumMod val="50000"/>
                  </a:schemeClr>
                </a:solidFill>
                <a:latin typeface="Comic Sans MS" panose="030F0702030302020204" pitchFamily="66" charset="0"/>
              </a:rPr>
              <a:t>” </a:t>
            </a:r>
            <a:r>
              <a:rPr lang="es-ES" sz="1400" b="1">
                <a:solidFill>
                  <a:schemeClr val="accent6">
                    <a:lumMod val="50000"/>
                  </a:schemeClr>
                </a:solidFill>
                <a:latin typeface="Comic Sans MS" panose="030F0702030302020204" pitchFamily="66" charset="0"/>
              </a:rPr>
              <a:t>(Isaiah </a:t>
            </a:r>
            <a:r>
              <a:rPr lang="es-ES" sz="1400" b="1" dirty="0">
                <a:solidFill>
                  <a:schemeClr val="accent6">
                    <a:lumMod val="50000"/>
                  </a:schemeClr>
                </a:solidFill>
                <a:latin typeface="Comic Sans MS" panose="030F0702030302020204" pitchFamily="66" charset="0"/>
              </a:rPr>
              <a:t>45:1)</a:t>
            </a:r>
          </a:p>
        </p:txBody>
      </p:sp>
      <p:sp>
        <p:nvSpPr>
          <p:cNvPr id="6" name="CuadroTexto 5">
            <a:extLst>
              <a:ext uri="{FF2B5EF4-FFF2-40B4-BE49-F238E27FC236}">
                <a16:creationId xmlns:a16="http://schemas.microsoft.com/office/drawing/2014/main" id="{8EBDFA19-2D4A-4D58-AF83-3F5EC71941F9}"/>
              </a:ext>
            </a:extLst>
          </p:cNvPr>
          <p:cNvSpPr txBox="1"/>
          <p:nvPr/>
        </p:nvSpPr>
        <p:spPr>
          <a:xfrm>
            <a:off x="180542" y="1586462"/>
            <a:ext cx="6667866" cy="1277273"/>
          </a:xfrm>
          <a:prstGeom prst="rect">
            <a:avLst/>
          </a:prstGeom>
          <a:noFill/>
        </p:spPr>
        <p:txBody>
          <a:bodyPr wrap="square" rtlCol="0">
            <a:spAutoFit/>
          </a:bodyPr>
          <a:lstStyle/>
          <a:p>
            <a:pPr>
              <a:spcBef>
                <a:spcPts val="600"/>
              </a:spcBef>
            </a:pPr>
            <a:r>
              <a:rPr lang="en-US" b="1"/>
              <a:t>Why did God call Cyrus (a Persian king) “messiah” (anointed)?</a:t>
            </a:r>
            <a:endParaRPr lang="es-ES" b="1" dirty="0"/>
          </a:p>
          <a:p>
            <a:pPr>
              <a:spcBef>
                <a:spcPts val="600"/>
              </a:spcBef>
            </a:pPr>
            <a:r>
              <a:rPr lang="en-US" b="1"/>
              <a:t>In Israel, two types of people were anointed: priests and kings </a:t>
            </a:r>
            <a:br>
              <a:rPr lang="en-US" b="1"/>
            </a:br>
            <a:r>
              <a:rPr lang="en-US" b="1"/>
              <a:t>(Ex. 28:41; 1K. 1:34). In addition, prophets were also sometimes anointed (1K. 19:16).</a:t>
            </a:r>
            <a:endParaRPr lang="es-ES" b="1" dirty="0"/>
          </a:p>
        </p:txBody>
      </p:sp>
      <p:pic>
        <p:nvPicPr>
          <p:cNvPr id="2" name="Imagen 1">
            <a:extLst>
              <a:ext uri="{FF2B5EF4-FFF2-40B4-BE49-F238E27FC236}">
                <a16:creationId xmlns:a16="http://schemas.microsoft.com/office/drawing/2014/main" id="{6315D09C-14CE-499D-A1B2-768600CDD4CE}"/>
              </a:ext>
            </a:extLst>
          </p:cNvPr>
          <p:cNvPicPr>
            <a:picLocks noChangeAspect="1"/>
          </p:cNvPicPr>
          <p:nvPr/>
        </p:nvPicPr>
        <p:blipFill>
          <a:blip r:embed="rId3"/>
          <a:stretch>
            <a:fillRect/>
          </a:stretch>
        </p:blipFill>
        <p:spPr>
          <a:xfrm>
            <a:off x="199300" y="151808"/>
            <a:ext cx="1140613" cy="1415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id="{4C19FDB7-B296-4CB9-A4DA-A8FBABB655B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91796" y="3013862"/>
            <a:ext cx="1560904" cy="2033603"/>
          </a:xfrm>
          <a:prstGeom prst="roundRect">
            <a:avLst>
              <a:gd name="adj" fmla="val 4167"/>
            </a:avLst>
          </a:prstGeom>
          <a:solidFill>
            <a:srgbClr val="FFFFFF"/>
          </a:solidFill>
          <a:ln w="381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7CF7089F-967E-447B-B77F-ED5732830A6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300" y="2871202"/>
            <a:ext cx="1611818" cy="2149091"/>
          </a:xfrm>
          <a:prstGeom prst="roundRect">
            <a:avLst>
              <a:gd name="adj" fmla="val 4167"/>
            </a:avLst>
          </a:prstGeom>
          <a:solidFill>
            <a:srgbClr val="FFFFFF"/>
          </a:solidFill>
          <a:ln w="38100" cap="sq">
            <a:solidFill>
              <a:schemeClr val="accent6">
                <a:lumMod val="50000"/>
              </a:schemeClr>
            </a:solidFill>
            <a:miter lim="800000"/>
          </a:ln>
          <a:effectLst/>
          <a:scene3d>
            <a:camera prst="orthographicFront"/>
            <a:lightRig rig="threePt" dir="t">
              <a:rot lat="0" lon="0" rev="2700000"/>
            </a:lightRig>
          </a:scene3d>
          <a:sp3d>
            <a:bevelT h="38100"/>
            <a:contourClr>
              <a:srgbClr val="C0C0C0"/>
            </a:contourClr>
          </a:sp3d>
        </p:spPr>
      </p:pic>
      <p:sp>
        <p:nvSpPr>
          <p:cNvPr id="13" name="CuadroTexto 12">
            <a:extLst>
              <a:ext uri="{FF2B5EF4-FFF2-40B4-BE49-F238E27FC236}">
                <a16:creationId xmlns:a16="http://schemas.microsoft.com/office/drawing/2014/main" id="{6F015D46-1B6E-4B28-8346-870C8BFF3CA0}"/>
              </a:ext>
            </a:extLst>
          </p:cNvPr>
          <p:cNvSpPr txBox="1"/>
          <p:nvPr/>
        </p:nvSpPr>
        <p:spPr>
          <a:xfrm>
            <a:off x="1880168" y="2982642"/>
            <a:ext cx="4542578" cy="2108269"/>
          </a:xfrm>
          <a:prstGeom prst="rect">
            <a:avLst/>
          </a:prstGeom>
          <a:noFill/>
        </p:spPr>
        <p:txBody>
          <a:bodyPr wrap="square">
            <a:spAutoFit/>
          </a:bodyPr>
          <a:lstStyle/>
          <a:p>
            <a:pPr>
              <a:spcBef>
                <a:spcPts val="600"/>
              </a:spcBef>
            </a:pPr>
            <a:r>
              <a:rPr lang="en-US" b="1"/>
              <a:t>The Messiah is the Anointed par excellence. He is Prophet, King, and Priest (Heb. 6:20; Rev. 17:14; Lk. 13:33).</a:t>
            </a:r>
            <a:endParaRPr lang="es-ES" b="1" dirty="0"/>
          </a:p>
          <a:p>
            <a:pPr>
              <a:spcBef>
                <a:spcPts val="600"/>
              </a:spcBef>
            </a:pPr>
            <a:r>
              <a:rPr lang="en-US" b="1"/>
              <a:t>However, Cyrus was anointed to fulfill only one of those roles. He is an anointed king called by God to carry out a specific mission: to free His people.</a:t>
            </a:r>
            <a:endParaRPr lang="es-ES" b="1" dirty="0"/>
          </a:p>
        </p:txBody>
      </p:sp>
      <p:pic>
        <p:nvPicPr>
          <p:cNvPr id="14" name="Imagen 13">
            <a:extLst>
              <a:ext uri="{FF2B5EF4-FFF2-40B4-BE49-F238E27FC236}">
                <a16:creationId xmlns:a16="http://schemas.microsoft.com/office/drawing/2014/main" id="{0D465F7E-05CC-4AEB-82D3-7718BDEE4FE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21750" y="3182112"/>
            <a:ext cx="894734" cy="1113976"/>
          </a:xfrm>
          <a:prstGeom prst="roundRect">
            <a:avLst>
              <a:gd name="adj" fmla="val 4167"/>
            </a:avLst>
          </a:prstGeom>
          <a:solidFill>
            <a:srgbClr val="FFFFFF"/>
          </a:solidFill>
          <a:ln w="38100" cap="sq">
            <a:solidFill>
              <a:srgbClr val="EAEAEA"/>
            </a:solidFill>
            <a:miter lim="800000"/>
          </a:ln>
          <a:effectLst>
            <a:reflection blurRad="6350" stA="50000" endA="300" endPos="5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7F2BE763-AE61-489A-86D3-5DF52DF362D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30572" y="1496081"/>
            <a:ext cx="2201532" cy="1394303"/>
          </a:xfrm>
          <a:prstGeom prst="roundRect">
            <a:avLst>
              <a:gd name="adj" fmla="val 1118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92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2)">
                                      <p:cBhvr>
                                        <p:cTn id="38" dur="1000"/>
                                        <p:tgtEl>
                                          <p:spTgt spid="16"/>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out)">
                                      <p:cBhvr>
                                        <p:cTn id="47" dur="1000"/>
                                        <p:tgtEl>
                                          <p:spTgt spid="11"/>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left)">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900" decel="100000" fill="hold"/>
                                        <p:tgtEl>
                                          <p:spTgt spid="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25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900" decel="100000" fill="hold"/>
                                        <p:tgtEl>
                                          <p:spTgt spid="1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6" fill="hold">
                            <p:stCondLst>
                              <p:cond delay="1250"/>
                            </p:stCondLst>
                            <p:childTnLst>
                              <p:par>
                                <p:cTn id="67" presetID="22" presetClass="entr" presetSubtype="8" fill="hold" grpId="0" nodeType="afterEffect">
                                  <p:stCondLst>
                                    <p:cond delay="0"/>
                                  </p:stCondLst>
                                  <p:childTnLst>
                                    <p:set>
                                      <p:cBhvr>
                                        <p:cTn id="68" dur="1" fill="hold">
                                          <p:stCondLst>
                                            <p:cond delay="0"/>
                                          </p:stCondLst>
                                        </p:cTn>
                                        <p:tgtEl>
                                          <p:spTgt spid="13">
                                            <p:txEl>
                                              <p:pRg st="1" end="1"/>
                                            </p:txEl>
                                          </p:spTgt>
                                        </p:tgtEl>
                                        <p:attrNameLst>
                                          <p:attrName>style.visibility</p:attrName>
                                        </p:attrNameLst>
                                      </p:cBhvr>
                                      <p:to>
                                        <p:strVal val="visible"/>
                                      </p:to>
                                    </p:set>
                                    <p:animEffect transition="in" filter="wipe(left)">
                                      <p:cBhvr>
                                        <p:cTn id="69"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3D0CDAE-C7FA-46F0-B5A4-DBBEA9537A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737" y="1453617"/>
            <a:ext cx="1795346" cy="2419147"/>
          </a:xfrm>
          <a:prstGeom prst="rect">
            <a:avLst/>
          </a:prstGeom>
          <a:ln>
            <a:noFill/>
          </a:ln>
          <a:effectLst>
            <a:reflection blurRad="12700" stA="30000" endPos="16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159D1873-25CF-4382-8B68-C3E19D1B5FD5}"/>
              </a:ext>
            </a:extLst>
          </p:cNvPr>
          <p:cNvSpPr txBox="1"/>
          <p:nvPr/>
        </p:nvSpPr>
        <p:spPr>
          <a:xfrm>
            <a:off x="0" y="-65835"/>
            <a:ext cx="9143999" cy="769441"/>
          </a:xfrm>
          <a:prstGeom prst="rect">
            <a:avLst/>
          </a:prstGeom>
          <a:noFill/>
        </p:spPr>
        <p:txBody>
          <a:bodyPr wrap="square">
            <a:spAutoFit/>
          </a:bodyPr>
          <a:lstStyle/>
          <a:p>
            <a:pPr algn="ctr"/>
            <a:r>
              <a:rPr lang="es-ES" sz="4400" b="1">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rPr>
              <a:t>A LIBERATOR MESSIAH (2)</a:t>
            </a:r>
            <a:endParaRPr lang="es-ES" sz="4400" b="1" dirty="0">
              <a:ln w="10160">
                <a:solidFill>
                  <a:schemeClr val="accent2">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31C3A215-9BEB-4752-97D5-46AC2951A231}"/>
              </a:ext>
            </a:extLst>
          </p:cNvPr>
          <p:cNvSpPr txBox="1"/>
          <p:nvPr/>
        </p:nvSpPr>
        <p:spPr>
          <a:xfrm>
            <a:off x="271166" y="584201"/>
            <a:ext cx="8864962" cy="769441"/>
          </a:xfrm>
          <a:prstGeom prst="rect">
            <a:avLst/>
          </a:prstGeom>
          <a:noFill/>
        </p:spPr>
        <p:txBody>
          <a:bodyPr wrap="square">
            <a:spAutoFit/>
            <a:scene3d>
              <a:camera prst="orthographicFront"/>
              <a:lightRig rig="threePt" dir="t"/>
            </a:scene3d>
            <a:sp3d extrusionH="57150">
              <a:bevelT w="38100" h="38100"/>
            </a:sp3d>
          </a:bodyPr>
          <a:lstStyle/>
          <a:p>
            <a:r>
              <a:rPr lang="es-ES" sz="1500" b="1">
                <a:solidFill>
                  <a:schemeClr val="accent4">
                    <a:lumMod val="50000"/>
                  </a:schemeClr>
                </a:solidFill>
                <a:effectLst>
                  <a:glow rad="127000">
                    <a:srgbClr val="FEE19D"/>
                  </a:glow>
                </a:effectLst>
                <a:latin typeface="Comic Sans MS" panose="030F0702030302020204" pitchFamily="66" charset="0"/>
              </a:rPr>
              <a:t>“</a:t>
            </a:r>
            <a:r>
              <a:rPr lang="en-US" sz="1500" b="1">
                <a:solidFill>
                  <a:schemeClr val="accent4">
                    <a:lumMod val="50000"/>
                  </a:schemeClr>
                </a:solidFill>
                <a:effectLst>
                  <a:glow rad="127000">
                    <a:srgbClr val="FEE19D"/>
                  </a:glow>
                </a:effectLst>
                <a:latin typeface="Comic Sans MS" panose="030F0702030302020204" pitchFamily="66" charset="0"/>
              </a:rPr>
              <a:t>Who says of Cyrus, ‘He is My shepherd, and he shall perform all My pleasure, saying to Jerusalem, “You shall be built,” and to the temple, “Your foundation shall be laid.”’</a:t>
            </a:r>
            <a:r>
              <a:rPr lang="es-ES" sz="1500" b="1">
                <a:solidFill>
                  <a:schemeClr val="accent4">
                    <a:lumMod val="50000"/>
                  </a:schemeClr>
                </a:solidFill>
                <a:effectLst>
                  <a:glow rad="127000">
                    <a:srgbClr val="FEE19D"/>
                  </a:glow>
                </a:effectLst>
                <a:latin typeface="Comic Sans MS" panose="030F0702030302020204" pitchFamily="66" charset="0"/>
              </a:rPr>
              <a:t>” </a:t>
            </a:r>
            <a:br>
              <a:rPr lang="es-ES" sz="1500" b="1">
                <a:solidFill>
                  <a:schemeClr val="accent4">
                    <a:lumMod val="50000"/>
                  </a:schemeClr>
                </a:solidFill>
                <a:effectLst>
                  <a:glow rad="127000">
                    <a:srgbClr val="FEE19D"/>
                  </a:glow>
                </a:effectLst>
                <a:latin typeface="Comic Sans MS" panose="030F0702030302020204" pitchFamily="66" charset="0"/>
              </a:rPr>
            </a:br>
            <a:r>
              <a:rPr lang="es-ES" sz="1400" b="1">
                <a:solidFill>
                  <a:schemeClr val="accent4">
                    <a:lumMod val="50000"/>
                  </a:schemeClr>
                </a:solidFill>
                <a:effectLst>
                  <a:glow rad="127000">
                    <a:srgbClr val="FEE19D"/>
                  </a:glow>
                </a:effectLst>
                <a:latin typeface="Comic Sans MS" panose="030F0702030302020204" pitchFamily="66" charset="0"/>
              </a:rPr>
              <a:t>(Isaiah </a:t>
            </a:r>
            <a:r>
              <a:rPr lang="es-ES" sz="1400" b="1" dirty="0">
                <a:solidFill>
                  <a:schemeClr val="accent4">
                    <a:lumMod val="50000"/>
                  </a:schemeClr>
                </a:solidFill>
                <a:effectLst>
                  <a:glow rad="127000">
                    <a:srgbClr val="FEE19D"/>
                  </a:glow>
                </a:effectLst>
                <a:latin typeface="Comic Sans MS" panose="030F0702030302020204" pitchFamily="66" charset="0"/>
              </a:rPr>
              <a:t>44:28)</a:t>
            </a:r>
          </a:p>
        </p:txBody>
      </p:sp>
      <p:sp>
        <p:nvSpPr>
          <p:cNvPr id="6" name="CuadroTexto 5">
            <a:extLst>
              <a:ext uri="{FF2B5EF4-FFF2-40B4-BE49-F238E27FC236}">
                <a16:creationId xmlns:a16="http://schemas.microsoft.com/office/drawing/2014/main" id="{2AEF9181-45CF-4EA7-B0CF-6A354941AE1E}"/>
              </a:ext>
            </a:extLst>
          </p:cNvPr>
          <p:cNvSpPr txBox="1"/>
          <p:nvPr/>
        </p:nvSpPr>
        <p:spPr>
          <a:xfrm>
            <a:off x="1877016" y="1285500"/>
            <a:ext cx="4756863" cy="923330"/>
          </a:xfrm>
          <a:prstGeom prst="rect">
            <a:avLst/>
          </a:prstGeom>
          <a:noFill/>
        </p:spPr>
        <p:txBody>
          <a:bodyPr wrap="square" rtlCol="0">
            <a:spAutoFit/>
          </a:bodyPr>
          <a:lstStyle/>
          <a:p>
            <a:pPr>
              <a:spcBef>
                <a:spcPts val="600"/>
              </a:spcBef>
            </a:pPr>
            <a:r>
              <a:rPr lang="en-US" b="1"/>
              <a:t>Both the Bible and archaeology confirm the fulfillment of Isaiah’s prophecies about Cyrus (1Chr. 36:22-23; Ezra 1; Dn. 6:28).</a:t>
            </a:r>
            <a:endParaRPr lang="es-ES" b="1" dirty="0"/>
          </a:p>
        </p:txBody>
      </p:sp>
      <p:grpSp>
        <p:nvGrpSpPr>
          <p:cNvPr id="8" name="Grupo 7">
            <a:extLst>
              <a:ext uri="{FF2B5EF4-FFF2-40B4-BE49-F238E27FC236}">
                <a16:creationId xmlns:a16="http://schemas.microsoft.com/office/drawing/2014/main" id="{CDC8BD1B-B046-4581-99B4-19A58B3B6042}"/>
              </a:ext>
            </a:extLst>
          </p:cNvPr>
          <p:cNvGrpSpPr/>
          <p:nvPr/>
        </p:nvGrpSpPr>
        <p:grpSpPr>
          <a:xfrm>
            <a:off x="6859465" y="1169131"/>
            <a:ext cx="2260626" cy="1334056"/>
            <a:chOff x="6207763" y="1189659"/>
            <a:chExt cx="2260626" cy="1334056"/>
          </a:xfrm>
        </p:grpSpPr>
        <p:sp>
          <p:nvSpPr>
            <p:cNvPr id="7" name="CuadroTexto 6">
              <a:extLst>
                <a:ext uri="{FF2B5EF4-FFF2-40B4-BE49-F238E27FC236}">
                  <a16:creationId xmlns:a16="http://schemas.microsoft.com/office/drawing/2014/main" id="{31487623-814E-4A7B-9341-08F123899AE7}"/>
                </a:ext>
              </a:extLst>
            </p:cNvPr>
            <p:cNvSpPr txBox="1"/>
            <p:nvPr/>
          </p:nvSpPr>
          <p:spPr>
            <a:xfrm>
              <a:off x="6207763" y="2154383"/>
              <a:ext cx="2260626" cy="369332"/>
            </a:xfrm>
            <a:prstGeom prst="rect">
              <a:avLst/>
            </a:prstGeom>
            <a:noFill/>
          </p:spPr>
          <p:txBody>
            <a:bodyPr wrap="square" rtlCol="0">
              <a:spAutoFit/>
            </a:bodyPr>
            <a:lstStyle/>
            <a:p>
              <a:pPr algn="ctr"/>
              <a:r>
                <a:rPr lang="es-ES" b="1">
                  <a:solidFill>
                    <a:schemeClr val="bg2">
                      <a:lumMod val="90000"/>
                    </a:schemeClr>
                  </a:solidFill>
                  <a:effectLst>
                    <a:outerShdw blurRad="38100" dist="38100" dir="2700000" algn="tl">
                      <a:srgbClr val="000000">
                        <a:alpha val="43137"/>
                      </a:srgbClr>
                    </a:outerShdw>
                  </a:effectLst>
                </a:rPr>
                <a:t>Cyrus Cylinder</a:t>
              </a:r>
              <a:endParaRPr lang="es-ES" b="1" dirty="0">
                <a:solidFill>
                  <a:schemeClr val="bg2">
                    <a:lumMod val="90000"/>
                  </a:schemeClr>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40738EC7-DF18-4817-BE20-5559B757AF4F}"/>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6207763" y="1189659"/>
              <a:ext cx="2260626" cy="1120130"/>
            </a:xfrm>
            <a:prstGeom prst="rect">
              <a:avLst/>
            </a:prstGeom>
          </p:spPr>
        </p:pic>
      </p:grpSp>
      <p:pic>
        <p:nvPicPr>
          <p:cNvPr id="9" name="Imagen 8">
            <a:extLst>
              <a:ext uri="{FF2B5EF4-FFF2-40B4-BE49-F238E27FC236}">
                <a16:creationId xmlns:a16="http://schemas.microsoft.com/office/drawing/2014/main" id="{83D2C1D9-D4D1-4036-942A-C5EAA0CF8A62}"/>
              </a:ext>
            </a:extLst>
          </p:cNvPr>
          <p:cNvPicPr>
            <a:picLocks noChangeAspect="1"/>
          </p:cNvPicPr>
          <p:nvPr/>
        </p:nvPicPr>
        <p:blipFill>
          <a:blip r:embed="rId6"/>
          <a:stretch>
            <a:fillRect/>
          </a:stretch>
        </p:blipFill>
        <p:spPr>
          <a:xfrm>
            <a:off x="6272299" y="4188120"/>
            <a:ext cx="2731400" cy="8628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Imagen 12">
            <a:extLst>
              <a:ext uri="{FF2B5EF4-FFF2-40B4-BE49-F238E27FC236}">
                <a16:creationId xmlns:a16="http://schemas.microsoft.com/office/drawing/2014/main" id="{4AE3E5D8-CF64-44CC-9EBE-68DCCF4402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6406" y="2630270"/>
            <a:ext cx="1558137" cy="1351884"/>
          </a:xfrm>
          <a:prstGeom prst="rect">
            <a:avLst/>
          </a:prstGeom>
          <a:solidFill>
            <a:srgbClr val="FFFFFF">
              <a:shade val="85000"/>
            </a:srgbClr>
          </a:solidFill>
          <a:ln w="57150" cap="rnd">
            <a:solidFill>
              <a:schemeClr val="accent6">
                <a:lumMod val="40000"/>
                <a:lumOff val="6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5" name="CuadroTexto 14">
            <a:extLst>
              <a:ext uri="{FF2B5EF4-FFF2-40B4-BE49-F238E27FC236}">
                <a16:creationId xmlns:a16="http://schemas.microsoft.com/office/drawing/2014/main" id="{C47F9B39-8D22-4526-AE0B-A971EB3E3D5E}"/>
              </a:ext>
            </a:extLst>
          </p:cNvPr>
          <p:cNvSpPr txBox="1"/>
          <p:nvPr/>
        </p:nvSpPr>
        <p:spPr>
          <a:xfrm>
            <a:off x="1870710" y="2183382"/>
            <a:ext cx="5517644" cy="2108269"/>
          </a:xfrm>
          <a:prstGeom prst="rect">
            <a:avLst/>
          </a:prstGeom>
          <a:noFill/>
        </p:spPr>
        <p:txBody>
          <a:bodyPr wrap="square">
            <a:spAutoFit/>
          </a:bodyPr>
          <a:lstStyle/>
          <a:p>
            <a:pPr>
              <a:spcBef>
                <a:spcPts val="600"/>
              </a:spcBef>
            </a:pPr>
            <a:r>
              <a:rPr lang="en-US" b="1"/>
              <a:t>Cyrus dried up the Euphrates to conquer the city of Babylon (Is. 44:27). He also authorized the return of the Jews to Jerusalem, and gave them everything they needed to rebuild the temple (Is. 44:28).</a:t>
            </a:r>
            <a:endParaRPr lang="es-ES" b="1" dirty="0"/>
          </a:p>
          <a:p>
            <a:pPr>
              <a:spcBef>
                <a:spcPts val="600"/>
              </a:spcBef>
            </a:pPr>
            <a:r>
              <a:rPr lang="en-US" b="1"/>
              <a:t>All this was foretold 150 years before It happened! This has led some people to deny that these chapters were written by Isaiah.</a:t>
            </a:r>
            <a:endParaRPr lang="es-ES" b="1" dirty="0"/>
          </a:p>
        </p:txBody>
      </p:sp>
      <p:sp>
        <p:nvSpPr>
          <p:cNvPr id="17" name="CuadroTexto 16">
            <a:extLst>
              <a:ext uri="{FF2B5EF4-FFF2-40B4-BE49-F238E27FC236}">
                <a16:creationId xmlns:a16="http://schemas.microsoft.com/office/drawing/2014/main" id="{A07CD10A-AAEC-459D-B9A4-EA95E8CA6623}"/>
              </a:ext>
            </a:extLst>
          </p:cNvPr>
          <p:cNvSpPr txBox="1"/>
          <p:nvPr/>
        </p:nvSpPr>
        <p:spPr>
          <a:xfrm>
            <a:off x="71844" y="4234391"/>
            <a:ext cx="6109499" cy="923330"/>
          </a:xfrm>
          <a:prstGeom prst="rect">
            <a:avLst/>
          </a:prstGeom>
          <a:noFill/>
        </p:spPr>
        <p:txBody>
          <a:bodyPr wrap="square">
            <a:spAutoFit/>
          </a:bodyPr>
          <a:lstStyle/>
          <a:p>
            <a:pPr>
              <a:spcBef>
                <a:spcPts val="600"/>
              </a:spcBef>
            </a:pPr>
            <a:r>
              <a:rPr lang="en-US" b="1"/>
              <a:t>Nevertheless, the Dead Sea Scrolls confirm that the book of Isaiah has only one author: Isaiah, the prophet who was inspired by God and lived in the 7th century BC.</a:t>
            </a:r>
            <a:endParaRPr lang="es-ES" b="1" dirty="0"/>
          </a:p>
        </p:txBody>
      </p:sp>
    </p:spTree>
    <p:extLst>
      <p:ext uri="{BB962C8B-B14F-4D97-AF65-F5344CB8AC3E}">
        <p14:creationId xmlns:p14="http://schemas.microsoft.com/office/powerpoint/2010/main" val="329925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5">
                                            <p:txEl>
                                              <p:pRg st="0" end="0"/>
                                            </p:txEl>
                                          </p:spTgt>
                                        </p:tgtEl>
                                      </p:cBhvr>
                                    </p:animEffect>
                                    <p:anim calcmode="lin" valueType="num">
                                      <p:cBhvr>
                                        <p:cTn id="19"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20" dur="500" fill="hold"/>
                                        <p:tgtEl>
                                          <p:spTgt spid="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left)">
                                      <p:cBhvr>
                                        <p:cTn id="58" dur="500"/>
                                        <p:tgtEl>
                                          <p:spTgt spid="1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Effect transition="in" filter="wipe(left)">
                                      <p:cBhvr>
                                        <p:cTn id="63" dur="500"/>
                                        <p:tgtEl>
                                          <p:spTgt spid="1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0-#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p:bldP spid="15" grpId="0" uiExpand="1"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BFEDD5-FA5E-426F-AFFC-13382CDAC5F0}"/>
              </a:ext>
            </a:extLst>
          </p:cNvPr>
          <p:cNvSpPr txBox="1"/>
          <p:nvPr/>
        </p:nvSpPr>
        <p:spPr>
          <a:xfrm>
            <a:off x="2479851" y="649096"/>
            <a:ext cx="6564476" cy="4293483"/>
          </a:xfrm>
          <a:prstGeom prst="rect">
            <a:avLst/>
          </a:prstGeom>
          <a:noFill/>
        </p:spPr>
        <p:txBody>
          <a:bodyPr wrap="square">
            <a:spAutoFit/>
          </a:bodyPr>
          <a:lstStyle/>
          <a:p>
            <a:pPr>
              <a:spcBef>
                <a:spcPts val="600"/>
              </a:spcBef>
            </a:pPr>
            <a:r>
              <a:rPr lang="es-ES" sz="2100">
                <a:latin typeface="Cooper Black" panose="0208090404030B020404" pitchFamily="18" charset="0"/>
              </a:rPr>
              <a:t>“</a:t>
            </a:r>
            <a:r>
              <a:rPr lang="en-US" sz="2100">
                <a:latin typeface="Cooper Black" panose="0208090404030B020404" pitchFamily="18" charset="0"/>
              </a:rPr>
              <a:t>As the king saw the words foretelling, more than a hundred years before his birth, the manner in which Babylon should be taken; as he read the message addressed to him by the Ruler of the universe, ... his heart was profoundly moved, and he determined to fulfill his divinely appointed mission. He would let the Judean captives go free; he would help them restore the temple of Jehovah. In a written proclamation published ‘throughout all his kingdom,’ Cyrus made known his desire to provide for the return of the Hebrews and for the rebuilding of their temple.</a:t>
            </a:r>
            <a:r>
              <a:rPr lang="es-ES" sz="2100">
                <a:latin typeface="Cooper Black" panose="0208090404030B020404" pitchFamily="18" charset="0"/>
              </a:rPr>
              <a:t>”</a:t>
            </a:r>
            <a:endParaRPr lang="es-ES" sz="2100" dirty="0">
              <a:latin typeface="Cooper Black" panose="0208090404030B020404" pitchFamily="18" charset="0"/>
            </a:endParaRPr>
          </a:p>
        </p:txBody>
      </p:sp>
      <p:sp>
        <p:nvSpPr>
          <p:cNvPr id="4" name="CuadroTexto 3">
            <a:extLst>
              <a:ext uri="{FF2B5EF4-FFF2-40B4-BE49-F238E27FC236}">
                <a16:creationId xmlns:a16="http://schemas.microsoft.com/office/drawing/2014/main" id="{0A4F9341-5D7A-4B10-A8DD-8A65032D97A6}"/>
              </a:ext>
            </a:extLst>
          </p:cNvPr>
          <p:cNvSpPr txBox="1"/>
          <p:nvPr/>
        </p:nvSpPr>
        <p:spPr>
          <a:xfrm>
            <a:off x="1931213" y="36576"/>
            <a:ext cx="7113114" cy="369332"/>
          </a:xfrm>
          <a:prstGeom prst="rect">
            <a:avLst/>
          </a:prstGeom>
          <a:noFill/>
        </p:spPr>
        <p:txBody>
          <a:bodyPr wrap="square" rtlCol="0">
            <a:spAutoFit/>
          </a:bodyPr>
          <a:lstStyle/>
          <a:p>
            <a:pPr algn="ctr"/>
            <a:r>
              <a:rPr lang="en-US" b="1"/>
              <a:t>E.G.W. (Conflict and Courage, September 8)</a:t>
            </a:r>
            <a:endParaRPr lang="es-ES" b="1" dirty="0"/>
          </a:p>
        </p:txBody>
      </p:sp>
    </p:spTree>
    <p:extLst>
      <p:ext uri="{BB962C8B-B14F-4D97-AF65-F5344CB8AC3E}">
        <p14:creationId xmlns:p14="http://schemas.microsoft.com/office/powerpoint/2010/main" val="64477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6982773-0E5C-4300-91FE-847257E42C47}"/>
              </a:ext>
            </a:extLst>
          </p:cNvPr>
          <p:cNvSpPr txBox="1"/>
          <p:nvPr/>
        </p:nvSpPr>
        <p:spPr>
          <a:xfrm>
            <a:off x="0" y="0"/>
            <a:ext cx="9143999" cy="707886"/>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en-US" sz="4000" b="1">
                <a:ln/>
                <a:solidFill>
                  <a:schemeClr val="accent2">
                    <a:lumMod val="50000"/>
                  </a:schemeClr>
                </a:solidFill>
              </a:rPr>
              <a:t>A DIFFICULT MISSION FOR THE SERVANT</a:t>
            </a:r>
            <a:endParaRPr lang="es-ES" sz="4000" b="1" dirty="0">
              <a:ln/>
              <a:solidFill>
                <a:schemeClr val="accent2">
                  <a:lumMod val="50000"/>
                </a:schemeClr>
              </a:solidFill>
            </a:endParaRPr>
          </a:p>
        </p:txBody>
      </p:sp>
      <p:sp>
        <p:nvSpPr>
          <p:cNvPr id="5" name="CuadroTexto 4">
            <a:extLst>
              <a:ext uri="{FF2B5EF4-FFF2-40B4-BE49-F238E27FC236}">
                <a16:creationId xmlns:a16="http://schemas.microsoft.com/office/drawing/2014/main" id="{0C0B287A-04DF-4617-8B60-999114962398}"/>
              </a:ext>
            </a:extLst>
          </p:cNvPr>
          <p:cNvSpPr txBox="1"/>
          <p:nvPr/>
        </p:nvSpPr>
        <p:spPr>
          <a:xfrm>
            <a:off x="167242" y="616169"/>
            <a:ext cx="8838019" cy="830997"/>
          </a:xfrm>
          <a:prstGeom prst="rect">
            <a:avLst/>
          </a:prstGeom>
          <a:noFill/>
        </p:spPr>
        <p:txBody>
          <a:bodyPr wrap="square">
            <a:spAutoFit/>
          </a:bodyPr>
          <a:lstStyle/>
          <a:p>
            <a:r>
              <a:rPr lang="es-ES" sz="1600" b="1">
                <a:solidFill>
                  <a:schemeClr val="bg2">
                    <a:lumMod val="25000"/>
                  </a:schemeClr>
                </a:solidFill>
                <a:latin typeface="Comic Sans MS" panose="030F0702030302020204" pitchFamily="66" charset="0"/>
              </a:rPr>
              <a:t>“</a:t>
            </a:r>
            <a:r>
              <a:rPr lang="en-US" sz="1600" b="1">
                <a:solidFill>
                  <a:schemeClr val="bg2">
                    <a:lumMod val="25000"/>
                  </a:schemeClr>
                </a:solidFill>
                <a:latin typeface="Comic Sans MS" panose="030F0702030302020204" pitchFamily="66" charset="0"/>
              </a:rPr>
              <a:t>It is too small a thing that You should be My Servant to raise up the tribes of Jacob, and to restore the preserved ones of Israel; I will also give You as a light to the Gentiles, that You should be My salvation to the ends of the earth.</a:t>
            </a:r>
            <a:r>
              <a:rPr lang="es-ES" sz="1600" b="1">
                <a:solidFill>
                  <a:schemeClr val="bg2">
                    <a:lumMod val="25000"/>
                  </a:schemeClr>
                </a:solidFill>
                <a:latin typeface="Comic Sans MS" panose="030F0702030302020204" pitchFamily="66" charset="0"/>
              </a:rPr>
              <a:t>” </a:t>
            </a:r>
            <a:r>
              <a:rPr lang="es-ES" sz="1400" b="1">
                <a:solidFill>
                  <a:schemeClr val="bg2">
                    <a:lumMod val="25000"/>
                  </a:schemeClr>
                </a:solidFill>
                <a:latin typeface="Comic Sans MS" panose="030F0702030302020204" pitchFamily="66" charset="0"/>
              </a:rPr>
              <a:t>(Isaiah </a:t>
            </a:r>
            <a:r>
              <a:rPr lang="es-ES" sz="1400" b="1" dirty="0">
                <a:solidFill>
                  <a:schemeClr val="bg2">
                    <a:lumMod val="25000"/>
                  </a:schemeClr>
                </a:solidFill>
                <a:latin typeface="Comic Sans MS" panose="030F0702030302020204" pitchFamily="66" charset="0"/>
              </a:rPr>
              <a:t>49:6)</a:t>
            </a:r>
          </a:p>
        </p:txBody>
      </p:sp>
      <p:sp>
        <p:nvSpPr>
          <p:cNvPr id="6" name="CuadroTexto 5">
            <a:extLst>
              <a:ext uri="{FF2B5EF4-FFF2-40B4-BE49-F238E27FC236}">
                <a16:creationId xmlns:a16="http://schemas.microsoft.com/office/drawing/2014/main" id="{C7A08072-C007-4560-8C43-7D2F37767EB0}"/>
              </a:ext>
            </a:extLst>
          </p:cNvPr>
          <p:cNvSpPr txBox="1"/>
          <p:nvPr/>
        </p:nvSpPr>
        <p:spPr>
          <a:xfrm>
            <a:off x="106073" y="1414970"/>
            <a:ext cx="5003074" cy="369332"/>
          </a:xfrm>
          <a:prstGeom prst="rect">
            <a:avLst/>
          </a:prstGeom>
          <a:noFill/>
        </p:spPr>
        <p:txBody>
          <a:bodyPr wrap="square" rtlCol="0">
            <a:spAutoFit/>
          </a:bodyPr>
          <a:lstStyle/>
          <a:p>
            <a:pPr>
              <a:spcBef>
                <a:spcPts val="600"/>
              </a:spcBef>
            </a:pPr>
            <a:r>
              <a:rPr lang="en-US" b="1"/>
              <a:t>It is relatively easy to identify this servant:</a:t>
            </a:r>
            <a:endParaRPr lang="es-ES" b="1" dirty="0"/>
          </a:p>
        </p:txBody>
      </p:sp>
      <p:graphicFrame>
        <p:nvGraphicFramePr>
          <p:cNvPr id="7" name="Diagrama 6">
            <a:extLst>
              <a:ext uri="{FF2B5EF4-FFF2-40B4-BE49-F238E27FC236}">
                <a16:creationId xmlns:a16="http://schemas.microsoft.com/office/drawing/2014/main" id="{6633F78F-44F9-4059-A73B-01FA55E41359}"/>
              </a:ext>
            </a:extLst>
          </p:cNvPr>
          <p:cNvGraphicFramePr/>
          <p:nvPr>
            <p:extLst>
              <p:ext uri="{D42A27DB-BD31-4B8C-83A1-F6EECF244321}">
                <p14:modId xmlns:p14="http://schemas.microsoft.com/office/powerpoint/2010/main" val="236016888"/>
              </p:ext>
            </p:extLst>
          </p:nvPr>
        </p:nvGraphicFramePr>
        <p:xfrm>
          <a:off x="8101" y="1776987"/>
          <a:ext cx="6453052" cy="2213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53DA9-AB53-4162-80F4-621E727BB52D}"/>
              </a:ext>
            </a:extLst>
          </p:cNvPr>
          <p:cNvSpPr txBox="1"/>
          <p:nvPr/>
        </p:nvSpPr>
        <p:spPr>
          <a:xfrm>
            <a:off x="1609344" y="4135608"/>
            <a:ext cx="4787278" cy="923330"/>
          </a:xfrm>
          <a:prstGeom prst="rect">
            <a:avLst/>
          </a:prstGeom>
          <a:noFill/>
        </p:spPr>
        <p:txBody>
          <a:bodyPr wrap="square" rtlCol="0">
            <a:spAutoFit/>
          </a:bodyPr>
          <a:lstStyle/>
          <a:p>
            <a:pPr>
              <a:spcBef>
                <a:spcPts val="600"/>
              </a:spcBef>
            </a:pPr>
            <a:r>
              <a:rPr lang="en-US" b="1"/>
              <a:t>Despite His difficult mission and the rejection, Jesus didn’t give up. Thanks to His perseverance, He can give us everlasting Redemption today.</a:t>
            </a:r>
            <a:endParaRPr lang="es-ES" b="1" dirty="0"/>
          </a:p>
        </p:txBody>
      </p:sp>
      <p:pic>
        <p:nvPicPr>
          <p:cNvPr id="4" name="Imagen 3">
            <a:extLst>
              <a:ext uri="{FF2B5EF4-FFF2-40B4-BE49-F238E27FC236}">
                <a16:creationId xmlns:a16="http://schemas.microsoft.com/office/drawing/2014/main" id="{853B316E-756A-4610-9601-C142035F9EC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453560" y="3372247"/>
            <a:ext cx="1372270" cy="1654473"/>
          </a:xfrm>
          <a:prstGeom prst="snip2DiagRect">
            <a:avLst>
              <a:gd name="adj1" fmla="val 13327"/>
              <a:gd name="adj2" fmla="val 0"/>
            </a:avLst>
          </a:prstGeom>
          <a:solidFill>
            <a:srgbClr val="FFFFFF">
              <a:shade val="85000"/>
            </a:srgbClr>
          </a:solidFill>
          <a:ln w="38100" cap="sq">
            <a:solidFill>
              <a:srgbClr val="653A0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AE8243F3-321F-49AE-B23E-F30620B654DE}"/>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453560" y="1569304"/>
            <a:ext cx="1182722" cy="1662139"/>
          </a:xfrm>
          <a:prstGeom prst="snip2DiagRect">
            <a:avLst/>
          </a:prstGeom>
          <a:solidFill>
            <a:srgbClr val="FFFFFF">
              <a:shade val="85000"/>
            </a:srgbClr>
          </a:solidFill>
          <a:ln w="38100" cap="sq">
            <a:solidFill>
              <a:srgbClr val="653A0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E14435-B73D-46F3-896E-CD4A8779EE5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938209" y="3355686"/>
            <a:ext cx="1076386" cy="1671034"/>
          </a:xfrm>
          <a:prstGeom prst="snip2DiagRect">
            <a:avLst/>
          </a:prstGeom>
          <a:solidFill>
            <a:srgbClr val="FFFFFF">
              <a:shade val="85000"/>
            </a:srgbClr>
          </a:solidFill>
          <a:ln w="38100" cap="sq">
            <a:solidFill>
              <a:srgbClr val="653A0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a:extLst>
              <a:ext uri="{FF2B5EF4-FFF2-40B4-BE49-F238E27FC236}">
                <a16:creationId xmlns:a16="http://schemas.microsoft.com/office/drawing/2014/main" id="{3178A460-265C-4CC4-A0C2-56E7817C11F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739481" y="1569304"/>
            <a:ext cx="1275113" cy="1662139"/>
          </a:xfrm>
          <a:prstGeom prst="snip2DiagRect">
            <a:avLst>
              <a:gd name="adj1" fmla="val 12822"/>
              <a:gd name="adj2" fmla="val 0"/>
            </a:avLst>
          </a:prstGeom>
          <a:solidFill>
            <a:srgbClr val="FFFFFF">
              <a:shade val="85000"/>
            </a:srgbClr>
          </a:solidFill>
          <a:ln w="38100" cap="sq">
            <a:solidFill>
              <a:srgbClr val="653A0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a:extLst>
              <a:ext uri="{FF2B5EF4-FFF2-40B4-BE49-F238E27FC236}">
                <a16:creationId xmlns:a16="http://schemas.microsoft.com/office/drawing/2014/main" id="{6C639E0B-DD7A-4A6F-B6BA-AFDFDC9A3B8C}"/>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22712" y="4084403"/>
            <a:ext cx="1458163" cy="1007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432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
                                        <p:tgtEl>
                                          <p:spTgt spid="6"/>
                                        </p:tgtEl>
                                      </p:cBhvr>
                                    </p:animEffect>
                                    <p:anim calcmode="lin" valueType="num">
                                      <p:cBhvr>
                                        <p:cTn id="25" dur="400" fill="hold"/>
                                        <p:tgtEl>
                                          <p:spTgt spid="6"/>
                                        </p:tgtEl>
                                        <p:attrNameLst>
                                          <p:attrName>ppt_x</p:attrName>
                                        </p:attrNameLst>
                                      </p:cBhvr>
                                      <p:tavLst>
                                        <p:tav tm="0">
                                          <p:val>
                                            <p:strVal val="#ppt_x"/>
                                          </p:val>
                                        </p:tav>
                                        <p:tav tm="100000">
                                          <p:val>
                                            <p:strVal val="#ppt_x"/>
                                          </p:val>
                                        </p:tav>
                                      </p:tavLst>
                                    </p:anim>
                                    <p:anim calcmode="lin" valueType="num">
                                      <p:cBhvr>
                                        <p:cTn id="26" dur="400" fill="hold"/>
                                        <p:tgtEl>
                                          <p:spTgt spid="6"/>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graphicEl>
                                              <a:dgm id="{CEBFAA08-2371-4F43-B1D4-408B23E820A5}"/>
                                            </p:graphicEl>
                                          </p:spTgt>
                                        </p:tgtEl>
                                        <p:attrNameLst>
                                          <p:attrName>style.visibility</p:attrName>
                                        </p:attrNameLst>
                                      </p:cBhvr>
                                      <p:to>
                                        <p:strVal val="visible"/>
                                      </p:to>
                                    </p:set>
                                    <p:animEffect transition="in" filter="wipe(left)">
                                      <p:cBhvr>
                                        <p:cTn id="33" dur="500"/>
                                        <p:tgtEl>
                                          <p:spTgt spid="7">
                                            <p:graphicEl>
                                              <a:dgm id="{CEBFAA08-2371-4F43-B1D4-408B23E820A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graphicEl>
                                              <a:dgm id="{9622C296-3421-4667-BF99-7E0A49D42C02}"/>
                                            </p:graphicEl>
                                          </p:spTgt>
                                        </p:tgtEl>
                                        <p:attrNameLst>
                                          <p:attrName>style.visibility</p:attrName>
                                        </p:attrNameLst>
                                      </p:cBhvr>
                                      <p:to>
                                        <p:strVal val="visible"/>
                                      </p:to>
                                    </p:set>
                                    <p:animEffect transition="in" filter="wipe(left)">
                                      <p:cBhvr>
                                        <p:cTn id="38" dur="500"/>
                                        <p:tgtEl>
                                          <p:spTgt spid="7">
                                            <p:graphicEl>
                                              <a:dgm id="{9622C296-3421-4667-BF99-7E0A49D42C0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CAB6D7F9-420C-4023-8770-1EE85351A29D}"/>
                                            </p:graphicEl>
                                          </p:spTgt>
                                        </p:tgtEl>
                                        <p:attrNameLst>
                                          <p:attrName>style.visibility</p:attrName>
                                        </p:attrNameLst>
                                      </p:cBhvr>
                                      <p:to>
                                        <p:strVal val="visible"/>
                                      </p:to>
                                    </p:set>
                                    <p:animEffect transition="in" filter="wipe(left)">
                                      <p:cBhvr>
                                        <p:cTn id="43" dur="500"/>
                                        <p:tgtEl>
                                          <p:spTgt spid="7">
                                            <p:graphicEl>
                                              <a:dgm id="{CAB6D7F9-420C-4023-8770-1EE85351A29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graphicEl>
                                              <a:dgm id="{59168F78-2228-460A-9A22-FCD4F0110EFE}"/>
                                            </p:graphicEl>
                                          </p:spTgt>
                                        </p:tgtEl>
                                        <p:attrNameLst>
                                          <p:attrName>style.visibility</p:attrName>
                                        </p:attrNameLst>
                                      </p:cBhvr>
                                      <p:to>
                                        <p:strVal val="visible"/>
                                      </p:to>
                                    </p:set>
                                    <p:animEffect transition="in" filter="wipe(left)">
                                      <p:cBhvr>
                                        <p:cTn id="48" dur="500"/>
                                        <p:tgtEl>
                                          <p:spTgt spid="7">
                                            <p:graphicEl>
                                              <a:dgm id="{59168F78-2228-460A-9A22-FCD4F0110EF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5233F4EB-9AC1-4C33-BB96-350079B9DB55}"/>
                                            </p:graphicEl>
                                          </p:spTgt>
                                        </p:tgtEl>
                                        <p:attrNameLst>
                                          <p:attrName>style.visibility</p:attrName>
                                        </p:attrNameLst>
                                      </p:cBhvr>
                                      <p:to>
                                        <p:strVal val="visible"/>
                                      </p:to>
                                    </p:set>
                                    <p:animEffect transition="in" filter="wipe(left)">
                                      <p:cBhvr>
                                        <p:cTn id="53" dur="500"/>
                                        <p:tgtEl>
                                          <p:spTgt spid="7">
                                            <p:graphicEl>
                                              <a:dgm id="{5233F4EB-9AC1-4C33-BB96-350079B9DB5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7">
                                            <p:graphicEl>
                                              <a:dgm id="{FE50EAE6-0E54-4320-9368-22BF6CB9499E}"/>
                                            </p:graphicEl>
                                          </p:spTgt>
                                        </p:tgtEl>
                                        <p:attrNameLst>
                                          <p:attrName>style.visibility</p:attrName>
                                        </p:attrNameLst>
                                      </p:cBhvr>
                                      <p:to>
                                        <p:strVal val="visible"/>
                                      </p:to>
                                    </p:set>
                                    <p:animEffect transition="in" filter="wipe(left)">
                                      <p:cBhvr>
                                        <p:cTn id="64" dur="500"/>
                                        <p:tgtEl>
                                          <p:spTgt spid="7">
                                            <p:graphicEl>
                                              <a:dgm id="{FE50EAE6-0E54-4320-9368-22BF6CB9499E}"/>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4042CDCE-8B14-4E4F-9C5D-30EB73475538}"/>
                                            </p:graphicEl>
                                          </p:spTgt>
                                        </p:tgtEl>
                                        <p:attrNameLst>
                                          <p:attrName>style.visibility</p:attrName>
                                        </p:attrNameLst>
                                      </p:cBhvr>
                                      <p:to>
                                        <p:strVal val="visible"/>
                                      </p:to>
                                    </p:set>
                                    <p:animEffect transition="in" filter="wipe(left)">
                                      <p:cBhvr>
                                        <p:cTn id="69" dur="500"/>
                                        <p:tgtEl>
                                          <p:spTgt spid="7">
                                            <p:graphicEl>
                                              <a:dgm id="{4042CDCE-8B14-4E4F-9C5D-30EB7347553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graphicEl>
                                              <a:dgm id="{DF7D6AB7-8B3A-4211-B26D-559B4925EE4B}"/>
                                            </p:graphicEl>
                                          </p:spTgt>
                                        </p:tgtEl>
                                        <p:attrNameLst>
                                          <p:attrName>style.visibility</p:attrName>
                                        </p:attrNameLst>
                                      </p:cBhvr>
                                      <p:to>
                                        <p:strVal val="visible"/>
                                      </p:to>
                                    </p:set>
                                    <p:animEffect transition="in" filter="wipe(left)">
                                      <p:cBhvr>
                                        <p:cTn id="74" dur="500"/>
                                        <p:tgtEl>
                                          <p:spTgt spid="7">
                                            <p:graphicEl>
                                              <a:dgm id="{DF7D6AB7-8B3A-4211-B26D-559B4925EE4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
                                            <p:graphicEl>
                                              <a:dgm id="{AF92C4A2-EBA8-42F8-B5B0-87E2FFE44422}"/>
                                            </p:graphicEl>
                                          </p:spTgt>
                                        </p:tgtEl>
                                        <p:attrNameLst>
                                          <p:attrName>style.visibility</p:attrName>
                                        </p:attrNameLst>
                                      </p:cBhvr>
                                      <p:to>
                                        <p:strVal val="visible"/>
                                      </p:to>
                                    </p:set>
                                    <p:animEffect transition="in" filter="wipe(left)">
                                      <p:cBhvr>
                                        <p:cTn id="79" dur="500"/>
                                        <p:tgtEl>
                                          <p:spTgt spid="7">
                                            <p:graphicEl>
                                              <a:dgm id="{AF92C4A2-EBA8-42F8-B5B0-87E2FFE4442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F66EA47F-CB10-428E-9171-D02D036F1B16}"/>
                                            </p:graphicEl>
                                          </p:spTgt>
                                        </p:tgtEl>
                                        <p:attrNameLst>
                                          <p:attrName>style.visibility</p:attrName>
                                        </p:attrNameLst>
                                      </p:cBhvr>
                                      <p:to>
                                        <p:strVal val="visible"/>
                                      </p:to>
                                    </p:set>
                                    <p:animEffect transition="in" filter="wipe(left)">
                                      <p:cBhvr>
                                        <p:cTn id="84" dur="500"/>
                                        <p:tgtEl>
                                          <p:spTgt spid="7">
                                            <p:graphicEl>
                                              <a:dgm id="{F66EA47F-CB10-428E-9171-D02D036F1B16}"/>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
                                            <p:graphicEl>
                                              <a:dgm id="{F55FE8A1-BE04-4BAE-AD0C-0E93B198E979}"/>
                                            </p:graphicEl>
                                          </p:spTgt>
                                        </p:tgtEl>
                                        <p:attrNameLst>
                                          <p:attrName>style.visibility</p:attrName>
                                        </p:attrNameLst>
                                      </p:cBhvr>
                                      <p:to>
                                        <p:strVal val="visible"/>
                                      </p:to>
                                    </p:set>
                                    <p:animEffect transition="in" filter="wipe(left)">
                                      <p:cBhvr>
                                        <p:cTn id="89" dur="500"/>
                                        <p:tgtEl>
                                          <p:spTgt spid="7">
                                            <p:graphicEl>
                                              <a:dgm id="{F55FE8A1-BE04-4BAE-AD0C-0E93B198E979}"/>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
                                            <p:graphicEl>
                                              <a:dgm id="{CF244C75-2428-4D18-BF13-B93B184BBF4C}"/>
                                            </p:graphicEl>
                                          </p:spTgt>
                                        </p:tgtEl>
                                        <p:attrNameLst>
                                          <p:attrName>style.visibility</p:attrName>
                                        </p:attrNameLst>
                                      </p:cBhvr>
                                      <p:to>
                                        <p:strVal val="visible"/>
                                      </p:to>
                                    </p:set>
                                    <p:animEffect transition="in" filter="wipe(left)">
                                      <p:cBhvr>
                                        <p:cTn id="94" dur="500"/>
                                        <p:tgtEl>
                                          <p:spTgt spid="7">
                                            <p:graphicEl>
                                              <a:dgm id="{CF244C75-2428-4D18-BF13-B93B184BBF4C}"/>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
                                            <p:graphicEl>
                                              <a:dgm id="{610B1D70-E0E8-4440-A14B-EFB30B249DDA}"/>
                                            </p:graphicEl>
                                          </p:spTgt>
                                        </p:tgtEl>
                                        <p:attrNameLst>
                                          <p:attrName>style.visibility</p:attrName>
                                        </p:attrNameLst>
                                      </p:cBhvr>
                                      <p:to>
                                        <p:strVal val="visible"/>
                                      </p:to>
                                    </p:set>
                                    <p:animEffect transition="in" filter="wipe(left)">
                                      <p:cBhvr>
                                        <p:cTn id="99" dur="500"/>
                                        <p:tgtEl>
                                          <p:spTgt spid="7">
                                            <p:graphicEl>
                                              <a:dgm id="{610B1D70-E0E8-4440-A14B-EFB30B249D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graphicEl>
                                              <a:dgm id="{929371B0-88D8-4AE5-A7D5-6301CA027A3A}"/>
                                            </p:graphicEl>
                                          </p:spTgt>
                                        </p:tgtEl>
                                        <p:attrNameLst>
                                          <p:attrName>style.visibility</p:attrName>
                                        </p:attrNameLst>
                                      </p:cBhvr>
                                      <p:to>
                                        <p:strVal val="visible"/>
                                      </p:to>
                                    </p:set>
                                    <p:animEffect transition="in" filter="wipe(left)">
                                      <p:cBhvr>
                                        <p:cTn id="104" dur="500"/>
                                        <p:tgtEl>
                                          <p:spTgt spid="7">
                                            <p:graphicEl>
                                              <a:dgm id="{929371B0-88D8-4AE5-A7D5-6301CA027A3A}"/>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ppt_w</p:attrName>
                                        </p:attrNameLst>
                                      </p:cBhvr>
                                      <p:tavLst>
                                        <p:tav tm="0">
                                          <p:val>
                                            <p:fltVal val="0"/>
                                          </p:val>
                                        </p:tav>
                                        <p:tav tm="100000">
                                          <p:val>
                                            <p:strVal val="#ppt_w"/>
                                          </p:val>
                                        </p:tav>
                                      </p:tavLst>
                                    </p:anim>
                                    <p:anim calcmode="lin" valueType="num">
                                      <p:cBhvr>
                                        <p:cTn id="110" dur="500" fill="hold"/>
                                        <p:tgtEl>
                                          <p:spTgt spid="18"/>
                                        </p:tgtEl>
                                        <p:attrNameLst>
                                          <p:attrName>ppt_h</p:attrName>
                                        </p:attrNameLst>
                                      </p:cBhvr>
                                      <p:tavLst>
                                        <p:tav tm="0">
                                          <p:val>
                                            <p:fltVal val="0"/>
                                          </p:val>
                                        </p:tav>
                                        <p:tav tm="100000">
                                          <p:val>
                                            <p:strVal val="#ppt_h"/>
                                          </p:val>
                                        </p:tav>
                                      </p:tavLst>
                                    </p:anim>
                                    <p:animEffect transition="in" filter="fade">
                                      <p:cBhvr>
                                        <p:cTn id="111" dur="500"/>
                                        <p:tgtEl>
                                          <p:spTgt spid="18"/>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graphicEl>
                                              <a:dgm id="{9E7675AE-DACD-4763-86AB-7B3A822BE842}"/>
                                            </p:graphicEl>
                                          </p:spTgt>
                                        </p:tgtEl>
                                        <p:attrNameLst>
                                          <p:attrName>style.visibility</p:attrName>
                                        </p:attrNameLst>
                                      </p:cBhvr>
                                      <p:to>
                                        <p:strVal val="visible"/>
                                      </p:to>
                                    </p:set>
                                    <p:animEffect transition="in" filter="wipe(left)">
                                      <p:cBhvr>
                                        <p:cTn id="115" dur="500"/>
                                        <p:tgtEl>
                                          <p:spTgt spid="7">
                                            <p:graphicEl>
                                              <a:dgm id="{9E7675AE-DACD-4763-86AB-7B3A822BE842}"/>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7">
                                            <p:graphicEl>
                                              <a:dgm id="{62DC8514-F8E7-4AFA-8B3F-CA436AA14E8F}"/>
                                            </p:graphicEl>
                                          </p:spTgt>
                                        </p:tgtEl>
                                        <p:attrNameLst>
                                          <p:attrName>style.visibility</p:attrName>
                                        </p:attrNameLst>
                                      </p:cBhvr>
                                      <p:to>
                                        <p:strVal val="visible"/>
                                      </p:to>
                                    </p:set>
                                    <p:animEffect transition="in" filter="wipe(left)">
                                      <p:cBhvr>
                                        <p:cTn id="120" dur="500"/>
                                        <p:tgtEl>
                                          <p:spTgt spid="7">
                                            <p:graphicEl>
                                              <a:dgm id="{62DC8514-F8E7-4AFA-8B3F-CA436AA14E8F}"/>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7">
                                            <p:graphicEl>
                                              <a:dgm id="{7103C440-A41C-40BC-B719-EEAB6722206E}"/>
                                            </p:graphicEl>
                                          </p:spTgt>
                                        </p:tgtEl>
                                        <p:attrNameLst>
                                          <p:attrName>style.visibility</p:attrName>
                                        </p:attrNameLst>
                                      </p:cBhvr>
                                      <p:to>
                                        <p:strVal val="visible"/>
                                      </p:to>
                                    </p:set>
                                    <p:animEffect transition="in" filter="wipe(left)">
                                      <p:cBhvr>
                                        <p:cTn id="125" dur="500"/>
                                        <p:tgtEl>
                                          <p:spTgt spid="7">
                                            <p:graphicEl>
                                              <a:dgm id="{7103C440-A41C-40BC-B719-EEAB6722206E}"/>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nodeType="clickEffect">
                                  <p:stCondLst>
                                    <p:cond delay="0"/>
                                  </p:stCondLst>
                                  <p:childTnLst>
                                    <p:set>
                                      <p:cBhvr>
                                        <p:cTn id="129" dur="1" fill="hold">
                                          <p:stCondLst>
                                            <p:cond delay="0"/>
                                          </p:stCondLst>
                                        </p:cTn>
                                        <p:tgtEl>
                                          <p:spTgt spid="4"/>
                                        </p:tgtEl>
                                        <p:attrNameLst>
                                          <p:attrName>style.visibility</p:attrName>
                                        </p:attrNameLst>
                                      </p:cBhvr>
                                      <p:to>
                                        <p:strVal val="visible"/>
                                      </p:to>
                                    </p:set>
                                    <p:anim calcmode="lin" valueType="num">
                                      <p:cBhvr>
                                        <p:cTn id="130" dur="500" fill="hold"/>
                                        <p:tgtEl>
                                          <p:spTgt spid="4"/>
                                        </p:tgtEl>
                                        <p:attrNameLst>
                                          <p:attrName>ppt_w</p:attrName>
                                        </p:attrNameLst>
                                      </p:cBhvr>
                                      <p:tavLst>
                                        <p:tav tm="0">
                                          <p:val>
                                            <p:fltVal val="0"/>
                                          </p:val>
                                        </p:tav>
                                        <p:tav tm="100000">
                                          <p:val>
                                            <p:strVal val="#ppt_w"/>
                                          </p:val>
                                        </p:tav>
                                      </p:tavLst>
                                    </p:anim>
                                    <p:anim calcmode="lin" valueType="num">
                                      <p:cBhvr>
                                        <p:cTn id="131" dur="500" fill="hold"/>
                                        <p:tgtEl>
                                          <p:spTgt spid="4"/>
                                        </p:tgtEl>
                                        <p:attrNameLst>
                                          <p:attrName>ppt_h</p:attrName>
                                        </p:attrNameLst>
                                      </p:cBhvr>
                                      <p:tavLst>
                                        <p:tav tm="0">
                                          <p:val>
                                            <p:fltVal val="0"/>
                                          </p:val>
                                        </p:tav>
                                        <p:tav tm="100000">
                                          <p:val>
                                            <p:strVal val="#ppt_h"/>
                                          </p:val>
                                        </p:tav>
                                      </p:tavLst>
                                    </p:anim>
                                    <p:animEffect transition="in" filter="fade">
                                      <p:cBhvr>
                                        <p:cTn id="132" dur="500"/>
                                        <p:tgtEl>
                                          <p:spTgt spid="4"/>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7">
                                            <p:graphicEl>
                                              <a:dgm id="{CABA7BF8-2663-4886-B827-E44A212F7940}"/>
                                            </p:graphicEl>
                                          </p:spTgt>
                                        </p:tgtEl>
                                        <p:attrNameLst>
                                          <p:attrName>style.visibility</p:attrName>
                                        </p:attrNameLst>
                                      </p:cBhvr>
                                      <p:to>
                                        <p:strVal val="visible"/>
                                      </p:to>
                                    </p:set>
                                    <p:animEffect transition="in" filter="wipe(left)">
                                      <p:cBhvr>
                                        <p:cTn id="136" dur="500"/>
                                        <p:tgtEl>
                                          <p:spTgt spid="7">
                                            <p:graphicEl>
                                              <a:dgm id="{CABA7BF8-2663-4886-B827-E44A212F7940}"/>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7">
                                            <p:graphicEl>
                                              <a:dgm id="{3A91EBA8-00E5-4D2F-A98A-F2A70D248C8F}"/>
                                            </p:graphicEl>
                                          </p:spTgt>
                                        </p:tgtEl>
                                        <p:attrNameLst>
                                          <p:attrName>style.visibility</p:attrName>
                                        </p:attrNameLst>
                                      </p:cBhvr>
                                      <p:to>
                                        <p:strVal val="visible"/>
                                      </p:to>
                                    </p:set>
                                    <p:animEffect transition="in" filter="wipe(left)">
                                      <p:cBhvr>
                                        <p:cTn id="141" dur="500"/>
                                        <p:tgtEl>
                                          <p:spTgt spid="7">
                                            <p:graphicEl>
                                              <a:dgm id="{3A91EBA8-00E5-4D2F-A98A-F2A70D248C8F}"/>
                                            </p:graphic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7">
                                            <p:graphicEl>
                                              <a:dgm id="{F4F4275B-DFC1-40D8-885D-AE8D662A3545}"/>
                                            </p:graphicEl>
                                          </p:spTgt>
                                        </p:tgtEl>
                                        <p:attrNameLst>
                                          <p:attrName>style.visibility</p:attrName>
                                        </p:attrNameLst>
                                      </p:cBhvr>
                                      <p:to>
                                        <p:strVal val="visible"/>
                                      </p:to>
                                    </p:set>
                                    <p:animEffect transition="in" filter="wipe(left)">
                                      <p:cBhvr>
                                        <p:cTn id="146" dur="500"/>
                                        <p:tgtEl>
                                          <p:spTgt spid="7">
                                            <p:graphicEl>
                                              <a:dgm id="{F4F4275B-DFC1-40D8-885D-AE8D662A3545}"/>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nodeType="clickEffect">
                                  <p:stCondLst>
                                    <p:cond delay="0"/>
                                  </p:stCondLst>
                                  <p:childTnLst>
                                    <p:set>
                                      <p:cBhvr>
                                        <p:cTn id="150" dur="1" fill="hold">
                                          <p:stCondLst>
                                            <p:cond delay="0"/>
                                          </p:stCondLst>
                                        </p:cTn>
                                        <p:tgtEl>
                                          <p:spTgt spid="14"/>
                                        </p:tgtEl>
                                        <p:attrNameLst>
                                          <p:attrName>style.visibility</p:attrName>
                                        </p:attrNameLst>
                                      </p:cBhvr>
                                      <p:to>
                                        <p:strVal val="visible"/>
                                      </p:to>
                                    </p:set>
                                    <p:anim calcmode="lin" valueType="num">
                                      <p:cBhvr>
                                        <p:cTn id="151" dur="500" fill="hold"/>
                                        <p:tgtEl>
                                          <p:spTgt spid="14"/>
                                        </p:tgtEl>
                                        <p:attrNameLst>
                                          <p:attrName>ppt_w</p:attrName>
                                        </p:attrNameLst>
                                      </p:cBhvr>
                                      <p:tavLst>
                                        <p:tav tm="0">
                                          <p:val>
                                            <p:fltVal val="0"/>
                                          </p:val>
                                        </p:tav>
                                        <p:tav tm="100000">
                                          <p:val>
                                            <p:strVal val="#ppt_w"/>
                                          </p:val>
                                        </p:tav>
                                      </p:tavLst>
                                    </p:anim>
                                    <p:anim calcmode="lin" valueType="num">
                                      <p:cBhvr>
                                        <p:cTn id="152" dur="500" fill="hold"/>
                                        <p:tgtEl>
                                          <p:spTgt spid="14"/>
                                        </p:tgtEl>
                                        <p:attrNameLst>
                                          <p:attrName>ppt_h</p:attrName>
                                        </p:attrNameLst>
                                      </p:cBhvr>
                                      <p:tavLst>
                                        <p:tav tm="0">
                                          <p:val>
                                            <p:fltVal val="0"/>
                                          </p:val>
                                        </p:tav>
                                        <p:tav tm="100000">
                                          <p:val>
                                            <p:strVal val="#ppt_h"/>
                                          </p:val>
                                        </p:tav>
                                      </p:tavLst>
                                    </p:anim>
                                    <p:animEffect transition="in" filter="fade">
                                      <p:cBhvr>
                                        <p:cTn id="153" dur="500"/>
                                        <p:tgtEl>
                                          <p:spTgt spid="14"/>
                                        </p:tgtEl>
                                      </p:cBhvr>
                                    </p:animEffect>
                                  </p:childTnLst>
                                </p:cTn>
                              </p:par>
                            </p:childTnLst>
                          </p:cTn>
                        </p:par>
                        <p:par>
                          <p:cTn id="154" fill="hold">
                            <p:stCondLst>
                              <p:cond delay="5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2DB81E4E-C95B-482A-977A-5449BCF0E0D6}"/>
                                            </p:graphicEl>
                                          </p:spTgt>
                                        </p:tgtEl>
                                        <p:attrNameLst>
                                          <p:attrName>style.visibility</p:attrName>
                                        </p:attrNameLst>
                                      </p:cBhvr>
                                      <p:to>
                                        <p:strVal val="visible"/>
                                      </p:to>
                                    </p:set>
                                    <p:animEffect transition="in" filter="wipe(left)">
                                      <p:cBhvr>
                                        <p:cTn id="157" dur="500"/>
                                        <p:tgtEl>
                                          <p:spTgt spid="7">
                                            <p:graphicEl>
                                              <a:dgm id="{2DB81E4E-C95B-482A-977A-5449BCF0E0D6}"/>
                                            </p:graphic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 presetClass="entr" presetSubtype="8" fill="hold" nodeType="clickEffect">
                                  <p:stCondLst>
                                    <p:cond delay="0"/>
                                  </p:stCondLst>
                                  <p:childTnLst>
                                    <p:set>
                                      <p:cBhvr>
                                        <p:cTn id="161" dur="1" fill="hold">
                                          <p:stCondLst>
                                            <p:cond delay="0"/>
                                          </p:stCondLst>
                                        </p:cTn>
                                        <p:tgtEl>
                                          <p:spTgt spid="20"/>
                                        </p:tgtEl>
                                        <p:attrNameLst>
                                          <p:attrName>style.visibility</p:attrName>
                                        </p:attrNameLst>
                                      </p:cBhvr>
                                      <p:to>
                                        <p:strVal val="visible"/>
                                      </p:to>
                                    </p:set>
                                    <p:anim calcmode="lin" valueType="num">
                                      <p:cBhvr additive="base">
                                        <p:cTn id="162" dur="500" fill="hold"/>
                                        <p:tgtEl>
                                          <p:spTgt spid="20"/>
                                        </p:tgtEl>
                                        <p:attrNameLst>
                                          <p:attrName>ppt_x</p:attrName>
                                        </p:attrNameLst>
                                      </p:cBhvr>
                                      <p:tavLst>
                                        <p:tav tm="0">
                                          <p:val>
                                            <p:strVal val="0-#ppt_w/2"/>
                                          </p:val>
                                        </p:tav>
                                        <p:tav tm="100000">
                                          <p:val>
                                            <p:strVal val="#ppt_x"/>
                                          </p:val>
                                        </p:tav>
                                      </p:tavLst>
                                    </p:anim>
                                    <p:anim calcmode="lin" valueType="num">
                                      <p:cBhvr additive="base">
                                        <p:cTn id="163" dur="500" fill="hold"/>
                                        <p:tgtEl>
                                          <p:spTgt spid="20"/>
                                        </p:tgtEl>
                                        <p:attrNameLst>
                                          <p:attrName>ppt_y</p:attrName>
                                        </p:attrNameLst>
                                      </p:cBhvr>
                                      <p:tavLst>
                                        <p:tav tm="0">
                                          <p:val>
                                            <p:strVal val="#ppt_y"/>
                                          </p:val>
                                        </p:tav>
                                        <p:tav tm="100000">
                                          <p:val>
                                            <p:strVal val="#ppt_y"/>
                                          </p:val>
                                        </p:tav>
                                      </p:tavLst>
                                    </p:anim>
                                  </p:childTnLst>
                                </p:cTn>
                              </p:par>
                              <p:par>
                                <p:cTn id="164" presetID="2" presetClass="entr" presetSubtype="8" fill="hold" grpId="0" nodeType="withEffect">
                                  <p:stCondLst>
                                    <p:cond delay="0"/>
                                  </p:stCondLst>
                                  <p:childTnLst>
                                    <p:set>
                                      <p:cBhvr>
                                        <p:cTn id="165" dur="1" fill="hold">
                                          <p:stCondLst>
                                            <p:cond delay="0"/>
                                          </p:stCondLst>
                                        </p:cTn>
                                        <p:tgtEl>
                                          <p:spTgt spid="8"/>
                                        </p:tgtEl>
                                        <p:attrNameLst>
                                          <p:attrName>style.visibility</p:attrName>
                                        </p:attrNameLst>
                                      </p:cBhvr>
                                      <p:to>
                                        <p:strVal val="visible"/>
                                      </p:to>
                                    </p:set>
                                    <p:anim calcmode="lin" valueType="num">
                                      <p:cBhvr additive="base">
                                        <p:cTn id="166" dur="500" fill="hold"/>
                                        <p:tgtEl>
                                          <p:spTgt spid="8"/>
                                        </p:tgtEl>
                                        <p:attrNameLst>
                                          <p:attrName>ppt_x</p:attrName>
                                        </p:attrNameLst>
                                      </p:cBhvr>
                                      <p:tavLst>
                                        <p:tav tm="0">
                                          <p:val>
                                            <p:strVal val="0-#ppt_w/2"/>
                                          </p:val>
                                        </p:tav>
                                        <p:tav tm="100000">
                                          <p:val>
                                            <p:strVal val="#ppt_x"/>
                                          </p:val>
                                        </p:tav>
                                      </p:tavLst>
                                    </p:anim>
                                    <p:anim calcmode="lin" valueType="num">
                                      <p:cBhvr additive="base">
                                        <p:cTn id="1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BFEDD5-FA5E-426F-AFFC-13382CDAC5F0}"/>
              </a:ext>
            </a:extLst>
          </p:cNvPr>
          <p:cNvSpPr txBox="1"/>
          <p:nvPr/>
        </p:nvSpPr>
        <p:spPr>
          <a:xfrm>
            <a:off x="1702674" y="535840"/>
            <a:ext cx="5807260" cy="4231928"/>
          </a:xfrm>
          <a:prstGeom prst="rect">
            <a:avLst/>
          </a:prstGeom>
          <a:noFill/>
        </p:spPr>
        <p:txBody>
          <a:bodyPr wrap="square">
            <a:spAutoFit/>
          </a:bodyPr>
          <a:lstStyle/>
          <a:p>
            <a:pPr>
              <a:spcBef>
                <a:spcPts val="600"/>
              </a:spcBef>
            </a:pPr>
            <a:r>
              <a:rPr lang="es-ES" sz="2200">
                <a:latin typeface="Cooper Black" panose="0208090404030B020404" pitchFamily="18" charset="0"/>
              </a:rPr>
              <a:t>“</a:t>
            </a:r>
            <a:r>
              <a:rPr lang="en-US" sz="2200">
                <a:latin typeface="Cooper Black" panose="0208090404030B020404" pitchFamily="18" charset="0"/>
              </a:rPr>
              <a:t>In the heart of Christ, where reigned perfect harmony with God, there was perfect peace. He was never elated by applause, nor dejected by censure or disappointment. Amid the greatest opposition and the most cruel treatment, He was still of good courage…</a:t>
            </a:r>
            <a:endParaRPr lang="es-ES" sz="2200" dirty="0">
              <a:latin typeface="Cooper Black" panose="0208090404030B020404" pitchFamily="18" charset="0"/>
            </a:endParaRPr>
          </a:p>
          <a:p>
            <a:pPr>
              <a:spcBef>
                <a:spcPts val="600"/>
              </a:spcBef>
            </a:pPr>
            <a:r>
              <a:rPr lang="en-US" sz="2200">
                <a:latin typeface="Cooper Black" panose="0208090404030B020404" pitchFamily="18" charset="0"/>
              </a:rPr>
              <a:t>When we are born from above, the same mind will be in us that was in Jesus, the mind that led Him to humble Himself that we might be saved.</a:t>
            </a:r>
            <a:r>
              <a:rPr lang="es-ES" sz="2200">
                <a:latin typeface="Cooper Black" panose="0208090404030B020404" pitchFamily="18" charset="0"/>
              </a:rPr>
              <a:t>”</a:t>
            </a:r>
            <a:endParaRPr lang="es-ES" sz="2200" dirty="0">
              <a:latin typeface="Cooper Black" panose="0208090404030B020404" pitchFamily="18" charset="0"/>
            </a:endParaRPr>
          </a:p>
        </p:txBody>
      </p:sp>
      <p:sp>
        <p:nvSpPr>
          <p:cNvPr id="4" name="CuadroTexto 3">
            <a:extLst>
              <a:ext uri="{FF2B5EF4-FFF2-40B4-BE49-F238E27FC236}">
                <a16:creationId xmlns:a16="http://schemas.microsoft.com/office/drawing/2014/main" id="{0A4F9341-5D7A-4B10-A8DD-8A65032D97A6}"/>
              </a:ext>
            </a:extLst>
          </p:cNvPr>
          <p:cNvSpPr txBox="1"/>
          <p:nvPr/>
        </p:nvSpPr>
        <p:spPr>
          <a:xfrm>
            <a:off x="7939514" y="3981009"/>
            <a:ext cx="1254935" cy="923330"/>
          </a:xfrm>
          <a:prstGeom prst="rect">
            <a:avLst/>
          </a:prstGeom>
          <a:noFill/>
        </p:spPr>
        <p:txBody>
          <a:bodyPr wrap="square" rtlCol="0">
            <a:spAutoFit/>
          </a:bodyPr>
          <a:lstStyle/>
          <a:p>
            <a:pPr algn="ctr"/>
            <a:r>
              <a:rPr lang="en-US" b="1"/>
              <a:t>E.G.W. (Lift Him Up, May 28)</a:t>
            </a:r>
            <a:endParaRPr lang="es-ES" b="1" dirty="0"/>
          </a:p>
        </p:txBody>
      </p:sp>
    </p:spTree>
    <p:extLst>
      <p:ext uri="{BB962C8B-B14F-4D97-AF65-F5344CB8AC3E}">
        <p14:creationId xmlns:p14="http://schemas.microsoft.com/office/powerpoint/2010/main" val="18940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TotalTime>
  <Words>1174</Words>
  <Application>Microsoft Office PowerPoint</Application>
  <PresentationFormat>画面に合わせる (16:9)</PresentationFormat>
  <Paragraphs>76</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vt:lpstr>
      <vt:lpstr>Cooper Black</vt:lpstr>
      <vt:lpstr>Arial</vt:lpstr>
      <vt:lpstr>Comic Sans MS</vt:lpstr>
      <vt:lpstr>Calibri Light</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A A</cp:lastModifiedBy>
  <cp:revision>66</cp:revision>
  <dcterms:created xsi:type="dcterms:W3CDTF">2021-02-14T17:27:49Z</dcterms:created>
  <dcterms:modified xsi:type="dcterms:W3CDTF">2021-03-01T08:01:11Z</dcterms:modified>
</cp:coreProperties>
</file>