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8" r:id="rId2"/>
    <p:sldId id="269" r:id="rId3"/>
    <p:sldId id="270" r:id="rId4"/>
    <p:sldId id="271" r:id="rId5"/>
    <p:sldId id="259" r:id="rId6"/>
    <p:sldId id="260" r:id="rId7"/>
    <p:sldId id="261" r:id="rId8"/>
    <p:sldId id="262" r:id="rId9"/>
    <p:sldId id="264" r:id="rId10"/>
    <p:sldId id="266" r:id="rId11"/>
    <p:sldId id="272" r:id="rId12"/>
  </p:sldIdLst>
  <p:sldSz cx="9144000" cy="5143500" type="screen16x9"/>
  <p:notesSz cx="6858000" cy="9144000"/>
  <p:embeddedFontLst>
    <p:embeddedFont>
      <p:font typeface="Cooper Black" panose="020B0604020202020204" charset="0"/>
      <p:regular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游ゴシック" panose="020B0400000000000000" pitchFamily="50" charset="-128"/>
      <p:regular r:id="rId20"/>
      <p:bold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E82"/>
    <a:srgbClr val="35352F"/>
    <a:srgbClr val="65655B"/>
    <a:srgbClr val="112B43"/>
    <a:srgbClr val="41514B"/>
    <a:srgbClr val="C8D3CF"/>
    <a:srgbClr val="0099CC"/>
    <a:srgbClr val="C80051"/>
    <a:srgbClr val="FF006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04F6D-4D3B-431A-A2AD-C5D2CBE7872D}" type="doc">
      <dgm:prSet loTypeId="urn:microsoft.com/office/officeart/2005/8/layout/vList4" loCatId="list" qsTypeId="urn:microsoft.com/office/officeart/2005/8/quickstyle/3d3" qsCatId="3D" csTypeId="urn:microsoft.com/office/officeart/2005/8/colors/colorful1" csCatId="colorful" phldr="1"/>
      <dgm:spPr/>
      <dgm:t>
        <a:bodyPr/>
        <a:lstStyle/>
        <a:p>
          <a:endParaRPr lang="es-ES"/>
        </a:p>
      </dgm:t>
    </dgm:pt>
    <dgm:pt modelId="{E1F631AA-BF32-489D-907D-68C620FE548D}">
      <dgm:prSet phldrT="[Texto]" custT="1"/>
      <dgm:spPr>
        <a:solidFill>
          <a:schemeClr val="accent1">
            <a:lumMod val="50000"/>
          </a:schemeClr>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バビロン</a:t>
          </a:r>
          <a:endParaRPr lang="en-US" altLang="ja-JP" sz="2000" b="1" dirty="0">
            <a:effectLst>
              <a:outerShdw blurRad="38100" dist="38100" dir="2700000" algn="tl">
                <a:srgbClr val="000000">
                  <a:alpha val="43137"/>
                </a:srgbClr>
              </a:outerShdw>
            </a:effectLst>
          </a:endParaRPr>
        </a:p>
        <a:p>
          <a:pPr>
            <a:spcAft>
              <a:spcPts val="0"/>
            </a:spcAft>
            <a:buNone/>
          </a:pPr>
          <a:r>
            <a:rPr lang="ja-JP" altLang="en-US" sz="1400" b="1" dirty="0">
              <a:effectLst>
                <a:outerShdw blurRad="38100" dist="38100" dir="2700000" algn="tl">
                  <a:srgbClr val="000000">
                    <a:alpha val="43137"/>
                  </a:srgbClr>
                </a:outerShdw>
              </a:effectLst>
            </a:rPr>
            <a:t>イザヤ</a:t>
          </a:r>
          <a:r>
            <a:rPr lang="ja-JP" altLang="en-US" sz="600" b="1" dirty="0">
              <a:effectLst>
                <a:outerShdw blurRad="38100" dist="38100" dir="2700000" algn="tl">
                  <a:srgbClr val="000000">
                    <a:alpha val="43137"/>
                  </a:srgbClr>
                </a:outerShdw>
              </a:effectLst>
            </a:rPr>
            <a:t>　</a:t>
          </a:r>
          <a:r>
            <a:rPr lang="es-ES" sz="2000" dirty="0">
              <a:effectLst>
                <a:outerShdw blurRad="38100" dist="38100" dir="2700000" algn="tl">
                  <a:srgbClr val="000000">
                    <a:alpha val="43137"/>
                  </a:srgbClr>
                </a:outerShdw>
              </a:effectLst>
            </a:rPr>
            <a:t>13:1-14:23; 21:1-17</a:t>
          </a:r>
          <a:endParaRPr lang="es-ES" sz="2000" b="1" dirty="0">
            <a:effectLst>
              <a:outerShdw blurRad="38100" dist="38100" dir="2700000" algn="tl">
                <a:srgbClr val="000000">
                  <a:alpha val="43137"/>
                </a:srgbClr>
              </a:outerShdw>
            </a:effectLst>
          </a:endParaRPr>
        </a:p>
      </dgm:t>
    </dgm:pt>
    <dgm:pt modelId="{54C775A4-F674-4764-9CAA-FB56A50D820B}" type="par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6A128139-8D57-412B-B8D3-D9C22520A6EE}" type="sib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337F03AB-0230-4BBA-8FFE-8E83AE98B1AC}">
      <dgm:prSet phldrT="[Texto]" custT="1"/>
      <dgm:spPr>
        <a:solidFill>
          <a:schemeClr val="accent2">
            <a:lumMod val="75000"/>
          </a:schemeClr>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アッシリア</a:t>
          </a:r>
          <a:endParaRPr lang="es-ES" sz="2000" b="1" dirty="0">
            <a:effectLst>
              <a:outerShdw blurRad="38100" dist="38100" dir="2700000" algn="tl">
                <a:srgbClr val="000000">
                  <a:alpha val="43137"/>
                </a:srgbClr>
              </a:outerShdw>
            </a:effectLst>
          </a:endParaRPr>
        </a:p>
      </dgm:t>
    </dgm:pt>
    <dgm:pt modelId="{2482CA23-71ED-410F-9E12-026A8D167EC6}" type="par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A2E59A7E-789D-4565-8852-C31521BCD1E2}" type="sib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4B62E0E5-2ACB-4B60-9B6B-A7B26EA0695E}">
      <dgm:prSet phldrT="[Texto]" custT="1"/>
      <dgm:spPr>
        <a:solidFill>
          <a:schemeClr val="accent2">
            <a:lumMod val="75000"/>
          </a:schemeClr>
        </a:solidFill>
        <a:ln w="19050">
          <a:solidFill>
            <a:schemeClr val="tx1"/>
          </a:solidFill>
        </a:ln>
      </dgm:spPr>
      <dgm:t>
        <a:bodyPr/>
        <a:lstStyle/>
        <a:p>
          <a:pPr>
            <a:spcAft>
              <a:spcPts val="0"/>
            </a:spcAft>
            <a:buFont typeface="Wingdings" panose="05000000000000000000" pitchFamily="2" charset="2"/>
            <a:buNone/>
          </a:pPr>
          <a:r>
            <a:rPr lang="ja-JP" altLang="en-US" sz="1400" b="1" dirty="0">
              <a:effectLst>
                <a:outerShdw blurRad="38100" dist="38100" dir="2700000" algn="tl">
                  <a:srgbClr val="000000">
                    <a:alpha val="43137"/>
                  </a:srgbClr>
                </a:outerShdw>
              </a:effectLst>
            </a:rPr>
            <a:t>　イザヤ</a:t>
          </a:r>
          <a:r>
            <a:rPr lang="es-ES" sz="2000" dirty="0">
              <a:effectLst>
                <a:outerShdw blurRad="38100" dist="38100" dir="2700000" algn="tl">
                  <a:srgbClr val="000000">
                    <a:alpha val="43137"/>
                  </a:srgbClr>
                </a:outerShdw>
              </a:effectLst>
            </a:rPr>
            <a:t> 14:24-27</a:t>
          </a:r>
        </a:p>
      </dgm:t>
    </dgm:pt>
    <dgm:pt modelId="{C87CC250-5B7E-459E-A3D2-93C31D2B0E55}" type="par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34A08D13-1224-41A1-8A11-AADEE2DFD73A}" type="sib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8BC02CED-76E2-4437-90F4-08BC61A2E09F}">
      <dgm:prSet phldrT="[Texto]" custT="1"/>
      <dgm:spPr>
        <a:solidFill>
          <a:srgbClr val="C00000"/>
        </a:solidFill>
        <a:ln w="19050">
          <a:solidFill>
            <a:schemeClr val="tx1"/>
          </a:solidFill>
        </a:ln>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2000" b="1" dirty="0">
              <a:effectLst>
                <a:outerShdw blurRad="38100" dist="38100" dir="2700000" algn="tl">
                  <a:srgbClr val="000000">
                    <a:alpha val="43137"/>
                  </a:srgbClr>
                </a:outerShdw>
              </a:effectLst>
            </a:rPr>
            <a:t>ペリシテ</a:t>
          </a:r>
          <a:endParaRPr lang="en-US" altLang="ja-JP" sz="2000" b="1" dirty="0">
            <a:effectLst>
              <a:outerShdw blurRad="38100" dist="38100" dir="2700000" algn="tl">
                <a:srgbClr val="000000">
                  <a:alpha val="43137"/>
                </a:srgbClr>
              </a:outerShdw>
            </a:effectLst>
          </a:endParaRP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400" b="1" dirty="0">
              <a:effectLst>
                <a:outerShdw blurRad="38100" dist="38100" dir="2700000" algn="tl">
                  <a:srgbClr val="000000">
                    <a:alpha val="43137"/>
                  </a:srgbClr>
                </a:outerShdw>
              </a:effectLst>
            </a:rPr>
            <a:t>　イザヤ  </a:t>
          </a:r>
          <a:r>
            <a:rPr lang="es-ES" sz="2000" dirty="0">
              <a:effectLst>
                <a:outerShdw blurRad="38100" dist="38100" dir="2700000" algn="tl">
                  <a:srgbClr val="000000">
                    <a:alpha val="43137"/>
                  </a:srgbClr>
                </a:outerShdw>
              </a:effectLst>
            </a:rPr>
            <a:t>14:28-32</a:t>
          </a:r>
          <a:endParaRPr lang="es-ES" sz="2000" b="1" dirty="0">
            <a:effectLst>
              <a:outerShdw blurRad="38100" dist="38100" dir="2700000" algn="tl">
                <a:srgbClr val="000000">
                  <a:alpha val="43137"/>
                </a:srgbClr>
              </a:outerShdw>
            </a:effectLst>
          </a:endParaRPr>
        </a:p>
      </dgm:t>
    </dgm:pt>
    <dgm:pt modelId="{8F62E33A-A458-4F64-91A9-35D844C5AF79}" type="par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28B75FEE-FE23-4801-B0F2-1DF57A374643}" type="sib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6BDE1437-8FEB-4CF3-9C19-26323988EC4D}" type="pres">
      <dgm:prSet presAssocID="{52804F6D-4D3B-431A-A2AD-C5D2CBE7872D}" presName="linear" presStyleCnt="0">
        <dgm:presLayoutVars>
          <dgm:dir/>
          <dgm:resizeHandles val="exact"/>
        </dgm:presLayoutVars>
      </dgm:prSet>
      <dgm:spPr/>
      <dgm:t>
        <a:bodyPr/>
        <a:lstStyle/>
        <a:p>
          <a:endParaRPr kumimoji="1" lang="ja-JP" altLang="en-US"/>
        </a:p>
      </dgm:t>
    </dgm:pt>
    <dgm:pt modelId="{AA7780BE-99CB-4545-BF4D-D8AB57B302C5}" type="pres">
      <dgm:prSet presAssocID="{E1F631AA-BF32-489D-907D-68C620FE548D}" presName="comp" presStyleCnt="0"/>
      <dgm:spPr/>
    </dgm:pt>
    <dgm:pt modelId="{2803EA6A-A6C0-4851-9FB1-11F19964567F}" type="pres">
      <dgm:prSet presAssocID="{E1F631AA-BF32-489D-907D-68C620FE548D}" presName="box" presStyleLbl="node1" presStyleIdx="0" presStyleCnt="3" custLinFactNeighborX="202" custLinFactNeighborY="-1250"/>
      <dgm:spPr/>
      <dgm:t>
        <a:bodyPr/>
        <a:lstStyle/>
        <a:p>
          <a:endParaRPr kumimoji="1" lang="ja-JP" altLang="en-US"/>
        </a:p>
      </dgm:t>
    </dgm:pt>
    <dgm:pt modelId="{9A613BE9-A766-4053-B2A7-A1D52CB9F8B8}" type="pres">
      <dgm:prSet presAssocID="{E1F631AA-BF32-489D-907D-68C620FE548D}"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D52ED33-AA59-4B83-9D26-B3BFA2A2D012}" type="pres">
      <dgm:prSet presAssocID="{E1F631AA-BF32-489D-907D-68C620FE548D}" presName="text" presStyleLbl="node1" presStyleIdx="0" presStyleCnt="3">
        <dgm:presLayoutVars>
          <dgm:bulletEnabled val="1"/>
        </dgm:presLayoutVars>
      </dgm:prSet>
      <dgm:spPr/>
      <dgm:t>
        <a:bodyPr/>
        <a:lstStyle/>
        <a:p>
          <a:endParaRPr kumimoji="1" lang="ja-JP" altLang="en-US"/>
        </a:p>
      </dgm:t>
    </dgm:pt>
    <dgm:pt modelId="{C9F4E034-79B5-40EC-8867-F21762918F34}" type="pres">
      <dgm:prSet presAssocID="{6A128139-8D57-412B-B8D3-D9C22520A6EE}" presName="spacer" presStyleCnt="0"/>
      <dgm:spPr/>
    </dgm:pt>
    <dgm:pt modelId="{BF68718E-DE08-42D8-9AC8-F316F2035E71}" type="pres">
      <dgm:prSet presAssocID="{337F03AB-0230-4BBA-8FFE-8E83AE98B1AC}" presName="comp" presStyleCnt="0"/>
      <dgm:spPr/>
    </dgm:pt>
    <dgm:pt modelId="{438BF881-361B-4B84-BE5B-CA798A35B598}" type="pres">
      <dgm:prSet presAssocID="{337F03AB-0230-4BBA-8FFE-8E83AE98B1AC}" presName="box" presStyleLbl="node1" presStyleIdx="1" presStyleCnt="3"/>
      <dgm:spPr/>
      <dgm:t>
        <a:bodyPr/>
        <a:lstStyle/>
        <a:p>
          <a:endParaRPr kumimoji="1" lang="ja-JP" altLang="en-US"/>
        </a:p>
      </dgm:t>
    </dgm:pt>
    <dgm:pt modelId="{BCE37EF9-E524-41B7-A46A-1CF8F5A7893C}" type="pres">
      <dgm:prSet presAssocID="{337F03AB-0230-4BBA-8FFE-8E83AE98B1AC}"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07EAA79-05DD-4EDD-BF47-BEFE06192DAC}" type="pres">
      <dgm:prSet presAssocID="{337F03AB-0230-4BBA-8FFE-8E83AE98B1AC}" presName="text" presStyleLbl="node1" presStyleIdx="1" presStyleCnt="3">
        <dgm:presLayoutVars>
          <dgm:bulletEnabled val="1"/>
        </dgm:presLayoutVars>
      </dgm:prSet>
      <dgm:spPr/>
      <dgm:t>
        <a:bodyPr/>
        <a:lstStyle/>
        <a:p>
          <a:endParaRPr kumimoji="1" lang="ja-JP" altLang="en-US"/>
        </a:p>
      </dgm:t>
    </dgm:pt>
    <dgm:pt modelId="{5BBCAF5B-F450-45E8-BBF1-D551056329D9}" type="pres">
      <dgm:prSet presAssocID="{A2E59A7E-789D-4565-8852-C31521BCD1E2}" presName="spacer" presStyleCnt="0"/>
      <dgm:spPr/>
    </dgm:pt>
    <dgm:pt modelId="{A5822FD8-6CFD-407F-80D6-92D294C89CC3}" type="pres">
      <dgm:prSet presAssocID="{8BC02CED-76E2-4437-90F4-08BC61A2E09F}" presName="comp" presStyleCnt="0"/>
      <dgm:spPr/>
    </dgm:pt>
    <dgm:pt modelId="{8EC7EA23-0E80-4387-A305-DB4E2A2311D8}" type="pres">
      <dgm:prSet presAssocID="{8BC02CED-76E2-4437-90F4-08BC61A2E09F}" presName="box" presStyleLbl="node1" presStyleIdx="2" presStyleCnt="3"/>
      <dgm:spPr/>
      <dgm:t>
        <a:bodyPr/>
        <a:lstStyle/>
        <a:p>
          <a:endParaRPr kumimoji="1" lang="ja-JP" altLang="en-US"/>
        </a:p>
      </dgm:t>
    </dgm:pt>
    <dgm:pt modelId="{AB5E8483-8E1A-49E8-9A9A-C5E54944D915}" type="pres">
      <dgm:prSet presAssocID="{8BC02CED-76E2-4437-90F4-08BC61A2E09F}"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37C7580-87DC-4EB8-9BAF-5775792ADFBA}" type="pres">
      <dgm:prSet presAssocID="{8BC02CED-76E2-4437-90F4-08BC61A2E09F}" presName="text" presStyleLbl="node1" presStyleIdx="2" presStyleCnt="3">
        <dgm:presLayoutVars>
          <dgm:bulletEnabled val="1"/>
        </dgm:presLayoutVars>
      </dgm:prSet>
      <dgm:spPr/>
      <dgm:t>
        <a:bodyPr/>
        <a:lstStyle/>
        <a:p>
          <a:endParaRPr kumimoji="1" lang="ja-JP" altLang="en-US"/>
        </a:p>
      </dgm:t>
    </dgm:pt>
  </dgm:ptLst>
  <dgm:cxnLst>
    <dgm:cxn modelId="{29A98EEF-8120-45D1-ADC3-CA0086E9D43C}" type="presOf" srcId="{337F03AB-0230-4BBA-8FFE-8E83AE98B1AC}" destId="{A07EAA79-05DD-4EDD-BF47-BEFE06192DAC}" srcOrd="1" destOrd="0" presId="urn:microsoft.com/office/officeart/2005/8/layout/vList4"/>
    <dgm:cxn modelId="{9C5EBFB8-0574-425D-A897-60E96C443ED6}" type="presOf" srcId="{4B62E0E5-2ACB-4B60-9B6B-A7B26EA0695E}" destId="{A07EAA79-05DD-4EDD-BF47-BEFE06192DAC}" srcOrd="1" destOrd="1" presId="urn:microsoft.com/office/officeart/2005/8/layout/vList4"/>
    <dgm:cxn modelId="{AF6EAF46-685D-45A5-8C5A-AEC1CD498DBF}" srcId="{52804F6D-4D3B-431A-A2AD-C5D2CBE7872D}" destId="{E1F631AA-BF32-489D-907D-68C620FE548D}" srcOrd="0" destOrd="0" parTransId="{54C775A4-F674-4764-9CAA-FB56A50D820B}" sibTransId="{6A128139-8D57-412B-B8D3-D9C22520A6EE}"/>
    <dgm:cxn modelId="{DF7A9A97-DCCB-4AC6-A3DF-F7EF7E28CB97}" type="presOf" srcId="{E1F631AA-BF32-489D-907D-68C620FE548D}" destId="{5D52ED33-AA59-4B83-9D26-B3BFA2A2D012}" srcOrd="1" destOrd="0" presId="urn:microsoft.com/office/officeart/2005/8/layout/vList4"/>
    <dgm:cxn modelId="{FCDBE7F0-FC16-4B76-8B19-EADC39870C42}" type="presOf" srcId="{8BC02CED-76E2-4437-90F4-08BC61A2E09F}" destId="{8EC7EA23-0E80-4387-A305-DB4E2A2311D8}" srcOrd="0" destOrd="0" presId="urn:microsoft.com/office/officeart/2005/8/layout/vList4"/>
    <dgm:cxn modelId="{7546A8C9-BBDC-4BDA-B19A-48D91C339B98}" type="presOf" srcId="{52804F6D-4D3B-431A-A2AD-C5D2CBE7872D}" destId="{6BDE1437-8FEB-4CF3-9C19-26323988EC4D}" srcOrd="0" destOrd="0" presId="urn:microsoft.com/office/officeart/2005/8/layout/vList4"/>
    <dgm:cxn modelId="{7DEC71E1-2D77-4E70-83AE-931801B88824}" type="presOf" srcId="{E1F631AA-BF32-489D-907D-68C620FE548D}" destId="{2803EA6A-A6C0-4851-9FB1-11F19964567F}" srcOrd="0" destOrd="0" presId="urn:microsoft.com/office/officeart/2005/8/layout/vList4"/>
    <dgm:cxn modelId="{9D461592-BFDF-42E4-8CA3-F920150C7851}" srcId="{52804F6D-4D3B-431A-A2AD-C5D2CBE7872D}" destId="{8BC02CED-76E2-4437-90F4-08BC61A2E09F}" srcOrd="2" destOrd="0" parTransId="{8F62E33A-A458-4F64-91A9-35D844C5AF79}" sibTransId="{28B75FEE-FE23-4801-B0F2-1DF57A374643}"/>
    <dgm:cxn modelId="{5F75A968-DEBC-45BA-9FE0-3BF33799AE85}" srcId="{52804F6D-4D3B-431A-A2AD-C5D2CBE7872D}" destId="{337F03AB-0230-4BBA-8FFE-8E83AE98B1AC}" srcOrd="1" destOrd="0" parTransId="{2482CA23-71ED-410F-9E12-026A8D167EC6}" sibTransId="{A2E59A7E-789D-4565-8852-C31521BCD1E2}"/>
    <dgm:cxn modelId="{DAF12399-9F60-4981-B349-B2A7742BB42E}" type="presOf" srcId="{4B62E0E5-2ACB-4B60-9B6B-A7B26EA0695E}" destId="{438BF881-361B-4B84-BE5B-CA798A35B598}" srcOrd="0" destOrd="1" presId="urn:microsoft.com/office/officeart/2005/8/layout/vList4"/>
    <dgm:cxn modelId="{8EDDA5BB-E0C5-40CA-B779-484BC6D0D74F}" type="presOf" srcId="{337F03AB-0230-4BBA-8FFE-8E83AE98B1AC}" destId="{438BF881-361B-4B84-BE5B-CA798A35B598}" srcOrd="0" destOrd="0" presId="urn:microsoft.com/office/officeart/2005/8/layout/vList4"/>
    <dgm:cxn modelId="{358F16E9-A223-425D-8005-5CE2564B79BA}" type="presOf" srcId="{8BC02CED-76E2-4437-90F4-08BC61A2E09F}" destId="{237C7580-87DC-4EB8-9BAF-5775792ADFBA}" srcOrd="1" destOrd="0" presId="urn:microsoft.com/office/officeart/2005/8/layout/vList4"/>
    <dgm:cxn modelId="{41A2D6FE-0E3F-4AD3-8031-DEF78D932605}" srcId="{337F03AB-0230-4BBA-8FFE-8E83AE98B1AC}" destId="{4B62E0E5-2ACB-4B60-9B6B-A7B26EA0695E}" srcOrd="0" destOrd="0" parTransId="{C87CC250-5B7E-459E-A3D2-93C31D2B0E55}" sibTransId="{34A08D13-1224-41A1-8A11-AADEE2DFD73A}"/>
    <dgm:cxn modelId="{9868F5FD-1271-454E-8A91-FF627F13403F}" type="presParOf" srcId="{6BDE1437-8FEB-4CF3-9C19-26323988EC4D}" destId="{AA7780BE-99CB-4545-BF4D-D8AB57B302C5}" srcOrd="0" destOrd="0" presId="urn:microsoft.com/office/officeart/2005/8/layout/vList4"/>
    <dgm:cxn modelId="{7D201C73-A738-4654-AC68-44B604749731}" type="presParOf" srcId="{AA7780BE-99CB-4545-BF4D-D8AB57B302C5}" destId="{2803EA6A-A6C0-4851-9FB1-11F19964567F}" srcOrd="0" destOrd="0" presId="urn:microsoft.com/office/officeart/2005/8/layout/vList4"/>
    <dgm:cxn modelId="{0BD540B0-392D-4FE4-987A-61F2E188CB9C}" type="presParOf" srcId="{AA7780BE-99CB-4545-BF4D-D8AB57B302C5}" destId="{9A613BE9-A766-4053-B2A7-A1D52CB9F8B8}" srcOrd="1" destOrd="0" presId="urn:microsoft.com/office/officeart/2005/8/layout/vList4"/>
    <dgm:cxn modelId="{B527E173-5D28-4552-BCB4-53D6FE5E50A2}" type="presParOf" srcId="{AA7780BE-99CB-4545-BF4D-D8AB57B302C5}" destId="{5D52ED33-AA59-4B83-9D26-B3BFA2A2D012}" srcOrd="2" destOrd="0" presId="urn:microsoft.com/office/officeart/2005/8/layout/vList4"/>
    <dgm:cxn modelId="{10F04E06-5108-4AD0-8CB8-12834D4E52AA}" type="presParOf" srcId="{6BDE1437-8FEB-4CF3-9C19-26323988EC4D}" destId="{C9F4E034-79B5-40EC-8867-F21762918F34}" srcOrd="1" destOrd="0" presId="urn:microsoft.com/office/officeart/2005/8/layout/vList4"/>
    <dgm:cxn modelId="{A0712852-9BE7-4B82-B4B0-F0F548AC4222}" type="presParOf" srcId="{6BDE1437-8FEB-4CF3-9C19-26323988EC4D}" destId="{BF68718E-DE08-42D8-9AC8-F316F2035E71}" srcOrd="2" destOrd="0" presId="urn:microsoft.com/office/officeart/2005/8/layout/vList4"/>
    <dgm:cxn modelId="{81F917FD-5ACF-4BF7-9756-33A85BC2F807}" type="presParOf" srcId="{BF68718E-DE08-42D8-9AC8-F316F2035E71}" destId="{438BF881-361B-4B84-BE5B-CA798A35B598}" srcOrd="0" destOrd="0" presId="urn:microsoft.com/office/officeart/2005/8/layout/vList4"/>
    <dgm:cxn modelId="{A020A3DF-54EE-4A57-A4B8-5908334BFEEA}" type="presParOf" srcId="{BF68718E-DE08-42D8-9AC8-F316F2035E71}" destId="{BCE37EF9-E524-41B7-A46A-1CF8F5A7893C}" srcOrd="1" destOrd="0" presId="urn:microsoft.com/office/officeart/2005/8/layout/vList4"/>
    <dgm:cxn modelId="{EA2C628F-8F15-4EF2-B23E-70554C95EA9B}" type="presParOf" srcId="{BF68718E-DE08-42D8-9AC8-F316F2035E71}" destId="{A07EAA79-05DD-4EDD-BF47-BEFE06192DAC}" srcOrd="2" destOrd="0" presId="urn:microsoft.com/office/officeart/2005/8/layout/vList4"/>
    <dgm:cxn modelId="{9485F03B-F52A-49D8-B025-04E19D364C01}" type="presParOf" srcId="{6BDE1437-8FEB-4CF3-9C19-26323988EC4D}" destId="{5BBCAF5B-F450-45E8-BBF1-D551056329D9}" srcOrd="3" destOrd="0" presId="urn:microsoft.com/office/officeart/2005/8/layout/vList4"/>
    <dgm:cxn modelId="{B49CE67D-8CEF-4495-8DAC-7CB523C6B865}" type="presParOf" srcId="{6BDE1437-8FEB-4CF3-9C19-26323988EC4D}" destId="{A5822FD8-6CFD-407F-80D6-92D294C89CC3}" srcOrd="4" destOrd="0" presId="urn:microsoft.com/office/officeart/2005/8/layout/vList4"/>
    <dgm:cxn modelId="{F32CEFF8-CE1E-4601-8EA3-85AFCBD6A105}" type="presParOf" srcId="{A5822FD8-6CFD-407F-80D6-92D294C89CC3}" destId="{8EC7EA23-0E80-4387-A305-DB4E2A2311D8}" srcOrd="0" destOrd="0" presId="urn:microsoft.com/office/officeart/2005/8/layout/vList4"/>
    <dgm:cxn modelId="{609A8A03-4391-4181-B9F5-CB366420A72C}" type="presParOf" srcId="{A5822FD8-6CFD-407F-80D6-92D294C89CC3}" destId="{AB5E8483-8E1A-49E8-9A9A-C5E54944D915}" srcOrd="1" destOrd="0" presId="urn:microsoft.com/office/officeart/2005/8/layout/vList4"/>
    <dgm:cxn modelId="{2E1BFB5E-8C6F-465C-A0CF-DF92D241F568}" type="presParOf" srcId="{A5822FD8-6CFD-407F-80D6-92D294C89CC3}" destId="{237C7580-87DC-4EB8-9BAF-5775792ADFBA}"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04F6D-4D3B-431A-A2AD-C5D2CBE7872D}"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s-ES"/>
        </a:p>
      </dgm:t>
    </dgm:pt>
    <dgm:pt modelId="{E1F631AA-BF32-489D-907D-68C620FE548D}">
      <dgm:prSet phldrT="[Texto]" custT="1"/>
      <dgm:spPr>
        <a:solidFill>
          <a:schemeClr val="accent3">
            <a:lumMod val="50000"/>
          </a:schemeClr>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モアブ</a:t>
          </a:r>
          <a:endParaRPr lang="es-ES" sz="2000" b="1" dirty="0">
            <a:effectLst>
              <a:outerShdw blurRad="38100" dist="38100" dir="2700000" algn="tl">
                <a:srgbClr val="000000">
                  <a:alpha val="43137"/>
                </a:srgbClr>
              </a:outerShdw>
            </a:effectLst>
          </a:endParaRPr>
        </a:p>
      </dgm:t>
    </dgm:pt>
    <dgm:pt modelId="{54C775A4-F674-4764-9CAA-FB56A50D820B}" type="par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6A128139-8D57-412B-B8D3-D9C22520A6EE}" type="sib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3B4DCE0E-2C41-4122-99C9-B3B754AD1E23}">
      <dgm:prSet phldrT="[Texto]" custT="1"/>
      <dgm:spPr>
        <a:solidFill>
          <a:schemeClr val="accent3">
            <a:lumMod val="50000"/>
          </a:schemeClr>
        </a:solidFill>
        <a:ln w="19050">
          <a:solidFill>
            <a:schemeClr val="tx1"/>
          </a:solidFill>
        </a:ln>
      </dgm:spPr>
      <dgm:t>
        <a:bodyPr/>
        <a:lstStyle/>
        <a:p>
          <a:pPr>
            <a:spcAft>
              <a:spcPts val="0"/>
            </a:spcAft>
            <a:buFont typeface="Wingdings" panose="05000000000000000000" pitchFamily="2" charset="2"/>
            <a:buNone/>
          </a:pPr>
          <a:r>
            <a:rPr lang="ja-JP" altLang="en-US" sz="1400" b="1" dirty="0">
              <a:effectLst>
                <a:outerShdw blurRad="38100" dist="38100" dir="2700000" algn="tl">
                  <a:srgbClr val="000000">
                    <a:alpha val="43137"/>
                  </a:srgbClr>
                </a:outerShdw>
              </a:effectLst>
            </a:rPr>
            <a:t>イザヤ</a:t>
          </a:r>
          <a:r>
            <a:rPr lang="es-ES" sz="2000" dirty="0">
              <a:effectLst>
                <a:outerShdw blurRad="38100" dist="38100" dir="2700000" algn="tl">
                  <a:srgbClr val="000000">
                    <a:alpha val="43137"/>
                  </a:srgbClr>
                </a:outerShdw>
              </a:effectLst>
            </a:rPr>
            <a:t>15:1-6:14</a:t>
          </a:r>
        </a:p>
      </dgm:t>
    </dgm:pt>
    <dgm:pt modelId="{4848A909-9269-46FA-9529-1C16FBB1C1FB}" type="par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2FFA3784-EE64-45BD-A9C6-A74CC795BD43}" type="sib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337F03AB-0230-4BBA-8FFE-8E83AE98B1AC}">
      <dgm:prSet phldrT="[Texto]" custT="1"/>
      <dgm:spPr>
        <a:solidFill>
          <a:srgbClr val="0070C0"/>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シリア</a:t>
          </a:r>
          <a:endParaRPr lang="es-ES" sz="2000" b="1" dirty="0">
            <a:effectLst>
              <a:outerShdw blurRad="38100" dist="38100" dir="2700000" algn="tl">
                <a:srgbClr val="000000">
                  <a:alpha val="43137"/>
                </a:srgbClr>
              </a:outerShdw>
            </a:effectLst>
          </a:endParaRPr>
        </a:p>
      </dgm:t>
    </dgm:pt>
    <dgm:pt modelId="{2482CA23-71ED-410F-9E12-026A8D167EC6}" type="par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A2E59A7E-789D-4565-8852-C31521BCD1E2}" type="sib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4B62E0E5-2ACB-4B60-9B6B-A7B26EA0695E}">
      <dgm:prSet phldrT="[Texto]" custT="1"/>
      <dgm:spPr>
        <a:solidFill>
          <a:srgbClr val="0070C0"/>
        </a:solidFill>
        <a:ln w="19050">
          <a:solidFill>
            <a:schemeClr val="tx1"/>
          </a:solidFill>
        </a:ln>
      </dgm:spPr>
      <dgm:t>
        <a:bodyPr/>
        <a:lstStyle/>
        <a:p>
          <a:pPr>
            <a:spcAft>
              <a:spcPts val="0"/>
            </a:spcAft>
            <a:buFont typeface="Wingdings" panose="05000000000000000000" pitchFamily="2" charset="2"/>
            <a:buNone/>
          </a:pPr>
          <a:r>
            <a:rPr lang="ja-JP" altLang="en-US" sz="1400" b="1" dirty="0">
              <a:effectLst>
                <a:outerShdw blurRad="38100" dist="38100" dir="2700000" algn="tl">
                  <a:srgbClr val="000000">
                    <a:alpha val="43137"/>
                  </a:srgbClr>
                </a:outerShdw>
              </a:effectLst>
            </a:rPr>
            <a:t>イザヤ </a:t>
          </a:r>
          <a:r>
            <a:rPr lang="es-ES" sz="2000" dirty="0">
              <a:effectLst>
                <a:outerShdw blurRad="38100" dist="38100" dir="2700000" algn="tl">
                  <a:srgbClr val="000000">
                    <a:alpha val="43137"/>
                  </a:srgbClr>
                </a:outerShdw>
              </a:effectLst>
            </a:rPr>
            <a:t>17:1-14</a:t>
          </a:r>
        </a:p>
      </dgm:t>
    </dgm:pt>
    <dgm:pt modelId="{C87CC250-5B7E-459E-A3D2-93C31D2B0E55}" type="par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34A08D13-1224-41A1-8A11-AADEE2DFD73A}" type="sib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8BC02CED-76E2-4437-90F4-08BC61A2E09F}">
      <dgm:prSet phldrT="[Texto]" custT="1"/>
      <dgm:spPr>
        <a:solidFill>
          <a:schemeClr val="accent6">
            <a:lumMod val="50000"/>
          </a:schemeClr>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エチオピア</a:t>
          </a:r>
          <a:endParaRPr lang="es-ES" sz="2000" b="1" dirty="0">
            <a:effectLst>
              <a:outerShdw blurRad="38100" dist="38100" dir="2700000" algn="tl">
                <a:srgbClr val="000000">
                  <a:alpha val="43137"/>
                </a:srgbClr>
              </a:outerShdw>
            </a:effectLst>
          </a:endParaRPr>
        </a:p>
      </dgm:t>
    </dgm:pt>
    <dgm:pt modelId="{8F62E33A-A458-4F64-91A9-35D844C5AF79}" type="par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28B75FEE-FE23-4801-B0F2-1DF57A374643}" type="sib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925F3837-2D2E-4A53-B7FB-1917926B599A}">
      <dgm:prSet phldrT="[Texto]" custT="1"/>
      <dgm:spPr>
        <a:solidFill>
          <a:schemeClr val="accent6">
            <a:lumMod val="50000"/>
          </a:schemeClr>
        </a:solidFill>
        <a:ln w="19050">
          <a:solidFill>
            <a:schemeClr val="tx1"/>
          </a:solidFill>
        </a:ln>
      </dgm:spPr>
      <dgm:t>
        <a:bodyPr/>
        <a:lstStyle/>
        <a:p>
          <a:pPr>
            <a:spcAft>
              <a:spcPts val="0"/>
            </a:spcAft>
            <a:buFont typeface="Wingdings" panose="05000000000000000000" pitchFamily="2" charset="2"/>
            <a:buNone/>
          </a:pPr>
          <a:r>
            <a:rPr lang="ja-JP" altLang="en-US" sz="1400" b="1" dirty="0">
              <a:effectLst>
                <a:outerShdw blurRad="38100" dist="38100" dir="2700000" algn="tl">
                  <a:srgbClr val="000000">
                    <a:alpha val="43137"/>
                  </a:srgbClr>
                </a:outerShdw>
              </a:effectLst>
            </a:rPr>
            <a:t>イザヤ</a:t>
          </a:r>
          <a:r>
            <a:rPr lang="es-ES" sz="2000" dirty="0">
              <a:effectLst>
                <a:outerShdw blurRad="38100" dist="38100" dir="2700000" algn="tl">
                  <a:srgbClr val="000000">
                    <a:alpha val="43137"/>
                  </a:srgbClr>
                </a:outerShdw>
              </a:effectLst>
            </a:rPr>
            <a:t> 18:1-7</a:t>
          </a:r>
        </a:p>
      </dgm:t>
    </dgm:pt>
    <dgm:pt modelId="{EFCAEC27-C860-438A-ACC9-BAE71850056D}" type="par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79B8A239-10A3-4FB3-946E-42E702C17744}" type="sib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6BDE1437-8FEB-4CF3-9C19-26323988EC4D}" type="pres">
      <dgm:prSet presAssocID="{52804F6D-4D3B-431A-A2AD-C5D2CBE7872D}" presName="linear" presStyleCnt="0">
        <dgm:presLayoutVars>
          <dgm:dir/>
          <dgm:resizeHandles val="exact"/>
        </dgm:presLayoutVars>
      </dgm:prSet>
      <dgm:spPr/>
      <dgm:t>
        <a:bodyPr/>
        <a:lstStyle/>
        <a:p>
          <a:endParaRPr kumimoji="1" lang="ja-JP" altLang="en-US"/>
        </a:p>
      </dgm:t>
    </dgm:pt>
    <dgm:pt modelId="{AA7780BE-99CB-4545-BF4D-D8AB57B302C5}" type="pres">
      <dgm:prSet presAssocID="{E1F631AA-BF32-489D-907D-68C620FE548D}" presName="comp" presStyleCnt="0"/>
      <dgm:spPr/>
    </dgm:pt>
    <dgm:pt modelId="{2803EA6A-A6C0-4851-9FB1-11F19964567F}" type="pres">
      <dgm:prSet presAssocID="{E1F631AA-BF32-489D-907D-68C620FE548D}" presName="box" presStyleLbl="node1" presStyleIdx="0" presStyleCnt="3"/>
      <dgm:spPr/>
      <dgm:t>
        <a:bodyPr/>
        <a:lstStyle/>
        <a:p>
          <a:endParaRPr kumimoji="1" lang="ja-JP" altLang="en-US"/>
        </a:p>
      </dgm:t>
    </dgm:pt>
    <dgm:pt modelId="{9A613BE9-A766-4053-B2A7-A1D52CB9F8B8}" type="pres">
      <dgm:prSet presAssocID="{E1F631AA-BF32-489D-907D-68C620FE548D}"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D52ED33-AA59-4B83-9D26-B3BFA2A2D012}" type="pres">
      <dgm:prSet presAssocID="{E1F631AA-BF32-489D-907D-68C620FE548D}" presName="text" presStyleLbl="node1" presStyleIdx="0" presStyleCnt="3">
        <dgm:presLayoutVars>
          <dgm:bulletEnabled val="1"/>
        </dgm:presLayoutVars>
      </dgm:prSet>
      <dgm:spPr/>
      <dgm:t>
        <a:bodyPr/>
        <a:lstStyle/>
        <a:p>
          <a:endParaRPr kumimoji="1" lang="ja-JP" altLang="en-US"/>
        </a:p>
      </dgm:t>
    </dgm:pt>
    <dgm:pt modelId="{C9F4E034-79B5-40EC-8867-F21762918F34}" type="pres">
      <dgm:prSet presAssocID="{6A128139-8D57-412B-B8D3-D9C22520A6EE}" presName="spacer" presStyleCnt="0"/>
      <dgm:spPr/>
    </dgm:pt>
    <dgm:pt modelId="{BF68718E-DE08-42D8-9AC8-F316F2035E71}" type="pres">
      <dgm:prSet presAssocID="{337F03AB-0230-4BBA-8FFE-8E83AE98B1AC}" presName="comp" presStyleCnt="0"/>
      <dgm:spPr/>
    </dgm:pt>
    <dgm:pt modelId="{438BF881-361B-4B84-BE5B-CA798A35B598}" type="pres">
      <dgm:prSet presAssocID="{337F03AB-0230-4BBA-8FFE-8E83AE98B1AC}" presName="box" presStyleLbl="node1" presStyleIdx="1" presStyleCnt="3"/>
      <dgm:spPr/>
      <dgm:t>
        <a:bodyPr/>
        <a:lstStyle/>
        <a:p>
          <a:endParaRPr kumimoji="1" lang="ja-JP" altLang="en-US"/>
        </a:p>
      </dgm:t>
    </dgm:pt>
    <dgm:pt modelId="{BCE37EF9-E524-41B7-A46A-1CF8F5A7893C}" type="pres">
      <dgm:prSet presAssocID="{337F03AB-0230-4BBA-8FFE-8E83AE98B1AC}" presName="img" presStyleLbl="fgImgPlac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07EAA79-05DD-4EDD-BF47-BEFE06192DAC}" type="pres">
      <dgm:prSet presAssocID="{337F03AB-0230-4BBA-8FFE-8E83AE98B1AC}" presName="text" presStyleLbl="node1" presStyleIdx="1" presStyleCnt="3">
        <dgm:presLayoutVars>
          <dgm:bulletEnabled val="1"/>
        </dgm:presLayoutVars>
      </dgm:prSet>
      <dgm:spPr/>
      <dgm:t>
        <a:bodyPr/>
        <a:lstStyle/>
        <a:p>
          <a:endParaRPr kumimoji="1" lang="ja-JP" altLang="en-US"/>
        </a:p>
      </dgm:t>
    </dgm:pt>
    <dgm:pt modelId="{5BBCAF5B-F450-45E8-BBF1-D551056329D9}" type="pres">
      <dgm:prSet presAssocID="{A2E59A7E-789D-4565-8852-C31521BCD1E2}" presName="spacer" presStyleCnt="0"/>
      <dgm:spPr/>
    </dgm:pt>
    <dgm:pt modelId="{A5822FD8-6CFD-407F-80D6-92D294C89CC3}" type="pres">
      <dgm:prSet presAssocID="{8BC02CED-76E2-4437-90F4-08BC61A2E09F}" presName="comp" presStyleCnt="0"/>
      <dgm:spPr/>
    </dgm:pt>
    <dgm:pt modelId="{8EC7EA23-0E80-4387-A305-DB4E2A2311D8}" type="pres">
      <dgm:prSet presAssocID="{8BC02CED-76E2-4437-90F4-08BC61A2E09F}" presName="box" presStyleLbl="node1" presStyleIdx="2" presStyleCnt="3"/>
      <dgm:spPr/>
      <dgm:t>
        <a:bodyPr/>
        <a:lstStyle/>
        <a:p>
          <a:endParaRPr kumimoji="1" lang="ja-JP" altLang="en-US"/>
        </a:p>
      </dgm:t>
    </dgm:pt>
    <dgm:pt modelId="{AB5E8483-8E1A-49E8-9A9A-C5E54944D915}" type="pres">
      <dgm:prSet presAssocID="{8BC02CED-76E2-4437-90F4-08BC61A2E09F}"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37C7580-87DC-4EB8-9BAF-5775792ADFBA}" type="pres">
      <dgm:prSet presAssocID="{8BC02CED-76E2-4437-90F4-08BC61A2E09F}" presName="text" presStyleLbl="node1" presStyleIdx="2" presStyleCnt="3">
        <dgm:presLayoutVars>
          <dgm:bulletEnabled val="1"/>
        </dgm:presLayoutVars>
      </dgm:prSet>
      <dgm:spPr/>
      <dgm:t>
        <a:bodyPr/>
        <a:lstStyle/>
        <a:p>
          <a:endParaRPr kumimoji="1" lang="ja-JP" altLang="en-US"/>
        </a:p>
      </dgm:t>
    </dgm:pt>
  </dgm:ptLst>
  <dgm:cxnLst>
    <dgm:cxn modelId="{75AC41A5-C517-4128-9D1C-30BB11EE5E3D}" type="presOf" srcId="{925F3837-2D2E-4A53-B7FB-1917926B599A}" destId="{8EC7EA23-0E80-4387-A305-DB4E2A2311D8}" srcOrd="0" destOrd="1" presId="urn:microsoft.com/office/officeart/2005/8/layout/vList4"/>
    <dgm:cxn modelId="{29A98EEF-8120-45D1-ADC3-CA0086E9D43C}" type="presOf" srcId="{337F03AB-0230-4BBA-8FFE-8E83AE98B1AC}" destId="{A07EAA79-05DD-4EDD-BF47-BEFE06192DAC}" srcOrd="1" destOrd="0" presId="urn:microsoft.com/office/officeart/2005/8/layout/vList4"/>
    <dgm:cxn modelId="{41117EBF-9631-4E92-88F2-07CC0F73AADC}" srcId="{8BC02CED-76E2-4437-90F4-08BC61A2E09F}" destId="{925F3837-2D2E-4A53-B7FB-1917926B599A}" srcOrd="0" destOrd="0" parTransId="{EFCAEC27-C860-438A-ACC9-BAE71850056D}" sibTransId="{79B8A239-10A3-4FB3-946E-42E702C17744}"/>
    <dgm:cxn modelId="{9C5EBFB8-0574-425D-A897-60E96C443ED6}" type="presOf" srcId="{4B62E0E5-2ACB-4B60-9B6B-A7B26EA0695E}" destId="{A07EAA79-05DD-4EDD-BF47-BEFE06192DAC}" srcOrd="1" destOrd="1" presId="urn:microsoft.com/office/officeart/2005/8/layout/vList4"/>
    <dgm:cxn modelId="{AF6EAF46-685D-45A5-8C5A-AEC1CD498DBF}" srcId="{52804F6D-4D3B-431A-A2AD-C5D2CBE7872D}" destId="{E1F631AA-BF32-489D-907D-68C620FE548D}" srcOrd="0" destOrd="0" parTransId="{54C775A4-F674-4764-9CAA-FB56A50D820B}" sibTransId="{6A128139-8D57-412B-B8D3-D9C22520A6EE}"/>
    <dgm:cxn modelId="{DF7A9A97-DCCB-4AC6-A3DF-F7EF7E28CB97}" type="presOf" srcId="{E1F631AA-BF32-489D-907D-68C620FE548D}" destId="{5D52ED33-AA59-4B83-9D26-B3BFA2A2D012}" srcOrd="1" destOrd="0" presId="urn:microsoft.com/office/officeart/2005/8/layout/vList4"/>
    <dgm:cxn modelId="{FCDBE7F0-FC16-4B76-8B19-EADC39870C42}" type="presOf" srcId="{8BC02CED-76E2-4437-90F4-08BC61A2E09F}" destId="{8EC7EA23-0E80-4387-A305-DB4E2A2311D8}" srcOrd="0" destOrd="0" presId="urn:microsoft.com/office/officeart/2005/8/layout/vList4"/>
    <dgm:cxn modelId="{92B4F283-0FF1-4A60-A6A5-747B85F62F87}" type="presOf" srcId="{925F3837-2D2E-4A53-B7FB-1917926B599A}" destId="{237C7580-87DC-4EB8-9BAF-5775792ADFBA}" srcOrd="1" destOrd="1" presId="urn:microsoft.com/office/officeart/2005/8/layout/vList4"/>
    <dgm:cxn modelId="{727E3238-88F2-48FA-AB48-381193B95734}" type="presOf" srcId="{3B4DCE0E-2C41-4122-99C9-B3B754AD1E23}" destId="{5D52ED33-AA59-4B83-9D26-B3BFA2A2D012}" srcOrd="1" destOrd="1" presId="urn:microsoft.com/office/officeart/2005/8/layout/vList4"/>
    <dgm:cxn modelId="{7546A8C9-BBDC-4BDA-B19A-48D91C339B98}" type="presOf" srcId="{52804F6D-4D3B-431A-A2AD-C5D2CBE7872D}" destId="{6BDE1437-8FEB-4CF3-9C19-26323988EC4D}" srcOrd="0" destOrd="0" presId="urn:microsoft.com/office/officeart/2005/8/layout/vList4"/>
    <dgm:cxn modelId="{7DEC71E1-2D77-4E70-83AE-931801B88824}" type="presOf" srcId="{E1F631AA-BF32-489D-907D-68C620FE548D}" destId="{2803EA6A-A6C0-4851-9FB1-11F19964567F}" srcOrd="0" destOrd="0" presId="urn:microsoft.com/office/officeart/2005/8/layout/vList4"/>
    <dgm:cxn modelId="{9D461592-BFDF-42E4-8CA3-F920150C7851}" srcId="{52804F6D-4D3B-431A-A2AD-C5D2CBE7872D}" destId="{8BC02CED-76E2-4437-90F4-08BC61A2E09F}" srcOrd="2" destOrd="0" parTransId="{8F62E33A-A458-4F64-91A9-35D844C5AF79}" sibTransId="{28B75FEE-FE23-4801-B0F2-1DF57A374643}"/>
    <dgm:cxn modelId="{C43E5E4F-5D83-4A46-9F92-2489BA873AD4}" srcId="{E1F631AA-BF32-489D-907D-68C620FE548D}" destId="{3B4DCE0E-2C41-4122-99C9-B3B754AD1E23}" srcOrd="0" destOrd="0" parTransId="{4848A909-9269-46FA-9529-1C16FBB1C1FB}" sibTransId="{2FFA3784-EE64-45BD-A9C6-A74CC795BD43}"/>
    <dgm:cxn modelId="{5F75A968-DEBC-45BA-9FE0-3BF33799AE85}" srcId="{52804F6D-4D3B-431A-A2AD-C5D2CBE7872D}" destId="{337F03AB-0230-4BBA-8FFE-8E83AE98B1AC}" srcOrd="1" destOrd="0" parTransId="{2482CA23-71ED-410F-9E12-026A8D167EC6}" sibTransId="{A2E59A7E-789D-4565-8852-C31521BCD1E2}"/>
    <dgm:cxn modelId="{DAF12399-9F60-4981-B349-B2A7742BB42E}" type="presOf" srcId="{4B62E0E5-2ACB-4B60-9B6B-A7B26EA0695E}" destId="{438BF881-361B-4B84-BE5B-CA798A35B598}" srcOrd="0" destOrd="1" presId="urn:microsoft.com/office/officeart/2005/8/layout/vList4"/>
    <dgm:cxn modelId="{8EDDA5BB-E0C5-40CA-B779-484BC6D0D74F}" type="presOf" srcId="{337F03AB-0230-4BBA-8FFE-8E83AE98B1AC}" destId="{438BF881-361B-4B84-BE5B-CA798A35B598}" srcOrd="0" destOrd="0" presId="urn:microsoft.com/office/officeart/2005/8/layout/vList4"/>
    <dgm:cxn modelId="{358F16E9-A223-425D-8005-5CE2564B79BA}" type="presOf" srcId="{8BC02CED-76E2-4437-90F4-08BC61A2E09F}" destId="{237C7580-87DC-4EB8-9BAF-5775792ADFBA}" srcOrd="1" destOrd="0" presId="urn:microsoft.com/office/officeart/2005/8/layout/vList4"/>
    <dgm:cxn modelId="{E728965B-1602-4EBD-9A72-CC871CE72C5E}" type="presOf" srcId="{3B4DCE0E-2C41-4122-99C9-B3B754AD1E23}" destId="{2803EA6A-A6C0-4851-9FB1-11F19964567F}" srcOrd="0" destOrd="1" presId="urn:microsoft.com/office/officeart/2005/8/layout/vList4"/>
    <dgm:cxn modelId="{41A2D6FE-0E3F-4AD3-8031-DEF78D932605}" srcId="{337F03AB-0230-4BBA-8FFE-8E83AE98B1AC}" destId="{4B62E0E5-2ACB-4B60-9B6B-A7B26EA0695E}" srcOrd="0" destOrd="0" parTransId="{C87CC250-5B7E-459E-A3D2-93C31D2B0E55}" sibTransId="{34A08D13-1224-41A1-8A11-AADEE2DFD73A}"/>
    <dgm:cxn modelId="{9868F5FD-1271-454E-8A91-FF627F13403F}" type="presParOf" srcId="{6BDE1437-8FEB-4CF3-9C19-26323988EC4D}" destId="{AA7780BE-99CB-4545-BF4D-D8AB57B302C5}" srcOrd="0" destOrd="0" presId="urn:microsoft.com/office/officeart/2005/8/layout/vList4"/>
    <dgm:cxn modelId="{7D201C73-A738-4654-AC68-44B604749731}" type="presParOf" srcId="{AA7780BE-99CB-4545-BF4D-D8AB57B302C5}" destId="{2803EA6A-A6C0-4851-9FB1-11F19964567F}" srcOrd="0" destOrd="0" presId="urn:microsoft.com/office/officeart/2005/8/layout/vList4"/>
    <dgm:cxn modelId="{0BD540B0-392D-4FE4-987A-61F2E188CB9C}" type="presParOf" srcId="{AA7780BE-99CB-4545-BF4D-D8AB57B302C5}" destId="{9A613BE9-A766-4053-B2A7-A1D52CB9F8B8}" srcOrd="1" destOrd="0" presId="urn:microsoft.com/office/officeart/2005/8/layout/vList4"/>
    <dgm:cxn modelId="{B527E173-5D28-4552-BCB4-53D6FE5E50A2}" type="presParOf" srcId="{AA7780BE-99CB-4545-BF4D-D8AB57B302C5}" destId="{5D52ED33-AA59-4B83-9D26-B3BFA2A2D012}" srcOrd="2" destOrd="0" presId="urn:microsoft.com/office/officeart/2005/8/layout/vList4"/>
    <dgm:cxn modelId="{10F04E06-5108-4AD0-8CB8-12834D4E52AA}" type="presParOf" srcId="{6BDE1437-8FEB-4CF3-9C19-26323988EC4D}" destId="{C9F4E034-79B5-40EC-8867-F21762918F34}" srcOrd="1" destOrd="0" presId="urn:microsoft.com/office/officeart/2005/8/layout/vList4"/>
    <dgm:cxn modelId="{A0712852-9BE7-4B82-B4B0-F0F548AC4222}" type="presParOf" srcId="{6BDE1437-8FEB-4CF3-9C19-26323988EC4D}" destId="{BF68718E-DE08-42D8-9AC8-F316F2035E71}" srcOrd="2" destOrd="0" presId="urn:microsoft.com/office/officeart/2005/8/layout/vList4"/>
    <dgm:cxn modelId="{81F917FD-5ACF-4BF7-9756-33A85BC2F807}" type="presParOf" srcId="{BF68718E-DE08-42D8-9AC8-F316F2035E71}" destId="{438BF881-361B-4B84-BE5B-CA798A35B598}" srcOrd="0" destOrd="0" presId="urn:microsoft.com/office/officeart/2005/8/layout/vList4"/>
    <dgm:cxn modelId="{A020A3DF-54EE-4A57-A4B8-5908334BFEEA}" type="presParOf" srcId="{BF68718E-DE08-42D8-9AC8-F316F2035E71}" destId="{BCE37EF9-E524-41B7-A46A-1CF8F5A7893C}" srcOrd="1" destOrd="0" presId="urn:microsoft.com/office/officeart/2005/8/layout/vList4"/>
    <dgm:cxn modelId="{EA2C628F-8F15-4EF2-B23E-70554C95EA9B}" type="presParOf" srcId="{BF68718E-DE08-42D8-9AC8-F316F2035E71}" destId="{A07EAA79-05DD-4EDD-BF47-BEFE06192DAC}" srcOrd="2" destOrd="0" presId="urn:microsoft.com/office/officeart/2005/8/layout/vList4"/>
    <dgm:cxn modelId="{9485F03B-F52A-49D8-B025-04E19D364C01}" type="presParOf" srcId="{6BDE1437-8FEB-4CF3-9C19-26323988EC4D}" destId="{5BBCAF5B-F450-45E8-BBF1-D551056329D9}" srcOrd="3" destOrd="0" presId="urn:microsoft.com/office/officeart/2005/8/layout/vList4"/>
    <dgm:cxn modelId="{B49CE67D-8CEF-4495-8DAC-7CB523C6B865}" type="presParOf" srcId="{6BDE1437-8FEB-4CF3-9C19-26323988EC4D}" destId="{A5822FD8-6CFD-407F-80D6-92D294C89CC3}" srcOrd="4" destOrd="0" presId="urn:microsoft.com/office/officeart/2005/8/layout/vList4"/>
    <dgm:cxn modelId="{F32CEFF8-CE1E-4601-8EA3-85AFCBD6A105}" type="presParOf" srcId="{A5822FD8-6CFD-407F-80D6-92D294C89CC3}" destId="{8EC7EA23-0E80-4387-A305-DB4E2A2311D8}" srcOrd="0" destOrd="0" presId="urn:microsoft.com/office/officeart/2005/8/layout/vList4"/>
    <dgm:cxn modelId="{609A8A03-4391-4181-B9F5-CB366420A72C}" type="presParOf" srcId="{A5822FD8-6CFD-407F-80D6-92D294C89CC3}" destId="{AB5E8483-8E1A-49E8-9A9A-C5E54944D915}" srcOrd="1" destOrd="0" presId="urn:microsoft.com/office/officeart/2005/8/layout/vList4"/>
    <dgm:cxn modelId="{2E1BFB5E-8C6F-465C-A0CF-DF92D241F568}" type="presParOf" srcId="{A5822FD8-6CFD-407F-80D6-92D294C89CC3}" destId="{237C7580-87DC-4EB8-9BAF-5775792ADFBA}"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04F6D-4D3B-431A-A2AD-C5D2CBE7872D}"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s-ES"/>
        </a:p>
      </dgm:t>
    </dgm:pt>
    <dgm:pt modelId="{E1F631AA-BF32-489D-907D-68C620FE548D}">
      <dgm:prSet phldrT="[Texto]" custT="1"/>
      <dgm:spPr>
        <a:solidFill>
          <a:schemeClr val="accent4">
            <a:lumMod val="50000"/>
          </a:schemeClr>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エジプト</a:t>
          </a:r>
          <a:endParaRPr lang="es-ES" sz="2000" b="1" dirty="0">
            <a:effectLst>
              <a:outerShdw blurRad="38100" dist="38100" dir="2700000" algn="tl">
                <a:srgbClr val="000000">
                  <a:alpha val="43137"/>
                </a:srgbClr>
              </a:outerShdw>
            </a:effectLst>
          </a:endParaRPr>
        </a:p>
      </dgm:t>
    </dgm:pt>
    <dgm:pt modelId="{54C775A4-F674-4764-9CAA-FB56A50D820B}" type="par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6A128139-8D57-412B-B8D3-D9C22520A6EE}" type="sib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3B4DCE0E-2C41-4122-99C9-B3B754AD1E23}">
      <dgm:prSet phldrT="[Texto]" custT="1"/>
      <dgm:spPr>
        <a:solidFill>
          <a:schemeClr val="accent4">
            <a:lumMod val="50000"/>
          </a:schemeClr>
        </a:solidFill>
        <a:ln w="19050">
          <a:solidFill>
            <a:schemeClr val="tx1"/>
          </a:solidFill>
        </a:ln>
      </dgm:spPr>
      <dgm:t>
        <a:bodyPr/>
        <a:lstStyle/>
        <a:p>
          <a:pPr>
            <a:spcAft>
              <a:spcPts val="0"/>
            </a:spcAft>
            <a:buFont typeface="Wingdings" panose="05000000000000000000" pitchFamily="2" charset="2"/>
            <a:buNone/>
          </a:pPr>
          <a:r>
            <a:rPr lang="ja-JP" altLang="en-US" sz="1400" b="1" dirty="0">
              <a:effectLst>
                <a:outerShdw blurRad="38100" dist="38100" dir="2700000" algn="tl">
                  <a:srgbClr val="000000">
                    <a:alpha val="43137"/>
                  </a:srgbClr>
                </a:outerShdw>
              </a:effectLst>
            </a:rPr>
            <a:t>イザヤ</a:t>
          </a:r>
          <a:r>
            <a:rPr lang="es-ES" sz="2000" dirty="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19:1-20:6</a:t>
          </a:r>
          <a:endParaRPr lang="es-ES" sz="1800" dirty="0">
            <a:effectLst>
              <a:outerShdw blurRad="38100" dist="38100" dir="2700000" algn="tl">
                <a:srgbClr val="000000">
                  <a:alpha val="43137"/>
                </a:srgbClr>
              </a:outerShdw>
            </a:effectLst>
          </a:endParaRPr>
        </a:p>
      </dgm:t>
    </dgm:pt>
    <dgm:pt modelId="{4848A909-9269-46FA-9529-1C16FBB1C1FB}" type="par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2FFA3784-EE64-45BD-A9C6-A74CC795BD43}" type="sib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337F03AB-0230-4BBA-8FFE-8E83AE98B1AC}">
      <dgm:prSet phldrT="[Texto]" custT="1"/>
      <dgm:spPr>
        <a:solidFill>
          <a:srgbClr val="7030A0"/>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エルサレム</a:t>
          </a:r>
          <a:endParaRPr lang="es-ES" sz="2000" b="1" dirty="0">
            <a:effectLst>
              <a:outerShdw blurRad="38100" dist="38100" dir="2700000" algn="tl">
                <a:srgbClr val="000000">
                  <a:alpha val="43137"/>
                </a:srgbClr>
              </a:outerShdw>
            </a:effectLst>
          </a:endParaRPr>
        </a:p>
      </dgm:t>
    </dgm:pt>
    <dgm:pt modelId="{2482CA23-71ED-410F-9E12-026A8D167EC6}" type="par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A2E59A7E-789D-4565-8852-C31521BCD1E2}" type="sib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4B62E0E5-2ACB-4B60-9B6B-A7B26EA0695E}">
      <dgm:prSet phldrT="[Texto]" custT="1"/>
      <dgm:spPr>
        <a:solidFill>
          <a:srgbClr val="7030A0"/>
        </a:solidFill>
        <a:ln w="19050">
          <a:solidFill>
            <a:schemeClr val="tx1"/>
          </a:solidFill>
        </a:ln>
      </dgm:spPr>
      <dgm:t>
        <a:bodyPr/>
        <a:lstStyle/>
        <a:p>
          <a:pPr>
            <a:spcAft>
              <a:spcPts val="0"/>
            </a:spcAft>
            <a:buFont typeface="Wingdings" panose="05000000000000000000" pitchFamily="2" charset="2"/>
            <a:buNone/>
          </a:pPr>
          <a:r>
            <a:rPr lang="ja-JP" altLang="en-US" sz="1400" b="1" dirty="0">
              <a:effectLst>
                <a:outerShdw blurRad="38100" dist="38100" dir="2700000" algn="tl">
                  <a:srgbClr val="000000">
                    <a:alpha val="43137"/>
                  </a:srgbClr>
                </a:outerShdw>
              </a:effectLst>
            </a:rPr>
            <a:t>イザヤ </a:t>
          </a:r>
          <a:r>
            <a:rPr lang="es-ES" sz="2000" dirty="0">
              <a:effectLst>
                <a:outerShdw blurRad="38100" dist="38100" dir="2700000" algn="tl">
                  <a:srgbClr val="000000">
                    <a:alpha val="43137"/>
                  </a:srgbClr>
                </a:outerShdw>
              </a:effectLst>
            </a:rPr>
            <a:t>22:1-25</a:t>
          </a:r>
        </a:p>
      </dgm:t>
    </dgm:pt>
    <dgm:pt modelId="{C87CC250-5B7E-459E-A3D2-93C31D2B0E55}" type="par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34A08D13-1224-41A1-8A11-AADEE2DFD73A}" type="sib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8BC02CED-76E2-4437-90F4-08BC61A2E09F}">
      <dgm:prSet phldrT="[Texto]" custT="1"/>
      <dgm:spPr>
        <a:solidFill>
          <a:srgbClr val="C80051"/>
        </a:solidFill>
        <a:ln w="19050">
          <a:solidFill>
            <a:schemeClr val="tx1"/>
          </a:solidFill>
        </a:ln>
      </dgm:spPr>
      <dgm:t>
        <a:bodyPr/>
        <a:lstStyle/>
        <a:p>
          <a:pPr>
            <a:spcAft>
              <a:spcPts val="0"/>
            </a:spcAft>
            <a:buNone/>
          </a:pPr>
          <a:r>
            <a:rPr lang="ja-JP" altLang="en-US" sz="2000" b="1" dirty="0">
              <a:effectLst>
                <a:outerShdw blurRad="38100" dist="38100" dir="2700000" algn="tl">
                  <a:srgbClr val="000000">
                    <a:alpha val="43137"/>
                  </a:srgbClr>
                </a:outerShdw>
              </a:effectLst>
            </a:rPr>
            <a:t>ティルス</a:t>
          </a:r>
          <a:endParaRPr lang="es-ES" sz="2000" b="1" dirty="0">
            <a:effectLst>
              <a:outerShdw blurRad="38100" dist="38100" dir="2700000" algn="tl">
                <a:srgbClr val="000000">
                  <a:alpha val="43137"/>
                </a:srgbClr>
              </a:outerShdw>
            </a:effectLst>
          </a:endParaRPr>
        </a:p>
      </dgm:t>
    </dgm:pt>
    <dgm:pt modelId="{8F62E33A-A458-4F64-91A9-35D844C5AF79}" type="par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28B75FEE-FE23-4801-B0F2-1DF57A374643}" type="sib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925F3837-2D2E-4A53-B7FB-1917926B599A}">
      <dgm:prSet phldrT="[Texto]" custT="1"/>
      <dgm:spPr>
        <a:solidFill>
          <a:srgbClr val="C80051"/>
        </a:solidFill>
        <a:ln w="19050">
          <a:solidFill>
            <a:schemeClr val="tx1"/>
          </a:solidFill>
        </a:ln>
      </dgm:spPr>
      <dgm:t>
        <a:bodyPr/>
        <a:lstStyle/>
        <a:p>
          <a:pPr>
            <a:spcAft>
              <a:spcPts val="0"/>
            </a:spcAft>
            <a:buFont typeface="Wingdings" panose="05000000000000000000" pitchFamily="2" charset="2"/>
            <a:buNone/>
          </a:pPr>
          <a:r>
            <a:rPr lang="ja-JP" altLang="en-US" sz="1400" b="1" dirty="0">
              <a:effectLst>
                <a:outerShdw blurRad="38100" dist="38100" dir="2700000" algn="tl">
                  <a:srgbClr val="000000">
                    <a:alpha val="43137"/>
                  </a:srgbClr>
                </a:outerShdw>
              </a:effectLst>
            </a:rPr>
            <a:t>イザヤ</a:t>
          </a:r>
          <a:r>
            <a:rPr lang="es-ES" sz="2000" dirty="0">
              <a:effectLst>
                <a:outerShdw blurRad="38100" dist="38100" dir="2700000" algn="tl">
                  <a:srgbClr val="000000">
                    <a:alpha val="43137"/>
                  </a:srgbClr>
                </a:outerShdw>
              </a:effectLst>
            </a:rPr>
            <a:t> 23:1-18</a:t>
          </a:r>
        </a:p>
      </dgm:t>
    </dgm:pt>
    <dgm:pt modelId="{EFCAEC27-C860-438A-ACC9-BAE71850056D}" type="par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79B8A239-10A3-4FB3-946E-42E702C17744}" type="sib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6BDE1437-8FEB-4CF3-9C19-26323988EC4D}" type="pres">
      <dgm:prSet presAssocID="{52804F6D-4D3B-431A-A2AD-C5D2CBE7872D}" presName="linear" presStyleCnt="0">
        <dgm:presLayoutVars>
          <dgm:dir/>
          <dgm:resizeHandles val="exact"/>
        </dgm:presLayoutVars>
      </dgm:prSet>
      <dgm:spPr/>
      <dgm:t>
        <a:bodyPr/>
        <a:lstStyle/>
        <a:p>
          <a:endParaRPr kumimoji="1" lang="ja-JP" altLang="en-US"/>
        </a:p>
      </dgm:t>
    </dgm:pt>
    <dgm:pt modelId="{AA7780BE-99CB-4545-BF4D-D8AB57B302C5}" type="pres">
      <dgm:prSet presAssocID="{E1F631AA-BF32-489D-907D-68C620FE548D}" presName="comp" presStyleCnt="0"/>
      <dgm:spPr/>
    </dgm:pt>
    <dgm:pt modelId="{2803EA6A-A6C0-4851-9FB1-11F19964567F}" type="pres">
      <dgm:prSet presAssocID="{E1F631AA-BF32-489D-907D-68C620FE548D}" presName="box" presStyleLbl="node1" presStyleIdx="0" presStyleCnt="3"/>
      <dgm:spPr/>
      <dgm:t>
        <a:bodyPr/>
        <a:lstStyle/>
        <a:p>
          <a:endParaRPr kumimoji="1" lang="ja-JP" altLang="en-US"/>
        </a:p>
      </dgm:t>
    </dgm:pt>
    <dgm:pt modelId="{9A613BE9-A766-4053-B2A7-A1D52CB9F8B8}" type="pres">
      <dgm:prSet presAssocID="{E1F631AA-BF32-489D-907D-68C620FE548D}"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D52ED33-AA59-4B83-9D26-B3BFA2A2D012}" type="pres">
      <dgm:prSet presAssocID="{E1F631AA-BF32-489D-907D-68C620FE548D}" presName="text" presStyleLbl="node1" presStyleIdx="0" presStyleCnt="3">
        <dgm:presLayoutVars>
          <dgm:bulletEnabled val="1"/>
        </dgm:presLayoutVars>
      </dgm:prSet>
      <dgm:spPr/>
      <dgm:t>
        <a:bodyPr/>
        <a:lstStyle/>
        <a:p>
          <a:endParaRPr kumimoji="1" lang="ja-JP" altLang="en-US"/>
        </a:p>
      </dgm:t>
    </dgm:pt>
    <dgm:pt modelId="{C9F4E034-79B5-40EC-8867-F21762918F34}" type="pres">
      <dgm:prSet presAssocID="{6A128139-8D57-412B-B8D3-D9C22520A6EE}" presName="spacer" presStyleCnt="0"/>
      <dgm:spPr/>
    </dgm:pt>
    <dgm:pt modelId="{BF68718E-DE08-42D8-9AC8-F316F2035E71}" type="pres">
      <dgm:prSet presAssocID="{337F03AB-0230-4BBA-8FFE-8E83AE98B1AC}" presName="comp" presStyleCnt="0"/>
      <dgm:spPr/>
    </dgm:pt>
    <dgm:pt modelId="{438BF881-361B-4B84-BE5B-CA798A35B598}" type="pres">
      <dgm:prSet presAssocID="{337F03AB-0230-4BBA-8FFE-8E83AE98B1AC}" presName="box" presStyleLbl="node1" presStyleIdx="1" presStyleCnt="3"/>
      <dgm:spPr/>
      <dgm:t>
        <a:bodyPr/>
        <a:lstStyle/>
        <a:p>
          <a:endParaRPr kumimoji="1" lang="ja-JP" altLang="en-US"/>
        </a:p>
      </dgm:t>
    </dgm:pt>
    <dgm:pt modelId="{BCE37EF9-E524-41B7-A46A-1CF8F5A7893C}" type="pres">
      <dgm:prSet presAssocID="{337F03AB-0230-4BBA-8FFE-8E83AE98B1AC}"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07EAA79-05DD-4EDD-BF47-BEFE06192DAC}" type="pres">
      <dgm:prSet presAssocID="{337F03AB-0230-4BBA-8FFE-8E83AE98B1AC}" presName="text" presStyleLbl="node1" presStyleIdx="1" presStyleCnt="3">
        <dgm:presLayoutVars>
          <dgm:bulletEnabled val="1"/>
        </dgm:presLayoutVars>
      </dgm:prSet>
      <dgm:spPr/>
      <dgm:t>
        <a:bodyPr/>
        <a:lstStyle/>
        <a:p>
          <a:endParaRPr kumimoji="1" lang="ja-JP" altLang="en-US"/>
        </a:p>
      </dgm:t>
    </dgm:pt>
    <dgm:pt modelId="{5BBCAF5B-F450-45E8-BBF1-D551056329D9}" type="pres">
      <dgm:prSet presAssocID="{A2E59A7E-789D-4565-8852-C31521BCD1E2}" presName="spacer" presStyleCnt="0"/>
      <dgm:spPr/>
    </dgm:pt>
    <dgm:pt modelId="{A5822FD8-6CFD-407F-80D6-92D294C89CC3}" type="pres">
      <dgm:prSet presAssocID="{8BC02CED-76E2-4437-90F4-08BC61A2E09F}" presName="comp" presStyleCnt="0"/>
      <dgm:spPr/>
    </dgm:pt>
    <dgm:pt modelId="{8EC7EA23-0E80-4387-A305-DB4E2A2311D8}" type="pres">
      <dgm:prSet presAssocID="{8BC02CED-76E2-4437-90F4-08BC61A2E09F}" presName="box" presStyleLbl="node1" presStyleIdx="2" presStyleCnt="3" custLinFactNeighborX="4364" custLinFactNeighborY="0"/>
      <dgm:spPr/>
      <dgm:t>
        <a:bodyPr/>
        <a:lstStyle/>
        <a:p>
          <a:endParaRPr kumimoji="1" lang="ja-JP" altLang="en-US"/>
        </a:p>
      </dgm:t>
    </dgm:pt>
    <dgm:pt modelId="{AB5E8483-8E1A-49E8-9A9A-C5E54944D915}" type="pres">
      <dgm:prSet presAssocID="{8BC02CED-76E2-4437-90F4-08BC61A2E09F}" presName="img"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37C7580-87DC-4EB8-9BAF-5775792ADFBA}" type="pres">
      <dgm:prSet presAssocID="{8BC02CED-76E2-4437-90F4-08BC61A2E09F}" presName="text" presStyleLbl="node1" presStyleIdx="2" presStyleCnt="3">
        <dgm:presLayoutVars>
          <dgm:bulletEnabled val="1"/>
        </dgm:presLayoutVars>
      </dgm:prSet>
      <dgm:spPr/>
      <dgm:t>
        <a:bodyPr/>
        <a:lstStyle/>
        <a:p>
          <a:endParaRPr kumimoji="1" lang="ja-JP" altLang="en-US"/>
        </a:p>
      </dgm:t>
    </dgm:pt>
  </dgm:ptLst>
  <dgm:cxnLst>
    <dgm:cxn modelId="{75AC41A5-C517-4128-9D1C-30BB11EE5E3D}" type="presOf" srcId="{925F3837-2D2E-4A53-B7FB-1917926B599A}" destId="{8EC7EA23-0E80-4387-A305-DB4E2A2311D8}" srcOrd="0" destOrd="1" presId="urn:microsoft.com/office/officeart/2005/8/layout/vList4"/>
    <dgm:cxn modelId="{29A98EEF-8120-45D1-ADC3-CA0086E9D43C}" type="presOf" srcId="{337F03AB-0230-4BBA-8FFE-8E83AE98B1AC}" destId="{A07EAA79-05DD-4EDD-BF47-BEFE06192DAC}" srcOrd="1" destOrd="0" presId="urn:microsoft.com/office/officeart/2005/8/layout/vList4"/>
    <dgm:cxn modelId="{41117EBF-9631-4E92-88F2-07CC0F73AADC}" srcId="{8BC02CED-76E2-4437-90F4-08BC61A2E09F}" destId="{925F3837-2D2E-4A53-B7FB-1917926B599A}" srcOrd="0" destOrd="0" parTransId="{EFCAEC27-C860-438A-ACC9-BAE71850056D}" sibTransId="{79B8A239-10A3-4FB3-946E-42E702C17744}"/>
    <dgm:cxn modelId="{9C5EBFB8-0574-425D-A897-60E96C443ED6}" type="presOf" srcId="{4B62E0E5-2ACB-4B60-9B6B-A7B26EA0695E}" destId="{A07EAA79-05DD-4EDD-BF47-BEFE06192DAC}" srcOrd="1" destOrd="1" presId="urn:microsoft.com/office/officeart/2005/8/layout/vList4"/>
    <dgm:cxn modelId="{AF6EAF46-685D-45A5-8C5A-AEC1CD498DBF}" srcId="{52804F6D-4D3B-431A-A2AD-C5D2CBE7872D}" destId="{E1F631AA-BF32-489D-907D-68C620FE548D}" srcOrd="0" destOrd="0" parTransId="{54C775A4-F674-4764-9CAA-FB56A50D820B}" sibTransId="{6A128139-8D57-412B-B8D3-D9C22520A6EE}"/>
    <dgm:cxn modelId="{DF7A9A97-DCCB-4AC6-A3DF-F7EF7E28CB97}" type="presOf" srcId="{E1F631AA-BF32-489D-907D-68C620FE548D}" destId="{5D52ED33-AA59-4B83-9D26-B3BFA2A2D012}" srcOrd="1" destOrd="0" presId="urn:microsoft.com/office/officeart/2005/8/layout/vList4"/>
    <dgm:cxn modelId="{FCDBE7F0-FC16-4B76-8B19-EADC39870C42}" type="presOf" srcId="{8BC02CED-76E2-4437-90F4-08BC61A2E09F}" destId="{8EC7EA23-0E80-4387-A305-DB4E2A2311D8}" srcOrd="0" destOrd="0" presId="urn:microsoft.com/office/officeart/2005/8/layout/vList4"/>
    <dgm:cxn modelId="{92B4F283-0FF1-4A60-A6A5-747B85F62F87}" type="presOf" srcId="{925F3837-2D2E-4A53-B7FB-1917926B599A}" destId="{237C7580-87DC-4EB8-9BAF-5775792ADFBA}" srcOrd="1" destOrd="1" presId="urn:microsoft.com/office/officeart/2005/8/layout/vList4"/>
    <dgm:cxn modelId="{727E3238-88F2-48FA-AB48-381193B95734}" type="presOf" srcId="{3B4DCE0E-2C41-4122-99C9-B3B754AD1E23}" destId="{5D52ED33-AA59-4B83-9D26-B3BFA2A2D012}" srcOrd="1" destOrd="1" presId="urn:microsoft.com/office/officeart/2005/8/layout/vList4"/>
    <dgm:cxn modelId="{7546A8C9-BBDC-4BDA-B19A-48D91C339B98}" type="presOf" srcId="{52804F6D-4D3B-431A-A2AD-C5D2CBE7872D}" destId="{6BDE1437-8FEB-4CF3-9C19-26323988EC4D}" srcOrd="0" destOrd="0" presId="urn:microsoft.com/office/officeart/2005/8/layout/vList4"/>
    <dgm:cxn modelId="{7DEC71E1-2D77-4E70-83AE-931801B88824}" type="presOf" srcId="{E1F631AA-BF32-489D-907D-68C620FE548D}" destId="{2803EA6A-A6C0-4851-9FB1-11F19964567F}" srcOrd="0" destOrd="0" presId="urn:microsoft.com/office/officeart/2005/8/layout/vList4"/>
    <dgm:cxn modelId="{9D461592-BFDF-42E4-8CA3-F920150C7851}" srcId="{52804F6D-4D3B-431A-A2AD-C5D2CBE7872D}" destId="{8BC02CED-76E2-4437-90F4-08BC61A2E09F}" srcOrd="2" destOrd="0" parTransId="{8F62E33A-A458-4F64-91A9-35D844C5AF79}" sibTransId="{28B75FEE-FE23-4801-B0F2-1DF57A374643}"/>
    <dgm:cxn modelId="{C43E5E4F-5D83-4A46-9F92-2489BA873AD4}" srcId="{E1F631AA-BF32-489D-907D-68C620FE548D}" destId="{3B4DCE0E-2C41-4122-99C9-B3B754AD1E23}" srcOrd="0" destOrd="0" parTransId="{4848A909-9269-46FA-9529-1C16FBB1C1FB}" sibTransId="{2FFA3784-EE64-45BD-A9C6-A74CC795BD43}"/>
    <dgm:cxn modelId="{5F75A968-DEBC-45BA-9FE0-3BF33799AE85}" srcId="{52804F6D-4D3B-431A-A2AD-C5D2CBE7872D}" destId="{337F03AB-0230-4BBA-8FFE-8E83AE98B1AC}" srcOrd="1" destOrd="0" parTransId="{2482CA23-71ED-410F-9E12-026A8D167EC6}" sibTransId="{A2E59A7E-789D-4565-8852-C31521BCD1E2}"/>
    <dgm:cxn modelId="{DAF12399-9F60-4981-B349-B2A7742BB42E}" type="presOf" srcId="{4B62E0E5-2ACB-4B60-9B6B-A7B26EA0695E}" destId="{438BF881-361B-4B84-BE5B-CA798A35B598}" srcOrd="0" destOrd="1" presId="urn:microsoft.com/office/officeart/2005/8/layout/vList4"/>
    <dgm:cxn modelId="{8EDDA5BB-E0C5-40CA-B779-484BC6D0D74F}" type="presOf" srcId="{337F03AB-0230-4BBA-8FFE-8E83AE98B1AC}" destId="{438BF881-361B-4B84-BE5B-CA798A35B598}" srcOrd="0" destOrd="0" presId="urn:microsoft.com/office/officeart/2005/8/layout/vList4"/>
    <dgm:cxn modelId="{358F16E9-A223-425D-8005-5CE2564B79BA}" type="presOf" srcId="{8BC02CED-76E2-4437-90F4-08BC61A2E09F}" destId="{237C7580-87DC-4EB8-9BAF-5775792ADFBA}" srcOrd="1" destOrd="0" presId="urn:microsoft.com/office/officeart/2005/8/layout/vList4"/>
    <dgm:cxn modelId="{E728965B-1602-4EBD-9A72-CC871CE72C5E}" type="presOf" srcId="{3B4DCE0E-2C41-4122-99C9-B3B754AD1E23}" destId="{2803EA6A-A6C0-4851-9FB1-11F19964567F}" srcOrd="0" destOrd="1" presId="urn:microsoft.com/office/officeart/2005/8/layout/vList4"/>
    <dgm:cxn modelId="{41A2D6FE-0E3F-4AD3-8031-DEF78D932605}" srcId="{337F03AB-0230-4BBA-8FFE-8E83AE98B1AC}" destId="{4B62E0E5-2ACB-4B60-9B6B-A7B26EA0695E}" srcOrd="0" destOrd="0" parTransId="{C87CC250-5B7E-459E-A3D2-93C31D2B0E55}" sibTransId="{34A08D13-1224-41A1-8A11-AADEE2DFD73A}"/>
    <dgm:cxn modelId="{9868F5FD-1271-454E-8A91-FF627F13403F}" type="presParOf" srcId="{6BDE1437-8FEB-4CF3-9C19-26323988EC4D}" destId="{AA7780BE-99CB-4545-BF4D-D8AB57B302C5}" srcOrd="0" destOrd="0" presId="urn:microsoft.com/office/officeart/2005/8/layout/vList4"/>
    <dgm:cxn modelId="{7D201C73-A738-4654-AC68-44B604749731}" type="presParOf" srcId="{AA7780BE-99CB-4545-BF4D-D8AB57B302C5}" destId="{2803EA6A-A6C0-4851-9FB1-11F19964567F}" srcOrd="0" destOrd="0" presId="urn:microsoft.com/office/officeart/2005/8/layout/vList4"/>
    <dgm:cxn modelId="{0BD540B0-392D-4FE4-987A-61F2E188CB9C}" type="presParOf" srcId="{AA7780BE-99CB-4545-BF4D-D8AB57B302C5}" destId="{9A613BE9-A766-4053-B2A7-A1D52CB9F8B8}" srcOrd="1" destOrd="0" presId="urn:microsoft.com/office/officeart/2005/8/layout/vList4"/>
    <dgm:cxn modelId="{B527E173-5D28-4552-BCB4-53D6FE5E50A2}" type="presParOf" srcId="{AA7780BE-99CB-4545-BF4D-D8AB57B302C5}" destId="{5D52ED33-AA59-4B83-9D26-B3BFA2A2D012}" srcOrd="2" destOrd="0" presId="urn:microsoft.com/office/officeart/2005/8/layout/vList4"/>
    <dgm:cxn modelId="{10F04E06-5108-4AD0-8CB8-12834D4E52AA}" type="presParOf" srcId="{6BDE1437-8FEB-4CF3-9C19-26323988EC4D}" destId="{C9F4E034-79B5-40EC-8867-F21762918F34}" srcOrd="1" destOrd="0" presId="urn:microsoft.com/office/officeart/2005/8/layout/vList4"/>
    <dgm:cxn modelId="{A0712852-9BE7-4B82-B4B0-F0F548AC4222}" type="presParOf" srcId="{6BDE1437-8FEB-4CF3-9C19-26323988EC4D}" destId="{BF68718E-DE08-42D8-9AC8-F316F2035E71}" srcOrd="2" destOrd="0" presId="urn:microsoft.com/office/officeart/2005/8/layout/vList4"/>
    <dgm:cxn modelId="{81F917FD-5ACF-4BF7-9756-33A85BC2F807}" type="presParOf" srcId="{BF68718E-DE08-42D8-9AC8-F316F2035E71}" destId="{438BF881-361B-4B84-BE5B-CA798A35B598}" srcOrd="0" destOrd="0" presId="urn:microsoft.com/office/officeart/2005/8/layout/vList4"/>
    <dgm:cxn modelId="{A020A3DF-54EE-4A57-A4B8-5908334BFEEA}" type="presParOf" srcId="{BF68718E-DE08-42D8-9AC8-F316F2035E71}" destId="{BCE37EF9-E524-41B7-A46A-1CF8F5A7893C}" srcOrd="1" destOrd="0" presId="urn:microsoft.com/office/officeart/2005/8/layout/vList4"/>
    <dgm:cxn modelId="{EA2C628F-8F15-4EF2-B23E-70554C95EA9B}" type="presParOf" srcId="{BF68718E-DE08-42D8-9AC8-F316F2035E71}" destId="{A07EAA79-05DD-4EDD-BF47-BEFE06192DAC}" srcOrd="2" destOrd="0" presId="urn:microsoft.com/office/officeart/2005/8/layout/vList4"/>
    <dgm:cxn modelId="{9485F03B-F52A-49D8-B025-04E19D364C01}" type="presParOf" srcId="{6BDE1437-8FEB-4CF3-9C19-26323988EC4D}" destId="{5BBCAF5B-F450-45E8-BBF1-D551056329D9}" srcOrd="3" destOrd="0" presId="urn:microsoft.com/office/officeart/2005/8/layout/vList4"/>
    <dgm:cxn modelId="{B49CE67D-8CEF-4495-8DAC-7CB523C6B865}" type="presParOf" srcId="{6BDE1437-8FEB-4CF3-9C19-26323988EC4D}" destId="{A5822FD8-6CFD-407F-80D6-92D294C89CC3}" srcOrd="4" destOrd="0" presId="urn:microsoft.com/office/officeart/2005/8/layout/vList4"/>
    <dgm:cxn modelId="{F32CEFF8-CE1E-4601-8EA3-85AFCBD6A105}" type="presParOf" srcId="{A5822FD8-6CFD-407F-80D6-92D294C89CC3}" destId="{8EC7EA23-0E80-4387-A305-DB4E2A2311D8}" srcOrd="0" destOrd="0" presId="urn:microsoft.com/office/officeart/2005/8/layout/vList4"/>
    <dgm:cxn modelId="{609A8A03-4391-4181-B9F5-CB366420A72C}" type="presParOf" srcId="{A5822FD8-6CFD-407F-80D6-92D294C89CC3}" destId="{AB5E8483-8E1A-49E8-9A9A-C5E54944D915}" srcOrd="1" destOrd="0" presId="urn:microsoft.com/office/officeart/2005/8/layout/vList4"/>
    <dgm:cxn modelId="{2E1BFB5E-8C6F-465C-A0CF-DF92D241F568}" type="presParOf" srcId="{A5822FD8-6CFD-407F-80D6-92D294C89CC3}" destId="{237C7580-87DC-4EB8-9BAF-5775792ADFBA}" srcOrd="2" destOrd="0" presId="urn:microsoft.com/office/officeart/2005/8/layout/vList4"/>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EA6A-A6C0-4851-9FB1-11F19964567F}">
      <dsp:nvSpPr>
        <dsp:cNvPr id="0" name=""/>
        <dsp:cNvSpPr/>
      </dsp:nvSpPr>
      <dsp:spPr>
        <a:xfrm>
          <a:off x="0" y="0"/>
          <a:ext cx="3590110" cy="723463"/>
        </a:xfrm>
        <a:prstGeom prst="roundRect">
          <a:avLst>
            <a:gd name="adj" fmla="val 10000"/>
          </a:avLst>
        </a:prstGeom>
        <a:solidFill>
          <a:schemeClr val="accent1">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バビロン</a:t>
          </a:r>
          <a:endParaRPr lang="en-US" altLang="ja-JP" sz="2000" b="1" kern="1200" dirty="0">
            <a:effectLst>
              <a:outerShdw blurRad="38100" dist="38100" dir="2700000" algn="tl">
                <a:srgbClr val="000000">
                  <a:alpha val="43137"/>
                </a:srgbClr>
              </a:outerShdw>
            </a:effectLst>
          </a:endParaRPr>
        </a:p>
        <a:p>
          <a:pPr lvl="0" algn="l" defTabSz="889000">
            <a:lnSpc>
              <a:spcPct val="90000"/>
            </a:lnSpc>
            <a:spcBef>
              <a:spcPct val="0"/>
            </a:spcBef>
            <a:spcAft>
              <a:spcPts val="0"/>
            </a:spcAft>
            <a:buNone/>
          </a:pPr>
          <a:r>
            <a:rPr lang="ja-JP" altLang="en-US" sz="1400" b="1" kern="1200" dirty="0">
              <a:effectLst>
                <a:outerShdw blurRad="38100" dist="38100" dir="2700000" algn="tl">
                  <a:srgbClr val="000000">
                    <a:alpha val="43137"/>
                  </a:srgbClr>
                </a:outerShdw>
              </a:effectLst>
            </a:rPr>
            <a:t>イザヤ</a:t>
          </a:r>
          <a:r>
            <a:rPr lang="ja-JP" altLang="en-US" sz="600" b="1" kern="1200" dirty="0">
              <a:effectLst>
                <a:outerShdw blurRad="38100" dist="38100" dir="2700000" algn="tl">
                  <a:srgbClr val="000000">
                    <a:alpha val="43137"/>
                  </a:srgbClr>
                </a:outerShdw>
              </a:effectLst>
            </a:rPr>
            <a:t>　</a:t>
          </a:r>
          <a:r>
            <a:rPr lang="es-ES" sz="2000" kern="1200" dirty="0">
              <a:effectLst>
                <a:outerShdw blurRad="38100" dist="38100" dir="2700000" algn="tl">
                  <a:srgbClr val="000000">
                    <a:alpha val="43137"/>
                  </a:srgbClr>
                </a:outerShdw>
              </a:effectLst>
            </a:rPr>
            <a:t>13:1-14:23; 21:1-17</a:t>
          </a:r>
          <a:endParaRPr lang="es-ES" sz="2000" b="1" kern="1200" dirty="0">
            <a:effectLst>
              <a:outerShdw blurRad="38100" dist="38100" dir="2700000" algn="tl">
                <a:srgbClr val="000000">
                  <a:alpha val="43137"/>
                </a:srgbClr>
              </a:outerShdw>
            </a:effectLst>
          </a:endParaRPr>
        </a:p>
      </dsp:txBody>
      <dsp:txXfrm>
        <a:off x="790368" y="0"/>
        <a:ext cx="2799741" cy="723463"/>
      </dsp:txXfrm>
    </dsp:sp>
    <dsp:sp modelId="{9A613BE9-A766-4053-B2A7-A1D52CB9F8B8}">
      <dsp:nvSpPr>
        <dsp:cNvPr id="0" name=""/>
        <dsp:cNvSpPr/>
      </dsp:nvSpPr>
      <dsp:spPr>
        <a:xfrm>
          <a:off x="72346" y="72346"/>
          <a:ext cx="718022" cy="57877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BF881-361B-4B84-BE5B-CA798A35B598}">
      <dsp:nvSpPr>
        <dsp:cNvPr id="0" name=""/>
        <dsp:cNvSpPr/>
      </dsp:nvSpPr>
      <dsp:spPr>
        <a:xfrm>
          <a:off x="0" y="795810"/>
          <a:ext cx="3590110" cy="723463"/>
        </a:xfrm>
        <a:prstGeom prst="roundRect">
          <a:avLst>
            <a:gd name="adj" fmla="val 10000"/>
          </a:avLst>
        </a:prstGeom>
        <a:solidFill>
          <a:schemeClr val="accent2">
            <a:lumMod val="75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アッシリア</a:t>
          </a:r>
          <a:endParaRPr lang="es-ES" sz="20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ts val="0"/>
            </a:spcAft>
            <a:buFont typeface="Wingdings" panose="05000000000000000000" pitchFamily="2" charset="2"/>
            <a:buChar char="••"/>
          </a:pPr>
          <a:r>
            <a:rPr lang="ja-JP" altLang="en-US" sz="1400" b="1" kern="1200" dirty="0">
              <a:effectLst>
                <a:outerShdw blurRad="38100" dist="38100" dir="2700000" algn="tl">
                  <a:srgbClr val="000000">
                    <a:alpha val="43137"/>
                  </a:srgbClr>
                </a:outerShdw>
              </a:effectLst>
            </a:rPr>
            <a:t>　イザヤ</a:t>
          </a:r>
          <a:r>
            <a:rPr lang="es-ES" sz="2000" kern="1200" dirty="0">
              <a:effectLst>
                <a:outerShdw blurRad="38100" dist="38100" dir="2700000" algn="tl">
                  <a:srgbClr val="000000">
                    <a:alpha val="43137"/>
                  </a:srgbClr>
                </a:outerShdw>
              </a:effectLst>
            </a:rPr>
            <a:t> 14:24-27</a:t>
          </a:r>
        </a:p>
      </dsp:txBody>
      <dsp:txXfrm>
        <a:off x="790368" y="795810"/>
        <a:ext cx="2799741" cy="723463"/>
      </dsp:txXfrm>
    </dsp:sp>
    <dsp:sp modelId="{BCE37EF9-E524-41B7-A46A-1CF8F5A7893C}">
      <dsp:nvSpPr>
        <dsp:cNvPr id="0" name=""/>
        <dsp:cNvSpPr/>
      </dsp:nvSpPr>
      <dsp:spPr>
        <a:xfrm>
          <a:off x="72346" y="868156"/>
          <a:ext cx="718022" cy="578770"/>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C7EA23-0E80-4387-A305-DB4E2A2311D8}">
      <dsp:nvSpPr>
        <dsp:cNvPr id="0" name=""/>
        <dsp:cNvSpPr/>
      </dsp:nvSpPr>
      <dsp:spPr>
        <a:xfrm>
          <a:off x="0" y="1591620"/>
          <a:ext cx="3590110" cy="723463"/>
        </a:xfrm>
        <a:prstGeom prst="roundRect">
          <a:avLst>
            <a:gd name="adj" fmla="val 10000"/>
          </a:avLst>
        </a:prstGeom>
        <a:solidFill>
          <a:srgbClr val="C00000"/>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ja-JP" altLang="en-US" sz="2000" b="1" kern="1200" dirty="0">
              <a:effectLst>
                <a:outerShdw blurRad="38100" dist="38100" dir="2700000" algn="tl">
                  <a:srgbClr val="000000">
                    <a:alpha val="43137"/>
                  </a:srgbClr>
                </a:outerShdw>
              </a:effectLst>
            </a:rPr>
            <a:t>ペリシテ</a:t>
          </a:r>
          <a:endParaRPr lang="en-US" altLang="ja-JP" sz="2000" b="1" kern="1200" dirty="0">
            <a:effectLst>
              <a:outerShdw blurRad="38100" dist="38100" dir="2700000" algn="tl">
                <a:srgbClr val="000000">
                  <a:alpha val="43137"/>
                </a:srgbClr>
              </a:outerShdw>
            </a:effectLst>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ja-JP" altLang="en-US" sz="1400" b="1" kern="1200" dirty="0">
              <a:effectLst>
                <a:outerShdw blurRad="38100" dist="38100" dir="2700000" algn="tl">
                  <a:srgbClr val="000000">
                    <a:alpha val="43137"/>
                  </a:srgbClr>
                </a:outerShdw>
              </a:effectLst>
            </a:rPr>
            <a:t>　イザヤ  </a:t>
          </a:r>
          <a:r>
            <a:rPr lang="es-ES" sz="2000" kern="1200" dirty="0">
              <a:effectLst>
                <a:outerShdw blurRad="38100" dist="38100" dir="2700000" algn="tl">
                  <a:srgbClr val="000000">
                    <a:alpha val="43137"/>
                  </a:srgbClr>
                </a:outerShdw>
              </a:effectLst>
            </a:rPr>
            <a:t>14:28-32</a:t>
          </a:r>
          <a:endParaRPr lang="es-ES" sz="2000" b="1" kern="1200" dirty="0">
            <a:effectLst>
              <a:outerShdw blurRad="38100" dist="38100" dir="2700000" algn="tl">
                <a:srgbClr val="000000">
                  <a:alpha val="43137"/>
                </a:srgbClr>
              </a:outerShdw>
            </a:effectLst>
          </a:endParaRPr>
        </a:p>
      </dsp:txBody>
      <dsp:txXfrm>
        <a:off x="790368" y="1591620"/>
        <a:ext cx="2799741" cy="723463"/>
      </dsp:txXfrm>
    </dsp:sp>
    <dsp:sp modelId="{AB5E8483-8E1A-49E8-9A9A-C5E54944D915}">
      <dsp:nvSpPr>
        <dsp:cNvPr id="0" name=""/>
        <dsp:cNvSpPr/>
      </dsp:nvSpPr>
      <dsp:spPr>
        <a:xfrm>
          <a:off x="72346" y="1663966"/>
          <a:ext cx="718022" cy="578770"/>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EA6A-A6C0-4851-9FB1-11F19964567F}">
      <dsp:nvSpPr>
        <dsp:cNvPr id="0" name=""/>
        <dsp:cNvSpPr/>
      </dsp:nvSpPr>
      <dsp:spPr>
        <a:xfrm>
          <a:off x="0" y="0"/>
          <a:ext cx="2394857" cy="723463"/>
        </a:xfrm>
        <a:prstGeom prst="roundRect">
          <a:avLst>
            <a:gd name="adj" fmla="val 10000"/>
          </a:avLst>
        </a:prstGeom>
        <a:solidFill>
          <a:schemeClr val="accent3">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モアブ</a:t>
          </a:r>
          <a:endParaRPr lang="es-ES" sz="20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ts val="0"/>
            </a:spcAft>
            <a:buFont typeface="Wingdings" panose="05000000000000000000" pitchFamily="2" charset="2"/>
            <a:buChar char="••"/>
          </a:pPr>
          <a:r>
            <a:rPr lang="ja-JP" altLang="en-US" sz="1400" b="1" kern="1200" dirty="0">
              <a:effectLst>
                <a:outerShdw blurRad="38100" dist="38100" dir="2700000" algn="tl">
                  <a:srgbClr val="000000">
                    <a:alpha val="43137"/>
                  </a:srgbClr>
                </a:outerShdw>
              </a:effectLst>
            </a:rPr>
            <a:t>イザヤ</a:t>
          </a:r>
          <a:r>
            <a:rPr lang="es-ES" sz="2000" kern="1200" dirty="0">
              <a:effectLst>
                <a:outerShdw blurRad="38100" dist="38100" dir="2700000" algn="tl">
                  <a:srgbClr val="000000">
                    <a:alpha val="43137"/>
                  </a:srgbClr>
                </a:outerShdw>
              </a:effectLst>
            </a:rPr>
            <a:t>15:1-6:14</a:t>
          </a:r>
        </a:p>
      </dsp:txBody>
      <dsp:txXfrm>
        <a:off x="551317" y="0"/>
        <a:ext cx="1843539" cy="723463"/>
      </dsp:txXfrm>
    </dsp:sp>
    <dsp:sp modelId="{9A613BE9-A766-4053-B2A7-A1D52CB9F8B8}">
      <dsp:nvSpPr>
        <dsp:cNvPr id="0" name=""/>
        <dsp:cNvSpPr/>
      </dsp:nvSpPr>
      <dsp:spPr>
        <a:xfrm>
          <a:off x="72346" y="72346"/>
          <a:ext cx="478971" cy="57877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BF881-361B-4B84-BE5B-CA798A35B598}">
      <dsp:nvSpPr>
        <dsp:cNvPr id="0" name=""/>
        <dsp:cNvSpPr/>
      </dsp:nvSpPr>
      <dsp:spPr>
        <a:xfrm>
          <a:off x="0" y="795810"/>
          <a:ext cx="2394857" cy="723463"/>
        </a:xfrm>
        <a:prstGeom prst="roundRect">
          <a:avLst>
            <a:gd name="adj" fmla="val 10000"/>
          </a:avLst>
        </a:prstGeom>
        <a:solidFill>
          <a:srgbClr val="0070C0"/>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シリア</a:t>
          </a:r>
          <a:endParaRPr lang="es-ES" sz="20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ts val="0"/>
            </a:spcAft>
            <a:buFont typeface="Wingdings" panose="05000000000000000000" pitchFamily="2" charset="2"/>
            <a:buChar char="••"/>
          </a:pPr>
          <a:r>
            <a:rPr lang="ja-JP" altLang="en-US" sz="1400" b="1" kern="1200" dirty="0">
              <a:effectLst>
                <a:outerShdw blurRad="38100" dist="38100" dir="2700000" algn="tl">
                  <a:srgbClr val="000000">
                    <a:alpha val="43137"/>
                  </a:srgbClr>
                </a:outerShdw>
              </a:effectLst>
            </a:rPr>
            <a:t>イザヤ </a:t>
          </a:r>
          <a:r>
            <a:rPr lang="es-ES" sz="2000" kern="1200" dirty="0">
              <a:effectLst>
                <a:outerShdw blurRad="38100" dist="38100" dir="2700000" algn="tl">
                  <a:srgbClr val="000000">
                    <a:alpha val="43137"/>
                  </a:srgbClr>
                </a:outerShdw>
              </a:effectLst>
            </a:rPr>
            <a:t>17:1-14</a:t>
          </a:r>
        </a:p>
      </dsp:txBody>
      <dsp:txXfrm>
        <a:off x="551317" y="795810"/>
        <a:ext cx="1843539" cy="723463"/>
      </dsp:txXfrm>
    </dsp:sp>
    <dsp:sp modelId="{BCE37EF9-E524-41B7-A46A-1CF8F5A7893C}">
      <dsp:nvSpPr>
        <dsp:cNvPr id="0" name=""/>
        <dsp:cNvSpPr/>
      </dsp:nvSpPr>
      <dsp:spPr>
        <a:xfrm>
          <a:off x="72346" y="868156"/>
          <a:ext cx="478971" cy="578770"/>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C7EA23-0E80-4387-A305-DB4E2A2311D8}">
      <dsp:nvSpPr>
        <dsp:cNvPr id="0" name=""/>
        <dsp:cNvSpPr/>
      </dsp:nvSpPr>
      <dsp:spPr>
        <a:xfrm>
          <a:off x="0" y="1591620"/>
          <a:ext cx="2394857" cy="723463"/>
        </a:xfrm>
        <a:prstGeom prst="roundRect">
          <a:avLst>
            <a:gd name="adj" fmla="val 10000"/>
          </a:avLst>
        </a:prstGeom>
        <a:solidFill>
          <a:schemeClr val="accent6">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エチオピア</a:t>
          </a:r>
          <a:endParaRPr lang="es-ES" sz="20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ts val="0"/>
            </a:spcAft>
            <a:buFont typeface="Wingdings" panose="05000000000000000000" pitchFamily="2" charset="2"/>
            <a:buChar char="••"/>
          </a:pPr>
          <a:r>
            <a:rPr lang="ja-JP" altLang="en-US" sz="1400" b="1" kern="1200" dirty="0">
              <a:effectLst>
                <a:outerShdw blurRad="38100" dist="38100" dir="2700000" algn="tl">
                  <a:srgbClr val="000000">
                    <a:alpha val="43137"/>
                  </a:srgbClr>
                </a:outerShdw>
              </a:effectLst>
            </a:rPr>
            <a:t>イザヤ</a:t>
          </a:r>
          <a:r>
            <a:rPr lang="es-ES" sz="2000" kern="1200" dirty="0">
              <a:effectLst>
                <a:outerShdw blurRad="38100" dist="38100" dir="2700000" algn="tl">
                  <a:srgbClr val="000000">
                    <a:alpha val="43137"/>
                  </a:srgbClr>
                </a:outerShdw>
              </a:effectLst>
            </a:rPr>
            <a:t> 18:1-7</a:t>
          </a:r>
        </a:p>
      </dsp:txBody>
      <dsp:txXfrm>
        <a:off x="551317" y="1591620"/>
        <a:ext cx="1843539" cy="723463"/>
      </dsp:txXfrm>
    </dsp:sp>
    <dsp:sp modelId="{AB5E8483-8E1A-49E8-9A9A-C5E54944D915}">
      <dsp:nvSpPr>
        <dsp:cNvPr id="0" name=""/>
        <dsp:cNvSpPr/>
      </dsp:nvSpPr>
      <dsp:spPr>
        <a:xfrm>
          <a:off x="72346" y="1663966"/>
          <a:ext cx="478971" cy="578770"/>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EA6A-A6C0-4851-9FB1-11F19964567F}">
      <dsp:nvSpPr>
        <dsp:cNvPr id="0" name=""/>
        <dsp:cNvSpPr/>
      </dsp:nvSpPr>
      <dsp:spPr>
        <a:xfrm>
          <a:off x="0" y="0"/>
          <a:ext cx="2394857" cy="723463"/>
        </a:xfrm>
        <a:prstGeom prst="roundRect">
          <a:avLst>
            <a:gd name="adj" fmla="val 10000"/>
          </a:avLst>
        </a:prstGeom>
        <a:solidFill>
          <a:schemeClr val="accent4">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エジプト</a:t>
          </a:r>
          <a:endParaRPr lang="es-ES" sz="20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ts val="0"/>
            </a:spcAft>
            <a:buFont typeface="Wingdings" panose="05000000000000000000" pitchFamily="2" charset="2"/>
            <a:buChar char="••"/>
          </a:pPr>
          <a:r>
            <a:rPr lang="ja-JP" altLang="en-US" sz="1400" b="1" kern="1200" dirty="0">
              <a:effectLst>
                <a:outerShdw blurRad="38100" dist="38100" dir="2700000" algn="tl">
                  <a:srgbClr val="000000">
                    <a:alpha val="43137"/>
                  </a:srgbClr>
                </a:outerShdw>
              </a:effectLst>
            </a:rPr>
            <a:t>イザヤ</a:t>
          </a:r>
          <a:r>
            <a:rPr lang="es-ES" sz="2000" kern="1200" dirty="0">
              <a:effectLst>
                <a:outerShdw blurRad="38100" dist="38100" dir="2700000" algn="tl">
                  <a:srgbClr val="000000">
                    <a:alpha val="43137"/>
                  </a:srgbClr>
                </a:outerShdw>
              </a:effectLst>
            </a:rPr>
            <a:t> </a:t>
          </a:r>
          <a:r>
            <a:rPr lang="es-ES" sz="1800" kern="1200" dirty="0" smtClean="0">
              <a:effectLst>
                <a:outerShdw blurRad="38100" dist="38100" dir="2700000" algn="tl">
                  <a:srgbClr val="000000">
                    <a:alpha val="43137"/>
                  </a:srgbClr>
                </a:outerShdw>
              </a:effectLst>
            </a:rPr>
            <a:t>19:1-20:6</a:t>
          </a:r>
          <a:endParaRPr lang="es-ES" sz="1800" kern="1200" dirty="0">
            <a:effectLst>
              <a:outerShdw blurRad="38100" dist="38100" dir="2700000" algn="tl">
                <a:srgbClr val="000000">
                  <a:alpha val="43137"/>
                </a:srgbClr>
              </a:outerShdw>
            </a:effectLst>
          </a:endParaRPr>
        </a:p>
      </dsp:txBody>
      <dsp:txXfrm>
        <a:off x="551317" y="0"/>
        <a:ext cx="1843539" cy="723463"/>
      </dsp:txXfrm>
    </dsp:sp>
    <dsp:sp modelId="{9A613BE9-A766-4053-B2A7-A1D52CB9F8B8}">
      <dsp:nvSpPr>
        <dsp:cNvPr id="0" name=""/>
        <dsp:cNvSpPr/>
      </dsp:nvSpPr>
      <dsp:spPr>
        <a:xfrm>
          <a:off x="72346" y="72346"/>
          <a:ext cx="478971" cy="57877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BF881-361B-4B84-BE5B-CA798A35B598}">
      <dsp:nvSpPr>
        <dsp:cNvPr id="0" name=""/>
        <dsp:cNvSpPr/>
      </dsp:nvSpPr>
      <dsp:spPr>
        <a:xfrm>
          <a:off x="0" y="795810"/>
          <a:ext cx="2394857" cy="723463"/>
        </a:xfrm>
        <a:prstGeom prst="roundRect">
          <a:avLst>
            <a:gd name="adj" fmla="val 10000"/>
          </a:avLst>
        </a:prstGeom>
        <a:solidFill>
          <a:srgbClr val="7030A0"/>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エルサレム</a:t>
          </a:r>
          <a:endParaRPr lang="es-ES" sz="20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ts val="0"/>
            </a:spcAft>
            <a:buFont typeface="Wingdings" panose="05000000000000000000" pitchFamily="2" charset="2"/>
            <a:buChar char="••"/>
          </a:pPr>
          <a:r>
            <a:rPr lang="ja-JP" altLang="en-US" sz="1400" b="1" kern="1200" dirty="0">
              <a:effectLst>
                <a:outerShdw blurRad="38100" dist="38100" dir="2700000" algn="tl">
                  <a:srgbClr val="000000">
                    <a:alpha val="43137"/>
                  </a:srgbClr>
                </a:outerShdw>
              </a:effectLst>
            </a:rPr>
            <a:t>イザヤ </a:t>
          </a:r>
          <a:r>
            <a:rPr lang="es-ES" sz="2000" kern="1200" dirty="0">
              <a:effectLst>
                <a:outerShdw blurRad="38100" dist="38100" dir="2700000" algn="tl">
                  <a:srgbClr val="000000">
                    <a:alpha val="43137"/>
                  </a:srgbClr>
                </a:outerShdw>
              </a:effectLst>
            </a:rPr>
            <a:t>22:1-25</a:t>
          </a:r>
        </a:p>
      </dsp:txBody>
      <dsp:txXfrm>
        <a:off x="551317" y="795810"/>
        <a:ext cx="1843539" cy="723463"/>
      </dsp:txXfrm>
    </dsp:sp>
    <dsp:sp modelId="{BCE37EF9-E524-41B7-A46A-1CF8F5A7893C}">
      <dsp:nvSpPr>
        <dsp:cNvPr id="0" name=""/>
        <dsp:cNvSpPr/>
      </dsp:nvSpPr>
      <dsp:spPr>
        <a:xfrm>
          <a:off x="72346" y="868156"/>
          <a:ext cx="478971" cy="578770"/>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C7EA23-0E80-4387-A305-DB4E2A2311D8}">
      <dsp:nvSpPr>
        <dsp:cNvPr id="0" name=""/>
        <dsp:cNvSpPr/>
      </dsp:nvSpPr>
      <dsp:spPr>
        <a:xfrm>
          <a:off x="0" y="1591620"/>
          <a:ext cx="2394857" cy="723463"/>
        </a:xfrm>
        <a:prstGeom prst="roundRect">
          <a:avLst>
            <a:gd name="adj" fmla="val 10000"/>
          </a:avLst>
        </a:prstGeom>
        <a:solidFill>
          <a:srgbClr val="C80051"/>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ja-JP" altLang="en-US" sz="2000" b="1" kern="1200" dirty="0">
              <a:effectLst>
                <a:outerShdw blurRad="38100" dist="38100" dir="2700000" algn="tl">
                  <a:srgbClr val="000000">
                    <a:alpha val="43137"/>
                  </a:srgbClr>
                </a:outerShdw>
              </a:effectLst>
            </a:rPr>
            <a:t>ティルス</a:t>
          </a:r>
          <a:endParaRPr lang="es-ES" sz="20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ts val="0"/>
            </a:spcAft>
            <a:buFont typeface="Wingdings" panose="05000000000000000000" pitchFamily="2" charset="2"/>
            <a:buChar char="••"/>
          </a:pPr>
          <a:r>
            <a:rPr lang="ja-JP" altLang="en-US" sz="1400" b="1" kern="1200" dirty="0">
              <a:effectLst>
                <a:outerShdw blurRad="38100" dist="38100" dir="2700000" algn="tl">
                  <a:srgbClr val="000000">
                    <a:alpha val="43137"/>
                  </a:srgbClr>
                </a:outerShdw>
              </a:effectLst>
            </a:rPr>
            <a:t>イザヤ</a:t>
          </a:r>
          <a:r>
            <a:rPr lang="es-ES" sz="2000" kern="1200" dirty="0">
              <a:effectLst>
                <a:outerShdw blurRad="38100" dist="38100" dir="2700000" algn="tl">
                  <a:srgbClr val="000000">
                    <a:alpha val="43137"/>
                  </a:srgbClr>
                </a:outerShdw>
              </a:effectLst>
            </a:rPr>
            <a:t> 23:1-18</a:t>
          </a:r>
        </a:p>
      </dsp:txBody>
      <dsp:txXfrm>
        <a:off x="551317" y="1591620"/>
        <a:ext cx="1843539" cy="723463"/>
      </dsp:txXfrm>
    </dsp:sp>
    <dsp:sp modelId="{AB5E8483-8E1A-49E8-9A9A-C5E54944D915}">
      <dsp:nvSpPr>
        <dsp:cNvPr id="0" name=""/>
        <dsp:cNvSpPr/>
      </dsp:nvSpPr>
      <dsp:spPr>
        <a:xfrm>
          <a:off x="72346" y="1663966"/>
          <a:ext cx="478971" cy="578770"/>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6056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7340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1185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397360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21853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C80F7C-E3B3-4EA8-8EAC-4A071F504550}" type="datetimeFigureOut">
              <a:rPr lang="es-ES" smtClean="0"/>
              <a:t>03/02/2021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59503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C80F7C-E3B3-4EA8-8EAC-4A071F504550}" type="datetimeFigureOut">
              <a:rPr lang="es-ES" smtClean="0"/>
              <a:t>03/02/2021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4768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C80F7C-E3B3-4EA8-8EAC-4A071F504550}" type="datetimeFigureOut">
              <a:rPr lang="es-ES" smtClean="0"/>
              <a:t>03/02/2021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38936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80F7C-E3B3-4EA8-8EAC-4A071F504550}" type="datetimeFigureOut">
              <a:rPr lang="es-ES" smtClean="0"/>
              <a:t>03/02/2021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207302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C80F7C-E3B3-4EA8-8EAC-4A071F504550}" type="datetimeFigureOut">
              <a:rPr lang="es-ES" smtClean="0"/>
              <a:t>03/02/2021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33658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C80F7C-E3B3-4EA8-8EAC-4A071F504550}" type="datetimeFigureOut">
              <a:rPr lang="es-ES" smtClean="0"/>
              <a:t>03/02/2021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25567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7C80F7C-E3B3-4EA8-8EAC-4A071F504550}" type="datetimeFigureOut">
              <a:rPr lang="es-ES" smtClean="0"/>
              <a:t>03/02/2021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2776B7-8C9B-48D4-ADCE-409E681D9751}" type="slidenum">
              <a:rPr lang="es-ES" smtClean="0"/>
              <a:t>‹#›</a:t>
            </a:fld>
            <a:endParaRPr lang="es-ES"/>
          </a:p>
        </p:txBody>
      </p:sp>
    </p:spTree>
    <p:extLst>
      <p:ext uri="{BB962C8B-B14F-4D97-AF65-F5344CB8AC3E}">
        <p14:creationId xmlns:p14="http://schemas.microsoft.com/office/powerpoint/2010/main" val="3017774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11.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image" Target="../media/image10.jpe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2.jpe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microsoft.com/office/2007/relationships/hdphoto" Target="../media/hdphoto1.wdp"/><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xmlns="" id="{F8D9BC27-9CB3-4EB0-A5D4-634BACBBB3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518095" cy="51434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CuadroTexto 6">
            <a:extLst>
              <a:ext uri="{FF2B5EF4-FFF2-40B4-BE49-F238E27FC236}">
                <a16:creationId xmlns:a16="http://schemas.microsoft.com/office/drawing/2014/main" xmlns="" id="{EE6CD868-51F3-4BA9-8AAB-360A3E32DAD8}"/>
              </a:ext>
            </a:extLst>
          </p:cNvPr>
          <p:cNvSpPr txBox="1"/>
          <p:nvPr/>
        </p:nvSpPr>
        <p:spPr>
          <a:xfrm>
            <a:off x="3807379" y="3361187"/>
            <a:ext cx="5213807" cy="1308307"/>
          </a:xfrm>
          <a:prstGeom prst="rect">
            <a:avLst/>
          </a:prstGeom>
          <a:noFill/>
        </p:spPr>
        <p:txBody>
          <a:bodyPr wrap="square" rtlCol="0">
            <a:spAutoFit/>
            <a:scene3d>
              <a:camera prst="orthographicFront"/>
              <a:lightRig rig="sunrise" dir="t"/>
            </a:scene3d>
            <a:sp3d extrusionH="57150">
              <a:bevelT w="50800" h="38100" prst="riblet"/>
            </a:sp3d>
          </a:bodyPr>
          <a:lstStyle/>
          <a:p>
            <a:pPr marL="0" marR="0" lvl="0" indent="0" algn="ctr" defTabSz="457200" rtl="0" eaLnBrk="1" fontAlgn="auto" latinLnBrk="0" hangingPunct="1">
              <a:lnSpc>
                <a:spcPts val="10000"/>
              </a:lnSpc>
              <a:spcBef>
                <a:spcPts val="0"/>
              </a:spcBef>
              <a:spcAft>
                <a:spcPts val="0"/>
              </a:spcAft>
              <a:buClrTx/>
              <a:buSzTx/>
              <a:buFontTx/>
              <a:buNone/>
              <a:tabLst/>
              <a:defRPr/>
            </a:pPr>
            <a:r>
              <a:rPr kumimoji="0" lang="ja-JP" altLang="en-US" sz="7200" b="1" i="0" u="none" strike="noStrike" kern="1200" cap="none" spc="60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alpha val="63000"/>
                    </a:srgbClr>
                  </a:glow>
                </a:effectLst>
                <a:uLnTx/>
                <a:uFillTx/>
                <a:latin typeface="Calibri" panose="020F0502020204030204"/>
                <a:ea typeface="游ゴシック" panose="020B0400000000000000" pitchFamily="50" charset="-128"/>
                <a:cs typeface="+mn-cs"/>
              </a:rPr>
              <a:t>神を演じる</a:t>
            </a:r>
            <a:endParaRPr kumimoji="0" lang="es-ES" sz="7200" b="1" i="0" u="none" strike="noStrike" kern="1200" cap="none" spc="60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alpha val="63000"/>
                  </a:srgbClr>
                </a:glow>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xmlns="" id="{73CA9E5D-FADB-4B3E-BA00-077B2250D059}"/>
              </a:ext>
            </a:extLst>
          </p:cNvPr>
          <p:cNvSpPr txBox="1"/>
          <p:nvPr/>
        </p:nvSpPr>
        <p:spPr>
          <a:xfrm>
            <a:off x="4655560" y="474006"/>
            <a:ext cx="4339651" cy="120032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D9D9D9"/>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２０２１年２月６日</a:t>
            </a:r>
            <a:endParaRPr kumimoji="0" lang="en-US" altLang="ja-JP" sz="3600" b="1" i="0" u="none" strike="noStrike" kern="1200" cap="none" spc="0" normalizeH="0" baseline="0" noProof="0" dirty="0">
              <a:ln>
                <a:noFill/>
              </a:ln>
              <a:solidFill>
                <a:srgbClr val="D9D9D9"/>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D9D9D9"/>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第６課</a:t>
            </a:r>
            <a:endParaRPr kumimoji="0" lang="es-ES" sz="3600" b="1" i="0" u="none" strike="noStrike" kern="1200" cap="none" spc="0" normalizeH="0" baseline="0" noProof="0" dirty="0">
              <a:ln>
                <a:noFill/>
              </a:ln>
              <a:solidFill>
                <a:srgbClr val="D9D9D9"/>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96668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B366811-101B-4DF9-8F37-1332A4F7EE42}"/>
              </a:ext>
            </a:extLst>
          </p:cNvPr>
          <p:cNvSpPr txBox="1"/>
          <p:nvPr/>
        </p:nvSpPr>
        <p:spPr>
          <a:xfrm>
            <a:off x="254103" y="388352"/>
            <a:ext cx="8589824" cy="3970318"/>
          </a:xfrm>
          <a:prstGeom prst="rect">
            <a:avLst/>
          </a:prstGeom>
          <a:noFill/>
        </p:spPr>
        <p:txBody>
          <a:bodyPr wrap="square">
            <a:spAutoFit/>
          </a:bodyPr>
          <a:lstStyle/>
          <a:p>
            <a:pPr>
              <a:spcBef>
                <a:spcPts val="600"/>
              </a:spcBef>
            </a:pPr>
            <a:r>
              <a:rPr lang="ja-JP" altLang="en-US" sz="2800" b="1" dirty="0">
                <a:solidFill>
                  <a:schemeClr val="bg1"/>
                </a:solidFill>
                <a:effectLst>
                  <a:glow rad="139700">
                    <a:schemeClr val="accent2">
                      <a:satMod val="175000"/>
                      <a:alpha val="40000"/>
                    </a:schemeClr>
                  </a:glow>
                  <a:outerShdw blurRad="38100" dist="38100" dir="2700000" algn="tl">
                    <a:srgbClr val="000000">
                      <a:alpha val="43137"/>
                    </a:srgbClr>
                  </a:outerShdw>
                </a:effectLst>
                <a:latin typeface="Cooper Black" panose="0208090404030B020404" pitchFamily="18" charset="0"/>
              </a:rPr>
              <a:t>　　</a:t>
            </a:r>
            <a:r>
              <a:rPr lang="ja-JP" altLang="en-US" sz="28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ooper Black" panose="0208090404030B020404" pitchFamily="18" charset="0"/>
              </a:rPr>
              <a:t>キリストをみことば通りに信じ、自分の魂をキリストの守りに委ね、その生活をキリストの命令に従わせる者には、平安とおだやかさがある。イエスがそのご臨在によって彼らをよろこばせてくださる時、この世のどんなものも彼らを悲しませることができない。ただ黙々として従うことに完全な休みがある。「あなたは全き平安をもってこころざしの堅固なものを守られる。彼はあなたに信頼しているからである」と主は言われる</a:t>
            </a:r>
            <a:r>
              <a:rPr lang="ja-JP" altLang="en-US" sz="20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ooper Black" panose="0208090404030B020404" pitchFamily="18" charset="0"/>
              </a:rPr>
              <a:t>（イザヤ ２６：３）</a:t>
            </a:r>
            <a:r>
              <a:rPr lang="ja-JP" altLang="en-US" sz="28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ooper Black" panose="0208090404030B020404" pitchFamily="18" charset="0"/>
              </a:rPr>
              <a:t>。</a:t>
            </a:r>
            <a:endParaRPr lang="es-ES" sz="28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8881C10E-9659-45A8-975D-900E46E671D5}"/>
              </a:ext>
            </a:extLst>
          </p:cNvPr>
          <p:cNvSpPr txBox="1"/>
          <p:nvPr/>
        </p:nvSpPr>
        <p:spPr>
          <a:xfrm>
            <a:off x="2487403" y="4570482"/>
            <a:ext cx="6211189" cy="369332"/>
          </a:xfrm>
          <a:prstGeom prst="rect">
            <a:avLst/>
          </a:prstGeom>
          <a:noFill/>
        </p:spPr>
        <p:txBody>
          <a:bodyPr wrap="none" rtlCol="0">
            <a:spAutoFit/>
          </a:bodyPr>
          <a:lstStyle/>
          <a:p>
            <a:pPr algn="r"/>
            <a:r>
              <a:rPr lang="en-US" b="1" dirty="0"/>
              <a:t>E.G.</a:t>
            </a:r>
            <a:r>
              <a:rPr lang="ja-JP" altLang="en-US" b="1" dirty="0"/>
              <a:t>ホワイト著　</a:t>
            </a:r>
            <a:r>
              <a:rPr lang="en-US" b="1" dirty="0"/>
              <a:t> </a:t>
            </a:r>
            <a:r>
              <a:rPr lang="en-US" altLang="ja-JP" b="1" dirty="0"/>
              <a:t>『</a:t>
            </a:r>
            <a:r>
              <a:rPr lang="ja-JP" altLang="en-US" b="1" dirty="0"/>
              <a:t>各時代の希望</a:t>
            </a:r>
            <a:r>
              <a:rPr lang="en-US" altLang="ja-JP" b="1" dirty="0"/>
              <a:t>』</a:t>
            </a:r>
            <a:r>
              <a:rPr lang="ja-JP" altLang="en-US" b="1" dirty="0"/>
              <a:t>第</a:t>
            </a:r>
            <a:r>
              <a:rPr lang="en-US" b="1" dirty="0"/>
              <a:t> 34</a:t>
            </a:r>
            <a:r>
              <a:rPr lang="ja-JP" altLang="en-US" b="1" dirty="0"/>
              <a:t>章　中巻　ｐ</a:t>
            </a:r>
            <a:r>
              <a:rPr lang="en-US" altLang="ja-JP" b="1" dirty="0"/>
              <a:t>53</a:t>
            </a:r>
            <a:endParaRPr lang="es-ES" b="1" dirty="0"/>
          </a:p>
        </p:txBody>
      </p:sp>
    </p:spTree>
    <p:extLst>
      <p:ext uri="{BB962C8B-B14F-4D97-AF65-F5344CB8AC3E}">
        <p14:creationId xmlns:p14="http://schemas.microsoft.com/office/powerpoint/2010/main" val="108282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B366811-101B-4DF9-8F37-1332A4F7EE42}"/>
              </a:ext>
            </a:extLst>
          </p:cNvPr>
          <p:cNvSpPr txBox="1"/>
          <p:nvPr/>
        </p:nvSpPr>
        <p:spPr>
          <a:xfrm>
            <a:off x="254103" y="388352"/>
            <a:ext cx="8589824" cy="3539430"/>
          </a:xfrm>
          <a:prstGeom prst="rect">
            <a:avLst/>
          </a:prstGeom>
          <a:noFill/>
        </p:spPr>
        <p:txBody>
          <a:bodyPr wrap="square">
            <a:spAutoFit/>
          </a:bodyPr>
          <a:lstStyle/>
          <a:p>
            <a:pPr>
              <a:spcBef>
                <a:spcPts val="600"/>
              </a:spcBef>
            </a:pPr>
            <a:r>
              <a:rPr lang="ja-JP" altLang="en-US" sz="28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ooper Black" panose="0208090404030B020404" pitchFamily="18" charset="0"/>
              </a:rPr>
              <a:t>われわれの生活は混乱しているようにみえるかも知れない。しかし賢明な巨匠であられる神に自分自身をまかせる時、神はご自身の栄えとなる生活と品性の型をつくり出される。こうしてキリストの栄光すなわちキリストの品性をあらわす人は、神のパラダイスに受け入れられる。新しくされた人類は、白衣を着て神とともに歩むのである。彼らにその価値があるからである。</a:t>
            </a:r>
            <a:endParaRPr lang="es-ES" sz="28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8881C10E-9659-45A8-975D-900E46E671D5}"/>
              </a:ext>
            </a:extLst>
          </p:cNvPr>
          <p:cNvSpPr txBox="1"/>
          <p:nvPr/>
        </p:nvSpPr>
        <p:spPr>
          <a:xfrm>
            <a:off x="2807467" y="4616721"/>
            <a:ext cx="6036460" cy="369332"/>
          </a:xfrm>
          <a:prstGeom prst="rect">
            <a:avLst/>
          </a:prstGeom>
          <a:noFill/>
        </p:spPr>
        <p:txBody>
          <a:bodyPr wrap="none" rtlCol="0">
            <a:spAutoFit/>
          </a:bodyPr>
          <a:lstStyle/>
          <a:p>
            <a:pPr algn="r"/>
            <a:r>
              <a:rPr lang="en-US" b="1" dirty="0"/>
              <a:t>E.G.</a:t>
            </a:r>
            <a:r>
              <a:rPr lang="ja-JP" altLang="en-US" b="1" dirty="0"/>
              <a:t>ホワイト著　</a:t>
            </a:r>
            <a:r>
              <a:rPr lang="en-US" b="1" dirty="0"/>
              <a:t> </a:t>
            </a:r>
            <a:r>
              <a:rPr lang="en-US" altLang="ja-JP" b="1" dirty="0"/>
              <a:t>『</a:t>
            </a:r>
            <a:r>
              <a:rPr lang="ja-JP" altLang="en-US" b="1" dirty="0"/>
              <a:t>各時代の希望</a:t>
            </a:r>
            <a:r>
              <a:rPr lang="en-US" altLang="ja-JP" b="1" dirty="0"/>
              <a:t>』</a:t>
            </a:r>
            <a:r>
              <a:rPr lang="ja-JP" altLang="en-US" b="1" dirty="0"/>
              <a:t>第</a:t>
            </a:r>
            <a:r>
              <a:rPr lang="en-US" b="1" dirty="0"/>
              <a:t> 34</a:t>
            </a:r>
            <a:r>
              <a:rPr lang="ja-JP" altLang="en-US" b="1" dirty="0"/>
              <a:t>章　中巻　ｐ</a:t>
            </a:r>
            <a:r>
              <a:rPr lang="en-US" altLang="ja-JP" b="1" dirty="0"/>
              <a:t>53</a:t>
            </a:r>
            <a:r>
              <a:rPr lang="en-US" b="1" dirty="0"/>
              <a:t> </a:t>
            </a:r>
            <a:endParaRPr lang="es-ES" b="1" dirty="0"/>
          </a:p>
        </p:txBody>
      </p:sp>
    </p:spTree>
    <p:extLst>
      <p:ext uri="{BB962C8B-B14F-4D97-AF65-F5344CB8AC3E}">
        <p14:creationId xmlns:p14="http://schemas.microsoft.com/office/powerpoint/2010/main" val="37752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DD76FC1-C09A-4C1D-A13F-C887BBF154FF}"/>
              </a:ext>
            </a:extLst>
          </p:cNvPr>
          <p:cNvSpPr txBox="1"/>
          <p:nvPr/>
        </p:nvSpPr>
        <p:spPr>
          <a:xfrm>
            <a:off x="3069464" y="2971324"/>
            <a:ext cx="5617337" cy="17851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諸国民の裁き　</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イザヤ</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13-23</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大いなる都バビロン</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イザヤ</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13</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神の山から落ちた</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イザヤ</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14:12-14</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tab pos="719138" algn="l"/>
              </a:tabLst>
              <a:defRPr/>
            </a:pPr>
            <a:r>
              <a:rPr kumimoji="0"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天の門</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イザヤ</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14:15-23</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シオンの勝利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イザヤ</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 24-27</a:t>
            </a:r>
          </a:p>
        </p:txBody>
      </p:sp>
      <p:sp>
        <p:nvSpPr>
          <p:cNvPr id="3" name="CuadroTexto 2">
            <a:extLst>
              <a:ext uri="{FF2B5EF4-FFF2-40B4-BE49-F238E27FC236}">
                <a16:creationId xmlns:a16="http://schemas.microsoft.com/office/drawing/2014/main" xmlns="" id="{15B694EA-444D-4C97-B348-A70853852466}"/>
              </a:ext>
            </a:extLst>
          </p:cNvPr>
          <p:cNvSpPr txBox="1"/>
          <p:nvPr/>
        </p:nvSpPr>
        <p:spPr>
          <a:xfrm>
            <a:off x="257378" y="404545"/>
            <a:ext cx="6226434" cy="2385268"/>
          </a:xfrm>
          <a:prstGeom prst="rect">
            <a:avLst/>
          </a:prstGeom>
          <a:noFill/>
        </p:spPr>
        <p:txBody>
          <a:bodyPr wrap="square" rtlCol="0">
            <a:spAutoFit/>
          </a:bodyPr>
          <a:lstStyle/>
          <a:p>
            <a:pPr lvl="0">
              <a:spcBef>
                <a:spcPts val="600"/>
              </a:spcBef>
            </a:pPr>
            <a:r>
              <a:rPr lang="ja-JP" altLang="en-US" b="1" dirty="0">
                <a:solidFill>
                  <a:prstClr val="black"/>
                </a:solidFill>
                <a:effectLst>
                  <a:outerShdw blurRad="38100" dist="38100" dir="2700000" algn="tl">
                    <a:srgbClr val="000000">
                      <a:alpha val="43137"/>
                    </a:srgbClr>
                  </a:outerShdw>
                </a:effectLst>
              </a:rPr>
              <a:t>神様は預言者イザヤに、霊的領域における善と悪の対立を明らかにされました。善と悪はそれぞれの人間の魂を支配しようと戦っています。　</a:t>
            </a:r>
            <a:endParaRPr lang="en-US" altLang="ja-JP" b="1" dirty="0" smtClean="0">
              <a:solidFill>
                <a:prstClr val="black"/>
              </a:solidFill>
              <a:effectLst>
                <a:outerShdw blurRad="38100" dist="38100" dir="2700000" algn="tl">
                  <a:srgbClr val="000000">
                    <a:alpha val="43137"/>
                  </a:srgbClr>
                </a:outerShdw>
              </a:effectLst>
            </a:endParaRPr>
          </a:p>
          <a:p>
            <a:pPr lvl="0">
              <a:spcBef>
                <a:spcPts val="600"/>
              </a:spcBef>
            </a:pPr>
            <a:r>
              <a:rPr lang="ja-JP" altLang="en-US" b="1" dirty="0" smtClean="0">
                <a:solidFill>
                  <a:prstClr val="black"/>
                </a:solidFill>
                <a:effectLst>
                  <a:outerShdw blurRad="38100" dist="38100" dir="2700000" algn="tl">
                    <a:srgbClr val="000000">
                      <a:alpha val="43137"/>
                    </a:srgbClr>
                  </a:outerShdw>
                </a:effectLst>
              </a:rPr>
              <a:t>ある</a:t>
            </a:r>
            <a:r>
              <a:rPr lang="ja-JP" altLang="en-US" b="1" dirty="0">
                <a:solidFill>
                  <a:prstClr val="black"/>
                </a:solidFill>
                <a:effectLst>
                  <a:outerShdw blurRad="38100" dist="38100" dir="2700000" algn="tl">
                    <a:srgbClr val="000000">
                      <a:alpha val="43137"/>
                    </a:srgbClr>
                  </a:outerShdw>
                </a:effectLst>
              </a:rPr>
              <a:t>時には、「この世の王子」が国々を支配しているように見えるかもしれませんが、神様はすべてを支配しておられる方です。主は勝利者です。主の側に加わる者は最終的に勝利を収め、この世の王国とその栄光は滅ぼされるのです。</a:t>
            </a:r>
            <a:endParaRPr kumimoji="0" lang="es-E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ndParaRPr>
          </a:p>
        </p:txBody>
      </p:sp>
      <p:pic>
        <p:nvPicPr>
          <p:cNvPr id="9" name="Imagen 8">
            <a:extLst>
              <a:ext uri="{FF2B5EF4-FFF2-40B4-BE49-F238E27FC236}">
                <a16:creationId xmlns:a16="http://schemas.microsoft.com/office/drawing/2014/main" xmlns="" id="{17FE5748-5BB7-410B-94E1-0E0C77D545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310" y="2921134"/>
            <a:ext cx="2380139" cy="1785105"/>
          </a:xfrm>
          <a:prstGeom prst="roundRect">
            <a:avLst>
              <a:gd name="adj" fmla="val 8594"/>
            </a:avLst>
          </a:prstGeom>
          <a:solidFill>
            <a:srgbClr val="FFFFFF">
              <a:shade val="85000"/>
            </a:srgbClr>
          </a:solidFill>
          <a:ln>
            <a:noFill/>
          </a:ln>
          <a:effectLst>
            <a:reflection blurRad="12700" stA="38000" endPos="8000" dist="5000" dir="5400000" sy="-100000" algn="bl" rotWithShape="0"/>
          </a:effectLst>
        </p:spPr>
      </p:pic>
      <p:pic>
        <p:nvPicPr>
          <p:cNvPr id="13" name="Imagen 12">
            <a:extLst>
              <a:ext uri="{FF2B5EF4-FFF2-40B4-BE49-F238E27FC236}">
                <a16:creationId xmlns:a16="http://schemas.microsoft.com/office/drawing/2014/main" xmlns="" id="{58CF73DB-2D95-4135-A9DF-EE61782517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6252" y="124097"/>
            <a:ext cx="2153841" cy="2871788"/>
          </a:xfrm>
          <a:prstGeom prst="roundRect">
            <a:avLst>
              <a:gd name="adj" fmla="val 102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xmlns="" id="{1AE8689E-3B07-4CF8-8FF5-ACA1EAC234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8837" y="3069800"/>
            <a:ext cx="229774" cy="222231"/>
          </a:xfrm>
          <a:prstGeom prst="rect">
            <a:avLst/>
          </a:prstGeom>
        </p:spPr>
      </p:pic>
      <p:pic>
        <p:nvPicPr>
          <p:cNvPr id="17" name="Imagen 16">
            <a:extLst>
              <a:ext uri="{FF2B5EF4-FFF2-40B4-BE49-F238E27FC236}">
                <a16:creationId xmlns:a16="http://schemas.microsoft.com/office/drawing/2014/main" xmlns="" id="{54B3601A-FD69-45D4-9494-9DEC92F2E1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8837" y="4484008"/>
            <a:ext cx="229774" cy="222231"/>
          </a:xfrm>
          <a:prstGeom prst="rect">
            <a:avLst/>
          </a:prstGeom>
        </p:spPr>
      </p:pic>
      <p:pic>
        <p:nvPicPr>
          <p:cNvPr id="19" name="Imagen 18">
            <a:extLst>
              <a:ext uri="{FF2B5EF4-FFF2-40B4-BE49-F238E27FC236}">
                <a16:creationId xmlns:a16="http://schemas.microsoft.com/office/drawing/2014/main" xmlns="" id="{08DF40A0-0354-4AAA-B89C-2D432548D7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58837" y="4130456"/>
            <a:ext cx="229194" cy="222231"/>
          </a:xfrm>
          <a:prstGeom prst="rect">
            <a:avLst/>
          </a:prstGeom>
        </p:spPr>
      </p:pic>
      <p:pic>
        <p:nvPicPr>
          <p:cNvPr id="20" name="Imagen 19">
            <a:extLst>
              <a:ext uri="{FF2B5EF4-FFF2-40B4-BE49-F238E27FC236}">
                <a16:creationId xmlns:a16="http://schemas.microsoft.com/office/drawing/2014/main" xmlns="" id="{958179EE-915F-456B-8669-958C0F1FEA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58837" y="3776904"/>
            <a:ext cx="229774" cy="222231"/>
          </a:xfrm>
          <a:prstGeom prst="rect">
            <a:avLst/>
          </a:prstGeom>
        </p:spPr>
      </p:pic>
      <p:pic>
        <p:nvPicPr>
          <p:cNvPr id="21" name="Imagen 20">
            <a:extLst>
              <a:ext uri="{FF2B5EF4-FFF2-40B4-BE49-F238E27FC236}">
                <a16:creationId xmlns:a16="http://schemas.microsoft.com/office/drawing/2014/main" xmlns="" id="{E10C4CA6-5F61-4C10-BCB6-B0762804A7F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58837" y="3423352"/>
            <a:ext cx="229774" cy="222231"/>
          </a:xfrm>
          <a:prstGeom prst="rect">
            <a:avLst/>
          </a:prstGeom>
        </p:spPr>
      </p:pic>
    </p:spTree>
    <p:extLst>
      <p:ext uri="{BB962C8B-B14F-4D97-AF65-F5344CB8AC3E}">
        <p14:creationId xmlns:p14="http://schemas.microsoft.com/office/powerpoint/2010/main" val="351727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500"/>
                            </p:stCondLst>
                            <p:childTnLst>
                              <p:par>
                                <p:cTn id="35" presetID="31"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style.rotation</p:attrName>
                                        </p:attrNameLst>
                                      </p:cBhvr>
                                      <p:tavLst>
                                        <p:tav tm="0">
                                          <p:val>
                                            <p:fltVal val="90"/>
                                          </p:val>
                                        </p:tav>
                                        <p:tav tm="100000">
                                          <p:val>
                                            <p:fltVal val="0"/>
                                          </p:val>
                                        </p:tav>
                                      </p:tavLst>
                                    </p:anim>
                                    <p:animEffect transition="in" filter="fade">
                                      <p:cBhvr>
                                        <p:cTn id="40" dur="1000"/>
                                        <p:tgtEl>
                                          <p:spTgt spid="21"/>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par>
                          <p:cTn id="45" fill="hold">
                            <p:stCondLst>
                              <p:cond delay="3000"/>
                            </p:stCondLst>
                            <p:childTnLst>
                              <p:par>
                                <p:cTn id="46" presetID="31"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4500"/>
                            </p:stCondLst>
                            <p:childTnLst>
                              <p:par>
                                <p:cTn id="57" presetID="31"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par>
                          <p:cTn id="67" fill="hold">
                            <p:stCondLst>
                              <p:cond delay="6000"/>
                            </p:stCondLst>
                            <p:childTnLst>
                              <p:par>
                                <p:cTn id="68" presetID="31"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E1B2F48-9C24-4C45-B3B1-52014A1DF6A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482975"/>
            <a:ext cx="4666343" cy="2333172"/>
          </a:xfrm>
          <a:prstGeom prst="rect">
            <a:avLst/>
          </a:prstGeom>
        </p:spPr>
      </p:pic>
      <p:pic>
        <p:nvPicPr>
          <p:cNvPr id="12" name="Imagen 11">
            <a:extLst>
              <a:ext uri="{FF2B5EF4-FFF2-40B4-BE49-F238E27FC236}">
                <a16:creationId xmlns:a16="http://schemas.microsoft.com/office/drawing/2014/main" xmlns="" id="{085B0665-C75F-4A81-B3F1-9889B2EDD7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66343" y="1482975"/>
            <a:ext cx="4361543" cy="2333172"/>
          </a:xfrm>
          <a:prstGeom prst="rect">
            <a:avLst/>
          </a:prstGeom>
        </p:spPr>
      </p:pic>
      <p:sp>
        <p:nvSpPr>
          <p:cNvPr id="3" name="CuadroTexto 2">
            <a:extLst>
              <a:ext uri="{FF2B5EF4-FFF2-40B4-BE49-F238E27FC236}">
                <a16:creationId xmlns:a16="http://schemas.microsoft.com/office/drawing/2014/main" xmlns="" id="{A7355663-C561-49EC-AC4C-E39946AF9CBF}"/>
              </a:ext>
            </a:extLst>
          </p:cNvPr>
          <p:cNvSpPr txBox="1"/>
          <p:nvPr/>
        </p:nvSpPr>
        <p:spPr>
          <a:xfrm>
            <a:off x="5237720" y="140458"/>
            <a:ext cx="3597361"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w="12700">
                  <a:solidFill>
                    <a:srgbClr val="A5A5A5">
                      <a:lumMod val="50000"/>
                    </a:srgbClr>
                  </a:solidFill>
                  <a:prstDash val="solid"/>
                </a:ln>
                <a:pattFill prst="narHorz">
                  <a:fgClr>
                    <a:srgbClr val="A5A5A5"/>
                  </a:fgClr>
                  <a:bgClr>
                    <a:srgbClr val="A5A5A5">
                      <a:lumMod val="40000"/>
                      <a:lumOff val="60000"/>
                    </a:srgbClr>
                  </a:bgClr>
                </a:patt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諸国民の裁き</a:t>
            </a:r>
            <a:r>
              <a:rPr kumimoji="0" lang="ja-JP" altLang="en-US" sz="1400" b="1" i="0" u="none" strike="noStrike" kern="1200" cap="none" spc="0" normalizeH="0" baseline="0" noProof="0" dirty="0">
                <a:ln w="12700">
                  <a:solidFill>
                    <a:srgbClr val="A5A5A5">
                      <a:lumMod val="50000"/>
                    </a:srgbClr>
                  </a:solidFill>
                  <a:prstDash val="solid"/>
                </a:ln>
                <a:pattFill prst="narHorz">
                  <a:fgClr>
                    <a:srgbClr val="A5A5A5"/>
                  </a:fgClr>
                  <a:bgClr>
                    <a:srgbClr val="A5A5A5">
                      <a:lumMod val="40000"/>
                      <a:lumOff val="60000"/>
                    </a:srgbClr>
                  </a:bgClr>
                </a:patt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（イザヤ</a:t>
            </a:r>
            <a:r>
              <a:rPr kumimoji="0" lang="en-US" altLang="ja-JP" sz="1400" b="1" i="0" u="none" strike="noStrike" kern="1200" cap="none" spc="0" normalizeH="0" baseline="0" noProof="0" dirty="0">
                <a:ln w="12700">
                  <a:solidFill>
                    <a:srgbClr val="A5A5A5">
                      <a:lumMod val="50000"/>
                    </a:srgbClr>
                  </a:solidFill>
                  <a:prstDash val="solid"/>
                </a:ln>
                <a:pattFill prst="narHorz">
                  <a:fgClr>
                    <a:srgbClr val="A5A5A5"/>
                  </a:fgClr>
                  <a:bgClr>
                    <a:srgbClr val="A5A5A5">
                      <a:lumMod val="40000"/>
                      <a:lumOff val="60000"/>
                    </a:srgbClr>
                  </a:bgClr>
                </a:patt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13</a:t>
            </a:r>
            <a:r>
              <a:rPr kumimoji="0" lang="ja-JP" altLang="en-US" sz="1400" b="1" i="0" u="none" strike="noStrike" kern="1200" cap="none" spc="0" normalizeH="0" baseline="0" noProof="0" dirty="0">
                <a:ln w="12700">
                  <a:solidFill>
                    <a:srgbClr val="A5A5A5">
                      <a:lumMod val="50000"/>
                    </a:srgbClr>
                  </a:solidFill>
                  <a:prstDash val="solid"/>
                </a:ln>
                <a:pattFill prst="narHorz">
                  <a:fgClr>
                    <a:srgbClr val="A5A5A5"/>
                  </a:fgClr>
                  <a:bgClr>
                    <a:srgbClr val="A5A5A5">
                      <a:lumMod val="40000"/>
                      <a:lumOff val="60000"/>
                    </a:srgbClr>
                  </a:bgClr>
                </a:patt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章）</a:t>
            </a:r>
            <a:endParaRPr kumimoji="0" lang="es-ES" sz="2000" b="1" i="0" u="none" strike="noStrike" kern="1200" cap="none" spc="0" normalizeH="0" baseline="0" noProof="0" dirty="0">
              <a:ln w="12700">
                <a:solidFill>
                  <a:srgbClr val="A5A5A5">
                    <a:lumMod val="50000"/>
                  </a:srgbClr>
                </a:solidFill>
                <a:prstDash val="solid"/>
              </a:ln>
              <a:pattFill prst="narHorz">
                <a:fgClr>
                  <a:srgbClr val="A5A5A5"/>
                </a:fgClr>
                <a:bgClr>
                  <a:srgbClr val="A5A5A5">
                    <a:lumMod val="40000"/>
                    <a:lumOff val="60000"/>
                  </a:srgbClr>
                </a:bgClr>
              </a:patt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xmlns="" id="{369B76B2-4ABB-4ED3-B820-6D8C08AF6525}"/>
              </a:ext>
            </a:extLst>
          </p:cNvPr>
          <p:cNvSpPr txBox="1"/>
          <p:nvPr/>
        </p:nvSpPr>
        <p:spPr>
          <a:xfrm>
            <a:off x="161678" y="236722"/>
            <a:ext cx="5384962"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これは全地について定められた計画である。</a:t>
            </a:r>
            <a:endParaRPr kumimoji="0" lang="en-US" altLang="ja-JP" sz="16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これは国々の上に伸ばされた手である。</a:t>
            </a:r>
            <a:r>
              <a:rPr kumimoji="0" lang="ja-JP" altLang="en-US" sz="1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イザヤ</a:t>
            </a:r>
            <a:r>
              <a:rPr kumimoji="0" lang="es-ES" sz="1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14:26</a:t>
            </a:r>
          </a:p>
        </p:txBody>
      </p:sp>
      <p:sp>
        <p:nvSpPr>
          <p:cNvPr id="6" name="CuadroTexto 5">
            <a:extLst>
              <a:ext uri="{FF2B5EF4-FFF2-40B4-BE49-F238E27FC236}">
                <a16:creationId xmlns:a16="http://schemas.microsoft.com/office/drawing/2014/main" xmlns="" id="{AC780D73-9257-428D-B79A-469DD0FB635F}"/>
              </a:ext>
            </a:extLst>
          </p:cNvPr>
          <p:cNvSpPr txBox="1"/>
          <p:nvPr/>
        </p:nvSpPr>
        <p:spPr>
          <a:xfrm>
            <a:off x="208279" y="903150"/>
            <a:ext cx="8819607" cy="338554"/>
          </a:xfrm>
          <a:prstGeom prst="rect">
            <a:avLst/>
          </a:prstGeom>
          <a:noFill/>
        </p:spPr>
        <p:txBody>
          <a:bodyPr wrap="square" rtlCol="0">
            <a:spAutoFit/>
          </a:bodyPr>
          <a:lstStyle/>
          <a:p>
            <a:pPr lvl="0">
              <a:spcBef>
                <a:spcPts val="600"/>
              </a:spcBef>
            </a:pPr>
            <a:r>
              <a:rPr lang="ja-JP" altLang="en-US" sz="1400" b="1" dirty="0">
                <a:solidFill>
                  <a:prstClr val="black"/>
                </a:solidFill>
                <a:effectLst>
                  <a:outerShdw blurRad="38100" dist="38100" dir="2700000" algn="tl">
                    <a:srgbClr val="000000">
                      <a:alpha val="43137"/>
                    </a:srgbClr>
                  </a:outerShdw>
                </a:effectLst>
              </a:rPr>
              <a:t>神様は、ご自分の民と関係を深めている（または深い関係になるであろう）国々を強く非難されました。</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Diagrama 6">
            <a:extLst>
              <a:ext uri="{FF2B5EF4-FFF2-40B4-BE49-F238E27FC236}">
                <a16:creationId xmlns:a16="http://schemas.microsoft.com/office/drawing/2014/main" xmlns="" id="{2D9DD000-DE44-4D97-8ACF-9BB45F6F1B8E}"/>
              </a:ext>
            </a:extLst>
          </p:cNvPr>
          <p:cNvGraphicFramePr/>
          <p:nvPr>
            <p:extLst>
              <p:ext uri="{D42A27DB-BD31-4B8C-83A1-F6EECF244321}">
                <p14:modId xmlns:p14="http://schemas.microsoft.com/office/powerpoint/2010/main" val="2278398618"/>
              </p:ext>
            </p:extLst>
          </p:nvPr>
        </p:nvGraphicFramePr>
        <p:xfrm>
          <a:off x="111030" y="1492019"/>
          <a:ext cx="3590110" cy="23150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a 7">
            <a:extLst>
              <a:ext uri="{FF2B5EF4-FFF2-40B4-BE49-F238E27FC236}">
                <a16:creationId xmlns:a16="http://schemas.microsoft.com/office/drawing/2014/main" xmlns="" id="{A2C26DF2-52AD-4A9D-A99A-0B1D8E6EE48C}"/>
              </a:ext>
            </a:extLst>
          </p:cNvPr>
          <p:cNvGraphicFramePr/>
          <p:nvPr>
            <p:extLst>
              <p:ext uri="{D42A27DB-BD31-4B8C-83A1-F6EECF244321}">
                <p14:modId xmlns:p14="http://schemas.microsoft.com/office/powerpoint/2010/main" val="839688914"/>
              </p:ext>
            </p:extLst>
          </p:nvPr>
        </p:nvGraphicFramePr>
        <p:xfrm>
          <a:off x="3924660" y="1492019"/>
          <a:ext cx="2394857" cy="23150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Diagrama 8">
            <a:extLst>
              <a:ext uri="{FF2B5EF4-FFF2-40B4-BE49-F238E27FC236}">
                <a16:creationId xmlns:a16="http://schemas.microsoft.com/office/drawing/2014/main" xmlns="" id="{8FF801C3-5243-4039-A173-0B68BEB18E7B}"/>
              </a:ext>
            </a:extLst>
          </p:cNvPr>
          <p:cNvGraphicFramePr/>
          <p:nvPr>
            <p:extLst>
              <p:ext uri="{D42A27DB-BD31-4B8C-83A1-F6EECF244321}">
                <p14:modId xmlns:p14="http://schemas.microsoft.com/office/powerpoint/2010/main" val="3420165122"/>
              </p:ext>
            </p:extLst>
          </p:nvPr>
        </p:nvGraphicFramePr>
        <p:xfrm>
          <a:off x="6535780" y="1492019"/>
          <a:ext cx="2394857" cy="231508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0" name="CuadroTexto 9">
            <a:extLst>
              <a:ext uri="{FF2B5EF4-FFF2-40B4-BE49-F238E27FC236}">
                <a16:creationId xmlns:a16="http://schemas.microsoft.com/office/drawing/2014/main" xmlns="" id="{4B6E0EF4-161B-41D1-A1B3-C65041EA6A66}"/>
              </a:ext>
            </a:extLst>
          </p:cNvPr>
          <p:cNvSpPr txBox="1"/>
          <p:nvPr/>
        </p:nvSpPr>
        <p:spPr>
          <a:xfrm>
            <a:off x="263431" y="3857902"/>
            <a:ext cx="8880568" cy="11541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彼らの中には、罰が軽減されるという希望に満ちたメッセージを受け取った者もいました（イザヤ</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19:16-25</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）。他の人たちは、自分たちの行為のすべての結果を受けることになりました。</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このリストは、まだ神の民と接触していない唯一の国から始まりました。この国は、やがてすべての反逆の象徴となるでしょう。それはバビロン（黙示録</a:t>
            </a:r>
            <a:r>
              <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17:5</a:t>
            </a: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）です。</a:t>
            </a:r>
          </a:p>
        </p:txBody>
      </p:sp>
    </p:spTree>
    <p:extLst>
      <p:ext uri="{BB962C8B-B14F-4D97-AF65-F5344CB8AC3E}">
        <p14:creationId xmlns:p14="http://schemas.microsoft.com/office/powerpoint/2010/main" val="291769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7">
                                            <p:graphicEl>
                                              <a:dgm id="{9A613BE9-A766-4053-B2A7-A1D52CB9F8B8}"/>
                                            </p:graphicEl>
                                          </p:spTgt>
                                        </p:tgtEl>
                                        <p:attrNameLst>
                                          <p:attrName>style.visibility</p:attrName>
                                        </p:attrNameLst>
                                      </p:cBhvr>
                                      <p:to>
                                        <p:strVal val="visible"/>
                                      </p:to>
                                    </p:set>
                                    <p:anim calcmode="lin" valueType="num">
                                      <p:cBhvr>
                                        <p:cTn id="32" dur="500" fill="hold"/>
                                        <p:tgtEl>
                                          <p:spTgt spid="7">
                                            <p:graphicEl>
                                              <a:dgm id="{9A613BE9-A766-4053-B2A7-A1D52CB9F8B8}"/>
                                            </p:graphicEl>
                                          </p:spTgt>
                                        </p:tgtEl>
                                        <p:attrNameLst>
                                          <p:attrName>ppt_w</p:attrName>
                                        </p:attrNameLst>
                                      </p:cBhvr>
                                      <p:tavLst>
                                        <p:tav tm="0">
                                          <p:val>
                                            <p:fltVal val="0"/>
                                          </p:val>
                                        </p:tav>
                                        <p:tav tm="100000">
                                          <p:val>
                                            <p:strVal val="#ppt_w"/>
                                          </p:val>
                                        </p:tav>
                                      </p:tavLst>
                                    </p:anim>
                                    <p:anim calcmode="lin" valueType="num">
                                      <p:cBhvr>
                                        <p:cTn id="33" dur="500" fill="hold"/>
                                        <p:tgtEl>
                                          <p:spTgt spid="7">
                                            <p:graphicEl>
                                              <a:dgm id="{9A613BE9-A766-4053-B2A7-A1D52CB9F8B8}"/>
                                            </p:graphicEl>
                                          </p:spTgt>
                                        </p:tgtEl>
                                        <p:attrNameLst>
                                          <p:attrName>ppt_h</p:attrName>
                                        </p:attrNameLst>
                                      </p:cBhvr>
                                      <p:tavLst>
                                        <p:tav tm="0">
                                          <p:val>
                                            <p:fltVal val="0"/>
                                          </p:val>
                                        </p:tav>
                                        <p:tav tm="100000">
                                          <p:val>
                                            <p:strVal val="#ppt_h"/>
                                          </p:val>
                                        </p:tav>
                                      </p:tavLst>
                                    </p:anim>
                                    <p:animEffect transition="in" filter="fade">
                                      <p:cBhvr>
                                        <p:cTn id="34" dur="500"/>
                                        <p:tgtEl>
                                          <p:spTgt spid="7">
                                            <p:graphicEl>
                                              <a:dgm id="{9A613BE9-A766-4053-B2A7-A1D52CB9F8B8}"/>
                                            </p:graphicEl>
                                          </p:spTgt>
                                        </p:tgtEl>
                                      </p:cBhvr>
                                    </p:animEffect>
                                    <p:anim calcmode="lin" valueType="num">
                                      <p:cBhvr>
                                        <p:cTn id="35" dur="500" fill="hold"/>
                                        <p:tgtEl>
                                          <p:spTgt spid="7">
                                            <p:graphicEl>
                                              <a:dgm id="{9A613BE9-A766-4053-B2A7-A1D52CB9F8B8}"/>
                                            </p:graphicEl>
                                          </p:spTgt>
                                        </p:tgtEl>
                                        <p:attrNameLst>
                                          <p:attrName>ppt_x</p:attrName>
                                        </p:attrNameLst>
                                      </p:cBhvr>
                                      <p:tavLst>
                                        <p:tav tm="0">
                                          <p:val>
                                            <p:fltVal val="0.5"/>
                                          </p:val>
                                        </p:tav>
                                        <p:tav tm="100000">
                                          <p:val>
                                            <p:strVal val="#ppt_x"/>
                                          </p:val>
                                        </p:tav>
                                      </p:tavLst>
                                    </p:anim>
                                    <p:anim calcmode="lin" valueType="num">
                                      <p:cBhvr>
                                        <p:cTn id="36" dur="500" fill="hold"/>
                                        <p:tgtEl>
                                          <p:spTgt spid="7">
                                            <p:graphicEl>
                                              <a:dgm id="{9A613BE9-A766-4053-B2A7-A1D52CB9F8B8}"/>
                                            </p:graphicEl>
                                          </p:spTgt>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7">
                                            <p:graphicEl>
                                              <a:dgm id="{2803EA6A-A6C0-4851-9FB1-11F19964567F}"/>
                                            </p:graphicEl>
                                          </p:spTgt>
                                        </p:tgtEl>
                                        <p:attrNameLst>
                                          <p:attrName>style.visibility</p:attrName>
                                        </p:attrNameLst>
                                      </p:cBhvr>
                                      <p:to>
                                        <p:strVal val="visible"/>
                                      </p:to>
                                    </p:set>
                                    <p:anim calcmode="lin" valueType="num">
                                      <p:cBhvr>
                                        <p:cTn id="39" dur="500" fill="hold"/>
                                        <p:tgtEl>
                                          <p:spTgt spid="7">
                                            <p:graphicEl>
                                              <a:dgm id="{2803EA6A-A6C0-4851-9FB1-11F19964567F}"/>
                                            </p:graphicEl>
                                          </p:spTgt>
                                        </p:tgtEl>
                                        <p:attrNameLst>
                                          <p:attrName>ppt_w</p:attrName>
                                        </p:attrNameLst>
                                      </p:cBhvr>
                                      <p:tavLst>
                                        <p:tav tm="0">
                                          <p:val>
                                            <p:fltVal val="0"/>
                                          </p:val>
                                        </p:tav>
                                        <p:tav tm="100000">
                                          <p:val>
                                            <p:strVal val="#ppt_w"/>
                                          </p:val>
                                        </p:tav>
                                      </p:tavLst>
                                    </p:anim>
                                    <p:anim calcmode="lin" valueType="num">
                                      <p:cBhvr>
                                        <p:cTn id="40" dur="500" fill="hold"/>
                                        <p:tgtEl>
                                          <p:spTgt spid="7">
                                            <p:graphicEl>
                                              <a:dgm id="{2803EA6A-A6C0-4851-9FB1-11F19964567F}"/>
                                            </p:graphicEl>
                                          </p:spTgt>
                                        </p:tgtEl>
                                        <p:attrNameLst>
                                          <p:attrName>ppt_h</p:attrName>
                                        </p:attrNameLst>
                                      </p:cBhvr>
                                      <p:tavLst>
                                        <p:tav tm="0">
                                          <p:val>
                                            <p:fltVal val="0"/>
                                          </p:val>
                                        </p:tav>
                                        <p:tav tm="100000">
                                          <p:val>
                                            <p:strVal val="#ppt_h"/>
                                          </p:val>
                                        </p:tav>
                                      </p:tavLst>
                                    </p:anim>
                                    <p:animEffect transition="in" filter="fade">
                                      <p:cBhvr>
                                        <p:cTn id="41" dur="500"/>
                                        <p:tgtEl>
                                          <p:spTgt spid="7">
                                            <p:graphicEl>
                                              <a:dgm id="{2803EA6A-A6C0-4851-9FB1-11F19964567F}"/>
                                            </p:graphicEl>
                                          </p:spTgt>
                                        </p:tgtEl>
                                      </p:cBhvr>
                                    </p:animEffect>
                                    <p:anim calcmode="lin" valueType="num">
                                      <p:cBhvr>
                                        <p:cTn id="42" dur="500" fill="hold"/>
                                        <p:tgtEl>
                                          <p:spTgt spid="7">
                                            <p:graphicEl>
                                              <a:dgm id="{2803EA6A-A6C0-4851-9FB1-11F19964567F}"/>
                                            </p:graphicEl>
                                          </p:spTgt>
                                        </p:tgtEl>
                                        <p:attrNameLst>
                                          <p:attrName>ppt_x</p:attrName>
                                        </p:attrNameLst>
                                      </p:cBhvr>
                                      <p:tavLst>
                                        <p:tav tm="0">
                                          <p:val>
                                            <p:fltVal val="0.5"/>
                                          </p:val>
                                        </p:tav>
                                        <p:tav tm="100000">
                                          <p:val>
                                            <p:strVal val="#ppt_x"/>
                                          </p:val>
                                        </p:tav>
                                      </p:tavLst>
                                    </p:anim>
                                    <p:anim calcmode="lin" valueType="num">
                                      <p:cBhvr>
                                        <p:cTn id="43" dur="500" fill="hold"/>
                                        <p:tgtEl>
                                          <p:spTgt spid="7">
                                            <p:graphicEl>
                                              <a:dgm id="{2803EA6A-A6C0-4851-9FB1-11F19964567F}"/>
                                            </p:graphic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7">
                                            <p:graphicEl>
                                              <a:dgm id="{BCE37EF9-E524-41B7-A46A-1CF8F5A7893C}"/>
                                            </p:graphicEl>
                                          </p:spTgt>
                                        </p:tgtEl>
                                        <p:attrNameLst>
                                          <p:attrName>style.visibility</p:attrName>
                                        </p:attrNameLst>
                                      </p:cBhvr>
                                      <p:to>
                                        <p:strVal val="visible"/>
                                      </p:to>
                                    </p:set>
                                    <p:anim calcmode="lin" valueType="num">
                                      <p:cBhvr>
                                        <p:cTn id="48" dur="500" fill="hold"/>
                                        <p:tgtEl>
                                          <p:spTgt spid="7">
                                            <p:graphicEl>
                                              <a:dgm id="{BCE37EF9-E524-41B7-A46A-1CF8F5A7893C}"/>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BCE37EF9-E524-41B7-A46A-1CF8F5A7893C}"/>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BCE37EF9-E524-41B7-A46A-1CF8F5A7893C}"/>
                                            </p:graphicEl>
                                          </p:spTgt>
                                        </p:tgtEl>
                                      </p:cBhvr>
                                    </p:animEffect>
                                    <p:anim calcmode="lin" valueType="num">
                                      <p:cBhvr>
                                        <p:cTn id="51" dur="500" fill="hold"/>
                                        <p:tgtEl>
                                          <p:spTgt spid="7">
                                            <p:graphicEl>
                                              <a:dgm id="{BCE37EF9-E524-41B7-A46A-1CF8F5A7893C}"/>
                                            </p:graphicEl>
                                          </p:spTgt>
                                        </p:tgtEl>
                                        <p:attrNameLst>
                                          <p:attrName>ppt_x</p:attrName>
                                        </p:attrNameLst>
                                      </p:cBhvr>
                                      <p:tavLst>
                                        <p:tav tm="0">
                                          <p:val>
                                            <p:fltVal val="0.5"/>
                                          </p:val>
                                        </p:tav>
                                        <p:tav tm="100000">
                                          <p:val>
                                            <p:strVal val="#ppt_x"/>
                                          </p:val>
                                        </p:tav>
                                      </p:tavLst>
                                    </p:anim>
                                    <p:anim calcmode="lin" valueType="num">
                                      <p:cBhvr>
                                        <p:cTn id="52" dur="500" fill="hold"/>
                                        <p:tgtEl>
                                          <p:spTgt spid="7">
                                            <p:graphicEl>
                                              <a:dgm id="{BCE37EF9-E524-41B7-A46A-1CF8F5A7893C}"/>
                                            </p:graphicEl>
                                          </p:spTgt>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7">
                                            <p:graphicEl>
                                              <a:dgm id="{438BF881-361B-4B84-BE5B-CA798A35B598}"/>
                                            </p:graphicEl>
                                          </p:spTgt>
                                        </p:tgtEl>
                                        <p:attrNameLst>
                                          <p:attrName>style.visibility</p:attrName>
                                        </p:attrNameLst>
                                      </p:cBhvr>
                                      <p:to>
                                        <p:strVal val="visible"/>
                                      </p:to>
                                    </p:set>
                                    <p:anim calcmode="lin" valueType="num">
                                      <p:cBhvr>
                                        <p:cTn id="55" dur="500" fill="hold"/>
                                        <p:tgtEl>
                                          <p:spTgt spid="7">
                                            <p:graphicEl>
                                              <a:dgm id="{438BF881-361B-4B84-BE5B-CA798A35B598}"/>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438BF881-361B-4B84-BE5B-CA798A35B598}"/>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438BF881-361B-4B84-BE5B-CA798A35B598}"/>
                                            </p:graphicEl>
                                          </p:spTgt>
                                        </p:tgtEl>
                                      </p:cBhvr>
                                    </p:animEffect>
                                    <p:anim calcmode="lin" valueType="num">
                                      <p:cBhvr>
                                        <p:cTn id="58" dur="500" fill="hold"/>
                                        <p:tgtEl>
                                          <p:spTgt spid="7">
                                            <p:graphicEl>
                                              <a:dgm id="{438BF881-361B-4B84-BE5B-CA798A35B598}"/>
                                            </p:graphicEl>
                                          </p:spTgt>
                                        </p:tgtEl>
                                        <p:attrNameLst>
                                          <p:attrName>ppt_x</p:attrName>
                                        </p:attrNameLst>
                                      </p:cBhvr>
                                      <p:tavLst>
                                        <p:tav tm="0">
                                          <p:val>
                                            <p:fltVal val="0.5"/>
                                          </p:val>
                                        </p:tav>
                                        <p:tav tm="100000">
                                          <p:val>
                                            <p:strVal val="#ppt_x"/>
                                          </p:val>
                                        </p:tav>
                                      </p:tavLst>
                                    </p:anim>
                                    <p:anim calcmode="lin" valueType="num">
                                      <p:cBhvr>
                                        <p:cTn id="59" dur="500" fill="hold"/>
                                        <p:tgtEl>
                                          <p:spTgt spid="7">
                                            <p:graphicEl>
                                              <a:dgm id="{438BF881-361B-4B84-BE5B-CA798A35B598}"/>
                                            </p:graphicEl>
                                          </p:spTgt>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7">
                                            <p:graphicEl>
                                              <a:dgm id="{AB5E8483-8E1A-49E8-9A9A-C5E54944D915}"/>
                                            </p:graphicEl>
                                          </p:spTgt>
                                        </p:tgtEl>
                                        <p:attrNameLst>
                                          <p:attrName>style.visibility</p:attrName>
                                        </p:attrNameLst>
                                      </p:cBhvr>
                                      <p:to>
                                        <p:strVal val="visible"/>
                                      </p:to>
                                    </p:set>
                                    <p:anim calcmode="lin" valueType="num">
                                      <p:cBhvr>
                                        <p:cTn id="64" dur="500" fill="hold"/>
                                        <p:tgtEl>
                                          <p:spTgt spid="7">
                                            <p:graphicEl>
                                              <a:dgm id="{AB5E8483-8E1A-49E8-9A9A-C5E54944D915}"/>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AB5E8483-8E1A-49E8-9A9A-C5E54944D915}"/>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AB5E8483-8E1A-49E8-9A9A-C5E54944D915}"/>
                                            </p:graphicEl>
                                          </p:spTgt>
                                        </p:tgtEl>
                                      </p:cBhvr>
                                    </p:animEffect>
                                    <p:anim calcmode="lin" valueType="num">
                                      <p:cBhvr>
                                        <p:cTn id="67" dur="500" fill="hold"/>
                                        <p:tgtEl>
                                          <p:spTgt spid="7">
                                            <p:graphicEl>
                                              <a:dgm id="{AB5E8483-8E1A-49E8-9A9A-C5E54944D915}"/>
                                            </p:graphicEl>
                                          </p:spTgt>
                                        </p:tgtEl>
                                        <p:attrNameLst>
                                          <p:attrName>ppt_x</p:attrName>
                                        </p:attrNameLst>
                                      </p:cBhvr>
                                      <p:tavLst>
                                        <p:tav tm="0">
                                          <p:val>
                                            <p:fltVal val="0.5"/>
                                          </p:val>
                                        </p:tav>
                                        <p:tav tm="100000">
                                          <p:val>
                                            <p:strVal val="#ppt_x"/>
                                          </p:val>
                                        </p:tav>
                                      </p:tavLst>
                                    </p:anim>
                                    <p:anim calcmode="lin" valueType="num">
                                      <p:cBhvr>
                                        <p:cTn id="68" dur="500" fill="hold"/>
                                        <p:tgtEl>
                                          <p:spTgt spid="7">
                                            <p:graphicEl>
                                              <a:dgm id="{AB5E8483-8E1A-49E8-9A9A-C5E54944D91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
                                            <p:graphicEl>
                                              <a:dgm id="{8EC7EA23-0E80-4387-A305-DB4E2A2311D8}"/>
                                            </p:graphicEl>
                                          </p:spTgt>
                                        </p:tgtEl>
                                        <p:attrNameLst>
                                          <p:attrName>style.visibility</p:attrName>
                                        </p:attrNameLst>
                                      </p:cBhvr>
                                      <p:to>
                                        <p:strVal val="visible"/>
                                      </p:to>
                                    </p:set>
                                    <p:anim calcmode="lin" valueType="num">
                                      <p:cBhvr>
                                        <p:cTn id="71" dur="500" fill="hold"/>
                                        <p:tgtEl>
                                          <p:spTgt spid="7">
                                            <p:graphicEl>
                                              <a:dgm id="{8EC7EA23-0E80-4387-A305-DB4E2A2311D8}"/>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8EC7EA23-0E80-4387-A305-DB4E2A2311D8}"/>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8EC7EA23-0E80-4387-A305-DB4E2A2311D8}"/>
                                            </p:graphicEl>
                                          </p:spTgt>
                                        </p:tgtEl>
                                      </p:cBhvr>
                                    </p:animEffect>
                                    <p:anim calcmode="lin" valueType="num">
                                      <p:cBhvr>
                                        <p:cTn id="74" dur="500" fill="hold"/>
                                        <p:tgtEl>
                                          <p:spTgt spid="7">
                                            <p:graphicEl>
                                              <a:dgm id="{8EC7EA23-0E80-4387-A305-DB4E2A2311D8}"/>
                                            </p:graphicEl>
                                          </p:spTgt>
                                        </p:tgtEl>
                                        <p:attrNameLst>
                                          <p:attrName>ppt_x</p:attrName>
                                        </p:attrNameLst>
                                      </p:cBhvr>
                                      <p:tavLst>
                                        <p:tav tm="0">
                                          <p:val>
                                            <p:fltVal val="0.5"/>
                                          </p:val>
                                        </p:tav>
                                        <p:tav tm="100000">
                                          <p:val>
                                            <p:strVal val="#ppt_x"/>
                                          </p:val>
                                        </p:tav>
                                      </p:tavLst>
                                    </p:anim>
                                    <p:anim calcmode="lin" valueType="num">
                                      <p:cBhvr>
                                        <p:cTn id="75" dur="500" fill="hold"/>
                                        <p:tgtEl>
                                          <p:spTgt spid="7">
                                            <p:graphicEl>
                                              <a:dgm id="{8EC7EA23-0E80-4387-A305-DB4E2A2311D8}"/>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8">
                                            <p:graphicEl>
                                              <a:dgm id="{9A613BE9-A766-4053-B2A7-A1D52CB9F8B8}"/>
                                            </p:graphicEl>
                                          </p:spTgt>
                                        </p:tgtEl>
                                        <p:attrNameLst>
                                          <p:attrName>style.visibility</p:attrName>
                                        </p:attrNameLst>
                                      </p:cBhvr>
                                      <p:to>
                                        <p:strVal val="visible"/>
                                      </p:to>
                                    </p:set>
                                    <p:anim calcmode="lin" valueType="num">
                                      <p:cBhvr>
                                        <p:cTn id="80" dur="500" fill="hold"/>
                                        <p:tgtEl>
                                          <p:spTgt spid="8">
                                            <p:graphicEl>
                                              <a:dgm id="{9A613BE9-A766-4053-B2A7-A1D52CB9F8B8}"/>
                                            </p:graphicEl>
                                          </p:spTgt>
                                        </p:tgtEl>
                                        <p:attrNameLst>
                                          <p:attrName>ppt_w</p:attrName>
                                        </p:attrNameLst>
                                      </p:cBhvr>
                                      <p:tavLst>
                                        <p:tav tm="0">
                                          <p:val>
                                            <p:fltVal val="0"/>
                                          </p:val>
                                        </p:tav>
                                        <p:tav tm="100000">
                                          <p:val>
                                            <p:strVal val="#ppt_w"/>
                                          </p:val>
                                        </p:tav>
                                      </p:tavLst>
                                    </p:anim>
                                    <p:anim calcmode="lin" valueType="num">
                                      <p:cBhvr>
                                        <p:cTn id="81" dur="500" fill="hold"/>
                                        <p:tgtEl>
                                          <p:spTgt spid="8">
                                            <p:graphicEl>
                                              <a:dgm id="{9A613BE9-A766-4053-B2A7-A1D52CB9F8B8}"/>
                                            </p:graphicEl>
                                          </p:spTgt>
                                        </p:tgtEl>
                                        <p:attrNameLst>
                                          <p:attrName>ppt_h</p:attrName>
                                        </p:attrNameLst>
                                      </p:cBhvr>
                                      <p:tavLst>
                                        <p:tav tm="0">
                                          <p:val>
                                            <p:fltVal val="0"/>
                                          </p:val>
                                        </p:tav>
                                        <p:tav tm="100000">
                                          <p:val>
                                            <p:strVal val="#ppt_h"/>
                                          </p:val>
                                        </p:tav>
                                      </p:tavLst>
                                    </p:anim>
                                    <p:animEffect transition="in" filter="fade">
                                      <p:cBhvr>
                                        <p:cTn id="82" dur="500"/>
                                        <p:tgtEl>
                                          <p:spTgt spid="8">
                                            <p:graphicEl>
                                              <a:dgm id="{9A613BE9-A766-4053-B2A7-A1D52CB9F8B8}"/>
                                            </p:graphicEl>
                                          </p:spTgt>
                                        </p:tgtEl>
                                      </p:cBhvr>
                                    </p:animEffect>
                                    <p:anim calcmode="lin" valueType="num">
                                      <p:cBhvr>
                                        <p:cTn id="83" dur="500" fill="hold"/>
                                        <p:tgtEl>
                                          <p:spTgt spid="8">
                                            <p:graphicEl>
                                              <a:dgm id="{9A613BE9-A766-4053-B2A7-A1D52CB9F8B8}"/>
                                            </p:graphicEl>
                                          </p:spTgt>
                                        </p:tgtEl>
                                        <p:attrNameLst>
                                          <p:attrName>ppt_x</p:attrName>
                                        </p:attrNameLst>
                                      </p:cBhvr>
                                      <p:tavLst>
                                        <p:tav tm="0">
                                          <p:val>
                                            <p:fltVal val="0.5"/>
                                          </p:val>
                                        </p:tav>
                                        <p:tav tm="100000">
                                          <p:val>
                                            <p:strVal val="#ppt_x"/>
                                          </p:val>
                                        </p:tav>
                                      </p:tavLst>
                                    </p:anim>
                                    <p:anim calcmode="lin" valueType="num">
                                      <p:cBhvr>
                                        <p:cTn id="84" dur="500" fill="hold"/>
                                        <p:tgtEl>
                                          <p:spTgt spid="8">
                                            <p:graphicEl>
                                              <a:dgm id="{9A613BE9-A766-4053-B2A7-A1D52CB9F8B8}"/>
                                            </p:graphicEl>
                                          </p:spTgt>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8">
                                            <p:graphicEl>
                                              <a:dgm id="{2803EA6A-A6C0-4851-9FB1-11F19964567F}"/>
                                            </p:graphicEl>
                                          </p:spTgt>
                                        </p:tgtEl>
                                        <p:attrNameLst>
                                          <p:attrName>style.visibility</p:attrName>
                                        </p:attrNameLst>
                                      </p:cBhvr>
                                      <p:to>
                                        <p:strVal val="visible"/>
                                      </p:to>
                                    </p:set>
                                    <p:anim calcmode="lin" valueType="num">
                                      <p:cBhvr>
                                        <p:cTn id="87" dur="500" fill="hold"/>
                                        <p:tgtEl>
                                          <p:spTgt spid="8">
                                            <p:graphicEl>
                                              <a:dgm id="{2803EA6A-A6C0-4851-9FB1-11F19964567F}"/>
                                            </p:graphicEl>
                                          </p:spTgt>
                                        </p:tgtEl>
                                        <p:attrNameLst>
                                          <p:attrName>ppt_w</p:attrName>
                                        </p:attrNameLst>
                                      </p:cBhvr>
                                      <p:tavLst>
                                        <p:tav tm="0">
                                          <p:val>
                                            <p:fltVal val="0"/>
                                          </p:val>
                                        </p:tav>
                                        <p:tav tm="100000">
                                          <p:val>
                                            <p:strVal val="#ppt_w"/>
                                          </p:val>
                                        </p:tav>
                                      </p:tavLst>
                                    </p:anim>
                                    <p:anim calcmode="lin" valueType="num">
                                      <p:cBhvr>
                                        <p:cTn id="88" dur="500" fill="hold"/>
                                        <p:tgtEl>
                                          <p:spTgt spid="8">
                                            <p:graphicEl>
                                              <a:dgm id="{2803EA6A-A6C0-4851-9FB1-11F19964567F}"/>
                                            </p:graphicEl>
                                          </p:spTgt>
                                        </p:tgtEl>
                                        <p:attrNameLst>
                                          <p:attrName>ppt_h</p:attrName>
                                        </p:attrNameLst>
                                      </p:cBhvr>
                                      <p:tavLst>
                                        <p:tav tm="0">
                                          <p:val>
                                            <p:fltVal val="0"/>
                                          </p:val>
                                        </p:tav>
                                        <p:tav tm="100000">
                                          <p:val>
                                            <p:strVal val="#ppt_h"/>
                                          </p:val>
                                        </p:tav>
                                      </p:tavLst>
                                    </p:anim>
                                    <p:animEffect transition="in" filter="fade">
                                      <p:cBhvr>
                                        <p:cTn id="89" dur="500"/>
                                        <p:tgtEl>
                                          <p:spTgt spid="8">
                                            <p:graphicEl>
                                              <a:dgm id="{2803EA6A-A6C0-4851-9FB1-11F19964567F}"/>
                                            </p:graphicEl>
                                          </p:spTgt>
                                        </p:tgtEl>
                                      </p:cBhvr>
                                    </p:animEffect>
                                    <p:anim calcmode="lin" valueType="num">
                                      <p:cBhvr>
                                        <p:cTn id="90" dur="500" fill="hold"/>
                                        <p:tgtEl>
                                          <p:spTgt spid="8">
                                            <p:graphicEl>
                                              <a:dgm id="{2803EA6A-A6C0-4851-9FB1-11F19964567F}"/>
                                            </p:graphicEl>
                                          </p:spTgt>
                                        </p:tgtEl>
                                        <p:attrNameLst>
                                          <p:attrName>ppt_x</p:attrName>
                                        </p:attrNameLst>
                                      </p:cBhvr>
                                      <p:tavLst>
                                        <p:tav tm="0">
                                          <p:val>
                                            <p:fltVal val="0.5"/>
                                          </p:val>
                                        </p:tav>
                                        <p:tav tm="100000">
                                          <p:val>
                                            <p:strVal val="#ppt_x"/>
                                          </p:val>
                                        </p:tav>
                                      </p:tavLst>
                                    </p:anim>
                                    <p:anim calcmode="lin" valueType="num">
                                      <p:cBhvr>
                                        <p:cTn id="91" dur="500" fill="hold"/>
                                        <p:tgtEl>
                                          <p:spTgt spid="8">
                                            <p:graphicEl>
                                              <a:dgm id="{2803EA6A-A6C0-4851-9FB1-11F19964567F}"/>
                                            </p:graphicEl>
                                          </p:spTgt>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8">
                                            <p:graphicEl>
                                              <a:dgm id="{BCE37EF9-E524-41B7-A46A-1CF8F5A7893C}"/>
                                            </p:graphicEl>
                                          </p:spTgt>
                                        </p:tgtEl>
                                        <p:attrNameLst>
                                          <p:attrName>style.visibility</p:attrName>
                                        </p:attrNameLst>
                                      </p:cBhvr>
                                      <p:to>
                                        <p:strVal val="visible"/>
                                      </p:to>
                                    </p:set>
                                    <p:anim calcmode="lin" valueType="num">
                                      <p:cBhvr>
                                        <p:cTn id="96" dur="500" fill="hold"/>
                                        <p:tgtEl>
                                          <p:spTgt spid="8">
                                            <p:graphicEl>
                                              <a:dgm id="{BCE37EF9-E524-41B7-A46A-1CF8F5A7893C}"/>
                                            </p:graphicEl>
                                          </p:spTgt>
                                        </p:tgtEl>
                                        <p:attrNameLst>
                                          <p:attrName>ppt_w</p:attrName>
                                        </p:attrNameLst>
                                      </p:cBhvr>
                                      <p:tavLst>
                                        <p:tav tm="0">
                                          <p:val>
                                            <p:fltVal val="0"/>
                                          </p:val>
                                        </p:tav>
                                        <p:tav tm="100000">
                                          <p:val>
                                            <p:strVal val="#ppt_w"/>
                                          </p:val>
                                        </p:tav>
                                      </p:tavLst>
                                    </p:anim>
                                    <p:anim calcmode="lin" valueType="num">
                                      <p:cBhvr>
                                        <p:cTn id="97" dur="500" fill="hold"/>
                                        <p:tgtEl>
                                          <p:spTgt spid="8">
                                            <p:graphicEl>
                                              <a:dgm id="{BCE37EF9-E524-41B7-A46A-1CF8F5A7893C}"/>
                                            </p:graphicEl>
                                          </p:spTgt>
                                        </p:tgtEl>
                                        <p:attrNameLst>
                                          <p:attrName>ppt_h</p:attrName>
                                        </p:attrNameLst>
                                      </p:cBhvr>
                                      <p:tavLst>
                                        <p:tav tm="0">
                                          <p:val>
                                            <p:fltVal val="0"/>
                                          </p:val>
                                        </p:tav>
                                        <p:tav tm="100000">
                                          <p:val>
                                            <p:strVal val="#ppt_h"/>
                                          </p:val>
                                        </p:tav>
                                      </p:tavLst>
                                    </p:anim>
                                    <p:animEffect transition="in" filter="fade">
                                      <p:cBhvr>
                                        <p:cTn id="98" dur="500"/>
                                        <p:tgtEl>
                                          <p:spTgt spid="8">
                                            <p:graphicEl>
                                              <a:dgm id="{BCE37EF9-E524-41B7-A46A-1CF8F5A7893C}"/>
                                            </p:graphicEl>
                                          </p:spTgt>
                                        </p:tgtEl>
                                      </p:cBhvr>
                                    </p:animEffect>
                                    <p:anim calcmode="lin" valueType="num">
                                      <p:cBhvr>
                                        <p:cTn id="99" dur="500" fill="hold"/>
                                        <p:tgtEl>
                                          <p:spTgt spid="8">
                                            <p:graphicEl>
                                              <a:dgm id="{BCE37EF9-E524-41B7-A46A-1CF8F5A7893C}"/>
                                            </p:graphicEl>
                                          </p:spTgt>
                                        </p:tgtEl>
                                        <p:attrNameLst>
                                          <p:attrName>ppt_x</p:attrName>
                                        </p:attrNameLst>
                                      </p:cBhvr>
                                      <p:tavLst>
                                        <p:tav tm="0">
                                          <p:val>
                                            <p:fltVal val="0.5"/>
                                          </p:val>
                                        </p:tav>
                                        <p:tav tm="100000">
                                          <p:val>
                                            <p:strVal val="#ppt_x"/>
                                          </p:val>
                                        </p:tav>
                                      </p:tavLst>
                                    </p:anim>
                                    <p:anim calcmode="lin" valueType="num">
                                      <p:cBhvr>
                                        <p:cTn id="100" dur="500" fill="hold"/>
                                        <p:tgtEl>
                                          <p:spTgt spid="8">
                                            <p:graphicEl>
                                              <a:dgm id="{BCE37EF9-E524-41B7-A46A-1CF8F5A7893C}"/>
                                            </p:graphicEl>
                                          </p:spTgt>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0"/>
                                  </p:stCondLst>
                                  <p:childTnLst>
                                    <p:set>
                                      <p:cBhvr>
                                        <p:cTn id="102" dur="1" fill="hold">
                                          <p:stCondLst>
                                            <p:cond delay="0"/>
                                          </p:stCondLst>
                                        </p:cTn>
                                        <p:tgtEl>
                                          <p:spTgt spid="8">
                                            <p:graphicEl>
                                              <a:dgm id="{438BF881-361B-4B84-BE5B-CA798A35B598}"/>
                                            </p:graphicEl>
                                          </p:spTgt>
                                        </p:tgtEl>
                                        <p:attrNameLst>
                                          <p:attrName>style.visibility</p:attrName>
                                        </p:attrNameLst>
                                      </p:cBhvr>
                                      <p:to>
                                        <p:strVal val="visible"/>
                                      </p:to>
                                    </p:set>
                                    <p:anim calcmode="lin" valueType="num">
                                      <p:cBhvr>
                                        <p:cTn id="103" dur="500" fill="hold"/>
                                        <p:tgtEl>
                                          <p:spTgt spid="8">
                                            <p:graphicEl>
                                              <a:dgm id="{438BF881-361B-4B84-BE5B-CA798A35B598}"/>
                                            </p:graphicEl>
                                          </p:spTgt>
                                        </p:tgtEl>
                                        <p:attrNameLst>
                                          <p:attrName>ppt_w</p:attrName>
                                        </p:attrNameLst>
                                      </p:cBhvr>
                                      <p:tavLst>
                                        <p:tav tm="0">
                                          <p:val>
                                            <p:fltVal val="0"/>
                                          </p:val>
                                        </p:tav>
                                        <p:tav tm="100000">
                                          <p:val>
                                            <p:strVal val="#ppt_w"/>
                                          </p:val>
                                        </p:tav>
                                      </p:tavLst>
                                    </p:anim>
                                    <p:anim calcmode="lin" valueType="num">
                                      <p:cBhvr>
                                        <p:cTn id="104" dur="500" fill="hold"/>
                                        <p:tgtEl>
                                          <p:spTgt spid="8">
                                            <p:graphicEl>
                                              <a:dgm id="{438BF881-361B-4B84-BE5B-CA798A35B598}"/>
                                            </p:graphicEl>
                                          </p:spTgt>
                                        </p:tgtEl>
                                        <p:attrNameLst>
                                          <p:attrName>ppt_h</p:attrName>
                                        </p:attrNameLst>
                                      </p:cBhvr>
                                      <p:tavLst>
                                        <p:tav tm="0">
                                          <p:val>
                                            <p:fltVal val="0"/>
                                          </p:val>
                                        </p:tav>
                                        <p:tav tm="100000">
                                          <p:val>
                                            <p:strVal val="#ppt_h"/>
                                          </p:val>
                                        </p:tav>
                                      </p:tavLst>
                                    </p:anim>
                                    <p:animEffect transition="in" filter="fade">
                                      <p:cBhvr>
                                        <p:cTn id="105" dur="500"/>
                                        <p:tgtEl>
                                          <p:spTgt spid="8">
                                            <p:graphicEl>
                                              <a:dgm id="{438BF881-361B-4B84-BE5B-CA798A35B598}"/>
                                            </p:graphicEl>
                                          </p:spTgt>
                                        </p:tgtEl>
                                      </p:cBhvr>
                                    </p:animEffect>
                                    <p:anim calcmode="lin" valueType="num">
                                      <p:cBhvr>
                                        <p:cTn id="106" dur="500" fill="hold"/>
                                        <p:tgtEl>
                                          <p:spTgt spid="8">
                                            <p:graphicEl>
                                              <a:dgm id="{438BF881-361B-4B84-BE5B-CA798A35B598}"/>
                                            </p:graphicEl>
                                          </p:spTgt>
                                        </p:tgtEl>
                                        <p:attrNameLst>
                                          <p:attrName>ppt_x</p:attrName>
                                        </p:attrNameLst>
                                      </p:cBhvr>
                                      <p:tavLst>
                                        <p:tav tm="0">
                                          <p:val>
                                            <p:fltVal val="0.5"/>
                                          </p:val>
                                        </p:tav>
                                        <p:tav tm="100000">
                                          <p:val>
                                            <p:strVal val="#ppt_x"/>
                                          </p:val>
                                        </p:tav>
                                      </p:tavLst>
                                    </p:anim>
                                    <p:anim calcmode="lin" valueType="num">
                                      <p:cBhvr>
                                        <p:cTn id="107" dur="500" fill="hold"/>
                                        <p:tgtEl>
                                          <p:spTgt spid="8">
                                            <p:graphicEl>
                                              <a:dgm id="{438BF881-361B-4B84-BE5B-CA798A35B598}"/>
                                            </p:graphicEl>
                                          </p:spTgt>
                                        </p:tgtEl>
                                        <p:attrNameLst>
                                          <p:attrName>ppt_y</p:attrName>
                                        </p:attrNameLst>
                                      </p:cBhvr>
                                      <p:tavLst>
                                        <p:tav tm="0">
                                          <p:val>
                                            <p:fltVal val="0.5"/>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grpId="0" nodeType="clickEffect">
                                  <p:stCondLst>
                                    <p:cond delay="0"/>
                                  </p:stCondLst>
                                  <p:childTnLst>
                                    <p:set>
                                      <p:cBhvr>
                                        <p:cTn id="111" dur="1" fill="hold">
                                          <p:stCondLst>
                                            <p:cond delay="0"/>
                                          </p:stCondLst>
                                        </p:cTn>
                                        <p:tgtEl>
                                          <p:spTgt spid="8">
                                            <p:graphicEl>
                                              <a:dgm id="{AB5E8483-8E1A-49E8-9A9A-C5E54944D915}"/>
                                            </p:graphicEl>
                                          </p:spTgt>
                                        </p:tgtEl>
                                        <p:attrNameLst>
                                          <p:attrName>style.visibility</p:attrName>
                                        </p:attrNameLst>
                                      </p:cBhvr>
                                      <p:to>
                                        <p:strVal val="visible"/>
                                      </p:to>
                                    </p:set>
                                    <p:anim calcmode="lin" valueType="num">
                                      <p:cBhvr>
                                        <p:cTn id="112" dur="500" fill="hold"/>
                                        <p:tgtEl>
                                          <p:spTgt spid="8">
                                            <p:graphicEl>
                                              <a:dgm id="{AB5E8483-8E1A-49E8-9A9A-C5E54944D915}"/>
                                            </p:graphicEl>
                                          </p:spTgt>
                                        </p:tgtEl>
                                        <p:attrNameLst>
                                          <p:attrName>ppt_w</p:attrName>
                                        </p:attrNameLst>
                                      </p:cBhvr>
                                      <p:tavLst>
                                        <p:tav tm="0">
                                          <p:val>
                                            <p:fltVal val="0"/>
                                          </p:val>
                                        </p:tav>
                                        <p:tav tm="100000">
                                          <p:val>
                                            <p:strVal val="#ppt_w"/>
                                          </p:val>
                                        </p:tav>
                                      </p:tavLst>
                                    </p:anim>
                                    <p:anim calcmode="lin" valueType="num">
                                      <p:cBhvr>
                                        <p:cTn id="113" dur="500" fill="hold"/>
                                        <p:tgtEl>
                                          <p:spTgt spid="8">
                                            <p:graphicEl>
                                              <a:dgm id="{AB5E8483-8E1A-49E8-9A9A-C5E54944D915}"/>
                                            </p:graphicEl>
                                          </p:spTgt>
                                        </p:tgtEl>
                                        <p:attrNameLst>
                                          <p:attrName>ppt_h</p:attrName>
                                        </p:attrNameLst>
                                      </p:cBhvr>
                                      <p:tavLst>
                                        <p:tav tm="0">
                                          <p:val>
                                            <p:fltVal val="0"/>
                                          </p:val>
                                        </p:tav>
                                        <p:tav tm="100000">
                                          <p:val>
                                            <p:strVal val="#ppt_h"/>
                                          </p:val>
                                        </p:tav>
                                      </p:tavLst>
                                    </p:anim>
                                    <p:animEffect transition="in" filter="fade">
                                      <p:cBhvr>
                                        <p:cTn id="114" dur="500"/>
                                        <p:tgtEl>
                                          <p:spTgt spid="8">
                                            <p:graphicEl>
                                              <a:dgm id="{AB5E8483-8E1A-49E8-9A9A-C5E54944D915}"/>
                                            </p:graphicEl>
                                          </p:spTgt>
                                        </p:tgtEl>
                                      </p:cBhvr>
                                    </p:animEffect>
                                    <p:anim calcmode="lin" valueType="num">
                                      <p:cBhvr>
                                        <p:cTn id="115" dur="500" fill="hold"/>
                                        <p:tgtEl>
                                          <p:spTgt spid="8">
                                            <p:graphicEl>
                                              <a:dgm id="{AB5E8483-8E1A-49E8-9A9A-C5E54944D915}"/>
                                            </p:graphicEl>
                                          </p:spTgt>
                                        </p:tgtEl>
                                        <p:attrNameLst>
                                          <p:attrName>ppt_x</p:attrName>
                                        </p:attrNameLst>
                                      </p:cBhvr>
                                      <p:tavLst>
                                        <p:tav tm="0">
                                          <p:val>
                                            <p:fltVal val="0.5"/>
                                          </p:val>
                                        </p:tav>
                                        <p:tav tm="100000">
                                          <p:val>
                                            <p:strVal val="#ppt_x"/>
                                          </p:val>
                                        </p:tav>
                                      </p:tavLst>
                                    </p:anim>
                                    <p:anim calcmode="lin" valueType="num">
                                      <p:cBhvr>
                                        <p:cTn id="116" dur="500" fill="hold"/>
                                        <p:tgtEl>
                                          <p:spTgt spid="8">
                                            <p:graphicEl>
                                              <a:dgm id="{AB5E8483-8E1A-49E8-9A9A-C5E54944D915}"/>
                                            </p:graphicEl>
                                          </p:spTgt>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8">
                                            <p:graphicEl>
                                              <a:dgm id="{8EC7EA23-0E80-4387-A305-DB4E2A2311D8}"/>
                                            </p:graphicEl>
                                          </p:spTgt>
                                        </p:tgtEl>
                                        <p:attrNameLst>
                                          <p:attrName>style.visibility</p:attrName>
                                        </p:attrNameLst>
                                      </p:cBhvr>
                                      <p:to>
                                        <p:strVal val="visible"/>
                                      </p:to>
                                    </p:set>
                                    <p:anim calcmode="lin" valueType="num">
                                      <p:cBhvr>
                                        <p:cTn id="119" dur="500" fill="hold"/>
                                        <p:tgtEl>
                                          <p:spTgt spid="8">
                                            <p:graphicEl>
                                              <a:dgm id="{8EC7EA23-0E80-4387-A305-DB4E2A2311D8}"/>
                                            </p:graphicEl>
                                          </p:spTgt>
                                        </p:tgtEl>
                                        <p:attrNameLst>
                                          <p:attrName>ppt_w</p:attrName>
                                        </p:attrNameLst>
                                      </p:cBhvr>
                                      <p:tavLst>
                                        <p:tav tm="0">
                                          <p:val>
                                            <p:fltVal val="0"/>
                                          </p:val>
                                        </p:tav>
                                        <p:tav tm="100000">
                                          <p:val>
                                            <p:strVal val="#ppt_w"/>
                                          </p:val>
                                        </p:tav>
                                      </p:tavLst>
                                    </p:anim>
                                    <p:anim calcmode="lin" valueType="num">
                                      <p:cBhvr>
                                        <p:cTn id="120" dur="500" fill="hold"/>
                                        <p:tgtEl>
                                          <p:spTgt spid="8">
                                            <p:graphicEl>
                                              <a:dgm id="{8EC7EA23-0E80-4387-A305-DB4E2A2311D8}"/>
                                            </p:graphicEl>
                                          </p:spTgt>
                                        </p:tgtEl>
                                        <p:attrNameLst>
                                          <p:attrName>ppt_h</p:attrName>
                                        </p:attrNameLst>
                                      </p:cBhvr>
                                      <p:tavLst>
                                        <p:tav tm="0">
                                          <p:val>
                                            <p:fltVal val="0"/>
                                          </p:val>
                                        </p:tav>
                                        <p:tav tm="100000">
                                          <p:val>
                                            <p:strVal val="#ppt_h"/>
                                          </p:val>
                                        </p:tav>
                                      </p:tavLst>
                                    </p:anim>
                                    <p:animEffect transition="in" filter="fade">
                                      <p:cBhvr>
                                        <p:cTn id="121" dur="500"/>
                                        <p:tgtEl>
                                          <p:spTgt spid="8">
                                            <p:graphicEl>
                                              <a:dgm id="{8EC7EA23-0E80-4387-A305-DB4E2A2311D8}"/>
                                            </p:graphicEl>
                                          </p:spTgt>
                                        </p:tgtEl>
                                      </p:cBhvr>
                                    </p:animEffect>
                                    <p:anim calcmode="lin" valueType="num">
                                      <p:cBhvr>
                                        <p:cTn id="122" dur="500" fill="hold"/>
                                        <p:tgtEl>
                                          <p:spTgt spid="8">
                                            <p:graphicEl>
                                              <a:dgm id="{8EC7EA23-0E80-4387-A305-DB4E2A2311D8}"/>
                                            </p:graphicEl>
                                          </p:spTgt>
                                        </p:tgtEl>
                                        <p:attrNameLst>
                                          <p:attrName>ppt_x</p:attrName>
                                        </p:attrNameLst>
                                      </p:cBhvr>
                                      <p:tavLst>
                                        <p:tav tm="0">
                                          <p:val>
                                            <p:fltVal val="0.5"/>
                                          </p:val>
                                        </p:tav>
                                        <p:tav tm="100000">
                                          <p:val>
                                            <p:strVal val="#ppt_x"/>
                                          </p:val>
                                        </p:tav>
                                      </p:tavLst>
                                    </p:anim>
                                    <p:anim calcmode="lin" valueType="num">
                                      <p:cBhvr>
                                        <p:cTn id="123" dur="500" fill="hold"/>
                                        <p:tgtEl>
                                          <p:spTgt spid="8">
                                            <p:graphicEl>
                                              <a:dgm id="{8EC7EA23-0E80-4387-A305-DB4E2A2311D8}"/>
                                            </p:graphicEl>
                                          </p:spTgt>
                                        </p:tgtEl>
                                        <p:attrNameLst>
                                          <p:attrName>ppt_y</p:attrName>
                                        </p:attrNameLst>
                                      </p:cBhvr>
                                      <p:tavLst>
                                        <p:tav tm="0">
                                          <p:val>
                                            <p:fltVal val="0.5"/>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53" presetClass="entr" presetSubtype="528" fill="hold" grpId="0" nodeType="clickEffect">
                                  <p:stCondLst>
                                    <p:cond delay="0"/>
                                  </p:stCondLst>
                                  <p:childTnLst>
                                    <p:set>
                                      <p:cBhvr>
                                        <p:cTn id="127" dur="1" fill="hold">
                                          <p:stCondLst>
                                            <p:cond delay="0"/>
                                          </p:stCondLst>
                                        </p:cTn>
                                        <p:tgtEl>
                                          <p:spTgt spid="9">
                                            <p:graphicEl>
                                              <a:dgm id="{9A613BE9-A766-4053-B2A7-A1D52CB9F8B8}"/>
                                            </p:graphicEl>
                                          </p:spTgt>
                                        </p:tgtEl>
                                        <p:attrNameLst>
                                          <p:attrName>style.visibility</p:attrName>
                                        </p:attrNameLst>
                                      </p:cBhvr>
                                      <p:to>
                                        <p:strVal val="visible"/>
                                      </p:to>
                                    </p:set>
                                    <p:anim calcmode="lin" valueType="num">
                                      <p:cBhvr>
                                        <p:cTn id="128" dur="500" fill="hold"/>
                                        <p:tgtEl>
                                          <p:spTgt spid="9">
                                            <p:graphicEl>
                                              <a:dgm id="{9A613BE9-A766-4053-B2A7-A1D52CB9F8B8}"/>
                                            </p:graphicEl>
                                          </p:spTgt>
                                        </p:tgtEl>
                                        <p:attrNameLst>
                                          <p:attrName>ppt_w</p:attrName>
                                        </p:attrNameLst>
                                      </p:cBhvr>
                                      <p:tavLst>
                                        <p:tav tm="0">
                                          <p:val>
                                            <p:fltVal val="0"/>
                                          </p:val>
                                        </p:tav>
                                        <p:tav tm="100000">
                                          <p:val>
                                            <p:strVal val="#ppt_w"/>
                                          </p:val>
                                        </p:tav>
                                      </p:tavLst>
                                    </p:anim>
                                    <p:anim calcmode="lin" valueType="num">
                                      <p:cBhvr>
                                        <p:cTn id="129" dur="500" fill="hold"/>
                                        <p:tgtEl>
                                          <p:spTgt spid="9">
                                            <p:graphicEl>
                                              <a:dgm id="{9A613BE9-A766-4053-B2A7-A1D52CB9F8B8}"/>
                                            </p:graphicEl>
                                          </p:spTgt>
                                        </p:tgtEl>
                                        <p:attrNameLst>
                                          <p:attrName>ppt_h</p:attrName>
                                        </p:attrNameLst>
                                      </p:cBhvr>
                                      <p:tavLst>
                                        <p:tav tm="0">
                                          <p:val>
                                            <p:fltVal val="0"/>
                                          </p:val>
                                        </p:tav>
                                        <p:tav tm="100000">
                                          <p:val>
                                            <p:strVal val="#ppt_h"/>
                                          </p:val>
                                        </p:tav>
                                      </p:tavLst>
                                    </p:anim>
                                    <p:animEffect transition="in" filter="fade">
                                      <p:cBhvr>
                                        <p:cTn id="130" dur="500"/>
                                        <p:tgtEl>
                                          <p:spTgt spid="9">
                                            <p:graphicEl>
                                              <a:dgm id="{9A613BE9-A766-4053-B2A7-A1D52CB9F8B8}"/>
                                            </p:graphicEl>
                                          </p:spTgt>
                                        </p:tgtEl>
                                      </p:cBhvr>
                                    </p:animEffect>
                                    <p:anim calcmode="lin" valueType="num">
                                      <p:cBhvr>
                                        <p:cTn id="131" dur="500" fill="hold"/>
                                        <p:tgtEl>
                                          <p:spTgt spid="9">
                                            <p:graphicEl>
                                              <a:dgm id="{9A613BE9-A766-4053-B2A7-A1D52CB9F8B8}"/>
                                            </p:graphicEl>
                                          </p:spTgt>
                                        </p:tgtEl>
                                        <p:attrNameLst>
                                          <p:attrName>ppt_x</p:attrName>
                                        </p:attrNameLst>
                                      </p:cBhvr>
                                      <p:tavLst>
                                        <p:tav tm="0">
                                          <p:val>
                                            <p:fltVal val="0.5"/>
                                          </p:val>
                                        </p:tav>
                                        <p:tav tm="100000">
                                          <p:val>
                                            <p:strVal val="#ppt_x"/>
                                          </p:val>
                                        </p:tav>
                                      </p:tavLst>
                                    </p:anim>
                                    <p:anim calcmode="lin" valueType="num">
                                      <p:cBhvr>
                                        <p:cTn id="132" dur="500" fill="hold"/>
                                        <p:tgtEl>
                                          <p:spTgt spid="9">
                                            <p:graphicEl>
                                              <a:dgm id="{9A613BE9-A766-4053-B2A7-A1D52CB9F8B8}"/>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9">
                                            <p:graphicEl>
                                              <a:dgm id="{2803EA6A-A6C0-4851-9FB1-11F19964567F}"/>
                                            </p:graphicEl>
                                          </p:spTgt>
                                        </p:tgtEl>
                                        <p:attrNameLst>
                                          <p:attrName>style.visibility</p:attrName>
                                        </p:attrNameLst>
                                      </p:cBhvr>
                                      <p:to>
                                        <p:strVal val="visible"/>
                                      </p:to>
                                    </p:set>
                                    <p:anim calcmode="lin" valueType="num">
                                      <p:cBhvr>
                                        <p:cTn id="135" dur="500" fill="hold"/>
                                        <p:tgtEl>
                                          <p:spTgt spid="9">
                                            <p:graphicEl>
                                              <a:dgm id="{2803EA6A-A6C0-4851-9FB1-11F19964567F}"/>
                                            </p:graphicEl>
                                          </p:spTgt>
                                        </p:tgtEl>
                                        <p:attrNameLst>
                                          <p:attrName>ppt_w</p:attrName>
                                        </p:attrNameLst>
                                      </p:cBhvr>
                                      <p:tavLst>
                                        <p:tav tm="0">
                                          <p:val>
                                            <p:fltVal val="0"/>
                                          </p:val>
                                        </p:tav>
                                        <p:tav tm="100000">
                                          <p:val>
                                            <p:strVal val="#ppt_w"/>
                                          </p:val>
                                        </p:tav>
                                      </p:tavLst>
                                    </p:anim>
                                    <p:anim calcmode="lin" valueType="num">
                                      <p:cBhvr>
                                        <p:cTn id="136" dur="500" fill="hold"/>
                                        <p:tgtEl>
                                          <p:spTgt spid="9">
                                            <p:graphicEl>
                                              <a:dgm id="{2803EA6A-A6C0-4851-9FB1-11F19964567F}"/>
                                            </p:graphicEl>
                                          </p:spTgt>
                                        </p:tgtEl>
                                        <p:attrNameLst>
                                          <p:attrName>ppt_h</p:attrName>
                                        </p:attrNameLst>
                                      </p:cBhvr>
                                      <p:tavLst>
                                        <p:tav tm="0">
                                          <p:val>
                                            <p:fltVal val="0"/>
                                          </p:val>
                                        </p:tav>
                                        <p:tav tm="100000">
                                          <p:val>
                                            <p:strVal val="#ppt_h"/>
                                          </p:val>
                                        </p:tav>
                                      </p:tavLst>
                                    </p:anim>
                                    <p:animEffect transition="in" filter="fade">
                                      <p:cBhvr>
                                        <p:cTn id="137" dur="500"/>
                                        <p:tgtEl>
                                          <p:spTgt spid="9">
                                            <p:graphicEl>
                                              <a:dgm id="{2803EA6A-A6C0-4851-9FB1-11F19964567F}"/>
                                            </p:graphicEl>
                                          </p:spTgt>
                                        </p:tgtEl>
                                      </p:cBhvr>
                                    </p:animEffect>
                                    <p:anim calcmode="lin" valueType="num">
                                      <p:cBhvr>
                                        <p:cTn id="138" dur="500" fill="hold"/>
                                        <p:tgtEl>
                                          <p:spTgt spid="9">
                                            <p:graphicEl>
                                              <a:dgm id="{2803EA6A-A6C0-4851-9FB1-11F19964567F}"/>
                                            </p:graphicEl>
                                          </p:spTgt>
                                        </p:tgtEl>
                                        <p:attrNameLst>
                                          <p:attrName>ppt_x</p:attrName>
                                        </p:attrNameLst>
                                      </p:cBhvr>
                                      <p:tavLst>
                                        <p:tav tm="0">
                                          <p:val>
                                            <p:fltVal val="0.5"/>
                                          </p:val>
                                        </p:tav>
                                        <p:tav tm="100000">
                                          <p:val>
                                            <p:strVal val="#ppt_x"/>
                                          </p:val>
                                        </p:tav>
                                      </p:tavLst>
                                    </p:anim>
                                    <p:anim calcmode="lin" valueType="num">
                                      <p:cBhvr>
                                        <p:cTn id="139" dur="500" fill="hold"/>
                                        <p:tgtEl>
                                          <p:spTgt spid="9">
                                            <p:graphicEl>
                                              <a:dgm id="{2803EA6A-A6C0-4851-9FB1-11F19964567F}"/>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528" fill="hold" grpId="0" nodeType="clickEffect">
                                  <p:stCondLst>
                                    <p:cond delay="0"/>
                                  </p:stCondLst>
                                  <p:childTnLst>
                                    <p:set>
                                      <p:cBhvr>
                                        <p:cTn id="143" dur="1" fill="hold">
                                          <p:stCondLst>
                                            <p:cond delay="0"/>
                                          </p:stCondLst>
                                        </p:cTn>
                                        <p:tgtEl>
                                          <p:spTgt spid="9">
                                            <p:graphicEl>
                                              <a:dgm id="{BCE37EF9-E524-41B7-A46A-1CF8F5A7893C}"/>
                                            </p:graphicEl>
                                          </p:spTgt>
                                        </p:tgtEl>
                                        <p:attrNameLst>
                                          <p:attrName>style.visibility</p:attrName>
                                        </p:attrNameLst>
                                      </p:cBhvr>
                                      <p:to>
                                        <p:strVal val="visible"/>
                                      </p:to>
                                    </p:set>
                                    <p:anim calcmode="lin" valueType="num">
                                      <p:cBhvr>
                                        <p:cTn id="144" dur="500" fill="hold"/>
                                        <p:tgtEl>
                                          <p:spTgt spid="9">
                                            <p:graphicEl>
                                              <a:dgm id="{BCE37EF9-E524-41B7-A46A-1CF8F5A7893C}"/>
                                            </p:graphicEl>
                                          </p:spTgt>
                                        </p:tgtEl>
                                        <p:attrNameLst>
                                          <p:attrName>ppt_w</p:attrName>
                                        </p:attrNameLst>
                                      </p:cBhvr>
                                      <p:tavLst>
                                        <p:tav tm="0">
                                          <p:val>
                                            <p:fltVal val="0"/>
                                          </p:val>
                                        </p:tav>
                                        <p:tav tm="100000">
                                          <p:val>
                                            <p:strVal val="#ppt_w"/>
                                          </p:val>
                                        </p:tav>
                                      </p:tavLst>
                                    </p:anim>
                                    <p:anim calcmode="lin" valueType="num">
                                      <p:cBhvr>
                                        <p:cTn id="145" dur="500" fill="hold"/>
                                        <p:tgtEl>
                                          <p:spTgt spid="9">
                                            <p:graphicEl>
                                              <a:dgm id="{BCE37EF9-E524-41B7-A46A-1CF8F5A7893C}"/>
                                            </p:graphicEl>
                                          </p:spTgt>
                                        </p:tgtEl>
                                        <p:attrNameLst>
                                          <p:attrName>ppt_h</p:attrName>
                                        </p:attrNameLst>
                                      </p:cBhvr>
                                      <p:tavLst>
                                        <p:tav tm="0">
                                          <p:val>
                                            <p:fltVal val="0"/>
                                          </p:val>
                                        </p:tav>
                                        <p:tav tm="100000">
                                          <p:val>
                                            <p:strVal val="#ppt_h"/>
                                          </p:val>
                                        </p:tav>
                                      </p:tavLst>
                                    </p:anim>
                                    <p:animEffect transition="in" filter="fade">
                                      <p:cBhvr>
                                        <p:cTn id="146" dur="500"/>
                                        <p:tgtEl>
                                          <p:spTgt spid="9">
                                            <p:graphicEl>
                                              <a:dgm id="{BCE37EF9-E524-41B7-A46A-1CF8F5A7893C}"/>
                                            </p:graphicEl>
                                          </p:spTgt>
                                        </p:tgtEl>
                                      </p:cBhvr>
                                    </p:animEffect>
                                    <p:anim calcmode="lin" valueType="num">
                                      <p:cBhvr>
                                        <p:cTn id="147" dur="500" fill="hold"/>
                                        <p:tgtEl>
                                          <p:spTgt spid="9">
                                            <p:graphicEl>
                                              <a:dgm id="{BCE37EF9-E524-41B7-A46A-1CF8F5A7893C}"/>
                                            </p:graphicEl>
                                          </p:spTgt>
                                        </p:tgtEl>
                                        <p:attrNameLst>
                                          <p:attrName>ppt_x</p:attrName>
                                        </p:attrNameLst>
                                      </p:cBhvr>
                                      <p:tavLst>
                                        <p:tav tm="0">
                                          <p:val>
                                            <p:fltVal val="0.5"/>
                                          </p:val>
                                        </p:tav>
                                        <p:tav tm="100000">
                                          <p:val>
                                            <p:strVal val="#ppt_x"/>
                                          </p:val>
                                        </p:tav>
                                      </p:tavLst>
                                    </p:anim>
                                    <p:anim calcmode="lin" valueType="num">
                                      <p:cBhvr>
                                        <p:cTn id="148" dur="500" fill="hold"/>
                                        <p:tgtEl>
                                          <p:spTgt spid="9">
                                            <p:graphicEl>
                                              <a:dgm id="{BCE37EF9-E524-41B7-A46A-1CF8F5A7893C}"/>
                                            </p:graphicEl>
                                          </p:spTgt>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9">
                                            <p:graphicEl>
                                              <a:dgm id="{438BF881-361B-4B84-BE5B-CA798A35B598}"/>
                                            </p:graphicEl>
                                          </p:spTgt>
                                        </p:tgtEl>
                                        <p:attrNameLst>
                                          <p:attrName>style.visibility</p:attrName>
                                        </p:attrNameLst>
                                      </p:cBhvr>
                                      <p:to>
                                        <p:strVal val="visible"/>
                                      </p:to>
                                    </p:set>
                                    <p:anim calcmode="lin" valueType="num">
                                      <p:cBhvr>
                                        <p:cTn id="151" dur="500" fill="hold"/>
                                        <p:tgtEl>
                                          <p:spTgt spid="9">
                                            <p:graphicEl>
                                              <a:dgm id="{438BF881-361B-4B84-BE5B-CA798A35B598}"/>
                                            </p:graphicEl>
                                          </p:spTgt>
                                        </p:tgtEl>
                                        <p:attrNameLst>
                                          <p:attrName>ppt_w</p:attrName>
                                        </p:attrNameLst>
                                      </p:cBhvr>
                                      <p:tavLst>
                                        <p:tav tm="0">
                                          <p:val>
                                            <p:fltVal val="0"/>
                                          </p:val>
                                        </p:tav>
                                        <p:tav tm="100000">
                                          <p:val>
                                            <p:strVal val="#ppt_w"/>
                                          </p:val>
                                        </p:tav>
                                      </p:tavLst>
                                    </p:anim>
                                    <p:anim calcmode="lin" valueType="num">
                                      <p:cBhvr>
                                        <p:cTn id="152" dur="500" fill="hold"/>
                                        <p:tgtEl>
                                          <p:spTgt spid="9">
                                            <p:graphicEl>
                                              <a:dgm id="{438BF881-361B-4B84-BE5B-CA798A35B598}"/>
                                            </p:graphicEl>
                                          </p:spTgt>
                                        </p:tgtEl>
                                        <p:attrNameLst>
                                          <p:attrName>ppt_h</p:attrName>
                                        </p:attrNameLst>
                                      </p:cBhvr>
                                      <p:tavLst>
                                        <p:tav tm="0">
                                          <p:val>
                                            <p:fltVal val="0"/>
                                          </p:val>
                                        </p:tav>
                                        <p:tav tm="100000">
                                          <p:val>
                                            <p:strVal val="#ppt_h"/>
                                          </p:val>
                                        </p:tav>
                                      </p:tavLst>
                                    </p:anim>
                                    <p:animEffect transition="in" filter="fade">
                                      <p:cBhvr>
                                        <p:cTn id="153" dur="500"/>
                                        <p:tgtEl>
                                          <p:spTgt spid="9">
                                            <p:graphicEl>
                                              <a:dgm id="{438BF881-361B-4B84-BE5B-CA798A35B598}"/>
                                            </p:graphicEl>
                                          </p:spTgt>
                                        </p:tgtEl>
                                      </p:cBhvr>
                                    </p:animEffect>
                                    <p:anim calcmode="lin" valueType="num">
                                      <p:cBhvr>
                                        <p:cTn id="154" dur="500" fill="hold"/>
                                        <p:tgtEl>
                                          <p:spTgt spid="9">
                                            <p:graphicEl>
                                              <a:dgm id="{438BF881-361B-4B84-BE5B-CA798A35B598}"/>
                                            </p:graphicEl>
                                          </p:spTgt>
                                        </p:tgtEl>
                                        <p:attrNameLst>
                                          <p:attrName>ppt_x</p:attrName>
                                        </p:attrNameLst>
                                      </p:cBhvr>
                                      <p:tavLst>
                                        <p:tav tm="0">
                                          <p:val>
                                            <p:fltVal val="0.5"/>
                                          </p:val>
                                        </p:tav>
                                        <p:tav tm="100000">
                                          <p:val>
                                            <p:strVal val="#ppt_x"/>
                                          </p:val>
                                        </p:tav>
                                      </p:tavLst>
                                    </p:anim>
                                    <p:anim calcmode="lin" valueType="num">
                                      <p:cBhvr>
                                        <p:cTn id="155" dur="500" fill="hold"/>
                                        <p:tgtEl>
                                          <p:spTgt spid="9">
                                            <p:graphicEl>
                                              <a:dgm id="{438BF881-361B-4B84-BE5B-CA798A35B598}"/>
                                            </p:graphicEl>
                                          </p:spTgt>
                                        </p:tgtEl>
                                        <p:attrNameLst>
                                          <p:attrName>ppt_y</p:attrName>
                                        </p:attrNameLst>
                                      </p:cBhvr>
                                      <p:tavLst>
                                        <p:tav tm="0">
                                          <p:val>
                                            <p:fltVal val="0.5"/>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53" presetClass="entr" presetSubtype="528" fill="hold" grpId="0" nodeType="clickEffect">
                                  <p:stCondLst>
                                    <p:cond delay="0"/>
                                  </p:stCondLst>
                                  <p:childTnLst>
                                    <p:set>
                                      <p:cBhvr>
                                        <p:cTn id="159" dur="1" fill="hold">
                                          <p:stCondLst>
                                            <p:cond delay="0"/>
                                          </p:stCondLst>
                                        </p:cTn>
                                        <p:tgtEl>
                                          <p:spTgt spid="9">
                                            <p:graphicEl>
                                              <a:dgm id="{AB5E8483-8E1A-49E8-9A9A-C5E54944D915}"/>
                                            </p:graphicEl>
                                          </p:spTgt>
                                        </p:tgtEl>
                                        <p:attrNameLst>
                                          <p:attrName>style.visibility</p:attrName>
                                        </p:attrNameLst>
                                      </p:cBhvr>
                                      <p:to>
                                        <p:strVal val="visible"/>
                                      </p:to>
                                    </p:set>
                                    <p:anim calcmode="lin" valueType="num">
                                      <p:cBhvr>
                                        <p:cTn id="160" dur="500" fill="hold"/>
                                        <p:tgtEl>
                                          <p:spTgt spid="9">
                                            <p:graphicEl>
                                              <a:dgm id="{AB5E8483-8E1A-49E8-9A9A-C5E54944D915}"/>
                                            </p:graphicEl>
                                          </p:spTgt>
                                        </p:tgtEl>
                                        <p:attrNameLst>
                                          <p:attrName>ppt_w</p:attrName>
                                        </p:attrNameLst>
                                      </p:cBhvr>
                                      <p:tavLst>
                                        <p:tav tm="0">
                                          <p:val>
                                            <p:fltVal val="0"/>
                                          </p:val>
                                        </p:tav>
                                        <p:tav tm="100000">
                                          <p:val>
                                            <p:strVal val="#ppt_w"/>
                                          </p:val>
                                        </p:tav>
                                      </p:tavLst>
                                    </p:anim>
                                    <p:anim calcmode="lin" valueType="num">
                                      <p:cBhvr>
                                        <p:cTn id="161" dur="500" fill="hold"/>
                                        <p:tgtEl>
                                          <p:spTgt spid="9">
                                            <p:graphicEl>
                                              <a:dgm id="{AB5E8483-8E1A-49E8-9A9A-C5E54944D915}"/>
                                            </p:graphicEl>
                                          </p:spTgt>
                                        </p:tgtEl>
                                        <p:attrNameLst>
                                          <p:attrName>ppt_h</p:attrName>
                                        </p:attrNameLst>
                                      </p:cBhvr>
                                      <p:tavLst>
                                        <p:tav tm="0">
                                          <p:val>
                                            <p:fltVal val="0"/>
                                          </p:val>
                                        </p:tav>
                                        <p:tav tm="100000">
                                          <p:val>
                                            <p:strVal val="#ppt_h"/>
                                          </p:val>
                                        </p:tav>
                                      </p:tavLst>
                                    </p:anim>
                                    <p:animEffect transition="in" filter="fade">
                                      <p:cBhvr>
                                        <p:cTn id="162" dur="500"/>
                                        <p:tgtEl>
                                          <p:spTgt spid="9">
                                            <p:graphicEl>
                                              <a:dgm id="{AB5E8483-8E1A-49E8-9A9A-C5E54944D915}"/>
                                            </p:graphicEl>
                                          </p:spTgt>
                                        </p:tgtEl>
                                      </p:cBhvr>
                                    </p:animEffect>
                                    <p:anim calcmode="lin" valueType="num">
                                      <p:cBhvr>
                                        <p:cTn id="163" dur="500" fill="hold"/>
                                        <p:tgtEl>
                                          <p:spTgt spid="9">
                                            <p:graphicEl>
                                              <a:dgm id="{AB5E8483-8E1A-49E8-9A9A-C5E54944D915}"/>
                                            </p:graphicEl>
                                          </p:spTgt>
                                        </p:tgtEl>
                                        <p:attrNameLst>
                                          <p:attrName>ppt_x</p:attrName>
                                        </p:attrNameLst>
                                      </p:cBhvr>
                                      <p:tavLst>
                                        <p:tav tm="0">
                                          <p:val>
                                            <p:fltVal val="0.5"/>
                                          </p:val>
                                        </p:tav>
                                        <p:tav tm="100000">
                                          <p:val>
                                            <p:strVal val="#ppt_x"/>
                                          </p:val>
                                        </p:tav>
                                      </p:tavLst>
                                    </p:anim>
                                    <p:anim calcmode="lin" valueType="num">
                                      <p:cBhvr>
                                        <p:cTn id="164" dur="500" fill="hold"/>
                                        <p:tgtEl>
                                          <p:spTgt spid="9">
                                            <p:graphicEl>
                                              <a:dgm id="{AB5E8483-8E1A-49E8-9A9A-C5E54944D915}"/>
                                            </p:graphicEl>
                                          </p:spTgt>
                                        </p:tgtEl>
                                        <p:attrNameLst>
                                          <p:attrName>ppt_y</p:attrName>
                                        </p:attrNameLst>
                                      </p:cBhvr>
                                      <p:tavLst>
                                        <p:tav tm="0">
                                          <p:val>
                                            <p:fltVal val="0.5"/>
                                          </p:val>
                                        </p:tav>
                                        <p:tav tm="100000">
                                          <p:val>
                                            <p:strVal val="#ppt_y"/>
                                          </p:val>
                                        </p:tav>
                                      </p:tavLst>
                                    </p:anim>
                                  </p:childTnLst>
                                </p:cTn>
                              </p:par>
                              <p:par>
                                <p:cTn id="165" presetID="53" presetClass="entr" presetSubtype="528" fill="hold" grpId="0" nodeType="withEffect">
                                  <p:stCondLst>
                                    <p:cond delay="0"/>
                                  </p:stCondLst>
                                  <p:childTnLst>
                                    <p:set>
                                      <p:cBhvr>
                                        <p:cTn id="166" dur="1" fill="hold">
                                          <p:stCondLst>
                                            <p:cond delay="0"/>
                                          </p:stCondLst>
                                        </p:cTn>
                                        <p:tgtEl>
                                          <p:spTgt spid="9">
                                            <p:graphicEl>
                                              <a:dgm id="{8EC7EA23-0E80-4387-A305-DB4E2A2311D8}"/>
                                            </p:graphicEl>
                                          </p:spTgt>
                                        </p:tgtEl>
                                        <p:attrNameLst>
                                          <p:attrName>style.visibility</p:attrName>
                                        </p:attrNameLst>
                                      </p:cBhvr>
                                      <p:to>
                                        <p:strVal val="visible"/>
                                      </p:to>
                                    </p:set>
                                    <p:anim calcmode="lin" valueType="num">
                                      <p:cBhvr>
                                        <p:cTn id="167" dur="500" fill="hold"/>
                                        <p:tgtEl>
                                          <p:spTgt spid="9">
                                            <p:graphicEl>
                                              <a:dgm id="{8EC7EA23-0E80-4387-A305-DB4E2A2311D8}"/>
                                            </p:graphicEl>
                                          </p:spTgt>
                                        </p:tgtEl>
                                        <p:attrNameLst>
                                          <p:attrName>ppt_w</p:attrName>
                                        </p:attrNameLst>
                                      </p:cBhvr>
                                      <p:tavLst>
                                        <p:tav tm="0">
                                          <p:val>
                                            <p:fltVal val="0"/>
                                          </p:val>
                                        </p:tav>
                                        <p:tav tm="100000">
                                          <p:val>
                                            <p:strVal val="#ppt_w"/>
                                          </p:val>
                                        </p:tav>
                                      </p:tavLst>
                                    </p:anim>
                                    <p:anim calcmode="lin" valueType="num">
                                      <p:cBhvr>
                                        <p:cTn id="168" dur="500" fill="hold"/>
                                        <p:tgtEl>
                                          <p:spTgt spid="9">
                                            <p:graphicEl>
                                              <a:dgm id="{8EC7EA23-0E80-4387-A305-DB4E2A2311D8}"/>
                                            </p:graphicEl>
                                          </p:spTgt>
                                        </p:tgtEl>
                                        <p:attrNameLst>
                                          <p:attrName>ppt_h</p:attrName>
                                        </p:attrNameLst>
                                      </p:cBhvr>
                                      <p:tavLst>
                                        <p:tav tm="0">
                                          <p:val>
                                            <p:fltVal val="0"/>
                                          </p:val>
                                        </p:tav>
                                        <p:tav tm="100000">
                                          <p:val>
                                            <p:strVal val="#ppt_h"/>
                                          </p:val>
                                        </p:tav>
                                      </p:tavLst>
                                    </p:anim>
                                    <p:animEffect transition="in" filter="fade">
                                      <p:cBhvr>
                                        <p:cTn id="169" dur="500"/>
                                        <p:tgtEl>
                                          <p:spTgt spid="9">
                                            <p:graphicEl>
                                              <a:dgm id="{8EC7EA23-0E80-4387-A305-DB4E2A2311D8}"/>
                                            </p:graphicEl>
                                          </p:spTgt>
                                        </p:tgtEl>
                                      </p:cBhvr>
                                    </p:animEffect>
                                    <p:anim calcmode="lin" valueType="num">
                                      <p:cBhvr>
                                        <p:cTn id="170" dur="500" fill="hold"/>
                                        <p:tgtEl>
                                          <p:spTgt spid="9">
                                            <p:graphicEl>
                                              <a:dgm id="{8EC7EA23-0E80-4387-A305-DB4E2A2311D8}"/>
                                            </p:graphicEl>
                                          </p:spTgt>
                                        </p:tgtEl>
                                        <p:attrNameLst>
                                          <p:attrName>ppt_x</p:attrName>
                                        </p:attrNameLst>
                                      </p:cBhvr>
                                      <p:tavLst>
                                        <p:tav tm="0">
                                          <p:val>
                                            <p:fltVal val="0.5"/>
                                          </p:val>
                                        </p:tav>
                                        <p:tav tm="100000">
                                          <p:val>
                                            <p:strVal val="#ppt_x"/>
                                          </p:val>
                                        </p:tav>
                                      </p:tavLst>
                                    </p:anim>
                                    <p:anim calcmode="lin" valueType="num">
                                      <p:cBhvr>
                                        <p:cTn id="171" dur="500" fill="hold"/>
                                        <p:tgtEl>
                                          <p:spTgt spid="9">
                                            <p:graphicEl>
                                              <a:dgm id="{8EC7EA23-0E80-4387-A305-DB4E2A2311D8}"/>
                                            </p:graphicEl>
                                          </p:spTgt>
                                        </p:tgtEl>
                                        <p:attrNameLst>
                                          <p:attrName>ppt_y</p:attrName>
                                        </p:attrNameLst>
                                      </p:cBhvr>
                                      <p:tavLst>
                                        <p:tav tm="0">
                                          <p:val>
                                            <p:fltVal val="0.5"/>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10">
                                            <p:txEl>
                                              <p:pRg st="0" end="0"/>
                                            </p:txEl>
                                          </p:spTgt>
                                        </p:tgtEl>
                                        <p:attrNameLst>
                                          <p:attrName>style.visibility</p:attrName>
                                        </p:attrNameLst>
                                      </p:cBhvr>
                                      <p:to>
                                        <p:strVal val="visible"/>
                                      </p:to>
                                    </p:set>
                                    <p:animEffect transition="in" filter="wipe(left)">
                                      <p:cBhvr>
                                        <p:cTn id="176" dur="500"/>
                                        <p:tgtEl>
                                          <p:spTgt spid="10">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10">
                                            <p:txEl>
                                              <p:pRg st="1" end="1"/>
                                            </p:txEl>
                                          </p:spTgt>
                                        </p:tgtEl>
                                        <p:attrNameLst>
                                          <p:attrName>style.visibility</p:attrName>
                                        </p:attrNameLst>
                                      </p:cBhvr>
                                      <p:to>
                                        <p:strVal val="visible"/>
                                      </p:to>
                                    </p:set>
                                    <p:animEffect transition="in" filter="wipe(left)">
                                      <p:cBhvr>
                                        <p:cTn id="18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Graphic spid="8" grpId="0">
        <p:bldSub>
          <a:bldDgm bld="one"/>
        </p:bldSub>
      </p:bldGraphic>
      <p:bldGraphic spid="9" grpId="0">
        <p:bldSub>
          <a:bldDgm bld="one"/>
        </p:bldSub>
      </p:bldGraphic>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B366811-101B-4DF9-8F37-1332A4F7EE42}"/>
              </a:ext>
            </a:extLst>
          </p:cNvPr>
          <p:cNvSpPr txBox="1"/>
          <p:nvPr/>
        </p:nvSpPr>
        <p:spPr>
          <a:xfrm>
            <a:off x="1075184" y="772542"/>
            <a:ext cx="7987936" cy="3862596"/>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oper Black" panose="0208090404030B020404" pitchFamily="18" charset="0"/>
                <a:ea typeface="游ゴシック" panose="020B0400000000000000" pitchFamily="50" charset="-128"/>
                <a:cs typeface="+mn-cs"/>
              </a:rPr>
              <a:t>人類の歴史の記録の中では、世界の諸国民の発展や諸帝国の興亡は、人間の意志や勇気に左右されているかのようにみえる。いろいろな事件の形成は、その大部分が人間の能力や野心やあるいは気まぐれによってきまるかのようにみえる。しかし神のみ言葉である聖書の中には幕が開かれていて、われわれはそこに、人間の利害や権力や欲望の一切の勝ち負けの上に、また背後に、あるいはそれを通して、憐れみに満ちた神の摂理が、黙々と忍耐づよくご自身の目的を達成するために働いているのを見るのである。</a:t>
            </a:r>
          </a:p>
        </p:txBody>
      </p:sp>
      <p:sp>
        <p:nvSpPr>
          <p:cNvPr id="4" name="CuadroTexto 3">
            <a:extLst>
              <a:ext uri="{FF2B5EF4-FFF2-40B4-BE49-F238E27FC236}">
                <a16:creationId xmlns:a16="http://schemas.microsoft.com/office/drawing/2014/main" xmlns="" id="{8881C10E-9659-45A8-975D-900E46E671D5}"/>
              </a:ext>
            </a:extLst>
          </p:cNvPr>
          <p:cNvSpPr txBox="1"/>
          <p:nvPr/>
        </p:nvSpPr>
        <p:spPr>
          <a:xfrm>
            <a:off x="3794764" y="4512045"/>
            <a:ext cx="4893520"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E.G.</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ホワイト著　</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国の指導者</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40</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章　ｐ</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108</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71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5BAE0F4C-27C5-4F54-B5FA-D8937A5F43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3715" y="3353924"/>
            <a:ext cx="1420949" cy="1660988"/>
          </a:xfrm>
          <a:prstGeom prst="rect">
            <a:avLst/>
          </a:prstGeom>
          <a:ln w="88900" cap="sq" cmpd="thickThin">
            <a:solidFill>
              <a:srgbClr val="000000"/>
            </a:solidFill>
            <a:prstDash val="solid"/>
            <a:miter lim="800000"/>
          </a:ln>
          <a:effectLst>
            <a:innerShdw blurRad="76200">
              <a:srgbClr val="000000"/>
            </a:innerShdw>
          </a:effectLst>
        </p:spPr>
      </p:pic>
      <p:pic>
        <p:nvPicPr>
          <p:cNvPr id="17" name="Imagen 16">
            <a:extLst>
              <a:ext uri="{FF2B5EF4-FFF2-40B4-BE49-F238E27FC236}">
                <a16:creationId xmlns:a16="http://schemas.microsoft.com/office/drawing/2014/main" xmlns="" id="{CD82E1C8-4CF6-4BCB-ADA8-53E2791C8D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46" y="750473"/>
            <a:ext cx="1849174" cy="12000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B48352D9-95B4-4D95-A4FA-CCAFC244B8DE}"/>
              </a:ext>
            </a:extLst>
          </p:cNvPr>
          <p:cNvSpPr txBox="1"/>
          <p:nvPr/>
        </p:nvSpPr>
        <p:spPr>
          <a:xfrm>
            <a:off x="2334491" y="65896"/>
            <a:ext cx="4475017" cy="646331"/>
          </a:xfrm>
          <a:prstGeom prst="rect">
            <a:avLst/>
          </a:prstGeom>
          <a:noFill/>
        </p:spPr>
        <p:txBody>
          <a:bodyPr wrap="square">
            <a:spAutoFit/>
          </a:bodyPr>
          <a:lstStyle/>
          <a:p>
            <a:pPr algn="dist"/>
            <a:r>
              <a:rPr lang="ja-JP" altLang="en-US" sz="3600" b="1" dirty="0">
                <a:ln w="10160">
                  <a:solidFill>
                    <a:srgbClr val="112B43"/>
                  </a:solidFill>
                  <a:prstDash val="solid"/>
                </a:ln>
                <a:solidFill>
                  <a:srgbClr val="FFFFFF"/>
                </a:solidFill>
                <a:effectLst>
                  <a:outerShdw blurRad="38100" dist="22860" dir="5400000" algn="tl" rotWithShape="0">
                    <a:srgbClr val="000000">
                      <a:alpha val="67000"/>
                    </a:srgbClr>
                  </a:outerShdw>
                </a:effectLst>
              </a:rPr>
              <a:t>大いなる都バビロン</a:t>
            </a:r>
            <a:endParaRPr lang="es-ES" sz="3600" b="1" dirty="0">
              <a:ln w="10160">
                <a:solidFill>
                  <a:srgbClr val="112B43"/>
                </a:solidFill>
                <a:prstDash val="solid"/>
              </a:ln>
              <a:solidFill>
                <a:srgbClr val="FFFFFF"/>
              </a:solidFill>
              <a:effectLst>
                <a:outerShdw blurRad="38100" dist="22860" dir="5400000" algn="tl" rotWithShape="0">
                  <a:srgbClr val="000000">
                    <a:alpha val="67000"/>
                  </a:srgbClr>
                </a:outerShdw>
              </a:effectLst>
            </a:endParaRPr>
          </a:p>
        </p:txBody>
      </p:sp>
      <p:sp>
        <p:nvSpPr>
          <p:cNvPr id="5" name="CuadroTexto 4">
            <a:extLst>
              <a:ext uri="{FF2B5EF4-FFF2-40B4-BE49-F238E27FC236}">
                <a16:creationId xmlns:a16="http://schemas.microsoft.com/office/drawing/2014/main" xmlns="" id="{61328C68-AA67-498B-90B0-1AF61386B226}"/>
              </a:ext>
            </a:extLst>
          </p:cNvPr>
          <p:cNvSpPr txBox="1"/>
          <p:nvPr/>
        </p:nvSpPr>
        <p:spPr>
          <a:xfrm>
            <a:off x="2073965" y="732487"/>
            <a:ext cx="6930699" cy="584775"/>
          </a:xfrm>
          <a:prstGeom prst="rect">
            <a:avLst/>
          </a:prstGeom>
          <a:noFill/>
        </p:spPr>
        <p:txBody>
          <a:bodyPr wrap="square">
            <a:spAutoFit/>
            <a:scene3d>
              <a:camera prst="orthographicFront"/>
              <a:lightRig rig="threePt" dir="t"/>
            </a:scene3d>
            <a:sp3d extrusionH="57150">
              <a:bevelT w="38100" h="38100"/>
            </a:sp3d>
          </a:bodyPr>
          <a:lstStyle/>
          <a:p>
            <a:r>
              <a:rPr lang="ja-JP" altLang="en-US" sz="16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見よ、わたしは、しろがねをも顧みず、こがねをも喜ばないメデアびとを起して、彼らにむかわせる。</a:t>
            </a:r>
            <a:r>
              <a:rPr lang="ja-JP" altLang="en-US" sz="14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　イザヤ</a:t>
            </a:r>
            <a:r>
              <a:rPr lang="es-ES" sz="14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 13:17</a:t>
            </a:r>
            <a:endParaRPr lang="es-ES" sz="16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3E958000-44B7-4B16-9EE4-395CFDDD4D85}"/>
              </a:ext>
            </a:extLst>
          </p:cNvPr>
          <p:cNvSpPr txBox="1"/>
          <p:nvPr/>
        </p:nvSpPr>
        <p:spPr>
          <a:xfrm>
            <a:off x="298457" y="2159724"/>
            <a:ext cx="8706207" cy="584775"/>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イザヤは、イエス様がエルサレムの滅亡を預言し、再臨の出来事を重ね合わせた時のように、バビロンの将来の滅亡を再臨（</a:t>
            </a:r>
            <a:r>
              <a:rPr lang="en-US" altLang="ja-JP" sz="1600" b="1" dirty="0">
                <a:effectLst>
                  <a:outerShdw blurRad="38100" dist="38100" dir="2700000" algn="tl">
                    <a:srgbClr val="000000">
                      <a:alpha val="43137"/>
                    </a:srgbClr>
                  </a:outerShdw>
                </a:effectLst>
              </a:rPr>
              <a:t>9-11</a:t>
            </a:r>
            <a:r>
              <a:rPr lang="ja-JP" altLang="en-US" sz="1600" b="1" dirty="0">
                <a:effectLst>
                  <a:outerShdw blurRad="38100" dist="38100" dir="2700000" algn="tl">
                    <a:srgbClr val="000000">
                      <a:alpha val="43137"/>
                    </a:srgbClr>
                  </a:outerShdw>
                </a:effectLst>
              </a:rPr>
              <a:t>節）と対比して説明しています。</a:t>
            </a:r>
            <a:endParaRPr lang="en-US" sz="1600" b="1" dirty="0">
              <a:effectLst>
                <a:outerShdw blurRad="38100" dist="38100" dir="2700000" algn="tl">
                  <a:srgbClr val="000000">
                    <a:alpha val="43137"/>
                  </a:srgbClr>
                </a:outerShdw>
              </a:effectLst>
            </a:endParaRPr>
          </a:p>
        </p:txBody>
      </p:sp>
      <p:grpSp>
        <p:nvGrpSpPr>
          <p:cNvPr id="11" name="Grupo 10">
            <a:extLst>
              <a:ext uri="{FF2B5EF4-FFF2-40B4-BE49-F238E27FC236}">
                <a16:creationId xmlns:a16="http://schemas.microsoft.com/office/drawing/2014/main" xmlns="" id="{168F5282-F981-47EA-8D0E-64E6A1E980F7}"/>
              </a:ext>
            </a:extLst>
          </p:cNvPr>
          <p:cNvGrpSpPr/>
          <p:nvPr/>
        </p:nvGrpSpPr>
        <p:grpSpPr>
          <a:xfrm>
            <a:off x="6858691" y="1303947"/>
            <a:ext cx="2062657" cy="687574"/>
            <a:chOff x="5585840" y="1225378"/>
            <a:chExt cx="3440595" cy="1146901"/>
          </a:xfrm>
        </p:grpSpPr>
        <p:pic>
          <p:nvPicPr>
            <p:cNvPr id="4" name="Imagen 3">
              <a:extLst>
                <a:ext uri="{FF2B5EF4-FFF2-40B4-BE49-F238E27FC236}">
                  <a16:creationId xmlns:a16="http://schemas.microsoft.com/office/drawing/2014/main" xmlns="" id="{DD8E3E74-7E28-4717-A3BF-DB69FB3831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5840" y="1225378"/>
              <a:ext cx="1144080" cy="1144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C5129831-4ECF-498B-94DE-E907A0FCE1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9920" y="1225378"/>
              <a:ext cx="1144080" cy="1144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0F2C4370-DE65-465C-AA86-7D522B8DEB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74000" y="1225378"/>
              <a:ext cx="1152435" cy="11469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pic>
        <p:nvPicPr>
          <p:cNvPr id="15" name="Imagen 14">
            <a:extLst>
              <a:ext uri="{FF2B5EF4-FFF2-40B4-BE49-F238E27FC236}">
                <a16:creationId xmlns:a16="http://schemas.microsoft.com/office/drawing/2014/main" xmlns="" id="{9418582D-1FCD-48BE-AFDD-CA59419D33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5846" y="2925806"/>
            <a:ext cx="2644102" cy="2102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xmlns="" id="{06C5E22A-ECD2-4A86-A682-C0F42F60BF15}"/>
              </a:ext>
            </a:extLst>
          </p:cNvPr>
          <p:cNvSpPr txBox="1"/>
          <p:nvPr/>
        </p:nvSpPr>
        <p:spPr>
          <a:xfrm>
            <a:off x="2820109" y="2761912"/>
            <a:ext cx="6101239" cy="584775"/>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神様はこれらの出来事をコントロールされていましたが、人々には自分の自由意志で行動させていました（</a:t>
            </a:r>
            <a:r>
              <a:rPr lang="en-US" altLang="ja-JP" sz="1600" b="1" dirty="0">
                <a:effectLst>
                  <a:outerShdw blurRad="38100" dist="38100" dir="2700000" algn="tl">
                    <a:srgbClr val="000000">
                      <a:alpha val="43137"/>
                    </a:srgbClr>
                  </a:outerShdw>
                </a:effectLst>
              </a:rPr>
              <a:t>15-18</a:t>
            </a:r>
            <a:r>
              <a:rPr lang="ja-JP" altLang="en-US" sz="1600" b="1" dirty="0">
                <a:effectLst>
                  <a:outerShdw blurRad="38100" dist="38100" dir="2700000" algn="tl">
                    <a:srgbClr val="000000">
                      <a:alpha val="43137"/>
                    </a:srgbClr>
                  </a:outerShdw>
                </a:effectLst>
              </a:rPr>
              <a:t>節）。</a:t>
            </a:r>
          </a:p>
        </p:txBody>
      </p:sp>
      <p:sp>
        <p:nvSpPr>
          <p:cNvPr id="22" name="CuadroTexto 21">
            <a:extLst>
              <a:ext uri="{FF2B5EF4-FFF2-40B4-BE49-F238E27FC236}">
                <a16:creationId xmlns:a16="http://schemas.microsoft.com/office/drawing/2014/main" xmlns="" id="{853E0D0E-0B90-4E66-9B3C-9A28AD1ABB69}"/>
              </a:ext>
            </a:extLst>
          </p:cNvPr>
          <p:cNvSpPr txBox="1"/>
          <p:nvPr/>
        </p:nvSpPr>
        <p:spPr>
          <a:xfrm>
            <a:off x="2948769" y="3522698"/>
            <a:ext cx="4416124" cy="1323439"/>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バビロンはメド・ペルシャ帝国の首都の一つとなった。アレクサンダー大王がバビロンに入ったとき、すでにバビロンは衰退していました。それは次第に忘却と放棄の中に沈んでいきました（</a:t>
            </a:r>
            <a:r>
              <a:rPr lang="en-US" altLang="ja-JP" sz="1600" b="1" dirty="0">
                <a:effectLst>
                  <a:outerShdw blurRad="38100" dist="38100" dir="2700000" algn="tl">
                    <a:srgbClr val="000000">
                      <a:alpha val="43137"/>
                    </a:srgbClr>
                  </a:outerShdw>
                </a:effectLst>
              </a:rPr>
              <a:t>20</a:t>
            </a:r>
            <a:r>
              <a:rPr lang="ja-JP" altLang="en-US" sz="1600" b="1" dirty="0">
                <a:effectLst>
                  <a:outerShdw blurRad="38100" dist="38100" dir="2700000" algn="tl">
                    <a:srgbClr val="000000">
                      <a:alpha val="43137"/>
                    </a:srgbClr>
                  </a:outerShdw>
                </a:effectLst>
              </a:rPr>
              <a:t>節）。</a:t>
            </a:r>
          </a:p>
        </p:txBody>
      </p:sp>
      <p:sp>
        <p:nvSpPr>
          <p:cNvPr id="24" name="CuadroTexto 23">
            <a:extLst>
              <a:ext uri="{FF2B5EF4-FFF2-40B4-BE49-F238E27FC236}">
                <a16:creationId xmlns:a16="http://schemas.microsoft.com/office/drawing/2014/main" xmlns="" id="{2E95E417-D723-4635-8DB6-13D3B8BF16AF}"/>
              </a:ext>
            </a:extLst>
          </p:cNvPr>
          <p:cNvSpPr txBox="1"/>
          <p:nvPr/>
        </p:nvSpPr>
        <p:spPr>
          <a:xfrm>
            <a:off x="2073965" y="1415327"/>
            <a:ext cx="4599338" cy="584775"/>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上記のみ言葉が書かれた時、バビロンは強力な影響を及ぼす国ではありませんでした。</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99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900" decel="100000" fill="hold"/>
                                        <p:tgtEl>
                                          <p:spTgt spid="1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900" decel="100000" fill="hold"/>
                                        <p:tgtEl>
                                          <p:spTgt spid="2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Vertical)">
                                      <p:cBhvr>
                                        <p:cTn id="38" dur="500"/>
                                        <p:tgtEl>
                                          <p:spTgt spid="11"/>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out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56B775A7-8728-4CC4-95F2-D21BF12F04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636" y="3391152"/>
            <a:ext cx="1307760" cy="1607036"/>
          </a:xfrm>
          <a:prstGeom prst="snip2DiagRect">
            <a:avLst>
              <a:gd name="adj1" fmla="val 15250"/>
              <a:gd name="adj2" fmla="val 16667"/>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39CBCDD5-C7A2-4B29-833B-DA2C0D27F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617" y="1752348"/>
            <a:ext cx="2068021" cy="135455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xmlns="" id="{0BD0650A-9D74-43C8-B028-5B7AD24D6C52}"/>
              </a:ext>
            </a:extLst>
          </p:cNvPr>
          <p:cNvSpPr txBox="1"/>
          <p:nvPr/>
        </p:nvSpPr>
        <p:spPr>
          <a:xfrm>
            <a:off x="1818546" y="270857"/>
            <a:ext cx="4644598" cy="523220"/>
          </a:xfrm>
          <a:prstGeom prst="rect">
            <a:avLst/>
          </a:prstGeom>
          <a:noFill/>
        </p:spPr>
        <p:txBody>
          <a:bodyPr wrap="square">
            <a:spAutoFit/>
          </a:bodyPr>
          <a:lstStyle/>
          <a:p>
            <a:pPr algn="dist"/>
            <a:r>
              <a:rPr lang="ja-JP" altLang="en-US" sz="2800" b="1" dirty="0">
                <a:ln w="0"/>
                <a:effectLst>
                  <a:outerShdw blurRad="38100" dist="19050" dir="2700000" algn="tl" rotWithShape="0">
                    <a:schemeClr val="dk1">
                      <a:alpha val="40000"/>
                    </a:schemeClr>
                  </a:outerShdw>
                </a:effectLst>
              </a:rPr>
              <a:t>神の山から落ちた「君主」</a:t>
            </a:r>
            <a:endParaRPr lang="es-ES" sz="2800" b="1" dirty="0">
              <a:ln w="0"/>
              <a:effectLst>
                <a:outerShdw blurRad="38100" dist="19050" dir="2700000" algn="tl" rotWithShape="0">
                  <a:schemeClr val="dk1">
                    <a:alpha val="40000"/>
                  </a:schemeClr>
                </a:outerShdw>
              </a:effectLst>
            </a:endParaRPr>
          </a:p>
        </p:txBody>
      </p:sp>
      <p:sp>
        <p:nvSpPr>
          <p:cNvPr id="5" name="CuadroTexto 4">
            <a:extLst>
              <a:ext uri="{FF2B5EF4-FFF2-40B4-BE49-F238E27FC236}">
                <a16:creationId xmlns:a16="http://schemas.microsoft.com/office/drawing/2014/main" xmlns="" id="{9C47C0A5-45FB-4CB6-BD83-6DF6AEABC4B0}"/>
              </a:ext>
            </a:extLst>
          </p:cNvPr>
          <p:cNvSpPr txBox="1"/>
          <p:nvPr/>
        </p:nvSpPr>
        <p:spPr>
          <a:xfrm>
            <a:off x="323597" y="855905"/>
            <a:ext cx="7014754" cy="800219"/>
          </a:xfrm>
          <a:prstGeom prst="rect">
            <a:avLst/>
          </a:prstGeom>
          <a:noFill/>
        </p:spPr>
        <p:txBody>
          <a:bodyPr wrap="square">
            <a:spAutoFit/>
          </a:bodyPr>
          <a:lstStyle/>
          <a:p>
            <a:pPr algn="ctr"/>
            <a:r>
              <a:rPr lang="ja-JP" altLang="en-US" sz="1600" b="1" dirty="0">
                <a:solidFill>
                  <a:srgbClr val="C00000"/>
                </a:solidFill>
                <a:effectLst>
                  <a:outerShdw blurRad="38100" dist="38100" dir="2700000" algn="tl">
                    <a:srgbClr val="000000">
                      <a:alpha val="43137"/>
                    </a:srgbClr>
                  </a:outerShdw>
                </a:effectLst>
                <a:latin typeface="Comic Sans MS" panose="030F0702030302020204" pitchFamily="66" charset="0"/>
              </a:rPr>
              <a:t>黎明の子、明けの明星よ、あなたは天から落ちてしまった。もろもろの国を倒した者よ、あなたは切られて地に倒れてしまった。</a:t>
            </a:r>
            <a:r>
              <a:rPr lang="en-US" sz="1600" b="1" dirty="0">
                <a:solidFill>
                  <a:srgbClr val="C00000"/>
                </a:solidFill>
                <a:effectLst>
                  <a:outerShdw blurRad="38100" dist="38100" dir="2700000" algn="tl">
                    <a:srgbClr val="000000">
                      <a:alpha val="43137"/>
                    </a:srgbClr>
                  </a:outerShdw>
                </a:effectLst>
                <a:latin typeface="Comic Sans MS" panose="030F0702030302020204" pitchFamily="66" charset="0"/>
              </a:rPr>
              <a:t> </a:t>
            </a:r>
          </a:p>
          <a:p>
            <a:pPr algn="ctr"/>
            <a:r>
              <a:rPr lang="ja-JP" altLang="en-US" sz="1400" b="1" dirty="0">
                <a:solidFill>
                  <a:srgbClr val="C00000"/>
                </a:solidFill>
                <a:effectLst>
                  <a:outerShdw blurRad="38100" dist="38100" dir="2700000" algn="tl">
                    <a:srgbClr val="000000">
                      <a:alpha val="43137"/>
                    </a:srgbClr>
                  </a:outerShdw>
                </a:effectLst>
                <a:latin typeface="Comic Sans MS" panose="030F0702030302020204" pitchFamily="66" charset="0"/>
              </a:rPr>
              <a:t>イザヤ</a:t>
            </a:r>
            <a:r>
              <a:rPr lang="es-ES" sz="1400" b="1" dirty="0">
                <a:solidFill>
                  <a:srgbClr val="C00000"/>
                </a:solidFill>
                <a:effectLst>
                  <a:outerShdw blurRad="38100" dist="38100" dir="2700000" algn="tl">
                    <a:srgbClr val="000000">
                      <a:alpha val="43137"/>
                    </a:srgbClr>
                  </a:outerShdw>
                </a:effectLst>
                <a:latin typeface="Comic Sans MS" panose="030F0702030302020204" pitchFamily="66" charset="0"/>
              </a:rPr>
              <a:t> 14:12</a:t>
            </a:r>
          </a:p>
        </p:txBody>
      </p:sp>
      <p:sp>
        <p:nvSpPr>
          <p:cNvPr id="6" name="CuadroTexto 5">
            <a:extLst>
              <a:ext uri="{FF2B5EF4-FFF2-40B4-BE49-F238E27FC236}">
                <a16:creationId xmlns:a16="http://schemas.microsoft.com/office/drawing/2014/main" xmlns="" id="{59386355-41D6-427D-B964-C3775C893833}"/>
              </a:ext>
            </a:extLst>
          </p:cNvPr>
          <p:cNvSpPr txBox="1"/>
          <p:nvPr/>
        </p:nvSpPr>
        <p:spPr>
          <a:xfrm>
            <a:off x="2502780" y="1601376"/>
            <a:ext cx="6322871" cy="1646605"/>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バビロンの王は、高慢で尊大な王として描かれています。バビロンの王の多くはこのような王でした（ダニエル</a:t>
            </a:r>
            <a:r>
              <a:rPr lang="en-US" altLang="ja-JP" sz="1600" b="1" dirty="0">
                <a:effectLst>
                  <a:outerShdw blurRad="38100" dist="38100" dir="2700000" algn="tl">
                    <a:srgbClr val="000000">
                      <a:alpha val="43137"/>
                    </a:srgbClr>
                  </a:outerShdw>
                </a:effectLst>
              </a:rPr>
              <a:t>2:5; 3:7; 4:30; 5:2</a:t>
            </a:r>
            <a:r>
              <a:rPr lang="ja-JP" altLang="en-US" sz="1600" b="1" dirty="0">
                <a:effectLst>
                  <a:outerShdw blurRad="38100" dist="38100" dir="2700000" algn="tl">
                    <a:srgbClr val="000000">
                      <a:alpha val="43137"/>
                    </a:srgbClr>
                  </a:outerShdw>
                </a:effectLst>
              </a:rPr>
              <a:t>参照）</a:t>
            </a:r>
            <a:r>
              <a:rPr lang="ja-JP" altLang="en-US" sz="1600" b="1" dirty="0" smtClean="0">
                <a:effectLst>
                  <a:outerShdw blurRad="38100" dist="38100" dir="2700000" algn="tl">
                    <a:srgbClr val="000000">
                      <a:alpha val="43137"/>
                    </a:srgbClr>
                  </a:outerShdw>
                </a:effectLst>
              </a:rPr>
              <a:t>。</a:t>
            </a:r>
            <a:endParaRPr lang="en-US" altLang="ja-JP" sz="1600" b="1" dirty="0" smtClean="0">
              <a:effectLst>
                <a:outerShdw blurRad="38100" dist="38100" dir="2700000" algn="tl">
                  <a:srgbClr val="000000">
                    <a:alpha val="43137"/>
                  </a:srgbClr>
                </a:outerShdw>
              </a:effectLst>
            </a:endParaRPr>
          </a:p>
          <a:p>
            <a:pPr>
              <a:spcBef>
                <a:spcPts val="600"/>
              </a:spcBef>
            </a:pPr>
            <a:r>
              <a:rPr lang="ja-JP" altLang="en-US" sz="1600" b="1" dirty="0" smtClean="0">
                <a:effectLst>
                  <a:outerShdw blurRad="38100" dist="38100" dir="2700000" algn="tl">
                    <a:srgbClr val="000000">
                      <a:alpha val="43137"/>
                    </a:srgbClr>
                  </a:outerShdw>
                </a:effectLst>
              </a:rPr>
              <a:t>しかし</a:t>
            </a:r>
            <a:r>
              <a:rPr lang="ja-JP" altLang="en-US" sz="1600" b="1" dirty="0">
                <a:effectLst>
                  <a:outerShdw blurRad="38100" dist="38100" dir="2700000" algn="tl">
                    <a:srgbClr val="000000">
                      <a:alpha val="43137"/>
                    </a:srgbClr>
                  </a:outerShdw>
                </a:effectLst>
              </a:rPr>
              <a:t>、イザヤ書のこの部分は非常に詩的で寓話的です。問題の根源であるバビロンの真の王を示しており、それはルシファー、「悪魔</a:t>
            </a:r>
            <a:r>
              <a:rPr lang="ja-JP" altLang="en-US" sz="1600" b="1" dirty="0" smtClean="0">
                <a:effectLst>
                  <a:outerShdw blurRad="38100" dist="38100" dir="2700000" algn="tl">
                    <a:srgbClr val="000000">
                      <a:alpha val="43137"/>
                    </a:srgbClr>
                  </a:outerShdw>
                </a:effectLst>
              </a:rPr>
              <a:t>とか、サタンとか呼ばれ、全世界を惑わす年を経た蛇</a:t>
            </a:r>
            <a:r>
              <a:rPr lang="ja-JP" altLang="en-US" sz="1600" b="1" dirty="0">
                <a:effectLst>
                  <a:outerShdw blurRad="38100" dist="38100" dir="2700000" algn="tl">
                    <a:srgbClr val="000000">
                      <a:alpha val="43137"/>
                    </a:srgbClr>
                  </a:outerShdw>
                </a:effectLst>
              </a:rPr>
              <a:t>」のことです。</a:t>
            </a:r>
            <a:r>
              <a:rPr lang="en-US" altLang="ja-JP" sz="1600" b="1" dirty="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黙示録</a:t>
            </a:r>
            <a:r>
              <a:rPr lang="en-US" altLang="ja-JP" sz="1600" b="1" dirty="0">
                <a:effectLst>
                  <a:outerShdw blurRad="38100" dist="38100" dir="2700000" algn="tl">
                    <a:srgbClr val="000000">
                      <a:alpha val="43137"/>
                    </a:srgbClr>
                  </a:outerShdw>
                </a:effectLst>
              </a:rPr>
              <a:t>12:9)</a:t>
            </a:r>
          </a:p>
        </p:txBody>
      </p:sp>
      <p:pic>
        <p:nvPicPr>
          <p:cNvPr id="10" name="Imagen 9">
            <a:extLst>
              <a:ext uri="{FF2B5EF4-FFF2-40B4-BE49-F238E27FC236}">
                <a16:creationId xmlns:a16="http://schemas.microsoft.com/office/drawing/2014/main" xmlns="" id="{06B0C74A-AE6C-4FF5-8F97-A34F935345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1721" y="183265"/>
            <a:ext cx="1511910" cy="1133933"/>
          </a:xfrm>
          <a:prstGeom prst="snip2DiagRect">
            <a:avLst/>
          </a:prstGeom>
          <a:solidFill>
            <a:srgbClr val="FFFFFF">
              <a:shade val="85000"/>
            </a:srgbClr>
          </a:solidFill>
          <a:ln w="28575"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9" name="Grupo 18">
            <a:extLst>
              <a:ext uri="{FF2B5EF4-FFF2-40B4-BE49-F238E27FC236}">
                <a16:creationId xmlns:a16="http://schemas.microsoft.com/office/drawing/2014/main" xmlns="" id="{C6288CF7-1EE9-4192-8475-456A08AFB91F}"/>
              </a:ext>
            </a:extLst>
          </p:cNvPr>
          <p:cNvGrpSpPr/>
          <p:nvPr/>
        </p:nvGrpSpPr>
        <p:grpSpPr>
          <a:xfrm>
            <a:off x="5733029" y="3674748"/>
            <a:ext cx="3320632" cy="1323440"/>
            <a:chOff x="5239498" y="3317590"/>
            <a:chExt cx="3861762" cy="1684717"/>
          </a:xfrm>
        </p:grpSpPr>
        <p:pic>
          <p:nvPicPr>
            <p:cNvPr id="8" name="Imagen 7">
              <a:extLst>
                <a:ext uri="{FF2B5EF4-FFF2-40B4-BE49-F238E27FC236}">
                  <a16:creationId xmlns:a16="http://schemas.microsoft.com/office/drawing/2014/main" xmlns="" id="{59741216-A45C-4871-A41E-CA1F349D13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39498" y="3317591"/>
              <a:ext cx="2127366" cy="16847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pic>
        <p:pic>
          <p:nvPicPr>
            <p:cNvPr id="16" name="Imagen 15">
              <a:extLst>
                <a:ext uri="{FF2B5EF4-FFF2-40B4-BE49-F238E27FC236}">
                  <a16:creationId xmlns:a16="http://schemas.microsoft.com/office/drawing/2014/main" xmlns="" id="{11456888-586C-48C3-A079-47EFCAD8E7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6543" y="3317590"/>
              <a:ext cx="1684717" cy="16847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21" name="CuadroTexto 20">
            <a:extLst>
              <a:ext uri="{FF2B5EF4-FFF2-40B4-BE49-F238E27FC236}">
                <a16:creationId xmlns:a16="http://schemas.microsoft.com/office/drawing/2014/main" xmlns="" id="{64CC33C5-F80C-474B-9D24-642F2187E9F6}"/>
              </a:ext>
            </a:extLst>
          </p:cNvPr>
          <p:cNvSpPr txBox="1"/>
          <p:nvPr/>
        </p:nvSpPr>
        <p:spPr>
          <a:xfrm>
            <a:off x="1525414" y="3247981"/>
            <a:ext cx="4079544" cy="1815882"/>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ルシファーは「いと高き者のようになろう」</a:t>
            </a:r>
            <a:r>
              <a:rPr lang="ja-JP" altLang="en-US" sz="1600" b="1" dirty="0" smtClean="0">
                <a:effectLst>
                  <a:outerShdw blurRad="38100" dist="38100" dir="2700000" algn="tl">
                    <a:srgbClr val="000000">
                      <a:alpha val="43137"/>
                    </a:srgbClr>
                  </a:outerShdw>
                </a:effectLst>
              </a:rPr>
              <a:t>（イザヤ</a:t>
            </a:r>
            <a:r>
              <a:rPr lang="en-US" altLang="ja-JP" sz="1600" b="1" dirty="0" smtClean="0">
                <a:effectLst>
                  <a:outerShdw blurRad="38100" dist="38100" dir="2700000" algn="tl">
                    <a:srgbClr val="000000">
                      <a:alpha val="43137"/>
                    </a:srgbClr>
                  </a:outerShdw>
                </a:effectLst>
              </a:rPr>
              <a:t>14:14</a:t>
            </a:r>
            <a:r>
              <a:rPr lang="ja-JP" altLang="en-US" sz="1600" b="1" dirty="0" smtClean="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「私は神である。」（エゼキエル</a:t>
            </a:r>
            <a:r>
              <a:rPr lang="en-US" altLang="ja-JP" sz="1600" b="1" dirty="0">
                <a:effectLst>
                  <a:outerShdw blurRad="38100" dist="38100" dir="2700000" algn="tl">
                    <a:srgbClr val="000000">
                      <a:alpha val="43137"/>
                    </a:srgbClr>
                  </a:outerShdw>
                </a:effectLst>
              </a:rPr>
              <a:t>28:2</a:t>
            </a:r>
            <a:r>
              <a:rPr lang="ja-JP" altLang="en-US" sz="1600" b="1" dirty="0">
                <a:effectLst>
                  <a:outerShdw blurRad="38100" dist="38100" dir="2700000" algn="tl">
                    <a:srgbClr val="000000">
                      <a:alpha val="43137"/>
                    </a:srgbClr>
                  </a:outerShdw>
                </a:effectLst>
              </a:rPr>
              <a:t>）と述べています。彼の態度は神様の態度と対照的です。なぜなら、 神様は</a:t>
            </a:r>
            <a:r>
              <a:rPr lang="ja-JP" altLang="en-US" sz="1600" b="1" dirty="0" smtClean="0">
                <a:effectLst>
                  <a:outerShdw blurRad="38100" dist="38100" dir="2700000" algn="tl">
                    <a:srgbClr val="000000">
                      <a:alpha val="43137"/>
                    </a:srgbClr>
                  </a:outerShdw>
                </a:effectLst>
              </a:rPr>
              <a:t>「</a:t>
            </a:r>
            <a:r>
              <a:rPr lang="ja-JP" altLang="en-US" sz="1600" b="1" dirty="0" smtClean="0">
                <a:effectLst>
                  <a:outerShdw blurRad="38100" dist="38100" dir="2700000" algn="tl">
                    <a:srgbClr val="000000">
                      <a:alpha val="43137"/>
                    </a:srgbClr>
                  </a:outerShdw>
                </a:effectLst>
              </a:rPr>
              <a:t>おのれを低くして、死に至るまで、しかも十字架の死に至るまで従順であられた</a:t>
            </a:r>
            <a:r>
              <a:rPr lang="ja-JP" altLang="en-US" sz="1600" b="1" dirty="0" smtClean="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からです（ピリピ</a:t>
            </a:r>
            <a:r>
              <a:rPr lang="en-US" altLang="ja-JP" sz="1600" b="1" dirty="0">
                <a:effectLst>
                  <a:outerShdw blurRad="38100" dist="38100" dir="2700000" algn="tl">
                    <a:srgbClr val="000000">
                      <a:alpha val="43137"/>
                    </a:srgbClr>
                  </a:outerShdw>
                </a:effectLst>
              </a:rPr>
              <a:t>2:8</a:t>
            </a:r>
            <a:r>
              <a:rPr lang="ja-JP" altLang="en-US" sz="1600" b="1" dirty="0">
                <a:effectLst>
                  <a:outerShdw blurRad="38100" dist="38100" dir="2700000" algn="tl">
                    <a:srgbClr val="000000">
                      <a:alpha val="43137"/>
                    </a:srgbClr>
                  </a:outerShdw>
                </a:effectLst>
              </a:rPr>
              <a:t>）。</a:t>
            </a:r>
            <a:endParaRPr lang="es-E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27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3"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3)">
                                      <p:cBhvr>
                                        <p:cTn id="26" dur="1000"/>
                                        <p:tgtEl>
                                          <p:spTgt spid="1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3"/>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left)">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8756C5E-5E42-4AAD-9E6A-D4F0DBB4CAD1}"/>
              </a:ext>
            </a:extLst>
          </p:cNvPr>
          <p:cNvSpPr txBox="1"/>
          <p:nvPr/>
        </p:nvSpPr>
        <p:spPr>
          <a:xfrm>
            <a:off x="3464565" y="64571"/>
            <a:ext cx="2912757" cy="646331"/>
          </a:xfrm>
          <a:prstGeom prst="rect">
            <a:avLst/>
          </a:prstGeom>
          <a:noFill/>
        </p:spPr>
        <p:txBody>
          <a:bodyPr wrap="square">
            <a:spAutoFit/>
          </a:bodyPr>
          <a:lstStyle/>
          <a:p>
            <a:pPr algn="dist"/>
            <a:r>
              <a:rPr lang="ja-JP" altLang="en-US" sz="3600" b="1" spc="300" dirty="0">
                <a:ln w="13462">
                  <a:solidFill>
                    <a:schemeClr val="bg1"/>
                  </a:solidFill>
                  <a:prstDash val="solid"/>
                </a:ln>
                <a:blipFill>
                  <a:blip r:embed="rId4"/>
                  <a:stretch>
                    <a:fillRect l="-1000"/>
                  </a:stretch>
                </a:blipFill>
                <a:effectLst>
                  <a:outerShdw dist="38100" dir="2700000" algn="bl" rotWithShape="0">
                    <a:schemeClr val="accent5"/>
                  </a:outerShdw>
                </a:effectLst>
              </a:rPr>
              <a:t>天の門</a:t>
            </a:r>
            <a:endParaRPr lang="es-ES" sz="3600" b="1" spc="300" dirty="0">
              <a:ln w="13462">
                <a:solidFill>
                  <a:schemeClr val="bg1"/>
                </a:solidFill>
                <a:prstDash val="solid"/>
              </a:ln>
              <a:blipFill>
                <a:blip r:embed="rId4"/>
                <a:stretch>
                  <a:fillRect l="-1000"/>
                </a:stretch>
              </a:blip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D8D9750E-653B-4EE9-9BC8-C9D24630CF95}"/>
              </a:ext>
            </a:extLst>
          </p:cNvPr>
          <p:cNvSpPr txBox="1"/>
          <p:nvPr/>
        </p:nvSpPr>
        <p:spPr>
          <a:xfrm>
            <a:off x="294606" y="1179892"/>
            <a:ext cx="7342601" cy="1831271"/>
          </a:xfrm>
          <a:prstGeom prst="rect">
            <a:avLst/>
          </a:prstGeom>
          <a:noFill/>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このバビロンの「王」の運命は、イザヤ書</a:t>
            </a:r>
            <a:r>
              <a:rPr lang="en-US" altLang="ja-JP" b="1" dirty="0">
                <a:effectLst>
                  <a:outerShdw blurRad="38100" dist="38100" dir="2700000" algn="tl">
                    <a:srgbClr val="000000">
                      <a:alpha val="43137"/>
                    </a:srgbClr>
                  </a:outerShdw>
                </a:effectLst>
              </a:rPr>
              <a:t>14:18-20</a:t>
            </a:r>
            <a:r>
              <a:rPr lang="ja-JP" altLang="en-US" b="1" dirty="0">
                <a:effectLst>
                  <a:outerShdw blurRad="38100" dist="38100" dir="2700000" algn="tl">
                    <a:srgbClr val="000000">
                      <a:alpha val="43137"/>
                    </a:srgbClr>
                  </a:outerShdw>
                </a:effectLst>
              </a:rPr>
              <a:t>で預言されています。破壊と永遠の忘却です。謙虚に神様に仕える者の運命は大きく異なるでしょう</a:t>
            </a:r>
            <a:r>
              <a:rPr lang="ja-JP" altLang="en-US" b="1" dirty="0" smtClean="0">
                <a:effectLst>
                  <a:outerShdw blurRad="38100" dist="38100" dir="2700000" algn="tl">
                    <a:srgbClr val="000000">
                      <a:alpha val="43137"/>
                    </a:srgbClr>
                  </a:outerShdw>
                </a:effectLst>
              </a:rPr>
              <a:t>。</a:t>
            </a:r>
            <a:endParaRPr lang="en-US" altLang="ja-JP" b="1" dirty="0" smtClean="0">
              <a:effectLst>
                <a:outerShdw blurRad="38100" dist="38100" dir="2700000" algn="tl">
                  <a:srgbClr val="000000">
                    <a:alpha val="43137"/>
                  </a:srgbClr>
                </a:outerShdw>
              </a:effectLst>
            </a:endParaRPr>
          </a:p>
          <a:p>
            <a:pPr>
              <a:spcBef>
                <a:spcPts val="600"/>
              </a:spcBef>
            </a:pPr>
            <a:r>
              <a:rPr lang="ja-JP" altLang="en-US" b="1" dirty="0" smtClean="0">
                <a:effectLst>
                  <a:outerShdw blurRad="38100" dist="38100" dir="2700000" algn="tl">
                    <a:srgbClr val="000000">
                      <a:alpha val="43137"/>
                    </a:srgbClr>
                  </a:outerShdw>
                </a:effectLst>
              </a:rPr>
              <a:t>それ</a:t>
            </a:r>
            <a:r>
              <a:rPr lang="ja-JP" altLang="en-US" b="1" dirty="0">
                <a:effectLst>
                  <a:outerShdw blurRad="38100" dist="38100" dir="2700000" algn="tl">
                    <a:srgbClr val="000000">
                      <a:alpha val="43137"/>
                    </a:srgbClr>
                  </a:outerShdw>
                </a:effectLst>
              </a:rPr>
              <a:t>でも、バビロンはまだ消えていません。バビロンはまだ、神様の民を圧迫する高慢で冷酷な力によって働いています（黙示録</a:t>
            </a:r>
            <a:r>
              <a:rPr lang="en-US" altLang="ja-JP" b="1" dirty="0">
                <a:effectLst>
                  <a:outerShdw blurRad="38100" dist="38100" dir="2700000" algn="tl">
                    <a:srgbClr val="000000">
                      <a:alpha val="43137"/>
                    </a:srgbClr>
                  </a:outerShdw>
                </a:effectLst>
              </a:rPr>
              <a:t>17</a:t>
            </a:r>
            <a:r>
              <a:rPr lang="ja-JP" altLang="en-US" b="1" dirty="0">
                <a:effectLst>
                  <a:outerShdw blurRad="38100" dist="38100" dir="2700000" algn="tl">
                    <a:srgbClr val="000000">
                      <a:alpha val="43137"/>
                    </a:srgbClr>
                  </a:outerShdw>
                </a:effectLst>
              </a:rPr>
              <a:t>章参照）。</a:t>
            </a:r>
          </a:p>
        </p:txBody>
      </p:sp>
      <p:sp>
        <p:nvSpPr>
          <p:cNvPr id="7" name="CuadroTexto 6">
            <a:extLst>
              <a:ext uri="{FF2B5EF4-FFF2-40B4-BE49-F238E27FC236}">
                <a16:creationId xmlns:a16="http://schemas.microsoft.com/office/drawing/2014/main" xmlns="" id="{EAC45613-13CD-410B-808C-1719B4476281}"/>
              </a:ext>
            </a:extLst>
          </p:cNvPr>
          <p:cNvSpPr txBox="1"/>
          <p:nvPr/>
        </p:nvSpPr>
        <p:spPr>
          <a:xfrm>
            <a:off x="1158114" y="688902"/>
            <a:ext cx="7525658" cy="553998"/>
          </a:xfrm>
          <a:prstGeom prst="rect">
            <a:avLst/>
          </a:prstGeom>
          <a:noFill/>
        </p:spPr>
        <p:txBody>
          <a:bodyPr wrap="square">
            <a:spAutoFit/>
          </a:bodyPr>
          <a:lstStyle/>
          <a:p>
            <a:pPr algn="r"/>
            <a:r>
              <a:rPr lang="ja-JP" altLang="en-US" sz="16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どうか、悪を行う者の子孫はとこしえに名を呼ばれることのないように。</a:t>
            </a:r>
            <a:r>
              <a:rPr lang="es-ES" sz="16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
            </a:r>
            <a:br>
              <a:rPr lang="es-ES" sz="16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br>
            <a:r>
              <a:rPr lang="ja-JP" altLang="en-US" sz="14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イザヤ</a:t>
            </a:r>
            <a:r>
              <a:rPr lang="es-ES" sz="14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 14:20 </a:t>
            </a:r>
            <a:endParaRPr lang="es-ES" sz="16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4" name="Imagen 3">
            <a:extLst>
              <a:ext uri="{FF2B5EF4-FFF2-40B4-BE49-F238E27FC236}">
                <a16:creationId xmlns:a16="http://schemas.microsoft.com/office/drawing/2014/main" xmlns="" id="{60869F3E-DF26-4BC0-B3D3-4BFD414DC0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06" y="136282"/>
            <a:ext cx="1249579" cy="937185"/>
          </a:xfrm>
          <a:prstGeom prst="round2DiagRect">
            <a:avLst>
              <a:gd name="adj1" fmla="val 0"/>
              <a:gd name="adj2" fmla="val 17069"/>
            </a:avLst>
          </a:prstGeom>
          <a:ln w="28575"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60A4DA1A-90AF-4436-99D5-362527CDEA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47453" y="1349325"/>
            <a:ext cx="980916" cy="1643019"/>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xmlns="" id="{D151009A-012F-4595-8155-0AF7F0649B9B}"/>
              </a:ext>
            </a:extLst>
          </p:cNvPr>
          <p:cNvPicPr>
            <a:picLocks noChangeAspect="1"/>
          </p:cNvPicPr>
          <p:nvPr/>
        </p:nvPicPr>
        <p:blipFill>
          <a:blip r:embed="rId7"/>
          <a:stretch>
            <a:fillRect/>
          </a:stretch>
        </p:blipFill>
        <p:spPr>
          <a:xfrm flipH="1">
            <a:off x="6317400" y="3645699"/>
            <a:ext cx="2639614" cy="13012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xmlns="" id="{3AF8F7AD-82E4-454E-8EB4-668FEF7754E2}"/>
              </a:ext>
            </a:extLst>
          </p:cNvPr>
          <p:cNvSpPr txBox="1"/>
          <p:nvPr/>
        </p:nvSpPr>
        <p:spPr>
          <a:xfrm>
            <a:off x="294606" y="2936585"/>
            <a:ext cx="5912548" cy="2108269"/>
          </a:xfrm>
          <a:prstGeom prst="rect">
            <a:avLst/>
          </a:prstGeom>
          <a:noFill/>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バビロンは「混乱」という意味ですが、カルデア語で「神々の門」という意味もあるようです。それは、自分の功績だけで救いを得ようとする、滅びにつながる広い門です</a:t>
            </a:r>
            <a:r>
              <a:rPr lang="ja-JP" altLang="en-US" b="1" dirty="0" smtClean="0">
                <a:effectLst>
                  <a:outerShdw blurRad="38100" dist="38100" dir="2700000" algn="tl">
                    <a:srgbClr val="000000">
                      <a:alpha val="43137"/>
                    </a:srgbClr>
                  </a:outerShdw>
                </a:effectLst>
              </a:rPr>
              <a:t>。</a:t>
            </a:r>
            <a:endParaRPr lang="en-US" altLang="ja-JP" b="1" dirty="0" smtClean="0">
              <a:effectLst>
                <a:outerShdw blurRad="38100" dist="38100" dir="2700000" algn="tl">
                  <a:srgbClr val="000000">
                    <a:alpha val="43137"/>
                  </a:srgbClr>
                </a:outerShdw>
              </a:effectLst>
            </a:endParaRPr>
          </a:p>
          <a:p>
            <a:pPr>
              <a:spcBef>
                <a:spcPts val="600"/>
              </a:spcBef>
            </a:pPr>
            <a:r>
              <a:rPr lang="ja-JP" altLang="en-US" b="1" dirty="0" smtClean="0">
                <a:effectLst>
                  <a:outerShdw blurRad="38100" dist="38100" dir="2700000" algn="tl">
                    <a:srgbClr val="000000">
                      <a:alpha val="43137"/>
                    </a:srgbClr>
                  </a:outerShdw>
                </a:effectLst>
              </a:rPr>
              <a:t>聖書</a:t>
            </a:r>
            <a:r>
              <a:rPr lang="ja-JP" altLang="en-US" b="1" dirty="0">
                <a:effectLst>
                  <a:outerShdw blurRad="38100" dist="38100" dir="2700000" algn="tl">
                    <a:srgbClr val="000000">
                      <a:alpha val="43137"/>
                    </a:srgbClr>
                  </a:outerShdw>
                </a:effectLst>
              </a:rPr>
              <a:t>は「天の門」であるベテルを選ぶように勧めています。イエス様に従い、信仰によってイエス様を個人的な救い主として受け入れる人は、この門に入るのです。</a:t>
            </a:r>
          </a:p>
        </p:txBody>
      </p:sp>
    </p:spTree>
    <p:extLst>
      <p:ext uri="{BB962C8B-B14F-4D97-AF65-F5344CB8AC3E}">
        <p14:creationId xmlns:p14="http://schemas.microsoft.com/office/powerpoint/2010/main" val="7651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left)">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8)">
                                      <p:cBhvr>
                                        <p:cTn id="54" dur="1000"/>
                                        <p:tgtEl>
                                          <p:spTgt spid="1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wipe(left)">
                                      <p:cBhvr>
                                        <p:cTn id="58" dur="500"/>
                                        <p:tgtEl>
                                          <p:spTgt spid="1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xEl>
                                              <p:pRg st="1" end="1"/>
                                            </p:txEl>
                                          </p:spTgt>
                                        </p:tgtEl>
                                        <p:attrNameLst>
                                          <p:attrName>style.visibility</p:attrName>
                                        </p:attrNameLst>
                                      </p:cBhvr>
                                      <p:to>
                                        <p:strVal val="visible"/>
                                      </p:to>
                                    </p:set>
                                    <p:animEffect transition="in" filter="wipe(left)">
                                      <p:cBhvr>
                                        <p:cTn id="6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P spid="7" grpId="0"/>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FB9A17F-DB06-4C2B-A9C2-4448B9BE68BF}"/>
              </a:ext>
            </a:extLst>
          </p:cNvPr>
          <p:cNvSpPr txBox="1"/>
          <p:nvPr/>
        </p:nvSpPr>
        <p:spPr>
          <a:xfrm>
            <a:off x="3081547" y="56256"/>
            <a:ext cx="4826335" cy="707886"/>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dist"/>
            <a:r>
              <a:rPr lang="ja-JP" altLang="en-US" sz="4000" b="1" dirty="0">
                <a:ln/>
                <a:solidFill>
                  <a:schemeClr val="accent6">
                    <a:lumMod val="75000"/>
                  </a:schemeClr>
                </a:solidFill>
                <a:effectLst>
                  <a:outerShdw blurRad="38100" dist="38100" dir="2700000" algn="tl">
                    <a:srgbClr val="000000">
                      <a:alpha val="43137"/>
                    </a:srgbClr>
                  </a:outerShdw>
                </a:effectLst>
              </a:rPr>
              <a:t>シオンの勝利</a:t>
            </a:r>
            <a:endParaRPr lang="es-ES" sz="4000" b="1" dirty="0">
              <a:ln/>
              <a:solidFill>
                <a:schemeClr val="accent6">
                  <a:lumMod val="75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4E2FBDB9-0E7A-46BA-B563-B32C874D5336}"/>
              </a:ext>
            </a:extLst>
          </p:cNvPr>
          <p:cNvSpPr txBox="1"/>
          <p:nvPr/>
        </p:nvSpPr>
        <p:spPr>
          <a:xfrm>
            <a:off x="2138506" y="717260"/>
            <a:ext cx="6712416" cy="584775"/>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600" b="1" dirty="0">
                <a:solidFill>
                  <a:srgbClr val="7030A0"/>
                </a:solidFill>
                <a:effectLst>
                  <a:glow rad="127000">
                    <a:schemeClr val="bg1">
                      <a:alpha val="70000"/>
                    </a:schemeClr>
                  </a:glow>
                </a:effectLst>
                <a:latin typeface="Comic Sans MS" panose="030F0702030302020204" pitchFamily="66" charset="0"/>
              </a:rPr>
              <a:t>見よ、主はこの地をむなしくし、これを荒れすたれさせ、これを</a:t>
            </a:r>
            <a:endParaRPr lang="en-US" altLang="ja-JP" sz="1600" b="1" dirty="0">
              <a:solidFill>
                <a:srgbClr val="7030A0"/>
              </a:solidFill>
              <a:effectLst>
                <a:glow rad="127000">
                  <a:schemeClr val="bg1">
                    <a:alpha val="70000"/>
                  </a:schemeClr>
                </a:glow>
              </a:effectLst>
              <a:latin typeface="Comic Sans MS" panose="030F0702030302020204" pitchFamily="66" charset="0"/>
            </a:endParaRPr>
          </a:p>
          <a:p>
            <a:pPr algn="ctr"/>
            <a:r>
              <a:rPr lang="ja-JP" altLang="en-US" sz="1600" b="1" dirty="0">
                <a:solidFill>
                  <a:srgbClr val="7030A0"/>
                </a:solidFill>
                <a:effectLst>
                  <a:glow rad="127000">
                    <a:schemeClr val="bg1">
                      <a:alpha val="70000"/>
                    </a:schemeClr>
                  </a:glow>
                </a:effectLst>
                <a:latin typeface="Comic Sans MS" panose="030F0702030302020204" pitchFamily="66" charset="0"/>
              </a:rPr>
              <a:t>くつがえして、その民を散らされる。　　イザヤ</a:t>
            </a:r>
            <a:r>
              <a:rPr lang="es-ES" sz="1400" b="1" dirty="0">
                <a:solidFill>
                  <a:srgbClr val="7030A0"/>
                </a:solidFill>
                <a:effectLst>
                  <a:glow rad="127000">
                    <a:schemeClr val="bg1">
                      <a:alpha val="70000"/>
                    </a:schemeClr>
                  </a:glow>
                </a:effectLst>
                <a:latin typeface="Comic Sans MS" panose="030F0702030302020204" pitchFamily="66" charset="0"/>
              </a:rPr>
              <a:t> 24:1</a:t>
            </a:r>
          </a:p>
        </p:txBody>
      </p:sp>
      <p:sp>
        <p:nvSpPr>
          <p:cNvPr id="6" name="CuadroTexto 5">
            <a:extLst>
              <a:ext uri="{FF2B5EF4-FFF2-40B4-BE49-F238E27FC236}">
                <a16:creationId xmlns:a16="http://schemas.microsoft.com/office/drawing/2014/main" xmlns="" id="{C7B55AFA-4A4F-4599-811B-DC85F9C81AE2}"/>
              </a:ext>
            </a:extLst>
          </p:cNvPr>
          <p:cNvSpPr txBox="1"/>
          <p:nvPr/>
        </p:nvSpPr>
        <p:spPr>
          <a:xfrm>
            <a:off x="2041964" y="1299398"/>
            <a:ext cx="6905499" cy="830997"/>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神様はこの世界に終止符を打つでしょう。 そして人々に告げます 「あなたの死者は生き、彼らのなきがらは起きる」。</a:t>
            </a:r>
            <a:r>
              <a:rPr lang="ja-JP" altLang="en-US" sz="1600" b="1" dirty="0" smtClean="0">
                <a:effectLst>
                  <a:outerShdw blurRad="38100" dist="38100" dir="2700000" algn="tl">
                    <a:srgbClr val="000000">
                      <a:alpha val="43137"/>
                    </a:srgbClr>
                  </a:outerShdw>
                </a:effectLst>
              </a:rPr>
              <a:t>「死んだ</a:t>
            </a:r>
            <a:r>
              <a:rPr lang="ja-JP" altLang="en-US" sz="1600" b="1" dirty="0">
                <a:effectLst>
                  <a:outerShdw blurRad="38100" dist="38100" dir="2700000" algn="tl">
                    <a:srgbClr val="000000">
                      <a:alpha val="43137"/>
                    </a:srgbClr>
                  </a:outerShdw>
                </a:effectLst>
              </a:rPr>
              <a:t>者はまた生きない。亡霊は生き返らない」。 </a:t>
            </a:r>
            <a:r>
              <a:rPr lang="en-US" altLang="ja-JP" sz="1600" b="1" dirty="0" smtClean="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イザヤ</a:t>
            </a:r>
            <a:r>
              <a:rPr lang="en-US" altLang="ja-JP" sz="1600" b="1" dirty="0" smtClean="0">
                <a:effectLst>
                  <a:outerShdw blurRad="38100" dist="38100" dir="2700000" algn="tl">
                    <a:srgbClr val="000000">
                      <a:alpha val="43137"/>
                    </a:srgbClr>
                  </a:outerShdw>
                </a:effectLst>
              </a:rPr>
              <a:t>. </a:t>
            </a:r>
            <a:r>
              <a:rPr lang="en-US" altLang="ja-JP" sz="1600" b="1" dirty="0">
                <a:effectLst>
                  <a:outerShdw blurRad="38100" dist="38100" dir="2700000" algn="tl">
                    <a:srgbClr val="000000">
                      <a:alpha val="43137"/>
                    </a:srgbClr>
                  </a:outerShdw>
                </a:effectLst>
              </a:rPr>
              <a:t>26:19, 14)</a:t>
            </a:r>
          </a:p>
        </p:txBody>
      </p:sp>
      <p:pic>
        <p:nvPicPr>
          <p:cNvPr id="4" name="Imagen 3">
            <a:extLst>
              <a:ext uri="{FF2B5EF4-FFF2-40B4-BE49-F238E27FC236}">
                <a16:creationId xmlns:a16="http://schemas.microsoft.com/office/drawing/2014/main" xmlns="" id="{1719E063-B916-4813-8D4E-F2B84A1BC8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677" y="125343"/>
            <a:ext cx="1733071" cy="21227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Imagen 13">
            <a:extLst>
              <a:ext uri="{FF2B5EF4-FFF2-40B4-BE49-F238E27FC236}">
                <a16:creationId xmlns:a16="http://schemas.microsoft.com/office/drawing/2014/main" xmlns="" id="{3AB26FE6-A587-44C3-83F1-CB4968BA0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5608" y="2541035"/>
            <a:ext cx="1815314" cy="2420418"/>
          </a:xfrm>
          <a:prstGeom prst="rect">
            <a:avLst/>
          </a:prstGeom>
          <a:ln w="57150" cap="sq">
            <a:solidFill>
              <a:srgbClr val="000000"/>
            </a:solidFill>
            <a:miter lim="800000"/>
          </a:ln>
          <a:effectLst>
            <a:outerShdw blurRad="57150" dist="50800" dir="2700000" algn="tl" rotWithShape="0">
              <a:srgbClr val="000000">
                <a:alpha val="40000"/>
              </a:srgbClr>
            </a:outerShdw>
          </a:effectLst>
        </p:spPr>
      </p:pic>
      <p:sp>
        <p:nvSpPr>
          <p:cNvPr id="18" name="CuadroTexto 17">
            <a:extLst>
              <a:ext uri="{FF2B5EF4-FFF2-40B4-BE49-F238E27FC236}">
                <a16:creationId xmlns:a16="http://schemas.microsoft.com/office/drawing/2014/main" xmlns="" id="{00E4A8BB-DC68-4668-99CF-B1B2456CF02E}"/>
              </a:ext>
            </a:extLst>
          </p:cNvPr>
          <p:cNvSpPr txBox="1"/>
          <p:nvPr/>
        </p:nvSpPr>
        <p:spPr>
          <a:xfrm>
            <a:off x="2727729" y="3805408"/>
            <a:ext cx="4084854" cy="1077218"/>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神様がこの世界を清め、新しくなさる前に「未知の業</a:t>
            </a:r>
            <a:r>
              <a:rPr lang="ja-JP" altLang="en-US" sz="1600" b="1" dirty="0" smtClean="0">
                <a:effectLst>
                  <a:outerShdw blurRad="38100" dist="38100" dir="2700000" algn="tl">
                    <a:srgbClr val="000000">
                      <a:alpha val="43137"/>
                    </a:srgbClr>
                  </a:outerShdw>
                </a:effectLst>
              </a:rPr>
              <a:t>」を終わらせ</a:t>
            </a:r>
            <a:r>
              <a:rPr lang="ja-JP" altLang="en-US" sz="1600" b="1" dirty="0">
                <a:effectLst>
                  <a:outerShdw blurRad="38100" dist="38100" dir="2700000" algn="tl">
                    <a:srgbClr val="000000">
                      <a:alpha val="43137"/>
                    </a:srgbClr>
                  </a:outerShdw>
                </a:effectLst>
              </a:rPr>
              <a:t>、この世界はしばらくの間、荒廃したままになさる（イザヤ</a:t>
            </a:r>
            <a:r>
              <a:rPr lang="en-US" altLang="ja-JP" sz="1600" b="1" dirty="0">
                <a:effectLst>
                  <a:outerShdw blurRad="38100" dist="38100" dir="2700000" algn="tl">
                    <a:srgbClr val="000000">
                      <a:alpha val="43137"/>
                    </a:srgbClr>
                  </a:outerShdw>
                </a:effectLst>
              </a:rPr>
              <a:t>24</a:t>
            </a:r>
            <a:r>
              <a:rPr lang="ja-JP" altLang="en-US" sz="1600" b="1" dirty="0">
                <a:effectLst>
                  <a:outerShdw blurRad="38100" dist="38100" dir="2700000" algn="tl">
                    <a:srgbClr val="000000">
                      <a:alpha val="43137"/>
                    </a:srgbClr>
                  </a:outerShdw>
                </a:effectLst>
              </a:rPr>
              <a:t>章、黙示録</a:t>
            </a:r>
            <a:r>
              <a:rPr lang="en-US" altLang="ja-JP" sz="1600" b="1" dirty="0">
                <a:effectLst>
                  <a:outerShdw blurRad="38100" dist="38100" dir="2700000" algn="tl">
                    <a:srgbClr val="000000">
                      <a:alpha val="43137"/>
                    </a:srgbClr>
                  </a:outerShdw>
                </a:effectLst>
              </a:rPr>
              <a:t>20</a:t>
            </a:r>
            <a:r>
              <a:rPr lang="ja-JP" altLang="en-US" sz="1600" b="1" dirty="0">
                <a:effectLst>
                  <a:outerShdw blurRad="38100" dist="38100" dir="2700000" algn="tl">
                    <a:srgbClr val="000000">
                      <a:alpha val="43137"/>
                    </a:srgbClr>
                  </a:outerShdw>
                </a:effectLst>
              </a:rPr>
              <a:t>章 イザヤ</a:t>
            </a:r>
            <a:r>
              <a:rPr lang="en-US" altLang="ja-JP" sz="1600" b="1" dirty="0">
                <a:effectLst>
                  <a:outerShdw blurRad="38100" dist="38100" dir="2700000" algn="tl">
                    <a:srgbClr val="000000">
                      <a:alpha val="43137"/>
                    </a:srgbClr>
                  </a:outerShdw>
                </a:effectLst>
              </a:rPr>
              <a:t>28:21</a:t>
            </a:r>
            <a:r>
              <a:rPr lang="ja-JP" altLang="en-US"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p:txBody>
      </p:sp>
      <p:pic>
        <p:nvPicPr>
          <p:cNvPr id="20" name="Imagen 19">
            <a:extLst>
              <a:ext uri="{FF2B5EF4-FFF2-40B4-BE49-F238E27FC236}">
                <a16:creationId xmlns:a16="http://schemas.microsoft.com/office/drawing/2014/main" xmlns="" id="{BC890C55-D6B2-465B-8BB3-6F28B32ED3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420" y="3642422"/>
            <a:ext cx="2445751" cy="1375735"/>
          </a:xfrm>
          <a:prstGeom prst="roundRect">
            <a:avLst>
              <a:gd name="adj" fmla="val 8594"/>
            </a:avLst>
          </a:prstGeom>
          <a:solidFill>
            <a:srgbClr val="FFFFFF">
              <a:shade val="85000"/>
            </a:srgbClr>
          </a:solidFill>
          <a:ln>
            <a:noFill/>
          </a:ln>
          <a:effectLst>
            <a:reflection blurRad="12700" stA="38000" endPos="12000" dist="5000" dir="5400000" sy="-100000" algn="bl" rotWithShape="0"/>
          </a:effectLst>
        </p:spPr>
      </p:pic>
      <p:sp>
        <p:nvSpPr>
          <p:cNvPr id="16" name="CuadroTexto 15">
            <a:extLst>
              <a:ext uri="{FF2B5EF4-FFF2-40B4-BE49-F238E27FC236}">
                <a16:creationId xmlns:a16="http://schemas.microsoft.com/office/drawing/2014/main" xmlns="" id="{53555BC4-6318-4F0F-8E71-E010D81BBCD3}"/>
              </a:ext>
            </a:extLst>
          </p:cNvPr>
          <p:cNvSpPr txBox="1"/>
          <p:nvPr/>
        </p:nvSpPr>
        <p:spPr>
          <a:xfrm>
            <a:off x="175420" y="2353094"/>
            <a:ext cx="6864908" cy="1184299"/>
          </a:xfrm>
          <a:prstGeom prst="rect">
            <a:avLst/>
          </a:prstGeom>
          <a:noFill/>
        </p:spPr>
        <p:txBody>
          <a:bodyPr wrap="square">
            <a:spAutoFit/>
          </a:bodyPr>
          <a:lstStyle/>
          <a:p>
            <a:pPr>
              <a:lnSpc>
                <a:spcPts val="1700"/>
              </a:lnSpc>
              <a:spcBef>
                <a:spcPts val="600"/>
              </a:spcBef>
            </a:pPr>
            <a:r>
              <a:rPr lang="ja-JP" altLang="en-US" sz="1600" b="1" dirty="0">
                <a:effectLst>
                  <a:outerShdw blurRad="38100" dist="38100" dir="2700000" algn="tl">
                    <a:srgbClr val="000000">
                      <a:alpha val="43137"/>
                    </a:srgbClr>
                  </a:outerShdw>
                </a:effectLst>
              </a:rPr>
              <a:t>その日、神様が神の民を罪から解放するために来られ、贖われた者たちは 勝利の喜びを賛美で表わすのです。「見よ、これはわれわれの神である。わたしたちは彼を待ち望んだ。彼はわたしたちを救われる。これは主である。わたしたちは彼を待ち望んだ。わたしたちはその救を喜び楽しもう」</a:t>
            </a:r>
            <a:r>
              <a:rPr lang="en-US" altLang="ja-JP" sz="1600" b="1" dirty="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イザヤ</a:t>
            </a:r>
            <a:r>
              <a:rPr lang="en-US" altLang="ja-JP" sz="1600" b="1" dirty="0" smtClean="0">
                <a:effectLst>
                  <a:outerShdw blurRad="38100" dist="38100" dir="2700000" algn="tl">
                    <a:srgbClr val="000000">
                      <a:alpha val="43137"/>
                    </a:srgbClr>
                  </a:outerShdw>
                </a:effectLst>
              </a:rPr>
              <a:t>25:9</a:t>
            </a:r>
            <a:r>
              <a:rPr lang="en-US" altLang="ja-JP" sz="1600" b="1" dirty="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95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900" decel="100000" fill="hold"/>
                                        <p:tgtEl>
                                          <p:spTgt spid="1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900" decel="100000" fill="hold"/>
                                        <p:tgtEl>
                                          <p:spTgt spid="1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4525A24-8EEC-429D-9689-F5421CFCD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494" y="2089325"/>
            <a:ext cx="2156256" cy="2437093"/>
          </a:xfrm>
          <a:prstGeom prst="rect">
            <a:avLst/>
          </a:prstGeom>
        </p:spPr>
      </p:pic>
      <p:sp>
        <p:nvSpPr>
          <p:cNvPr id="3" name="CuadroTexto 2">
            <a:extLst>
              <a:ext uri="{FF2B5EF4-FFF2-40B4-BE49-F238E27FC236}">
                <a16:creationId xmlns:a16="http://schemas.microsoft.com/office/drawing/2014/main" xmlns="" id="{AFB9A17F-DB06-4C2B-A9C2-4448B9BE68BF}"/>
              </a:ext>
            </a:extLst>
          </p:cNvPr>
          <p:cNvSpPr txBox="1"/>
          <p:nvPr/>
        </p:nvSpPr>
        <p:spPr>
          <a:xfrm>
            <a:off x="1807440" y="136852"/>
            <a:ext cx="5529119" cy="64633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defPPr>
              <a:defRPr lang="en-US"/>
            </a:defPPr>
            <a:lvl1pPr algn="ctr">
              <a:defRPr sz="4400" b="1">
                <a:ln/>
                <a:solidFill>
                  <a:schemeClr val="accent6">
                    <a:lumMod val="75000"/>
                  </a:schemeClr>
                </a:solidFill>
              </a:defRPr>
            </a:lvl1pPr>
          </a:lstStyle>
          <a:p>
            <a:pPr algn="dist"/>
            <a:r>
              <a:rPr lang="ja-JP" altLang="en-US" sz="3600" dirty="0">
                <a:solidFill>
                  <a:schemeClr val="accent4"/>
                </a:solidFill>
                <a:effectLst>
                  <a:outerShdw blurRad="38100" dist="38100" dir="2700000" algn="tl">
                    <a:srgbClr val="000000">
                      <a:alpha val="43137"/>
                    </a:srgbClr>
                  </a:outerShdw>
                </a:effectLst>
              </a:rPr>
              <a:t>シオンの勝利</a:t>
            </a:r>
            <a:endParaRPr lang="es-ES" sz="3600" dirty="0">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4E2FBDB9-0E7A-46BA-B563-B32C874D5336}"/>
              </a:ext>
            </a:extLst>
          </p:cNvPr>
          <p:cNvSpPr txBox="1"/>
          <p:nvPr/>
        </p:nvSpPr>
        <p:spPr>
          <a:xfrm>
            <a:off x="466996" y="734905"/>
            <a:ext cx="8210006" cy="830997"/>
          </a:xfrm>
          <a:prstGeom prst="rect">
            <a:avLst/>
          </a:prstGeom>
          <a:noFill/>
        </p:spPr>
        <p:txBody>
          <a:bodyPr wrap="square">
            <a:spAutoFit/>
          </a:bodyPr>
          <a:lstStyle/>
          <a:p>
            <a:r>
              <a:rPr lang="ja-JP" altLang="en-US" sz="1600" b="1" dirty="0">
                <a:solidFill>
                  <a:srgbClr val="B2DE82"/>
                </a:solidFill>
                <a:effectLst>
                  <a:outerShdw blurRad="38100" dist="38100" dir="2700000" algn="tl">
                    <a:srgbClr val="000000">
                      <a:alpha val="43137"/>
                    </a:srgbClr>
                  </a:outerShdw>
                </a:effectLst>
                <a:latin typeface="Comic Sans MS" panose="030F0702030302020204" pitchFamily="66" charset="0"/>
              </a:rPr>
              <a:t>万軍の主はこの山で、すべての民のために肥えたものをもって祝宴を設け、久しくたくわえたぶどう酒をもって祝宴を設けられる。すなわち髄の多い肥えたものと、よく澄んだ長くたくわえたぶどう酒をもって祝宴を設けられる。</a:t>
            </a:r>
            <a:r>
              <a:rPr lang="ja-JP" altLang="en-US" sz="1400" b="1" dirty="0">
                <a:solidFill>
                  <a:srgbClr val="B2DE82"/>
                </a:solidFill>
                <a:effectLst>
                  <a:outerShdw blurRad="38100" dist="38100" dir="2700000" algn="tl">
                    <a:srgbClr val="000000">
                      <a:alpha val="43137"/>
                    </a:srgbClr>
                  </a:outerShdw>
                </a:effectLst>
                <a:latin typeface="Comic Sans MS" panose="030F0702030302020204" pitchFamily="66" charset="0"/>
              </a:rPr>
              <a:t>　イザヤ</a:t>
            </a:r>
            <a:r>
              <a:rPr lang="es-ES" sz="1400" b="1" dirty="0">
                <a:solidFill>
                  <a:srgbClr val="B2DE82"/>
                </a:solidFill>
                <a:effectLst>
                  <a:outerShdw blurRad="38100" dist="38100" dir="2700000" algn="tl">
                    <a:srgbClr val="000000">
                      <a:alpha val="43137"/>
                    </a:srgbClr>
                  </a:outerShdw>
                </a:effectLst>
                <a:latin typeface="Comic Sans MS" panose="030F0702030302020204" pitchFamily="66" charset="0"/>
              </a:rPr>
              <a:t>25:6</a:t>
            </a:r>
          </a:p>
        </p:txBody>
      </p:sp>
      <p:sp>
        <p:nvSpPr>
          <p:cNvPr id="6" name="CuadroTexto 5">
            <a:extLst>
              <a:ext uri="{FF2B5EF4-FFF2-40B4-BE49-F238E27FC236}">
                <a16:creationId xmlns:a16="http://schemas.microsoft.com/office/drawing/2014/main" xmlns="" id="{C7B55AFA-4A4F-4599-811B-DC85F9C81AE2}"/>
              </a:ext>
            </a:extLst>
          </p:cNvPr>
          <p:cNvSpPr txBox="1"/>
          <p:nvPr/>
        </p:nvSpPr>
        <p:spPr>
          <a:xfrm>
            <a:off x="187733" y="1581716"/>
            <a:ext cx="8904017" cy="692497"/>
          </a:xfrm>
          <a:prstGeom prst="rect">
            <a:avLst/>
          </a:prstGeom>
          <a:noFill/>
        </p:spPr>
        <p:txBody>
          <a:bodyPr wrap="square" rtlCol="0">
            <a:spAutoFit/>
          </a:bodyPr>
          <a:lstStyle/>
          <a:p>
            <a:pPr>
              <a:spcBef>
                <a:spcPts val="600"/>
              </a:spcBef>
            </a:pPr>
            <a:r>
              <a:rPr lang="ja-JP" altLang="en-US" b="1" dirty="0">
                <a:solidFill>
                  <a:schemeClr val="accent4">
                    <a:lumMod val="60000"/>
                    <a:lumOff val="40000"/>
                  </a:schemeClr>
                </a:solidFill>
                <a:effectLst>
                  <a:glow rad="127000">
                    <a:srgbClr val="35352F"/>
                  </a:glow>
                </a:effectLst>
              </a:rPr>
              <a:t>イザヤ</a:t>
            </a:r>
            <a:r>
              <a:rPr lang="en-US" altLang="ja-JP" b="1" dirty="0">
                <a:solidFill>
                  <a:schemeClr val="accent4">
                    <a:lumMod val="60000"/>
                    <a:lumOff val="40000"/>
                  </a:schemeClr>
                </a:solidFill>
                <a:effectLst>
                  <a:glow rad="127000">
                    <a:srgbClr val="35352F"/>
                  </a:glow>
                </a:effectLst>
              </a:rPr>
              <a:t>25</a:t>
            </a:r>
            <a:r>
              <a:rPr lang="ja-JP" altLang="en-US" b="1" dirty="0">
                <a:solidFill>
                  <a:schemeClr val="accent4">
                    <a:lumMod val="60000"/>
                    <a:lumOff val="40000"/>
                  </a:schemeClr>
                </a:solidFill>
                <a:effectLst>
                  <a:glow rad="127000">
                    <a:srgbClr val="35352F"/>
                  </a:glow>
                </a:effectLst>
              </a:rPr>
              <a:t>章　</a:t>
            </a:r>
            <a:r>
              <a:rPr lang="ja-JP" altLang="en-US" b="1" dirty="0">
                <a:solidFill>
                  <a:schemeClr val="bg1"/>
                </a:solidFill>
                <a:effectLst>
                  <a:glow rad="127000">
                    <a:srgbClr val="35352F"/>
                  </a:glow>
                </a:effectLst>
              </a:rPr>
              <a:t>主の日に（再臨後）神様への賛美の歌です。  </a:t>
            </a:r>
            <a:endParaRPr lang="en-US" altLang="ja-JP" sz="1600" b="1" dirty="0">
              <a:solidFill>
                <a:schemeClr val="bg1"/>
              </a:solidFill>
              <a:effectLst>
                <a:glow rad="127000">
                  <a:srgbClr val="35352F"/>
                </a:glow>
              </a:effectLst>
            </a:endParaRPr>
          </a:p>
          <a:p>
            <a:pPr>
              <a:spcBef>
                <a:spcPts val="600"/>
              </a:spcBef>
            </a:pPr>
            <a:r>
              <a:rPr lang="ja-JP" altLang="en-US" sz="1600" b="1" dirty="0">
                <a:solidFill>
                  <a:schemeClr val="bg1"/>
                </a:solidFill>
                <a:effectLst>
                  <a:glow rad="127000">
                    <a:srgbClr val="35352F"/>
                  </a:glow>
                </a:effectLst>
              </a:rPr>
              <a:t>　　　　　　この歌は三つの部分から構成されています。</a:t>
            </a:r>
            <a:r>
              <a:rPr lang="en-US" sz="1600" b="1" dirty="0">
                <a:solidFill>
                  <a:schemeClr val="bg1"/>
                </a:solidFill>
                <a:effectLst>
                  <a:glow rad="127000">
                    <a:srgbClr val="35352F"/>
                  </a:glow>
                </a:effectLst>
              </a:rPr>
              <a:t>:</a:t>
            </a:r>
            <a:endParaRPr lang="es-ES" sz="1600" b="1" dirty="0">
              <a:solidFill>
                <a:schemeClr val="bg1"/>
              </a:solidFill>
              <a:effectLst>
                <a:glow rad="127000">
                  <a:srgbClr val="35352F"/>
                </a:glow>
              </a:effectLst>
            </a:endParaRPr>
          </a:p>
        </p:txBody>
      </p:sp>
      <p:sp>
        <p:nvSpPr>
          <p:cNvPr id="2" name="CuadroTexto 1">
            <a:extLst>
              <a:ext uri="{FF2B5EF4-FFF2-40B4-BE49-F238E27FC236}">
                <a16:creationId xmlns:a16="http://schemas.microsoft.com/office/drawing/2014/main" xmlns="" id="{B31A4ABE-8D30-46B8-8F0D-C1CB039C9AEF}"/>
              </a:ext>
            </a:extLst>
          </p:cNvPr>
          <p:cNvSpPr txBox="1"/>
          <p:nvPr/>
        </p:nvSpPr>
        <p:spPr>
          <a:xfrm>
            <a:off x="124097" y="2203989"/>
            <a:ext cx="8290854" cy="923330"/>
          </a:xfrm>
          <a:prstGeom prst="rect">
            <a:avLst/>
          </a:prstGeom>
          <a:noFill/>
        </p:spPr>
        <p:txBody>
          <a:bodyPr wrap="square" rtlCol="0">
            <a:spAutoFit/>
          </a:bodyPr>
          <a:lstStyle/>
          <a:p>
            <a:pPr marL="342900" indent="-342900">
              <a:buFont typeface="+mj-lt"/>
              <a:buAutoNum type="arabicPeriod"/>
            </a:pPr>
            <a:r>
              <a:rPr lang="es-ES" b="1" dirty="0">
                <a:solidFill>
                  <a:schemeClr val="accent4">
                    <a:lumMod val="60000"/>
                    <a:lumOff val="40000"/>
                  </a:schemeClr>
                </a:solidFill>
                <a:effectLst>
                  <a:glow rad="127000">
                    <a:srgbClr val="35352F"/>
                  </a:glow>
                </a:effectLst>
              </a:rPr>
              <a:t>1-5</a:t>
            </a:r>
            <a:r>
              <a:rPr lang="ja-JP" altLang="en-US" b="1" dirty="0">
                <a:solidFill>
                  <a:schemeClr val="accent4">
                    <a:lumMod val="60000"/>
                    <a:lumOff val="40000"/>
                  </a:schemeClr>
                </a:solidFill>
                <a:effectLst>
                  <a:glow rad="127000">
                    <a:srgbClr val="35352F"/>
                  </a:glow>
                </a:effectLst>
              </a:rPr>
              <a:t>節　</a:t>
            </a:r>
            <a:r>
              <a:rPr lang="ja-JP" altLang="en-US" sz="1400" b="1" dirty="0">
                <a:solidFill>
                  <a:schemeClr val="bg1"/>
                </a:solidFill>
                <a:effectLst>
                  <a:glow rad="127000">
                    <a:srgbClr val="35352F"/>
                  </a:glow>
                  <a:outerShdw blurRad="38100" dist="38100" dir="2700000" algn="tl">
                    <a:srgbClr val="000000">
                      <a:alpha val="43137"/>
                    </a:srgbClr>
                  </a:outerShdw>
                </a:effectLst>
              </a:rPr>
              <a:t>神様がほめたたえられるのは、神の民のために執り成し（罪から和解）たからです。</a:t>
            </a:r>
            <a:endParaRPr lang="es-ES" sz="1400" b="1" dirty="0">
              <a:solidFill>
                <a:schemeClr val="bg1"/>
              </a:solidFill>
              <a:effectLst>
                <a:glow rad="127000">
                  <a:srgbClr val="35352F"/>
                </a:glow>
                <a:outerShdw blurRad="38100" dist="38100" dir="2700000" algn="tl">
                  <a:srgbClr val="000000">
                    <a:alpha val="43137"/>
                  </a:srgbClr>
                </a:outerShdw>
              </a:effectLst>
            </a:endParaRPr>
          </a:p>
          <a:p>
            <a:pPr marL="342900" indent="-342900">
              <a:buFont typeface="+mj-lt"/>
              <a:buAutoNum type="arabicPeriod"/>
            </a:pPr>
            <a:r>
              <a:rPr lang="es-ES" b="1" dirty="0">
                <a:solidFill>
                  <a:schemeClr val="accent4">
                    <a:lumMod val="60000"/>
                    <a:lumOff val="40000"/>
                  </a:schemeClr>
                </a:solidFill>
                <a:effectLst>
                  <a:glow rad="127000">
                    <a:srgbClr val="35352F"/>
                  </a:glow>
                </a:effectLst>
              </a:rPr>
              <a:t>6-8</a:t>
            </a:r>
            <a:r>
              <a:rPr lang="ja-JP" altLang="en-US" b="1" dirty="0">
                <a:solidFill>
                  <a:schemeClr val="accent4">
                    <a:lumMod val="60000"/>
                    <a:lumOff val="40000"/>
                  </a:schemeClr>
                </a:solidFill>
                <a:effectLst>
                  <a:glow rad="127000">
                    <a:srgbClr val="35352F"/>
                  </a:glow>
                </a:effectLst>
              </a:rPr>
              <a:t>節　</a:t>
            </a:r>
            <a:r>
              <a:rPr lang="ja-JP" altLang="en-US" sz="1400" b="1" dirty="0">
                <a:solidFill>
                  <a:schemeClr val="bg1"/>
                </a:solidFill>
                <a:effectLst>
                  <a:glow rad="127000">
                    <a:srgbClr val="35352F"/>
                  </a:glow>
                </a:effectLst>
              </a:rPr>
              <a:t>神の民のために宴をもうける。</a:t>
            </a:r>
            <a:endParaRPr lang="es-ES" sz="1600" b="1" dirty="0">
              <a:solidFill>
                <a:schemeClr val="bg1"/>
              </a:solidFill>
              <a:effectLst>
                <a:glow rad="127000">
                  <a:srgbClr val="35352F"/>
                </a:glow>
              </a:effectLst>
            </a:endParaRPr>
          </a:p>
          <a:p>
            <a:pPr marL="342900" indent="-342900">
              <a:buFont typeface="+mj-lt"/>
              <a:buAutoNum type="arabicPeriod"/>
            </a:pPr>
            <a:r>
              <a:rPr lang="es-ES" b="1" dirty="0">
                <a:solidFill>
                  <a:schemeClr val="accent4">
                    <a:lumMod val="60000"/>
                    <a:lumOff val="40000"/>
                  </a:schemeClr>
                </a:solidFill>
                <a:effectLst>
                  <a:glow rad="127000">
                    <a:srgbClr val="35352F"/>
                  </a:glow>
                </a:effectLst>
              </a:rPr>
              <a:t>9-12</a:t>
            </a:r>
            <a:r>
              <a:rPr lang="ja-JP" altLang="en-US" b="1" dirty="0">
                <a:solidFill>
                  <a:schemeClr val="accent4">
                    <a:lumMod val="60000"/>
                    <a:lumOff val="40000"/>
                  </a:schemeClr>
                </a:solidFill>
                <a:effectLst>
                  <a:glow rad="127000">
                    <a:srgbClr val="35352F"/>
                  </a:glow>
                </a:effectLst>
              </a:rPr>
              <a:t>節</a:t>
            </a:r>
            <a:r>
              <a:rPr lang="es-ES" b="1" dirty="0">
                <a:solidFill>
                  <a:schemeClr val="accent4">
                    <a:lumMod val="60000"/>
                    <a:lumOff val="40000"/>
                  </a:schemeClr>
                </a:solidFill>
                <a:effectLst>
                  <a:glow rad="127000">
                    <a:srgbClr val="35352F"/>
                  </a:glow>
                </a:effectLst>
              </a:rPr>
              <a:t> </a:t>
            </a:r>
            <a:r>
              <a:rPr lang="ja-JP" altLang="en-US" b="1" dirty="0">
                <a:solidFill>
                  <a:schemeClr val="accent4">
                    <a:lumMod val="60000"/>
                    <a:lumOff val="40000"/>
                  </a:schemeClr>
                </a:solidFill>
                <a:effectLst>
                  <a:glow rad="127000">
                    <a:srgbClr val="35352F"/>
                  </a:glow>
                </a:effectLst>
              </a:rPr>
              <a:t> </a:t>
            </a:r>
            <a:r>
              <a:rPr lang="ja-JP" altLang="en-US" sz="1400" b="1" dirty="0">
                <a:solidFill>
                  <a:schemeClr val="bg1"/>
                </a:solidFill>
                <a:effectLst>
                  <a:glow rad="127000">
                    <a:srgbClr val="35352F"/>
                  </a:glow>
                </a:effectLst>
              </a:rPr>
              <a:t>神様がなさった救いの業がほめたたえられる</a:t>
            </a:r>
            <a:endParaRPr lang="es-ES" b="1" dirty="0">
              <a:solidFill>
                <a:schemeClr val="bg1"/>
              </a:solidFill>
              <a:effectLst>
                <a:glow rad="127000">
                  <a:srgbClr val="35352F"/>
                </a:glow>
              </a:effectLst>
            </a:endParaRPr>
          </a:p>
        </p:txBody>
      </p:sp>
      <p:sp>
        <p:nvSpPr>
          <p:cNvPr id="7" name="CuadroTexto 6">
            <a:extLst>
              <a:ext uri="{FF2B5EF4-FFF2-40B4-BE49-F238E27FC236}">
                <a16:creationId xmlns:a16="http://schemas.microsoft.com/office/drawing/2014/main" xmlns="" id="{F32C61CF-9EA1-4191-933B-FF0162C168D7}"/>
              </a:ext>
            </a:extLst>
          </p:cNvPr>
          <p:cNvSpPr txBox="1"/>
          <p:nvPr/>
        </p:nvSpPr>
        <p:spPr>
          <a:xfrm>
            <a:off x="124097" y="3123206"/>
            <a:ext cx="5603966" cy="369332"/>
          </a:xfrm>
          <a:prstGeom prst="rect">
            <a:avLst/>
          </a:prstGeom>
          <a:noFill/>
        </p:spPr>
        <p:txBody>
          <a:bodyPr wrap="square" rtlCol="0">
            <a:spAutoFit/>
          </a:bodyPr>
          <a:lstStyle/>
          <a:p>
            <a:pPr>
              <a:spcBef>
                <a:spcPts val="600"/>
              </a:spcBef>
            </a:pPr>
            <a:r>
              <a:rPr lang="ja-JP" altLang="en-US" b="1" dirty="0">
                <a:solidFill>
                  <a:srgbClr val="92D050"/>
                </a:solidFill>
                <a:effectLst>
                  <a:glow rad="127000">
                    <a:srgbClr val="35352F"/>
                  </a:glow>
                </a:effectLst>
              </a:rPr>
              <a:t>イザヤ</a:t>
            </a:r>
            <a:r>
              <a:rPr lang="es-ES" b="1" dirty="0">
                <a:solidFill>
                  <a:srgbClr val="92D050"/>
                </a:solidFill>
                <a:effectLst>
                  <a:glow rad="127000">
                    <a:srgbClr val="35352F"/>
                  </a:glow>
                </a:effectLst>
              </a:rPr>
              <a:t> </a:t>
            </a:r>
            <a:r>
              <a:rPr lang="en-US" altLang="ja-JP" b="1" dirty="0">
                <a:solidFill>
                  <a:srgbClr val="92D050"/>
                </a:solidFill>
                <a:effectLst>
                  <a:glow rad="127000">
                    <a:srgbClr val="35352F"/>
                  </a:glow>
                </a:effectLst>
              </a:rPr>
              <a:t>26</a:t>
            </a:r>
            <a:r>
              <a:rPr lang="ja-JP" altLang="en-US" b="1" dirty="0">
                <a:solidFill>
                  <a:srgbClr val="92D050"/>
                </a:solidFill>
                <a:effectLst>
                  <a:glow rad="127000">
                    <a:srgbClr val="35352F"/>
                  </a:glow>
                </a:effectLst>
              </a:rPr>
              <a:t>章</a:t>
            </a:r>
            <a:r>
              <a:rPr lang="es-ES" b="1" dirty="0">
                <a:solidFill>
                  <a:schemeClr val="bg1"/>
                </a:solidFill>
                <a:effectLst>
                  <a:glow rad="127000">
                    <a:srgbClr val="35352F"/>
                  </a:glow>
                </a:effectLst>
              </a:rPr>
              <a:t> </a:t>
            </a:r>
            <a:r>
              <a:rPr lang="ja-JP" altLang="en-US" b="1" dirty="0">
                <a:solidFill>
                  <a:schemeClr val="bg1"/>
                </a:solidFill>
                <a:effectLst>
                  <a:glow rad="127000">
                    <a:srgbClr val="35352F"/>
                  </a:glow>
                </a:effectLst>
              </a:rPr>
              <a:t>　神様の贖いの業が紹介される</a:t>
            </a:r>
            <a:endParaRPr lang="es-ES" b="1" dirty="0">
              <a:solidFill>
                <a:schemeClr val="bg1"/>
              </a:solidFill>
              <a:effectLst>
                <a:glow rad="127000">
                  <a:srgbClr val="35352F"/>
                </a:glow>
              </a:effectLst>
            </a:endParaRPr>
          </a:p>
        </p:txBody>
      </p:sp>
      <p:sp>
        <p:nvSpPr>
          <p:cNvPr id="8" name="CuadroTexto 7">
            <a:extLst>
              <a:ext uri="{FF2B5EF4-FFF2-40B4-BE49-F238E27FC236}">
                <a16:creationId xmlns:a16="http://schemas.microsoft.com/office/drawing/2014/main" xmlns="" id="{BBB5AA72-5EAB-4D73-AFBF-2CB8BDCDF9C8}"/>
              </a:ext>
            </a:extLst>
          </p:cNvPr>
          <p:cNvSpPr txBox="1"/>
          <p:nvPr/>
        </p:nvSpPr>
        <p:spPr>
          <a:xfrm>
            <a:off x="124097" y="3494540"/>
            <a:ext cx="7796584" cy="923330"/>
          </a:xfrm>
          <a:prstGeom prst="rect">
            <a:avLst/>
          </a:prstGeom>
          <a:noFill/>
        </p:spPr>
        <p:txBody>
          <a:bodyPr wrap="square" rtlCol="0">
            <a:spAutoFit/>
          </a:bodyPr>
          <a:lstStyle/>
          <a:p>
            <a:pPr marL="342900" indent="-342900">
              <a:buFont typeface="+mj-lt"/>
              <a:buAutoNum type="arabicPeriod"/>
            </a:pPr>
            <a:r>
              <a:rPr lang="es-ES" b="1" dirty="0">
                <a:solidFill>
                  <a:srgbClr val="92D050"/>
                </a:solidFill>
                <a:effectLst>
                  <a:glow rad="127000">
                    <a:srgbClr val="35352F"/>
                  </a:glow>
                </a:effectLst>
              </a:rPr>
              <a:t>2</a:t>
            </a:r>
            <a:r>
              <a:rPr lang="en-US" altLang="ja-JP" b="1" dirty="0">
                <a:solidFill>
                  <a:srgbClr val="92D050"/>
                </a:solidFill>
                <a:effectLst>
                  <a:glow rad="127000">
                    <a:srgbClr val="35352F"/>
                  </a:glow>
                </a:effectLst>
              </a:rPr>
              <a:t>,</a:t>
            </a:r>
            <a:r>
              <a:rPr lang="es-ES" b="1" dirty="0">
                <a:solidFill>
                  <a:srgbClr val="92D050"/>
                </a:solidFill>
                <a:effectLst>
                  <a:glow rad="127000">
                    <a:srgbClr val="35352F"/>
                  </a:glow>
                </a:effectLst>
              </a:rPr>
              <a:t>7</a:t>
            </a:r>
            <a:r>
              <a:rPr lang="ja-JP" altLang="en-US" b="1" dirty="0">
                <a:solidFill>
                  <a:srgbClr val="92D050"/>
                </a:solidFill>
                <a:effectLst>
                  <a:glow rad="127000">
                    <a:srgbClr val="35352F"/>
                  </a:glow>
                </a:effectLst>
              </a:rPr>
              <a:t>節</a:t>
            </a:r>
            <a:r>
              <a:rPr lang="es-ES" b="1" dirty="0">
                <a:solidFill>
                  <a:srgbClr val="92D050"/>
                </a:solidFill>
                <a:effectLst>
                  <a:glow rad="127000">
                    <a:srgbClr val="35352F"/>
                  </a:glow>
                </a:effectLst>
              </a:rPr>
              <a:t>   </a:t>
            </a:r>
            <a:r>
              <a:rPr lang="ja-JP" altLang="en-US" sz="1600" b="1" dirty="0">
                <a:solidFill>
                  <a:schemeClr val="bg1"/>
                </a:solidFill>
                <a:effectLst>
                  <a:glow rad="127000">
                    <a:srgbClr val="35352F"/>
                  </a:glow>
                </a:effectLst>
              </a:rPr>
              <a:t>彼らは義にかなった者であり、正しい者であり、真理を守る者である。</a:t>
            </a:r>
            <a:r>
              <a:rPr lang="en-US" sz="1600" b="1" dirty="0">
                <a:solidFill>
                  <a:schemeClr val="bg1"/>
                </a:solidFill>
                <a:effectLst>
                  <a:glow rad="127000">
                    <a:srgbClr val="35352F"/>
                  </a:glow>
                </a:effectLst>
              </a:rPr>
              <a:t> </a:t>
            </a:r>
            <a:endParaRPr lang="es-ES" b="1" dirty="0">
              <a:solidFill>
                <a:schemeClr val="bg1"/>
              </a:solidFill>
              <a:effectLst>
                <a:glow rad="127000">
                  <a:srgbClr val="35352F"/>
                </a:glow>
              </a:effectLst>
            </a:endParaRPr>
          </a:p>
          <a:p>
            <a:pPr marL="342900" indent="-342900">
              <a:buFont typeface="+mj-lt"/>
              <a:buAutoNum type="arabicPeriod"/>
            </a:pPr>
            <a:r>
              <a:rPr lang="es-ES" b="1" dirty="0">
                <a:solidFill>
                  <a:srgbClr val="92D050"/>
                </a:solidFill>
                <a:effectLst>
                  <a:glow rad="127000">
                    <a:srgbClr val="35352F"/>
                  </a:glow>
                </a:effectLst>
              </a:rPr>
              <a:t>3-4</a:t>
            </a:r>
            <a:r>
              <a:rPr lang="ja-JP" altLang="en-US" b="1" dirty="0">
                <a:solidFill>
                  <a:srgbClr val="92D050"/>
                </a:solidFill>
                <a:effectLst>
                  <a:glow rad="127000">
                    <a:srgbClr val="35352F"/>
                  </a:glow>
                </a:effectLst>
              </a:rPr>
              <a:t>節   </a:t>
            </a:r>
            <a:r>
              <a:rPr lang="ja-JP" altLang="en-US" sz="1600" b="1" dirty="0">
                <a:solidFill>
                  <a:schemeClr val="bg1"/>
                </a:solidFill>
                <a:effectLst>
                  <a:glow rad="127000">
                    <a:srgbClr val="35352F"/>
                  </a:glow>
                </a:effectLst>
              </a:rPr>
              <a:t>彼らは神様を完全に信頼しています</a:t>
            </a:r>
            <a:endParaRPr lang="es-ES" b="1" dirty="0">
              <a:solidFill>
                <a:schemeClr val="bg1"/>
              </a:solidFill>
              <a:effectLst>
                <a:glow rad="127000">
                  <a:srgbClr val="35352F"/>
                </a:glow>
              </a:effectLst>
            </a:endParaRPr>
          </a:p>
          <a:p>
            <a:pPr marL="342900" indent="-342900">
              <a:buFont typeface="+mj-lt"/>
              <a:buAutoNum type="arabicPeriod"/>
            </a:pPr>
            <a:r>
              <a:rPr lang="es-ES" b="1" dirty="0">
                <a:solidFill>
                  <a:srgbClr val="92D050"/>
                </a:solidFill>
                <a:effectLst>
                  <a:glow rad="127000">
                    <a:srgbClr val="35352F"/>
                  </a:glow>
                </a:effectLst>
              </a:rPr>
              <a:t>9</a:t>
            </a:r>
            <a:r>
              <a:rPr lang="ja-JP" altLang="en-US" b="1" dirty="0">
                <a:solidFill>
                  <a:srgbClr val="92D050"/>
                </a:solidFill>
                <a:effectLst>
                  <a:glow rad="127000">
                    <a:srgbClr val="35352F"/>
                  </a:glow>
                </a:effectLst>
              </a:rPr>
              <a:t>節</a:t>
            </a:r>
            <a:r>
              <a:rPr lang="es-ES" b="1" dirty="0">
                <a:solidFill>
                  <a:srgbClr val="92D050"/>
                </a:solidFill>
                <a:effectLst>
                  <a:glow rad="127000">
                    <a:srgbClr val="35352F"/>
                  </a:glow>
                </a:effectLst>
              </a:rPr>
              <a:t> </a:t>
            </a:r>
            <a:r>
              <a:rPr lang="ja-JP" altLang="en-US" b="1" dirty="0">
                <a:solidFill>
                  <a:srgbClr val="92D050"/>
                </a:solidFill>
                <a:effectLst>
                  <a:glow rad="127000">
                    <a:srgbClr val="35352F"/>
                  </a:glow>
                </a:effectLst>
              </a:rPr>
              <a:t>　 </a:t>
            </a:r>
            <a:r>
              <a:rPr lang="ja-JP" altLang="en-US" sz="1600" b="1" dirty="0">
                <a:solidFill>
                  <a:schemeClr val="bg1"/>
                </a:solidFill>
                <a:effectLst>
                  <a:glow rad="127000">
                    <a:srgbClr val="35352F"/>
                  </a:glow>
                </a:effectLst>
              </a:rPr>
              <a:t>彼らは神様を求めています。</a:t>
            </a:r>
            <a:endParaRPr lang="es-ES" b="1" dirty="0">
              <a:solidFill>
                <a:schemeClr val="bg1"/>
              </a:solidFill>
              <a:effectLst>
                <a:glow rad="127000">
                  <a:srgbClr val="35352F"/>
                </a:glow>
              </a:effectLst>
            </a:endParaRPr>
          </a:p>
        </p:txBody>
      </p:sp>
      <p:sp>
        <p:nvSpPr>
          <p:cNvPr id="9" name="CuadroTexto 8">
            <a:extLst>
              <a:ext uri="{FF2B5EF4-FFF2-40B4-BE49-F238E27FC236}">
                <a16:creationId xmlns:a16="http://schemas.microsoft.com/office/drawing/2014/main" xmlns="" id="{4992CC39-B76B-4B7B-8C57-4355480F059E}"/>
              </a:ext>
            </a:extLst>
          </p:cNvPr>
          <p:cNvSpPr txBox="1"/>
          <p:nvPr/>
        </p:nvSpPr>
        <p:spPr>
          <a:xfrm>
            <a:off x="124097" y="4468806"/>
            <a:ext cx="8895806" cy="646331"/>
          </a:xfrm>
          <a:prstGeom prst="rect">
            <a:avLst/>
          </a:prstGeom>
          <a:noFill/>
        </p:spPr>
        <p:txBody>
          <a:bodyPr wrap="square" rtlCol="0">
            <a:spAutoFit/>
          </a:bodyPr>
          <a:lstStyle/>
          <a:p>
            <a:pPr>
              <a:spcBef>
                <a:spcPts val="600"/>
              </a:spcBef>
            </a:pPr>
            <a:r>
              <a:rPr lang="ja-JP" altLang="en-US" b="1" dirty="0">
                <a:solidFill>
                  <a:schemeClr val="bg1"/>
                </a:solidFill>
                <a:effectLst>
                  <a:glow rad="127000">
                    <a:srgbClr val="35352F"/>
                  </a:glow>
                </a:effectLst>
              </a:rPr>
              <a:t>これは、新しい地に住む人々への神様の約束です。「主なるわたしはこれを守り、常に水をそそぎ、夜も昼も守って、そこなう者のないようにする。」</a:t>
            </a:r>
            <a:r>
              <a:rPr lang="en-US" altLang="ja-JP" b="1" dirty="0">
                <a:solidFill>
                  <a:schemeClr val="bg1"/>
                </a:solidFill>
                <a:effectLst>
                  <a:glow rad="127000">
                    <a:srgbClr val="35352F"/>
                  </a:glow>
                </a:effectLst>
              </a:rPr>
              <a:t>(</a:t>
            </a:r>
            <a:r>
              <a:rPr lang="ja-JP" altLang="en-US" b="1" dirty="0">
                <a:solidFill>
                  <a:schemeClr val="bg1"/>
                </a:solidFill>
                <a:effectLst>
                  <a:glow rad="127000">
                    <a:srgbClr val="35352F"/>
                  </a:glow>
                </a:effectLst>
              </a:rPr>
              <a:t>イザヤ書</a:t>
            </a:r>
            <a:r>
              <a:rPr lang="en-US" altLang="ja-JP" b="1" dirty="0">
                <a:solidFill>
                  <a:schemeClr val="bg1"/>
                </a:solidFill>
                <a:effectLst>
                  <a:glow rad="127000">
                    <a:srgbClr val="35352F"/>
                  </a:glow>
                </a:effectLst>
              </a:rPr>
              <a:t>27:3)</a:t>
            </a:r>
            <a:endParaRPr lang="es-ES" b="1" dirty="0">
              <a:solidFill>
                <a:schemeClr val="bg1"/>
              </a:solidFill>
              <a:effectLst>
                <a:glow rad="127000">
                  <a:srgbClr val="35352F"/>
                </a:glow>
              </a:effectLst>
            </a:endParaRPr>
          </a:p>
        </p:txBody>
      </p:sp>
    </p:spTree>
    <p:extLst>
      <p:ext uri="{BB962C8B-B14F-4D97-AF65-F5344CB8AC3E}">
        <p14:creationId xmlns:p14="http://schemas.microsoft.com/office/powerpoint/2010/main" val="104514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additive="base">
                                        <p:cTn id="2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 calcmode="lin" valueType="num">
                                      <p:cBhvr additive="base">
                                        <p:cTn id="3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additive="base">
                                        <p:cTn id="3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additive="base">
                                        <p:cTn id="5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 grpId="0" build="p"/>
      <p:bldP spid="7" grpId="0"/>
      <p:bldP spid="8" grpId="0" build="p"/>
      <p:bldP spid="9"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1358</Words>
  <Application>Microsoft Office PowerPoint</Application>
  <PresentationFormat>画面に合わせる (16:9)</PresentationFormat>
  <Paragraphs>76</Paragraphs>
  <Slides>11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Cooper Black</vt:lpstr>
      <vt:lpstr>Calibri Light</vt:lpstr>
      <vt:lpstr>Comic Sans MS</vt:lpstr>
      <vt:lpstr>Arial</vt:lpstr>
      <vt:lpstr>Wingdings</vt:lpstr>
      <vt:lpstr>游ゴシック</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112</cp:revision>
  <dcterms:created xsi:type="dcterms:W3CDTF">2021-01-18T16:59:29Z</dcterms:created>
  <dcterms:modified xsi:type="dcterms:W3CDTF">2021-02-03T07:36:22Z</dcterms:modified>
</cp:coreProperties>
</file>