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67" r:id="rId2"/>
    <p:sldId id="257" r:id="rId3"/>
    <p:sldId id="258" r:id="rId4"/>
    <p:sldId id="263" r:id="rId5"/>
    <p:sldId id="259" r:id="rId6"/>
    <p:sldId id="260" r:id="rId7"/>
    <p:sldId id="261" r:id="rId8"/>
    <p:sldId id="262" r:id="rId9"/>
    <p:sldId id="264" r:id="rId10"/>
    <p:sldId id="266" r:id="rId11"/>
  </p:sldIdLst>
  <p:sldSz cx="9144000" cy="5143500" type="screen16x9"/>
  <p:notesSz cx="6858000" cy="9144000"/>
  <p:embeddedFontLst>
    <p:embeddedFont>
      <p:font typeface="Cooper Black" panose="020B0604020202020204" charset="0"/>
      <p:regular r:id="rId12"/>
    </p:embeddedFont>
    <p:embeddedFont>
      <p:font typeface="Calibri Light" panose="020F0302020204030204" pitchFamily="34" charset="0"/>
      <p:regular r:id="rId13"/>
      <p:italic r:id="rId14"/>
    </p:embeddedFont>
    <p:embeddedFont>
      <p:font typeface="Comic Sans MS" panose="030F0702030302020204" pitchFamily="66" charset="0"/>
      <p:regular r:id="rId15"/>
      <p:bold r:id="rId16"/>
      <p:italic r:id="rId17"/>
      <p:boldItalic r:id="rId18"/>
    </p:embeddedFont>
    <p:embeddedFont>
      <p:font typeface="Calibri" panose="020F0502020204030204" pitchFamily="34" charset="0"/>
      <p:regular r:id="rId19"/>
      <p:bold r:id="rId20"/>
      <p:italic r:id="rId21"/>
      <p:boldItalic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DE82"/>
    <a:srgbClr val="35352F"/>
    <a:srgbClr val="65655B"/>
    <a:srgbClr val="112B43"/>
    <a:srgbClr val="41514B"/>
    <a:srgbClr val="C8D3CF"/>
    <a:srgbClr val="0099CC"/>
    <a:srgbClr val="C80051"/>
    <a:srgbClr val="FF0066"/>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1" d="100"/>
          <a:sy n="121" d="100"/>
        </p:scale>
        <p:origin x="486"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ata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_rels/data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804F6D-4D3B-431A-A2AD-C5D2CBE7872D}" type="doc">
      <dgm:prSet loTypeId="urn:microsoft.com/office/officeart/2005/8/layout/vList4" loCatId="list" qsTypeId="urn:microsoft.com/office/officeart/2005/8/quickstyle/3d3" qsCatId="3D" csTypeId="urn:microsoft.com/office/officeart/2005/8/colors/colorful1" csCatId="colorful" phldr="1"/>
      <dgm:spPr/>
      <dgm:t>
        <a:bodyPr/>
        <a:lstStyle/>
        <a:p>
          <a:endParaRPr lang="es-ES"/>
        </a:p>
      </dgm:t>
    </dgm:pt>
    <dgm:pt modelId="{E1F631AA-BF32-489D-907D-68C620FE548D}">
      <dgm:prSet phldrT="[Texto]" custT="1"/>
      <dgm:spPr>
        <a:solidFill>
          <a:schemeClr val="accent1">
            <a:lumMod val="50000"/>
          </a:schemeClr>
        </a:solidFill>
        <a:ln w="19050">
          <a:solidFill>
            <a:schemeClr val="tx1"/>
          </a:solidFill>
        </a:ln>
      </dgm:spPr>
      <dgm:t>
        <a:bodyPr/>
        <a:lstStyle/>
        <a:p>
          <a:pPr>
            <a:spcAft>
              <a:spcPts val="0"/>
            </a:spcAft>
            <a:buNone/>
          </a:pPr>
          <a:r>
            <a:rPr lang="es-ES" sz="2000">
              <a:effectLst>
                <a:outerShdw blurRad="38100" dist="38100" dir="2700000" algn="tl">
                  <a:srgbClr val="000000">
                    <a:alpha val="43137"/>
                  </a:srgbClr>
                </a:outerShdw>
              </a:effectLst>
            </a:rPr>
            <a:t>Babylon</a:t>
          </a:r>
          <a:endParaRPr lang="es-ES" sz="2000" dirty="0">
            <a:effectLst>
              <a:outerShdw blurRad="38100" dist="38100" dir="2700000" algn="tl">
                <a:srgbClr val="000000">
                  <a:alpha val="43137"/>
                </a:srgbClr>
              </a:outerShdw>
            </a:effectLst>
          </a:endParaRPr>
        </a:p>
      </dgm:t>
    </dgm:pt>
    <dgm:pt modelId="{54C775A4-F674-4764-9CAA-FB56A50D820B}" type="parTrans" cxnId="{AF6EAF46-685D-45A5-8C5A-AEC1CD498DBF}">
      <dgm:prSet/>
      <dgm:spPr/>
      <dgm:t>
        <a:bodyPr/>
        <a:lstStyle/>
        <a:p>
          <a:endParaRPr lang="es-ES" sz="2000">
            <a:effectLst>
              <a:outerShdw blurRad="38100" dist="38100" dir="2700000" algn="tl">
                <a:srgbClr val="000000">
                  <a:alpha val="43137"/>
                </a:srgbClr>
              </a:outerShdw>
            </a:effectLst>
          </a:endParaRPr>
        </a:p>
      </dgm:t>
    </dgm:pt>
    <dgm:pt modelId="{6A128139-8D57-412B-B8D3-D9C22520A6EE}" type="sibTrans" cxnId="{AF6EAF46-685D-45A5-8C5A-AEC1CD498DBF}">
      <dgm:prSet/>
      <dgm:spPr/>
      <dgm:t>
        <a:bodyPr/>
        <a:lstStyle/>
        <a:p>
          <a:endParaRPr lang="es-ES" sz="2000">
            <a:effectLst>
              <a:outerShdw blurRad="38100" dist="38100" dir="2700000" algn="tl">
                <a:srgbClr val="000000">
                  <a:alpha val="43137"/>
                </a:srgbClr>
              </a:outerShdw>
            </a:effectLst>
          </a:endParaRPr>
        </a:p>
      </dgm:t>
    </dgm:pt>
    <dgm:pt modelId="{3B4DCE0E-2C41-4122-99C9-B3B754AD1E23}">
      <dgm:prSet phldrT="[Texto]" custT="1"/>
      <dgm:spPr>
        <a:solidFill>
          <a:schemeClr val="accent1">
            <a:lumMod val="50000"/>
          </a:schemeClr>
        </a:solidFill>
        <a:ln w="19050">
          <a:solidFill>
            <a:schemeClr val="tx1"/>
          </a:solidFill>
        </a:ln>
      </dgm:spPr>
      <dgm:t>
        <a:bodyPr/>
        <a:lstStyle/>
        <a:p>
          <a:pPr>
            <a:spcAft>
              <a:spcPts val="0"/>
            </a:spcAft>
            <a:buFont typeface="Wingdings" panose="05000000000000000000" pitchFamily="2" charset="2"/>
            <a:buChar char="§"/>
          </a:pPr>
          <a:r>
            <a:rPr lang="es-ES" sz="2000" dirty="0">
              <a:effectLst>
                <a:outerShdw blurRad="38100" dist="38100" dir="2700000" algn="tl">
                  <a:srgbClr val="000000">
                    <a:alpha val="43137"/>
                  </a:srgbClr>
                </a:outerShdw>
              </a:effectLst>
            </a:rPr>
            <a:t>Is. 13:1-14:23; 21:1-17</a:t>
          </a:r>
        </a:p>
      </dgm:t>
    </dgm:pt>
    <dgm:pt modelId="{4848A909-9269-46FA-9529-1C16FBB1C1FB}" type="parTrans" cxnId="{C43E5E4F-5D83-4A46-9F92-2489BA873AD4}">
      <dgm:prSet/>
      <dgm:spPr/>
      <dgm:t>
        <a:bodyPr/>
        <a:lstStyle/>
        <a:p>
          <a:endParaRPr lang="es-ES" sz="2000">
            <a:effectLst>
              <a:outerShdw blurRad="38100" dist="38100" dir="2700000" algn="tl">
                <a:srgbClr val="000000">
                  <a:alpha val="43137"/>
                </a:srgbClr>
              </a:outerShdw>
            </a:effectLst>
          </a:endParaRPr>
        </a:p>
      </dgm:t>
    </dgm:pt>
    <dgm:pt modelId="{2FFA3784-EE64-45BD-A9C6-A74CC795BD43}" type="sibTrans" cxnId="{C43E5E4F-5D83-4A46-9F92-2489BA873AD4}">
      <dgm:prSet/>
      <dgm:spPr/>
      <dgm:t>
        <a:bodyPr/>
        <a:lstStyle/>
        <a:p>
          <a:endParaRPr lang="es-ES" sz="2000">
            <a:effectLst>
              <a:outerShdw blurRad="38100" dist="38100" dir="2700000" algn="tl">
                <a:srgbClr val="000000">
                  <a:alpha val="43137"/>
                </a:srgbClr>
              </a:outerShdw>
            </a:effectLst>
          </a:endParaRPr>
        </a:p>
      </dgm:t>
    </dgm:pt>
    <dgm:pt modelId="{337F03AB-0230-4BBA-8FFE-8E83AE98B1AC}">
      <dgm:prSet phldrT="[Texto]" custT="1"/>
      <dgm:spPr>
        <a:solidFill>
          <a:schemeClr val="accent2">
            <a:lumMod val="75000"/>
          </a:schemeClr>
        </a:solidFill>
        <a:ln w="19050">
          <a:solidFill>
            <a:schemeClr val="tx1"/>
          </a:solidFill>
        </a:ln>
      </dgm:spPr>
      <dgm:t>
        <a:bodyPr/>
        <a:lstStyle/>
        <a:p>
          <a:pPr>
            <a:spcAft>
              <a:spcPts val="0"/>
            </a:spcAft>
            <a:buNone/>
          </a:pPr>
          <a:r>
            <a:rPr lang="es-ES" sz="2000">
              <a:effectLst>
                <a:outerShdw blurRad="38100" dist="38100" dir="2700000" algn="tl">
                  <a:srgbClr val="000000">
                    <a:alpha val="43137"/>
                  </a:srgbClr>
                </a:outerShdw>
              </a:effectLst>
            </a:rPr>
            <a:t>Assyria</a:t>
          </a:r>
          <a:endParaRPr lang="es-ES" sz="2000" dirty="0">
            <a:effectLst>
              <a:outerShdw blurRad="38100" dist="38100" dir="2700000" algn="tl">
                <a:srgbClr val="000000">
                  <a:alpha val="43137"/>
                </a:srgbClr>
              </a:outerShdw>
            </a:effectLst>
          </a:endParaRPr>
        </a:p>
      </dgm:t>
    </dgm:pt>
    <dgm:pt modelId="{2482CA23-71ED-410F-9E12-026A8D167EC6}" type="parTrans" cxnId="{5F75A968-DEBC-45BA-9FE0-3BF33799AE85}">
      <dgm:prSet/>
      <dgm:spPr/>
      <dgm:t>
        <a:bodyPr/>
        <a:lstStyle/>
        <a:p>
          <a:endParaRPr lang="es-ES" sz="2000">
            <a:effectLst>
              <a:outerShdw blurRad="38100" dist="38100" dir="2700000" algn="tl">
                <a:srgbClr val="000000">
                  <a:alpha val="43137"/>
                </a:srgbClr>
              </a:outerShdw>
            </a:effectLst>
          </a:endParaRPr>
        </a:p>
      </dgm:t>
    </dgm:pt>
    <dgm:pt modelId="{A2E59A7E-789D-4565-8852-C31521BCD1E2}" type="sibTrans" cxnId="{5F75A968-DEBC-45BA-9FE0-3BF33799AE85}">
      <dgm:prSet/>
      <dgm:spPr/>
      <dgm:t>
        <a:bodyPr/>
        <a:lstStyle/>
        <a:p>
          <a:endParaRPr lang="es-ES" sz="2000">
            <a:effectLst>
              <a:outerShdw blurRad="38100" dist="38100" dir="2700000" algn="tl">
                <a:srgbClr val="000000">
                  <a:alpha val="43137"/>
                </a:srgbClr>
              </a:outerShdw>
            </a:effectLst>
          </a:endParaRPr>
        </a:p>
      </dgm:t>
    </dgm:pt>
    <dgm:pt modelId="{4B62E0E5-2ACB-4B60-9B6B-A7B26EA0695E}">
      <dgm:prSet phldrT="[Texto]" custT="1"/>
      <dgm:spPr>
        <a:solidFill>
          <a:schemeClr val="accent2">
            <a:lumMod val="75000"/>
          </a:schemeClr>
        </a:solidFill>
        <a:ln w="19050">
          <a:solidFill>
            <a:schemeClr val="tx1"/>
          </a:solidFill>
        </a:ln>
      </dgm:spPr>
      <dgm:t>
        <a:bodyPr/>
        <a:lstStyle/>
        <a:p>
          <a:pPr>
            <a:spcAft>
              <a:spcPts val="0"/>
            </a:spcAft>
            <a:buFont typeface="Wingdings" panose="05000000000000000000" pitchFamily="2" charset="2"/>
            <a:buChar char="§"/>
          </a:pPr>
          <a:r>
            <a:rPr lang="es-ES" sz="2000" dirty="0">
              <a:effectLst>
                <a:outerShdw blurRad="38100" dist="38100" dir="2700000" algn="tl">
                  <a:srgbClr val="000000">
                    <a:alpha val="43137"/>
                  </a:srgbClr>
                </a:outerShdw>
              </a:effectLst>
            </a:rPr>
            <a:t>Is. 14:24-27</a:t>
          </a:r>
        </a:p>
      </dgm:t>
    </dgm:pt>
    <dgm:pt modelId="{C87CC250-5B7E-459E-A3D2-93C31D2B0E55}" type="parTrans" cxnId="{41A2D6FE-0E3F-4AD3-8031-DEF78D932605}">
      <dgm:prSet/>
      <dgm:spPr/>
      <dgm:t>
        <a:bodyPr/>
        <a:lstStyle/>
        <a:p>
          <a:endParaRPr lang="es-ES" sz="2000">
            <a:effectLst>
              <a:outerShdw blurRad="38100" dist="38100" dir="2700000" algn="tl">
                <a:srgbClr val="000000">
                  <a:alpha val="43137"/>
                </a:srgbClr>
              </a:outerShdw>
            </a:effectLst>
          </a:endParaRPr>
        </a:p>
      </dgm:t>
    </dgm:pt>
    <dgm:pt modelId="{34A08D13-1224-41A1-8A11-AADEE2DFD73A}" type="sibTrans" cxnId="{41A2D6FE-0E3F-4AD3-8031-DEF78D932605}">
      <dgm:prSet/>
      <dgm:spPr/>
      <dgm:t>
        <a:bodyPr/>
        <a:lstStyle/>
        <a:p>
          <a:endParaRPr lang="es-ES" sz="2000">
            <a:effectLst>
              <a:outerShdw blurRad="38100" dist="38100" dir="2700000" algn="tl">
                <a:srgbClr val="000000">
                  <a:alpha val="43137"/>
                </a:srgbClr>
              </a:outerShdw>
            </a:effectLst>
          </a:endParaRPr>
        </a:p>
      </dgm:t>
    </dgm:pt>
    <dgm:pt modelId="{8BC02CED-76E2-4437-90F4-08BC61A2E09F}">
      <dgm:prSet phldrT="[Texto]" custT="1"/>
      <dgm:spPr>
        <a:solidFill>
          <a:srgbClr val="C00000"/>
        </a:solidFill>
        <a:ln w="19050">
          <a:solidFill>
            <a:schemeClr val="tx1"/>
          </a:solidFill>
        </a:ln>
      </dgm:spPr>
      <dgm:t>
        <a:bodyPr/>
        <a:lstStyle/>
        <a:p>
          <a:pPr>
            <a:spcAft>
              <a:spcPts val="0"/>
            </a:spcAft>
            <a:buNone/>
          </a:pPr>
          <a:r>
            <a:rPr lang="es-ES" sz="2000">
              <a:effectLst>
                <a:outerShdw blurRad="38100" dist="38100" dir="2700000" algn="tl">
                  <a:srgbClr val="000000">
                    <a:alpha val="43137"/>
                  </a:srgbClr>
                </a:outerShdw>
              </a:effectLst>
            </a:rPr>
            <a:t>Philistia</a:t>
          </a:r>
          <a:endParaRPr lang="es-ES" sz="2000" dirty="0">
            <a:effectLst>
              <a:outerShdw blurRad="38100" dist="38100" dir="2700000" algn="tl">
                <a:srgbClr val="000000">
                  <a:alpha val="43137"/>
                </a:srgbClr>
              </a:outerShdw>
            </a:effectLst>
          </a:endParaRPr>
        </a:p>
      </dgm:t>
    </dgm:pt>
    <dgm:pt modelId="{8F62E33A-A458-4F64-91A9-35D844C5AF79}" type="parTrans" cxnId="{9D461592-BFDF-42E4-8CA3-F920150C7851}">
      <dgm:prSet/>
      <dgm:spPr/>
      <dgm:t>
        <a:bodyPr/>
        <a:lstStyle/>
        <a:p>
          <a:endParaRPr lang="es-ES" sz="2000">
            <a:effectLst>
              <a:outerShdw blurRad="38100" dist="38100" dir="2700000" algn="tl">
                <a:srgbClr val="000000">
                  <a:alpha val="43137"/>
                </a:srgbClr>
              </a:outerShdw>
            </a:effectLst>
          </a:endParaRPr>
        </a:p>
      </dgm:t>
    </dgm:pt>
    <dgm:pt modelId="{28B75FEE-FE23-4801-B0F2-1DF57A374643}" type="sibTrans" cxnId="{9D461592-BFDF-42E4-8CA3-F920150C7851}">
      <dgm:prSet/>
      <dgm:spPr/>
      <dgm:t>
        <a:bodyPr/>
        <a:lstStyle/>
        <a:p>
          <a:endParaRPr lang="es-ES" sz="2000">
            <a:effectLst>
              <a:outerShdw blurRad="38100" dist="38100" dir="2700000" algn="tl">
                <a:srgbClr val="000000">
                  <a:alpha val="43137"/>
                </a:srgbClr>
              </a:outerShdw>
            </a:effectLst>
          </a:endParaRPr>
        </a:p>
      </dgm:t>
    </dgm:pt>
    <dgm:pt modelId="{925F3837-2D2E-4A53-B7FB-1917926B599A}">
      <dgm:prSet phldrT="[Texto]" custT="1"/>
      <dgm:spPr>
        <a:solidFill>
          <a:srgbClr val="C00000"/>
        </a:solidFill>
        <a:ln w="19050">
          <a:solidFill>
            <a:schemeClr val="tx1"/>
          </a:solidFill>
        </a:ln>
      </dgm:spPr>
      <dgm:t>
        <a:bodyPr/>
        <a:lstStyle/>
        <a:p>
          <a:pPr>
            <a:spcAft>
              <a:spcPts val="0"/>
            </a:spcAft>
            <a:buFont typeface="Wingdings" panose="05000000000000000000" pitchFamily="2" charset="2"/>
            <a:buChar char="§"/>
          </a:pPr>
          <a:r>
            <a:rPr lang="es-ES" sz="2000" dirty="0">
              <a:effectLst>
                <a:outerShdw blurRad="38100" dist="38100" dir="2700000" algn="tl">
                  <a:srgbClr val="000000">
                    <a:alpha val="43137"/>
                  </a:srgbClr>
                </a:outerShdw>
              </a:effectLst>
            </a:rPr>
            <a:t>Is. 14:28-32</a:t>
          </a:r>
        </a:p>
      </dgm:t>
    </dgm:pt>
    <dgm:pt modelId="{EFCAEC27-C860-438A-ACC9-BAE71850056D}" type="parTrans" cxnId="{41117EBF-9631-4E92-88F2-07CC0F73AADC}">
      <dgm:prSet/>
      <dgm:spPr/>
      <dgm:t>
        <a:bodyPr/>
        <a:lstStyle/>
        <a:p>
          <a:endParaRPr lang="es-ES" sz="2000">
            <a:effectLst>
              <a:outerShdw blurRad="38100" dist="38100" dir="2700000" algn="tl">
                <a:srgbClr val="000000">
                  <a:alpha val="43137"/>
                </a:srgbClr>
              </a:outerShdw>
            </a:effectLst>
          </a:endParaRPr>
        </a:p>
      </dgm:t>
    </dgm:pt>
    <dgm:pt modelId="{79B8A239-10A3-4FB3-946E-42E702C17744}" type="sibTrans" cxnId="{41117EBF-9631-4E92-88F2-07CC0F73AADC}">
      <dgm:prSet/>
      <dgm:spPr/>
      <dgm:t>
        <a:bodyPr/>
        <a:lstStyle/>
        <a:p>
          <a:endParaRPr lang="es-ES" sz="2000">
            <a:effectLst>
              <a:outerShdw blurRad="38100" dist="38100" dir="2700000" algn="tl">
                <a:srgbClr val="000000">
                  <a:alpha val="43137"/>
                </a:srgbClr>
              </a:outerShdw>
            </a:effectLst>
          </a:endParaRPr>
        </a:p>
      </dgm:t>
    </dgm:pt>
    <dgm:pt modelId="{6BDE1437-8FEB-4CF3-9C19-26323988EC4D}" type="pres">
      <dgm:prSet presAssocID="{52804F6D-4D3B-431A-A2AD-C5D2CBE7872D}" presName="linear" presStyleCnt="0">
        <dgm:presLayoutVars>
          <dgm:dir/>
          <dgm:resizeHandles val="exact"/>
        </dgm:presLayoutVars>
      </dgm:prSet>
      <dgm:spPr/>
      <dgm:t>
        <a:bodyPr/>
        <a:lstStyle/>
        <a:p>
          <a:endParaRPr kumimoji="1" lang="ja-JP" altLang="en-US"/>
        </a:p>
      </dgm:t>
    </dgm:pt>
    <dgm:pt modelId="{AA7780BE-99CB-4545-BF4D-D8AB57B302C5}" type="pres">
      <dgm:prSet presAssocID="{E1F631AA-BF32-489D-907D-68C620FE548D}" presName="comp" presStyleCnt="0"/>
      <dgm:spPr/>
    </dgm:pt>
    <dgm:pt modelId="{2803EA6A-A6C0-4851-9FB1-11F19964567F}" type="pres">
      <dgm:prSet presAssocID="{E1F631AA-BF32-489D-907D-68C620FE548D}" presName="box" presStyleLbl="node1" presStyleIdx="0" presStyleCnt="3"/>
      <dgm:spPr/>
      <dgm:t>
        <a:bodyPr/>
        <a:lstStyle/>
        <a:p>
          <a:endParaRPr kumimoji="1" lang="ja-JP" altLang="en-US"/>
        </a:p>
      </dgm:t>
    </dgm:pt>
    <dgm:pt modelId="{9A613BE9-A766-4053-B2A7-A1D52CB9F8B8}" type="pres">
      <dgm:prSet presAssocID="{E1F631AA-BF32-489D-907D-68C620FE548D}" presName="img" presStyleLbl="fgImgPlace1" presStyleIdx="0" presStyleCnt="3"/>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5D52ED33-AA59-4B83-9D26-B3BFA2A2D012}" type="pres">
      <dgm:prSet presAssocID="{E1F631AA-BF32-489D-907D-68C620FE548D}" presName="text" presStyleLbl="node1" presStyleIdx="0" presStyleCnt="3">
        <dgm:presLayoutVars>
          <dgm:bulletEnabled val="1"/>
        </dgm:presLayoutVars>
      </dgm:prSet>
      <dgm:spPr/>
      <dgm:t>
        <a:bodyPr/>
        <a:lstStyle/>
        <a:p>
          <a:endParaRPr kumimoji="1" lang="ja-JP" altLang="en-US"/>
        </a:p>
      </dgm:t>
    </dgm:pt>
    <dgm:pt modelId="{C9F4E034-79B5-40EC-8867-F21762918F34}" type="pres">
      <dgm:prSet presAssocID="{6A128139-8D57-412B-B8D3-D9C22520A6EE}" presName="spacer" presStyleCnt="0"/>
      <dgm:spPr/>
    </dgm:pt>
    <dgm:pt modelId="{BF68718E-DE08-42D8-9AC8-F316F2035E71}" type="pres">
      <dgm:prSet presAssocID="{337F03AB-0230-4BBA-8FFE-8E83AE98B1AC}" presName="comp" presStyleCnt="0"/>
      <dgm:spPr/>
    </dgm:pt>
    <dgm:pt modelId="{438BF881-361B-4B84-BE5B-CA798A35B598}" type="pres">
      <dgm:prSet presAssocID="{337F03AB-0230-4BBA-8FFE-8E83AE98B1AC}" presName="box" presStyleLbl="node1" presStyleIdx="1" presStyleCnt="3"/>
      <dgm:spPr/>
      <dgm:t>
        <a:bodyPr/>
        <a:lstStyle/>
        <a:p>
          <a:endParaRPr kumimoji="1" lang="ja-JP" altLang="en-US"/>
        </a:p>
      </dgm:t>
    </dgm:pt>
    <dgm:pt modelId="{BCE37EF9-E524-41B7-A46A-1CF8F5A7893C}" type="pres">
      <dgm:prSet presAssocID="{337F03AB-0230-4BBA-8FFE-8E83AE98B1AC}" presName="img" presStyleLbl="fgImgPlace1" presStyleIdx="1" presStyleCnt="3"/>
      <dgm:spPr>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A07EAA79-05DD-4EDD-BF47-BEFE06192DAC}" type="pres">
      <dgm:prSet presAssocID="{337F03AB-0230-4BBA-8FFE-8E83AE98B1AC}" presName="text" presStyleLbl="node1" presStyleIdx="1" presStyleCnt="3">
        <dgm:presLayoutVars>
          <dgm:bulletEnabled val="1"/>
        </dgm:presLayoutVars>
      </dgm:prSet>
      <dgm:spPr/>
      <dgm:t>
        <a:bodyPr/>
        <a:lstStyle/>
        <a:p>
          <a:endParaRPr kumimoji="1" lang="ja-JP" altLang="en-US"/>
        </a:p>
      </dgm:t>
    </dgm:pt>
    <dgm:pt modelId="{5BBCAF5B-F450-45E8-BBF1-D551056329D9}" type="pres">
      <dgm:prSet presAssocID="{A2E59A7E-789D-4565-8852-C31521BCD1E2}" presName="spacer" presStyleCnt="0"/>
      <dgm:spPr/>
    </dgm:pt>
    <dgm:pt modelId="{A5822FD8-6CFD-407F-80D6-92D294C89CC3}" type="pres">
      <dgm:prSet presAssocID="{8BC02CED-76E2-4437-90F4-08BC61A2E09F}" presName="comp" presStyleCnt="0"/>
      <dgm:spPr/>
    </dgm:pt>
    <dgm:pt modelId="{8EC7EA23-0E80-4387-A305-DB4E2A2311D8}" type="pres">
      <dgm:prSet presAssocID="{8BC02CED-76E2-4437-90F4-08BC61A2E09F}" presName="box" presStyleLbl="node1" presStyleIdx="2" presStyleCnt="3"/>
      <dgm:spPr/>
      <dgm:t>
        <a:bodyPr/>
        <a:lstStyle/>
        <a:p>
          <a:endParaRPr kumimoji="1" lang="ja-JP" altLang="en-US"/>
        </a:p>
      </dgm:t>
    </dgm:pt>
    <dgm:pt modelId="{AB5E8483-8E1A-49E8-9A9A-C5E54944D915}" type="pres">
      <dgm:prSet presAssocID="{8BC02CED-76E2-4437-90F4-08BC61A2E09F}" presName="img" presStyleLbl="fgImgPlace1" presStyleIdx="2" presStyleCnt="3"/>
      <dgm:spPr>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237C7580-87DC-4EB8-9BAF-5775792ADFBA}" type="pres">
      <dgm:prSet presAssocID="{8BC02CED-76E2-4437-90F4-08BC61A2E09F}" presName="text" presStyleLbl="node1" presStyleIdx="2" presStyleCnt="3">
        <dgm:presLayoutVars>
          <dgm:bulletEnabled val="1"/>
        </dgm:presLayoutVars>
      </dgm:prSet>
      <dgm:spPr/>
      <dgm:t>
        <a:bodyPr/>
        <a:lstStyle/>
        <a:p>
          <a:endParaRPr kumimoji="1" lang="ja-JP" altLang="en-US"/>
        </a:p>
      </dgm:t>
    </dgm:pt>
  </dgm:ptLst>
  <dgm:cxnLst>
    <dgm:cxn modelId="{75AC41A5-C517-4128-9D1C-30BB11EE5E3D}" type="presOf" srcId="{925F3837-2D2E-4A53-B7FB-1917926B599A}" destId="{8EC7EA23-0E80-4387-A305-DB4E2A2311D8}" srcOrd="0" destOrd="1" presId="urn:microsoft.com/office/officeart/2005/8/layout/vList4"/>
    <dgm:cxn modelId="{29A98EEF-8120-45D1-ADC3-CA0086E9D43C}" type="presOf" srcId="{337F03AB-0230-4BBA-8FFE-8E83AE98B1AC}" destId="{A07EAA79-05DD-4EDD-BF47-BEFE06192DAC}" srcOrd="1" destOrd="0" presId="urn:microsoft.com/office/officeart/2005/8/layout/vList4"/>
    <dgm:cxn modelId="{41117EBF-9631-4E92-88F2-07CC0F73AADC}" srcId="{8BC02CED-76E2-4437-90F4-08BC61A2E09F}" destId="{925F3837-2D2E-4A53-B7FB-1917926B599A}" srcOrd="0" destOrd="0" parTransId="{EFCAEC27-C860-438A-ACC9-BAE71850056D}" sibTransId="{79B8A239-10A3-4FB3-946E-42E702C17744}"/>
    <dgm:cxn modelId="{9C5EBFB8-0574-425D-A897-60E96C443ED6}" type="presOf" srcId="{4B62E0E5-2ACB-4B60-9B6B-A7B26EA0695E}" destId="{A07EAA79-05DD-4EDD-BF47-BEFE06192DAC}" srcOrd="1" destOrd="1" presId="urn:microsoft.com/office/officeart/2005/8/layout/vList4"/>
    <dgm:cxn modelId="{AF6EAF46-685D-45A5-8C5A-AEC1CD498DBF}" srcId="{52804F6D-4D3B-431A-A2AD-C5D2CBE7872D}" destId="{E1F631AA-BF32-489D-907D-68C620FE548D}" srcOrd="0" destOrd="0" parTransId="{54C775A4-F674-4764-9CAA-FB56A50D820B}" sibTransId="{6A128139-8D57-412B-B8D3-D9C22520A6EE}"/>
    <dgm:cxn modelId="{DF7A9A97-DCCB-4AC6-A3DF-F7EF7E28CB97}" type="presOf" srcId="{E1F631AA-BF32-489D-907D-68C620FE548D}" destId="{5D52ED33-AA59-4B83-9D26-B3BFA2A2D012}" srcOrd="1" destOrd="0" presId="urn:microsoft.com/office/officeart/2005/8/layout/vList4"/>
    <dgm:cxn modelId="{FCDBE7F0-FC16-4B76-8B19-EADC39870C42}" type="presOf" srcId="{8BC02CED-76E2-4437-90F4-08BC61A2E09F}" destId="{8EC7EA23-0E80-4387-A305-DB4E2A2311D8}" srcOrd="0" destOrd="0" presId="urn:microsoft.com/office/officeart/2005/8/layout/vList4"/>
    <dgm:cxn modelId="{92B4F283-0FF1-4A60-A6A5-747B85F62F87}" type="presOf" srcId="{925F3837-2D2E-4A53-B7FB-1917926B599A}" destId="{237C7580-87DC-4EB8-9BAF-5775792ADFBA}" srcOrd="1" destOrd="1" presId="urn:microsoft.com/office/officeart/2005/8/layout/vList4"/>
    <dgm:cxn modelId="{727E3238-88F2-48FA-AB48-381193B95734}" type="presOf" srcId="{3B4DCE0E-2C41-4122-99C9-B3B754AD1E23}" destId="{5D52ED33-AA59-4B83-9D26-B3BFA2A2D012}" srcOrd="1" destOrd="1" presId="urn:microsoft.com/office/officeart/2005/8/layout/vList4"/>
    <dgm:cxn modelId="{7546A8C9-BBDC-4BDA-B19A-48D91C339B98}" type="presOf" srcId="{52804F6D-4D3B-431A-A2AD-C5D2CBE7872D}" destId="{6BDE1437-8FEB-4CF3-9C19-26323988EC4D}" srcOrd="0" destOrd="0" presId="urn:microsoft.com/office/officeart/2005/8/layout/vList4"/>
    <dgm:cxn modelId="{7DEC71E1-2D77-4E70-83AE-931801B88824}" type="presOf" srcId="{E1F631AA-BF32-489D-907D-68C620FE548D}" destId="{2803EA6A-A6C0-4851-9FB1-11F19964567F}" srcOrd="0" destOrd="0" presId="urn:microsoft.com/office/officeart/2005/8/layout/vList4"/>
    <dgm:cxn modelId="{9D461592-BFDF-42E4-8CA3-F920150C7851}" srcId="{52804F6D-4D3B-431A-A2AD-C5D2CBE7872D}" destId="{8BC02CED-76E2-4437-90F4-08BC61A2E09F}" srcOrd="2" destOrd="0" parTransId="{8F62E33A-A458-4F64-91A9-35D844C5AF79}" sibTransId="{28B75FEE-FE23-4801-B0F2-1DF57A374643}"/>
    <dgm:cxn modelId="{C43E5E4F-5D83-4A46-9F92-2489BA873AD4}" srcId="{E1F631AA-BF32-489D-907D-68C620FE548D}" destId="{3B4DCE0E-2C41-4122-99C9-B3B754AD1E23}" srcOrd="0" destOrd="0" parTransId="{4848A909-9269-46FA-9529-1C16FBB1C1FB}" sibTransId="{2FFA3784-EE64-45BD-A9C6-A74CC795BD43}"/>
    <dgm:cxn modelId="{5F75A968-DEBC-45BA-9FE0-3BF33799AE85}" srcId="{52804F6D-4D3B-431A-A2AD-C5D2CBE7872D}" destId="{337F03AB-0230-4BBA-8FFE-8E83AE98B1AC}" srcOrd="1" destOrd="0" parTransId="{2482CA23-71ED-410F-9E12-026A8D167EC6}" sibTransId="{A2E59A7E-789D-4565-8852-C31521BCD1E2}"/>
    <dgm:cxn modelId="{DAF12399-9F60-4981-B349-B2A7742BB42E}" type="presOf" srcId="{4B62E0E5-2ACB-4B60-9B6B-A7B26EA0695E}" destId="{438BF881-361B-4B84-BE5B-CA798A35B598}" srcOrd="0" destOrd="1" presId="urn:microsoft.com/office/officeart/2005/8/layout/vList4"/>
    <dgm:cxn modelId="{8EDDA5BB-E0C5-40CA-B779-484BC6D0D74F}" type="presOf" srcId="{337F03AB-0230-4BBA-8FFE-8E83AE98B1AC}" destId="{438BF881-361B-4B84-BE5B-CA798A35B598}" srcOrd="0" destOrd="0" presId="urn:microsoft.com/office/officeart/2005/8/layout/vList4"/>
    <dgm:cxn modelId="{358F16E9-A223-425D-8005-5CE2564B79BA}" type="presOf" srcId="{8BC02CED-76E2-4437-90F4-08BC61A2E09F}" destId="{237C7580-87DC-4EB8-9BAF-5775792ADFBA}" srcOrd="1" destOrd="0" presId="urn:microsoft.com/office/officeart/2005/8/layout/vList4"/>
    <dgm:cxn modelId="{E728965B-1602-4EBD-9A72-CC871CE72C5E}" type="presOf" srcId="{3B4DCE0E-2C41-4122-99C9-B3B754AD1E23}" destId="{2803EA6A-A6C0-4851-9FB1-11F19964567F}" srcOrd="0" destOrd="1" presId="urn:microsoft.com/office/officeart/2005/8/layout/vList4"/>
    <dgm:cxn modelId="{41A2D6FE-0E3F-4AD3-8031-DEF78D932605}" srcId="{337F03AB-0230-4BBA-8FFE-8E83AE98B1AC}" destId="{4B62E0E5-2ACB-4B60-9B6B-A7B26EA0695E}" srcOrd="0" destOrd="0" parTransId="{C87CC250-5B7E-459E-A3D2-93C31D2B0E55}" sibTransId="{34A08D13-1224-41A1-8A11-AADEE2DFD73A}"/>
    <dgm:cxn modelId="{9868F5FD-1271-454E-8A91-FF627F13403F}" type="presParOf" srcId="{6BDE1437-8FEB-4CF3-9C19-26323988EC4D}" destId="{AA7780BE-99CB-4545-BF4D-D8AB57B302C5}" srcOrd="0" destOrd="0" presId="urn:microsoft.com/office/officeart/2005/8/layout/vList4"/>
    <dgm:cxn modelId="{7D201C73-A738-4654-AC68-44B604749731}" type="presParOf" srcId="{AA7780BE-99CB-4545-BF4D-D8AB57B302C5}" destId="{2803EA6A-A6C0-4851-9FB1-11F19964567F}" srcOrd="0" destOrd="0" presId="urn:microsoft.com/office/officeart/2005/8/layout/vList4"/>
    <dgm:cxn modelId="{0BD540B0-392D-4FE4-987A-61F2E188CB9C}" type="presParOf" srcId="{AA7780BE-99CB-4545-BF4D-D8AB57B302C5}" destId="{9A613BE9-A766-4053-B2A7-A1D52CB9F8B8}" srcOrd="1" destOrd="0" presId="urn:microsoft.com/office/officeart/2005/8/layout/vList4"/>
    <dgm:cxn modelId="{B527E173-5D28-4552-BCB4-53D6FE5E50A2}" type="presParOf" srcId="{AA7780BE-99CB-4545-BF4D-D8AB57B302C5}" destId="{5D52ED33-AA59-4B83-9D26-B3BFA2A2D012}" srcOrd="2" destOrd="0" presId="urn:microsoft.com/office/officeart/2005/8/layout/vList4"/>
    <dgm:cxn modelId="{10F04E06-5108-4AD0-8CB8-12834D4E52AA}" type="presParOf" srcId="{6BDE1437-8FEB-4CF3-9C19-26323988EC4D}" destId="{C9F4E034-79B5-40EC-8867-F21762918F34}" srcOrd="1" destOrd="0" presId="urn:microsoft.com/office/officeart/2005/8/layout/vList4"/>
    <dgm:cxn modelId="{A0712852-9BE7-4B82-B4B0-F0F548AC4222}" type="presParOf" srcId="{6BDE1437-8FEB-4CF3-9C19-26323988EC4D}" destId="{BF68718E-DE08-42D8-9AC8-F316F2035E71}" srcOrd="2" destOrd="0" presId="urn:microsoft.com/office/officeart/2005/8/layout/vList4"/>
    <dgm:cxn modelId="{81F917FD-5ACF-4BF7-9756-33A85BC2F807}" type="presParOf" srcId="{BF68718E-DE08-42D8-9AC8-F316F2035E71}" destId="{438BF881-361B-4B84-BE5B-CA798A35B598}" srcOrd="0" destOrd="0" presId="urn:microsoft.com/office/officeart/2005/8/layout/vList4"/>
    <dgm:cxn modelId="{A020A3DF-54EE-4A57-A4B8-5908334BFEEA}" type="presParOf" srcId="{BF68718E-DE08-42D8-9AC8-F316F2035E71}" destId="{BCE37EF9-E524-41B7-A46A-1CF8F5A7893C}" srcOrd="1" destOrd="0" presId="urn:microsoft.com/office/officeart/2005/8/layout/vList4"/>
    <dgm:cxn modelId="{EA2C628F-8F15-4EF2-B23E-70554C95EA9B}" type="presParOf" srcId="{BF68718E-DE08-42D8-9AC8-F316F2035E71}" destId="{A07EAA79-05DD-4EDD-BF47-BEFE06192DAC}" srcOrd="2" destOrd="0" presId="urn:microsoft.com/office/officeart/2005/8/layout/vList4"/>
    <dgm:cxn modelId="{9485F03B-F52A-49D8-B025-04E19D364C01}" type="presParOf" srcId="{6BDE1437-8FEB-4CF3-9C19-26323988EC4D}" destId="{5BBCAF5B-F450-45E8-BBF1-D551056329D9}" srcOrd="3" destOrd="0" presId="urn:microsoft.com/office/officeart/2005/8/layout/vList4"/>
    <dgm:cxn modelId="{B49CE67D-8CEF-4495-8DAC-7CB523C6B865}" type="presParOf" srcId="{6BDE1437-8FEB-4CF3-9C19-26323988EC4D}" destId="{A5822FD8-6CFD-407F-80D6-92D294C89CC3}" srcOrd="4" destOrd="0" presId="urn:microsoft.com/office/officeart/2005/8/layout/vList4"/>
    <dgm:cxn modelId="{F32CEFF8-CE1E-4601-8EA3-85AFCBD6A105}" type="presParOf" srcId="{A5822FD8-6CFD-407F-80D6-92D294C89CC3}" destId="{8EC7EA23-0E80-4387-A305-DB4E2A2311D8}" srcOrd="0" destOrd="0" presId="urn:microsoft.com/office/officeart/2005/8/layout/vList4"/>
    <dgm:cxn modelId="{609A8A03-4391-4181-B9F5-CB366420A72C}" type="presParOf" srcId="{A5822FD8-6CFD-407F-80D6-92D294C89CC3}" destId="{AB5E8483-8E1A-49E8-9A9A-C5E54944D915}" srcOrd="1" destOrd="0" presId="urn:microsoft.com/office/officeart/2005/8/layout/vList4"/>
    <dgm:cxn modelId="{2E1BFB5E-8C6F-465C-A0CF-DF92D241F568}" type="presParOf" srcId="{A5822FD8-6CFD-407F-80D6-92D294C89CC3}" destId="{237C7580-87DC-4EB8-9BAF-5775792ADFBA}" srcOrd="2" destOrd="0" presId="urn:microsoft.com/office/officeart/2005/8/layout/vList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804F6D-4D3B-431A-A2AD-C5D2CBE7872D}" type="doc">
      <dgm:prSet loTypeId="urn:microsoft.com/office/officeart/2005/8/layout/vList4" loCatId="list" qsTypeId="urn:microsoft.com/office/officeart/2005/8/quickstyle/3d3" qsCatId="3D" csTypeId="urn:microsoft.com/office/officeart/2005/8/colors/accent1_2" csCatId="accent1" phldr="1"/>
      <dgm:spPr/>
      <dgm:t>
        <a:bodyPr/>
        <a:lstStyle/>
        <a:p>
          <a:endParaRPr lang="es-ES"/>
        </a:p>
      </dgm:t>
    </dgm:pt>
    <dgm:pt modelId="{E1F631AA-BF32-489D-907D-68C620FE548D}">
      <dgm:prSet phldrT="[Texto]" custT="1"/>
      <dgm:spPr>
        <a:solidFill>
          <a:schemeClr val="accent3">
            <a:lumMod val="50000"/>
          </a:schemeClr>
        </a:solidFill>
        <a:ln w="19050">
          <a:solidFill>
            <a:schemeClr val="tx1"/>
          </a:solidFill>
        </a:ln>
      </dgm:spPr>
      <dgm:t>
        <a:bodyPr/>
        <a:lstStyle/>
        <a:p>
          <a:pPr>
            <a:spcAft>
              <a:spcPts val="0"/>
            </a:spcAft>
            <a:buNone/>
          </a:pPr>
          <a:r>
            <a:rPr lang="es-ES" sz="2000" dirty="0" err="1">
              <a:effectLst>
                <a:outerShdw blurRad="38100" dist="38100" dir="2700000" algn="tl">
                  <a:srgbClr val="000000">
                    <a:alpha val="43137"/>
                  </a:srgbClr>
                </a:outerShdw>
              </a:effectLst>
            </a:rPr>
            <a:t>Moab</a:t>
          </a:r>
          <a:endParaRPr lang="es-ES" sz="2000" dirty="0">
            <a:effectLst>
              <a:outerShdw blurRad="38100" dist="38100" dir="2700000" algn="tl">
                <a:srgbClr val="000000">
                  <a:alpha val="43137"/>
                </a:srgbClr>
              </a:outerShdw>
            </a:effectLst>
          </a:endParaRPr>
        </a:p>
      </dgm:t>
    </dgm:pt>
    <dgm:pt modelId="{54C775A4-F674-4764-9CAA-FB56A50D820B}" type="parTrans" cxnId="{AF6EAF46-685D-45A5-8C5A-AEC1CD498DBF}">
      <dgm:prSet/>
      <dgm:spPr/>
      <dgm:t>
        <a:bodyPr/>
        <a:lstStyle/>
        <a:p>
          <a:endParaRPr lang="es-ES" sz="2000">
            <a:effectLst>
              <a:outerShdw blurRad="38100" dist="38100" dir="2700000" algn="tl">
                <a:srgbClr val="000000">
                  <a:alpha val="43137"/>
                </a:srgbClr>
              </a:outerShdw>
            </a:effectLst>
          </a:endParaRPr>
        </a:p>
      </dgm:t>
    </dgm:pt>
    <dgm:pt modelId="{6A128139-8D57-412B-B8D3-D9C22520A6EE}" type="sibTrans" cxnId="{AF6EAF46-685D-45A5-8C5A-AEC1CD498DBF}">
      <dgm:prSet/>
      <dgm:spPr/>
      <dgm:t>
        <a:bodyPr/>
        <a:lstStyle/>
        <a:p>
          <a:endParaRPr lang="es-ES" sz="2000">
            <a:effectLst>
              <a:outerShdw blurRad="38100" dist="38100" dir="2700000" algn="tl">
                <a:srgbClr val="000000">
                  <a:alpha val="43137"/>
                </a:srgbClr>
              </a:outerShdw>
            </a:effectLst>
          </a:endParaRPr>
        </a:p>
      </dgm:t>
    </dgm:pt>
    <dgm:pt modelId="{3B4DCE0E-2C41-4122-99C9-B3B754AD1E23}">
      <dgm:prSet phldrT="[Texto]" custT="1"/>
      <dgm:spPr>
        <a:solidFill>
          <a:schemeClr val="accent3">
            <a:lumMod val="50000"/>
          </a:schemeClr>
        </a:solidFill>
        <a:ln w="19050">
          <a:solidFill>
            <a:schemeClr val="tx1"/>
          </a:solidFill>
        </a:ln>
      </dgm:spPr>
      <dgm:t>
        <a:bodyPr/>
        <a:lstStyle/>
        <a:p>
          <a:pPr>
            <a:spcAft>
              <a:spcPts val="0"/>
            </a:spcAft>
            <a:buFont typeface="Wingdings" panose="05000000000000000000" pitchFamily="2" charset="2"/>
            <a:buChar char="§"/>
          </a:pPr>
          <a:r>
            <a:rPr lang="es-ES" sz="2000" dirty="0">
              <a:effectLst>
                <a:outerShdw blurRad="38100" dist="38100" dir="2700000" algn="tl">
                  <a:srgbClr val="000000">
                    <a:alpha val="43137"/>
                  </a:srgbClr>
                </a:outerShdw>
              </a:effectLst>
            </a:rPr>
            <a:t>Is. 15:1-6:14</a:t>
          </a:r>
        </a:p>
      </dgm:t>
    </dgm:pt>
    <dgm:pt modelId="{4848A909-9269-46FA-9529-1C16FBB1C1FB}" type="parTrans" cxnId="{C43E5E4F-5D83-4A46-9F92-2489BA873AD4}">
      <dgm:prSet/>
      <dgm:spPr/>
      <dgm:t>
        <a:bodyPr/>
        <a:lstStyle/>
        <a:p>
          <a:endParaRPr lang="es-ES" sz="2000">
            <a:effectLst>
              <a:outerShdw blurRad="38100" dist="38100" dir="2700000" algn="tl">
                <a:srgbClr val="000000">
                  <a:alpha val="43137"/>
                </a:srgbClr>
              </a:outerShdw>
            </a:effectLst>
          </a:endParaRPr>
        </a:p>
      </dgm:t>
    </dgm:pt>
    <dgm:pt modelId="{2FFA3784-EE64-45BD-A9C6-A74CC795BD43}" type="sibTrans" cxnId="{C43E5E4F-5D83-4A46-9F92-2489BA873AD4}">
      <dgm:prSet/>
      <dgm:spPr/>
      <dgm:t>
        <a:bodyPr/>
        <a:lstStyle/>
        <a:p>
          <a:endParaRPr lang="es-ES" sz="2000">
            <a:effectLst>
              <a:outerShdw blurRad="38100" dist="38100" dir="2700000" algn="tl">
                <a:srgbClr val="000000">
                  <a:alpha val="43137"/>
                </a:srgbClr>
              </a:outerShdw>
            </a:effectLst>
          </a:endParaRPr>
        </a:p>
      </dgm:t>
    </dgm:pt>
    <dgm:pt modelId="{337F03AB-0230-4BBA-8FFE-8E83AE98B1AC}">
      <dgm:prSet phldrT="[Texto]" custT="1"/>
      <dgm:spPr>
        <a:solidFill>
          <a:srgbClr val="0070C0"/>
        </a:solidFill>
        <a:ln w="19050">
          <a:solidFill>
            <a:schemeClr val="tx1"/>
          </a:solidFill>
        </a:ln>
      </dgm:spPr>
      <dgm:t>
        <a:bodyPr/>
        <a:lstStyle/>
        <a:p>
          <a:pPr>
            <a:spcAft>
              <a:spcPts val="0"/>
            </a:spcAft>
            <a:buNone/>
          </a:pPr>
          <a:r>
            <a:rPr lang="es-ES" sz="2000">
              <a:effectLst>
                <a:outerShdw blurRad="38100" dist="38100" dir="2700000" algn="tl">
                  <a:srgbClr val="000000">
                    <a:alpha val="43137"/>
                  </a:srgbClr>
                </a:outerShdw>
              </a:effectLst>
            </a:rPr>
            <a:t>Syria</a:t>
          </a:r>
          <a:endParaRPr lang="es-ES" sz="2000" dirty="0">
            <a:effectLst>
              <a:outerShdw blurRad="38100" dist="38100" dir="2700000" algn="tl">
                <a:srgbClr val="000000">
                  <a:alpha val="43137"/>
                </a:srgbClr>
              </a:outerShdw>
            </a:effectLst>
          </a:endParaRPr>
        </a:p>
      </dgm:t>
    </dgm:pt>
    <dgm:pt modelId="{2482CA23-71ED-410F-9E12-026A8D167EC6}" type="parTrans" cxnId="{5F75A968-DEBC-45BA-9FE0-3BF33799AE85}">
      <dgm:prSet/>
      <dgm:spPr/>
      <dgm:t>
        <a:bodyPr/>
        <a:lstStyle/>
        <a:p>
          <a:endParaRPr lang="es-ES" sz="2000">
            <a:effectLst>
              <a:outerShdw blurRad="38100" dist="38100" dir="2700000" algn="tl">
                <a:srgbClr val="000000">
                  <a:alpha val="43137"/>
                </a:srgbClr>
              </a:outerShdw>
            </a:effectLst>
          </a:endParaRPr>
        </a:p>
      </dgm:t>
    </dgm:pt>
    <dgm:pt modelId="{A2E59A7E-789D-4565-8852-C31521BCD1E2}" type="sibTrans" cxnId="{5F75A968-DEBC-45BA-9FE0-3BF33799AE85}">
      <dgm:prSet/>
      <dgm:spPr/>
      <dgm:t>
        <a:bodyPr/>
        <a:lstStyle/>
        <a:p>
          <a:endParaRPr lang="es-ES" sz="2000">
            <a:effectLst>
              <a:outerShdw blurRad="38100" dist="38100" dir="2700000" algn="tl">
                <a:srgbClr val="000000">
                  <a:alpha val="43137"/>
                </a:srgbClr>
              </a:outerShdw>
            </a:effectLst>
          </a:endParaRPr>
        </a:p>
      </dgm:t>
    </dgm:pt>
    <dgm:pt modelId="{4B62E0E5-2ACB-4B60-9B6B-A7B26EA0695E}">
      <dgm:prSet phldrT="[Texto]" custT="1"/>
      <dgm:spPr>
        <a:solidFill>
          <a:srgbClr val="0070C0"/>
        </a:solidFill>
        <a:ln w="19050">
          <a:solidFill>
            <a:schemeClr val="tx1"/>
          </a:solidFill>
        </a:ln>
      </dgm:spPr>
      <dgm:t>
        <a:bodyPr/>
        <a:lstStyle/>
        <a:p>
          <a:pPr>
            <a:spcAft>
              <a:spcPts val="0"/>
            </a:spcAft>
            <a:buFont typeface="Wingdings" panose="05000000000000000000" pitchFamily="2" charset="2"/>
            <a:buChar char="§"/>
          </a:pPr>
          <a:r>
            <a:rPr lang="es-ES" sz="2000" dirty="0">
              <a:effectLst>
                <a:outerShdw blurRad="38100" dist="38100" dir="2700000" algn="tl">
                  <a:srgbClr val="000000">
                    <a:alpha val="43137"/>
                  </a:srgbClr>
                </a:outerShdw>
              </a:effectLst>
            </a:rPr>
            <a:t>Is. 17:1-14</a:t>
          </a:r>
        </a:p>
      </dgm:t>
    </dgm:pt>
    <dgm:pt modelId="{C87CC250-5B7E-459E-A3D2-93C31D2B0E55}" type="parTrans" cxnId="{41A2D6FE-0E3F-4AD3-8031-DEF78D932605}">
      <dgm:prSet/>
      <dgm:spPr/>
      <dgm:t>
        <a:bodyPr/>
        <a:lstStyle/>
        <a:p>
          <a:endParaRPr lang="es-ES" sz="2000">
            <a:effectLst>
              <a:outerShdw blurRad="38100" dist="38100" dir="2700000" algn="tl">
                <a:srgbClr val="000000">
                  <a:alpha val="43137"/>
                </a:srgbClr>
              </a:outerShdw>
            </a:effectLst>
          </a:endParaRPr>
        </a:p>
      </dgm:t>
    </dgm:pt>
    <dgm:pt modelId="{34A08D13-1224-41A1-8A11-AADEE2DFD73A}" type="sibTrans" cxnId="{41A2D6FE-0E3F-4AD3-8031-DEF78D932605}">
      <dgm:prSet/>
      <dgm:spPr/>
      <dgm:t>
        <a:bodyPr/>
        <a:lstStyle/>
        <a:p>
          <a:endParaRPr lang="es-ES" sz="2000">
            <a:effectLst>
              <a:outerShdw blurRad="38100" dist="38100" dir="2700000" algn="tl">
                <a:srgbClr val="000000">
                  <a:alpha val="43137"/>
                </a:srgbClr>
              </a:outerShdw>
            </a:effectLst>
          </a:endParaRPr>
        </a:p>
      </dgm:t>
    </dgm:pt>
    <dgm:pt modelId="{8BC02CED-76E2-4437-90F4-08BC61A2E09F}">
      <dgm:prSet phldrT="[Texto]" custT="1"/>
      <dgm:spPr>
        <a:solidFill>
          <a:schemeClr val="accent6">
            <a:lumMod val="50000"/>
          </a:schemeClr>
        </a:solidFill>
        <a:ln w="19050">
          <a:solidFill>
            <a:schemeClr val="tx1"/>
          </a:solidFill>
        </a:ln>
      </dgm:spPr>
      <dgm:t>
        <a:bodyPr/>
        <a:lstStyle/>
        <a:p>
          <a:pPr>
            <a:spcAft>
              <a:spcPts val="0"/>
            </a:spcAft>
            <a:buNone/>
          </a:pPr>
          <a:r>
            <a:rPr lang="es-ES" sz="2000">
              <a:effectLst>
                <a:outerShdw blurRad="38100" dist="38100" dir="2700000" algn="tl">
                  <a:srgbClr val="000000">
                    <a:alpha val="43137"/>
                  </a:srgbClr>
                </a:outerShdw>
              </a:effectLst>
            </a:rPr>
            <a:t>Ethiopia</a:t>
          </a:r>
          <a:endParaRPr lang="es-ES" sz="2000" dirty="0">
            <a:effectLst>
              <a:outerShdw blurRad="38100" dist="38100" dir="2700000" algn="tl">
                <a:srgbClr val="000000">
                  <a:alpha val="43137"/>
                </a:srgbClr>
              </a:outerShdw>
            </a:effectLst>
          </a:endParaRPr>
        </a:p>
      </dgm:t>
    </dgm:pt>
    <dgm:pt modelId="{8F62E33A-A458-4F64-91A9-35D844C5AF79}" type="parTrans" cxnId="{9D461592-BFDF-42E4-8CA3-F920150C7851}">
      <dgm:prSet/>
      <dgm:spPr/>
      <dgm:t>
        <a:bodyPr/>
        <a:lstStyle/>
        <a:p>
          <a:endParaRPr lang="es-ES" sz="2000">
            <a:effectLst>
              <a:outerShdw blurRad="38100" dist="38100" dir="2700000" algn="tl">
                <a:srgbClr val="000000">
                  <a:alpha val="43137"/>
                </a:srgbClr>
              </a:outerShdw>
            </a:effectLst>
          </a:endParaRPr>
        </a:p>
      </dgm:t>
    </dgm:pt>
    <dgm:pt modelId="{28B75FEE-FE23-4801-B0F2-1DF57A374643}" type="sibTrans" cxnId="{9D461592-BFDF-42E4-8CA3-F920150C7851}">
      <dgm:prSet/>
      <dgm:spPr/>
      <dgm:t>
        <a:bodyPr/>
        <a:lstStyle/>
        <a:p>
          <a:endParaRPr lang="es-ES" sz="2000">
            <a:effectLst>
              <a:outerShdw blurRad="38100" dist="38100" dir="2700000" algn="tl">
                <a:srgbClr val="000000">
                  <a:alpha val="43137"/>
                </a:srgbClr>
              </a:outerShdw>
            </a:effectLst>
          </a:endParaRPr>
        </a:p>
      </dgm:t>
    </dgm:pt>
    <dgm:pt modelId="{925F3837-2D2E-4A53-B7FB-1917926B599A}">
      <dgm:prSet phldrT="[Texto]" custT="1"/>
      <dgm:spPr>
        <a:solidFill>
          <a:schemeClr val="accent6">
            <a:lumMod val="50000"/>
          </a:schemeClr>
        </a:solidFill>
        <a:ln w="19050">
          <a:solidFill>
            <a:schemeClr val="tx1"/>
          </a:solidFill>
        </a:ln>
      </dgm:spPr>
      <dgm:t>
        <a:bodyPr/>
        <a:lstStyle/>
        <a:p>
          <a:pPr>
            <a:spcAft>
              <a:spcPts val="0"/>
            </a:spcAft>
            <a:buFont typeface="Wingdings" panose="05000000000000000000" pitchFamily="2" charset="2"/>
            <a:buChar char="§"/>
          </a:pPr>
          <a:r>
            <a:rPr lang="es-ES" sz="2000" dirty="0">
              <a:effectLst>
                <a:outerShdw blurRad="38100" dist="38100" dir="2700000" algn="tl">
                  <a:srgbClr val="000000">
                    <a:alpha val="43137"/>
                  </a:srgbClr>
                </a:outerShdw>
              </a:effectLst>
            </a:rPr>
            <a:t>Is. 18:1-7</a:t>
          </a:r>
        </a:p>
      </dgm:t>
    </dgm:pt>
    <dgm:pt modelId="{EFCAEC27-C860-438A-ACC9-BAE71850056D}" type="parTrans" cxnId="{41117EBF-9631-4E92-88F2-07CC0F73AADC}">
      <dgm:prSet/>
      <dgm:spPr/>
      <dgm:t>
        <a:bodyPr/>
        <a:lstStyle/>
        <a:p>
          <a:endParaRPr lang="es-ES" sz="2000">
            <a:effectLst>
              <a:outerShdw blurRad="38100" dist="38100" dir="2700000" algn="tl">
                <a:srgbClr val="000000">
                  <a:alpha val="43137"/>
                </a:srgbClr>
              </a:outerShdw>
            </a:effectLst>
          </a:endParaRPr>
        </a:p>
      </dgm:t>
    </dgm:pt>
    <dgm:pt modelId="{79B8A239-10A3-4FB3-946E-42E702C17744}" type="sibTrans" cxnId="{41117EBF-9631-4E92-88F2-07CC0F73AADC}">
      <dgm:prSet/>
      <dgm:spPr/>
      <dgm:t>
        <a:bodyPr/>
        <a:lstStyle/>
        <a:p>
          <a:endParaRPr lang="es-ES" sz="2000">
            <a:effectLst>
              <a:outerShdw blurRad="38100" dist="38100" dir="2700000" algn="tl">
                <a:srgbClr val="000000">
                  <a:alpha val="43137"/>
                </a:srgbClr>
              </a:outerShdw>
            </a:effectLst>
          </a:endParaRPr>
        </a:p>
      </dgm:t>
    </dgm:pt>
    <dgm:pt modelId="{6BDE1437-8FEB-4CF3-9C19-26323988EC4D}" type="pres">
      <dgm:prSet presAssocID="{52804F6D-4D3B-431A-A2AD-C5D2CBE7872D}" presName="linear" presStyleCnt="0">
        <dgm:presLayoutVars>
          <dgm:dir/>
          <dgm:resizeHandles val="exact"/>
        </dgm:presLayoutVars>
      </dgm:prSet>
      <dgm:spPr/>
      <dgm:t>
        <a:bodyPr/>
        <a:lstStyle/>
        <a:p>
          <a:endParaRPr kumimoji="1" lang="ja-JP" altLang="en-US"/>
        </a:p>
      </dgm:t>
    </dgm:pt>
    <dgm:pt modelId="{AA7780BE-99CB-4545-BF4D-D8AB57B302C5}" type="pres">
      <dgm:prSet presAssocID="{E1F631AA-BF32-489D-907D-68C620FE548D}" presName="comp" presStyleCnt="0"/>
      <dgm:spPr/>
    </dgm:pt>
    <dgm:pt modelId="{2803EA6A-A6C0-4851-9FB1-11F19964567F}" type="pres">
      <dgm:prSet presAssocID="{E1F631AA-BF32-489D-907D-68C620FE548D}" presName="box" presStyleLbl="node1" presStyleIdx="0" presStyleCnt="3"/>
      <dgm:spPr/>
      <dgm:t>
        <a:bodyPr/>
        <a:lstStyle/>
        <a:p>
          <a:endParaRPr kumimoji="1" lang="ja-JP" altLang="en-US"/>
        </a:p>
      </dgm:t>
    </dgm:pt>
    <dgm:pt modelId="{9A613BE9-A766-4053-B2A7-A1D52CB9F8B8}" type="pres">
      <dgm:prSet presAssocID="{E1F631AA-BF32-489D-907D-68C620FE548D}" presName="img" presStyleLbl="fgImgPlace1" presStyleIdx="0" presStyleCnt="3"/>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5D52ED33-AA59-4B83-9D26-B3BFA2A2D012}" type="pres">
      <dgm:prSet presAssocID="{E1F631AA-BF32-489D-907D-68C620FE548D}" presName="text" presStyleLbl="node1" presStyleIdx="0" presStyleCnt="3">
        <dgm:presLayoutVars>
          <dgm:bulletEnabled val="1"/>
        </dgm:presLayoutVars>
      </dgm:prSet>
      <dgm:spPr/>
      <dgm:t>
        <a:bodyPr/>
        <a:lstStyle/>
        <a:p>
          <a:endParaRPr kumimoji="1" lang="ja-JP" altLang="en-US"/>
        </a:p>
      </dgm:t>
    </dgm:pt>
    <dgm:pt modelId="{C9F4E034-79B5-40EC-8867-F21762918F34}" type="pres">
      <dgm:prSet presAssocID="{6A128139-8D57-412B-B8D3-D9C22520A6EE}" presName="spacer" presStyleCnt="0"/>
      <dgm:spPr/>
    </dgm:pt>
    <dgm:pt modelId="{BF68718E-DE08-42D8-9AC8-F316F2035E71}" type="pres">
      <dgm:prSet presAssocID="{337F03AB-0230-4BBA-8FFE-8E83AE98B1AC}" presName="comp" presStyleCnt="0"/>
      <dgm:spPr/>
    </dgm:pt>
    <dgm:pt modelId="{438BF881-361B-4B84-BE5B-CA798A35B598}" type="pres">
      <dgm:prSet presAssocID="{337F03AB-0230-4BBA-8FFE-8E83AE98B1AC}" presName="box" presStyleLbl="node1" presStyleIdx="1" presStyleCnt="3"/>
      <dgm:spPr/>
      <dgm:t>
        <a:bodyPr/>
        <a:lstStyle/>
        <a:p>
          <a:endParaRPr kumimoji="1" lang="ja-JP" altLang="en-US"/>
        </a:p>
      </dgm:t>
    </dgm:pt>
    <dgm:pt modelId="{BCE37EF9-E524-41B7-A46A-1CF8F5A7893C}" type="pres">
      <dgm:prSet presAssocID="{337F03AB-0230-4BBA-8FFE-8E83AE98B1AC}" presName="img" presStyleLbl="fgImgPlace1" presStyleIdx="1" presStyleCnt="3"/>
      <dgm:spPr>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A07EAA79-05DD-4EDD-BF47-BEFE06192DAC}" type="pres">
      <dgm:prSet presAssocID="{337F03AB-0230-4BBA-8FFE-8E83AE98B1AC}" presName="text" presStyleLbl="node1" presStyleIdx="1" presStyleCnt="3">
        <dgm:presLayoutVars>
          <dgm:bulletEnabled val="1"/>
        </dgm:presLayoutVars>
      </dgm:prSet>
      <dgm:spPr/>
      <dgm:t>
        <a:bodyPr/>
        <a:lstStyle/>
        <a:p>
          <a:endParaRPr kumimoji="1" lang="ja-JP" altLang="en-US"/>
        </a:p>
      </dgm:t>
    </dgm:pt>
    <dgm:pt modelId="{5BBCAF5B-F450-45E8-BBF1-D551056329D9}" type="pres">
      <dgm:prSet presAssocID="{A2E59A7E-789D-4565-8852-C31521BCD1E2}" presName="spacer" presStyleCnt="0"/>
      <dgm:spPr/>
    </dgm:pt>
    <dgm:pt modelId="{A5822FD8-6CFD-407F-80D6-92D294C89CC3}" type="pres">
      <dgm:prSet presAssocID="{8BC02CED-76E2-4437-90F4-08BC61A2E09F}" presName="comp" presStyleCnt="0"/>
      <dgm:spPr/>
    </dgm:pt>
    <dgm:pt modelId="{8EC7EA23-0E80-4387-A305-DB4E2A2311D8}" type="pres">
      <dgm:prSet presAssocID="{8BC02CED-76E2-4437-90F4-08BC61A2E09F}" presName="box" presStyleLbl="node1" presStyleIdx="2" presStyleCnt="3"/>
      <dgm:spPr/>
      <dgm:t>
        <a:bodyPr/>
        <a:lstStyle/>
        <a:p>
          <a:endParaRPr kumimoji="1" lang="ja-JP" altLang="en-US"/>
        </a:p>
      </dgm:t>
    </dgm:pt>
    <dgm:pt modelId="{AB5E8483-8E1A-49E8-9A9A-C5E54944D915}" type="pres">
      <dgm:prSet presAssocID="{8BC02CED-76E2-4437-90F4-08BC61A2E09F}" presName="img" presStyleLbl="fgImgPlace1" presStyleIdx="2" presStyleCnt="3"/>
      <dgm:spPr>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237C7580-87DC-4EB8-9BAF-5775792ADFBA}" type="pres">
      <dgm:prSet presAssocID="{8BC02CED-76E2-4437-90F4-08BC61A2E09F}" presName="text" presStyleLbl="node1" presStyleIdx="2" presStyleCnt="3">
        <dgm:presLayoutVars>
          <dgm:bulletEnabled val="1"/>
        </dgm:presLayoutVars>
      </dgm:prSet>
      <dgm:spPr/>
      <dgm:t>
        <a:bodyPr/>
        <a:lstStyle/>
        <a:p>
          <a:endParaRPr kumimoji="1" lang="ja-JP" altLang="en-US"/>
        </a:p>
      </dgm:t>
    </dgm:pt>
  </dgm:ptLst>
  <dgm:cxnLst>
    <dgm:cxn modelId="{75AC41A5-C517-4128-9D1C-30BB11EE5E3D}" type="presOf" srcId="{925F3837-2D2E-4A53-B7FB-1917926B599A}" destId="{8EC7EA23-0E80-4387-A305-DB4E2A2311D8}" srcOrd="0" destOrd="1" presId="urn:microsoft.com/office/officeart/2005/8/layout/vList4"/>
    <dgm:cxn modelId="{29A98EEF-8120-45D1-ADC3-CA0086E9D43C}" type="presOf" srcId="{337F03AB-0230-4BBA-8FFE-8E83AE98B1AC}" destId="{A07EAA79-05DD-4EDD-BF47-BEFE06192DAC}" srcOrd="1" destOrd="0" presId="urn:microsoft.com/office/officeart/2005/8/layout/vList4"/>
    <dgm:cxn modelId="{41117EBF-9631-4E92-88F2-07CC0F73AADC}" srcId="{8BC02CED-76E2-4437-90F4-08BC61A2E09F}" destId="{925F3837-2D2E-4A53-B7FB-1917926B599A}" srcOrd="0" destOrd="0" parTransId="{EFCAEC27-C860-438A-ACC9-BAE71850056D}" sibTransId="{79B8A239-10A3-4FB3-946E-42E702C17744}"/>
    <dgm:cxn modelId="{9C5EBFB8-0574-425D-A897-60E96C443ED6}" type="presOf" srcId="{4B62E0E5-2ACB-4B60-9B6B-A7B26EA0695E}" destId="{A07EAA79-05DD-4EDD-BF47-BEFE06192DAC}" srcOrd="1" destOrd="1" presId="urn:microsoft.com/office/officeart/2005/8/layout/vList4"/>
    <dgm:cxn modelId="{AF6EAF46-685D-45A5-8C5A-AEC1CD498DBF}" srcId="{52804F6D-4D3B-431A-A2AD-C5D2CBE7872D}" destId="{E1F631AA-BF32-489D-907D-68C620FE548D}" srcOrd="0" destOrd="0" parTransId="{54C775A4-F674-4764-9CAA-FB56A50D820B}" sibTransId="{6A128139-8D57-412B-B8D3-D9C22520A6EE}"/>
    <dgm:cxn modelId="{DF7A9A97-DCCB-4AC6-A3DF-F7EF7E28CB97}" type="presOf" srcId="{E1F631AA-BF32-489D-907D-68C620FE548D}" destId="{5D52ED33-AA59-4B83-9D26-B3BFA2A2D012}" srcOrd="1" destOrd="0" presId="urn:microsoft.com/office/officeart/2005/8/layout/vList4"/>
    <dgm:cxn modelId="{FCDBE7F0-FC16-4B76-8B19-EADC39870C42}" type="presOf" srcId="{8BC02CED-76E2-4437-90F4-08BC61A2E09F}" destId="{8EC7EA23-0E80-4387-A305-DB4E2A2311D8}" srcOrd="0" destOrd="0" presId="urn:microsoft.com/office/officeart/2005/8/layout/vList4"/>
    <dgm:cxn modelId="{92B4F283-0FF1-4A60-A6A5-747B85F62F87}" type="presOf" srcId="{925F3837-2D2E-4A53-B7FB-1917926B599A}" destId="{237C7580-87DC-4EB8-9BAF-5775792ADFBA}" srcOrd="1" destOrd="1" presId="urn:microsoft.com/office/officeart/2005/8/layout/vList4"/>
    <dgm:cxn modelId="{727E3238-88F2-48FA-AB48-381193B95734}" type="presOf" srcId="{3B4DCE0E-2C41-4122-99C9-B3B754AD1E23}" destId="{5D52ED33-AA59-4B83-9D26-B3BFA2A2D012}" srcOrd="1" destOrd="1" presId="urn:microsoft.com/office/officeart/2005/8/layout/vList4"/>
    <dgm:cxn modelId="{7546A8C9-BBDC-4BDA-B19A-48D91C339B98}" type="presOf" srcId="{52804F6D-4D3B-431A-A2AD-C5D2CBE7872D}" destId="{6BDE1437-8FEB-4CF3-9C19-26323988EC4D}" srcOrd="0" destOrd="0" presId="urn:microsoft.com/office/officeart/2005/8/layout/vList4"/>
    <dgm:cxn modelId="{7DEC71E1-2D77-4E70-83AE-931801B88824}" type="presOf" srcId="{E1F631AA-BF32-489D-907D-68C620FE548D}" destId="{2803EA6A-A6C0-4851-9FB1-11F19964567F}" srcOrd="0" destOrd="0" presId="urn:microsoft.com/office/officeart/2005/8/layout/vList4"/>
    <dgm:cxn modelId="{9D461592-BFDF-42E4-8CA3-F920150C7851}" srcId="{52804F6D-4D3B-431A-A2AD-C5D2CBE7872D}" destId="{8BC02CED-76E2-4437-90F4-08BC61A2E09F}" srcOrd="2" destOrd="0" parTransId="{8F62E33A-A458-4F64-91A9-35D844C5AF79}" sibTransId="{28B75FEE-FE23-4801-B0F2-1DF57A374643}"/>
    <dgm:cxn modelId="{C43E5E4F-5D83-4A46-9F92-2489BA873AD4}" srcId="{E1F631AA-BF32-489D-907D-68C620FE548D}" destId="{3B4DCE0E-2C41-4122-99C9-B3B754AD1E23}" srcOrd="0" destOrd="0" parTransId="{4848A909-9269-46FA-9529-1C16FBB1C1FB}" sibTransId="{2FFA3784-EE64-45BD-A9C6-A74CC795BD43}"/>
    <dgm:cxn modelId="{5F75A968-DEBC-45BA-9FE0-3BF33799AE85}" srcId="{52804F6D-4D3B-431A-A2AD-C5D2CBE7872D}" destId="{337F03AB-0230-4BBA-8FFE-8E83AE98B1AC}" srcOrd="1" destOrd="0" parTransId="{2482CA23-71ED-410F-9E12-026A8D167EC6}" sibTransId="{A2E59A7E-789D-4565-8852-C31521BCD1E2}"/>
    <dgm:cxn modelId="{DAF12399-9F60-4981-B349-B2A7742BB42E}" type="presOf" srcId="{4B62E0E5-2ACB-4B60-9B6B-A7B26EA0695E}" destId="{438BF881-361B-4B84-BE5B-CA798A35B598}" srcOrd="0" destOrd="1" presId="urn:microsoft.com/office/officeart/2005/8/layout/vList4"/>
    <dgm:cxn modelId="{8EDDA5BB-E0C5-40CA-B779-484BC6D0D74F}" type="presOf" srcId="{337F03AB-0230-4BBA-8FFE-8E83AE98B1AC}" destId="{438BF881-361B-4B84-BE5B-CA798A35B598}" srcOrd="0" destOrd="0" presId="urn:microsoft.com/office/officeart/2005/8/layout/vList4"/>
    <dgm:cxn modelId="{358F16E9-A223-425D-8005-5CE2564B79BA}" type="presOf" srcId="{8BC02CED-76E2-4437-90F4-08BC61A2E09F}" destId="{237C7580-87DC-4EB8-9BAF-5775792ADFBA}" srcOrd="1" destOrd="0" presId="urn:microsoft.com/office/officeart/2005/8/layout/vList4"/>
    <dgm:cxn modelId="{E728965B-1602-4EBD-9A72-CC871CE72C5E}" type="presOf" srcId="{3B4DCE0E-2C41-4122-99C9-B3B754AD1E23}" destId="{2803EA6A-A6C0-4851-9FB1-11F19964567F}" srcOrd="0" destOrd="1" presId="urn:microsoft.com/office/officeart/2005/8/layout/vList4"/>
    <dgm:cxn modelId="{41A2D6FE-0E3F-4AD3-8031-DEF78D932605}" srcId="{337F03AB-0230-4BBA-8FFE-8E83AE98B1AC}" destId="{4B62E0E5-2ACB-4B60-9B6B-A7B26EA0695E}" srcOrd="0" destOrd="0" parTransId="{C87CC250-5B7E-459E-A3D2-93C31D2B0E55}" sibTransId="{34A08D13-1224-41A1-8A11-AADEE2DFD73A}"/>
    <dgm:cxn modelId="{9868F5FD-1271-454E-8A91-FF627F13403F}" type="presParOf" srcId="{6BDE1437-8FEB-4CF3-9C19-26323988EC4D}" destId="{AA7780BE-99CB-4545-BF4D-D8AB57B302C5}" srcOrd="0" destOrd="0" presId="urn:microsoft.com/office/officeart/2005/8/layout/vList4"/>
    <dgm:cxn modelId="{7D201C73-A738-4654-AC68-44B604749731}" type="presParOf" srcId="{AA7780BE-99CB-4545-BF4D-D8AB57B302C5}" destId="{2803EA6A-A6C0-4851-9FB1-11F19964567F}" srcOrd="0" destOrd="0" presId="urn:microsoft.com/office/officeart/2005/8/layout/vList4"/>
    <dgm:cxn modelId="{0BD540B0-392D-4FE4-987A-61F2E188CB9C}" type="presParOf" srcId="{AA7780BE-99CB-4545-BF4D-D8AB57B302C5}" destId="{9A613BE9-A766-4053-B2A7-A1D52CB9F8B8}" srcOrd="1" destOrd="0" presId="urn:microsoft.com/office/officeart/2005/8/layout/vList4"/>
    <dgm:cxn modelId="{B527E173-5D28-4552-BCB4-53D6FE5E50A2}" type="presParOf" srcId="{AA7780BE-99CB-4545-BF4D-D8AB57B302C5}" destId="{5D52ED33-AA59-4B83-9D26-B3BFA2A2D012}" srcOrd="2" destOrd="0" presId="urn:microsoft.com/office/officeart/2005/8/layout/vList4"/>
    <dgm:cxn modelId="{10F04E06-5108-4AD0-8CB8-12834D4E52AA}" type="presParOf" srcId="{6BDE1437-8FEB-4CF3-9C19-26323988EC4D}" destId="{C9F4E034-79B5-40EC-8867-F21762918F34}" srcOrd="1" destOrd="0" presId="urn:microsoft.com/office/officeart/2005/8/layout/vList4"/>
    <dgm:cxn modelId="{A0712852-9BE7-4B82-B4B0-F0F548AC4222}" type="presParOf" srcId="{6BDE1437-8FEB-4CF3-9C19-26323988EC4D}" destId="{BF68718E-DE08-42D8-9AC8-F316F2035E71}" srcOrd="2" destOrd="0" presId="urn:microsoft.com/office/officeart/2005/8/layout/vList4"/>
    <dgm:cxn modelId="{81F917FD-5ACF-4BF7-9756-33A85BC2F807}" type="presParOf" srcId="{BF68718E-DE08-42D8-9AC8-F316F2035E71}" destId="{438BF881-361B-4B84-BE5B-CA798A35B598}" srcOrd="0" destOrd="0" presId="urn:microsoft.com/office/officeart/2005/8/layout/vList4"/>
    <dgm:cxn modelId="{A020A3DF-54EE-4A57-A4B8-5908334BFEEA}" type="presParOf" srcId="{BF68718E-DE08-42D8-9AC8-F316F2035E71}" destId="{BCE37EF9-E524-41B7-A46A-1CF8F5A7893C}" srcOrd="1" destOrd="0" presId="urn:microsoft.com/office/officeart/2005/8/layout/vList4"/>
    <dgm:cxn modelId="{EA2C628F-8F15-4EF2-B23E-70554C95EA9B}" type="presParOf" srcId="{BF68718E-DE08-42D8-9AC8-F316F2035E71}" destId="{A07EAA79-05DD-4EDD-BF47-BEFE06192DAC}" srcOrd="2" destOrd="0" presId="urn:microsoft.com/office/officeart/2005/8/layout/vList4"/>
    <dgm:cxn modelId="{9485F03B-F52A-49D8-B025-04E19D364C01}" type="presParOf" srcId="{6BDE1437-8FEB-4CF3-9C19-26323988EC4D}" destId="{5BBCAF5B-F450-45E8-BBF1-D551056329D9}" srcOrd="3" destOrd="0" presId="urn:microsoft.com/office/officeart/2005/8/layout/vList4"/>
    <dgm:cxn modelId="{B49CE67D-8CEF-4495-8DAC-7CB523C6B865}" type="presParOf" srcId="{6BDE1437-8FEB-4CF3-9C19-26323988EC4D}" destId="{A5822FD8-6CFD-407F-80D6-92D294C89CC3}" srcOrd="4" destOrd="0" presId="urn:microsoft.com/office/officeart/2005/8/layout/vList4"/>
    <dgm:cxn modelId="{F32CEFF8-CE1E-4601-8EA3-85AFCBD6A105}" type="presParOf" srcId="{A5822FD8-6CFD-407F-80D6-92D294C89CC3}" destId="{8EC7EA23-0E80-4387-A305-DB4E2A2311D8}" srcOrd="0" destOrd="0" presId="urn:microsoft.com/office/officeart/2005/8/layout/vList4"/>
    <dgm:cxn modelId="{609A8A03-4391-4181-B9F5-CB366420A72C}" type="presParOf" srcId="{A5822FD8-6CFD-407F-80D6-92D294C89CC3}" destId="{AB5E8483-8E1A-49E8-9A9A-C5E54944D915}" srcOrd="1" destOrd="0" presId="urn:microsoft.com/office/officeart/2005/8/layout/vList4"/>
    <dgm:cxn modelId="{2E1BFB5E-8C6F-465C-A0CF-DF92D241F568}" type="presParOf" srcId="{A5822FD8-6CFD-407F-80D6-92D294C89CC3}" destId="{237C7580-87DC-4EB8-9BAF-5775792ADFBA}" srcOrd="2" destOrd="0" presId="urn:microsoft.com/office/officeart/2005/8/layout/vList4"/>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804F6D-4D3B-431A-A2AD-C5D2CBE7872D}" type="doc">
      <dgm:prSet loTypeId="urn:microsoft.com/office/officeart/2005/8/layout/vList4" loCatId="list" qsTypeId="urn:microsoft.com/office/officeart/2005/8/quickstyle/3d3" qsCatId="3D" csTypeId="urn:microsoft.com/office/officeart/2005/8/colors/accent1_2" csCatId="accent1" phldr="1"/>
      <dgm:spPr/>
      <dgm:t>
        <a:bodyPr/>
        <a:lstStyle/>
        <a:p>
          <a:endParaRPr lang="es-ES"/>
        </a:p>
      </dgm:t>
    </dgm:pt>
    <dgm:pt modelId="{E1F631AA-BF32-489D-907D-68C620FE548D}">
      <dgm:prSet phldrT="[Texto]" custT="1"/>
      <dgm:spPr>
        <a:solidFill>
          <a:schemeClr val="accent4">
            <a:lumMod val="50000"/>
          </a:schemeClr>
        </a:solidFill>
        <a:ln w="19050">
          <a:solidFill>
            <a:schemeClr val="tx1"/>
          </a:solidFill>
        </a:ln>
      </dgm:spPr>
      <dgm:t>
        <a:bodyPr/>
        <a:lstStyle/>
        <a:p>
          <a:pPr>
            <a:spcAft>
              <a:spcPts val="0"/>
            </a:spcAft>
            <a:buNone/>
          </a:pPr>
          <a:r>
            <a:rPr lang="es-ES" sz="2000">
              <a:effectLst>
                <a:outerShdw blurRad="38100" dist="38100" dir="2700000" algn="tl">
                  <a:srgbClr val="000000">
                    <a:alpha val="43137"/>
                  </a:srgbClr>
                </a:outerShdw>
              </a:effectLst>
            </a:rPr>
            <a:t>Egypt</a:t>
          </a:r>
          <a:endParaRPr lang="es-ES" sz="2000" dirty="0">
            <a:effectLst>
              <a:outerShdw blurRad="38100" dist="38100" dir="2700000" algn="tl">
                <a:srgbClr val="000000">
                  <a:alpha val="43137"/>
                </a:srgbClr>
              </a:outerShdw>
            </a:effectLst>
          </a:endParaRPr>
        </a:p>
      </dgm:t>
    </dgm:pt>
    <dgm:pt modelId="{54C775A4-F674-4764-9CAA-FB56A50D820B}" type="parTrans" cxnId="{AF6EAF46-685D-45A5-8C5A-AEC1CD498DBF}">
      <dgm:prSet/>
      <dgm:spPr/>
      <dgm:t>
        <a:bodyPr/>
        <a:lstStyle/>
        <a:p>
          <a:endParaRPr lang="es-ES" sz="2000">
            <a:effectLst>
              <a:outerShdw blurRad="38100" dist="38100" dir="2700000" algn="tl">
                <a:srgbClr val="000000">
                  <a:alpha val="43137"/>
                </a:srgbClr>
              </a:outerShdw>
            </a:effectLst>
          </a:endParaRPr>
        </a:p>
      </dgm:t>
    </dgm:pt>
    <dgm:pt modelId="{6A128139-8D57-412B-B8D3-D9C22520A6EE}" type="sibTrans" cxnId="{AF6EAF46-685D-45A5-8C5A-AEC1CD498DBF}">
      <dgm:prSet/>
      <dgm:spPr/>
      <dgm:t>
        <a:bodyPr/>
        <a:lstStyle/>
        <a:p>
          <a:endParaRPr lang="es-ES" sz="2000">
            <a:effectLst>
              <a:outerShdw blurRad="38100" dist="38100" dir="2700000" algn="tl">
                <a:srgbClr val="000000">
                  <a:alpha val="43137"/>
                </a:srgbClr>
              </a:outerShdw>
            </a:effectLst>
          </a:endParaRPr>
        </a:p>
      </dgm:t>
    </dgm:pt>
    <dgm:pt modelId="{3B4DCE0E-2C41-4122-99C9-B3B754AD1E23}">
      <dgm:prSet phldrT="[Texto]" custT="1"/>
      <dgm:spPr>
        <a:solidFill>
          <a:schemeClr val="accent4">
            <a:lumMod val="50000"/>
          </a:schemeClr>
        </a:solidFill>
        <a:ln w="19050">
          <a:solidFill>
            <a:schemeClr val="tx1"/>
          </a:solidFill>
        </a:ln>
      </dgm:spPr>
      <dgm:t>
        <a:bodyPr/>
        <a:lstStyle/>
        <a:p>
          <a:pPr>
            <a:spcAft>
              <a:spcPts val="0"/>
            </a:spcAft>
            <a:buFont typeface="Wingdings" panose="05000000000000000000" pitchFamily="2" charset="2"/>
            <a:buChar char="§"/>
          </a:pPr>
          <a:r>
            <a:rPr lang="es-ES" sz="2000" dirty="0">
              <a:effectLst>
                <a:outerShdw blurRad="38100" dist="38100" dir="2700000" algn="tl">
                  <a:srgbClr val="000000">
                    <a:alpha val="43137"/>
                  </a:srgbClr>
                </a:outerShdw>
              </a:effectLst>
            </a:rPr>
            <a:t>Is. 19:1-20:6</a:t>
          </a:r>
        </a:p>
      </dgm:t>
    </dgm:pt>
    <dgm:pt modelId="{4848A909-9269-46FA-9529-1C16FBB1C1FB}" type="parTrans" cxnId="{C43E5E4F-5D83-4A46-9F92-2489BA873AD4}">
      <dgm:prSet/>
      <dgm:spPr/>
      <dgm:t>
        <a:bodyPr/>
        <a:lstStyle/>
        <a:p>
          <a:endParaRPr lang="es-ES" sz="2000">
            <a:effectLst>
              <a:outerShdw blurRad="38100" dist="38100" dir="2700000" algn="tl">
                <a:srgbClr val="000000">
                  <a:alpha val="43137"/>
                </a:srgbClr>
              </a:outerShdw>
            </a:effectLst>
          </a:endParaRPr>
        </a:p>
      </dgm:t>
    </dgm:pt>
    <dgm:pt modelId="{2FFA3784-EE64-45BD-A9C6-A74CC795BD43}" type="sibTrans" cxnId="{C43E5E4F-5D83-4A46-9F92-2489BA873AD4}">
      <dgm:prSet/>
      <dgm:spPr/>
      <dgm:t>
        <a:bodyPr/>
        <a:lstStyle/>
        <a:p>
          <a:endParaRPr lang="es-ES" sz="2000">
            <a:effectLst>
              <a:outerShdw blurRad="38100" dist="38100" dir="2700000" algn="tl">
                <a:srgbClr val="000000">
                  <a:alpha val="43137"/>
                </a:srgbClr>
              </a:outerShdw>
            </a:effectLst>
          </a:endParaRPr>
        </a:p>
      </dgm:t>
    </dgm:pt>
    <dgm:pt modelId="{337F03AB-0230-4BBA-8FFE-8E83AE98B1AC}">
      <dgm:prSet phldrT="[Texto]" custT="1"/>
      <dgm:spPr>
        <a:solidFill>
          <a:srgbClr val="7030A0"/>
        </a:solidFill>
        <a:ln w="19050">
          <a:solidFill>
            <a:schemeClr val="tx1"/>
          </a:solidFill>
        </a:ln>
      </dgm:spPr>
      <dgm:t>
        <a:bodyPr/>
        <a:lstStyle/>
        <a:p>
          <a:pPr>
            <a:spcAft>
              <a:spcPts val="0"/>
            </a:spcAft>
            <a:buNone/>
          </a:pPr>
          <a:r>
            <a:rPr lang="es-ES" sz="2000">
              <a:effectLst>
                <a:outerShdw blurRad="38100" dist="38100" dir="2700000" algn="tl">
                  <a:srgbClr val="000000">
                    <a:alpha val="43137"/>
                  </a:srgbClr>
                </a:outerShdw>
              </a:effectLst>
            </a:rPr>
            <a:t>Jerusalem</a:t>
          </a:r>
          <a:endParaRPr lang="es-ES" sz="2000" dirty="0">
            <a:effectLst>
              <a:outerShdw blurRad="38100" dist="38100" dir="2700000" algn="tl">
                <a:srgbClr val="000000">
                  <a:alpha val="43137"/>
                </a:srgbClr>
              </a:outerShdw>
            </a:effectLst>
          </a:endParaRPr>
        </a:p>
      </dgm:t>
    </dgm:pt>
    <dgm:pt modelId="{2482CA23-71ED-410F-9E12-026A8D167EC6}" type="parTrans" cxnId="{5F75A968-DEBC-45BA-9FE0-3BF33799AE85}">
      <dgm:prSet/>
      <dgm:spPr/>
      <dgm:t>
        <a:bodyPr/>
        <a:lstStyle/>
        <a:p>
          <a:endParaRPr lang="es-ES" sz="2000">
            <a:effectLst>
              <a:outerShdw blurRad="38100" dist="38100" dir="2700000" algn="tl">
                <a:srgbClr val="000000">
                  <a:alpha val="43137"/>
                </a:srgbClr>
              </a:outerShdw>
            </a:effectLst>
          </a:endParaRPr>
        </a:p>
      </dgm:t>
    </dgm:pt>
    <dgm:pt modelId="{A2E59A7E-789D-4565-8852-C31521BCD1E2}" type="sibTrans" cxnId="{5F75A968-DEBC-45BA-9FE0-3BF33799AE85}">
      <dgm:prSet/>
      <dgm:spPr/>
      <dgm:t>
        <a:bodyPr/>
        <a:lstStyle/>
        <a:p>
          <a:endParaRPr lang="es-ES" sz="2000">
            <a:effectLst>
              <a:outerShdw blurRad="38100" dist="38100" dir="2700000" algn="tl">
                <a:srgbClr val="000000">
                  <a:alpha val="43137"/>
                </a:srgbClr>
              </a:outerShdw>
            </a:effectLst>
          </a:endParaRPr>
        </a:p>
      </dgm:t>
    </dgm:pt>
    <dgm:pt modelId="{4B62E0E5-2ACB-4B60-9B6B-A7B26EA0695E}">
      <dgm:prSet phldrT="[Texto]" custT="1"/>
      <dgm:spPr>
        <a:solidFill>
          <a:srgbClr val="7030A0"/>
        </a:solidFill>
        <a:ln w="19050">
          <a:solidFill>
            <a:schemeClr val="tx1"/>
          </a:solidFill>
        </a:ln>
      </dgm:spPr>
      <dgm:t>
        <a:bodyPr/>
        <a:lstStyle/>
        <a:p>
          <a:pPr>
            <a:spcAft>
              <a:spcPts val="0"/>
            </a:spcAft>
            <a:buFont typeface="Wingdings" panose="05000000000000000000" pitchFamily="2" charset="2"/>
            <a:buChar char="§"/>
          </a:pPr>
          <a:r>
            <a:rPr lang="es-ES" sz="2000" dirty="0">
              <a:effectLst>
                <a:outerShdw blurRad="38100" dist="38100" dir="2700000" algn="tl">
                  <a:srgbClr val="000000">
                    <a:alpha val="43137"/>
                  </a:srgbClr>
                </a:outerShdw>
              </a:effectLst>
            </a:rPr>
            <a:t>Is. 22:1-25</a:t>
          </a:r>
        </a:p>
      </dgm:t>
    </dgm:pt>
    <dgm:pt modelId="{C87CC250-5B7E-459E-A3D2-93C31D2B0E55}" type="parTrans" cxnId="{41A2D6FE-0E3F-4AD3-8031-DEF78D932605}">
      <dgm:prSet/>
      <dgm:spPr/>
      <dgm:t>
        <a:bodyPr/>
        <a:lstStyle/>
        <a:p>
          <a:endParaRPr lang="es-ES" sz="2000">
            <a:effectLst>
              <a:outerShdw blurRad="38100" dist="38100" dir="2700000" algn="tl">
                <a:srgbClr val="000000">
                  <a:alpha val="43137"/>
                </a:srgbClr>
              </a:outerShdw>
            </a:effectLst>
          </a:endParaRPr>
        </a:p>
      </dgm:t>
    </dgm:pt>
    <dgm:pt modelId="{34A08D13-1224-41A1-8A11-AADEE2DFD73A}" type="sibTrans" cxnId="{41A2D6FE-0E3F-4AD3-8031-DEF78D932605}">
      <dgm:prSet/>
      <dgm:spPr/>
      <dgm:t>
        <a:bodyPr/>
        <a:lstStyle/>
        <a:p>
          <a:endParaRPr lang="es-ES" sz="2000">
            <a:effectLst>
              <a:outerShdw blurRad="38100" dist="38100" dir="2700000" algn="tl">
                <a:srgbClr val="000000">
                  <a:alpha val="43137"/>
                </a:srgbClr>
              </a:outerShdw>
            </a:effectLst>
          </a:endParaRPr>
        </a:p>
      </dgm:t>
    </dgm:pt>
    <dgm:pt modelId="{8BC02CED-76E2-4437-90F4-08BC61A2E09F}">
      <dgm:prSet phldrT="[Texto]" custT="1"/>
      <dgm:spPr>
        <a:solidFill>
          <a:srgbClr val="C80051"/>
        </a:solidFill>
        <a:ln w="19050">
          <a:solidFill>
            <a:schemeClr val="tx1"/>
          </a:solidFill>
        </a:ln>
      </dgm:spPr>
      <dgm:t>
        <a:bodyPr/>
        <a:lstStyle/>
        <a:p>
          <a:pPr>
            <a:spcAft>
              <a:spcPts val="0"/>
            </a:spcAft>
            <a:buNone/>
          </a:pPr>
          <a:r>
            <a:rPr lang="es-ES" sz="2000">
              <a:effectLst>
                <a:outerShdw blurRad="38100" dist="38100" dir="2700000" algn="tl">
                  <a:srgbClr val="000000">
                    <a:alpha val="43137"/>
                  </a:srgbClr>
                </a:outerShdw>
              </a:effectLst>
            </a:rPr>
            <a:t>Tyre</a:t>
          </a:r>
          <a:endParaRPr lang="es-ES" sz="2000" dirty="0">
            <a:effectLst>
              <a:outerShdw blurRad="38100" dist="38100" dir="2700000" algn="tl">
                <a:srgbClr val="000000">
                  <a:alpha val="43137"/>
                </a:srgbClr>
              </a:outerShdw>
            </a:effectLst>
          </a:endParaRPr>
        </a:p>
      </dgm:t>
    </dgm:pt>
    <dgm:pt modelId="{8F62E33A-A458-4F64-91A9-35D844C5AF79}" type="parTrans" cxnId="{9D461592-BFDF-42E4-8CA3-F920150C7851}">
      <dgm:prSet/>
      <dgm:spPr/>
      <dgm:t>
        <a:bodyPr/>
        <a:lstStyle/>
        <a:p>
          <a:endParaRPr lang="es-ES" sz="2000">
            <a:effectLst>
              <a:outerShdw blurRad="38100" dist="38100" dir="2700000" algn="tl">
                <a:srgbClr val="000000">
                  <a:alpha val="43137"/>
                </a:srgbClr>
              </a:outerShdw>
            </a:effectLst>
          </a:endParaRPr>
        </a:p>
      </dgm:t>
    </dgm:pt>
    <dgm:pt modelId="{28B75FEE-FE23-4801-B0F2-1DF57A374643}" type="sibTrans" cxnId="{9D461592-BFDF-42E4-8CA3-F920150C7851}">
      <dgm:prSet/>
      <dgm:spPr/>
      <dgm:t>
        <a:bodyPr/>
        <a:lstStyle/>
        <a:p>
          <a:endParaRPr lang="es-ES" sz="2000">
            <a:effectLst>
              <a:outerShdw blurRad="38100" dist="38100" dir="2700000" algn="tl">
                <a:srgbClr val="000000">
                  <a:alpha val="43137"/>
                </a:srgbClr>
              </a:outerShdw>
            </a:effectLst>
          </a:endParaRPr>
        </a:p>
      </dgm:t>
    </dgm:pt>
    <dgm:pt modelId="{925F3837-2D2E-4A53-B7FB-1917926B599A}">
      <dgm:prSet phldrT="[Texto]" custT="1"/>
      <dgm:spPr>
        <a:solidFill>
          <a:srgbClr val="C80051"/>
        </a:solidFill>
        <a:ln w="19050">
          <a:solidFill>
            <a:schemeClr val="tx1"/>
          </a:solidFill>
        </a:ln>
      </dgm:spPr>
      <dgm:t>
        <a:bodyPr/>
        <a:lstStyle/>
        <a:p>
          <a:pPr>
            <a:spcAft>
              <a:spcPts val="0"/>
            </a:spcAft>
            <a:buFont typeface="Wingdings" panose="05000000000000000000" pitchFamily="2" charset="2"/>
            <a:buChar char="§"/>
          </a:pPr>
          <a:r>
            <a:rPr lang="es-ES" sz="2000" dirty="0">
              <a:effectLst>
                <a:outerShdw blurRad="38100" dist="38100" dir="2700000" algn="tl">
                  <a:srgbClr val="000000">
                    <a:alpha val="43137"/>
                  </a:srgbClr>
                </a:outerShdw>
              </a:effectLst>
            </a:rPr>
            <a:t>Is. 23:1-18</a:t>
          </a:r>
        </a:p>
      </dgm:t>
    </dgm:pt>
    <dgm:pt modelId="{EFCAEC27-C860-438A-ACC9-BAE71850056D}" type="parTrans" cxnId="{41117EBF-9631-4E92-88F2-07CC0F73AADC}">
      <dgm:prSet/>
      <dgm:spPr/>
      <dgm:t>
        <a:bodyPr/>
        <a:lstStyle/>
        <a:p>
          <a:endParaRPr lang="es-ES" sz="2000">
            <a:effectLst>
              <a:outerShdw blurRad="38100" dist="38100" dir="2700000" algn="tl">
                <a:srgbClr val="000000">
                  <a:alpha val="43137"/>
                </a:srgbClr>
              </a:outerShdw>
            </a:effectLst>
          </a:endParaRPr>
        </a:p>
      </dgm:t>
    </dgm:pt>
    <dgm:pt modelId="{79B8A239-10A3-4FB3-946E-42E702C17744}" type="sibTrans" cxnId="{41117EBF-9631-4E92-88F2-07CC0F73AADC}">
      <dgm:prSet/>
      <dgm:spPr/>
      <dgm:t>
        <a:bodyPr/>
        <a:lstStyle/>
        <a:p>
          <a:endParaRPr lang="es-ES" sz="2000">
            <a:effectLst>
              <a:outerShdw blurRad="38100" dist="38100" dir="2700000" algn="tl">
                <a:srgbClr val="000000">
                  <a:alpha val="43137"/>
                </a:srgbClr>
              </a:outerShdw>
            </a:effectLst>
          </a:endParaRPr>
        </a:p>
      </dgm:t>
    </dgm:pt>
    <dgm:pt modelId="{6BDE1437-8FEB-4CF3-9C19-26323988EC4D}" type="pres">
      <dgm:prSet presAssocID="{52804F6D-4D3B-431A-A2AD-C5D2CBE7872D}" presName="linear" presStyleCnt="0">
        <dgm:presLayoutVars>
          <dgm:dir/>
          <dgm:resizeHandles val="exact"/>
        </dgm:presLayoutVars>
      </dgm:prSet>
      <dgm:spPr/>
      <dgm:t>
        <a:bodyPr/>
        <a:lstStyle/>
        <a:p>
          <a:endParaRPr kumimoji="1" lang="ja-JP" altLang="en-US"/>
        </a:p>
      </dgm:t>
    </dgm:pt>
    <dgm:pt modelId="{AA7780BE-99CB-4545-BF4D-D8AB57B302C5}" type="pres">
      <dgm:prSet presAssocID="{E1F631AA-BF32-489D-907D-68C620FE548D}" presName="comp" presStyleCnt="0"/>
      <dgm:spPr/>
    </dgm:pt>
    <dgm:pt modelId="{2803EA6A-A6C0-4851-9FB1-11F19964567F}" type="pres">
      <dgm:prSet presAssocID="{E1F631AA-BF32-489D-907D-68C620FE548D}" presName="box" presStyleLbl="node1" presStyleIdx="0" presStyleCnt="3"/>
      <dgm:spPr/>
      <dgm:t>
        <a:bodyPr/>
        <a:lstStyle/>
        <a:p>
          <a:endParaRPr kumimoji="1" lang="ja-JP" altLang="en-US"/>
        </a:p>
      </dgm:t>
    </dgm:pt>
    <dgm:pt modelId="{9A613BE9-A766-4053-B2A7-A1D52CB9F8B8}" type="pres">
      <dgm:prSet presAssocID="{E1F631AA-BF32-489D-907D-68C620FE548D}" presName="img" presStyleLbl="fgImgPlace1" presStyleIdx="0" presStyleCnt="3"/>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5D52ED33-AA59-4B83-9D26-B3BFA2A2D012}" type="pres">
      <dgm:prSet presAssocID="{E1F631AA-BF32-489D-907D-68C620FE548D}" presName="text" presStyleLbl="node1" presStyleIdx="0" presStyleCnt="3">
        <dgm:presLayoutVars>
          <dgm:bulletEnabled val="1"/>
        </dgm:presLayoutVars>
      </dgm:prSet>
      <dgm:spPr/>
      <dgm:t>
        <a:bodyPr/>
        <a:lstStyle/>
        <a:p>
          <a:endParaRPr kumimoji="1" lang="ja-JP" altLang="en-US"/>
        </a:p>
      </dgm:t>
    </dgm:pt>
    <dgm:pt modelId="{C9F4E034-79B5-40EC-8867-F21762918F34}" type="pres">
      <dgm:prSet presAssocID="{6A128139-8D57-412B-B8D3-D9C22520A6EE}" presName="spacer" presStyleCnt="0"/>
      <dgm:spPr/>
    </dgm:pt>
    <dgm:pt modelId="{BF68718E-DE08-42D8-9AC8-F316F2035E71}" type="pres">
      <dgm:prSet presAssocID="{337F03AB-0230-4BBA-8FFE-8E83AE98B1AC}" presName="comp" presStyleCnt="0"/>
      <dgm:spPr/>
    </dgm:pt>
    <dgm:pt modelId="{438BF881-361B-4B84-BE5B-CA798A35B598}" type="pres">
      <dgm:prSet presAssocID="{337F03AB-0230-4BBA-8FFE-8E83AE98B1AC}" presName="box" presStyleLbl="node1" presStyleIdx="1" presStyleCnt="3"/>
      <dgm:spPr/>
      <dgm:t>
        <a:bodyPr/>
        <a:lstStyle/>
        <a:p>
          <a:endParaRPr kumimoji="1" lang="ja-JP" altLang="en-US"/>
        </a:p>
      </dgm:t>
    </dgm:pt>
    <dgm:pt modelId="{BCE37EF9-E524-41B7-A46A-1CF8F5A7893C}" type="pres">
      <dgm:prSet presAssocID="{337F03AB-0230-4BBA-8FFE-8E83AE98B1AC}" presName="img" presStyleLbl="fgImgPlace1" presStyleIdx="1" presStyleCnt="3"/>
      <dgm:spPr>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A07EAA79-05DD-4EDD-BF47-BEFE06192DAC}" type="pres">
      <dgm:prSet presAssocID="{337F03AB-0230-4BBA-8FFE-8E83AE98B1AC}" presName="text" presStyleLbl="node1" presStyleIdx="1" presStyleCnt="3">
        <dgm:presLayoutVars>
          <dgm:bulletEnabled val="1"/>
        </dgm:presLayoutVars>
      </dgm:prSet>
      <dgm:spPr/>
      <dgm:t>
        <a:bodyPr/>
        <a:lstStyle/>
        <a:p>
          <a:endParaRPr kumimoji="1" lang="ja-JP" altLang="en-US"/>
        </a:p>
      </dgm:t>
    </dgm:pt>
    <dgm:pt modelId="{5BBCAF5B-F450-45E8-BBF1-D551056329D9}" type="pres">
      <dgm:prSet presAssocID="{A2E59A7E-789D-4565-8852-C31521BCD1E2}" presName="spacer" presStyleCnt="0"/>
      <dgm:spPr/>
    </dgm:pt>
    <dgm:pt modelId="{A5822FD8-6CFD-407F-80D6-92D294C89CC3}" type="pres">
      <dgm:prSet presAssocID="{8BC02CED-76E2-4437-90F4-08BC61A2E09F}" presName="comp" presStyleCnt="0"/>
      <dgm:spPr/>
    </dgm:pt>
    <dgm:pt modelId="{8EC7EA23-0E80-4387-A305-DB4E2A2311D8}" type="pres">
      <dgm:prSet presAssocID="{8BC02CED-76E2-4437-90F4-08BC61A2E09F}" presName="box" presStyleLbl="node1" presStyleIdx="2" presStyleCnt="3" custLinFactNeighborX="4364" custLinFactNeighborY="0"/>
      <dgm:spPr/>
      <dgm:t>
        <a:bodyPr/>
        <a:lstStyle/>
        <a:p>
          <a:endParaRPr kumimoji="1" lang="ja-JP" altLang="en-US"/>
        </a:p>
      </dgm:t>
    </dgm:pt>
    <dgm:pt modelId="{AB5E8483-8E1A-49E8-9A9A-C5E54944D915}" type="pres">
      <dgm:prSet presAssocID="{8BC02CED-76E2-4437-90F4-08BC61A2E09F}" presName="img" presStyleLbl="fgImgPlace1" presStyleIdx="2" presStyleCnt="3"/>
      <dgm:spPr>
        <a:blipFill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237C7580-87DC-4EB8-9BAF-5775792ADFBA}" type="pres">
      <dgm:prSet presAssocID="{8BC02CED-76E2-4437-90F4-08BC61A2E09F}" presName="text" presStyleLbl="node1" presStyleIdx="2" presStyleCnt="3">
        <dgm:presLayoutVars>
          <dgm:bulletEnabled val="1"/>
        </dgm:presLayoutVars>
      </dgm:prSet>
      <dgm:spPr/>
      <dgm:t>
        <a:bodyPr/>
        <a:lstStyle/>
        <a:p>
          <a:endParaRPr kumimoji="1" lang="ja-JP" altLang="en-US"/>
        </a:p>
      </dgm:t>
    </dgm:pt>
  </dgm:ptLst>
  <dgm:cxnLst>
    <dgm:cxn modelId="{75AC41A5-C517-4128-9D1C-30BB11EE5E3D}" type="presOf" srcId="{925F3837-2D2E-4A53-B7FB-1917926B599A}" destId="{8EC7EA23-0E80-4387-A305-DB4E2A2311D8}" srcOrd="0" destOrd="1" presId="urn:microsoft.com/office/officeart/2005/8/layout/vList4"/>
    <dgm:cxn modelId="{29A98EEF-8120-45D1-ADC3-CA0086E9D43C}" type="presOf" srcId="{337F03AB-0230-4BBA-8FFE-8E83AE98B1AC}" destId="{A07EAA79-05DD-4EDD-BF47-BEFE06192DAC}" srcOrd="1" destOrd="0" presId="urn:microsoft.com/office/officeart/2005/8/layout/vList4"/>
    <dgm:cxn modelId="{41117EBF-9631-4E92-88F2-07CC0F73AADC}" srcId="{8BC02CED-76E2-4437-90F4-08BC61A2E09F}" destId="{925F3837-2D2E-4A53-B7FB-1917926B599A}" srcOrd="0" destOrd="0" parTransId="{EFCAEC27-C860-438A-ACC9-BAE71850056D}" sibTransId="{79B8A239-10A3-4FB3-946E-42E702C17744}"/>
    <dgm:cxn modelId="{9C5EBFB8-0574-425D-A897-60E96C443ED6}" type="presOf" srcId="{4B62E0E5-2ACB-4B60-9B6B-A7B26EA0695E}" destId="{A07EAA79-05DD-4EDD-BF47-BEFE06192DAC}" srcOrd="1" destOrd="1" presId="urn:microsoft.com/office/officeart/2005/8/layout/vList4"/>
    <dgm:cxn modelId="{AF6EAF46-685D-45A5-8C5A-AEC1CD498DBF}" srcId="{52804F6D-4D3B-431A-A2AD-C5D2CBE7872D}" destId="{E1F631AA-BF32-489D-907D-68C620FE548D}" srcOrd="0" destOrd="0" parTransId="{54C775A4-F674-4764-9CAA-FB56A50D820B}" sibTransId="{6A128139-8D57-412B-B8D3-D9C22520A6EE}"/>
    <dgm:cxn modelId="{DF7A9A97-DCCB-4AC6-A3DF-F7EF7E28CB97}" type="presOf" srcId="{E1F631AA-BF32-489D-907D-68C620FE548D}" destId="{5D52ED33-AA59-4B83-9D26-B3BFA2A2D012}" srcOrd="1" destOrd="0" presId="urn:microsoft.com/office/officeart/2005/8/layout/vList4"/>
    <dgm:cxn modelId="{FCDBE7F0-FC16-4B76-8B19-EADC39870C42}" type="presOf" srcId="{8BC02CED-76E2-4437-90F4-08BC61A2E09F}" destId="{8EC7EA23-0E80-4387-A305-DB4E2A2311D8}" srcOrd="0" destOrd="0" presId="urn:microsoft.com/office/officeart/2005/8/layout/vList4"/>
    <dgm:cxn modelId="{92B4F283-0FF1-4A60-A6A5-747B85F62F87}" type="presOf" srcId="{925F3837-2D2E-4A53-B7FB-1917926B599A}" destId="{237C7580-87DC-4EB8-9BAF-5775792ADFBA}" srcOrd="1" destOrd="1" presId="urn:microsoft.com/office/officeart/2005/8/layout/vList4"/>
    <dgm:cxn modelId="{727E3238-88F2-48FA-AB48-381193B95734}" type="presOf" srcId="{3B4DCE0E-2C41-4122-99C9-B3B754AD1E23}" destId="{5D52ED33-AA59-4B83-9D26-B3BFA2A2D012}" srcOrd="1" destOrd="1" presId="urn:microsoft.com/office/officeart/2005/8/layout/vList4"/>
    <dgm:cxn modelId="{7546A8C9-BBDC-4BDA-B19A-48D91C339B98}" type="presOf" srcId="{52804F6D-4D3B-431A-A2AD-C5D2CBE7872D}" destId="{6BDE1437-8FEB-4CF3-9C19-26323988EC4D}" srcOrd="0" destOrd="0" presId="urn:microsoft.com/office/officeart/2005/8/layout/vList4"/>
    <dgm:cxn modelId="{7DEC71E1-2D77-4E70-83AE-931801B88824}" type="presOf" srcId="{E1F631AA-BF32-489D-907D-68C620FE548D}" destId="{2803EA6A-A6C0-4851-9FB1-11F19964567F}" srcOrd="0" destOrd="0" presId="urn:microsoft.com/office/officeart/2005/8/layout/vList4"/>
    <dgm:cxn modelId="{9D461592-BFDF-42E4-8CA3-F920150C7851}" srcId="{52804F6D-4D3B-431A-A2AD-C5D2CBE7872D}" destId="{8BC02CED-76E2-4437-90F4-08BC61A2E09F}" srcOrd="2" destOrd="0" parTransId="{8F62E33A-A458-4F64-91A9-35D844C5AF79}" sibTransId="{28B75FEE-FE23-4801-B0F2-1DF57A374643}"/>
    <dgm:cxn modelId="{C43E5E4F-5D83-4A46-9F92-2489BA873AD4}" srcId="{E1F631AA-BF32-489D-907D-68C620FE548D}" destId="{3B4DCE0E-2C41-4122-99C9-B3B754AD1E23}" srcOrd="0" destOrd="0" parTransId="{4848A909-9269-46FA-9529-1C16FBB1C1FB}" sibTransId="{2FFA3784-EE64-45BD-A9C6-A74CC795BD43}"/>
    <dgm:cxn modelId="{5F75A968-DEBC-45BA-9FE0-3BF33799AE85}" srcId="{52804F6D-4D3B-431A-A2AD-C5D2CBE7872D}" destId="{337F03AB-0230-4BBA-8FFE-8E83AE98B1AC}" srcOrd="1" destOrd="0" parTransId="{2482CA23-71ED-410F-9E12-026A8D167EC6}" sibTransId="{A2E59A7E-789D-4565-8852-C31521BCD1E2}"/>
    <dgm:cxn modelId="{DAF12399-9F60-4981-B349-B2A7742BB42E}" type="presOf" srcId="{4B62E0E5-2ACB-4B60-9B6B-A7B26EA0695E}" destId="{438BF881-361B-4B84-BE5B-CA798A35B598}" srcOrd="0" destOrd="1" presId="urn:microsoft.com/office/officeart/2005/8/layout/vList4"/>
    <dgm:cxn modelId="{8EDDA5BB-E0C5-40CA-B779-484BC6D0D74F}" type="presOf" srcId="{337F03AB-0230-4BBA-8FFE-8E83AE98B1AC}" destId="{438BF881-361B-4B84-BE5B-CA798A35B598}" srcOrd="0" destOrd="0" presId="urn:microsoft.com/office/officeart/2005/8/layout/vList4"/>
    <dgm:cxn modelId="{358F16E9-A223-425D-8005-5CE2564B79BA}" type="presOf" srcId="{8BC02CED-76E2-4437-90F4-08BC61A2E09F}" destId="{237C7580-87DC-4EB8-9BAF-5775792ADFBA}" srcOrd="1" destOrd="0" presId="urn:microsoft.com/office/officeart/2005/8/layout/vList4"/>
    <dgm:cxn modelId="{E728965B-1602-4EBD-9A72-CC871CE72C5E}" type="presOf" srcId="{3B4DCE0E-2C41-4122-99C9-B3B754AD1E23}" destId="{2803EA6A-A6C0-4851-9FB1-11F19964567F}" srcOrd="0" destOrd="1" presId="urn:microsoft.com/office/officeart/2005/8/layout/vList4"/>
    <dgm:cxn modelId="{41A2D6FE-0E3F-4AD3-8031-DEF78D932605}" srcId="{337F03AB-0230-4BBA-8FFE-8E83AE98B1AC}" destId="{4B62E0E5-2ACB-4B60-9B6B-A7B26EA0695E}" srcOrd="0" destOrd="0" parTransId="{C87CC250-5B7E-459E-A3D2-93C31D2B0E55}" sibTransId="{34A08D13-1224-41A1-8A11-AADEE2DFD73A}"/>
    <dgm:cxn modelId="{9868F5FD-1271-454E-8A91-FF627F13403F}" type="presParOf" srcId="{6BDE1437-8FEB-4CF3-9C19-26323988EC4D}" destId="{AA7780BE-99CB-4545-BF4D-D8AB57B302C5}" srcOrd="0" destOrd="0" presId="urn:microsoft.com/office/officeart/2005/8/layout/vList4"/>
    <dgm:cxn modelId="{7D201C73-A738-4654-AC68-44B604749731}" type="presParOf" srcId="{AA7780BE-99CB-4545-BF4D-D8AB57B302C5}" destId="{2803EA6A-A6C0-4851-9FB1-11F19964567F}" srcOrd="0" destOrd="0" presId="urn:microsoft.com/office/officeart/2005/8/layout/vList4"/>
    <dgm:cxn modelId="{0BD540B0-392D-4FE4-987A-61F2E188CB9C}" type="presParOf" srcId="{AA7780BE-99CB-4545-BF4D-D8AB57B302C5}" destId="{9A613BE9-A766-4053-B2A7-A1D52CB9F8B8}" srcOrd="1" destOrd="0" presId="urn:microsoft.com/office/officeart/2005/8/layout/vList4"/>
    <dgm:cxn modelId="{B527E173-5D28-4552-BCB4-53D6FE5E50A2}" type="presParOf" srcId="{AA7780BE-99CB-4545-BF4D-D8AB57B302C5}" destId="{5D52ED33-AA59-4B83-9D26-B3BFA2A2D012}" srcOrd="2" destOrd="0" presId="urn:microsoft.com/office/officeart/2005/8/layout/vList4"/>
    <dgm:cxn modelId="{10F04E06-5108-4AD0-8CB8-12834D4E52AA}" type="presParOf" srcId="{6BDE1437-8FEB-4CF3-9C19-26323988EC4D}" destId="{C9F4E034-79B5-40EC-8867-F21762918F34}" srcOrd="1" destOrd="0" presId="urn:microsoft.com/office/officeart/2005/8/layout/vList4"/>
    <dgm:cxn modelId="{A0712852-9BE7-4B82-B4B0-F0F548AC4222}" type="presParOf" srcId="{6BDE1437-8FEB-4CF3-9C19-26323988EC4D}" destId="{BF68718E-DE08-42D8-9AC8-F316F2035E71}" srcOrd="2" destOrd="0" presId="urn:microsoft.com/office/officeart/2005/8/layout/vList4"/>
    <dgm:cxn modelId="{81F917FD-5ACF-4BF7-9756-33A85BC2F807}" type="presParOf" srcId="{BF68718E-DE08-42D8-9AC8-F316F2035E71}" destId="{438BF881-361B-4B84-BE5B-CA798A35B598}" srcOrd="0" destOrd="0" presId="urn:microsoft.com/office/officeart/2005/8/layout/vList4"/>
    <dgm:cxn modelId="{A020A3DF-54EE-4A57-A4B8-5908334BFEEA}" type="presParOf" srcId="{BF68718E-DE08-42D8-9AC8-F316F2035E71}" destId="{BCE37EF9-E524-41B7-A46A-1CF8F5A7893C}" srcOrd="1" destOrd="0" presId="urn:microsoft.com/office/officeart/2005/8/layout/vList4"/>
    <dgm:cxn modelId="{EA2C628F-8F15-4EF2-B23E-70554C95EA9B}" type="presParOf" srcId="{BF68718E-DE08-42D8-9AC8-F316F2035E71}" destId="{A07EAA79-05DD-4EDD-BF47-BEFE06192DAC}" srcOrd="2" destOrd="0" presId="urn:microsoft.com/office/officeart/2005/8/layout/vList4"/>
    <dgm:cxn modelId="{9485F03B-F52A-49D8-B025-04E19D364C01}" type="presParOf" srcId="{6BDE1437-8FEB-4CF3-9C19-26323988EC4D}" destId="{5BBCAF5B-F450-45E8-BBF1-D551056329D9}" srcOrd="3" destOrd="0" presId="urn:microsoft.com/office/officeart/2005/8/layout/vList4"/>
    <dgm:cxn modelId="{B49CE67D-8CEF-4495-8DAC-7CB523C6B865}" type="presParOf" srcId="{6BDE1437-8FEB-4CF3-9C19-26323988EC4D}" destId="{A5822FD8-6CFD-407F-80D6-92D294C89CC3}" srcOrd="4" destOrd="0" presId="urn:microsoft.com/office/officeart/2005/8/layout/vList4"/>
    <dgm:cxn modelId="{F32CEFF8-CE1E-4601-8EA3-85AFCBD6A105}" type="presParOf" srcId="{A5822FD8-6CFD-407F-80D6-92D294C89CC3}" destId="{8EC7EA23-0E80-4387-A305-DB4E2A2311D8}" srcOrd="0" destOrd="0" presId="urn:microsoft.com/office/officeart/2005/8/layout/vList4"/>
    <dgm:cxn modelId="{609A8A03-4391-4181-B9F5-CB366420A72C}" type="presParOf" srcId="{A5822FD8-6CFD-407F-80D6-92D294C89CC3}" destId="{AB5E8483-8E1A-49E8-9A9A-C5E54944D915}" srcOrd="1" destOrd="0" presId="urn:microsoft.com/office/officeart/2005/8/layout/vList4"/>
    <dgm:cxn modelId="{2E1BFB5E-8C6F-465C-A0CF-DF92D241F568}" type="presParOf" srcId="{A5822FD8-6CFD-407F-80D6-92D294C89CC3}" destId="{237C7580-87DC-4EB8-9BAF-5775792ADFBA}" srcOrd="2" destOrd="0" presId="urn:microsoft.com/office/officeart/2005/8/layout/vList4"/>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3EA6A-A6C0-4851-9FB1-11F19964567F}">
      <dsp:nvSpPr>
        <dsp:cNvPr id="0" name=""/>
        <dsp:cNvSpPr/>
      </dsp:nvSpPr>
      <dsp:spPr>
        <a:xfrm>
          <a:off x="0" y="0"/>
          <a:ext cx="3590110" cy="723463"/>
        </a:xfrm>
        <a:prstGeom prst="roundRect">
          <a:avLst>
            <a:gd name="adj" fmla="val 10000"/>
          </a:avLst>
        </a:prstGeom>
        <a:solidFill>
          <a:schemeClr val="accent1">
            <a:lumMod val="50000"/>
          </a:schemeClr>
        </a:solidFill>
        <a:ln w="19050">
          <a:solidFill>
            <a:schemeClr val="tx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ts val="0"/>
            </a:spcAft>
            <a:buNone/>
          </a:pPr>
          <a:r>
            <a:rPr lang="es-ES" sz="2000" kern="1200">
              <a:effectLst>
                <a:outerShdw blurRad="38100" dist="38100" dir="2700000" algn="tl">
                  <a:srgbClr val="000000">
                    <a:alpha val="43137"/>
                  </a:srgbClr>
                </a:outerShdw>
              </a:effectLst>
            </a:rPr>
            <a:t>Babylon</a:t>
          </a:r>
          <a:endParaRPr lang="es-ES" sz="2000" kern="1200" dirty="0">
            <a:effectLst>
              <a:outerShdw blurRad="38100" dist="38100" dir="2700000" algn="tl">
                <a:srgbClr val="000000">
                  <a:alpha val="43137"/>
                </a:srgbClr>
              </a:outerShdw>
            </a:effectLst>
          </a:endParaRPr>
        </a:p>
        <a:p>
          <a:pPr marL="228600" lvl="1" indent="-228600" algn="l" defTabSz="889000">
            <a:lnSpc>
              <a:spcPct val="90000"/>
            </a:lnSpc>
            <a:spcBef>
              <a:spcPct val="0"/>
            </a:spcBef>
            <a:spcAft>
              <a:spcPts val="0"/>
            </a:spcAft>
            <a:buFont typeface="Wingdings" panose="05000000000000000000" pitchFamily="2" charset="2"/>
            <a:buChar char="••"/>
          </a:pPr>
          <a:r>
            <a:rPr lang="es-ES" sz="2000" kern="1200" dirty="0">
              <a:effectLst>
                <a:outerShdw blurRad="38100" dist="38100" dir="2700000" algn="tl">
                  <a:srgbClr val="000000">
                    <a:alpha val="43137"/>
                  </a:srgbClr>
                </a:outerShdw>
              </a:effectLst>
            </a:rPr>
            <a:t>Is. 13:1-14:23; 21:1-17</a:t>
          </a:r>
        </a:p>
      </dsp:txBody>
      <dsp:txXfrm>
        <a:off x="790368" y="0"/>
        <a:ext cx="2799741" cy="723463"/>
      </dsp:txXfrm>
    </dsp:sp>
    <dsp:sp modelId="{9A613BE9-A766-4053-B2A7-A1D52CB9F8B8}">
      <dsp:nvSpPr>
        <dsp:cNvPr id="0" name=""/>
        <dsp:cNvSpPr/>
      </dsp:nvSpPr>
      <dsp:spPr>
        <a:xfrm>
          <a:off x="72346" y="72346"/>
          <a:ext cx="718022" cy="578770"/>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38BF881-361B-4B84-BE5B-CA798A35B598}">
      <dsp:nvSpPr>
        <dsp:cNvPr id="0" name=""/>
        <dsp:cNvSpPr/>
      </dsp:nvSpPr>
      <dsp:spPr>
        <a:xfrm>
          <a:off x="0" y="795810"/>
          <a:ext cx="3590110" cy="723463"/>
        </a:xfrm>
        <a:prstGeom prst="roundRect">
          <a:avLst>
            <a:gd name="adj" fmla="val 10000"/>
          </a:avLst>
        </a:prstGeom>
        <a:solidFill>
          <a:schemeClr val="accent2">
            <a:lumMod val="75000"/>
          </a:schemeClr>
        </a:solidFill>
        <a:ln w="19050">
          <a:solidFill>
            <a:schemeClr val="tx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ts val="0"/>
            </a:spcAft>
            <a:buNone/>
          </a:pPr>
          <a:r>
            <a:rPr lang="es-ES" sz="2000" kern="1200">
              <a:effectLst>
                <a:outerShdw blurRad="38100" dist="38100" dir="2700000" algn="tl">
                  <a:srgbClr val="000000">
                    <a:alpha val="43137"/>
                  </a:srgbClr>
                </a:outerShdw>
              </a:effectLst>
            </a:rPr>
            <a:t>Assyria</a:t>
          </a:r>
          <a:endParaRPr lang="es-ES" sz="2000" kern="1200" dirty="0">
            <a:effectLst>
              <a:outerShdw blurRad="38100" dist="38100" dir="2700000" algn="tl">
                <a:srgbClr val="000000">
                  <a:alpha val="43137"/>
                </a:srgbClr>
              </a:outerShdw>
            </a:effectLst>
          </a:endParaRPr>
        </a:p>
        <a:p>
          <a:pPr marL="228600" lvl="1" indent="-228600" algn="l" defTabSz="889000">
            <a:lnSpc>
              <a:spcPct val="90000"/>
            </a:lnSpc>
            <a:spcBef>
              <a:spcPct val="0"/>
            </a:spcBef>
            <a:spcAft>
              <a:spcPts val="0"/>
            </a:spcAft>
            <a:buFont typeface="Wingdings" panose="05000000000000000000" pitchFamily="2" charset="2"/>
            <a:buChar char="••"/>
          </a:pPr>
          <a:r>
            <a:rPr lang="es-ES" sz="2000" kern="1200" dirty="0">
              <a:effectLst>
                <a:outerShdw blurRad="38100" dist="38100" dir="2700000" algn="tl">
                  <a:srgbClr val="000000">
                    <a:alpha val="43137"/>
                  </a:srgbClr>
                </a:outerShdw>
              </a:effectLst>
            </a:rPr>
            <a:t>Is. 14:24-27</a:t>
          </a:r>
        </a:p>
      </dsp:txBody>
      <dsp:txXfrm>
        <a:off x="790368" y="795810"/>
        <a:ext cx="2799741" cy="723463"/>
      </dsp:txXfrm>
    </dsp:sp>
    <dsp:sp modelId="{BCE37EF9-E524-41B7-A46A-1CF8F5A7893C}">
      <dsp:nvSpPr>
        <dsp:cNvPr id="0" name=""/>
        <dsp:cNvSpPr/>
      </dsp:nvSpPr>
      <dsp:spPr>
        <a:xfrm>
          <a:off x="72346" y="868156"/>
          <a:ext cx="718022" cy="578770"/>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EC7EA23-0E80-4387-A305-DB4E2A2311D8}">
      <dsp:nvSpPr>
        <dsp:cNvPr id="0" name=""/>
        <dsp:cNvSpPr/>
      </dsp:nvSpPr>
      <dsp:spPr>
        <a:xfrm>
          <a:off x="0" y="1591620"/>
          <a:ext cx="3590110" cy="723463"/>
        </a:xfrm>
        <a:prstGeom prst="roundRect">
          <a:avLst>
            <a:gd name="adj" fmla="val 10000"/>
          </a:avLst>
        </a:prstGeom>
        <a:solidFill>
          <a:srgbClr val="C00000"/>
        </a:solidFill>
        <a:ln w="19050">
          <a:solidFill>
            <a:schemeClr val="tx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ts val="0"/>
            </a:spcAft>
            <a:buNone/>
          </a:pPr>
          <a:r>
            <a:rPr lang="es-ES" sz="2000" kern="1200">
              <a:effectLst>
                <a:outerShdw blurRad="38100" dist="38100" dir="2700000" algn="tl">
                  <a:srgbClr val="000000">
                    <a:alpha val="43137"/>
                  </a:srgbClr>
                </a:outerShdw>
              </a:effectLst>
            </a:rPr>
            <a:t>Philistia</a:t>
          </a:r>
          <a:endParaRPr lang="es-ES" sz="2000" kern="1200" dirty="0">
            <a:effectLst>
              <a:outerShdw blurRad="38100" dist="38100" dir="2700000" algn="tl">
                <a:srgbClr val="000000">
                  <a:alpha val="43137"/>
                </a:srgbClr>
              </a:outerShdw>
            </a:effectLst>
          </a:endParaRPr>
        </a:p>
        <a:p>
          <a:pPr marL="228600" lvl="1" indent="-228600" algn="l" defTabSz="889000">
            <a:lnSpc>
              <a:spcPct val="90000"/>
            </a:lnSpc>
            <a:spcBef>
              <a:spcPct val="0"/>
            </a:spcBef>
            <a:spcAft>
              <a:spcPts val="0"/>
            </a:spcAft>
            <a:buFont typeface="Wingdings" panose="05000000000000000000" pitchFamily="2" charset="2"/>
            <a:buChar char="••"/>
          </a:pPr>
          <a:r>
            <a:rPr lang="es-ES" sz="2000" kern="1200" dirty="0">
              <a:effectLst>
                <a:outerShdw blurRad="38100" dist="38100" dir="2700000" algn="tl">
                  <a:srgbClr val="000000">
                    <a:alpha val="43137"/>
                  </a:srgbClr>
                </a:outerShdw>
              </a:effectLst>
            </a:rPr>
            <a:t>Is. 14:28-32</a:t>
          </a:r>
        </a:p>
      </dsp:txBody>
      <dsp:txXfrm>
        <a:off x="790368" y="1591620"/>
        <a:ext cx="2799741" cy="723463"/>
      </dsp:txXfrm>
    </dsp:sp>
    <dsp:sp modelId="{AB5E8483-8E1A-49E8-9A9A-C5E54944D915}">
      <dsp:nvSpPr>
        <dsp:cNvPr id="0" name=""/>
        <dsp:cNvSpPr/>
      </dsp:nvSpPr>
      <dsp:spPr>
        <a:xfrm>
          <a:off x="72346" y="1663966"/>
          <a:ext cx="718022" cy="578770"/>
        </a:xfrm>
        <a:prstGeom prst="roundRect">
          <a:avLst>
            <a:gd name="adj" fmla="val 10000"/>
          </a:avLst>
        </a:prstGeom>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3EA6A-A6C0-4851-9FB1-11F19964567F}">
      <dsp:nvSpPr>
        <dsp:cNvPr id="0" name=""/>
        <dsp:cNvSpPr/>
      </dsp:nvSpPr>
      <dsp:spPr>
        <a:xfrm>
          <a:off x="0" y="0"/>
          <a:ext cx="2394857" cy="723463"/>
        </a:xfrm>
        <a:prstGeom prst="roundRect">
          <a:avLst>
            <a:gd name="adj" fmla="val 10000"/>
          </a:avLst>
        </a:prstGeom>
        <a:solidFill>
          <a:schemeClr val="accent3">
            <a:lumMod val="50000"/>
          </a:schemeClr>
        </a:solidFill>
        <a:ln w="19050">
          <a:solidFill>
            <a:schemeClr val="tx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ts val="0"/>
            </a:spcAft>
            <a:buNone/>
          </a:pPr>
          <a:r>
            <a:rPr lang="es-ES" sz="2000" kern="1200" dirty="0" err="1">
              <a:effectLst>
                <a:outerShdw blurRad="38100" dist="38100" dir="2700000" algn="tl">
                  <a:srgbClr val="000000">
                    <a:alpha val="43137"/>
                  </a:srgbClr>
                </a:outerShdw>
              </a:effectLst>
            </a:rPr>
            <a:t>Moab</a:t>
          </a:r>
          <a:endParaRPr lang="es-ES" sz="2000" kern="1200" dirty="0">
            <a:effectLst>
              <a:outerShdw blurRad="38100" dist="38100" dir="2700000" algn="tl">
                <a:srgbClr val="000000">
                  <a:alpha val="43137"/>
                </a:srgbClr>
              </a:outerShdw>
            </a:effectLst>
          </a:endParaRPr>
        </a:p>
        <a:p>
          <a:pPr marL="228600" lvl="1" indent="-228600" algn="l" defTabSz="889000">
            <a:lnSpc>
              <a:spcPct val="90000"/>
            </a:lnSpc>
            <a:spcBef>
              <a:spcPct val="0"/>
            </a:spcBef>
            <a:spcAft>
              <a:spcPts val="0"/>
            </a:spcAft>
            <a:buFont typeface="Wingdings" panose="05000000000000000000" pitchFamily="2" charset="2"/>
            <a:buChar char="••"/>
          </a:pPr>
          <a:r>
            <a:rPr lang="es-ES" sz="2000" kern="1200" dirty="0">
              <a:effectLst>
                <a:outerShdw blurRad="38100" dist="38100" dir="2700000" algn="tl">
                  <a:srgbClr val="000000">
                    <a:alpha val="43137"/>
                  </a:srgbClr>
                </a:outerShdw>
              </a:effectLst>
            </a:rPr>
            <a:t>Is. 15:1-6:14</a:t>
          </a:r>
        </a:p>
      </dsp:txBody>
      <dsp:txXfrm>
        <a:off x="551317" y="0"/>
        <a:ext cx="1843539" cy="723463"/>
      </dsp:txXfrm>
    </dsp:sp>
    <dsp:sp modelId="{9A613BE9-A766-4053-B2A7-A1D52CB9F8B8}">
      <dsp:nvSpPr>
        <dsp:cNvPr id="0" name=""/>
        <dsp:cNvSpPr/>
      </dsp:nvSpPr>
      <dsp:spPr>
        <a:xfrm>
          <a:off x="72346" y="72346"/>
          <a:ext cx="478971" cy="578770"/>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38BF881-361B-4B84-BE5B-CA798A35B598}">
      <dsp:nvSpPr>
        <dsp:cNvPr id="0" name=""/>
        <dsp:cNvSpPr/>
      </dsp:nvSpPr>
      <dsp:spPr>
        <a:xfrm>
          <a:off x="0" y="795810"/>
          <a:ext cx="2394857" cy="723463"/>
        </a:xfrm>
        <a:prstGeom prst="roundRect">
          <a:avLst>
            <a:gd name="adj" fmla="val 10000"/>
          </a:avLst>
        </a:prstGeom>
        <a:solidFill>
          <a:srgbClr val="0070C0"/>
        </a:solidFill>
        <a:ln w="19050">
          <a:solidFill>
            <a:schemeClr val="tx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ts val="0"/>
            </a:spcAft>
            <a:buNone/>
          </a:pPr>
          <a:r>
            <a:rPr lang="es-ES" sz="2000" kern="1200">
              <a:effectLst>
                <a:outerShdw blurRad="38100" dist="38100" dir="2700000" algn="tl">
                  <a:srgbClr val="000000">
                    <a:alpha val="43137"/>
                  </a:srgbClr>
                </a:outerShdw>
              </a:effectLst>
            </a:rPr>
            <a:t>Syria</a:t>
          </a:r>
          <a:endParaRPr lang="es-ES" sz="2000" kern="1200" dirty="0">
            <a:effectLst>
              <a:outerShdw blurRad="38100" dist="38100" dir="2700000" algn="tl">
                <a:srgbClr val="000000">
                  <a:alpha val="43137"/>
                </a:srgbClr>
              </a:outerShdw>
            </a:effectLst>
          </a:endParaRPr>
        </a:p>
        <a:p>
          <a:pPr marL="228600" lvl="1" indent="-228600" algn="l" defTabSz="889000">
            <a:lnSpc>
              <a:spcPct val="90000"/>
            </a:lnSpc>
            <a:spcBef>
              <a:spcPct val="0"/>
            </a:spcBef>
            <a:spcAft>
              <a:spcPts val="0"/>
            </a:spcAft>
            <a:buFont typeface="Wingdings" panose="05000000000000000000" pitchFamily="2" charset="2"/>
            <a:buChar char="••"/>
          </a:pPr>
          <a:r>
            <a:rPr lang="es-ES" sz="2000" kern="1200" dirty="0">
              <a:effectLst>
                <a:outerShdw blurRad="38100" dist="38100" dir="2700000" algn="tl">
                  <a:srgbClr val="000000">
                    <a:alpha val="43137"/>
                  </a:srgbClr>
                </a:outerShdw>
              </a:effectLst>
            </a:rPr>
            <a:t>Is. 17:1-14</a:t>
          </a:r>
        </a:p>
      </dsp:txBody>
      <dsp:txXfrm>
        <a:off x="551317" y="795810"/>
        <a:ext cx="1843539" cy="723463"/>
      </dsp:txXfrm>
    </dsp:sp>
    <dsp:sp modelId="{BCE37EF9-E524-41B7-A46A-1CF8F5A7893C}">
      <dsp:nvSpPr>
        <dsp:cNvPr id="0" name=""/>
        <dsp:cNvSpPr/>
      </dsp:nvSpPr>
      <dsp:spPr>
        <a:xfrm>
          <a:off x="72346" y="868156"/>
          <a:ext cx="478971" cy="578770"/>
        </a:xfrm>
        <a:prstGeom prst="roundRect">
          <a:avLst>
            <a:gd name="adj" fmla="val 10000"/>
          </a:avLst>
        </a:prstGeom>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EC7EA23-0E80-4387-A305-DB4E2A2311D8}">
      <dsp:nvSpPr>
        <dsp:cNvPr id="0" name=""/>
        <dsp:cNvSpPr/>
      </dsp:nvSpPr>
      <dsp:spPr>
        <a:xfrm>
          <a:off x="0" y="1591620"/>
          <a:ext cx="2394857" cy="723463"/>
        </a:xfrm>
        <a:prstGeom prst="roundRect">
          <a:avLst>
            <a:gd name="adj" fmla="val 10000"/>
          </a:avLst>
        </a:prstGeom>
        <a:solidFill>
          <a:schemeClr val="accent6">
            <a:lumMod val="50000"/>
          </a:schemeClr>
        </a:solidFill>
        <a:ln w="19050">
          <a:solidFill>
            <a:schemeClr val="tx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ts val="0"/>
            </a:spcAft>
            <a:buNone/>
          </a:pPr>
          <a:r>
            <a:rPr lang="es-ES" sz="2000" kern="1200">
              <a:effectLst>
                <a:outerShdw blurRad="38100" dist="38100" dir="2700000" algn="tl">
                  <a:srgbClr val="000000">
                    <a:alpha val="43137"/>
                  </a:srgbClr>
                </a:outerShdw>
              </a:effectLst>
            </a:rPr>
            <a:t>Ethiopia</a:t>
          </a:r>
          <a:endParaRPr lang="es-ES" sz="2000" kern="1200" dirty="0">
            <a:effectLst>
              <a:outerShdw blurRad="38100" dist="38100" dir="2700000" algn="tl">
                <a:srgbClr val="000000">
                  <a:alpha val="43137"/>
                </a:srgbClr>
              </a:outerShdw>
            </a:effectLst>
          </a:endParaRPr>
        </a:p>
        <a:p>
          <a:pPr marL="228600" lvl="1" indent="-228600" algn="l" defTabSz="889000">
            <a:lnSpc>
              <a:spcPct val="90000"/>
            </a:lnSpc>
            <a:spcBef>
              <a:spcPct val="0"/>
            </a:spcBef>
            <a:spcAft>
              <a:spcPts val="0"/>
            </a:spcAft>
            <a:buFont typeface="Wingdings" panose="05000000000000000000" pitchFamily="2" charset="2"/>
            <a:buChar char="••"/>
          </a:pPr>
          <a:r>
            <a:rPr lang="es-ES" sz="2000" kern="1200" dirty="0">
              <a:effectLst>
                <a:outerShdw blurRad="38100" dist="38100" dir="2700000" algn="tl">
                  <a:srgbClr val="000000">
                    <a:alpha val="43137"/>
                  </a:srgbClr>
                </a:outerShdw>
              </a:effectLst>
            </a:rPr>
            <a:t>Is. 18:1-7</a:t>
          </a:r>
        </a:p>
      </dsp:txBody>
      <dsp:txXfrm>
        <a:off x="551317" y="1591620"/>
        <a:ext cx="1843539" cy="723463"/>
      </dsp:txXfrm>
    </dsp:sp>
    <dsp:sp modelId="{AB5E8483-8E1A-49E8-9A9A-C5E54944D915}">
      <dsp:nvSpPr>
        <dsp:cNvPr id="0" name=""/>
        <dsp:cNvSpPr/>
      </dsp:nvSpPr>
      <dsp:spPr>
        <a:xfrm>
          <a:off x="72346" y="1663966"/>
          <a:ext cx="478971" cy="578770"/>
        </a:xfrm>
        <a:prstGeom prst="roundRect">
          <a:avLst>
            <a:gd name="adj" fmla="val 10000"/>
          </a:avLst>
        </a:prstGeom>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3EA6A-A6C0-4851-9FB1-11F19964567F}">
      <dsp:nvSpPr>
        <dsp:cNvPr id="0" name=""/>
        <dsp:cNvSpPr/>
      </dsp:nvSpPr>
      <dsp:spPr>
        <a:xfrm>
          <a:off x="0" y="0"/>
          <a:ext cx="2394857" cy="723463"/>
        </a:xfrm>
        <a:prstGeom prst="roundRect">
          <a:avLst>
            <a:gd name="adj" fmla="val 10000"/>
          </a:avLst>
        </a:prstGeom>
        <a:solidFill>
          <a:schemeClr val="accent4">
            <a:lumMod val="50000"/>
          </a:schemeClr>
        </a:solidFill>
        <a:ln w="19050">
          <a:solidFill>
            <a:schemeClr val="tx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ts val="0"/>
            </a:spcAft>
            <a:buNone/>
          </a:pPr>
          <a:r>
            <a:rPr lang="es-ES" sz="2000" kern="1200">
              <a:effectLst>
                <a:outerShdw blurRad="38100" dist="38100" dir="2700000" algn="tl">
                  <a:srgbClr val="000000">
                    <a:alpha val="43137"/>
                  </a:srgbClr>
                </a:outerShdw>
              </a:effectLst>
            </a:rPr>
            <a:t>Egypt</a:t>
          </a:r>
          <a:endParaRPr lang="es-ES" sz="2000" kern="1200" dirty="0">
            <a:effectLst>
              <a:outerShdw blurRad="38100" dist="38100" dir="2700000" algn="tl">
                <a:srgbClr val="000000">
                  <a:alpha val="43137"/>
                </a:srgbClr>
              </a:outerShdw>
            </a:effectLst>
          </a:endParaRPr>
        </a:p>
        <a:p>
          <a:pPr marL="228600" lvl="1" indent="-228600" algn="l" defTabSz="889000">
            <a:lnSpc>
              <a:spcPct val="90000"/>
            </a:lnSpc>
            <a:spcBef>
              <a:spcPct val="0"/>
            </a:spcBef>
            <a:spcAft>
              <a:spcPts val="0"/>
            </a:spcAft>
            <a:buFont typeface="Wingdings" panose="05000000000000000000" pitchFamily="2" charset="2"/>
            <a:buChar char="••"/>
          </a:pPr>
          <a:r>
            <a:rPr lang="es-ES" sz="2000" kern="1200" dirty="0">
              <a:effectLst>
                <a:outerShdw blurRad="38100" dist="38100" dir="2700000" algn="tl">
                  <a:srgbClr val="000000">
                    <a:alpha val="43137"/>
                  </a:srgbClr>
                </a:outerShdw>
              </a:effectLst>
            </a:rPr>
            <a:t>Is. 19:1-20:6</a:t>
          </a:r>
        </a:p>
      </dsp:txBody>
      <dsp:txXfrm>
        <a:off x="551317" y="0"/>
        <a:ext cx="1843539" cy="723463"/>
      </dsp:txXfrm>
    </dsp:sp>
    <dsp:sp modelId="{9A613BE9-A766-4053-B2A7-A1D52CB9F8B8}">
      <dsp:nvSpPr>
        <dsp:cNvPr id="0" name=""/>
        <dsp:cNvSpPr/>
      </dsp:nvSpPr>
      <dsp:spPr>
        <a:xfrm>
          <a:off x="72346" y="72346"/>
          <a:ext cx="478971" cy="578770"/>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38BF881-361B-4B84-BE5B-CA798A35B598}">
      <dsp:nvSpPr>
        <dsp:cNvPr id="0" name=""/>
        <dsp:cNvSpPr/>
      </dsp:nvSpPr>
      <dsp:spPr>
        <a:xfrm>
          <a:off x="0" y="795810"/>
          <a:ext cx="2394857" cy="723463"/>
        </a:xfrm>
        <a:prstGeom prst="roundRect">
          <a:avLst>
            <a:gd name="adj" fmla="val 10000"/>
          </a:avLst>
        </a:prstGeom>
        <a:solidFill>
          <a:srgbClr val="7030A0"/>
        </a:solidFill>
        <a:ln w="19050">
          <a:solidFill>
            <a:schemeClr val="tx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ts val="0"/>
            </a:spcAft>
            <a:buNone/>
          </a:pPr>
          <a:r>
            <a:rPr lang="es-ES" sz="2000" kern="1200">
              <a:effectLst>
                <a:outerShdw blurRad="38100" dist="38100" dir="2700000" algn="tl">
                  <a:srgbClr val="000000">
                    <a:alpha val="43137"/>
                  </a:srgbClr>
                </a:outerShdw>
              </a:effectLst>
            </a:rPr>
            <a:t>Jerusalem</a:t>
          </a:r>
          <a:endParaRPr lang="es-ES" sz="2000" kern="1200" dirty="0">
            <a:effectLst>
              <a:outerShdw blurRad="38100" dist="38100" dir="2700000" algn="tl">
                <a:srgbClr val="000000">
                  <a:alpha val="43137"/>
                </a:srgbClr>
              </a:outerShdw>
            </a:effectLst>
          </a:endParaRPr>
        </a:p>
        <a:p>
          <a:pPr marL="228600" lvl="1" indent="-228600" algn="l" defTabSz="889000">
            <a:lnSpc>
              <a:spcPct val="90000"/>
            </a:lnSpc>
            <a:spcBef>
              <a:spcPct val="0"/>
            </a:spcBef>
            <a:spcAft>
              <a:spcPts val="0"/>
            </a:spcAft>
            <a:buFont typeface="Wingdings" panose="05000000000000000000" pitchFamily="2" charset="2"/>
            <a:buChar char="••"/>
          </a:pPr>
          <a:r>
            <a:rPr lang="es-ES" sz="2000" kern="1200" dirty="0">
              <a:effectLst>
                <a:outerShdw blurRad="38100" dist="38100" dir="2700000" algn="tl">
                  <a:srgbClr val="000000">
                    <a:alpha val="43137"/>
                  </a:srgbClr>
                </a:outerShdw>
              </a:effectLst>
            </a:rPr>
            <a:t>Is. 22:1-25</a:t>
          </a:r>
        </a:p>
      </dsp:txBody>
      <dsp:txXfrm>
        <a:off x="551317" y="795810"/>
        <a:ext cx="1843539" cy="723463"/>
      </dsp:txXfrm>
    </dsp:sp>
    <dsp:sp modelId="{BCE37EF9-E524-41B7-A46A-1CF8F5A7893C}">
      <dsp:nvSpPr>
        <dsp:cNvPr id="0" name=""/>
        <dsp:cNvSpPr/>
      </dsp:nvSpPr>
      <dsp:spPr>
        <a:xfrm>
          <a:off x="72346" y="868156"/>
          <a:ext cx="478971" cy="578770"/>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EC7EA23-0E80-4387-A305-DB4E2A2311D8}">
      <dsp:nvSpPr>
        <dsp:cNvPr id="0" name=""/>
        <dsp:cNvSpPr/>
      </dsp:nvSpPr>
      <dsp:spPr>
        <a:xfrm>
          <a:off x="0" y="1591620"/>
          <a:ext cx="2394857" cy="723463"/>
        </a:xfrm>
        <a:prstGeom prst="roundRect">
          <a:avLst>
            <a:gd name="adj" fmla="val 10000"/>
          </a:avLst>
        </a:prstGeom>
        <a:solidFill>
          <a:srgbClr val="C80051"/>
        </a:solidFill>
        <a:ln w="19050">
          <a:solidFill>
            <a:schemeClr val="tx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ts val="0"/>
            </a:spcAft>
            <a:buNone/>
          </a:pPr>
          <a:r>
            <a:rPr lang="es-ES" sz="2000" kern="1200">
              <a:effectLst>
                <a:outerShdw blurRad="38100" dist="38100" dir="2700000" algn="tl">
                  <a:srgbClr val="000000">
                    <a:alpha val="43137"/>
                  </a:srgbClr>
                </a:outerShdw>
              </a:effectLst>
            </a:rPr>
            <a:t>Tyre</a:t>
          </a:r>
          <a:endParaRPr lang="es-ES" sz="2000" kern="1200" dirty="0">
            <a:effectLst>
              <a:outerShdw blurRad="38100" dist="38100" dir="2700000" algn="tl">
                <a:srgbClr val="000000">
                  <a:alpha val="43137"/>
                </a:srgbClr>
              </a:outerShdw>
            </a:effectLst>
          </a:endParaRPr>
        </a:p>
        <a:p>
          <a:pPr marL="228600" lvl="1" indent="-228600" algn="l" defTabSz="889000">
            <a:lnSpc>
              <a:spcPct val="90000"/>
            </a:lnSpc>
            <a:spcBef>
              <a:spcPct val="0"/>
            </a:spcBef>
            <a:spcAft>
              <a:spcPts val="0"/>
            </a:spcAft>
            <a:buFont typeface="Wingdings" panose="05000000000000000000" pitchFamily="2" charset="2"/>
            <a:buChar char="••"/>
          </a:pPr>
          <a:r>
            <a:rPr lang="es-ES" sz="2000" kern="1200" dirty="0">
              <a:effectLst>
                <a:outerShdw blurRad="38100" dist="38100" dir="2700000" algn="tl">
                  <a:srgbClr val="000000">
                    <a:alpha val="43137"/>
                  </a:srgbClr>
                </a:outerShdw>
              </a:effectLst>
            </a:rPr>
            <a:t>Is. 23:1-18</a:t>
          </a:r>
        </a:p>
      </dsp:txBody>
      <dsp:txXfrm>
        <a:off x="551317" y="1591620"/>
        <a:ext cx="1843539" cy="723463"/>
      </dsp:txXfrm>
    </dsp:sp>
    <dsp:sp modelId="{AB5E8483-8E1A-49E8-9A9A-C5E54944D915}">
      <dsp:nvSpPr>
        <dsp:cNvPr id="0" name=""/>
        <dsp:cNvSpPr/>
      </dsp:nvSpPr>
      <dsp:spPr>
        <a:xfrm>
          <a:off x="72346" y="1663966"/>
          <a:ext cx="478971" cy="578770"/>
        </a:xfrm>
        <a:prstGeom prst="roundRect">
          <a:avLst>
            <a:gd name="adj" fmla="val 10000"/>
          </a:avLst>
        </a:prstGeom>
        <a:blipFill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7C80F7C-E3B3-4EA8-8EAC-4A071F504550}" type="datetimeFigureOut">
              <a:rPr lang="es-ES" smtClean="0"/>
              <a:t>03/02/2021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D2776B7-8C9B-48D4-ADCE-409E681D9751}" type="slidenum">
              <a:rPr lang="es-ES" smtClean="0"/>
              <a:t>‹#›</a:t>
            </a:fld>
            <a:endParaRPr lang="es-ES"/>
          </a:p>
        </p:txBody>
      </p:sp>
    </p:spTree>
    <p:extLst>
      <p:ext uri="{BB962C8B-B14F-4D97-AF65-F5344CB8AC3E}">
        <p14:creationId xmlns:p14="http://schemas.microsoft.com/office/powerpoint/2010/main" val="160560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7C80F7C-E3B3-4EA8-8EAC-4A071F504550}" type="datetimeFigureOut">
              <a:rPr lang="es-ES" smtClean="0"/>
              <a:t>03/02/2021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D2776B7-8C9B-48D4-ADCE-409E681D9751}" type="slidenum">
              <a:rPr lang="es-ES" smtClean="0"/>
              <a:t>‹#›</a:t>
            </a:fld>
            <a:endParaRPr lang="es-ES"/>
          </a:p>
        </p:txBody>
      </p:sp>
    </p:spTree>
    <p:extLst>
      <p:ext uri="{BB962C8B-B14F-4D97-AF65-F5344CB8AC3E}">
        <p14:creationId xmlns:p14="http://schemas.microsoft.com/office/powerpoint/2010/main" val="173402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7C80F7C-E3B3-4EA8-8EAC-4A071F504550}" type="datetimeFigureOut">
              <a:rPr lang="es-ES" smtClean="0"/>
              <a:t>03/02/2021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D2776B7-8C9B-48D4-ADCE-409E681D9751}" type="slidenum">
              <a:rPr lang="es-ES" smtClean="0"/>
              <a:t>‹#›</a:t>
            </a:fld>
            <a:endParaRPr lang="es-ES"/>
          </a:p>
        </p:txBody>
      </p:sp>
    </p:spTree>
    <p:extLst>
      <p:ext uri="{BB962C8B-B14F-4D97-AF65-F5344CB8AC3E}">
        <p14:creationId xmlns:p14="http://schemas.microsoft.com/office/powerpoint/2010/main" val="111857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7C80F7C-E3B3-4EA8-8EAC-4A071F504550}" type="datetimeFigureOut">
              <a:rPr lang="es-ES" smtClean="0"/>
              <a:t>03/02/2021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D2776B7-8C9B-48D4-ADCE-409E681D9751}" type="slidenum">
              <a:rPr lang="es-ES" smtClean="0"/>
              <a:t>‹#›</a:t>
            </a:fld>
            <a:endParaRPr lang="es-ES"/>
          </a:p>
        </p:txBody>
      </p:sp>
    </p:spTree>
    <p:extLst>
      <p:ext uri="{BB962C8B-B14F-4D97-AF65-F5344CB8AC3E}">
        <p14:creationId xmlns:p14="http://schemas.microsoft.com/office/powerpoint/2010/main" val="397360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7C80F7C-E3B3-4EA8-8EAC-4A071F504550}" type="datetimeFigureOut">
              <a:rPr lang="es-ES" smtClean="0"/>
              <a:t>03/02/2021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D2776B7-8C9B-48D4-ADCE-409E681D9751}" type="slidenum">
              <a:rPr lang="es-ES" smtClean="0"/>
              <a:t>‹#›</a:t>
            </a:fld>
            <a:endParaRPr lang="es-ES"/>
          </a:p>
        </p:txBody>
      </p:sp>
    </p:spTree>
    <p:extLst>
      <p:ext uri="{BB962C8B-B14F-4D97-AF65-F5344CB8AC3E}">
        <p14:creationId xmlns:p14="http://schemas.microsoft.com/office/powerpoint/2010/main" val="218536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7C80F7C-E3B3-4EA8-8EAC-4A071F504550}" type="datetimeFigureOut">
              <a:rPr lang="es-ES" smtClean="0"/>
              <a:t>03/02/2021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D2776B7-8C9B-48D4-ADCE-409E681D9751}" type="slidenum">
              <a:rPr lang="es-ES" smtClean="0"/>
              <a:t>‹#›</a:t>
            </a:fld>
            <a:endParaRPr lang="es-ES"/>
          </a:p>
        </p:txBody>
      </p:sp>
    </p:spTree>
    <p:extLst>
      <p:ext uri="{BB962C8B-B14F-4D97-AF65-F5344CB8AC3E}">
        <p14:creationId xmlns:p14="http://schemas.microsoft.com/office/powerpoint/2010/main" val="59503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7C80F7C-E3B3-4EA8-8EAC-4A071F504550}" type="datetimeFigureOut">
              <a:rPr lang="es-ES" smtClean="0"/>
              <a:t>03/02/2021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D2776B7-8C9B-48D4-ADCE-409E681D9751}" type="slidenum">
              <a:rPr lang="es-ES" smtClean="0"/>
              <a:t>‹#›</a:t>
            </a:fld>
            <a:endParaRPr lang="es-ES"/>
          </a:p>
        </p:txBody>
      </p:sp>
    </p:spTree>
    <p:extLst>
      <p:ext uri="{BB962C8B-B14F-4D97-AF65-F5344CB8AC3E}">
        <p14:creationId xmlns:p14="http://schemas.microsoft.com/office/powerpoint/2010/main" val="147683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7C80F7C-E3B3-4EA8-8EAC-4A071F504550}" type="datetimeFigureOut">
              <a:rPr lang="es-ES" smtClean="0"/>
              <a:t>03/02/2021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D2776B7-8C9B-48D4-ADCE-409E681D9751}" type="slidenum">
              <a:rPr lang="es-ES" smtClean="0"/>
              <a:t>‹#›</a:t>
            </a:fld>
            <a:endParaRPr lang="es-ES"/>
          </a:p>
        </p:txBody>
      </p:sp>
    </p:spTree>
    <p:extLst>
      <p:ext uri="{BB962C8B-B14F-4D97-AF65-F5344CB8AC3E}">
        <p14:creationId xmlns:p14="http://schemas.microsoft.com/office/powerpoint/2010/main" val="389361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80F7C-E3B3-4EA8-8EAC-4A071F504550}" type="datetimeFigureOut">
              <a:rPr lang="es-ES" smtClean="0"/>
              <a:t>03/02/2021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AD2776B7-8C9B-48D4-ADCE-409E681D9751}" type="slidenum">
              <a:rPr lang="es-ES" smtClean="0"/>
              <a:t>‹#›</a:t>
            </a:fld>
            <a:endParaRPr lang="es-ES"/>
          </a:p>
        </p:txBody>
      </p:sp>
    </p:spTree>
    <p:extLst>
      <p:ext uri="{BB962C8B-B14F-4D97-AF65-F5344CB8AC3E}">
        <p14:creationId xmlns:p14="http://schemas.microsoft.com/office/powerpoint/2010/main" val="2073026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7C80F7C-E3B3-4EA8-8EAC-4A071F504550}" type="datetimeFigureOut">
              <a:rPr lang="es-ES" smtClean="0"/>
              <a:t>03/02/2021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D2776B7-8C9B-48D4-ADCE-409E681D9751}" type="slidenum">
              <a:rPr lang="es-ES" smtClean="0"/>
              <a:t>‹#›</a:t>
            </a:fld>
            <a:endParaRPr lang="es-ES"/>
          </a:p>
        </p:txBody>
      </p:sp>
    </p:spTree>
    <p:extLst>
      <p:ext uri="{BB962C8B-B14F-4D97-AF65-F5344CB8AC3E}">
        <p14:creationId xmlns:p14="http://schemas.microsoft.com/office/powerpoint/2010/main" val="336589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7C80F7C-E3B3-4EA8-8EAC-4A071F504550}" type="datetimeFigureOut">
              <a:rPr lang="es-ES" smtClean="0"/>
              <a:t>03/02/2021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D2776B7-8C9B-48D4-ADCE-409E681D9751}" type="slidenum">
              <a:rPr lang="es-ES" smtClean="0"/>
              <a:t>‹#›</a:t>
            </a:fld>
            <a:endParaRPr lang="es-ES"/>
          </a:p>
        </p:txBody>
      </p:sp>
    </p:spTree>
    <p:extLst>
      <p:ext uri="{BB962C8B-B14F-4D97-AF65-F5344CB8AC3E}">
        <p14:creationId xmlns:p14="http://schemas.microsoft.com/office/powerpoint/2010/main" val="255670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7C80F7C-E3B3-4EA8-8EAC-4A071F504550}" type="datetimeFigureOut">
              <a:rPr lang="es-ES" smtClean="0"/>
              <a:t>03/02/2021</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D2776B7-8C9B-48D4-ADCE-409E681D9751}" type="slidenum">
              <a:rPr lang="es-ES" smtClean="0"/>
              <a:t>‹#›</a:t>
            </a:fld>
            <a:endParaRPr lang="es-ES"/>
          </a:p>
        </p:txBody>
      </p:sp>
    </p:spTree>
    <p:extLst>
      <p:ext uri="{BB962C8B-B14F-4D97-AF65-F5344CB8AC3E}">
        <p14:creationId xmlns:p14="http://schemas.microsoft.com/office/powerpoint/2010/main" val="30177746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18" Type="http://schemas.openxmlformats.org/officeDocument/2006/relationships/diagramQuickStyle" Target="../diagrams/quickStyle3.xml"/><Relationship Id="rId3" Type="http://schemas.openxmlformats.org/officeDocument/2006/relationships/image" Target="../media/image11.png"/><Relationship Id="rId7" Type="http://schemas.openxmlformats.org/officeDocument/2006/relationships/diagramLayout" Target="../diagrams/layout1.xml"/><Relationship Id="rId12" Type="http://schemas.openxmlformats.org/officeDocument/2006/relationships/diagramLayout" Target="../diagrams/layout2.xml"/><Relationship Id="rId17" Type="http://schemas.openxmlformats.org/officeDocument/2006/relationships/diagramLayout" Target="../diagrams/layout3.xml"/><Relationship Id="rId2" Type="http://schemas.openxmlformats.org/officeDocument/2006/relationships/image" Target="../media/image10.jpeg"/><Relationship Id="rId16" Type="http://schemas.openxmlformats.org/officeDocument/2006/relationships/diagramData" Target="../diagrams/data3.xml"/><Relationship Id="rId20" Type="http://schemas.microsoft.com/office/2007/relationships/diagramDrawing" Target="../diagrams/drawing3.xml"/><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image" Target="../media/image12.jpeg"/><Relationship Id="rId15" Type="http://schemas.microsoft.com/office/2007/relationships/diagramDrawing" Target="../diagrams/drawing2.xml"/><Relationship Id="rId10" Type="http://schemas.microsoft.com/office/2007/relationships/diagramDrawing" Target="../diagrams/drawing1.xml"/><Relationship Id="rId19" Type="http://schemas.openxmlformats.org/officeDocument/2006/relationships/diagramColors" Target="../diagrams/colors3.xml"/><Relationship Id="rId4" Type="http://schemas.microsoft.com/office/2007/relationships/hdphoto" Target="../media/hdphoto1.wdp"/><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_rels/slide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g"/></Relationships>
</file>

<file path=ppt/slides/_rels/slide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4629586" cy="51435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Imagen 2">
            <a:extLst>
              <a:ext uri="{FF2B5EF4-FFF2-40B4-BE49-F238E27FC236}">
                <a16:creationId xmlns:a16="http://schemas.microsoft.com/office/drawing/2014/main" xmlns="" id="{F8D9BC27-9CB3-4EB0-A5D4-634BACBBB3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4518095" cy="51434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7" name="CuadroTexto 6">
            <a:extLst>
              <a:ext uri="{FF2B5EF4-FFF2-40B4-BE49-F238E27FC236}">
                <a16:creationId xmlns:a16="http://schemas.microsoft.com/office/drawing/2014/main" xmlns="" id="{EE6CD868-51F3-4BA9-8AAB-360A3E32DAD8}"/>
              </a:ext>
            </a:extLst>
          </p:cNvPr>
          <p:cNvSpPr txBox="1"/>
          <p:nvPr/>
        </p:nvSpPr>
        <p:spPr>
          <a:xfrm>
            <a:off x="4895415" y="1068832"/>
            <a:ext cx="3984784" cy="2580258"/>
          </a:xfrm>
          <a:prstGeom prst="rect">
            <a:avLst/>
          </a:prstGeom>
          <a:noFill/>
        </p:spPr>
        <p:txBody>
          <a:bodyPr wrap="square" rtlCol="0">
            <a:spAutoFit/>
            <a:scene3d>
              <a:camera prst="orthographicFront"/>
              <a:lightRig rig="sunrise" dir="t"/>
            </a:scene3d>
            <a:sp3d extrusionH="57150">
              <a:bevelT w="50800" h="38100" prst="riblet"/>
            </a:sp3d>
          </a:bodyPr>
          <a:lstStyle/>
          <a:p>
            <a:pPr algn="ctr">
              <a:lnSpc>
                <a:spcPts val="10000"/>
              </a:lnSpc>
            </a:pPr>
            <a:r>
              <a:rPr lang="es-ES" sz="7200" b="1" spc="600"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FFC000">
                      <a:alpha val="63000"/>
                    </a:srgbClr>
                  </a:glow>
                </a:effectLst>
              </a:rPr>
              <a:t>PLAYING</a:t>
            </a:r>
            <a:r>
              <a:rPr lang="es-ES" sz="72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FFC000">
                      <a:alpha val="63000"/>
                    </a:srgbClr>
                  </a:glow>
                </a:effectLst>
              </a:rPr>
              <a:t> </a:t>
            </a:r>
            <a:r>
              <a:rPr lang="es-ES" sz="7200" b="1" spc="600"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FFC000">
                      <a:alpha val="63000"/>
                    </a:srgbClr>
                  </a:glow>
                </a:effectLst>
              </a:rPr>
              <a:t>GOD</a:t>
            </a:r>
            <a:endParaRPr lang="es-ES" sz="72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FFC000">
                    <a:alpha val="63000"/>
                  </a:srgbClr>
                </a:glow>
              </a:effectLst>
            </a:endParaRPr>
          </a:p>
        </p:txBody>
      </p:sp>
      <p:sp>
        <p:nvSpPr>
          <p:cNvPr id="8" name="CuadroTexto 7">
            <a:extLst>
              <a:ext uri="{FF2B5EF4-FFF2-40B4-BE49-F238E27FC236}">
                <a16:creationId xmlns:a16="http://schemas.microsoft.com/office/drawing/2014/main" xmlns="" id="{73CA9E5D-FADB-4B3E-BA00-077B2250D059}"/>
              </a:ext>
            </a:extLst>
          </p:cNvPr>
          <p:cNvSpPr txBox="1"/>
          <p:nvPr/>
        </p:nvSpPr>
        <p:spPr>
          <a:xfrm>
            <a:off x="6040305" y="4669499"/>
            <a:ext cx="2980881" cy="369332"/>
          </a:xfrm>
          <a:prstGeom prst="rect">
            <a:avLst/>
          </a:prstGeom>
          <a:noFill/>
        </p:spPr>
        <p:txBody>
          <a:bodyPr wrap="none" rtlCol="0">
            <a:spAutoFit/>
          </a:bodyPr>
          <a:lstStyle/>
          <a:p>
            <a:pPr algn="r"/>
            <a:r>
              <a:rPr lang="es-ES" b="1">
                <a:solidFill>
                  <a:srgbClr val="D9D9D9"/>
                </a:solidFill>
              </a:rPr>
              <a:t>Lesson 6 for February 6, 2021</a:t>
            </a:r>
            <a:endParaRPr lang="es-ES" b="1" dirty="0">
              <a:solidFill>
                <a:srgbClr val="D9D9D9"/>
              </a:solidFill>
            </a:endParaRPr>
          </a:p>
        </p:txBody>
      </p:sp>
    </p:spTree>
    <p:extLst>
      <p:ext uri="{BB962C8B-B14F-4D97-AF65-F5344CB8AC3E}">
        <p14:creationId xmlns:p14="http://schemas.microsoft.com/office/powerpoint/2010/main" val="19154360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AB366811-101B-4DF9-8F37-1332A4F7EE42}"/>
              </a:ext>
            </a:extLst>
          </p:cNvPr>
          <p:cNvSpPr txBox="1"/>
          <p:nvPr/>
        </p:nvSpPr>
        <p:spPr>
          <a:xfrm>
            <a:off x="149860" y="1000788"/>
            <a:ext cx="8844279" cy="3816429"/>
          </a:xfrm>
          <a:prstGeom prst="rect">
            <a:avLst/>
          </a:prstGeom>
          <a:noFill/>
        </p:spPr>
        <p:txBody>
          <a:bodyPr wrap="square">
            <a:spAutoFit/>
          </a:bodyPr>
          <a:lstStyle/>
          <a:p>
            <a:pPr>
              <a:spcBef>
                <a:spcPts val="600"/>
              </a:spcBef>
            </a:pPr>
            <a:r>
              <a:rPr lang="es-ES" sz="2200">
                <a:latin typeface="Cooper Black" panose="0208090404030B020404" pitchFamily="18" charset="0"/>
              </a:rPr>
              <a:t>“</a:t>
            </a:r>
            <a:r>
              <a:rPr lang="en-US" sz="2200">
                <a:latin typeface="Cooper Black" panose="0208090404030B020404" pitchFamily="18" charset="0"/>
              </a:rPr>
              <a:t>Those who take Christ at His word, and surrender their souls to His keeping, their lives to His ordering, will find peace and quietude… The Lord says, ‘Thou wilt keep him in perfect peace, whose mind is stayed on Thee: because he trusteth in Thee.’ (Isaiah 26:3). Our lives may seem a tangle; but as we commit ourselves to the wise Master Worker, He will bring out the pattern of life and character that will be to His own glory. And that character which expresses the glory—character—of Christ will be received into the Paradise of God. A renovated race shall walk with Him in white, for they are worthy.</a:t>
            </a:r>
            <a:r>
              <a:rPr lang="es-ES" sz="2200">
                <a:latin typeface="Cooper Black" panose="0208090404030B020404" pitchFamily="18" charset="0"/>
              </a:rPr>
              <a:t>”</a:t>
            </a:r>
            <a:endParaRPr lang="es-ES" sz="2200" dirty="0">
              <a:latin typeface="Cooper Black" panose="0208090404030B020404" pitchFamily="18" charset="0"/>
            </a:endParaRPr>
          </a:p>
        </p:txBody>
      </p:sp>
      <p:sp>
        <p:nvSpPr>
          <p:cNvPr id="4" name="CuadroTexto 3">
            <a:extLst>
              <a:ext uri="{FF2B5EF4-FFF2-40B4-BE49-F238E27FC236}">
                <a16:creationId xmlns:a16="http://schemas.microsoft.com/office/drawing/2014/main" xmlns="" id="{8881C10E-9659-45A8-975D-900E46E671D5}"/>
              </a:ext>
            </a:extLst>
          </p:cNvPr>
          <p:cNvSpPr txBox="1"/>
          <p:nvPr/>
        </p:nvSpPr>
        <p:spPr>
          <a:xfrm>
            <a:off x="4866275" y="4707908"/>
            <a:ext cx="4144468" cy="369332"/>
          </a:xfrm>
          <a:prstGeom prst="rect">
            <a:avLst/>
          </a:prstGeom>
          <a:noFill/>
        </p:spPr>
        <p:txBody>
          <a:bodyPr wrap="none" rtlCol="0">
            <a:spAutoFit/>
          </a:bodyPr>
          <a:lstStyle/>
          <a:p>
            <a:pPr algn="r"/>
            <a:r>
              <a:rPr lang="en-US" b="1"/>
              <a:t>E.G.W. (The Desire of Ages, cp. 34, p. 331)</a:t>
            </a:r>
            <a:endParaRPr lang="es-ES" b="1" dirty="0"/>
          </a:p>
        </p:txBody>
      </p:sp>
    </p:spTree>
    <p:extLst>
      <p:ext uri="{BB962C8B-B14F-4D97-AF65-F5344CB8AC3E}">
        <p14:creationId xmlns:p14="http://schemas.microsoft.com/office/powerpoint/2010/main" val="108282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BDD76FC1-C09A-4C1D-A13F-C887BBF154FF}"/>
              </a:ext>
            </a:extLst>
          </p:cNvPr>
          <p:cNvSpPr txBox="1"/>
          <p:nvPr/>
        </p:nvSpPr>
        <p:spPr>
          <a:xfrm>
            <a:off x="3658548" y="3061809"/>
            <a:ext cx="5313175" cy="1785104"/>
          </a:xfrm>
          <a:prstGeom prst="rect">
            <a:avLst/>
          </a:prstGeom>
          <a:noFill/>
        </p:spPr>
        <p:txBody>
          <a:bodyPr wrap="square" rtlCol="0">
            <a:spAutoFit/>
          </a:bodyPr>
          <a:lstStyle/>
          <a:p>
            <a:pPr>
              <a:spcBef>
                <a:spcPts val="600"/>
              </a:spcBef>
            </a:pPr>
            <a:r>
              <a:rPr lang="en-US" b="1"/>
              <a:t>Doom of the nations. Isaiah 13-23</a:t>
            </a:r>
            <a:endParaRPr lang="es-ES" b="1" dirty="0"/>
          </a:p>
          <a:p>
            <a:pPr>
              <a:spcBef>
                <a:spcPts val="600"/>
              </a:spcBef>
            </a:pPr>
            <a:r>
              <a:rPr lang="en-US" b="1"/>
              <a:t>The fate of Babylon is foretold. Isaiah 13</a:t>
            </a:r>
            <a:endParaRPr lang="es-ES" b="1" dirty="0"/>
          </a:p>
          <a:p>
            <a:pPr>
              <a:spcBef>
                <a:spcPts val="600"/>
              </a:spcBef>
            </a:pPr>
            <a:r>
              <a:rPr lang="en-US" b="1"/>
              <a:t>The Star that wanted to become God. Isaiah 14:12-14</a:t>
            </a:r>
            <a:endParaRPr lang="es-ES" b="1" dirty="0"/>
          </a:p>
          <a:p>
            <a:pPr>
              <a:spcBef>
                <a:spcPts val="600"/>
              </a:spcBef>
              <a:tabLst>
                <a:tab pos="719138" algn="l"/>
              </a:tabLst>
            </a:pPr>
            <a:r>
              <a:rPr lang="en-US" b="1"/>
              <a:t>The end of Babylon. Isaiah 14:15-23</a:t>
            </a:r>
            <a:endParaRPr lang="es-ES" b="1" dirty="0"/>
          </a:p>
          <a:p>
            <a:pPr>
              <a:spcBef>
                <a:spcPts val="600"/>
              </a:spcBef>
            </a:pPr>
            <a:r>
              <a:rPr lang="es-ES" b="1"/>
              <a:t>Final triumph. Isaiah 24-27</a:t>
            </a:r>
            <a:endParaRPr lang="es-ES" b="1" dirty="0"/>
          </a:p>
        </p:txBody>
      </p:sp>
      <p:sp>
        <p:nvSpPr>
          <p:cNvPr id="3" name="CuadroTexto 2">
            <a:extLst>
              <a:ext uri="{FF2B5EF4-FFF2-40B4-BE49-F238E27FC236}">
                <a16:creationId xmlns:a16="http://schemas.microsoft.com/office/drawing/2014/main" xmlns="" id="{15B694EA-444D-4C97-B348-A70853852466}"/>
              </a:ext>
            </a:extLst>
          </p:cNvPr>
          <p:cNvSpPr txBox="1"/>
          <p:nvPr/>
        </p:nvSpPr>
        <p:spPr>
          <a:xfrm>
            <a:off x="97971" y="242218"/>
            <a:ext cx="6502854" cy="2508379"/>
          </a:xfrm>
          <a:prstGeom prst="rect">
            <a:avLst/>
          </a:prstGeom>
          <a:noFill/>
        </p:spPr>
        <p:txBody>
          <a:bodyPr wrap="square" rtlCol="0">
            <a:spAutoFit/>
          </a:bodyPr>
          <a:lstStyle/>
          <a:p>
            <a:pPr>
              <a:spcBef>
                <a:spcPts val="600"/>
              </a:spcBef>
            </a:pPr>
            <a:r>
              <a:rPr lang="en-US" sz="1900" b="1"/>
              <a:t>God unveiled the conflict between good and evil in the spiritual realm before Isaiah. Both factions are fighting to control each human soul.</a:t>
            </a:r>
            <a:endParaRPr lang="es-ES" sz="1900" b="1" dirty="0"/>
          </a:p>
          <a:p>
            <a:pPr>
              <a:spcBef>
                <a:spcPts val="600"/>
              </a:spcBef>
            </a:pPr>
            <a:r>
              <a:rPr lang="en-US" sz="1900" b="1"/>
              <a:t>Sometimes it may seem that “the prince of this world” is taking control of the nations, but God is the One in control. The Lord is victorious. Everyone who joins His side will achieve victory, while the kingdoms of this world and their glory will be destroyed.</a:t>
            </a:r>
            <a:endParaRPr lang="es-ES" sz="1900" b="1" dirty="0"/>
          </a:p>
        </p:txBody>
      </p:sp>
      <p:pic>
        <p:nvPicPr>
          <p:cNvPr id="9" name="Imagen 8">
            <a:extLst>
              <a:ext uri="{FF2B5EF4-FFF2-40B4-BE49-F238E27FC236}">
                <a16:creationId xmlns:a16="http://schemas.microsoft.com/office/drawing/2014/main" xmlns="" id="{17FE5748-5BB7-410B-94E1-0E0C77D545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971" y="2805095"/>
            <a:ext cx="2952410" cy="2214308"/>
          </a:xfrm>
          <a:prstGeom prst="roundRect">
            <a:avLst>
              <a:gd name="adj" fmla="val 8594"/>
            </a:avLst>
          </a:prstGeom>
          <a:solidFill>
            <a:srgbClr val="FFFFFF">
              <a:shade val="85000"/>
            </a:srgbClr>
          </a:solidFill>
          <a:ln>
            <a:noFill/>
          </a:ln>
          <a:effectLst>
            <a:reflection blurRad="12700" stA="38000" endPos="8000" dist="5000" dir="5400000" sy="-100000" algn="bl" rotWithShape="0"/>
          </a:effectLst>
        </p:spPr>
      </p:pic>
      <p:pic>
        <p:nvPicPr>
          <p:cNvPr id="13" name="Imagen 12">
            <a:extLst>
              <a:ext uri="{FF2B5EF4-FFF2-40B4-BE49-F238E27FC236}">
                <a16:creationId xmlns:a16="http://schemas.microsoft.com/office/drawing/2014/main" xmlns="" id="{58CF73DB-2D95-4135-A9DF-EE61782517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56252" y="124097"/>
            <a:ext cx="2153841" cy="2871788"/>
          </a:xfrm>
          <a:prstGeom prst="roundRect">
            <a:avLst>
              <a:gd name="adj" fmla="val 1026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n 15">
            <a:extLst>
              <a:ext uri="{FF2B5EF4-FFF2-40B4-BE49-F238E27FC236}">
                <a16:creationId xmlns:a16="http://schemas.microsoft.com/office/drawing/2014/main" xmlns="" id="{1AE8689E-3B07-4CF8-8FF5-ACA1EAC234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23580" y="3140159"/>
            <a:ext cx="229774" cy="222231"/>
          </a:xfrm>
          <a:prstGeom prst="rect">
            <a:avLst/>
          </a:prstGeom>
        </p:spPr>
      </p:pic>
      <p:pic>
        <p:nvPicPr>
          <p:cNvPr id="17" name="Imagen 16">
            <a:extLst>
              <a:ext uri="{FF2B5EF4-FFF2-40B4-BE49-F238E27FC236}">
                <a16:creationId xmlns:a16="http://schemas.microsoft.com/office/drawing/2014/main" xmlns="" id="{54B3601A-FD69-45D4-9494-9DEC92F2E1D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23580" y="4554367"/>
            <a:ext cx="229774" cy="222231"/>
          </a:xfrm>
          <a:prstGeom prst="rect">
            <a:avLst/>
          </a:prstGeom>
        </p:spPr>
      </p:pic>
      <p:pic>
        <p:nvPicPr>
          <p:cNvPr id="19" name="Imagen 18">
            <a:extLst>
              <a:ext uri="{FF2B5EF4-FFF2-40B4-BE49-F238E27FC236}">
                <a16:creationId xmlns:a16="http://schemas.microsoft.com/office/drawing/2014/main" xmlns="" id="{08DF40A0-0354-4AAA-B89C-2D432548D7C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23580" y="4200815"/>
            <a:ext cx="229194" cy="222231"/>
          </a:xfrm>
          <a:prstGeom prst="rect">
            <a:avLst/>
          </a:prstGeom>
        </p:spPr>
      </p:pic>
      <p:pic>
        <p:nvPicPr>
          <p:cNvPr id="20" name="Imagen 19">
            <a:extLst>
              <a:ext uri="{FF2B5EF4-FFF2-40B4-BE49-F238E27FC236}">
                <a16:creationId xmlns:a16="http://schemas.microsoft.com/office/drawing/2014/main" xmlns="" id="{958179EE-915F-456B-8669-958C0F1FEA0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423580" y="3847263"/>
            <a:ext cx="229774" cy="222231"/>
          </a:xfrm>
          <a:prstGeom prst="rect">
            <a:avLst/>
          </a:prstGeom>
        </p:spPr>
      </p:pic>
      <p:pic>
        <p:nvPicPr>
          <p:cNvPr id="21" name="Imagen 20">
            <a:extLst>
              <a:ext uri="{FF2B5EF4-FFF2-40B4-BE49-F238E27FC236}">
                <a16:creationId xmlns:a16="http://schemas.microsoft.com/office/drawing/2014/main" xmlns="" id="{E10C4CA6-5F61-4C10-BCB6-B0762804A7F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423580" y="3493711"/>
            <a:ext cx="229774" cy="222231"/>
          </a:xfrm>
          <a:prstGeom prst="rect">
            <a:avLst/>
          </a:prstGeom>
        </p:spPr>
      </p:pic>
    </p:spTree>
    <p:extLst>
      <p:ext uri="{BB962C8B-B14F-4D97-AF65-F5344CB8AC3E}">
        <p14:creationId xmlns:p14="http://schemas.microsoft.com/office/powerpoint/2010/main" val="1400899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left)">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1000" fill="hold"/>
                                        <p:tgtEl>
                                          <p:spTgt spid="16"/>
                                        </p:tgtEl>
                                        <p:attrNameLst>
                                          <p:attrName>ppt_w</p:attrName>
                                        </p:attrNameLst>
                                      </p:cBhvr>
                                      <p:tavLst>
                                        <p:tav tm="0">
                                          <p:val>
                                            <p:fltVal val="0"/>
                                          </p:val>
                                        </p:tav>
                                        <p:tav tm="100000">
                                          <p:val>
                                            <p:strVal val="#ppt_w"/>
                                          </p:val>
                                        </p:tav>
                                      </p:tavLst>
                                    </p:anim>
                                    <p:anim calcmode="lin" valueType="num">
                                      <p:cBhvr>
                                        <p:cTn id="27" dur="1000" fill="hold"/>
                                        <p:tgtEl>
                                          <p:spTgt spid="16"/>
                                        </p:tgtEl>
                                        <p:attrNameLst>
                                          <p:attrName>ppt_h</p:attrName>
                                        </p:attrNameLst>
                                      </p:cBhvr>
                                      <p:tavLst>
                                        <p:tav tm="0">
                                          <p:val>
                                            <p:fltVal val="0"/>
                                          </p:val>
                                        </p:tav>
                                        <p:tav tm="100000">
                                          <p:val>
                                            <p:strVal val="#ppt_h"/>
                                          </p:val>
                                        </p:tav>
                                      </p:tavLst>
                                    </p:anim>
                                    <p:anim calcmode="lin" valueType="num">
                                      <p:cBhvr>
                                        <p:cTn id="28" dur="1000" fill="hold"/>
                                        <p:tgtEl>
                                          <p:spTgt spid="16"/>
                                        </p:tgtEl>
                                        <p:attrNameLst>
                                          <p:attrName>style.rotation</p:attrName>
                                        </p:attrNameLst>
                                      </p:cBhvr>
                                      <p:tavLst>
                                        <p:tav tm="0">
                                          <p:val>
                                            <p:fltVal val="90"/>
                                          </p:val>
                                        </p:tav>
                                        <p:tav tm="100000">
                                          <p:val>
                                            <p:fltVal val="0"/>
                                          </p:val>
                                        </p:tav>
                                      </p:tavLst>
                                    </p:anim>
                                    <p:animEffect transition="in" filter="fade">
                                      <p:cBhvr>
                                        <p:cTn id="29" dur="1000"/>
                                        <p:tgtEl>
                                          <p:spTgt spid="16"/>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Effect transition="in" filter="wipe(left)">
                                      <p:cBhvr>
                                        <p:cTn id="33" dur="500"/>
                                        <p:tgtEl>
                                          <p:spTgt spid="2">
                                            <p:txEl>
                                              <p:pRg st="0" end="0"/>
                                            </p:txEl>
                                          </p:spTgt>
                                        </p:tgtEl>
                                      </p:cBhvr>
                                    </p:animEffect>
                                  </p:childTnLst>
                                </p:cTn>
                              </p:par>
                            </p:childTnLst>
                          </p:cTn>
                        </p:par>
                        <p:par>
                          <p:cTn id="34" fill="hold">
                            <p:stCondLst>
                              <p:cond delay="1500"/>
                            </p:stCondLst>
                            <p:childTnLst>
                              <p:par>
                                <p:cTn id="35" presetID="31" presetClass="entr" presetSubtype="0"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1000" fill="hold"/>
                                        <p:tgtEl>
                                          <p:spTgt spid="21"/>
                                        </p:tgtEl>
                                        <p:attrNameLst>
                                          <p:attrName>ppt_w</p:attrName>
                                        </p:attrNameLst>
                                      </p:cBhvr>
                                      <p:tavLst>
                                        <p:tav tm="0">
                                          <p:val>
                                            <p:fltVal val="0"/>
                                          </p:val>
                                        </p:tav>
                                        <p:tav tm="100000">
                                          <p:val>
                                            <p:strVal val="#ppt_w"/>
                                          </p:val>
                                        </p:tav>
                                      </p:tavLst>
                                    </p:anim>
                                    <p:anim calcmode="lin" valueType="num">
                                      <p:cBhvr>
                                        <p:cTn id="38" dur="1000" fill="hold"/>
                                        <p:tgtEl>
                                          <p:spTgt spid="21"/>
                                        </p:tgtEl>
                                        <p:attrNameLst>
                                          <p:attrName>ppt_h</p:attrName>
                                        </p:attrNameLst>
                                      </p:cBhvr>
                                      <p:tavLst>
                                        <p:tav tm="0">
                                          <p:val>
                                            <p:fltVal val="0"/>
                                          </p:val>
                                        </p:tav>
                                        <p:tav tm="100000">
                                          <p:val>
                                            <p:strVal val="#ppt_h"/>
                                          </p:val>
                                        </p:tav>
                                      </p:tavLst>
                                    </p:anim>
                                    <p:anim calcmode="lin" valueType="num">
                                      <p:cBhvr>
                                        <p:cTn id="39" dur="1000" fill="hold"/>
                                        <p:tgtEl>
                                          <p:spTgt spid="21"/>
                                        </p:tgtEl>
                                        <p:attrNameLst>
                                          <p:attrName>style.rotation</p:attrName>
                                        </p:attrNameLst>
                                      </p:cBhvr>
                                      <p:tavLst>
                                        <p:tav tm="0">
                                          <p:val>
                                            <p:fltVal val="90"/>
                                          </p:val>
                                        </p:tav>
                                        <p:tav tm="100000">
                                          <p:val>
                                            <p:fltVal val="0"/>
                                          </p:val>
                                        </p:tav>
                                      </p:tavLst>
                                    </p:anim>
                                    <p:animEffect transition="in" filter="fade">
                                      <p:cBhvr>
                                        <p:cTn id="40" dur="1000"/>
                                        <p:tgtEl>
                                          <p:spTgt spid="21"/>
                                        </p:tgtEl>
                                      </p:cBhvr>
                                    </p:animEffect>
                                  </p:childTnLst>
                                </p:cTn>
                              </p:par>
                            </p:childTnLst>
                          </p:cTn>
                        </p:par>
                        <p:par>
                          <p:cTn id="41" fill="hold">
                            <p:stCondLst>
                              <p:cond delay="2500"/>
                            </p:stCondLst>
                            <p:childTnLst>
                              <p:par>
                                <p:cTn id="42" presetID="22" presetClass="entr" presetSubtype="8" fill="hold" grpId="0" nodeType="after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wipe(left)">
                                      <p:cBhvr>
                                        <p:cTn id="44" dur="500"/>
                                        <p:tgtEl>
                                          <p:spTgt spid="2">
                                            <p:txEl>
                                              <p:pRg st="1" end="1"/>
                                            </p:txEl>
                                          </p:spTgt>
                                        </p:tgtEl>
                                      </p:cBhvr>
                                    </p:animEffect>
                                  </p:childTnLst>
                                </p:cTn>
                              </p:par>
                            </p:childTnLst>
                          </p:cTn>
                        </p:par>
                        <p:par>
                          <p:cTn id="45" fill="hold">
                            <p:stCondLst>
                              <p:cond delay="3000"/>
                            </p:stCondLst>
                            <p:childTnLst>
                              <p:par>
                                <p:cTn id="46" presetID="31" presetClass="entr" presetSubtype="0"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1000" fill="hold"/>
                                        <p:tgtEl>
                                          <p:spTgt spid="20"/>
                                        </p:tgtEl>
                                        <p:attrNameLst>
                                          <p:attrName>ppt_w</p:attrName>
                                        </p:attrNameLst>
                                      </p:cBhvr>
                                      <p:tavLst>
                                        <p:tav tm="0">
                                          <p:val>
                                            <p:fltVal val="0"/>
                                          </p:val>
                                        </p:tav>
                                        <p:tav tm="100000">
                                          <p:val>
                                            <p:strVal val="#ppt_w"/>
                                          </p:val>
                                        </p:tav>
                                      </p:tavLst>
                                    </p:anim>
                                    <p:anim calcmode="lin" valueType="num">
                                      <p:cBhvr>
                                        <p:cTn id="49" dur="1000" fill="hold"/>
                                        <p:tgtEl>
                                          <p:spTgt spid="20"/>
                                        </p:tgtEl>
                                        <p:attrNameLst>
                                          <p:attrName>ppt_h</p:attrName>
                                        </p:attrNameLst>
                                      </p:cBhvr>
                                      <p:tavLst>
                                        <p:tav tm="0">
                                          <p:val>
                                            <p:fltVal val="0"/>
                                          </p:val>
                                        </p:tav>
                                        <p:tav tm="100000">
                                          <p:val>
                                            <p:strVal val="#ppt_h"/>
                                          </p:val>
                                        </p:tav>
                                      </p:tavLst>
                                    </p:anim>
                                    <p:anim calcmode="lin" valueType="num">
                                      <p:cBhvr>
                                        <p:cTn id="50" dur="1000" fill="hold"/>
                                        <p:tgtEl>
                                          <p:spTgt spid="20"/>
                                        </p:tgtEl>
                                        <p:attrNameLst>
                                          <p:attrName>style.rotation</p:attrName>
                                        </p:attrNameLst>
                                      </p:cBhvr>
                                      <p:tavLst>
                                        <p:tav tm="0">
                                          <p:val>
                                            <p:fltVal val="90"/>
                                          </p:val>
                                        </p:tav>
                                        <p:tav tm="100000">
                                          <p:val>
                                            <p:fltVal val="0"/>
                                          </p:val>
                                        </p:tav>
                                      </p:tavLst>
                                    </p:anim>
                                    <p:animEffect transition="in" filter="fade">
                                      <p:cBhvr>
                                        <p:cTn id="51" dur="1000"/>
                                        <p:tgtEl>
                                          <p:spTgt spid="20"/>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2">
                                            <p:txEl>
                                              <p:pRg st="2" end="2"/>
                                            </p:txEl>
                                          </p:spTgt>
                                        </p:tgtEl>
                                        <p:attrNameLst>
                                          <p:attrName>style.visibility</p:attrName>
                                        </p:attrNameLst>
                                      </p:cBhvr>
                                      <p:to>
                                        <p:strVal val="visible"/>
                                      </p:to>
                                    </p:set>
                                    <p:animEffect transition="in" filter="wipe(left)">
                                      <p:cBhvr>
                                        <p:cTn id="55" dur="500"/>
                                        <p:tgtEl>
                                          <p:spTgt spid="2">
                                            <p:txEl>
                                              <p:pRg st="2" end="2"/>
                                            </p:txEl>
                                          </p:spTgt>
                                        </p:tgtEl>
                                      </p:cBhvr>
                                    </p:animEffect>
                                  </p:childTnLst>
                                </p:cTn>
                              </p:par>
                            </p:childTnLst>
                          </p:cTn>
                        </p:par>
                        <p:par>
                          <p:cTn id="56" fill="hold">
                            <p:stCondLst>
                              <p:cond delay="4500"/>
                            </p:stCondLst>
                            <p:childTnLst>
                              <p:par>
                                <p:cTn id="57" presetID="31"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1000" fill="hold"/>
                                        <p:tgtEl>
                                          <p:spTgt spid="19"/>
                                        </p:tgtEl>
                                        <p:attrNameLst>
                                          <p:attrName>ppt_w</p:attrName>
                                        </p:attrNameLst>
                                      </p:cBhvr>
                                      <p:tavLst>
                                        <p:tav tm="0">
                                          <p:val>
                                            <p:fltVal val="0"/>
                                          </p:val>
                                        </p:tav>
                                        <p:tav tm="100000">
                                          <p:val>
                                            <p:strVal val="#ppt_w"/>
                                          </p:val>
                                        </p:tav>
                                      </p:tavLst>
                                    </p:anim>
                                    <p:anim calcmode="lin" valueType="num">
                                      <p:cBhvr>
                                        <p:cTn id="60" dur="1000" fill="hold"/>
                                        <p:tgtEl>
                                          <p:spTgt spid="19"/>
                                        </p:tgtEl>
                                        <p:attrNameLst>
                                          <p:attrName>ppt_h</p:attrName>
                                        </p:attrNameLst>
                                      </p:cBhvr>
                                      <p:tavLst>
                                        <p:tav tm="0">
                                          <p:val>
                                            <p:fltVal val="0"/>
                                          </p:val>
                                        </p:tav>
                                        <p:tav tm="100000">
                                          <p:val>
                                            <p:strVal val="#ppt_h"/>
                                          </p:val>
                                        </p:tav>
                                      </p:tavLst>
                                    </p:anim>
                                    <p:anim calcmode="lin" valueType="num">
                                      <p:cBhvr>
                                        <p:cTn id="61" dur="1000" fill="hold"/>
                                        <p:tgtEl>
                                          <p:spTgt spid="19"/>
                                        </p:tgtEl>
                                        <p:attrNameLst>
                                          <p:attrName>style.rotation</p:attrName>
                                        </p:attrNameLst>
                                      </p:cBhvr>
                                      <p:tavLst>
                                        <p:tav tm="0">
                                          <p:val>
                                            <p:fltVal val="90"/>
                                          </p:val>
                                        </p:tav>
                                        <p:tav tm="100000">
                                          <p:val>
                                            <p:fltVal val="0"/>
                                          </p:val>
                                        </p:tav>
                                      </p:tavLst>
                                    </p:anim>
                                    <p:animEffect transition="in" filter="fade">
                                      <p:cBhvr>
                                        <p:cTn id="62" dur="1000"/>
                                        <p:tgtEl>
                                          <p:spTgt spid="19"/>
                                        </p:tgtEl>
                                      </p:cBhvr>
                                    </p:animEffect>
                                  </p:childTnLst>
                                </p:cTn>
                              </p:par>
                            </p:childTnLst>
                          </p:cTn>
                        </p:par>
                        <p:par>
                          <p:cTn id="63" fill="hold">
                            <p:stCondLst>
                              <p:cond delay="5500"/>
                            </p:stCondLst>
                            <p:childTnLst>
                              <p:par>
                                <p:cTn id="64" presetID="22" presetClass="entr" presetSubtype="8" fill="hold" grpId="0" nodeType="afterEffect">
                                  <p:stCondLst>
                                    <p:cond delay="0"/>
                                  </p:stCondLst>
                                  <p:childTnLst>
                                    <p:set>
                                      <p:cBhvr>
                                        <p:cTn id="65" dur="1" fill="hold">
                                          <p:stCondLst>
                                            <p:cond delay="0"/>
                                          </p:stCondLst>
                                        </p:cTn>
                                        <p:tgtEl>
                                          <p:spTgt spid="2">
                                            <p:txEl>
                                              <p:pRg st="3" end="3"/>
                                            </p:txEl>
                                          </p:spTgt>
                                        </p:tgtEl>
                                        <p:attrNameLst>
                                          <p:attrName>style.visibility</p:attrName>
                                        </p:attrNameLst>
                                      </p:cBhvr>
                                      <p:to>
                                        <p:strVal val="visible"/>
                                      </p:to>
                                    </p:set>
                                    <p:animEffect transition="in" filter="wipe(left)">
                                      <p:cBhvr>
                                        <p:cTn id="66" dur="500"/>
                                        <p:tgtEl>
                                          <p:spTgt spid="2">
                                            <p:txEl>
                                              <p:pRg st="3" end="3"/>
                                            </p:txEl>
                                          </p:spTgt>
                                        </p:tgtEl>
                                      </p:cBhvr>
                                    </p:animEffect>
                                  </p:childTnLst>
                                </p:cTn>
                              </p:par>
                            </p:childTnLst>
                          </p:cTn>
                        </p:par>
                        <p:par>
                          <p:cTn id="67" fill="hold">
                            <p:stCondLst>
                              <p:cond delay="6000"/>
                            </p:stCondLst>
                            <p:childTnLst>
                              <p:par>
                                <p:cTn id="68" presetID="31" presetClass="entr" presetSubtype="0"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1000" fill="hold"/>
                                        <p:tgtEl>
                                          <p:spTgt spid="17"/>
                                        </p:tgtEl>
                                        <p:attrNameLst>
                                          <p:attrName>ppt_w</p:attrName>
                                        </p:attrNameLst>
                                      </p:cBhvr>
                                      <p:tavLst>
                                        <p:tav tm="0">
                                          <p:val>
                                            <p:fltVal val="0"/>
                                          </p:val>
                                        </p:tav>
                                        <p:tav tm="100000">
                                          <p:val>
                                            <p:strVal val="#ppt_w"/>
                                          </p:val>
                                        </p:tav>
                                      </p:tavLst>
                                    </p:anim>
                                    <p:anim calcmode="lin" valueType="num">
                                      <p:cBhvr>
                                        <p:cTn id="71" dur="1000" fill="hold"/>
                                        <p:tgtEl>
                                          <p:spTgt spid="17"/>
                                        </p:tgtEl>
                                        <p:attrNameLst>
                                          <p:attrName>ppt_h</p:attrName>
                                        </p:attrNameLst>
                                      </p:cBhvr>
                                      <p:tavLst>
                                        <p:tav tm="0">
                                          <p:val>
                                            <p:fltVal val="0"/>
                                          </p:val>
                                        </p:tav>
                                        <p:tav tm="100000">
                                          <p:val>
                                            <p:strVal val="#ppt_h"/>
                                          </p:val>
                                        </p:tav>
                                      </p:tavLst>
                                    </p:anim>
                                    <p:anim calcmode="lin" valueType="num">
                                      <p:cBhvr>
                                        <p:cTn id="72" dur="1000" fill="hold"/>
                                        <p:tgtEl>
                                          <p:spTgt spid="17"/>
                                        </p:tgtEl>
                                        <p:attrNameLst>
                                          <p:attrName>style.rotation</p:attrName>
                                        </p:attrNameLst>
                                      </p:cBhvr>
                                      <p:tavLst>
                                        <p:tav tm="0">
                                          <p:val>
                                            <p:fltVal val="90"/>
                                          </p:val>
                                        </p:tav>
                                        <p:tav tm="100000">
                                          <p:val>
                                            <p:fltVal val="0"/>
                                          </p:val>
                                        </p:tav>
                                      </p:tavLst>
                                    </p:anim>
                                    <p:animEffect transition="in" filter="fade">
                                      <p:cBhvr>
                                        <p:cTn id="73" dur="1000"/>
                                        <p:tgtEl>
                                          <p:spTgt spid="17"/>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
                                            <p:txEl>
                                              <p:pRg st="4" end="4"/>
                                            </p:txEl>
                                          </p:spTgt>
                                        </p:tgtEl>
                                        <p:attrNameLst>
                                          <p:attrName>style.visibility</p:attrName>
                                        </p:attrNameLst>
                                      </p:cBhvr>
                                      <p:to>
                                        <p:strVal val="visible"/>
                                      </p:to>
                                    </p:set>
                                    <p:animEffect transition="in" filter="wipe(left)">
                                      <p:cBhvr>
                                        <p:cTn id="7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6E1B2F48-9C24-4C45-B3B1-52014A1DF6A8}"/>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0" y="1482975"/>
            <a:ext cx="4666343" cy="2333172"/>
          </a:xfrm>
          <a:prstGeom prst="rect">
            <a:avLst/>
          </a:prstGeom>
        </p:spPr>
      </p:pic>
      <p:pic>
        <p:nvPicPr>
          <p:cNvPr id="12" name="Imagen 11">
            <a:extLst>
              <a:ext uri="{FF2B5EF4-FFF2-40B4-BE49-F238E27FC236}">
                <a16:creationId xmlns:a16="http://schemas.microsoft.com/office/drawing/2014/main" xmlns="" id="{085B0665-C75F-4A81-B3F1-9889B2EDD77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666343" y="1482975"/>
            <a:ext cx="4361543" cy="2333172"/>
          </a:xfrm>
          <a:prstGeom prst="rect">
            <a:avLst/>
          </a:prstGeom>
        </p:spPr>
      </p:pic>
      <p:sp>
        <p:nvSpPr>
          <p:cNvPr id="3" name="CuadroTexto 2">
            <a:extLst>
              <a:ext uri="{FF2B5EF4-FFF2-40B4-BE49-F238E27FC236}">
                <a16:creationId xmlns:a16="http://schemas.microsoft.com/office/drawing/2014/main" xmlns="" id="{A7355663-C561-49EC-AC4C-E39946AF9CBF}"/>
              </a:ext>
            </a:extLst>
          </p:cNvPr>
          <p:cNvSpPr txBox="1"/>
          <p:nvPr/>
        </p:nvSpPr>
        <p:spPr>
          <a:xfrm>
            <a:off x="0" y="-65313"/>
            <a:ext cx="9144000" cy="769441"/>
          </a:xfrm>
          <a:prstGeom prst="rect">
            <a:avLst/>
          </a:prstGeom>
          <a:noFill/>
        </p:spPr>
        <p:txBody>
          <a:bodyPr wrap="square">
            <a:spAutoFit/>
          </a:bodyPr>
          <a:lstStyle/>
          <a:p>
            <a:pPr algn="ctr"/>
            <a:r>
              <a:rPr lang="es-ES" sz="4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DOOM OF THE NATIONS</a:t>
            </a:r>
            <a:endParaRPr lang="es-E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xmlns="" id="{369B76B2-4ABB-4ED3-B820-6D8C08AF6525}"/>
              </a:ext>
            </a:extLst>
          </p:cNvPr>
          <p:cNvSpPr txBox="1"/>
          <p:nvPr/>
        </p:nvSpPr>
        <p:spPr>
          <a:xfrm>
            <a:off x="845252" y="543089"/>
            <a:ext cx="7453496" cy="584775"/>
          </a:xfrm>
          <a:prstGeom prst="rect">
            <a:avLst/>
          </a:prstGeom>
          <a:noFill/>
        </p:spPr>
        <p:txBody>
          <a:bodyPr wrap="square">
            <a:spAutoFit/>
          </a:bodyPr>
          <a:lstStyle/>
          <a:p>
            <a:pPr algn="ctr"/>
            <a:r>
              <a:rPr lang="es-ES" sz="1600" b="1">
                <a:solidFill>
                  <a:schemeClr val="accent2">
                    <a:lumMod val="50000"/>
                  </a:schemeClr>
                </a:solidFill>
                <a:latin typeface="Comic Sans MS" panose="030F0702030302020204" pitchFamily="66" charset="0"/>
              </a:rPr>
              <a:t>“</a:t>
            </a:r>
            <a:r>
              <a:rPr lang="en-US" sz="1600" b="1">
                <a:solidFill>
                  <a:schemeClr val="accent2">
                    <a:lumMod val="50000"/>
                  </a:schemeClr>
                </a:solidFill>
                <a:latin typeface="Comic Sans MS" panose="030F0702030302020204" pitchFamily="66" charset="0"/>
              </a:rPr>
              <a:t>This is the purpose that is purposed against the whole earth, and this is the hand that is stretched out over all the nations.</a:t>
            </a:r>
            <a:r>
              <a:rPr lang="es-ES" sz="1600" b="1">
                <a:solidFill>
                  <a:schemeClr val="accent2">
                    <a:lumMod val="50000"/>
                  </a:schemeClr>
                </a:solidFill>
                <a:latin typeface="Comic Sans MS" panose="030F0702030302020204" pitchFamily="66" charset="0"/>
              </a:rPr>
              <a:t>” </a:t>
            </a:r>
            <a:r>
              <a:rPr lang="es-ES" sz="1400" b="1">
                <a:solidFill>
                  <a:schemeClr val="accent2">
                    <a:lumMod val="50000"/>
                  </a:schemeClr>
                </a:solidFill>
                <a:latin typeface="Comic Sans MS" panose="030F0702030302020204" pitchFamily="66" charset="0"/>
              </a:rPr>
              <a:t>(Isaiah </a:t>
            </a:r>
            <a:r>
              <a:rPr lang="es-ES" sz="1400" b="1" dirty="0">
                <a:solidFill>
                  <a:schemeClr val="accent2">
                    <a:lumMod val="50000"/>
                  </a:schemeClr>
                </a:solidFill>
                <a:latin typeface="Comic Sans MS" panose="030F0702030302020204" pitchFamily="66" charset="0"/>
              </a:rPr>
              <a:t>14:26)</a:t>
            </a:r>
          </a:p>
        </p:txBody>
      </p:sp>
      <p:sp>
        <p:nvSpPr>
          <p:cNvPr id="6" name="CuadroTexto 5">
            <a:extLst>
              <a:ext uri="{FF2B5EF4-FFF2-40B4-BE49-F238E27FC236}">
                <a16:creationId xmlns:a16="http://schemas.microsoft.com/office/drawing/2014/main" xmlns="" id="{AC780D73-9257-428D-B79A-469DD0FB635F}"/>
              </a:ext>
            </a:extLst>
          </p:cNvPr>
          <p:cNvSpPr txBox="1"/>
          <p:nvPr/>
        </p:nvSpPr>
        <p:spPr>
          <a:xfrm>
            <a:off x="263431" y="1028345"/>
            <a:ext cx="8880568" cy="369332"/>
          </a:xfrm>
          <a:prstGeom prst="rect">
            <a:avLst/>
          </a:prstGeom>
          <a:noFill/>
        </p:spPr>
        <p:txBody>
          <a:bodyPr wrap="square" rtlCol="0">
            <a:spAutoFit/>
          </a:bodyPr>
          <a:lstStyle/>
          <a:p>
            <a:pPr>
              <a:spcBef>
                <a:spcPts val="600"/>
              </a:spcBef>
            </a:pPr>
            <a:r>
              <a:rPr lang="en-US" b="1"/>
              <a:t>God condemned the nations that were [or would be] in contact with His people:</a:t>
            </a:r>
            <a:endParaRPr lang="es-ES" b="1" dirty="0"/>
          </a:p>
        </p:txBody>
      </p:sp>
      <p:graphicFrame>
        <p:nvGraphicFramePr>
          <p:cNvPr id="7" name="Diagrama 6">
            <a:extLst>
              <a:ext uri="{FF2B5EF4-FFF2-40B4-BE49-F238E27FC236}">
                <a16:creationId xmlns:a16="http://schemas.microsoft.com/office/drawing/2014/main" xmlns="" id="{2D9DD000-DE44-4D97-8ACF-9BB45F6F1B8E}"/>
              </a:ext>
            </a:extLst>
          </p:cNvPr>
          <p:cNvGraphicFramePr/>
          <p:nvPr>
            <p:extLst>
              <p:ext uri="{D42A27DB-BD31-4B8C-83A1-F6EECF244321}">
                <p14:modId xmlns:p14="http://schemas.microsoft.com/office/powerpoint/2010/main" val="384451867"/>
              </p:ext>
            </p:extLst>
          </p:nvPr>
        </p:nvGraphicFramePr>
        <p:xfrm>
          <a:off x="111030" y="1492019"/>
          <a:ext cx="3590110" cy="231508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8" name="Diagrama 7">
            <a:extLst>
              <a:ext uri="{FF2B5EF4-FFF2-40B4-BE49-F238E27FC236}">
                <a16:creationId xmlns:a16="http://schemas.microsoft.com/office/drawing/2014/main" xmlns="" id="{A2C26DF2-52AD-4A9D-A99A-0B1D8E6EE48C}"/>
              </a:ext>
            </a:extLst>
          </p:cNvPr>
          <p:cNvGraphicFramePr/>
          <p:nvPr>
            <p:extLst>
              <p:ext uri="{D42A27DB-BD31-4B8C-83A1-F6EECF244321}">
                <p14:modId xmlns:p14="http://schemas.microsoft.com/office/powerpoint/2010/main" val="762415841"/>
              </p:ext>
            </p:extLst>
          </p:nvPr>
        </p:nvGraphicFramePr>
        <p:xfrm>
          <a:off x="3924660" y="1492019"/>
          <a:ext cx="2394857" cy="231508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9" name="Diagrama 8">
            <a:extLst>
              <a:ext uri="{FF2B5EF4-FFF2-40B4-BE49-F238E27FC236}">
                <a16:creationId xmlns:a16="http://schemas.microsoft.com/office/drawing/2014/main" xmlns="" id="{8FF801C3-5243-4039-A173-0B68BEB18E7B}"/>
              </a:ext>
            </a:extLst>
          </p:cNvPr>
          <p:cNvGraphicFramePr/>
          <p:nvPr>
            <p:extLst>
              <p:ext uri="{D42A27DB-BD31-4B8C-83A1-F6EECF244321}">
                <p14:modId xmlns:p14="http://schemas.microsoft.com/office/powerpoint/2010/main" val="2073259898"/>
              </p:ext>
            </p:extLst>
          </p:nvPr>
        </p:nvGraphicFramePr>
        <p:xfrm>
          <a:off x="6535780" y="1492019"/>
          <a:ext cx="2394857" cy="2315084"/>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10" name="CuadroTexto 9">
            <a:extLst>
              <a:ext uri="{FF2B5EF4-FFF2-40B4-BE49-F238E27FC236}">
                <a16:creationId xmlns:a16="http://schemas.microsoft.com/office/drawing/2014/main" xmlns="" id="{4B6E0EF4-161B-41D1-A1B3-C65041EA6A66}"/>
              </a:ext>
            </a:extLst>
          </p:cNvPr>
          <p:cNvSpPr txBox="1"/>
          <p:nvPr/>
        </p:nvSpPr>
        <p:spPr>
          <a:xfrm>
            <a:off x="263431" y="3857902"/>
            <a:ext cx="8880568" cy="1277273"/>
          </a:xfrm>
          <a:prstGeom prst="rect">
            <a:avLst/>
          </a:prstGeom>
          <a:noFill/>
        </p:spPr>
        <p:txBody>
          <a:bodyPr wrap="square" rtlCol="0">
            <a:spAutoFit/>
          </a:bodyPr>
          <a:lstStyle/>
          <a:p>
            <a:pPr>
              <a:spcBef>
                <a:spcPts val="600"/>
              </a:spcBef>
            </a:pPr>
            <a:r>
              <a:rPr lang="en-US" b="1"/>
              <a:t>Some of them got a hopeful message that punishment would be alleviated (Is. 19:16-25). Others would suffer all the consequences of their acts.</a:t>
            </a:r>
            <a:endParaRPr lang="es-ES" b="1" dirty="0"/>
          </a:p>
          <a:p>
            <a:pPr>
              <a:spcBef>
                <a:spcPts val="600"/>
              </a:spcBef>
            </a:pPr>
            <a:r>
              <a:rPr lang="en-US" b="1"/>
              <a:t>The list began with the only nation that had not been in touch with God's people yet. This nation would eventually become a symbol of every rebellion: BABYLON (Revelation 17:5).</a:t>
            </a:r>
            <a:endParaRPr lang="es-ES" b="1" dirty="0"/>
          </a:p>
        </p:txBody>
      </p:sp>
    </p:spTree>
    <p:extLst>
      <p:ext uri="{BB962C8B-B14F-4D97-AF65-F5344CB8AC3E}">
        <p14:creationId xmlns:p14="http://schemas.microsoft.com/office/powerpoint/2010/main" val="331081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ppt_w</p:attrName>
                                        </p:attrNameLst>
                                      </p:cBhvr>
                                      <p:tavLst>
                                        <p:tav tm="0" fmla="#ppt_w*sin(2.5*pi*$)">
                                          <p:val>
                                            <p:fltVal val="0"/>
                                          </p:val>
                                        </p:tav>
                                        <p:tav tm="100000">
                                          <p:val>
                                            <p:fltVal val="1"/>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
                                        <p:tgtEl>
                                          <p:spTgt spid="6"/>
                                        </p:tgtEl>
                                      </p:cBhvr>
                                    </p:animEffect>
                                    <p:anim calcmode="lin" valueType="num">
                                      <p:cBhvr>
                                        <p:cTn id="24" dur="400" fill="hold"/>
                                        <p:tgtEl>
                                          <p:spTgt spid="6"/>
                                        </p:tgtEl>
                                        <p:attrNameLst>
                                          <p:attrName>ppt_x</p:attrName>
                                        </p:attrNameLst>
                                      </p:cBhvr>
                                      <p:tavLst>
                                        <p:tav tm="0">
                                          <p:val>
                                            <p:strVal val="#ppt_x"/>
                                          </p:val>
                                        </p:tav>
                                        <p:tav tm="100000">
                                          <p:val>
                                            <p:strVal val="#ppt_x"/>
                                          </p:val>
                                        </p:tav>
                                      </p:tavLst>
                                    </p:anim>
                                    <p:anim calcmode="lin" valueType="num">
                                      <p:cBhvr>
                                        <p:cTn id="25" dur="400" fill="hold"/>
                                        <p:tgtEl>
                                          <p:spTgt spid="6"/>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528" fill="hold" grpId="0" nodeType="clickEffect">
                                  <p:stCondLst>
                                    <p:cond delay="0"/>
                                  </p:stCondLst>
                                  <p:childTnLst>
                                    <p:set>
                                      <p:cBhvr>
                                        <p:cTn id="31" dur="1" fill="hold">
                                          <p:stCondLst>
                                            <p:cond delay="0"/>
                                          </p:stCondLst>
                                        </p:cTn>
                                        <p:tgtEl>
                                          <p:spTgt spid="7">
                                            <p:graphicEl>
                                              <a:dgm id="{9A613BE9-A766-4053-B2A7-A1D52CB9F8B8}"/>
                                            </p:graphicEl>
                                          </p:spTgt>
                                        </p:tgtEl>
                                        <p:attrNameLst>
                                          <p:attrName>style.visibility</p:attrName>
                                        </p:attrNameLst>
                                      </p:cBhvr>
                                      <p:to>
                                        <p:strVal val="visible"/>
                                      </p:to>
                                    </p:set>
                                    <p:anim calcmode="lin" valueType="num">
                                      <p:cBhvr>
                                        <p:cTn id="32" dur="500" fill="hold"/>
                                        <p:tgtEl>
                                          <p:spTgt spid="7">
                                            <p:graphicEl>
                                              <a:dgm id="{9A613BE9-A766-4053-B2A7-A1D52CB9F8B8}"/>
                                            </p:graphicEl>
                                          </p:spTgt>
                                        </p:tgtEl>
                                        <p:attrNameLst>
                                          <p:attrName>ppt_w</p:attrName>
                                        </p:attrNameLst>
                                      </p:cBhvr>
                                      <p:tavLst>
                                        <p:tav tm="0">
                                          <p:val>
                                            <p:fltVal val="0"/>
                                          </p:val>
                                        </p:tav>
                                        <p:tav tm="100000">
                                          <p:val>
                                            <p:strVal val="#ppt_w"/>
                                          </p:val>
                                        </p:tav>
                                      </p:tavLst>
                                    </p:anim>
                                    <p:anim calcmode="lin" valueType="num">
                                      <p:cBhvr>
                                        <p:cTn id="33" dur="500" fill="hold"/>
                                        <p:tgtEl>
                                          <p:spTgt spid="7">
                                            <p:graphicEl>
                                              <a:dgm id="{9A613BE9-A766-4053-B2A7-A1D52CB9F8B8}"/>
                                            </p:graphicEl>
                                          </p:spTgt>
                                        </p:tgtEl>
                                        <p:attrNameLst>
                                          <p:attrName>ppt_h</p:attrName>
                                        </p:attrNameLst>
                                      </p:cBhvr>
                                      <p:tavLst>
                                        <p:tav tm="0">
                                          <p:val>
                                            <p:fltVal val="0"/>
                                          </p:val>
                                        </p:tav>
                                        <p:tav tm="100000">
                                          <p:val>
                                            <p:strVal val="#ppt_h"/>
                                          </p:val>
                                        </p:tav>
                                      </p:tavLst>
                                    </p:anim>
                                    <p:animEffect transition="in" filter="fade">
                                      <p:cBhvr>
                                        <p:cTn id="34" dur="500"/>
                                        <p:tgtEl>
                                          <p:spTgt spid="7">
                                            <p:graphicEl>
                                              <a:dgm id="{9A613BE9-A766-4053-B2A7-A1D52CB9F8B8}"/>
                                            </p:graphicEl>
                                          </p:spTgt>
                                        </p:tgtEl>
                                      </p:cBhvr>
                                    </p:animEffect>
                                    <p:anim calcmode="lin" valueType="num">
                                      <p:cBhvr>
                                        <p:cTn id="35" dur="500" fill="hold"/>
                                        <p:tgtEl>
                                          <p:spTgt spid="7">
                                            <p:graphicEl>
                                              <a:dgm id="{9A613BE9-A766-4053-B2A7-A1D52CB9F8B8}"/>
                                            </p:graphicEl>
                                          </p:spTgt>
                                        </p:tgtEl>
                                        <p:attrNameLst>
                                          <p:attrName>ppt_x</p:attrName>
                                        </p:attrNameLst>
                                      </p:cBhvr>
                                      <p:tavLst>
                                        <p:tav tm="0">
                                          <p:val>
                                            <p:fltVal val="0.5"/>
                                          </p:val>
                                        </p:tav>
                                        <p:tav tm="100000">
                                          <p:val>
                                            <p:strVal val="#ppt_x"/>
                                          </p:val>
                                        </p:tav>
                                      </p:tavLst>
                                    </p:anim>
                                    <p:anim calcmode="lin" valueType="num">
                                      <p:cBhvr>
                                        <p:cTn id="36" dur="500" fill="hold"/>
                                        <p:tgtEl>
                                          <p:spTgt spid="7">
                                            <p:graphicEl>
                                              <a:dgm id="{9A613BE9-A766-4053-B2A7-A1D52CB9F8B8}"/>
                                            </p:graphicEl>
                                          </p:spTgt>
                                        </p:tgtEl>
                                        <p:attrNameLst>
                                          <p:attrName>ppt_y</p:attrName>
                                        </p:attrNameLst>
                                      </p:cBhvr>
                                      <p:tavLst>
                                        <p:tav tm="0">
                                          <p:val>
                                            <p:fltVal val="0.5"/>
                                          </p:val>
                                        </p:tav>
                                        <p:tav tm="100000">
                                          <p:val>
                                            <p:strVal val="#ppt_y"/>
                                          </p:val>
                                        </p:tav>
                                      </p:tavLst>
                                    </p:anim>
                                  </p:childTnLst>
                                </p:cTn>
                              </p:par>
                              <p:par>
                                <p:cTn id="37" presetID="53" presetClass="entr" presetSubtype="528" fill="hold" grpId="0" nodeType="withEffect">
                                  <p:stCondLst>
                                    <p:cond delay="0"/>
                                  </p:stCondLst>
                                  <p:childTnLst>
                                    <p:set>
                                      <p:cBhvr>
                                        <p:cTn id="38" dur="1" fill="hold">
                                          <p:stCondLst>
                                            <p:cond delay="0"/>
                                          </p:stCondLst>
                                        </p:cTn>
                                        <p:tgtEl>
                                          <p:spTgt spid="7">
                                            <p:graphicEl>
                                              <a:dgm id="{2803EA6A-A6C0-4851-9FB1-11F19964567F}"/>
                                            </p:graphicEl>
                                          </p:spTgt>
                                        </p:tgtEl>
                                        <p:attrNameLst>
                                          <p:attrName>style.visibility</p:attrName>
                                        </p:attrNameLst>
                                      </p:cBhvr>
                                      <p:to>
                                        <p:strVal val="visible"/>
                                      </p:to>
                                    </p:set>
                                    <p:anim calcmode="lin" valueType="num">
                                      <p:cBhvr>
                                        <p:cTn id="39" dur="500" fill="hold"/>
                                        <p:tgtEl>
                                          <p:spTgt spid="7">
                                            <p:graphicEl>
                                              <a:dgm id="{2803EA6A-A6C0-4851-9FB1-11F19964567F}"/>
                                            </p:graphicEl>
                                          </p:spTgt>
                                        </p:tgtEl>
                                        <p:attrNameLst>
                                          <p:attrName>ppt_w</p:attrName>
                                        </p:attrNameLst>
                                      </p:cBhvr>
                                      <p:tavLst>
                                        <p:tav tm="0">
                                          <p:val>
                                            <p:fltVal val="0"/>
                                          </p:val>
                                        </p:tav>
                                        <p:tav tm="100000">
                                          <p:val>
                                            <p:strVal val="#ppt_w"/>
                                          </p:val>
                                        </p:tav>
                                      </p:tavLst>
                                    </p:anim>
                                    <p:anim calcmode="lin" valueType="num">
                                      <p:cBhvr>
                                        <p:cTn id="40" dur="500" fill="hold"/>
                                        <p:tgtEl>
                                          <p:spTgt spid="7">
                                            <p:graphicEl>
                                              <a:dgm id="{2803EA6A-A6C0-4851-9FB1-11F19964567F}"/>
                                            </p:graphicEl>
                                          </p:spTgt>
                                        </p:tgtEl>
                                        <p:attrNameLst>
                                          <p:attrName>ppt_h</p:attrName>
                                        </p:attrNameLst>
                                      </p:cBhvr>
                                      <p:tavLst>
                                        <p:tav tm="0">
                                          <p:val>
                                            <p:fltVal val="0"/>
                                          </p:val>
                                        </p:tav>
                                        <p:tav tm="100000">
                                          <p:val>
                                            <p:strVal val="#ppt_h"/>
                                          </p:val>
                                        </p:tav>
                                      </p:tavLst>
                                    </p:anim>
                                    <p:animEffect transition="in" filter="fade">
                                      <p:cBhvr>
                                        <p:cTn id="41" dur="500"/>
                                        <p:tgtEl>
                                          <p:spTgt spid="7">
                                            <p:graphicEl>
                                              <a:dgm id="{2803EA6A-A6C0-4851-9FB1-11F19964567F}"/>
                                            </p:graphicEl>
                                          </p:spTgt>
                                        </p:tgtEl>
                                      </p:cBhvr>
                                    </p:animEffect>
                                    <p:anim calcmode="lin" valueType="num">
                                      <p:cBhvr>
                                        <p:cTn id="42" dur="500" fill="hold"/>
                                        <p:tgtEl>
                                          <p:spTgt spid="7">
                                            <p:graphicEl>
                                              <a:dgm id="{2803EA6A-A6C0-4851-9FB1-11F19964567F}"/>
                                            </p:graphicEl>
                                          </p:spTgt>
                                        </p:tgtEl>
                                        <p:attrNameLst>
                                          <p:attrName>ppt_x</p:attrName>
                                        </p:attrNameLst>
                                      </p:cBhvr>
                                      <p:tavLst>
                                        <p:tav tm="0">
                                          <p:val>
                                            <p:fltVal val="0.5"/>
                                          </p:val>
                                        </p:tav>
                                        <p:tav tm="100000">
                                          <p:val>
                                            <p:strVal val="#ppt_x"/>
                                          </p:val>
                                        </p:tav>
                                      </p:tavLst>
                                    </p:anim>
                                    <p:anim calcmode="lin" valueType="num">
                                      <p:cBhvr>
                                        <p:cTn id="43" dur="500" fill="hold"/>
                                        <p:tgtEl>
                                          <p:spTgt spid="7">
                                            <p:graphicEl>
                                              <a:dgm id="{2803EA6A-A6C0-4851-9FB1-11F19964567F}"/>
                                            </p:graphicEl>
                                          </p:spTgt>
                                        </p:tgtEl>
                                        <p:attrNameLst>
                                          <p:attrName>ppt_y</p:attrName>
                                        </p:attrNameLst>
                                      </p:cBhvr>
                                      <p:tavLst>
                                        <p:tav tm="0">
                                          <p:val>
                                            <p:fltVal val="0.5"/>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528" fill="hold" grpId="0" nodeType="clickEffect">
                                  <p:stCondLst>
                                    <p:cond delay="0"/>
                                  </p:stCondLst>
                                  <p:childTnLst>
                                    <p:set>
                                      <p:cBhvr>
                                        <p:cTn id="47" dur="1" fill="hold">
                                          <p:stCondLst>
                                            <p:cond delay="0"/>
                                          </p:stCondLst>
                                        </p:cTn>
                                        <p:tgtEl>
                                          <p:spTgt spid="7">
                                            <p:graphicEl>
                                              <a:dgm id="{BCE37EF9-E524-41B7-A46A-1CF8F5A7893C}"/>
                                            </p:graphicEl>
                                          </p:spTgt>
                                        </p:tgtEl>
                                        <p:attrNameLst>
                                          <p:attrName>style.visibility</p:attrName>
                                        </p:attrNameLst>
                                      </p:cBhvr>
                                      <p:to>
                                        <p:strVal val="visible"/>
                                      </p:to>
                                    </p:set>
                                    <p:anim calcmode="lin" valueType="num">
                                      <p:cBhvr>
                                        <p:cTn id="48" dur="500" fill="hold"/>
                                        <p:tgtEl>
                                          <p:spTgt spid="7">
                                            <p:graphicEl>
                                              <a:dgm id="{BCE37EF9-E524-41B7-A46A-1CF8F5A7893C}"/>
                                            </p:graphicEl>
                                          </p:spTgt>
                                        </p:tgtEl>
                                        <p:attrNameLst>
                                          <p:attrName>ppt_w</p:attrName>
                                        </p:attrNameLst>
                                      </p:cBhvr>
                                      <p:tavLst>
                                        <p:tav tm="0">
                                          <p:val>
                                            <p:fltVal val="0"/>
                                          </p:val>
                                        </p:tav>
                                        <p:tav tm="100000">
                                          <p:val>
                                            <p:strVal val="#ppt_w"/>
                                          </p:val>
                                        </p:tav>
                                      </p:tavLst>
                                    </p:anim>
                                    <p:anim calcmode="lin" valueType="num">
                                      <p:cBhvr>
                                        <p:cTn id="49" dur="500" fill="hold"/>
                                        <p:tgtEl>
                                          <p:spTgt spid="7">
                                            <p:graphicEl>
                                              <a:dgm id="{BCE37EF9-E524-41B7-A46A-1CF8F5A7893C}"/>
                                            </p:graphicEl>
                                          </p:spTgt>
                                        </p:tgtEl>
                                        <p:attrNameLst>
                                          <p:attrName>ppt_h</p:attrName>
                                        </p:attrNameLst>
                                      </p:cBhvr>
                                      <p:tavLst>
                                        <p:tav tm="0">
                                          <p:val>
                                            <p:fltVal val="0"/>
                                          </p:val>
                                        </p:tav>
                                        <p:tav tm="100000">
                                          <p:val>
                                            <p:strVal val="#ppt_h"/>
                                          </p:val>
                                        </p:tav>
                                      </p:tavLst>
                                    </p:anim>
                                    <p:animEffect transition="in" filter="fade">
                                      <p:cBhvr>
                                        <p:cTn id="50" dur="500"/>
                                        <p:tgtEl>
                                          <p:spTgt spid="7">
                                            <p:graphicEl>
                                              <a:dgm id="{BCE37EF9-E524-41B7-A46A-1CF8F5A7893C}"/>
                                            </p:graphicEl>
                                          </p:spTgt>
                                        </p:tgtEl>
                                      </p:cBhvr>
                                    </p:animEffect>
                                    <p:anim calcmode="lin" valueType="num">
                                      <p:cBhvr>
                                        <p:cTn id="51" dur="500" fill="hold"/>
                                        <p:tgtEl>
                                          <p:spTgt spid="7">
                                            <p:graphicEl>
                                              <a:dgm id="{BCE37EF9-E524-41B7-A46A-1CF8F5A7893C}"/>
                                            </p:graphicEl>
                                          </p:spTgt>
                                        </p:tgtEl>
                                        <p:attrNameLst>
                                          <p:attrName>ppt_x</p:attrName>
                                        </p:attrNameLst>
                                      </p:cBhvr>
                                      <p:tavLst>
                                        <p:tav tm="0">
                                          <p:val>
                                            <p:fltVal val="0.5"/>
                                          </p:val>
                                        </p:tav>
                                        <p:tav tm="100000">
                                          <p:val>
                                            <p:strVal val="#ppt_x"/>
                                          </p:val>
                                        </p:tav>
                                      </p:tavLst>
                                    </p:anim>
                                    <p:anim calcmode="lin" valueType="num">
                                      <p:cBhvr>
                                        <p:cTn id="52" dur="500" fill="hold"/>
                                        <p:tgtEl>
                                          <p:spTgt spid="7">
                                            <p:graphicEl>
                                              <a:dgm id="{BCE37EF9-E524-41B7-A46A-1CF8F5A7893C}"/>
                                            </p:graphicEl>
                                          </p:spTgt>
                                        </p:tgtEl>
                                        <p:attrNameLst>
                                          <p:attrName>ppt_y</p:attrName>
                                        </p:attrNameLst>
                                      </p:cBhvr>
                                      <p:tavLst>
                                        <p:tav tm="0">
                                          <p:val>
                                            <p:fltVal val="0.5"/>
                                          </p:val>
                                        </p:tav>
                                        <p:tav tm="100000">
                                          <p:val>
                                            <p:strVal val="#ppt_y"/>
                                          </p:val>
                                        </p:tav>
                                      </p:tavLst>
                                    </p:anim>
                                  </p:childTnLst>
                                </p:cTn>
                              </p:par>
                              <p:par>
                                <p:cTn id="53" presetID="53" presetClass="entr" presetSubtype="528" fill="hold" grpId="0" nodeType="withEffect">
                                  <p:stCondLst>
                                    <p:cond delay="0"/>
                                  </p:stCondLst>
                                  <p:childTnLst>
                                    <p:set>
                                      <p:cBhvr>
                                        <p:cTn id="54" dur="1" fill="hold">
                                          <p:stCondLst>
                                            <p:cond delay="0"/>
                                          </p:stCondLst>
                                        </p:cTn>
                                        <p:tgtEl>
                                          <p:spTgt spid="7">
                                            <p:graphicEl>
                                              <a:dgm id="{438BF881-361B-4B84-BE5B-CA798A35B598}"/>
                                            </p:graphicEl>
                                          </p:spTgt>
                                        </p:tgtEl>
                                        <p:attrNameLst>
                                          <p:attrName>style.visibility</p:attrName>
                                        </p:attrNameLst>
                                      </p:cBhvr>
                                      <p:to>
                                        <p:strVal val="visible"/>
                                      </p:to>
                                    </p:set>
                                    <p:anim calcmode="lin" valueType="num">
                                      <p:cBhvr>
                                        <p:cTn id="55" dur="500" fill="hold"/>
                                        <p:tgtEl>
                                          <p:spTgt spid="7">
                                            <p:graphicEl>
                                              <a:dgm id="{438BF881-361B-4B84-BE5B-CA798A35B598}"/>
                                            </p:graphicEl>
                                          </p:spTgt>
                                        </p:tgtEl>
                                        <p:attrNameLst>
                                          <p:attrName>ppt_w</p:attrName>
                                        </p:attrNameLst>
                                      </p:cBhvr>
                                      <p:tavLst>
                                        <p:tav tm="0">
                                          <p:val>
                                            <p:fltVal val="0"/>
                                          </p:val>
                                        </p:tav>
                                        <p:tav tm="100000">
                                          <p:val>
                                            <p:strVal val="#ppt_w"/>
                                          </p:val>
                                        </p:tav>
                                      </p:tavLst>
                                    </p:anim>
                                    <p:anim calcmode="lin" valueType="num">
                                      <p:cBhvr>
                                        <p:cTn id="56" dur="500" fill="hold"/>
                                        <p:tgtEl>
                                          <p:spTgt spid="7">
                                            <p:graphicEl>
                                              <a:dgm id="{438BF881-361B-4B84-BE5B-CA798A35B598}"/>
                                            </p:graphicEl>
                                          </p:spTgt>
                                        </p:tgtEl>
                                        <p:attrNameLst>
                                          <p:attrName>ppt_h</p:attrName>
                                        </p:attrNameLst>
                                      </p:cBhvr>
                                      <p:tavLst>
                                        <p:tav tm="0">
                                          <p:val>
                                            <p:fltVal val="0"/>
                                          </p:val>
                                        </p:tav>
                                        <p:tav tm="100000">
                                          <p:val>
                                            <p:strVal val="#ppt_h"/>
                                          </p:val>
                                        </p:tav>
                                      </p:tavLst>
                                    </p:anim>
                                    <p:animEffect transition="in" filter="fade">
                                      <p:cBhvr>
                                        <p:cTn id="57" dur="500"/>
                                        <p:tgtEl>
                                          <p:spTgt spid="7">
                                            <p:graphicEl>
                                              <a:dgm id="{438BF881-361B-4B84-BE5B-CA798A35B598}"/>
                                            </p:graphicEl>
                                          </p:spTgt>
                                        </p:tgtEl>
                                      </p:cBhvr>
                                    </p:animEffect>
                                    <p:anim calcmode="lin" valueType="num">
                                      <p:cBhvr>
                                        <p:cTn id="58" dur="500" fill="hold"/>
                                        <p:tgtEl>
                                          <p:spTgt spid="7">
                                            <p:graphicEl>
                                              <a:dgm id="{438BF881-361B-4B84-BE5B-CA798A35B598}"/>
                                            </p:graphicEl>
                                          </p:spTgt>
                                        </p:tgtEl>
                                        <p:attrNameLst>
                                          <p:attrName>ppt_x</p:attrName>
                                        </p:attrNameLst>
                                      </p:cBhvr>
                                      <p:tavLst>
                                        <p:tav tm="0">
                                          <p:val>
                                            <p:fltVal val="0.5"/>
                                          </p:val>
                                        </p:tav>
                                        <p:tav tm="100000">
                                          <p:val>
                                            <p:strVal val="#ppt_x"/>
                                          </p:val>
                                        </p:tav>
                                      </p:tavLst>
                                    </p:anim>
                                    <p:anim calcmode="lin" valueType="num">
                                      <p:cBhvr>
                                        <p:cTn id="59" dur="500" fill="hold"/>
                                        <p:tgtEl>
                                          <p:spTgt spid="7">
                                            <p:graphicEl>
                                              <a:dgm id="{438BF881-361B-4B84-BE5B-CA798A35B598}"/>
                                            </p:graphicEl>
                                          </p:spTgt>
                                        </p:tgtEl>
                                        <p:attrNameLst>
                                          <p:attrName>ppt_y</p:attrName>
                                        </p:attrNameLst>
                                      </p:cBhvr>
                                      <p:tavLst>
                                        <p:tav tm="0">
                                          <p:val>
                                            <p:fltVal val="0.5"/>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528" fill="hold" grpId="0" nodeType="clickEffect">
                                  <p:stCondLst>
                                    <p:cond delay="0"/>
                                  </p:stCondLst>
                                  <p:childTnLst>
                                    <p:set>
                                      <p:cBhvr>
                                        <p:cTn id="63" dur="1" fill="hold">
                                          <p:stCondLst>
                                            <p:cond delay="0"/>
                                          </p:stCondLst>
                                        </p:cTn>
                                        <p:tgtEl>
                                          <p:spTgt spid="7">
                                            <p:graphicEl>
                                              <a:dgm id="{AB5E8483-8E1A-49E8-9A9A-C5E54944D915}"/>
                                            </p:graphicEl>
                                          </p:spTgt>
                                        </p:tgtEl>
                                        <p:attrNameLst>
                                          <p:attrName>style.visibility</p:attrName>
                                        </p:attrNameLst>
                                      </p:cBhvr>
                                      <p:to>
                                        <p:strVal val="visible"/>
                                      </p:to>
                                    </p:set>
                                    <p:anim calcmode="lin" valueType="num">
                                      <p:cBhvr>
                                        <p:cTn id="64" dur="500" fill="hold"/>
                                        <p:tgtEl>
                                          <p:spTgt spid="7">
                                            <p:graphicEl>
                                              <a:dgm id="{AB5E8483-8E1A-49E8-9A9A-C5E54944D915}"/>
                                            </p:graphicEl>
                                          </p:spTgt>
                                        </p:tgtEl>
                                        <p:attrNameLst>
                                          <p:attrName>ppt_w</p:attrName>
                                        </p:attrNameLst>
                                      </p:cBhvr>
                                      <p:tavLst>
                                        <p:tav tm="0">
                                          <p:val>
                                            <p:fltVal val="0"/>
                                          </p:val>
                                        </p:tav>
                                        <p:tav tm="100000">
                                          <p:val>
                                            <p:strVal val="#ppt_w"/>
                                          </p:val>
                                        </p:tav>
                                      </p:tavLst>
                                    </p:anim>
                                    <p:anim calcmode="lin" valueType="num">
                                      <p:cBhvr>
                                        <p:cTn id="65" dur="500" fill="hold"/>
                                        <p:tgtEl>
                                          <p:spTgt spid="7">
                                            <p:graphicEl>
                                              <a:dgm id="{AB5E8483-8E1A-49E8-9A9A-C5E54944D915}"/>
                                            </p:graphicEl>
                                          </p:spTgt>
                                        </p:tgtEl>
                                        <p:attrNameLst>
                                          <p:attrName>ppt_h</p:attrName>
                                        </p:attrNameLst>
                                      </p:cBhvr>
                                      <p:tavLst>
                                        <p:tav tm="0">
                                          <p:val>
                                            <p:fltVal val="0"/>
                                          </p:val>
                                        </p:tav>
                                        <p:tav tm="100000">
                                          <p:val>
                                            <p:strVal val="#ppt_h"/>
                                          </p:val>
                                        </p:tav>
                                      </p:tavLst>
                                    </p:anim>
                                    <p:animEffect transition="in" filter="fade">
                                      <p:cBhvr>
                                        <p:cTn id="66" dur="500"/>
                                        <p:tgtEl>
                                          <p:spTgt spid="7">
                                            <p:graphicEl>
                                              <a:dgm id="{AB5E8483-8E1A-49E8-9A9A-C5E54944D915}"/>
                                            </p:graphicEl>
                                          </p:spTgt>
                                        </p:tgtEl>
                                      </p:cBhvr>
                                    </p:animEffect>
                                    <p:anim calcmode="lin" valueType="num">
                                      <p:cBhvr>
                                        <p:cTn id="67" dur="500" fill="hold"/>
                                        <p:tgtEl>
                                          <p:spTgt spid="7">
                                            <p:graphicEl>
                                              <a:dgm id="{AB5E8483-8E1A-49E8-9A9A-C5E54944D915}"/>
                                            </p:graphicEl>
                                          </p:spTgt>
                                        </p:tgtEl>
                                        <p:attrNameLst>
                                          <p:attrName>ppt_x</p:attrName>
                                        </p:attrNameLst>
                                      </p:cBhvr>
                                      <p:tavLst>
                                        <p:tav tm="0">
                                          <p:val>
                                            <p:fltVal val="0.5"/>
                                          </p:val>
                                        </p:tav>
                                        <p:tav tm="100000">
                                          <p:val>
                                            <p:strVal val="#ppt_x"/>
                                          </p:val>
                                        </p:tav>
                                      </p:tavLst>
                                    </p:anim>
                                    <p:anim calcmode="lin" valueType="num">
                                      <p:cBhvr>
                                        <p:cTn id="68" dur="500" fill="hold"/>
                                        <p:tgtEl>
                                          <p:spTgt spid="7">
                                            <p:graphicEl>
                                              <a:dgm id="{AB5E8483-8E1A-49E8-9A9A-C5E54944D915}"/>
                                            </p:graphicEl>
                                          </p:spTgt>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
                                            <p:graphicEl>
                                              <a:dgm id="{8EC7EA23-0E80-4387-A305-DB4E2A2311D8}"/>
                                            </p:graphicEl>
                                          </p:spTgt>
                                        </p:tgtEl>
                                        <p:attrNameLst>
                                          <p:attrName>style.visibility</p:attrName>
                                        </p:attrNameLst>
                                      </p:cBhvr>
                                      <p:to>
                                        <p:strVal val="visible"/>
                                      </p:to>
                                    </p:set>
                                    <p:anim calcmode="lin" valueType="num">
                                      <p:cBhvr>
                                        <p:cTn id="71" dur="500" fill="hold"/>
                                        <p:tgtEl>
                                          <p:spTgt spid="7">
                                            <p:graphicEl>
                                              <a:dgm id="{8EC7EA23-0E80-4387-A305-DB4E2A2311D8}"/>
                                            </p:graphicEl>
                                          </p:spTgt>
                                        </p:tgtEl>
                                        <p:attrNameLst>
                                          <p:attrName>ppt_w</p:attrName>
                                        </p:attrNameLst>
                                      </p:cBhvr>
                                      <p:tavLst>
                                        <p:tav tm="0">
                                          <p:val>
                                            <p:fltVal val="0"/>
                                          </p:val>
                                        </p:tav>
                                        <p:tav tm="100000">
                                          <p:val>
                                            <p:strVal val="#ppt_w"/>
                                          </p:val>
                                        </p:tav>
                                      </p:tavLst>
                                    </p:anim>
                                    <p:anim calcmode="lin" valueType="num">
                                      <p:cBhvr>
                                        <p:cTn id="72" dur="500" fill="hold"/>
                                        <p:tgtEl>
                                          <p:spTgt spid="7">
                                            <p:graphicEl>
                                              <a:dgm id="{8EC7EA23-0E80-4387-A305-DB4E2A2311D8}"/>
                                            </p:graphicEl>
                                          </p:spTgt>
                                        </p:tgtEl>
                                        <p:attrNameLst>
                                          <p:attrName>ppt_h</p:attrName>
                                        </p:attrNameLst>
                                      </p:cBhvr>
                                      <p:tavLst>
                                        <p:tav tm="0">
                                          <p:val>
                                            <p:fltVal val="0"/>
                                          </p:val>
                                        </p:tav>
                                        <p:tav tm="100000">
                                          <p:val>
                                            <p:strVal val="#ppt_h"/>
                                          </p:val>
                                        </p:tav>
                                      </p:tavLst>
                                    </p:anim>
                                    <p:animEffect transition="in" filter="fade">
                                      <p:cBhvr>
                                        <p:cTn id="73" dur="500"/>
                                        <p:tgtEl>
                                          <p:spTgt spid="7">
                                            <p:graphicEl>
                                              <a:dgm id="{8EC7EA23-0E80-4387-A305-DB4E2A2311D8}"/>
                                            </p:graphicEl>
                                          </p:spTgt>
                                        </p:tgtEl>
                                      </p:cBhvr>
                                    </p:animEffect>
                                    <p:anim calcmode="lin" valueType="num">
                                      <p:cBhvr>
                                        <p:cTn id="74" dur="500" fill="hold"/>
                                        <p:tgtEl>
                                          <p:spTgt spid="7">
                                            <p:graphicEl>
                                              <a:dgm id="{8EC7EA23-0E80-4387-A305-DB4E2A2311D8}"/>
                                            </p:graphicEl>
                                          </p:spTgt>
                                        </p:tgtEl>
                                        <p:attrNameLst>
                                          <p:attrName>ppt_x</p:attrName>
                                        </p:attrNameLst>
                                      </p:cBhvr>
                                      <p:tavLst>
                                        <p:tav tm="0">
                                          <p:val>
                                            <p:fltVal val="0.5"/>
                                          </p:val>
                                        </p:tav>
                                        <p:tav tm="100000">
                                          <p:val>
                                            <p:strVal val="#ppt_x"/>
                                          </p:val>
                                        </p:tav>
                                      </p:tavLst>
                                    </p:anim>
                                    <p:anim calcmode="lin" valueType="num">
                                      <p:cBhvr>
                                        <p:cTn id="75" dur="500" fill="hold"/>
                                        <p:tgtEl>
                                          <p:spTgt spid="7">
                                            <p:graphicEl>
                                              <a:dgm id="{8EC7EA23-0E80-4387-A305-DB4E2A2311D8}"/>
                                            </p:graphicEl>
                                          </p:spTgt>
                                        </p:tgtEl>
                                        <p:attrNameLst>
                                          <p:attrName>ppt_y</p:attrName>
                                        </p:attrNameLst>
                                      </p:cBhvr>
                                      <p:tavLst>
                                        <p:tav tm="0">
                                          <p:val>
                                            <p:fltVal val="0.5"/>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528" fill="hold" grpId="0" nodeType="clickEffect">
                                  <p:stCondLst>
                                    <p:cond delay="0"/>
                                  </p:stCondLst>
                                  <p:childTnLst>
                                    <p:set>
                                      <p:cBhvr>
                                        <p:cTn id="79" dur="1" fill="hold">
                                          <p:stCondLst>
                                            <p:cond delay="0"/>
                                          </p:stCondLst>
                                        </p:cTn>
                                        <p:tgtEl>
                                          <p:spTgt spid="8">
                                            <p:graphicEl>
                                              <a:dgm id="{9A613BE9-A766-4053-B2A7-A1D52CB9F8B8}"/>
                                            </p:graphicEl>
                                          </p:spTgt>
                                        </p:tgtEl>
                                        <p:attrNameLst>
                                          <p:attrName>style.visibility</p:attrName>
                                        </p:attrNameLst>
                                      </p:cBhvr>
                                      <p:to>
                                        <p:strVal val="visible"/>
                                      </p:to>
                                    </p:set>
                                    <p:anim calcmode="lin" valueType="num">
                                      <p:cBhvr>
                                        <p:cTn id="80" dur="500" fill="hold"/>
                                        <p:tgtEl>
                                          <p:spTgt spid="8">
                                            <p:graphicEl>
                                              <a:dgm id="{9A613BE9-A766-4053-B2A7-A1D52CB9F8B8}"/>
                                            </p:graphicEl>
                                          </p:spTgt>
                                        </p:tgtEl>
                                        <p:attrNameLst>
                                          <p:attrName>ppt_w</p:attrName>
                                        </p:attrNameLst>
                                      </p:cBhvr>
                                      <p:tavLst>
                                        <p:tav tm="0">
                                          <p:val>
                                            <p:fltVal val="0"/>
                                          </p:val>
                                        </p:tav>
                                        <p:tav tm="100000">
                                          <p:val>
                                            <p:strVal val="#ppt_w"/>
                                          </p:val>
                                        </p:tav>
                                      </p:tavLst>
                                    </p:anim>
                                    <p:anim calcmode="lin" valueType="num">
                                      <p:cBhvr>
                                        <p:cTn id="81" dur="500" fill="hold"/>
                                        <p:tgtEl>
                                          <p:spTgt spid="8">
                                            <p:graphicEl>
                                              <a:dgm id="{9A613BE9-A766-4053-B2A7-A1D52CB9F8B8}"/>
                                            </p:graphicEl>
                                          </p:spTgt>
                                        </p:tgtEl>
                                        <p:attrNameLst>
                                          <p:attrName>ppt_h</p:attrName>
                                        </p:attrNameLst>
                                      </p:cBhvr>
                                      <p:tavLst>
                                        <p:tav tm="0">
                                          <p:val>
                                            <p:fltVal val="0"/>
                                          </p:val>
                                        </p:tav>
                                        <p:tav tm="100000">
                                          <p:val>
                                            <p:strVal val="#ppt_h"/>
                                          </p:val>
                                        </p:tav>
                                      </p:tavLst>
                                    </p:anim>
                                    <p:animEffect transition="in" filter="fade">
                                      <p:cBhvr>
                                        <p:cTn id="82" dur="500"/>
                                        <p:tgtEl>
                                          <p:spTgt spid="8">
                                            <p:graphicEl>
                                              <a:dgm id="{9A613BE9-A766-4053-B2A7-A1D52CB9F8B8}"/>
                                            </p:graphicEl>
                                          </p:spTgt>
                                        </p:tgtEl>
                                      </p:cBhvr>
                                    </p:animEffect>
                                    <p:anim calcmode="lin" valueType="num">
                                      <p:cBhvr>
                                        <p:cTn id="83" dur="500" fill="hold"/>
                                        <p:tgtEl>
                                          <p:spTgt spid="8">
                                            <p:graphicEl>
                                              <a:dgm id="{9A613BE9-A766-4053-B2A7-A1D52CB9F8B8}"/>
                                            </p:graphicEl>
                                          </p:spTgt>
                                        </p:tgtEl>
                                        <p:attrNameLst>
                                          <p:attrName>ppt_x</p:attrName>
                                        </p:attrNameLst>
                                      </p:cBhvr>
                                      <p:tavLst>
                                        <p:tav tm="0">
                                          <p:val>
                                            <p:fltVal val="0.5"/>
                                          </p:val>
                                        </p:tav>
                                        <p:tav tm="100000">
                                          <p:val>
                                            <p:strVal val="#ppt_x"/>
                                          </p:val>
                                        </p:tav>
                                      </p:tavLst>
                                    </p:anim>
                                    <p:anim calcmode="lin" valueType="num">
                                      <p:cBhvr>
                                        <p:cTn id="84" dur="500" fill="hold"/>
                                        <p:tgtEl>
                                          <p:spTgt spid="8">
                                            <p:graphicEl>
                                              <a:dgm id="{9A613BE9-A766-4053-B2A7-A1D52CB9F8B8}"/>
                                            </p:graphicEl>
                                          </p:spTgt>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8">
                                            <p:graphicEl>
                                              <a:dgm id="{2803EA6A-A6C0-4851-9FB1-11F19964567F}"/>
                                            </p:graphicEl>
                                          </p:spTgt>
                                        </p:tgtEl>
                                        <p:attrNameLst>
                                          <p:attrName>style.visibility</p:attrName>
                                        </p:attrNameLst>
                                      </p:cBhvr>
                                      <p:to>
                                        <p:strVal val="visible"/>
                                      </p:to>
                                    </p:set>
                                    <p:anim calcmode="lin" valueType="num">
                                      <p:cBhvr>
                                        <p:cTn id="87" dur="500" fill="hold"/>
                                        <p:tgtEl>
                                          <p:spTgt spid="8">
                                            <p:graphicEl>
                                              <a:dgm id="{2803EA6A-A6C0-4851-9FB1-11F19964567F}"/>
                                            </p:graphicEl>
                                          </p:spTgt>
                                        </p:tgtEl>
                                        <p:attrNameLst>
                                          <p:attrName>ppt_w</p:attrName>
                                        </p:attrNameLst>
                                      </p:cBhvr>
                                      <p:tavLst>
                                        <p:tav tm="0">
                                          <p:val>
                                            <p:fltVal val="0"/>
                                          </p:val>
                                        </p:tav>
                                        <p:tav tm="100000">
                                          <p:val>
                                            <p:strVal val="#ppt_w"/>
                                          </p:val>
                                        </p:tav>
                                      </p:tavLst>
                                    </p:anim>
                                    <p:anim calcmode="lin" valueType="num">
                                      <p:cBhvr>
                                        <p:cTn id="88" dur="500" fill="hold"/>
                                        <p:tgtEl>
                                          <p:spTgt spid="8">
                                            <p:graphicEl>
                                              <a:dgm id="{2803EA6A-A6C0-4851-9FB1-11F19964567F}"/>
                                            </p:graphicEl>
                                          </p:spTgt>
                                        </p:tgtEl>
                                        <p:attrNameLst>
                                          <p:attrName>ppt_h</p:attrName>
                                        </p:attrNameLst>
                                      </p:cBhvr>
                                      <p:tavLst>
                                        <p:tav tm="0">
                                          <p:val>
                                            <p:fltVal val="0"/>
                                          </p:val>
                                        </p:tav>
                                        <p:tav tm="100000">
                                          <p:val>
                                            <p:strVal val="#ppt_h"/>
                                          </p:val>
                                        </p:tav>
                                      </p:tavLst>
                                    </p:anim>
                                    <p:animEffect transition="in" filter="fade">
                                      <p:cBhvr>
                                        <p:cTn id="89" dur="500"/>
                                        <p:tgtEl>
                                          <p:spTgt spid="8">
                                            <p:graphicEl>
                                              <a:dgm id="{2803EA6A-A6C0-4851-9FB1-11F19964567F}"/>
                                            </p:graphicEl>
                                          </p:spTgt>
                                        </p:tgtEl>
                                      </p:cBhvr>
                                    </p:animEffect>
                                    <p:anim calcmode="lin" valueType="num">
                                      <p:cBhvr>
                                        <p:cTn id="90" dur="500" fill="hold"/>
                                        <p:tgtEl>
                                          <p:spTgt spid="8">
                                            <p:graphicEl>
                                              <a:dgm id="{2803EA6A-A6C0-4851-9FB1-11F19964567F}"/>
                                            </p:graphicEl>
                                          </p:spTgt>
                                        </p:tgtEl>
                                        <p:attrNameLst>
                                          <p:attrName>ppt_x</p:attrName>
                                        </p:attrNameLst>
                                      </p:cBhvr>
                                      <p:tavLst>
                                        <p:tav tm="0">
                                          <p:val>
                                            <p:fltVal val="0.5"/>
                                          </p:val>
                                        </p:tav>
                                        <p:tav tm="100000">
                                          <p:val>
                                            <p:strVal val="#ppt_x"/>
                                          </p:val>
                                        </p:tav>
                                      </p:tavLst>
                                    </p:anim>
                                    <p:anim calcmode="lin" valueType="num">
                                      <p:cBhvr>
                                        <p:cTn id="91" dur="500" fill="hold"/>
                                        <p:tgtEl>
                                          <p:spTgt spid="8">
                                            <p:graphicEl>
                                              <a:dgm id="{2803EA6A-A6C0-4851-9FB1-11F19964567F}"/>
                                            </p:graphicEl>
                                          </p:spTgt>
                                        </p:tgtEl>
                                        <p:attrNameLst>
                                          <p:attrName>ppt_y</p:attrName>
                                        </p:attrNameLst>
                                      </p:cBhvr>
                                      <p:tavLst>
                                        <p:tav tm="0">
                                          <p:val>
                                            <p:fltVal val="0.5"/>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53" presetClass="entr" presetSubtype="528" fill="hold" grpId="0" nodeType="clickEffect">
                                  <p:stCondLst>
                                    <p:cond delay="0"/>
                                  </p:stCondLst>
                                  <p:childTnLst>
                                    <p:set>
                                      <p:cBhvr>
                                        <p:cTn id="95" dur="1" fill="hold">
                                          <p:stCondLst>
                                            <p:cond delay="0"/>
                                          </p:stCondLst>
                                        </p:cTn>
                                        <p:tgtEl>
                                          <p:spTgt spid="8">
                                            <p:graphicEl>
                                              <a:dgm id="{BCE37EF9-E524-41B7-A46A-1CF8F5A7893C}"/>
                                            </p:graphicEl>
                                          </p:spTgt>
                                        </p:tgtEl>
                                        <p:attrNameLst>
                                          <p:attrName>style.visibility</p:attrName>
                                        </p:attrNameLst>
                                      </p:cBhvr>
                                      <p:to>
                                        <p:strVal val="visible"/>
                                      </p:to>
                                    </p:set>
                                    <p:anim calcmode="lin" valueType="num">
                                      <p:cBhvr>
                                        <p:cTn id="96" dur="500" fill="hold"/>
                                        <p:tgtEl>
                                          <p:spTgt spid="8">
                                            <p:graphicEl>
                                              <a:dgm id="{BCE37EF9-E524-41B7-A46A-1CF8F5A7893C}"/>
                                            </p:graphicEl>
                                          </p:spTgt>
                                        </p:tgtEl>
                                        <p:attrNameLst>
                                          <p:attrName>ppt_w</p:attrName>
                                        </p:attrNameLst>
                                      </p:cBhvr>
                                      <p:tavLst>
                                        <p:tav tm="0">
                                          <p:val>
                                            <p:fltVal val="0"/>
                                          </p:val>
                                        </p:tav>
                                        <p:tav tm="100000">
                                          <p:val>
                                            <p:strVal val="#ppt_w"/>
                                          </p:val>
                                        </p:tav>
                                      </p:tavLst>
                                    </p:anim>
                                    <p:anim calcmode="lin" valueType="num">
                                      <p:cBhvr>
                                        <p:cTn id="97" dur="500" fill="hold"/>
                                        <p:tgtEl>
                                          <p:spTgt spid="8">
                                            <p:graphicEl>
                                              <a:dgm id="{BCE37EF9-E524-41B7-A46A-1CF8F5A7893C}"/>
                                            </p:graphicEl>
                                          </p:spTgt>
                                        </p:tgtEl>
                                        <p:attrNameLst>
                                          <p:attrName>ppt_h</p:attrName>
                                        </p:attrNameLst>
                                      </p:cBhvr>
                                      <p:tavLst>
                                        <p:tav tm="0">
                                          <p:val>
                                            <p:fltVal val="0"/>
                                          </p:val>
                                        </p:tav>
                                        <p:tav tm="100000">
                                          <p:val>
                                            <p:strVal val="#ppt_h"/>
                                          </p:val>
                                        </p:tav>
                                      </p:tavLst>
                                    </p:anim>
                                    <p:animEffect transition="in" filter="fade">
                                      <p:cBhvr>
                                        <p:cTn id="98" dur="500"/>
                                        <p:tgtEl>
                                          <p:spTgt spid="8">
                                            <p:graphicEl>
                                              <a:dgm id="{BCE37EF9-E524-41B7-A46A-1CF8F5A7893C}"/>
                                            </p:graphicEl>
                                          </p:spTgt>
                                        </p:tgtEl>
                                      </p:cBhvr>
                                    </p:animEffect>
                                    <p:anim calcmode="lin" valueType="num">
                                      <p:cBhvr>
                                        <p:cTn id="99" dur="500" fill="hold"/>
                                        <p:tgtEl>
                                          <p:spTgt spid="8">
                                            <p:graphicEl>
                                              <a:dgm id="{BCE37EF9-E524-41B7-A46A-1CF8F5A7893C}"/>
                                            </p:graphicEl>
                                          </p:spTgt>
                                        </p:tgtEl>
                                        <p:attrNameLst>
                                          <p:attrName>ppt_x</p:attrName>
                                        </p:attrNameLst>
                                      </p:cBhvr>
                                      <p:tavLst>
                                        <p:tav tm="0">
                                          <p:val>
                                            <p:fltVal val="0.5"/>
                                          </p:val>
                                        </p:tav>
                                        <p:tav tm="100000">
                                          <p:val>
                                            <p:strVal val="#ppt_x"/>
                                          </p:val>
                                        </p:tav>
                                      </p:tavLst>
                                    </p:anim>
                                    <p:anim calcmode="lin" valueType="num">
                                      <p:cBhvr>
                                        <p:cTn id="100" dur="500" fill="hold"/>
                                        <p:tgtEl>
                                          <p:spTgt spid="8">
                                            <p:graphicEl>
                                              <a:dgm id="{BCE37EF9-E524-41B7-A46A-1CF8F5A7893C}"/>
                                            </p:graphicEl>
                                          </p:spTgt>
                                        </p:tgtEl>
                                        <p:attrNameLst>
                                          <p:attrName>ppt_y</p:attrName>
                                        </p:attrNameLst>
                                      </p:cBhvr>
                                      <p:tavLst>
                                        <p:tav tm="0">
                                          <p:val>
                                            <p:fltVal val="0.5"/>
                                          </p:val>
                                        </p:tav>
                                        <p:tav tm="100000">
                                          <p:val>
                                            <p:strVal val="#ppt_y"/>
                                          </p:val>
                                        </p:tav>
                                      </p:tavLst>
                                    </p:anim>
                                  </p:childTnLst>
                                </p:cTn>
                              </p:par>
                              <p:par>
                                <p:cTn id="101" presetID="53" presetClass="entr" presetSubtype="528" fill="hold" grpId="0" nodeType="withEffect">
                                  <p:stCondLst>
                                    <p:cond delay="0"/>
                                  </p:stCondLst>
                                  <p:childTnLst>
                                    <p:set>
                                      <p:cBhvr>
                                        <p:cTn id="102" dur="1" fill="hold">
                                          <p:stCondLst>
                                            <p:cond delay="0"/>
                                          </p:stCondLst>
                                        </p:cTn>
                                        <p:tgtEl>
                                          <p:spTgt spid="8">
                                            <p:graphicEl>
                                              <a:dgm id="{438BF881-361B-4B84-BE5B-CA798A35B598}"/>
                                            </p:graphicEl>
                                          </p:spTgt>
                                        </p:tgtEl>
                                        <p:attrNameLst>
                                          <p:attrName>style.visibility</p:attrName>
                                        </p:attrNameLst>
                                      </p:cBhvr>
                                      <p:to>
                                        <p:strVal val="visible"/>
                                      </p:to>
                                    </p:set>
                                    <p:anim calcmode="lin" valueType="num">
                                      <p:cBhvr>
                                        <p:cTn id="103" dur="500" fill="hold"/>
                                        <p:tgtEl>
                                          <p:spTgt spid="8">
                                            <p:graphicEl>
                                              <a:dgm id="{438BF881-361B-4B84-BE5B-CA798A35B598}"/>
                                            </p:graphicEl>
                                          </p:spTgt>
                                        </p:tgtEl>
                                        <p:attrNameLst>
                                          <p:attrName>ppt_w</p:attrName>
                                        </p:attrNameLst>
                                      </p:cBhvr>
                                      <p:tavLst>
                                        <p:tav tm="0">
                                          <p:val>
                                            <p:fltVal val="0"/>
                                          </p:val>
                                        </p:tav>
                                        <p:tav tm="100000">
                                          <p:val>
                                            <p:strVal val="#ppt_w"/>
                                          </p:val>
                                        </p:tav>
                                      </p:tavLst>
                                    </p:anim>
                                    <p:anim calcmode="lin" valueType="num">
                                      <p:cBhvr>
                                        <p:cTn id="104" dur="500" fill="hold"/>
                                        <p:tgtEl>
                                          <p:spTgt spid="8">
                                            <p:graphicEl>
                                              <a:dgm id="{438BF881-361B-4B84-BE5B-CA798A35B598}"/>
                                            </p:graphicEl>
                                          </p:spTgt>
                                        </p:tgtEl>
                                        <p:attrNameLst>
                                          <p:attrName>ppt_h</p:attrName>
                                        </p:attrNameLst>
                                      </p:cBhvr>
                                      <p:tavLst>
                                        <p:tav tm="0">
                                          <p:val>
                                            <p:fltVal val="0"/>
                                          </p:val>
                                        </p:tav>
                                        <p:tav tm="100000">
                                          <p:val>
                                            <p:strVal val="#ppt_h"/>
                                          </p:val>
                                        </p:tav>
                                      </p:tavLst>
                                    </p:anim>
                                    <p:animEffect transition="in" filter="fade">
                                      <p:cBhvr>
                                        <p:cTn id="105" dur="500"/>
                                        <p:tgtEl>
                                          <p:spTgt spid="8">
                                            <p:graphicEl>
                                              <a:dgm id="{438BF881-361B-4B84-BE5B-CA798A35B598}"/>
                                            </p:graphicEl>
                                          </p:spTgt>
                                        </p:tgtEl>
                                      </p:cBhvr>
                                    </p:animEffect>
                                    <p:anim calcmode="lin" valueType="num">
                                      <p:cBhvr>
                                        <p:cTn id="106" dur="500" fill="hold"/>
                                        <p:tgtEl>
                                          <p:spTgt spid="8">
                                            <p:graphicEl>
                                              <a:dgm id="{438BF881-361B-4B84-BE5B-CA798A35B598}"/>
                                            </p:graphicEl>
                                          </p:spTgt>
                                        </p:tgtEl>
                                        <p:attrNameLst>
                                          <p:attrName>ppt_x</p:attrName>
                                        </p:attrNameLst>
                                      </p:cBhvr>
                                      <p:tavLst>
                                        <p:tav tm="0">
                                          <p:val>
                                            <p:fltVal val="0.5"/>
                                          </p:val>
                                        </p:tav>
                                        <p:tav tm="100000">
                                          <p:val>
                                            <p:strVal val="#ppt_x"/>
                                          </p:val>
                                        </p:tav>
                                      </p:tavLst>
                                    </p:anim>
                                    <p:anim calcmode="lin" valueType="num">
                                      <p:cBhvr>
                                        <p:cTn id="107" dur="500" fill="hold"/>
                                        <p:tgtEl>
                                          <p:spTgt spid="8">
                                            <p:graphicEl>
                                              <a:dgm id="{438BF881-361B-4B84-BE5B-CA798A35B598}"/>
                                            </p:graphicEl>
                                          </p:spTgt>
                                        </p:tgtEl>
                                        <p:attrNameLst>
                                          <p:attrName>ppt_y</p:attrName>
                                        </p:attrNameLst>
                                      </p:cBhvr>
                                      <p:tavLst>
                                        <p:tav tm="0">
                                          <p:val>
                                            <p:fltVal val="0.5"/>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53" presetClass="entr" presetSubtype="528" fill="hold" grpId="0" nodeType="clickEffect">
                                  <p:stCondLst>
                                    <p:cond delay="0"/>
                                  </p:stCondLst>
                                  <p:childTnLst>
                                    <p:set>
                                      <p:cBhvr>
                                        <p:cTn id="111" dur="1" fill="hold">
                                          <p:stCondLst>
                                            <p:cond delay="0"/>
                                          </p:stCondLst>
                                        </p:cTn>
                                        <p:tgtEl>
                                          <p:spTgt spid="8">
                                            <p:graphicEl>
                                              <a:dgm id="{AB5E8483-8E1A-49E8-9A9A-C5E54944D915}"/>
                                            </p:graphicEl>
                                          </p:spTgt>
                                        </p:tgtEl>
                                        <p:attrNameLst>
                                          <p:attrName>style.visibility</p:attrName>
                                        </p:attrNameLst>
                                      </p:cBhvr>
                                      <p:to>
                                        <p:strVal val="visible"/>
                                      </p:to>
                                    </p:set>
                                    <p:anim calcmode="lin" valueType="num">
                                      <p:cBhvr>
                                        <p:cTn id="112" dur="500" fill="hold"/>
                                        <p:tgtEl>
                                          <p:spTgt spid="8">
                                            <p:graphicEl>
                                              <a:dgm id="{AB5E8483-8E1A-49E8-9A9A-C5E54944D915}"/>
                                            </p:graphicEl>
                                          </p:spTgt>
                                        </p:tgtEl>
                                        <p:attrNameLst>
                                          <p:attrName>ppt_w</p:attrName>
                                        </p:attrNameLst>
                                      </p:cBhvr>
                                      <p:tavLst>
                                        <p:tav tm="0">
                                          <p:val>
                                            <p:fltVal val="0"/>
                                          </p:val>
                                        </p:tav>
                                        <p:tav tm="100000">
                                          <p:val>
                                            <p:strVal val="#ppt_w"/>
                                          </p:val>
                                        </p:tav>
                                      </p:tavLst>
                                    </p:anim>
                                    <p:anim calcmode="lin" valueType="num">
                                      <p:cBhvr>
                                        <p:cTn id="113" dur="500" fill="hold"/>
                                        <p:tgtEl>
                                          <p:spTgt spid="8">
                                            <p:graphicEl>
                                              <a:dgm id="{AB5E8483-8E1A-49E8-9A9A-C5E54944D915}"/>
                                            </p:graphicEl>
                                          </p:spTgt>
                                        </p:tgtEl>
                                        <p:attrNameLst>
                                          <p:attrName>ppt_h</p:attrName>
                                        </p:attrNameLst>
                                      </p:cBhvr>
                                      <p:tavLst>
                                        <p:tav tm="0">
                                          <p:val>
                                            <p:fltVal val="0"/>
                                          </p:val>
                                        </p:tav>
                                        <p:tav tm="100000">
                                          <p:val>
                                            <p:strVal val="#ppt_h"/>
                                          </p:val>
                                        </p:tav>
                                      </p:tavLst>
                                    </p:anim>
                                    <p:animEffect transition="in" filter="fade">
                                      <p:cBhvr>
                                        <p:cTn id="114" dur="500"/>
                                        <p:tgtEl>
                                          <p:spTgt spid="8">
                                            <p:graphicEl>
                                              <a:dgm id="{AB5E8483-8E1A-49E8-9A9A-C5E54944D915}"/>
                                            </p:graphicEl>
                                          </p:spTgt>
                                        </p:tgtEl>
                                      </p:cBhvr>
                                    </p:animEffect>
                                    <p:anim calcmode="lin" valueType="num">
                                      <p:cBhvr>
                                        <p:cTn id="115" dur="500" fill="hold"/>
                                        <p:tgtEl>
                                          <p:spTgt spid="8">
                                            <p:graphicEl>
                                              <a:dgm id="{AB5E8483-8E1A-49E8-9A9A-C5E54944D915}"/>
                                            </p:graphicEl>
                                          </p:spTgt>
                                        </p:tgtEl>
                                        <p:attrNameLst>
                                          <p:attrName>ppt_x</p:attrName>
                                        </p:attrNameLst>
                                      </p:cBhvr>
                                      <p:tavLst>
                                        <p:tav tm="0">
                                          <p:val>
                                            <p:fltVal val="0.5"/>
                                          </p:val>
                                        </p:tav>
                                        <p:tav tm="100000">
                                          <p:val>
                                            <p:strVal val="#ppt_x"/>
                                          </p:val>
                                        </p:tav>
                                      </p:tavLst>
                                    </p:anim>
                                    <p:anim calcmode="lin" valueType="num">
                                      <p:cBhvr>
                                        <p:cTn id="116" dur="500" fill="hold"/>
                                        <p:tgtEl>
                                          <p:spTgt spid="8">
                                            <p:graphicEl>
                                              <a:dgm id="{AB5E8483-8E1A-49E8-9A9A-C5E54944D915}"/>
                                            </p:graphicEl>
                                          </p:spTgt>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8">
                                            <p:graphicEl>
                                              <a:dgm id="{8EC7EA23-0E80-4387-A305-DB4E2A2311D8}"/>
                                            </p:graphicEl>
                                          </p:spTgt>
                                        </p:tgtEl>
                                        <p:attrNameLst>
                                          <p:attrName>style.visibility</p:attrName>
                                        </p:attrNameLst>
                                      </p:cBhvr>
                                      <p:to>
                                        <p:strVal val="visible"/>
                                      </p:to>
                                    </p:set>
                                    <p:anim calcmode="lin" valueType="num">
                                      <p:cBhvr>
                                        <p:cTn id="119" dur="500" fill="hold"/>
                                        <p:tgtEl>
                                          <p:spTgt spid="8">
                                            <p:graphicEl>
                                              <a:dgm id="{8EC7EA23-0E80-4387-A305-DB4E2A2311D8}"/>
                                            </p:graphicEl>
                                          </p:spTgt>
                                        </p:tgtEl>
                                        <p:attrNameLst>
                                          <p:attrName>ppt_w</p:attrName>
                                        </p:attrNameLst>
                                      </p:cBhvr>
                                      <p:tavLst>
                                        <p:tav tm="0">
                                          <p:val>
                                            <p:fltVal val="0"/>
                                          </p:val>
                                        </p:tav>
                                        <p:tav tm="100000">
                                          <p:val>
                                            <p:strVal val="#ppt_w"/>
                                          </p:val>
                                        </p:tav>
                                      </p:tavLst>
                                    </p:anim>
                                    <p:anim calcmode="lin" valueType="num">
                                      <p:cBhvr>
                                        <p:cTn id="120" dur="500" fill="hold"/>
                                        <p:tgtEl>
                                          <p:spTgt spid="8">
                                            <p:graphicEl>
                                              <a:dgm id="{8EC7EA23-0E80-4387-A305-DB4E2A2311D8}"/>
                                            </p:graphicEl>
                                          </p:spTgt>
                                        </p:tgtEl>
                                        <p:attrNameLst>
                                          <p:attrName>ppt_h</p:attrName>
                                        </p:attrNameLst>
                                      </p:cBhvr>
                                      <p:tavLst>
                                        <p:tav tm="0">
                                          <p:val>
                                            <p:fltVal val="0"/>
                                          </p:val>
                                        </p:tav>
                                        <p:tav tm="100000">
                                          <p:val>
                                            <p:strVal val="#ppt_h"/>
                                          </p:val>
                                        </p:tav>
                                      </p:tavLst>
                                    </p:anim>
                                    <p:animEffect transition="in" filter="fade">
                                      <p:cBhvr>
                                        <p:cTn id="121" dur="500"/>
                                        <p:tgtEl>
                                          <p:spTgt spid="8">
                                            <p:graphicEl>
                                              <a:dgm id="{8EC7EA23-0E80-4387-A305-DB4E2A2311D8}"/>
                                            </p:graphicEl>
                                          </p:spTgt>
                                        </p:tgtEl>
                                      </p:cBhvr>
                                    </p:animEffect>
                                    <p:anim calcmode="lin" valueType="num">
                                      <p:cBhvr>
                                        <p:cTn id="122" dur="500" fill="hold"/>
                                        <p:tgtEl>
                                          <p:spTgt spid="8">
                                            <p:graphicEl>
                                              <a:dgm id="{8EC7EA23-0E80-4387-A305-DB4E2A2311D8}"/>
                                            </p:graphicEl>
                                          </p:spTgt>
                                        </p:tgtEl>
                                        <p:attrNameLst>
                                          <p:attrName>ppt_x</p:attrName>
                                        </p:attrNameLst>
                                      </p:cBhvr>
                                      <p:tavLst>
                                        <p:tav tm="0">
                                          <p:val>
                                            <p:fltVal val="0.5"/>
                                          </p:val>
                                        </p:tav>
                                        <p:tav tm="100000">
                                          <p:val>
                                            <p:strVal val="#ppt_x"/>
                                          </p:val>
                                        </p:tav>
                                      </p:tavLst>
                                    </p:anim>
                                    <p:anim calcmode="lin" valueType="num">
                                      <p:cBhvr>
                                        <p:cTn id="123" dur="500" fill="hold"/>
                                        <p:tgtEl>
                                          <p:spTgt spid="8">
                                            <p:graphicEl>
                                              <a:dgm id="{8EC7EA23-0E80-4387-A305-DB4E2A2311D8}"/>
                                            </p:graphicEl>
                                          </p:spTgt>
                                        </p:tgtEl>
                                        <p:attrNameLst>
                                          <p:attrName>ppt_y</p:attrName>
                                        </p:attrNameLst>
                                      </p:cBhvr>
                                      <p:tavLst>
                                        <p:tav tm="0">
                                          <p:val>
                                            <p:fltVal val="0.5"/>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53" presetClass="entr" presetSubtype="528" fill="hold" grpId="0" nodeType="clickEffect">
                                  <p:stCondLst>
                                    <p:cond delay="0"/>
                                  </p:stCondLst>
                                  <p:childTnLst>
                                    <p:set>
                                      <p:cBhvr>
                                        <p:cTn id="127" dur="1" fill="hold">
                                          <p:stCondLst>
                                            <p:cond delay="0"/>
                                          </p:stCondLst>
                                        </p:cTn>
                                        <p:tgtEl>
                                          <p:spTgt spid="9">
                                            <p:graphicEl>
                                              <a:dgm id="{9A613BE9-A766-4053-B2A7-A1D52CB9F8B8}"/>
                                            </p:graphicEl>
                                          </p:spTgt>
                                        </p:tgtEl>
                                        <p:attrNameLst>
                                          <p:attrName>style.visibility</p:attrName>
                                        </p:attrNameLst>
                                      </p:cBhvr>
                                      <p:to>
                                        <p:strVal val="visible"/>
                                      </p:to>
                                    </p:set>
                                    <p:anim calcmode="lin" valueType="num">
                                      <p:cBhvr>
                                        <p:cTn id="128" dur="500" fill="hold"/>
                                        <p:tgtEl>
                                          <p:spTgt spid="9">
                                            <p:graphicEl>
                                              <a:dgm id="{9A613BE9-A766-4053-B2A7-A1D52CB9F8B8}"/>
                                            </p:graphicEl>
                                          </p:spTgt>
                                        </p:tgtEl>
                                        <p:attrNameLst>
                                          <p:attrName>ppt_w</p:attrName>
                                        </p:attrNameLst>
                                      </p:cBhvr>
                                      <p:tavLst>
                                        <p:tav tm="0">
                                          <p:val>
                                            <p:fltVal val="0"/>
                                          </p:val>
                                        </p:tav>
                                        <p:tav tm="100000">
                                          <p:val>
                                            <p:strVal val="#ppt_w"/>
                                          </p:val>
                                        </p:tav>
                                      </p:tavLst>
                                    </p:anim>
                                    <p:anim calcmode="lin" valueType="num">
                                      <p:cBhvr>
                                        <p:cTn id="129" dur="500" fill="hold"/>
                                        <p:tgtEl>
                                          <p:spTgt spid="9">
                                            <p:graphicEl>
                                              <a:dgm id="{9A613BE9-A766-4053-B2A7-A1D52CB9F8B8}"/>
                                            </p:graphicEl>
                                          </p:spTgt>
                                        </p:tgtEl>
                                        <p:attrNameLst>
                                          <p:attrName>ppt_h</p:attrName>
                                        </p:attrNameLst>
                                      </p:cBhvr>
                                      <p:tavLst>
                                        <p:tav tm="0">
                                          <p:val>
                                            <p:fltVal val="0"/>
                                          </p:val>
                                        </p:tav>
                                        <p:tav tm="100000">
                                          <p:val>
                                            <p:strVal val="#ppt_h"/>
                                          </p:val>
                                        </p:tav>
                                      </p:tavLst>
                                    </p:anim>
                                    <p:animEffect transition="in" filter="fade">
                                      <p:cBhvr>
                                        <p:cTn id="130" dur="500"/>
                                        <p:tgtEl>
                                          <p:spTgt spid="9">
                                            <p:graphicEl>
                                              <a:dgm id="{9A613BE9-A766-4053-B2A7-A1D52CB9F8B8}"/>
                                            </p:graphicEl>
                                          </p:spTgt>
                                        </p:tgtEl>
                                      </p:cBhvr>
                                    </p:animEffect>
                                    <p:anim calcmode="lin" valueType="num">
                                      <p:cBhvr>
                                        <p:cTn id="131" dur="500" fill="hold"/>
                                        <p:tgtEl>
                                          <p:spTgt spid="9">
                                            <p:graphicEl>
                                              <a:dgm id="{9A613BE9-A766-4053-B2A7-A1D52CB9F8B8}"/>
                                            </p:graphicEl>
                                          </p:spTgt>
                                        </p:tgtEl>
                                        <p:attrNameLst>
                                          <p:attrName>ppt_x</p:attrName>
                                        </p:attrNameLst>
                                      </p:cBhvr>
                                      <p:tavLst>
                                        <p:tav tm="0">
                                          <p:val>
                                            <p:fltVal val="0.5"/>
                                          </p:val>
                                        </p:tav>
                                        <p:tav tm="100000">
                                          <p:val>
                                            <p:strVal val="#ppt_x"/>
                                          </p:val>
                                        </p:tav>
                                      </p:tavLst>
                                    </p:anim>
                                    <p:anim calcmode="lin" valueType="num">
                                      <p:cBhvr>
                                        <p:cTn id="132" dur="500" fill="hold"/>
                                        <p:tgtEl>
                                          <p:spTgt spid="9">
                                            <p:graphicEl>
                                              <a:dgm id="{9A613BE9-A766-4053-B2A7-A1D52CB9F8B8}"/>
                                            </p:graphicEl>
                                          </p:spTgt>
                                        </p:tgtEl>
                                        <p:attrNameLst>
                                          <p:attrName>ppt_y</p:attrName>
                                        </p:attrNameLst>
                                      </p:cBhvr>
                                      <p:tavLst>
                                        <p:tav tm="0">
                                          <p:val>
                                            <p:fltVal val="0.5"/>
                                          </p:val>
                                        </p:tav>
                                        <p:tav tm="100000">
                                          <p:val>
                                            <p:strVal val="#ppt_y"/>
                                          </p:val>
                                        </p:tav>
                                      </p:tavLst>
                                    </p:anim>
                                  </p:childTnLst>
                                </p:cTn>
                              </p:par>
                              <p:par>
                                <p:cTn id="133" presetID="53" presetClass="entr" presetSubtype="528" fill="hold" grpId="0" nodeType="withEffect">
                                  <p:stCondLst>
                                    <p:cond delay="0"/>
                                  </p:stCondLst>
                                  <p:childTnLst>
                                    <p:set>
                                      <p:cBhvr>
                                        <p:cTn id="134" dur="1" fill="hold">
                                          <p:stCondLst>
                                            <p:cond delay="0"/>
                                          </p:stCondLst>
                                        </p:cTn>
                                        <p:tgtEl>
                                          <p:spTgt spid="9">
                                            <p:graphicEl>
                                              <a:dgm id="{2803EA6A-A6C0-4851-9FB1-11F19964567F}"/>
                                            </p:graphicEl>
                                          </p:spTgt>
                                        </p:tgtEl>
                                        <p:attrNameLst>
                                          <p:attrName>style.visibility</p:attrName>
                                        </p:attrNameLst>
                                      </p:cBhvr>
                                      <p:to>
                                        <p:strVal val="visible"/>
                                      </p:to>
                                    </p:set>
                                    <p:anim calcmode="lin" valueType="num">
                                      <p:cBhvr>
                                        <p:cTn id="135" dur="500" fill="hold"/>
                                        <p:tgtEl>
                                          <p:spTgt spid="9">
                                            <p:graphicEl>
                                              <a:dgm id="{2803EA6A-A6C0-4851-9FB1-11F19964567F}"/>
                                            </p:graphicEl>
                                          </p:spTgt>
                                        </p:tgtEl>
                                        <p:attrNameLst>
                                          <p:attrName>ppt_w</p:attrName>
                                        </p:attrNameLst>
                                      </p:cBhvr>
                                      <p:tavLst>
                                        <p:tav tm="0">
                                          <p:val>
                                            <p:fltVal val="0"/>
                                          </p:val>
                                        </p:tav>
                                        <p:tav tm="100000">
                                          <p:val>
                                            <p:strVal val="#ppt_w"/>
                                          </p:val>
                                        </p:tav>
                                      </p:tavLst>
                                    </p:anim>
                                    <p:anim calcmode="lin" valueType="num">
                                      <p:cBhvr>
                                        <p:cTn id="136" dur="500" fill="hold"/>
                                        <p:tgtEl>
                                          <p:spTgt spid="9">
                                            <p:graphicEl>
                                              <a:dgm id="{2803EA6A-A6C0-4851-9FB1-11F19964567F}"/>
                                            </p:graphicEl>
                                          </p:spTgt>
                                        </p:tgtEl>
                                        <p:attrNameLst>
                                          <p:attrName>ppt_h</p:attrName>
                                        </p:attrNameLst>
                                      </p:cBhvr>
                                      <p:tavLst>
                                        <p:tav tm="0">
                                          <p:val>
                                            <p:fltVal val="0"/>
                                          </p:val>
                                        </p:tav>
                                        <p:tav tm="100000">
                                          <p:val>
                                            <p:strVal val="#ppt_h"/>
                                          </p:val>
                                        </p:tav>
                                      </p:tavLst>
                                    </p:anim>
                                    <p:animEffect transition="in" filter="fade">
                                      <p:cBhvr>
                                        <p:cTn id="137" dur="500"/>
                                        <p:tgtEl>
                                          <p:spTgt spid="9">
                                            <p:graphicEl>
                                              <a:dgm id="{2803EA6A-A6C0-4851-9FB1-11F19964567F}"/>
                                            </p:graphicEl>
                                          </p:spTgt>
                                        </p:tgtEl>
                                      </p:cBhvr>
                                    </p:animEffect>
                                    <p:anim calcmode="lin" valueType="num">
                                      <p:cBhvr>
                                        <p:cTn id="138" dur="500" fill="hold"/>
                                        <p:tgtEl>
                                          <p:spTgt spid="9">
                                            <p:graphicEl>
                                              <a:dgm id="{2803EA6A-A6C0-4851-9FB1-11F19964567F}"/>
                                            </p:graphicEl>
                                          </p:spTgt>
                                        </p:tgtEl>
                                        <p:attrNameLst>
                                          <p:attrName>ppt_x</p:attrName>
                                        </p:attrNameLst>
                                      </p:cBhvr>
                                      <p:tavLst>
                                        <p:tav tm="0">
                                          <p:val>
                                            <p:fltVal val="0.5"/>
                                          </p:val>
                                        </p:tav>
                                        <p:tav tm="100000">
                                          <p:val>
                                            <p:strVal val="#ppt_x"/>
                                          </p:val>
                                        </p:tav>
                                      </p:tavLst>
                                    </p:anim>
                                    <p:anim calcmode="lin" valueType="num">
                                      <p:cBhvr>
                                        <p:cTn id="139" dur="500" fill="hold"/>
                                        <p:tgtEl>
                                          <p:spTgt spid="9">
                                            <p:graphicEl>
                                              <a:dgm id="{2803EA6A-A6C0-4851-9FB1-11F19964567F}"/>
                                            </p:graphicEl>
                                          </p:spTgt>
                                        </p:tgtEl>
                                        <p:attrNameLst>
                                          <p:attrName>ppt_y</p:attrName>
                                        </p:attrNameLst>
                                      </p:cBhvr>
                                      <p:tavLst>
                                        <p:tav tm="0">
                                          <p:val>
                                            <p:fltVal val="0.5"/>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53" presetClass="entr" presetSubtype="528" fill="hold" grpId="0" nodeType="clickEffect">
                                  <p:stCondLst>
                                    <p:cond delay="0"/>
                                  </p:stCondLst>
                                  <p:childTnLst>
                                    <p:set>
                                      <p:cBhvr>
                                        <p:cTn id="143" dur="1" fill="hold">
                                          <p:stCondLst>
                                            <p:cond delay="0"/>
                                          </p:stCondLst>
                                        </p:cTn>
                                        <p:tgtEl>
                                          <p:spTgt spid="9">
                                            <p:graphicEl>
                                              <a:dgm id="{BCE37EF9-E524-41B7-A46A-1CF8F5A7893C}"/>
                                            </p:graphicEl>
                                          </p:spTgt>
                                        </p:tgtEl>
                                        <p:attrNameLst>
                                          <p:attrName>style.visibility</p:attrName>
                                        </p:attrNameLst>
                                      </p:cBhvr>
                                      <p:to>
                                        <p:strVal val="visible"/>
                                      </p:to>
                                    </p:set>
                                    <p:anim calcmode="lin" valueType="num">
                                      <p:cBhvr>
                                        <p:cTn id="144" dur="500" fill="hold"/>
                                        <p:tgtEl>
                                          <p:spTgt spid="9">
                                            <p:graphicEl>
                                              <a:dgm id="{BCE37EF9-E524-41B7-A46A-1CF8F5A7893C}"/>
                                            </p:graphicEl>
                                          </p:spTgt>
                                        </p:tgtEl>
                                        <p:attrNameLst>
                                          <p:attrName>ppt_w</p:attrName>
                                        </p:attrNameLst>
                                      </p:cBhvr>
                                      <p:tavLst>
                                        <p:tav tm="0">
                                          <p:val>
                                            <p:fltVal val="0"/>
                                          </p:val>
                                        </p:tav>
                                        <p:tav tm="100000">
                                          <p:val>
                                            <p:strVal val="#ppt_w"/>
                                          </p:val>
                                        </p:tav>
                                      </p:tavLst>
                                    </p:anim>
                                    <p:anim calcmode="lin" valueType="num">
                                      <p:cBhvr>
                                        <p:cTn id="145" dur="500" fill="hold"/>
                                        <p:tgtEl>
                                          <p:spTgt spid="9">
                                            <p:graphicEl>
                                              <a:dgm id="{BCE37EF9-E524-41B7-A46A-1CF8F5A7893C}"/>
                                            </p:graphicEl>
                                          </p:spTgt>
                                        </p:tgtEl>
                                        <p:attrNameLst>
                                          <p:attrName>ppt_h</p:attrName>
                                        </p:attrNameLst>
                                      </p:cBhvr>
                                      <p:tavLst>
                                        <p:tav tm="0">
                                          <p:val>
                                            <p:fltVal val="0"/>
                                          </p:val>
                                        </p:tav>
                                        <p:tav tm="100000">
                                          <p:val>
                                            <p:strVal val="#ppt_h"/>
                                          </p:val>
                                        </p:tav>
                                      </p:tavLst>
                                    </p:anim>
                                    <p:animEffect transition="in" filter="fade">
                                      <p:cBhvr>
                                        <p:cTn id="146" dur="500"/>
                                        <p:tgtEl>
                                          <p:spTgt spid="9">
                                            <p:graphicEl>
                                              <a:dgm id="{BCE37EF9-E524-41B7-A46A-1CF8F5A7893C}"/>
                                            </p:graphicEl>
                                          </p:spTgt>
                                        </p:tgtEl>
                                      </p:cBhvr>
                                    </p:animEffect>
                                    <p:anim calcmode="lin" valueType="num">
                                      <p:cBhvr>
                                        <p:cTn id="147" dur="500" fill="hold"/>
                                        <p:tgtEl>
                                          <p:spTgt spid="9">
                                            <p:graphicEl>
                                              <a:dgm id="{BCE37EF9-E524-41B7-A46A-1CF8F5A7893C}"/>
                                            </p:graphicEl>
                                          </p:spTgt>
                                        </p:tgtEl>
                                        <p:attrNameLst>
                                          <p:attrName>ppt_x</p:attrName>
                                        </p:attrNameLst>
                                      </p:cBhvr>
                                      <p:tavLst>
                                        <p:tav tm="0">
                                          <p:val>
                                            <p:fltVal val="0.5"/>
                                          </p:val>
                                        </p:tav>
                                        <p:tav tm="100000">
                                          <p:val>
                                            <p:strVal val="#ppt_x"/>
                                          </p:val>
                                        </p:tav>
                                      </p:tavLst>
                                    </p:anim>
                                    <p:anim calcmode="lin" valueType="num">
                                      <p:cBhvr>
                                        <p:cTn id="148" dur="500" fill="hold"/>
                                        <p:tgtEl>
                                          <p:spTgt spid="9">
                                            <p:graphicEl>
                                              <a:dgm id="{BCE37EF9-E524-41B7-A46A-1CF8F5A7893C}"/>
                                            </p:graphicEl>
                                          </p:spTgt>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9">
                                            <p:graphicEl>
                                              <a:dgm id="{438BF881-361B-4B84-BE5B-CA798A35B598}"/>
                                            </p:graphicEl>
                                          </p:spTgt>
                                        </p:tgtEl>
                                        <p:attrNameLst>
                                          <p:attrName>style.visibility</p:attrName>
                                        </p:attrNameLst>
                                      </p:cBhvr>
                                      <p:to>
                                        <p:strVal val="visible"/>
                                      </p:to>
                                    </p:set>
                                    <p:anim calcmode="lin" valueType="num">
                                      <p:cBhvr>
                                        <p:cTn id="151" dur="500" fill="hold"/>
                                        <p:tgtEl>
                                          <p:spTgt spid="9">
                                            <p:graphicEl>
                                              <a:dgm id="{438BF881-361B-4B84-BE5B-CA798A35B598}"/>
                                            </p:graphicEl>
                                          </p:spTgt>
                                        </p:tgtEl>
                                        <p:attrNameLst>
                                          <p:attrName>ppt_w</p:attrName>
                                        </p:attrNameLst>
                                      </p:cBhvr>
                                      <p:tavLst>
                                        <p:tav tm="0">
                                          <p:val>
                                            <p:fltVal val="0"/>
                                          </p:val>
                                        </p:tav>
                                        <p:tav tm="100000">
                                          <p:val>
                                            <p:strVal val="#ppt_w"/>
                                          </p:val>
                                        </p:tav>
                                      </p:tavLst>
                                    </p:anim>
                                    <p:anim calcmode="lin" valueType="num">
                                      <p:cBhvr>
                                        <p:cTn id="152" dur="500" fill="hold"/>
                                        <p:tgtEl>
                                          <p:spTgt spid="9">
                                            <p:graphicEl>
                                              <a:dgm id="{438BF881-361B-4B84-BE5B-CA798A35B598}"/>
                                            </p:graphicEl>
                                          </p:spTgt>
                                        </p:tgtEl>
                                        <p:attrNameLst>
                                          <p:attrName>ppt_h</p:attrName>
                                        </p:attrNameLst>
                                      </p:cBhvr>
                                      <p:tavLst>
                                        <p:tav tm="0">
                                          <p:val>
                                            <p:fltVal val="0"/>
                                          </p:val>
                                        </p:tav>
                                        <p:tav tm="100000">
                                          <p:val>
                                            <p:strVal val="#ppt_h"/>
                                          </p:val>
                                        </p:tav>
                                      </p:tavLst>
                                    </p:anim>
                                    <p:animEffect transition="in" filter="fade">
                                      <p:cBhvr>
                                        <p:cTn id="153" dur="500"/>
                                        <p:tgtEl>
                                          <p:spTgt spid="9">
                                            <p:graphicEl>
                                              <a:dgm id="{438BF881-361B-4B84-BE5B-CA798A35B598}"/>
                                            </p:graphicEl>
                                          </p:spTgt>
                                        </p:tgtEl>
                                      </p:cBhvr>
                                    </p:animEffect>
                                    <p:anim calcmode="lin" valueType="num">
                                      <p:cBhvr>
                                        <p:cTn id="154" dur="500" fill="hold"/>
                                        <p:tgtEl>
                                          <p:spTgt spid="9">
                                            <p:graphicEl>
                                              <a:dgm id="{438BF881-361B-4B84-BE5B-CA798A35B598}"/>
                                            </p:graphicEl>
                                          </p:spTgt>
                                        </p:tgtEl>
                                        <p:attrNameLst>
                                          <p:attrName>ppt_x</p:attrName>
                                        </p:attrNameLst>
                                      </p:cBhvr>
                                      <p:tavLst>
                                        <p:tav tm="0">
                                          <p:val>
                                            <p:fltVal val="0.5"/>
                                          </p:val>
                                        </p:tav>
                                        <p:tav tm="100000">
                                          <p:val>
                                            <p:strVal val="#ppt_x"/>
                                          </p:val>
                                        </p:tav>
                                      </p:tavLst>
                                    </p:anim>
                                    <p:anim calcmode="lin" valueType="num">
                                      <p:cBhvr>
                                        <p:cTn id="155" dur="500" fill="hold"/>
                                        <p:tgtEl>
                                          <p:spTgt spid="9">
                                            <p:graphicEl>
                                              <a:dgm id="{438BF881-361B-4B84-BE5B-CA798A35B598}"/>
                                            </p:graphicEl>
                                          </p:spTgt>
                                        </p:tgtEl>
                                        <p:attrNameLst>
                                          <p:attrName>ppt_y</p:attrName>
                                        </p:attrNameLst>
                                      </p:cBhvr>
                                      <p:tavLst>
                                        <p:tav tm="0">
                                          <p:val>
                                            <p:fltVal val="0.5"/>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53" presetClass="entr" presetSubtype="528" fill="hold" grpId="0" nodeType="clickEffect">
                                  <p:stCondLst>
                                    <p:cond delay="0"/>
                                  </p:stCondLst>
                                  <p:childTnLst>
                                    <p:set>
                                      <p:cBhvr>
                                        <p:cTn id="159" dur="1" fill="hold">
                                          <p:stCondLst>
                                            <p:cond delay="0"/>
                                          </p:stCondLst>
                                        </p:cTn>
                                        <p:tgtEl>
                                          <p:spTgt spid="9">
                                            <p:graphicEl>
                                              <a:dgm id="{AB5E8483-8E1A-49E8-9A9A-C5E54944D915}"/>
                                            </p:graphicEl>
                                          </p:spTgt>
                                        </p:tgtEl>
                                        <p:attrNameLst>
                                          <p:attrName>style.visibility</p:attrName>
                                        </p:attrNameLst>
                                      </p:cBhvr>
                                      <p:to>
                                        <p:strVal val="visible"/>
                                      </p:to>
                                    </p:set>
                                    <p:anim calcmode="lin" valueType="num">
                                      <p:cBhvr>
                                        <p:cTn id="160" dur="500" fill="hold"/>
                                        <p:tgtEl>
                                          <p:spTgt spid="9">
                                            <p:graphicEl>
                                              <a:dgm id="{AB5E8483-8E1A-49E8-9A9A-C5E54944D915}"/>
                                            </p:graphicEl>
                                          </p:spTgt>
                                        </p:tgtEl>
                                        <p:attrNameLst>
                                          <p:attrName>ppt_w</p:attrName>
                                        </p:attrNameLst>
                                      </p:cBhvr>
                                      <p:tavLst>
                                        <p:tav tm="0">
                                          <p:val>
                                            <p:fltVal val="0"/>
                                          </p:val>
                                        </p:tav>
                                        <p:tav tm="100000">
                                          <p:val>
                                            <p:strVal val="#ppt_w"/>
                                          </p:val>
                                        </p:tav>
                                      </p:tavLst>
                                    </p:anim>
                                    <p:anim calcmode="lin" valueType="num">
                                      <p:cBhvr>
                                        <p:cTn id="161" dur="500" fill="hold"/>
                                        <p:tgtEl>
                                          <p:spTgt spid="9">
                                            <p:graphicEl>
                                              <a:dgm id="{AB5E8483-8E1A-49E8-9A9A-C5E54944D915}"/>
                                            </p:graphicEl>
                                          </p:spTgt>
                                        </p:tgtEl>
                                        <p:attrNameLst>
                                          <p:attrName>ppt_h</p:attrName>
                                        </p:attrNameLst>
                                      </p:cBhvr>
                                      <p:tavLst>
                                        <p:tav tm="0">
                                          <p:val>
                                            <p:fltVal val="0"/>
                                          </p:val>
                                        </p:tav>
                                        <p:tav tm="100000">
                                          <p:val>
                                            <p:strVal val="#ppt_h"/>
                                          </p:val>
                                        </p:tav>
                                      </p:tavLst>
                                    </p:anim>
                                    <p:animEffect transition="in" filter="fade">
                                      <p:cBhvr>
                                        <p:cTn id="162" dur="500"/>
                                        <p:tgtEl>
                                          <p:spTgt spid="9">
                                            <p:graphicEl>
                                              <a:dgm id="{AB5E8483-8E1A-49E8-9A9A-C5E54944D915}"/>
                                            </p:graphicEl>
                                          </p:spTgt>
                                        </p:tgtEl>
                                      </p:cBhvr>
                                    </p:animEffect>
                                    <p:anim calcmode="lin" valueType="num">
                                      <p:cBhvr>
                                        <p:cTn id="163" dur="500" fill="hold"/>
                                        <p:tgtEl>
                                          <p:spTgt spid="9">
                                            <p:graphicEl>
                                              <a:dgm id="{AB5E8483-8E1A-49E8-9A9A-C5E54944D915}"/>
                                            </p:graphicEl>
                                          </p:spTgt>
                                        </p:tgtEl>
                                        <p:attrNameLst>
                                          <p:attrName>ppt_x</p:attrName>
                                        </p:attrNameLst>
                                      </p:cBhvr>
                                      <p:tavLst>
                                        <p:tav tm="0">
                                          <p:val>
                                            <p:fltVal val="0.5"/>
                                          </p:val>
                                        </p:tav>
                                        <p:tav tm="100000">
                                          <p:val>
                                            <p:strVal val="#ppt_x"/>
                                          </p:val>
                                        </p:tav>
                                      </p:tavLst>
                                    </p:anim>
                                    <p:anim calcmode="lin" valueType="num">
                                      <p:cBhvr>
                                        <p:cTn id="164" dur="500" fill="hold"/>
                                        <p:tgtEl>
                                          <p:spTgt spid="9">
                                            <p:graphicEl>
                                              <a:dgm id="{AB5E8483-8E1A-49E8-9A9A-C5E54944D915}"/>
                                            </p:graphicEl>
                                          </p:spTgt>
                                        </p:tgtEl>
                                        <p:attrNameLst>
                                          <p:attrName>ppt_y</p:attrName>
                                        </p:attrNameLst>
                                      </p:cBhvr>
                                      <p:tavLst>
                                        <p:tav tm="0">
                                          <p:val>
                                            <p:fltVal val="0.5"/>
                                          </p:val>
                                        </p:tav>
                                        <p:tav tm="100000">
                                          <p:val>
                                            <p:strVal val="#ppt_y"/>
                                          </p:val>
                                        </p:tav>
                                      </p:tavLst>
                                    </p:anim>
                                  </p:childTnLst>
                                </p:cTn>
                              </p:par>
                              <p:par>
                                <p:cTn id="165" presetID="53" presetClass="entr" presetSubtype="528" fill="hold" grpId="0" nodeType="withEffect">
                                  <p:stCondLst>
                                    <p:cond delay="0"/>
                                  </p:stCondLst>
                                  <p:childTnLst>
                                    <p:set>
                                      <p:cBhvr>
                                        <p:cTn id="166" dur="1" fill="hold">
                                          <p:stCondLst>
                                            <p:cond delay="0"/>
                                          </p:stCondLst>
                                        </p:cTn>
                                        <p:tgtEl>
                                          <p:spTgt spid="9">
                                            <p:graphicEl>
                                              <a:dgm id="{8EC7EA23-0E80-4387-A305-DB4E2A2311D8}"/>
                                            </p:graphicEl>
                                          </p:spTgt>
                                        </p:tgtEl>
                                        <p:attrNameLst>
                                          <p:attrName>style.visibility</p:attrName>
                                        </p:attrNameLst>
                                      </p:cBhvr>
                                      <p:to>
                                        <p:strVal val="visible"/>
                                      </p:to>
                                    </p:set>
                                    <p:anim calcmode="lin" valueType="num">
                                      <p:cBhvr>
                                        <p:cTn id="167" dur="500" fill="hold"/>
                                        <p:tgtEl>
                                          <p:spTgt spid="9">
                                            <p:graphicEl>
                                              <a:dgm id="{8EC7EA23-0E80-4387-A305-DB4E2A2311D8}"/>
                                            </p:graphicEl>
                                          </p:spTgt>
                                        </p:tgtEl>
                                        <p:attrNameLst>
                                          <p:attrName>ppt_w</p:attrName>
                                        </p:attrNameLst>
                                      </p:cBhvr>
                                      <p:tavLst>
                                        <p:tav tm="0">
                                          <p:val>
                                            <p:fltVal val="0"/>
                                          </p:val>
                                        </p:tav>
                                        <p:tav tm="100000">
                                          <p:val>
                                            <p:strVal val="#ppt_w"/>
                                          </p:val>
                                        </p:tav>
                                      </p:tavLst>
                                    </p:anim>
                                    <p:anim calcmode="lin" valueType="num">
                                      <p:cBhvr>
                                        <p:cTn id="168" dur="500" fill="hold"/>
                                        <p:tgtEl>
                                          <p:spTgt spid="9">
                                            <p:graphicEl>
                                              <a:dgm id="{8EC7EA23-0E80-4387-A305-DB4E2A2311D8}"/>
                                            </p:graphicEl>
                                          </p:spTgt>
                                        </p:tgtEl>
                                        <p:attrNameLst>
                                          <p:attrName>ppt_h</p:attrName>
                                        </p:attrNameLst>
                                      </p:cBhvr>
                                      <p:tavLst>
                                        <p:tav tm="0">
                                          <p:val>
                                            <p:fltVal val="0"/>
                                          </p:val>
                                        </p:tav>
                                        <p:tav tm="100000">
                                          <p:val>
                                            <p:strVal val="#ppt_h"/>
                                          </p:val>
                                        </p:tav>
                                      </p:tavLst>
                                    </p:anim>
                                    <p:animEffect transition="in" filter="fade">
                                      <p:cBhvr>
                                        <p:cTn id="169" dur="500"/>
                                        <p:tgtEl>
                                          <p:spTgt spid="9">
                                            <p:graphicEl>
                                              <a:dgm id="{8EC7EA23-0E80-4387-A305-DB4E2A2311D8}"/>
                                            </p:graphicEl>
                                          </p:spTgt>
                                        </p:tgtEl>
                                      </p:cBhvr>
                                    </p:animEffect>
                                    <p:anim calcmode="lin" valueType="num">
                                      <p:cBhvr>
                                        <p:cTn id="170" dur="500" fill="hold"/>
                                        <p:tgtEl>
                                          <p:spTgt spid="9">
                                            <p:graphicEl>
                                              <a:dgm id="{8EC7EA23-0E80-4387-A305-DB4E2A2311D8}"/>
                                            </p:graphicEl>
                                          </p:spTgt>
                                        </p:tgtEl>
                                        <p:attrNameLst>
                                          <p:attrName>ppt_x</p:attrName>
                                        </p:attrNameLst>
                                      </p:cBhvr>
                                      <p:tavLst>
                                        <p:tav tm="0">
                                          <p:val>
                                            <p:fltVal val="0.5"/>
                                          </p:val>
                                        </p:tav>
                                        <p:tav tm="100000">
                                          <p:val>
                                            <p:strVal val="#ppt_x"/>
                                          </p:val>
                                        </p:tav>
                                      </p:tavLst>
                                    </p:anim>
                                    <p:anim calcmode="lin" valueType="num">
                                      <p:cBhvr>
                                        <p:cTn id="171" dur="500" fill="hold"/>
                                        <p:tgtEl>
                                          <p:spTgt spid="9">
                                            <p:graphicEl>
                                              <a:dgm id="{8EC7EA23-0E80-4387-A305-DB4E2A2311D8}"/>
                                            </p:graphicEl>
                                          </p:spTgt>
                                        </p:tgtEl>
                                        <p:attrNameLst>
                                          <p:attrName>ppt_y</p:attrName>
                                        </p:attrNameLst>
                                      </p:cBhvr>
                                      <p:tavLst>
                                        <p:tav tm="0">
                                          <p:val>
                                            <p:fltVal val="0.5"/>
                                          </p:val>
                                        </p:tav>
                                        <p:tav tm="100000">
                                          <p:val>
                                            <p:strVal val="#ppt_y"/>
                                          </p:val>
                                        </p:tav>
                                      </p:tavLst>
                                    </p:anim>
                                  </p:childTnLst>
                                </p:cTn>
                              </p:par>
                            </p:childTnLst>
                          </p:cTn>
                        </p:par>
                      </p:childTnLst>
                    </p:cTn>
                  </p:par>
                  <p:par>
                    <p:cTn id="172" fill="hold">
                      <p:stCondLst>
                        <p:cond delay="indefinite"/>
                      </p:stCondLst>
                      <p:childTnLst>
                        <p:par>
                          <p:cTn id="173" fill="hold">
                            <p:stCondLst>
                              <p:cond delay="0"/>
                            </p:stCondLst>
                            <p:childTnLst>
                              <p:par>
                                <p:cTn id="174" presetID="22" presetClass="entr" presetSubtype="8" fill="hold" grpId="0" nodeType="clickEffect">
                                  <p:stCondLst>
                                    <p:cond delay="0"/>
                                  </p:stCondLst>
                                  <p:childTnLst>
                                    <p:set>
                                      <p:cBhvr>
                                        <p:cTn id="175" dur="1" fill="hold">
                                          <p:stCondLst>
                                            <p:cond delay="0"/>
                                          </p:stCondLst>
                                        </p:cTn>
                                        <p:tgtEl>
                                          <p:spTgt spid="10">
                                            <p:txEl>
                                              <p:pRg st="0" end="0"/>
                                            </p:txEl>
                                          </p:spTgt>
                                        </p:tgtEl>
                                        <p:attrNameLst>
                                          <p:attrName>style.visibility</p:attrName>
                                        </p:attrNameLst>
                                      </p:cBhvr>
                                      <p:to>
                                        <p:strVal val="visible"/>
                                      </p:to>
                                    </p:set>
                                    <p:animEffect transition="in" filter="wipe(left)">
                                      <p:cBhvr>
                                        <p:cTn id="176" dur="500"/>
                                        <p:tgtEl>
                                          <p:spTgt spid="10">
                                            <p:txEl>
                                              <p:pRg st="0" end="0"/>
                                            </p:txEl>
                                          </p:spTgt>
                                        </p:tgtEl>
                                      </p:cBhvr>
                                    </p:animEffect>
                                  </p:childTnLst>
                                </p:cTn>
                              </p:par>
                            </p:childTnLst>
                          </p:cTn>
                        </p:par>
                      </p:childTnLst>
                    </p:cTn>
                  </p:par>
                  <p:par>
                    <p:cTn id="177" fill="hold">
                      <p:stCondLst>
                        <p:cond delay="indefinite"/>
                      </p:stCondLst>
                      <p:childTnLst>
                        <p:par>
                          <p:cTn id="178" fill="hold">
                            <p:stCondLst>
                              <p:cond delay="0"/>
                            </p:stCondLst>
                            <p:childTnLst>
                              <p:par>
                                <p:cTn id="179" presetID="22" presetClass="entr" presetSubtype="8" fill="hold" grpId="0" nodeType="clickEffect">
                                  <p:stCondLst>
                                    <p:cond delay="0"/>
                                  </p:stCondLst>
                                  <p:childTnLst>
                                    <p:set>
                                      <p:cBhvr>
                                        <p:cTn id="180" dur="1" fill="hold">
                                          <p:stCondLst>
                                            <p:cond delay="0"/>
                                          </p:stCondLst>
                                        </p:cTn>
                                        <p:tgtEl>
                                          <p:spTgt spid="10">
                                            <p:txEl>
                                              <p:pRg st="1" end="1"/>
                                            </p:txEl>
                                          </p:spTgt>
                                        </p:tgtEl>
                                        <p:attrNameLst>
                                          <p:attrName>style.visibility</p:attrName>
                                        </p:attrNameLst>
                                      </p:cBhvr>
                                      <p:to>
                                        <p:strVal val="visible"/>
                                      </p:to>
                                    </p:set>
                                    <p:animEffect transition="in" filter="wipe(left)">
                                      <p:cBhvr>
                                        <p:cTn id="181"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p:bldSub>
          <a:bldDgm bld="one"/>
        </p:bldSub>
      </p:bldGraphic>
      <p:bldGraphic spid="8" grpId="0">
        <p:bldSub>
          <a:bldDgm bld="one"/>
        </p:bldSub>
      </p:bldGraphic>
      <p:bldGraphic spid="9" grpId="0">
        <p:bldSub>
          <a:bldDgm bld="one"/>
        </p:bldSub>
      </p:bldGraphic>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AB366811-101B-4DF9-8F37-1332A4F7EE42}"/>
              </a:ext>
            </a:extLst>
          </p:cNvPr>
          <p:cNvSpPr txBox="1"/>
          <p:nvPr/>
        </p:nvSpPr>
        <p:spPr>
          <a:xfrm>
            <a:off x="956059" y="562651"/>
            <a:ext cx="7987936" cy="4154984"/>
          </a:xfrm>
          <a:prstGeom prst="rect">
            <a:avLst/>
          </a:prstGeom>
          <a:noFill/>
        </p:spPr>
        <p:txBody>
          <a:bodyPr wrap="square">
            <a:spAutoFit/>
          </a:bodyPr>
          <a:lstStyle/>
          <a:p>
            <a:pPr>
              <a:spcBef>
                <a:spcPts val="600"/>
              </a:spcBef>
            </a:pPr>
            <a:r>
              <a:rPr lang="es-ES" sz="2400">
                <a:latin typeface="Cooper Black" panose="0208090404030B020404" pitchFamily="18" charset="0"/>
              </a:rPr>
              <a:t>“</a:t>
            </a:r>
            <a:r>
              <a:rPr lang="en-US" sz="2400">
                <a:latin typeface="Cooper Black" panose="0208090404030B020404" pitchFamily="18" charset="0"/>
              </a:rPr>
              <a:t>In the annals of human history, the growth of nations, the rise and fall of empires, appear as if dependent on the will and prowess of man; the shaping of events seems, to a great degree, to be determined by his power, ambition, or caprice. But in the word of God the curtain is drawn aside, and we behold, above, behind, and through all the play and counterplay of human interest and power and passions, the agencies of the All-merciful One, silently, patiently working out the counsels of His own will.</a:t>
            </a:r>
            <a:r>
              <a:rPr lang="es-ES" sz="2400">
                <a:latin typeface="Cooper Black" panose="0208090404030B020404" pitchFamily="18" charset="0"/>
              </a:rPr>
              <a:t>”</a:t>
            </a:r>
            <a:endParaRPr lang="es-ES" sz="2400" dirty="0">
              <a:latin typeface="Cooper Black" panose="0208090404030B020404" pitchFamily="18" charset="0"/>
            </a:endParaRPr>
          </a:p>
        </p:txBody>
      </p:sp>
      <p:sp>
        <p:nvSpPr>
          <p:cNvPr id="4" name="CuadroTexto 3">
            <a:extLst>
              <a:ext uri="{FF2B5EF4-FFF2-40B4-BE49-F238E27FC236}">
                <a16:creationId xmlns:a16="http://schemas.microsoft.com/office/drawing/2014/main" xmlns="" id="{8881C10E-9659-45A8-975D-900E46E671D5}"/>
              </a:ext>
            </a:extLst>
          </p:cNvPr>
          <p:cNvSpPr txBox="1"/>
          <p:nvPr/>
        </p:nvSpPr>
        <p:spPr>
          <a:xfrm>
            <a:off x="4852287" y="4635138"/>
            <a:ext cx="4210833" cy="369332"/>
          </a:xfrm>
          <a:prstGeom prst="rect">
            <a:avLst/>
          </a:prstGeom>
          <a:noFill/>
        </p:spPr>
        <p:txBody>
          <a:bodyPr wrap="none" rtlCol="0">
            <a:spAutoFit/>
          </a:bodyPr>
          <a:lstStyle/>
          <a:p>
            <a:pPr algn="r"/>
            <a:r>
              <a:rPr lang="en-US" b="1"/>
              <a:t>E.G.W. (Prophets and Kings, cp. 40, p. 499)</a:t>
            </a:r>
            <a:endParaRPr lang="es-ES" b="1" dirty="0"/>
          </a:p>
        </p:txBody>
      </p:sp>
    </p:spTree>
    <p:extLst>
      <p:ext uri="{BB962C8B-B14F-4D97-AF65-F5344CB8AC3E}">
        <p14:creationId xmlns:p14="http://schemas.microsoft.com/office/powerpoint/2010/main" val="2825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xmlns="" id="{5BAE0F4C-27C5-4F54-B5FA-D8937A5F436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83715" y="3353924"/>
            <a:ext cx="1420949" cy="1660988"/>
          </a:xfrm>
          <a:prstGeom prst="rect">
            <a:avLst/>
          </a:prstGeom>
          <a:ln w="88900" cap="sq" cmpd="thickThin">
            <a:solidFill>
              <a:srgbClr val="000000"/>
            </a:solidFill>
            <a:prstDash val="solid"/>
            <a:miter lim="800000"/>
          </a:ln>
          <a:effectLst>
            <a:innerShdw blurRad="76200">
              <a:srgbClr val="000000"/>
            </a:innerShdw>
          </a:effectLst>
        </p:spPr>
      </p:pic>
      <p:pic>
        <p:nvPicPr>
          <p:cNvPr id="17" name="Imagen 16">
            <a:extLst>
              <a:ext uri="{FF2B5EF4-FFF2-40B4-BE49-F238E27FC236}">
                <a16:creationId xmlns:a16="http://schemas.microsoft.com/office/drawing/2014/main" xmlns="" id="{CD82E1C8-4CF6-4BCB-ADA8-53E2791C8D1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457" y="597557"/>
            <a:ext cx="1849174" cy="12000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xmlns="" id="{B48352D9-95B4-4D95-A4FA-CCAFC244B8DE}"/>
              </a:ext>
            </a:extLst>
          </p:cNvPr>
          <p:cNvSpPr txBox="1"/>
          <p:nvPr/>
        </p:nvSpPr>
        <p:spPr>
          <a:xfrm>
            <a:off x="0" y="-79827"/>
            <a:ext cx="9143999" cy="769441"/>
          </a:xfrm>
          <a:prstGeom prst="rect">
            <a:avLst/>
          </a:prstGeom>
          <a:noFill/>
        </p:spPr>
        <p:txBody>
          <a:bodyPr wrap="square">
            <a:spAutoFit/>
          </a:bodyPr>
          <a:lstStyle/>
          <a:p>
            <a:pPr algn="ctr"/>
            <a:r>
              <a:rPr lang="en-US" sz="4400" b="1">
                <a:ln w="10160">
                  <a:solidFill>
                    <a:srgbClr val="112B43"/>
                  </a:solidFill>
                  <a:prstDash val="solid"/>
                </a:ln>
                <a:solidFill>
                  <a:srgbClr val="FFFFFF"/>
                </a:solidFill>
                <a:effectLst>
                  <a:outerShdw blurRad="38100" dist="22860" dir="5400000" algn="tl" rotWithShape="0">
                    <a:srgbClr val="000000">
                      <a:alpha val="67000"/>
                    </a:srgbClr>
                  </a:outerShdw>
                </a:effectLst>
              </a:rPr>
              <a:t>THE FATE OF BABYLON IS FORETOLD</a:t>
            </a:r>
            <a:endParaRPr lang="es-ES" sz="4400" b="1" dirty="0">
              <a:ln w="10160">
                <a:solidFill>
                  <a:srgbClr val="112B43"/>
                </a:solidFill>
                <a:prstDash val="solid"/>
              </a:ln>
              <a:solidFill>
                <a:srgbClr val="FFFFFF"/>
              </a:solidFill>
              <a:effectLst>
                <a:outerShdw blurRad="38100" dist="22860" dir="5400000" algn="tl" rotWithShape="0">
                  <a:srgbClr val="000000">
                    <a:alpha val="67000"/>
                  </a:srgbClr>
                </a:outerShdw>
              </a:effectLst>
            </a:endParaRPr>
          </a:p>
        </p:txBody>
      </p:sp>
      <p:sp>
        <p:nvSpPr>
          <p:cNvPr id="5" name="CuadroTexto 4">
            <a:extLst>
              <a:ext uri="{FF2B5EF4-FFF2-40B4-BE49-F238E27FC236}">
                <a16:creationId xmlns:a16="http://schemas.microsoft.com/office/drawing/2014/main" xmlns="" id="{61328C68-AA67-498B-90B0-1AF61386B226}"/>
              </a:ext>
            </a:extLst>
          </p:cNvPr>
          <p:cNvSpPr txBox="1"/>
          <p:nvPr/>
        </p:nvSpPr>
        <p:spPr>
          <a:xfrm>
            <a:off x="2073965" y="543894"/>
            <a:ext cx="6930699" cy="584775"/>
          </a:xfrm>
          <a:prstGeom prst="rect">
            <a:avLst/>
          </a:prstGeom>
          <a:noFill/>
        </p:spPr>
        <p:txBody>
          <a:bodyPr wrap="square">
            <a:spAutoFit/>
            <a:scene3d>
              <a:camera prst="orthographicFront"/>
              <a:lightRig rig="threePt" dir="t"/>
            </a:scene3d>
            <a:sp3d extrusionH="57150">
              <a:bevelT w="38100" h="38100"/>
            </a:sp3d>
          </a:bodyPr>
          <a:lstStyle/>
          <a:p>
            <a:r>
              <a:rPr lang="es-ES" sz="1600" b="1">
                <a:solidFill>
                  <a:schemeClr val="accent6">
                    <a:lumMod val="50000"/>
                  </a:schemeClr>
                </a:solidFill>
                <a:latin typeface="Comic Sans MS" panose="030F0702030302020204" pitchFamily="66" charset="0"/>
              </a:rPr>
              <a:t>“</a:t>
            </a:r>
            <a:r>
              <a:rPr lang="en-US" sz="1600" b="1">
                <a:solidFill>
                  <a:schemeClr val="accent6">
                    <a:lumMod val="50000"/>
                  </a:schemeClr>
                </a:solidFill>
                <a:latin typeface="Comic Sans MS" panose="030F0702030302020204" pitchFamily="66" charset="0"/>
              </a:rPr>
              <a:t>Behold, I will stir up the Medes against them, who will not regard silver; and as for gold, they will not delight in it.</a:t>
            </a:r>
            <a:r>
              <a:rPr lang="es-ES" sz="1600" b="1">
                <a:solidFill>
                  <a:schemeClr val="accent6">
                    <a:lumMod val="50000"/>
                  </a:schemeClr>
                </a:solidFill>
                <a:latin typeface="Comic Sans MS" panose="030F0702030302020204" pitchFamily="66" charset="0"/>
              </a:rPr>
              <a:t>” </a:t>
            </a:r>
            <a:r>
              <a:rPr lang="es-ES" sz="1400" b="1">
                <a:solidFill>
                  <a:schemeClr val="accent6">
                    <a:lumMod val="50000"/>
                  </a:schemeClr>
                </a:solidFill>
                <a:latin typeface="Comic Sans MS" panose="030F0702030302020204" pitchFamily="66" charset="0"/>
              </a:rPr>
              <a:t>(Isaiah </a:t>
            </a:r>
            <a:r>
              <a:rPr lang="es-ES" sz="1400" b="1" dirty="0">
                <a:solidFill>
                  <a:schemeClr val="accent6">
                    <a:lumMod val="50000"/>
                  </a:schemeClr>
                </a:solidFill>
                <a:latin typeface="Comic Sans MS" panose="030F0702030302020204" pitchFamily="66" charset="0"/>
              </a:rPr>
              <a:t>13:17)</a:t>
            </a:r>
            <a:endParaRPr lang="es-ES" sz="1600" b="1" dirty="0">
              <a:solidFill>
                <a:schemeClr val="accent6">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3E958000-44B7-4B16-9EE4-395CFDDD4D85}"/>
              </a:ext>
            </a:extLst>
          </p:cNvPr>
          <p:cNvSpPr txBox="1"/>
          <p:nvPr/>
        </p:nvSpPr>
        <p:spPr>
          <a:xfrm>
            <a:off x="99390" y="1929026"/>
            <a:ext cx="8947284" cy="923330"/>
          </a:xfrm>
          <a:prstGeom prst="rect">
            <a:avLst/>
          </a:prstGeom>
          <a:noFill/>
        </p:spPr>
        <p:txBody>
          <a:bodyPr wrap="square" rtlCol="0">
            <a:spAutoFit/>
          </a:bodyPr>
          <a:lstStyle/>
          <a:p>
            <a:pPr>
              <a:spcBef>
                <a:spcPts val="600"/>
              </a:spcBef>
            </a:pPr>
            <a:r>
              <a:rPr lang="en-US" b="1"/>
              <a:t>Isaiah explained the future fall of Babylon by comparing it to the Second Coming (v. 9-11), like Jesus did when He foretold the destruction of Jerusalem and mixed it with events of the Second Coming.</a:t>
            </a:r>
            <a:endParaRPr lang="es-ES" b="1" dirty="0"/>
          </a:p>
        </p:txBody>
      </p:sp>
      <p:grpSp>
        <p:nvGrpSpPr>
          <p:cNvPr id="11" name="Grupo 10">
            <a:extLst>
              <a:ext uri="{FF2B5EF4-FFF2-40B4-BE49-F238E27FC236}">
                <a16:creationId xmlns:a16="http://schemas.microsoft.com/office/drawing/2014/main" xmlns="" id="{168F5282-F981-47EA-8D0E-64E6A1E980F7}"/>
              </a:ext>
            </a:extLst>
          </p:cNvPr>
          <p:cNvGrpSpPr/>
          <p:nvPr/>
        </p:nvGrpSpPr>
        <p:grpSpPr>
          <a:xfrm>
            <a:off x="6942007" y="1167712"/>
            <a:ext cx="2062657" cy="687574"/>
            <a:chOff x="5585840" y="1225378"/>
            <a:chExt cx="3440595" cy="1146901"/>
          </a:xfrm>
        </p:grpSpPr>
        <p:pic>
          <p:nvPicPr>
            <p:cNvPr id="4" name="Imagen 3">
              <a:extLst>
                <a:ext uri="{FF2B5EF4-FFF2-40B4-BE49-F238E27FC236}">
                  <a16:creationId xmlns:a16="http://schemas.microsoft.com/office/drawing/2014/main" xmlns="" id="{DD8E3E74-7E28-4717-A3BF-DB69FB38311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85840" y="1225378"/>
              <a:ext cx="1144080" cy="114408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Imagen 7">
              <a:extLst>
                <a:ext uri="{FF2B5EF4-FFF2-40B4-BE49-F238E27FC236}">
                  <a16:creationId xmlns:a16="http://schemas.microsoft.com/office/drawing/2014/main" xmlns="" id="{C5129831-4ECF-498B-94DE-E907A0FCE1D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29920" y="1225378"/>
              <a:ext cx="1144080" cy="114408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 name="Imagen 9">
              <a:extLst>
                <a:ext uri="{FF2B5EF4-FFF2-40B4-BE49-F238E27FC236}">
                  <a16:creationId xmlns:a16="http://schemas.microsoft.com/office/drawing/2014/main" xmlns="" id="{0F2C4370-DE65-465C-AA86-7D522B8DEB8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874000" y="1225378"/>
              <a:ext cx="1152435" cy="114690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grpSp>
      <p:pic>
        <p:nvPicPr>
          <p:cNvPr id="15" name="Imagen 14">
            <a:extLst>
              <a:ext uri="{FF2B5EF4-FFF2-40B4-BE49-F238E27FC236}">
                <a16:creationId xmlns:a16="http://schemas.microsoft.com/office/drawing/2014/main" xmlns="" id="{9418582D-1FCD-48BE-AFDD-CA59419D333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5846" y="2925806"/>
            <a:ext cx="2644102" cy="21021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CuadroTexto 19">
            <a:extLst>
              <a:ext uri="{FF2B5EF4-FFF2-40B4-BE49-F238E27FC236}">
                <a16:creationId xmlns:a16="http://schemas.microsoft.com/office/drawing/2014/main" xmlns="" id="{06C5E22A-ECD2-4A86-A682-C0F42F60BF15}"/>
              </a:ext>
            </a:extLst>
          </p:cNvPr>
          <p:cNvSpPr txBox="1"/>
          <p:nvPr/>
        </p:nvSpPr>
        <p:spPr>
          <a:xfrm>
            <a:off x="2864804" y="2849222"/>
            <a:ext cx="6101239" cy="646331"/>
          </a:xfrm>
          <a:prstGeom prst="rect">
            <a:avLst/>
          </a:prstGeom>
          <a:noFill/>
        </p:spPr>
        <p:txBody>
          <a:bodyPr wrap="square">
            <a:spAutoFit/>
          </a:bodyPr>
          <a:lstStyle/>
          <a:p>
            <a:pPr>
              <a:spcBef>
                <a:spcPts val="600"/>
              </a:spcBef>
            </a:pPr>
            <a:r>
              <a:rPr lang="en-US" b="1"/>
              <a:t>God was in control of those events, but He let the men involved do their own will (v. 15-18).</a:t>
            </a:r>
            <a:endParaRPr lang="es-ES" b="1" dirty="0"/>
          </a:p>
        </p:txBody>
      </p:sp>
      <p:sp>
        <p:nvSpPr>
          <p:cNvPr id="22" name="CuadroTexto 21">
            <a:extLst>
              <a:ext uri="{FF2B5EF4-FFF2-40B4-BE49-F238E27FC236}">
                <a16:creationId xmlns:a16="http://schemas.microsoft.com/office/drawing/2014/main" xmlns="" id="{853E0D0E-0B90-4E66-9B3C-9A28AD1ABB69}"/>
              </a:ext>
            </a:extLst>
          </p:cNvPr>
          <p:cNvSpPr txBox="1"/>
          <p:nvPr/>
        </p:nvSpPr>
        <p:spPr>
          <a:xfrm>
            <a:off x="2850585" y="3600276"/>
            <a:ext cx="4625221" cy="1477328"/>
          </a:xfrm>
          <a:prstGeom prst="rect">
            <a:avLst/>
          </a:prstGeom>
          <a:noFill/>
        </p:spPr>
        <p:txBody>
          <a:bodyPr wrap="square">
            <a:spAutoFit/>
          </a:bodyPr>
          <a:lstStyle/>
          <a:p>
            <a:pPr>
              <a:spcBef>
                <a:spcPts val="600"/>
              </a:spcBef>
            </a:pPr>
            <a:r>
              <a:rPr lang="en-US" b="1"/>
              <a:t>Babylon became one of the capital cities of the Medo-Persian Empire. When Alexander the Great entered Babylon, it already was in a deteriorated state. It gradually sank into the oblivion and abandonment (v. 20).</a:t>
            </a:r>
            <a:endParaRPr lang="es-ES" b="1" dirty="0"/>
          </a:p>
        </p:txBody>
      </p:sp>
      <p:sp>
        <p:nvSpPr>
          <p:cNvPr id="24" name="CuadroTexto 23">
            <a:extLst>
              <a:ext uri="{FF2B5EF4-FFF2-40B4-BE49-F238E27FC236}">
                <a16:creationId xmlns:a16="http://schemas.microsoft.com/office/drawing/2014/main" xmlns="" id="{2E95E417-D723-4635-8DB6-13D3B8BF16AF}"/>
              </a:ext>
            </a:extLst>
          </p:cNvPr>
          <p:cNvSpPr txBox="1"/>
          <p:nvPr/>
        </p:nvSpPr>
        <p:spPr>
          <a:xfrm>
            <a:off x="2073965" y="1209244"/>
            <a:ext cx="4262935" cy="646331"/>
          </a:xfrm>
          <a:prstGeom prst="rect">
            <a:avLst/>
          </a:prstGeom>
          <a:noFill/>
        </p:spPr>
        <p:txBody>
          <a:bodyPr wrap="square">
            <a:spAutoFit/>
          </a:bodyPr>
          <a:lstStyle/>
          <a:p>
            <a:pPr>
              <a:spcBef>
                <a:spcPts val="600"/>
              </a:spcBef>
            </a:pPr>
            <a:r>
              <a:rPr lang="en-US" b="1"/>
              <a:t>Babylon was not an important nation when this verse was written.</a:t>
            </a:r>
            <a:endParaRPr lang="es-ES" b="1" dirty="0"/>
          </a:p>
        </p:txBody>
      </p:sp>
    </p:spTree>
    <p:extLst>
      <p:ext uri="{BB962C8B-B14F-4D97-AF65-F5344CB8AC3E}">
        <p14:creationId xmlns:p14="http://schemas.microsoft.com/office/powerpoint/2010/main" val="104994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900" decel="100000" fill="hold"/>
                                        <p:tgtEl>
                                          <p:spTgt spid="17"/>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900" decel="100000" fill="hold"/>
                                        <p:tgtEl>
                                          <p:spTgt spid="24"/>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outVertical)">
                                      <p:cBhvr>
                                        <p:cTn id="38" dur="500"/>
                                        <p:tgtEl>
                                          <p:spTgt spid="11"/>
                                        </p:tgtEl>
                                      </p:cBhvr>
                                    </p:animEffect>
                                  </p:childTnLst>
                                </p:cTn>
                              </p:par>
                              <p:par>
                                <p:cTn id="39" presetID="16" presetClass="entr" presetSubtype="37"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arn(outVertical)">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randombar(horizontal)">
                                      <p:cBhvr>
                                        <p:cTn id="46" dur="500"/>
                                        <p:tgtEl>
                                          <p:spTgt spid="15"/>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0"/>
                                        <p:tgtEl>
                                          <p:spTgt spid="22"/>
                                        </p:tgtEl>
                                      </p:cBhvr>
                                    </p:animEffect>
                                    <p:anim calcmode="lin" valueType="num">
                                      <p:cBhvr>
                                        <p:cTn id="56" dur="1000" fill="hold"/>
                                        <p:tgtEl>
                                          <p:spTgt spid="22"/>
                                        </p:tgtEl>
                                        <p:attrNameLst>
                                          <p:attrName>ppt_x</p:attrName>
                                        </p:attrNameLst>
                                      </p:cBhvr>
                                      <p:tavLst>
                                        <p:tav tm="0">
                                          <p:val>
                                            <p:strVal val="#ppt_x"/>
                                          </p:val>
                                        </p:tav>
                                        <p:tav tm="100000">
                                          <p:val>
                                            <p:strVal val="#ppt_x"/>
                                          </p:val>
                                        </p:tav>
                                      </p:tavLst>
                                    </p:anim>
                                    <p:anim calcmode="lin" valueType="num">
                                      <p:cBhvr>
                                        <p:cTn id="57" dur="1000" fill="hold"/>
                                        <p:tgtEl>
                                          <p:spTgt spid="22"/>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xmlns="" id="{56B775A7-8728-4CC4-95F2-D21BF12F04F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3636" y="3243862"/>
            <a:ext cx="1427620" cy="1754326"/>
          </a:xfrm>
          <a:prstGeom prst="snip2DiagRect">
            <a:avLst>
              <a:gd name="adj1" fmla="val 15250"/>
              <a:gd name="adj2" fmla="val 16667"/>
            </a:avLst>
          </a:prstGeom>
          <a:solidFill>
            <a:srgbClr val="FFFFFF">
              <a:shade val="85000"/>
            </a:srgbClr>
          </a:solidFill>
          <a:ln w="38100"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xmlns="" id="{39CBCDD5-C7A2-4B29-833B-DA2C0D27F3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103" y="1505472"/>
            <a:ext cx="2279469" cy="1493052"/>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xmlns="" id="{0BD0650A-9D74-43C8-B028-5B7AD24D6C52}"/>
              </a:ext>
            </a:extLst>
          </p:cNvPr>
          <p:cNvSpPr txBox="1"/>
          <p:nvPr/>
        </p:nvSpPr>
        <p:spPr>
          <a:xfrm>
            <a:off x="0" y="0"/>
            <a:ext cx="7284162" cy="584775"/>
          </a:xfrm>
          <a:prstGeom prst="rect">
            <a:avLst/>
          </a:prstGeom>
          <a:noFill/>
        </p:spPr>
        <p:txBody>
          <a:bodyPr wrap="square">
            <a:spAutoFit/>
          </a:bodyPr>
          <a:lstStyle/>
          <a:p>
            <a:pPr algn="ctr"/>
            <a:r>
              <a:rPr lang="en-US" sz="3200">
                <a:ln w="0"/>
                <a:effectLst>
                  <a:outerShdw blurRad="38100" dist="19050" dir="2700000" algn="tl" rotWithShape="0">
                    <a:schemeClr val="dk1">
                      <a:alpha val="40000"/>
                    </a:schemeClr>
                  </a:outerShdw>
                </a:effectLst>
              </a:rPr>
              <a:t>THE STAR THAT WANTED TO BECOME GOD</a:t>
            </a:r>
            <a:endParaRPr lang="es-ES" sz="3200" dirty="0">
              <a:ln w="0"/>
              <a:effectLst>
                <a:outerShdw blurRad="38100" dist="19050" dir="2700000" algn="tl" rotWithShape="0">
                  <a:schemeClr val="dk1">
                    <a:alpha val="40000"/>
                  </a:schemeClr>
                </a:outerShdw>
              </a:effectLst>
            </a:endParaRPr>
          </a:p>
        </p:txBody>
      </p:sp>
      <p:sp>
        <p:nvSpPr>
          <p:cNvPr id="5" name="CuadroTexto 4">
            <a:extLst>
              <a:ext uri="{FF2B5EF4-FFF2-40B4-BE49-F238E27FC236}">
                <a16:creationId xmlns:a16="http://schemas.microsoft.com/office/drawing/2014/main" xmlns="" id="{9C47C0A5-45FB-4CB6-BD83-6DF6AEABC4B0}"/>
              </a:ext>
            </a:extLst>
          </p:cNvPr>
          <p:cNvSpPr txBox="1"/>
          <p:nvPr/>
        </p:nvSpPr>
        <p:spPr>
          <a:xfrm>
            <a:off x="134704" y="529844"/>
            <a:ext cx="7014754" cy="830997"/>
          </a:xfrm>
          <a:prstGeom prst="rect">
            <a:avLst/>
          </a:prstGeom>
          <a:noFill/>
        </p:spPr>
        <p:txBody>
          <a:bodyPr wrap="square">
            <a:spAutoFit/>
          </a:bodyPr>
          <a:lstStyle/>
          <a:p>
            <a:pPr algn="ctr"/>
            <a:r>
              <a:rPr lang="es-ES" sz="1600" b="1">
                <a:solidFill>
                  <a:srgbClr val="C00000"/>
                </a:solidFill>
                <a:latin typeface="Comic Sans MS" panose="030F0702030302020204" pitchFamily="66" charset="0"/>
              </a:rPr>
              <a:t>“</a:t>
            </a:r>
            <a:r>
              <a:rPr lang="en-US" sz="1600" b="1">
                <a:solidFill>
                  <a:srgbClr val="C00000"/>
                </a:solidFill>
                <a:latin typeface="Comic Sans MS" panose="030F0702030302020204" pitchFamily="66" charset="0"/>
              </a:rPr>
              <a:t>How you are fallen from heaven, O Lucifer, son of the morning! How you are cut down to the ground, you who weakened </a:t>
            </a:r>
            <a:br>
              <a:rPr lang="en-US" sz="1600" b="1">
                <a:solidFill>
                  <a:srgbClr val="C00000"/>
                </a:solidFill>
                <a:latin typeface="Comic Sans MS" panose="030F0702030302020204" pitchFamily="66" charset="0"/>
              </a:rPr>
            </a:br>
            <a:r>
              <a:rPr lang="en-US" sz="1600" b="1">
                <a:solidFill>
                  <a:srgbClr val="C00000"/>
                </a:solidFill>
                <a:latin typeface="Comic Sans MS" panose="030F0702030302020204" pitchFamily="66" charset="0"/>
              </a:rPr>
              <a:t>the nations!</a:t>
            </a:r>
            <a:r>
              <a:rPr lang="es-ES" sz="1600" b="1">
                <a:solidFill>
                  <a:srgbClr val="C00000"/>
                </a:solidFill>
                <a:latin typeface="Comic Sans MS" panose="030F0702030302020204" pitchFamily="66" charset="0"/>
              </a:rPr>
              <a:t>” </a:t>
            </a:r>
            <a:r>
              <a:rPr lang="es-ES" sz="1400" b="1">
                <a:solidFill>
                  <a:srgbClr val="C00000"/>
                </a:solidFill>
                <a:latin typeface="Comic Sans MS" panose="030F0702030302020204" pitchFamily="66" charset="0"/>
              </a:rPr>
              <a:t>(Isaiah </a:t>
            </a:r>
            <a:r>
              <a:rPr lang="es-ES" sz="1400" b="1" dirty="0">
                <a:solidFill>
                  <a:srgbClr val="C00000"/>
                </a:solidFill>
                <a:latin typeface="Comic Sans MS" panose="030F0702030302020204" pitchFamily="66" charset="0"/>
              </a:rPr>
              <a:t>14:12)</a:t>
            </a:r>
          </a:p>
        </p:txBody>
      </p:sp>
      <p:sp>
        <p:nvSpPr>
          <p:cNvPr id="6" name="CuadroTexto 5">
            <a:extLst>
              <a:ext uri="{FF2B5EF4-FFF2-40B4-BE49-F238E27FC236}">
                <a16:creationId xmlns:a16="http://schemas.microsoft.com/office/drawing/2014/main" xmlns="" id="{59386355-41D6-427D-B964-C3775C893833}"/>
              </a:ext>
            </a:extLst>
          </p:cNvPr>
          <p:cNvSpPr txBox="1"/>
          <p:nvPr/>
        </p:nvSpPr>
        <p:spPr>
          <a:xfrm>
            <a:off x="2402114" y="1367588"/>
            <a:ext cx="6637384" cy="1831271"/>
          </a:xfrm>
          <a:prstGeom prst="rect">
            <a:avLst/>
          </a:prstGeom>
          <a:noFill/>
        </p:spPr>
        <p:txBody>
          <a:bodyPr wrap="square" rtlCol="0">
            <a:spAutoFit/>
          </a:bodyPr>
          <a:lstStyle/>
          <a:p>
            <a:pPr>
              <a:spcBef>
                <a:spcPts val="600"/>
              </a:spcBef>
            </a:pPr>
            <a:r>
              <a:rPr lang="en-US" b="1"/>
              <a:t>The king of Babylon is described as proud and self-sufficient. Many Babylonian kings were like this (see Daniel 2:5; 3:7; 4:30; 5:2).</a:t>
            </a:r>
            <a:endParaRPr lang="es-ES" b="1" dirty="0"/>
          </a:p>
          <a:p>
            <a:pPr>
              <a:spcBef>
                <a:spcPts val="600"/>
              </a:spcBef>
            </a:pPr>
            <a:r>
              <a:rPr lang="en-US" b="1"/>
              <a:t>However, this section of Isaiah is quite poetic and allegorical. It is showing the actual root of the problem, the true king of Babylon: Lucifer, “that serpent of old, called the Devil and Satan.” </a:t>
            </a:r>
            <a:br>
              <a:rPr lang="en-US" b="1"/>
            </a:br>
            <a:r>
              <a:rPr lang="en-US" b="1"/>
              <a:t>(Revelation 12:9)</a:t>
            </a:r>
            <a:endParaRPr lang="es-ES" b="1" dirty="0"/>
          </a:p>
        </p:txBody>
      </p:sp>
      <p:pic>
        <p:nvPicPr>
          <p:cNvPr id="10" name="Imagen 9">
            <a:extLst>
              <a:ext uri="{FF2B5EF4-FFF2-40B4-BE49-F238E27FC236}">
                <a16:creationId xmlns:a16="http://schemas.microsoft.com/office/drawing/2014/main" xmlns="" id="{06B0C74A-AE6C-4FF5-8F97-A34F9353456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1390" y="79158"/>
            <a:ext cx="1718108" cy="1288581"/>
          </a:xfrm>
          <a:prstGeom prst="snip2DiagRect">
            <a:avLst/>
          </a:prstGeom>
          <a:solidFill>
            <a:srgbClr val="FFFFFF">
              <a:shade val="85000"/>
            </a:srgbClr>
          </a:solidFill>
          <a:ln w="28575" cap="sq">
            <a:solidFill>
              <a:schemeClr val="tx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nvGrpSpPr>
          <p:cNvPr id="19" name="Grupo 18">
            <a:extLst>
              <a:ext uri="{FF2B5EF4-FFF2-40B4-BE49-F238E27FC236}">
                <a16:creationId xmlns:a16="http://schemas.microsoft.com/office/drawing/2014/main" xmlns="" id="{C6288CF7-1EE9-4192-8475-456A08AFB91F}"/>
              </a:ext>
            </a:extLst>
          </p:cNvPr>
          <p:cNvGrpSpPr/>
          <p:nvPr/>
        </p:nvGrpSpPr>
        <p:grpSpPr>
          <a:xfrm>
            <a:off x="5072470" y="3279551"/>
            <a:ext cx="3948956" cy="1722756"/>
            <a:chOff x="5239498" y="3317590"/>
            <a:chExt cx="3861762" cy="1684717"/>
          </a:xfrm>
        </p:grpSpPr>
        <p:pic>
          <p:nvPicPr>
            <p:cNvPr id="8" name="Imagen 7">
              <a:extLst>
                <a:ext uri="{FF2B5EF4-FFF2-40B4-BE49-F238E27FC236}">
                  <a16:creationId xmlns:a16="http://schemas.microsoft.com/office/drawing/2014/main" xmlns="" id="{59741216-A45C-4871-A41E-CA1F349D137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39498" y="3317591"/>
              <a:ext cx="2127366" cy="168471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1"/>
              </a:contourClr>
            </a:sp3d>
          </p:spPr>
        </p:pic>
        <p:pic>
          <p:nvPicPr>
            <p:cNvPr id="16" name="Imagen 15">
              <a:extLst>
                <a:ext uri="{FF2B5EF4-FFF2-40B4-BE49-F238E27FC236}">
                  <a16:creationId xmlns:a16="http://schemas.microsoft.com/office/drawing/2014/main" xmlns="" id="{11456888-586C-48C3-A079-47EFCAD8E77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16543" y="3317590"/>
              <a:ext cx="1684717" cy="168471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grpSp>
      <p:sp>
        <p:nvSpPr>
          <p:cNvPr id="21" name="CuadroTexto 20">
            <a:extLst>
              <a:ext uri="{FF2B5EF4-FFF2-40B4-BE49-F238E27FC236}">
                <a16:creationId xmlns:a16="http://schemas.microsoft.com/office/drawing/2014/main" xmlns="" id="{64CC33C5-F80C-474B-9D24-642F2187E9F6}"/>
              </a:ext>
            </a:extLst>
          </p:cNvPr>
          <p:cNvSpPr txBox="1"/>
          <p:nvPr/>
        </p:nvSpPr>
        <p:spPr>
          <a:xfrm>
            <a:off x="1610768" y="3247981"/>
            <a:ext cx="3405179" cy="1754326"/>
          </a:xfrm>
          <a:prstGeom prst="rect">
            <a:avLst/>
          </a:prstGeom>
          <a:noFill/>
        </p:spPr>
        <p:txBody>
          <a:bodyPr wrap="square">
            <a:spAutoFit/>
          </a:bodyPr>
          <a:lstStyle/>
          <a:p>
            <a:pPr>
              <a:spcBef>
                <a:spcPts val="600"/>
              </a:spcBef>
            </a:pPr>
            <a:r>
              <a:rPr lang="en-US" b="1"/>
              <a:t>Lucifer wanted to be “like the Most High,” (v. 14) and stated: “I am a god.” (Ezekiel 28:2). His attitude contrasts God's because God “humbled Himself” (Philippians 2:8).</a:t>
            </a:r>
            <a:endParaRPr lang="es-ES" b="1" dirty="0"/>
          </a:p>
        </p:txBody>
      </p:sp>
    </p:spTree>
    <p:extLst>
      <p:ext uri="{BB962C8B-B14F-4D97-AF65-F5344CB8AC3E}">
        <p14:creationId xmlns:p14="http://schemas.microsoft.com/office/powerpoint/2010/main" val="336271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12"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0-#ppt_w/2"/>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3"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heel(3)">
                                      <p:cBhvr>
                                        <p:cTn id="26" dur="1000"/>
                                        <p:tgtEl>
                                          <p:spTgt spid="14"/>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left)">
                                      <p:cBhvr>
                                        <p:cTn id="30" dur="5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5"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38" dur="1000" fill="hold"/>
                                        <p:tgtEl>
                                          <p:spTgt spid="23"/>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23"/>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6">
                                            <p:txEl>
                                              <p:pRg st="1" end="1"/>
                                            </p:txEl>
                                          </p:spTgt>
                                        </p:tgtEl>
                                        <p:attrNameLst>
                                          <p:attrName>style.visibility</p:attrName>
                                        </p:attrNameLst>
                                      </p:cBhvr>
                                      <p:to>
                                        <p:strVal val="visible"/>
                                      </p:to>
                                    </p:set>
                                    <p:animEffect transition="in" filter="wipe(left)">
                                      <p:cBhvr>
                                        <p:cTn id="46" dur="500"/>
                                        <p:tgtEl>
                                          <p:spTgt spid="6">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0-#ppt_w/2"/>
                                          </p:val>
                                        </p:tav>
                                        <p:tav tm="100000">
                                          <p:val>
                                            <p:strVal val="#ppt_x"/>
                                          </p:val>
                                        </p:tav>
                                      </p:tavLst>
                                    </p:anim>
                                    <p:anim calcmode="lin" valueType="num">
                                      <p:cBhvr additive="base">
                                        <p:cTn id="52" dur="5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0-#ppt_w/2"/>
                                          </p:val>
                                        </p:tav>
                                        <p:tav tm="100000">
                                          <p:val>
                                            <p:strVal val="#ppt_x"/>
                                          </p:val>
                                        </p:tav>
                                      </p:tavLst>
                                    </p:anim>
                                    <p:anim calcmode="lin" valueType="num">
                                      <p:cBhvr additive="base">
                                        <p:cTn id="56"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78756C5E-5E42-4AAD-9E6A-D4F0DBB4CAD1}"/>
              </a:ext>
            </a:extLst>
          </p:cNvPr>
          <p:cNvSpPr txBox="1"/>
          <p:nvPr/>
        </p:nvSpPr>
        <p:spPr>
          <a:xfrm>
            <a:off x="1611086" y="0"/>
            <a:ext cx="7532913" cy="769441"/>
          </a:xfrm>
          <a:prstGeom prst="rect">
            <a:avLst/>
          </a:prstGeom>
          <a:noFill/>
        </p:spPr>
        <p:txBody>
          <a:bodyPr wrap="square">
            <a:spAutoFit/>
          </a:bodyPr>
          <a:lstStyle/>
          <a:p>
            <a:pPr algn="ctr"/>
            <a:r>
              <a:rPr lang="es-ES" sz="4400" b="1" spc="300">
                <a:ln w="13462">
                  <a:solidFill>
                    <a:schemeClr val="bg1"/>
                  </a:solidFill>
                  <a:prstDash val="solid"/>
                </a:ln>
                <a:blipFill>
                  <a:blip r:embed="rId4"/>
                  <a:stretch>
                    <a:fillRect l="-1000"/>
                  </a:stretch>
                </a:blipFill>
                <a:effectLst>
                  <a:outerShdw dist="38100" dir="2700000" algn="bl" rotWithShape="0">
                    <a:schemeClr val="accent5"/>
                  </a:outerShdw>
                </a:effectLst>
              </a:rPr>
              <a:t>THE END OF BABYLON</a:t>
            </a:r>
            <a:endParaRPr lang="es-ES" sz="4400" b="1" spc="300" dirty="0">
              <a:ln w="13462">
                <a:solidFill>
                  <a:schemeClr val="bg1"/>
                </a:solidFill>
                <a:prstDash val="solid"/>
              </a:ln>
              <a:blipFill>
                <a:blip r:embed="rId4"/>
                <a:stretch>
                  <a:fillRect l="-1000"/>
                </a:stretch>
              </a:blipFill>
              <a:effectLst>
                <a:outerShdw dist="38100" dir="2700000" algn="bl" rotWithShape="0">
                  <a:schemeClr val="accent5"/>
                </a:outerShdw>
              </a:effectLst>
            </a:endParaRPr>
          </a:p>
        </p:txBody>
      </p:sp>
      <p:sp>
        <p:nvSpPr>
          <p:cNvPr id="5" name="CuadroTexto 4">
            <a:extLst>
              <a:ext uri="{FF2B5EF4-FFF2-40B4-BE49-F238E27FC236}">
                <a16:creationId xmlns:a16="http://schemas.microsoft.com/office/drawing/2014/main" xmlns="" id="{D8D9750E-653B-4EE9-9BC8-C9D24630CF95}"/>
              </a:ext>
            </a:extLst>
          </p:cNvPr>
          <p:cNvSpPr txBox="1"/>
          <p:nvPr/>
        </p:nvSpPr>
        <p:spPr>
          <a:xfrm>
            <a:off x="0" y="1205040"/>
            <a:ext cx="7857329" cy="1554272"/>
          </a:xfrm>
          <a:prstGeom prst="rect">
            <a:avLst/>
          </a:prstGeom>
          <a:noFill/>
        </p:spPr>
        <p:txBody>
          <a:bodyPr wrap="square">
            <a:spAutoFit/>
          </a:bodyPr>
          <a:lstStyle/>
          <a:p>
            <a:pPr>
              <a:spcBef>
                <a:spcPts val="600"/>
              </a:spcBef>
            </a:pPr>
            <a:r>
              <a:rPr lang="en-US" b="1"/>
              <a:t>The fate of this "king" of Babylon is foretold in Isaiah 14:18-20: Destruction and everlasting oblivion. The fate of those who humbly serve God will be very different.</a:t>
            </a:r>
            <a:endParaRPr lang="es-ES" b="1" dirty="0"/>
          </a:p>
          <a:p>
            <a:pPr>
              <a:spcBef>
                <a:spcPts val="600"/>
              </a:spcBef>
            </a:pPr>
            <a:r>
              <a:rPr lang="en-US" b="1"/>
              <a:t>Nevertheless, Babylon has not disappeared yet. It is still working through proud and ruthless powers that oppress God's people (see Rev. 17).</a:t>
            </a:r>
            <a:endParaRPr lang="es-ES" b="1" dirty="0"/>
          </a:p>
        </p:txBody>
      </p:sp>
      <p:sp>
        <p:nvSpPr>
          <p:cNvPr id="7" name="CuadroTexto 6">
            <a:extLst>
              <a:ext uri="{FF2B5EF4-FFF2-40B4-BE49-F238E27FC236}">
                <a16:creationId xmlns:a16="http://schemas.microsoft.com/office/drawing/2014/main" xmlns="" id="{EAC45613-13CD-410B-808C-1719B4476281}"/>
              </a:ext>
            </a:extLst>
          </p:cNvPr>
          <p:cNvSpPr txBox="1"/>
          <p:nvPr/>
        </p:nvSpPr>
        <p:spPr>
          <a:xfrm>
            <a:off x="1618343" y="634395"/>
            <a:ext cx="7525658" cy="553998"/>
          </a:xfrm>
          <a:prstGeom prst="rect">
            <a:avLst/>
          </a:prstGeom>
          <a:noFill/>
        </p:spPr>
        <p:txBody>
          <a:bodyPr wrap="square">
            <a:spAutoFit/>
          </a:bodyPr>
          <a:lstStyle/>
          <a:p>
            <a:pPr algn="ctr"/>
            <a:r>
              <a:rPr lang="es-ES" sz="1600" b="1">
                <a:solidFill>
                  <a:schemeClr val="accent1">
                    <a:lumMod val="50000"/>
                  </a:schemeClr>
                </a:solidFill>
                <a:latin typeface="Comic Sans MS" panose="030F0702030302020204" pitchFamily="66" charset="0"/>
              </a:rPr>
              <a:t>“</a:t>
            </a:r>
            <a:r>
              <a:rPr lang="en-US" sz="1600" b="1">
                <a:solidFill>
                  <a:schemeClr val="accent1">
                    <a:lumMod val="50000"/>
                  </a:schemeClr>
                </a:solidFill>
                <a:latin typeface="Comic Sans MS" panose="030F0702030302020204" pitchFamily="66" charset="0"/>
              </a:rPr>
              <a:t>Let the offspring of the wicked never be mentioned again.</a:t>
            </a:r>
            <a:r>
              <a:rPr lang="es-ES" sz="1600" b="1">
                <a:solidFill>
                  <a:schemeClr val="accent1">
                    <a:lumMod val="50000"/>
                  </a:schemeClr>
                </a:solidFill>
                <a:latin typeface="Comic Sans MS" panose="030F0702030302020204" pitchFamily="66" charset="0"/>
              </a:rPr>
              <a:t>” </a:t>
            </a:r>
            <a:br>
              <a:rPr lang="es-ES" sz="1600" b="1">
                <a:solidFill>
                  <a:schemeClr val="accent1">
                    <a:lumMod val="50000"/>
                  </a:schemeClr>
                </a:solidFill>
                <a:latin typeface="Comic Sans MS" panose="030F0702030302020204" pitchFamily="66" charset="0"/>
              </a:rPr>
            </a:br>
            <a:r>
              <a:rPr lang="es-ES" sz="1400" b="1">
                <a:solidFill>
                  <a:schemeClr val="accent1">
                    <a:lumMod val="50000"/>
                  </a:schemeClr>
                </a:solidFill>
                <a:latin typeface="Comic Sans MS" panose="030F0702030302020204" pitchFamily="66" charset="0"/>
              </a:rPr>
              <a:t>(Isaiah 14:20 </a:t>
            </a:r>
            <a:r>
              <a:rPr lang="es-ES" sz="1200" b="1">
                <a:solidFill>
                  <a:schemeClr val="accent1">
                    <a:lumMod val="50000"/>
                  </a:schemeClr>
                </a:solidFill>
                <a:latin typeface="Comic Sans MS" panose="030F0702030302020204" pitchFamily="66" charset="0"/>
              </a:rPr>
              <a:t>NIV</a:t>
            </a:r>
            <a:r>
              <a:rPr lang="es-ES" sz="1400" b="1">
                <a:solidFill>
                  <a:schemeClr val="accent1">
                    <a:lumMod val="50000"/>
                  </a:schemeClr>
                </a:solidFill>
                <a:latin typeface="Comic Sans MS" panose="030F0702030302020204" pitchFamily="66" charset="0"/>
              </a:rPr>
              <a:t>)</a:t>
            </a:r>
            <a:endParaRPr lang="es-ES" sz="1600" b="1" dirty="0">
              <a:solidFill>
                <a:schemeClr val="accent1">
                  <a:lumMod val="50000"/>
                </a:schemeClr>
              </a:solidFill>
              <a:latin typeface="Comic Sans MS" panose="030F0702030302020204" pitchFamily="66" charset="0"/>
            </a:endParaRPr>
          </a:p>
        </p:txBody>
      </p:sp>
      <p:pic>
        <p:nvPicPr>
          <p:cNvPr id="4" name="Imagen 3">
            <a:extLst>
              <a:ext uri="{FF2B5EF4-FFF2-40B4-BE49-F238E27FC236}">
                <a16:creationId xmlns:a16="http://schemas.microsoft.com/office/drawing/2014/main" xmlns="" id="{60869F3E-DF26-4BC0-B3D3-4BFD414DC0F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7160" y="91495"/>
            <a:ext cx="1473926" cy="1105445"/>
          </a:xfrm>
          <a:prstGeom prst="round2DiagRect">
            <a:avLst>
              <a:gd name="adj1" fmla="val 0"/>
              <a:gd name="adj2" fmla="val 17069"/>
            </a:avLst>
          </a:prstGeom>
          <a:ln w="28575" cap="sq">
            <a:solidFill>
              <a:srgbClr val="FFFFFF"/>
            </a:solidFill>
            <a:miter lim="800000"/>
          </a:ln>
          <a:effectLst>
            <a:outerShdw blurRad="254000" algn="tl" rotWithShape="0">
              <a:srgbClr val="000000">
                <a:alpha val="43000"/>
              </a:srgbClr>
            </a:outerShdw>
          </a:effectLst>
        </p:spPr>
      </p:pic>
      <p:pic>
        <p:nvPicPr>
          <p:cNvPr id="10" name="Imagen 9">
            <a:extLst>
              <a:ext uri="{FF2B5EF4-FFF2-40B4-BE49-F238E27FC236}">
                <a16:creationId xmlns:a16="http://schemas.microsoft.com/office/drawing/2014/main" xmlns="" id="{60A4DA1A-90AF-4436-99D5-362527CDEAC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857330" y="1074069"/>
            <a:ext cx="1149510" cy="1925411"/>
          </a:xfrm>
          <a:prstGeom prst="round2DiagRect">
            <a:avLst>
              <a:gd name="adj1" fmla="val 16667"/>
              <a:gd name="adj2" fmla="val 0"/>
            </a:avLst>
          </a:prstGeom>
          <a:ln w="28575" cap="sq">
            <a:solidFill>
              <a:srgbClr val="FFFFFF"/>
            </a:solidFill>
            <a:miter lim="800000"/>
          </a:ln>
          <a:effectLst>
            <a:outerShdw blurRad="254000" algn="tl" rotWithShape="0">
              <a:srgbClr val="000000">
                <a:alpha val="43000"/>
              </a:srgbClr>
            </a:outerShdw>
          </a:effectLst>
        </p:spPr>
      </p:pic>
      <p:pic>
        <p:nvPicPr>
          <p:cNvPr id="11" name="Imagen 10">
            <a:extLst>
              <a:ext uri="{FF2B5EF4-FFF2-40B4-BE49-F238E27FC236}">
                <a16:creationId xmlns:a16="http://schemas.microsoft.com/office/drawing/2014/main" xmlns="" id="{D151009A-012F-4595-8155-0AF7F0649B9B}"/>
              </a:ext>
            </a:extLst>
          </p:cNvPr>
          <p:cNvPicPr>
            <a:picLocks noChangeAspect="1"/>
          </p:cNvPicPr>
          <p:nvPr/>
        </p:nvPicPr>
        <p:blipFill>
          <a:blip r:embed="rId7"/>
          <a:stretch>
            <a:fillRect/>
          </a:stretch>
        </p:blipFill>
        <p:spPr>
          <a:xfrm flipH="1">
            <a:off x="5278244" y="3133099"/>
            <a:ext cx="3728596" cy="18380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CuadroTexto 12">
            <a:extLst>
              <a:ext uri="{FF2B5EF4-FFF2-40B4-BE49-F238E27FC236}">
                <a16:creationId xmlns:a16="http://schemas.microsoft.com/office/drawing/2014/main" xmlns="" id="{3AF8F7AD-82E4-454E-8EB4-668FEF7754E2}"/>
              </a:ext>
            </a:extLst>
          </p:cNvPr>
          <p:cNvSpPr txBox="1"/>
          <p:nvPr/>
        </p:nvSpPr>
        <p:spPr>
          <a:xfrm>
            <a:off x="-1" y="2759312"/>
            <a:ext cx="5174344" cy="2385268"/>
          </a:xfrm>
          <a:prstGeom prst="rect">
            <a:avLst/>
          </a:prstGeom>
          <a:noFill/>
        </p:spPr>
        <p:txBody>
          <a:bodyPr wrap="square">
            <a:spAutoFit/>
          </a:bodyPr>
          <a:lstStyle/>
          <a:p>
            <a:pPr>
              <a:spcBef>
                <a:spcPts val="600"/>
              </a:spcBef>
            </a:pPr>
            <a:r>
              <a:rPr lang="en-US" b="1"/>
              <a:t>Babylon means “confusion,” but it could also mean “Gate of gods” in Chaldean language. It is the wide gate that leads to destruction, an attempt to achieve salvation on one's own merit.</a:t>
            </a:r>
            <a:endParaRPr lang="es-ES" b="1" dirty="0"/>
          </a:p>
          <a:p>
            <a:pPr>
              <a:spcBef>
                <a:spcPts val="600"/>
              </a:spcBef>
            </a:pPr>
            <a:r>
              <a:rPr lang="en-US" b="1"/>
              <a:t>The Bible encourages us to choose the “Gate of Heaven”, Bethel. Those who follow Jesus and accept Him as their personal Savior by faith will enter this gate.</a:t>
            </a:r>
            <a:endParaRPr lang="es-ES" b="1" dirty="0"/>
          </a:p>
        </p:txBody>
      </p:sp>
    </p:spTree>
    <p:extLst>
      <p:ext uri="{BB962C8B-B14F-4D97-AF65-F5344CB8AC3E}">
        <p14:creationId xmlns:p14="http://schemas.microsoft.com/office/powerpoint/2010/main" val="76511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80">
                                          <p:stCondLst>
                                            <p:cond delay="0"/>
                                          </p:stCondLst>
                                        </p:cTn>
                                        <p:tgtEl>
                                          <p:spTgt spid="7"/>
                                        </p:tgtEl>
                                      </p:cBhvr>
                                    </p:animEffect>
                                    <p:anim calcmode="lin" valueType="num">
                                      <p:cBhvr>
                                        <p:cTn id="1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2" dur="26">
                                          <p:stCondLst>
                                            <p:cond delay="650"/>
                                          </p:stCondLst>
                                        </p:cTn>
                                        <p:tgtEl>
                                          <p:spTgt spid="7"/>
                                        </p:tgtEl>
                                      </p:cBhvr>
                                      <p:to x="100000" y="60000"/>
                                    </p:animScale>
                                    <p:animScale>
                                      <p:cBhvr>
                                        <p:cTn id="23" dur="166" decel="50000">
                                          <p:stCondLst>
                                            <p:cond delay="676"/>
                                          </p:stCondLst>
                                        </p:cTn>
                                        <p:tgtEl>
                                          <p:spTgt spid="7"/>
                                        </p:tgtEl>
                                      </p:cBhvr>
                                      <p:to x="100000" y="100000"/>
                                    </p:animScale>
                                    <p:animScale>
                                      <p:cBhvr>
                                        <p:cTn id="24" dur="26">
                                          <p:stCondLst>
                                            <p:cond delay="1312"/>
                                          </p:stCondLst>
                                        </p:cTn>
                                        <p:tgtEl>
                                          <p:spTgt spid="7"/>
                                        </p:tgtEl>
                                      </p:cBhvr>
                                      <p:to x="100000" y="80000"/>
                                    </p:animScale>
                                    <p:animScale>
                                      <p:cBhvr>
                                        <p:cTn id="25" dur="166" decel="50000">
                                          <p:stCondLst>
                                            <p:cond delay="1338"/>
                                          </p:stCondLst>
                                        </p:cTn>
                                        <p:tgtEl>
                                          <p:spTgt spid="7"/>
                                        </p:tgtEl>
                                      </p:cBhvr>
                                      <p:to x="100000" y="100000"/>
                                    </p:animScale>
                                    <p:animScale>
                                      <p:cBhvr>
                                        <p:cTn id="26" dur="26">
                                          <p:stCondLst>
                                            <p:cond delay="1642"/>
                                          </p:stCondLst>
                                        </p:cTn>
                                        <p:tgtEl>
                                          <p:spTgt spid="7"/>
                                        </p:tgtEl>
                                      </p:cBhvr>
                                      <p:to x="100000" y="90000"/>
                                    </p:animScale>
                                    <p:animScale>
                                      <p:cBhvr>
                                        <p:cTn id="27" dur="166" decel="50000">
                                          <p:stCondLst>
                                            <p:cond delay="1668"/>
                                          </p:stCondLst>
                                        </p:cTn>
                                        <p:tgtEl>
                                          <p:spTgt spid="7"/>
                                        </p:tgtEl>
                                      </p:cBhvr>
                                      <p:to x="100000" y="100000"/>
                                    </p:animScale>
                                    <p:animScale>
                                      <p:cBhvr>
                                        <p:cTn id="28" dur="26">
                                          <p:stCondLst>
                                            <p:cond delay="1808"/>
                                          </p:stCondLst>
                                        </p:cTn>
                                        <p:tgtEl>
                                          <p:spTgt spid="7"/>
                                        </p:tgtEl>
                                      </p:cBhvr>
                                      <p:to x="100000" y="95000"/>
                                    </p:animScale>
                                    <p:animScale>
                                      <p:cBhvr>
                                        <p:cTn id="29" dur="166" decel="50000">
                                          <p:stCondLst>
                                            <p:cond delay="1834"/>
                                          </p:stCondLst>
                                        </p:cTn>
                                        <p:tgtEl>
                                          <p:spTgt spid="7"/>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1+#ppt_w/2"/>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Effect transition="in" filter="wipe(left)">
                                      <p:cBhvr>
                                        <p:cTn id="39" dur="500"/>
                                        <p:tgtEl>
                                          <p:spTgt spid="5">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12"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0-#ppt_w/2"/>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animEffect transition="in" filter="wipe(left)">
                                      <p:cBhvr>
                                        <p:cTn id="49" dur="500"/>
                                        <p:tgtEl>
                                          <p:spTgt spid="5">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8"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heel(8)">
                                      <p:cBhvr>
                                        <p:cTn id="54" dur="1000"/>
                                        <p:tgtEl>
                                          <p:spTgt spid="11"/>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13">
                                            <p:txEl>
                                              <p:pRg st="0" end="0"/>
                                            </p:txEl>
                                          </p:spTgt>
                                        </p:tgtEl>
                                        <p:attrNameLst>
                                          <p:attrName>style.visibility</p:attrName>
                                        </p:attrNameLst>
                                      </p:cBhvr>
                                      <p:to>
                                        <p:strVal val="visible"/>
                                      </p:to>
                                    </p:set>
                                    <p:animEffect transition="in" filter="wipe(left)">
                                      <p:cBhvr>
                                        <p:cTn id="58" dur="500"/>
                                        <p:tgtEl>
                                          <p:spTgt spid="13">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3">
                                            <p:txEl>
                                              <p:pRg st="1" end="1"/>
                                            </p:txEl>
                                          </p:spTgt>
                                        </p:tgtEl>
                                        <p:attrNameLst>
                                          <p:attrName>style.visibility</p:attrName>
                                        </p:attrNameLst>
                                      </p:cBhvr>
                                      <p:to>
                                        <p:strVal val="visible"/>
                                      </p:to>
                                    </p:set>
                                    <p:animEffect transition="in" filter="wipe(left)">
                                      <p:cBhvr>
                                        <p:cTn id="63"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uiExpand="1" build="p"/>
      <p:bldP spid="7" grpId="0"/>
      <p:bldP spid="1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7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AFB9A17F-DB06-4C2B-A9C2-4448B9BE68BF}"/>
              </a:ext>
            </a:extLst>
          </p:cNvPr>
          <p:cNvSpPr txBox="1"/>
          <p:nvPr/>
        </p:nvSpPr>
        <p:spPr>
          <a:xfrm>
            <a:off x="1937656" y="0"/>
            <a:ext cx="7206343" cy="769441"/>
          </a:xfrm>
          <a:prstGeom prst="rect">
            <a:avLst/>
          </a:prstGeom>
          <a:noFill/>
        </p:spPr>
        <p:txBody>
          <a:bodyPr wrap="square">
            <a:spAutoFit/>
            <a:scene3d>
              <a:camera prst="orthographicFront"/>
              <a:lightRig rig="flood" dir="t"/>
            </a:scene3d>
            <a:sp3d extrusionH="57150" prstMaterial="matte">
              <a:bevelT w="63500" h="12700" prst="angle"/>
              <a:contourClr>
                <a:schemeClr val="bg1">
                  <a:lumMod val="65000"/>
                </a:schemeClr>
              </a:contourClr>
            </a:sp3d>
          </a:bodyPr>
          <a:lstStyle/>
          <a:p>
            <a:pPr algn="ctr"/>
            <a:r>
              <a:rPr lang="es-ES" sz="4400" b="1">
                <a:ln/>
                <a:solidFill>
                  <a:schemeClr val="accent6">
                    <a:lumMod val="75000"/>
                  </a:schemeClr>
                </a:solidFill>
              </a:rPr>
              <a:t>FINAL TRIUMPH (1)</a:t>
            </a:r>
            <a:endParaRPr lang="es-ES" sz="4400" b="1" dirty="0">
              <a:ln/>
              <a:solidFill>
                <a:schemeClr val="accent6">
                  <a:lumMod val="75000"/>
                </a:schemeClr>
              </a:solidFill>
            </a:endParaRPr>
          </a:p>
        </p:txBody>
      </p:sp>
      <p:sp>
        <p:nvSpPr>
          <p:cNvPr id="5" name="CuadroTexto 4">
            <a:extLst>
              <a:ext uri="{FF2B5EF4-FFF2-40B4-BE49-F238E27FC236}">
                <a16:creationId xmlns:a16="http://schemas.microsoft.com/office/drawing/2014/main" xmlns="" id="{4E2FBDB9-0E7A-46BA-B563-B32C874D5336}"/>
              </a:ext>
            </a:extLst>
          </p:cNvPr>
          <p:cNvSpPr txBox="1"/>
          <p:nvPr/>
        </p:nvSpPr>
        <p:spPr>
          <a:xfrm>
            <a:off x="1977412" y="603935"/>
            <a:ext cx="7131501" cy="584775"/>
          </a:xfrm>
          <a:prstGeom prst="rect">
            <a:avLst/>
          </a:prstGeom>
          <a:noFill/>
        </p:spPr>
        <p:txBody>
          <a:bodyPr wrap="square">
            <a:spAutoFit/>
            <a:scene3d>
              <a:camera prst="orthographicFront"/>
              <a:lightRig rig="threePt" dir="t"/>
            </a:scene3d>
            <a:sp3d extrusionH="57150">
              <a:bevelT w="38100" h="38100"/>
            </a:sp3d>
          </a:bodyPr>
          <a:lstStyle/>
          <a:p>
            <a:pPr algn="ctr"/>
            <a:r>
              <a:rPr lang="es-ES" sz="1600" b="1">
                <a:solidFill>
                  <a:srgbClr val="7030A0"/>
                </a:solidFill>
                <a:effectLst>
                  <a:glow rad="127000">
                    <a:schemeClr val="bg1">
                      <a:alpha val="70000"/>
                    </a:schemeClr>
                  </a:glow>
                </a:effectLst>
                <a:latin typeface="Comic Sans MS" panose="030F0702030302020204" pitchFamily="66" charset="0"/>
              </a:rPr>
              <a:t>“</a:t>
            </a:r>
            <a:r>
              <a:rPr lang="en-US" sz="1600" b="1">
                <a:solidFill>
                  <a:srgbClr val="7030A0"/>
                </a:solidFill>
                <a:effectLst>
                  <a:glow rad="127000">
                    <a:schemeClr val="bg1">
                      <a:alpha val="70000"/>
                    </a:schemeClr>
                  </a:glow>
                </a:effectLst>
                <a:latin typeface="Comic Sans MS" panose="030F0702030302020204" pitchFamily="66" charset="0"/>
              </a:rPr>
              <a:t>Behold, the Lord makes the earth empty and makes it waste, distorts its surface and scatters abroad its inhabitants.</a:t>
            </a:r>
            <a:r>
              <a:rPr lang="es-ES" sz="1600" b="1">
                <a:solidFill>
                  <a:srgbClr val="7030A0"/>
                </a:solidFill>
                <a:effectLst>
                  <a:glow rad="127000">
                    <a:schemeClr val="bg1">
                      <a:alpha val="70000"/>
                    </a:schemeClr>
                  </a:glow>
                </a:effectLst>
                <a:latin typeface="Comic Sans MS" panose="030F0702030302020204" pitchFamily="66" charset="0"/>
              </a:rPr>
              <a:t>” </a:t>
            </a:r>
            <a:r>
              <a:rPr lang="es-ES" sz="1400" b="1">
                <a:solidFill>
                  <a:srgbClr val="7030A0"/>
                </a:solidFill>
                <a:effectLst>
                  <a:glow rad="127000">
                    <a:schemeClr val="bg1">
                      <a:alpha val="70000"/>
                    </a:schemeClr>
                  </a:glow>
                </a:effectLst>
                <a:latin typeface="Comic Sans MS" panose="030F0702030302020204" pitchFamily="66" charset="0"/>
              </a:rPr>
              <a:t>(Isaiah </a:t>
            </a:r>
            <a:r>
              <a:rPr lang="es-ES" sz="1400" b="1" dirty="0">
                <a:solidFill>
                  <a:srgbClr val="7030A0"/>
                </a:solidFill>
                <a:effectLst>
                  <a:glow rad="127000">
                    <a:schemeClr val="bg1">
                      <a:alpha val="70000"/>
                    </a:schemeClr>
                  </a:glow>
                </a:effectLst>
                <a:latin typeface="Comic Sans MS" panose="030F0702030302020204" pitchFamily="66" charset="0"/>
              </a:rPr>
              <a:t>24:1)</a:t>
            </a:r>
          </a:p>
        </p:txBody>
      </p:sp>
      <p:sp>
        <p:nvSpPr>
          <p:cNvPr id="6" name="CuadroTexto 5">
            <a:extLst>
              <a:ext uri="{FF2B5EF4-FFF2-40B4-BE49-F238E27FC236}">
                <a16:creationId xmlns:a16="http://schemas.microsoft.com/office/drawing/2014/main" xmlns="" id="{C7B55AFA-4A4F-4599-811B-DC85F9C81AE2}"/>
              </a:ext>
            </a:extLst>
          </p:cNvPr>
          <p:cNvSpPr txBox="1"/>
          <p:nvPr/>
        </p:nvSpPr>
        <p:spPr>
          <a:xfrm>
            <a:off x="2001880" y="1156163"/>
            <a:ext cx="7009217" cy="1200329"/>
          </a:xfrm>
          <a:prstGeom prst="rect">
            <a:avLst/>
          </a:prstGeom>
          <a:noFill/>
        </p:spPr>
        <p:txBody>
          <a:bodyPr wrap="square" rtlCol="0">
            <a:spAutoFit/>
          </a:bodyPr>
          <a:lstStyle/>
          <a:p>
            <a:pPr>
              <a:spcBef>
                <a:spcPts val="600"/>
              </a:spcBef>
            </a:pPr>
            <a:r>
              <a:rPr lang="en-US" b="1"/>
              <a:t>God will put an end to this world, and He will tell some people: “Your dead shall live; together with my dead body they shall arise.” And He will tell the rest of the people: “They are dead, they will not live; they are deceased, they will not rise.” (Is. 26:19, 14)</a:t>
            </a:r>
            <a:endParaRPr lang="es-ES" b="1" dirty="0"/>
          </a:p>
        </p:txBody>
      </p:sp>
      <p:pic>
        <p:nvPicPr>
          <p:cNvPr id="4" name="Imagen 3">
            <a:extLst>
              <a:ext uri="{FF2B5EF4-FFF2-40B4-BE49-F238E27FC236}">
                <a16:creationId xmlns:a16="http://schemas.microsoft.com/office/drawing/2014/main" xmlns="" id="{1719E063-B916-4813-8D4E-F2B84A1BC8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843" y="89369"/>
            <a:ext cx="1862813" cy="228163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4" name="Imagen 13">
            <a:extLst>
              <a:ext uri="{FF2B5EF4-FFF2-40B4-BE49-F238E27FC236}">
                <a16:creationId xmlns:a16="http://schemas.microsoft.com/office/drawing/2014/main" xmlns="" id="{3AB26FE6-A587-44C3-83F1-CB4968BA0A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23600" y="2248654"/>
            <a:ext cx="2087497" cy="2783329"/>
          </a:xfrm>
          <a:prstGeom prst="rect">
            <a:avLst/>
          </a:prstGeom>
          <a:ln w="57150" cap="sq">
            <a:solidFill>
              <a:srgbClr val="000000"/>
            </a:solidFill>
            <a:miter lim="800000"/>
          </a:ln>
          <a:effectLst>
            <a:outerShdw blurRad="57150" dist="50800" dir="2700000" algn="tl" rotWithShape="0">
              <a:srgbClr val="000000">
                <a:alpha val="40000"/>
              </a:srgbClr>
            </a:outerShdw>
          </a:effectLst>
        </p:spPr>
      </p:pic>
      <p:sp>
        <p:nvSpPr>
          <p:cNvPr id="16" name="CuadroTexto 15">
            <a:extLst>
              <a:ext uri="{FF2B5EF4-FFF2-40B4-BE49-F238E27FC236}">
                <a16:creationId xmlns:a16="http://schemas.microsoft.com/office/drawing/2014/main" xmlns="" id="{53555BC4-6318-4F0F-8E71-E010D81BBCD3}"/>
              </a:ext>
            </a:extLst>
          </p:cNvPr>
          <p:cNvSpPr txBox="1"/>
          <p:nvPr/>
        </p:nvSpPr>
        <p:spPr>
          <a:xfrm>
            <a:off x="41841" y="2356492"/>
            <a:ext cx="6881759" cy="1200329"/>
          </a:xfrm>
          <a:prstGeom prst="rect">
            <a:avLst/>
          </a:prstGeom>
          <a:noFill/>
        </p:spPr>
        <p:txBody>
          <a:bodyPr wrap="square">
            <a:spAutoFit/>
          </a:bodyPr>
          <a:lstStyle/>
          <a:p>
            <a:pPr>
              <a:spcBef>
                <a:spcPts val="600"/>
              </a:spcBef>
            </a:pPr>
            <a:r>
              <a:rPr lang="en-US" b="1"/>
              <a:t>The day God will come to set His people free, the redeemed will express their triumphal joy: “Behold, this is our God; we have waited for Him, and He will save us.” Then “He will swallow up death forever, and the Lord God will wipe away tears from all faces.” (Is. 25:8-9)</a:t>
            </a:r>
            <a:endParaRPr lang="es-ES" b="1" dirty="0"/>
          </a:p>
        </p:txBody>
      </p:sp>
      <p:sp>
        <p:nvSpPr>
          <p:cNvPr id="18" name="CuadroTexto 17">
            <a:extLst>
              <a:ext uri="{FF2B5EF4-FFF2-40B4-BE49-F238E27FC236}">
                <a16:creationId xmlns:a16="http://schemas.microsoft.com/office/drawing/2014/main" xmlns="" id="{00E4A8BB-DC68-4668-99CF-B1B2456CF02E}"/>
              </a:ext>
            </a:extLst>
          </p:cNvPr>
          <p:cNvSpPr txBox="1"/>
          <p:nvPr/>
        </p:nvSpPr>
        <p:spPr>
          <a:xfrm>
            <a:off x="2823029" y="3672182"/>
            <a:ext cx="3860798" cy="1200329"/>
          </a:xfrm>
          <a:prstGeom prst="rect">
            <a:avLst/>
          </a:prstGeom>
          <a:noFill/>
        </p:spPr>
        <p:txBody>
          <a:bodyPr wrap="square">
            <a:spAutoFit/>
          </a:bodyPr>
          <a:lstStyle/>
          <a:p>
            <a:pPr>
              <a:spcBef>
                <a:spcPts val="600"/>
              </a:spcBef>
            </a:pPr>
            <a:r>
              <a:rPr lang="en-US" b="1"/>
              <a:t>Before God ends "His unusual act" and renews the Earth, it will remain ravaged for some time </a:t>
            </a:r>
            <a:br>
              <a:rPr lang="en-US" b="1"/>
            </a:br>
            <a:r>
              <a:rPr lang="en-US" b="1"/>
              <a:t>(Is. 24; Ap. 20; Is. 28:21).</a:t>
            </a:r>
            <a:endParaRPr lang="es-ES" b="1" dirty="0"/>
          </a:p>
        </p:txBody>
      </p:sp>
      <p:pic>
        <p:nvPicPr>
          <p:cNvPr id="20" name="Imagen 19">
            <a:extLst>
              <a:ext uri="{FF2B5EF4-FFF2-40B4-BE49-F238E27FC236}">
                <a16:creationId xmlns:a16="http://schemas.microsoft.com/office/drawing/2014/main" xmlns="" id="{BC890C55-D6B2-465B-8BB3-6F28B32ED3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843" y="3543125"/>
            <a:ext cx="2641463" cy="1485823"/>
          </a:xfrm>
          <a:prstGeom prst="roundRect">
            <a:avLst>
              <a:gd name="adj" fmla="val 8594"/>
            </a:avLst>
          </a:prstGeom>
          <a:solidFill>
            <a:srgbClr val="FFFFFF">
              <a:shade val="85000"/>
            </a:srgbClr>
          </a:solidFill>
          <a:ln>
            <a:noFill/>
          </a:ln>
          <a:effectLst>
            <a:reflection blurRad="12700" stA="38000" endPos="12000" dist="5000" dir="5400000" sy="-100000" algn="bl" rotWithShape="0"/>
          </a:effectLst>
        </p:spPr>
      </p:pic>
    </p:spTree>
    <p:extLst>
      <p:ext uri="{BB962C8B-B14F-4D97-AF65-F5344CB8AC3E}">
        <p14:creationId xmlns:p14="http://schemas.microsoft.com/office/powerpoint/2010/main" val="133695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900" decel="100000" fill="hold"/>
                                        <p:tgtEl>
                                          <p:spTgt spid="18"/>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900" decel="100000" fill="hold"/>
                                        <p:tgtEl>
                                          <p:spTgt spid="14"/>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7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AFB9A17F-DB06-4C2B-A9C2-4448B9BE68BF}"/>
              </a:ext>
            </a:extLst>
          </p:cNvPr>
          <p:cNvSpPr txBox="1"/>
          <p:nvPr/>
        </p:nvSpPr>
        <p:spPr>
          <a:xfrm>
            <a:off x="0" y="0"/>
            <a:ext cx="9143999" cy="769441"/>
          </a:xfrm>
          <a:prstGeom prst="rect">
            <a:avLst/>
          </a:prstGeom>
          <a:noFill/>
        </p:spPr>
        <p:txBody>
          <a:bodyPr wrap="square">
            <a:spAutoFit/>
            <a:scene3d>
              <a:camera prst="orthographicFront"/>
              <a:lightRig rig="flood" dir="t"/>
            </a:scene3d>
            <a:sp3d extrusionH="57150" prstMaterial="matte">
              <a:bevelT w="63500" h="12700" prst="angle"/>
              <a:contourClr>
                <a:schemeClr val="bg1">
                  <a:lumMod val="65000"/>
                </a:schemeClr>
              </a:contourClr>
            </a:sp3d>
          </a:bodyPr>
          <a:lstStyle>
            <a:defPPr>
              <a:defRPr lang="en-US"/>
            </a:defPPr>
            <a:lvl1pPr algn="ctr">
              <a:defRPr sz="4400" b="1">
                <a:ln/>
                <a:solidFill>
                  <a:schemeClr val="accent6">
                    <a:lumMod val="75000"/>
                  </a:schemeClr>
                </a:solidFill>
              </a:defRPr>
            </a:lvl1pPr>
          </a:lstStyle>
          <a:p>
            <a:r>
              <a:rPr lang="es-ES">
                <a:solidFill>
                  <a:schemeClr val="accent4"/>
                </a:solidFill>
              </a:rPr>
              <a:t>FINAL TRIUMPH (2)</a:t>
            </a:r>
            <a:endParaRPr lang="es-ES" dirty="0">
              <a:solidFill>
                <a:schemeClr val="accent4"/>
              </a:solidFill>
            </a:endParaRPr>
          </a:p>
        </p:txBody>
      </p:sp>
      <p:sp>
        <p:nvSpPr>
          <p:cNvPr id="5" name="CuadroTexto 4">
            <a:extLst>
              <a:ext uri="{FF2B5EF4-FFF2-40B4-BE49-F238E27FC236}">
                <a16:creationId xmlns:a16="http://schemas.microsoft.com/office/drawing/2014/main" xmlns="" id="{4E2FBDB9-0E7A-46BA-B563-B32C874D5336}"/>
              </a:ext>
            </a:extLst>
          </p:cNvPr>
          <p:cNvSpPr txBox="1"/>
          <p:nvPr/>
        </p:nvSpPr>
        <p:spPr>
          <a:xfrm>
            <a:off x="466996" y="626383"/>
            <a:ext cx="8210006" cy="830997"/>
          </a:xfrm>
          <a:prstGeom prst="rect">
            <a:avLst/>
          </a:prstGeom>
          <a:noFill/>
        </p:spPr>
        <p:txBody>
          <a:bodyPr wrap="square">
            <a:spAutoFit/>
          </a:bodyPr>
          <a:lstStyle/>
          <a:p>
            <a:r>
              <a:rPr lang="es-ES" sz="1600" b="1" dirty="0">
                <a:solidFill>
                  <a:srgbClr val="B2DE82"/>
                </a:solidFill>
                <a:effectLst>
                  <a:outerShdw blurRad="38100" dist="38100" dir="2700000" algn="tl">
                    <a:srgbClr val="000000">
                      <a:alpha val="43137"/>
                    </a:srgbClr>
                  </a:outerShdw>
                </a:effectLst>
                <a:latin typeface="Comic Sans MS" panose="030F0702030302020204" pitchFamily="66" charset="0"/>
              </a:rPr>
              <a:t>“</a:t>
            </a:r>
            <a:r>
              <a:rPr lang="en-US" sz="1600" b="1" dirty="0">
                <a:solidFill>
                  <a:srgbClr val="B2DE82"/>
                </a:solidFill>
                <a:effectLst>
                  <a:outerShdw blurRad="38100" dist="38100" dir="2700000" algn="tl">
                    <a:srgbClr val="000000">
                      <a:alpha val="43137"/>
                    </a:srgbClr>
                  </a:outerShdw>
                </a:effectLst>
                <a:latin typeface="Comic Sans MS" panose="030F0702030302020204" pitchFamily="66" charset="0"/>
              </a:rPr>
              <a:t>And in this mountain shall the LORD of hosts make unto all people a feast of fat things, a feast of wines on the lees, of fat things full of marrow, of wines on the lees well refined</a:t>
            </a:r>
            <a:r>
              <a:rPr lang="es-ES" sz="1600" b="1" dirty="0">
                <a:solidFill>
                  <a:srgbClr val="B2DE82"/>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rgbClr val="B2DE82"/>
                </a:solidFill>
                <a:effectLst>
                  <a:outerShdw blurRad="38100" dist="38100" dir="2700000" algn="tl">
                    <a:srgbClr val="000000">
                      <a:alpha val="43137"/>
                    </a:srgbClr>
                  </a:outerShdw>
                </a:effectLst>
                <a:latin typeface="Comic Sans MS" panose="030F0702030302020204" pitchFamily="66" charset="0"/>
              </a:rPr>
              <a:t>(</a:t>
            </a:r>
            <a:r>
              <a:rPr lang="es-ES" sz="1400" b="1" dirty="0" err="1">
                <a:solidFill>
                  <a:srgbClr val="B2DE82"/>
                </a:solidFill>
                <a:effectLst>
                  <a:outerShdw blurRad="38100" dist="38100" dir="2700000" algn="tl">
                    <a:srgbClr val="000000">
                      <a:alpha val="43137"/>
                    </a:srgbClr>
                  </a:outerShdw>
                </a:effectLst>
                <a:latin typeface="Comic Sans MS" panose="030F0702030302020204" pitchFamily="66" charset="0"/>
              </a:rPr>
              <a:t>Isaiah</a:t>
            </a:r>
            <a:r>
              <a:rPr lang="es-ES" sz="1400" b="1" dirty="0">
                <a:solidFill>
                  <a:srgbClr val="B2DE82"/>
                </a:solidFill>
                <a:effectLst>
                  <a:outerShdw blurRad="38100" dist="38100" dir="2700000" algn="tl">
                    <a:srgbClr val="000000">
                      <a:alpha val="43137"/>
                    </a:srgbClr>
                  </a:outerShdw>
                </a:effectLst>
                <a:latin typeface="Comic Sans MS" panose="030F0702030302020204" pitchFamily="66" charset="0"/>
              </a:rPr>
              <a:t> 25:6)</a:t>
            </a:r>
          </a:p>
        </p:txBody>
      </p:sp>
      <p:sp>
        <p:nvSpPr>
          <p:cNvPr id="6" name="CuadroTexto 5">
            <a:extLst>
              <a:ext uri="{FF2B5EF4-FFF2-40B4-BE49-F238E27FC236}">
                <a16:creationId xmlns:a16="http://schemas.microsoft.com/office/drawing/2014/main" xmlns="" id="{C7B55AFA-4A4F-4599-811B-DC85F9C81AE2}"/>
              </a:ext>
            </a:extLst>
          </p:cNvPr>
          <p:cNvSpPr txBox="1"/>
          <p:nvPr/>
        </p:nvSpPr>
        <p:spPr>
          <a:xfrm>
            <a:off x="124097" y="1513859"/>
            <a:ext cx="5603966" cy="646331"/>
          </a:xfrm>
          <a:prstGeom prst="rect">
            <a:avLst/>
          </a:prstGeom>
          <a:noFill/>
        </p:spPr>
        <p:txBody>
          <a:bodyPr wrap="square" rtlCol="0">
            <a:spAutoFit/>
          </a:bodyPr>
          <a:lstStyle/>
          <a:p>
            <a:pPr>
              <a:spcBef>
                <a:spcPts val="600"/>
              </a:spcBef>
            </a:pPr>
            <a:r>
              <a:rPr lang="es-ES" b="1">
                <a:solidFill>
                  <a:schemeClr val="accent4">
                    <a:lumMod val="60000"/>
                    <a:lumOff val="40000"/>
                  </a:schemeClr>
                </a:solidFill>
                <a:effectLst>
                  <a:glow rad="127000">
                    <a:srgbClr val="35352F"/>
                  </a:glow>
                </a:effectLst>
              </a:rPr>
              <a:t>Isaiah 25 </a:t>
            </a:r>
            <a:r>
              <a:rPr lang="en-US" b="1">
                <a:solidFill>
                  <a:schemeClr val="bg1"/>
                </a:solidFill>
                <a:effectLst>
                  <a:glow rad="127000">
                    <a:srgbClr val="35352F"/>
                  </a:glow>
                </a:effectLst>
              </a:rPr>
              <a:t>is a song of praise to God in the eschatological Day of the Lord. This song consists of three sections:</a:t>
            </a:r>
            <a:endParaRPr lang="es-ES" b="1" dirty="0">
              <a:solidFill>
                <a:schemeClr val="bg1"/>
              </a:solidFill>
              <a:effectLst>
                <a:glow rad="127000">
                  <a:srgbClr val="35352F"/>
                </a:glow>
              </a:effectLst>
            </a:endParaRPr>
          </a:p>
        </p:txBody>
      </p:sp>
      <p:sp>
        <p:nvSpPr>
          <p:cNvPr id="2" name="CuadroTexto 1">
            <a:extLst>
              <a:ext uri="{FF2B5EF4-FFF2-40B4-BE49-F238E27FC236}">
                <a16:creationId xmlns:a16="http://schemas.microsoft.com/office/drawing/2014/main" xmlns="" id="{B31A4ABE-8D30-46B8-8F0D-C1CB039C9AEF}"/>
              </a:ext>
            </a:extLst>
          </p:cNvPr>
          <p:cNvSpPr txBox="1"/>
          <p:nvPr/>
        </p:nvSpPr>
        <p:spPr>
          <a:xfrm>
            <a:off x="124097" y="2140242"/>
            <a:ext cx="6557555" cy="923330"/>
          </a:xfrm>
          <a:prstGeom prst="rect">
            <a:avLst/>
          </a:prstGeom>
          <a:noFill/>
        </p:spPr>
        <p:txBody>
          <a:bodyPr wrap="square" rtlCol="0">
            <a:spAutoFit/>
          </a:bodyPr>
          <a:lstStyle/>
          <a:p>
            <a:pPr marL="342900" indent="-342900">
              <a:buFont typeface="+mj-lt"/>
              <a:buAutoNum type="arabicPeriod"/>
            </a:pPr>
            <a:r>
              <a:rPr lang="es-ES" b="1" dirty="0">
                <a:solidFill>
                  <a:schemeClr val="accent4">
                    <a:lumMod val="60000"/>
                    <a:lumOff val="40000"/>
                  </a:schemeClr>
                </a:solidFill>
                <a:effectLst>
                  <a:glow rad="127000">
                    <a:srgbClr val="35352F"/>
                  </a:glow>
                </a:effectLst>
              </a:rPr>
              <a:t>V. 1-5</a:t>
            </a:r>
            <a:r>
              <a:rPr lang="es-ES" b="1">
                <a:solidFill>
                  <a:schemeClr val="accent4">
                    <a:lumMod val="60000"/>
                    <a:lumOff val="40000"/>
                  </a:schemeClr>
                </a:solidFill>
                <a:effectLst>
                  <a:glow rad="127000">
                    <a:srgbClr val="35352F"/>
                  </a:glow>
                </a:effectLst>
              </a:rPr>
              <a:t>. </a:t>
            </a:r>
            <a:r>
              <a:rPr lang="en-US" b="1">
                <a:solidFill>
                  <a:schemeClr val="bg1"/>
                </a:solidFill>
                <a:effectLst>
                  <a:glow rad="127000">
                    <a:srgbClr val="35352F"/>
                  </a:glow>
                </a:effectLst>
              </a:rPr>
              <a:t>God is praised because He's mediated for His people</a:t>
            </a:r>
            <a:endParaRPr lang="es-ES" b="1" dirty="0">
              <a:solidFill>
                <a:schemeClr val="bg1"/>
              </a:solidFill>
              <a:effectLst>
                <a:glow rad="127000">
                  <a:srgbClr val="35352F"/>
                </a:glow>
              </a:effectLst>
            </a:endParaRPr>
          </a:p>
          <a:p>
            <a:pPr marL="342900" indent="-342900">
              <a:buFont typeface="+mj-lt"/>
              <a:buAutoNum type="arabicPeriod"/>
            </a:pPr>
            <a:r>
              <a:rPr lang="es-ES" b="1" dirty="0">
                <a:solidFill>
                  <a:schemeClr val="accent4">
                    <a:lumMod val="60000"/>
                    <a:lumOff val="40000"/>
                  </a:schemeClr>
                </a:solidFill>
                <a:effectLst>
                  <a:glow rad="127000">
                    <a:srgbClr val="35352F"/>
                  </a:glow>
                </a:effectLst>
              </a:rPr>
              <a:t>V. 6-8</a:t>
            </a:r>
            <a:r>
              <a:rPr lang="es-ES" b="1">
                <a:solidFill>
                  <a:schemeClr val="accent4">
                    <a:lumMod val="60000"/>
                    <a:lumOff val="40000"/>
                  </a:schemeClr>
                </a:solidFill>
                <a:effectLst>
                  <a:glow rad="127000">
                    <a:srgbClr val="35352F"/>
                  </a:glow>
                </a:effectLst>
              </a:rPr>
              <a:t>. </a:t>
            </a:r>
            <a:r>
              <a:rPr lang="en-US" b="1">
                <a:solidFill>
                  <a:schemeClr val="bg1"/>
                </a:solidFill>
                <a:effectLst>
                  <a:glow rad="127000">
                    <a:srgbClr val="35352F"/>
                  </a:glow>
                </a:effectLst>
              </a:rPr>
              <a:t>God holds a feast for His people</a:t>
            </a:r>
            <a:endParaRPr lang="es-ES" b="1" dirty="0">
              <a:solidFill>
                <a:schemeClr val="bg1"/>
              </a:solidFill>
              <a:effectLst>
                <a:glow rad="127000">
                  <a:srgbClr val="35352F"/>
                </a:glow>
              </a:effectLst>
            </a:endParaRPr>
          </a:p>
          <a:p>
            <a:pPr marL="342900" indent="-342900">
              <a:buFont typeface="+mj-lt"/>
              <a:buAutoNum type="arabicPeriod"/>
            </a:pPr>
            <a:r>
              <a:rPr lang="es-ES" b="1" dirty="0">
                <a:solidFill>
                  <a:schemeClr val="accent4">
                    <a:lumMod val="60000"/>
                    <a:lumOff val="40000"/>
                  </a:schemeClr>
                </a:solidFill>
                <a:effectLst>
                  <a:glow rad="127000">
                    <a:srgbClr val="35352F"/>
                  </a:glow>
                </a:effectLst>
              </a:rPr>
              <a:t>V. 9-12</a:t>
            </a:r>
            <a:r>
              <a:rPr lang="es-ES" b="1">
                <a:solidFill>
                  <a:schemeClr val="accent4">
                    <a:lumMod val="60000"/>
                    <a:lumOff val="40000"/>
                  </a:schemeClr>
                </a:solidFill>
                <a:effectLst>
                  <a:glow rad="127000">
                    <a:srgbClr val="35352F"/>
                  </a:glow>
                </a:effectLst>
              </a:rPr>
              <a:t>. </a:t>
            </a:r>
            <a:r>
              <a:rPr lang="en-US" b="1">
                <a:solidFill>
                  <a:schemeClr val="bg1"/>
                </a:solidFill>
                <a:effectLst>
                  <a:glow rad="127000">
                    <a:srgbClr val="35352F"/>
                  </a:glow>
                </a:effectLst>
              </a:rPr>
              <a:t>God is praised for what He's about to do</a:t>
            </a:r>
            <a:endParaRPr lang="es-ES" b="1" dirty="0">
              <a:solidFill>
                <a:schemeClr val="bg1"/>
              </a:solidFill>
              <a:effectLst>
                <a:glow rad="127000">
                  <a:srgbClr val="35352F"/>
                </a:glow>
              </a:effectLst>
            </a:endParaRPr>
          </a:p>
        </p:txBody>
      </p:sp>
      <p:sp>
        <p:nvSpPr>
          <p:cNvPr id="7" name="CuadroTexto 6">
            <a:extLst>
              <a:ext uri="{FF2B5EF4-FFF2-40B4-BE49-F238E27FC236}">
                <a16:creationId xmlns:a16="http://schemas.microsoft.com/office/drawing/2014/main" xmlns="" id="{F32C61CF-9EA1-4191-933B-FF0162C168D7}"/>
              </a:ext>
            </a:extLst>
          </p:cNvPr>
          <p:cNvSpPr txBox="1"/>
          <p:nvPr/>
        </p:nvSpPr>
        <p:spPr>
          <a:xfrm>
            <a:off x="124097" y="3123206"/>
            <a:ext cx="5603966" cy="369332"/>
          </a:xfrm>
          <a:prstGeom prst="rect">
            <a:avLst/>
          </a:prstGeom>
          <a:noFill/>
        </p:spPr>
        <p:txBody>
          <a:bodyPr wrap="square" rtlCol="0">
            <a:spAutoFit/>
          </a:bodyPr>
          <a:lstStyle/>
          <a:p>
            <a:pPr>
              <a:spcBef>
                <a:spcPts val="600"/>
              </a:spcBef>
            </a:pPr>
            <a:r>
              <a:rPr lang="es-ES" b="1">
                <a:solidFill>
                  <a:srgbClr val="92D050"/>
                </a:solidFill>
                <a:effectLst>
                  <a:glow rad="127000">
                    <a:srgbClr val="35352F"/>
                  </a:glow>
                </a:effectLst>
              </a:rPr>
              <a:t>Isaiah 26</a:t>
            </a:r>
            <a:r>
              <a:rPr lang="es-ES" b="1">
                <a:solidFill>
                  <a:schemeClr val="bg1"/>
                </a:solidFill>
                <a:effectLst>
                  <a:glow rad="127000">
                    <a:srgbClr val="35352F"/>
                  </a:glow>
                </a:effectLst>
              </a:rPr>
              <a:t> introduces the redeemed:</a:t>
            </a:r>
            <a:endParaRPr lang="es-ES" b="1" dirty="0">
              <a:solidFill>
                <a:schemeClr val="bg1"/>
              </a:solidFill>
              <a:effectLst>
                <a:glow rad="127000">
                  <a:srgbClr val="35352F"/>
                </a:glow>
              </a:effectLst>
            </a:endParaRPr>
          </a:p>
        </p:txBody>
      </p:sp>
      <p:sp>
        <p:nvSpPr>
          <p:cNvPr id="8" name="CuadroTexto 7">
            <a:extLst>
              <a:ext uri="{FF2B5EF4-FFF2-40B4-BE49-F238E27FC236}">
                <a16:creationId xmlns:a16="http://schemas.microsoft.com/office/drawing/2014/main" xmlns="" id="{BBB5AA72-5EAB-4D73-AFBF-2CB8BDCDF9C8}"/>
              </a:ext>
            </a:extLst>
          </p:cNvPr>
          <p:cNvSpPr txBox="1"/>
          <p:nvPr/>
        </p:nvSpPr>
        <p:spPr>
          <a:xfrm>
            <a:off x="124097" y="3494540"/>
            <a:ext cx="6557555" cy="923330"/>
          </a:xfrm>
          <a:prstGeom prst="rect">
            <a:avLst/>
          </a:prstGeom>
          <a:noFill/>
        </p:spPr>
        <p:txBody>
          <a:bodyPr wrap="square" rtlCol="0">
            <a:spAutoFit/>
          </a:bodyPr>
          <a:lstStyle/>
          <a:p>
            <a:pPr marL="342900" indent="-342900">
              <a:buFont typeface="+mj-lt"/>
              <a:buAutoNum type="arabicPeriod"/>
            </a:pPr>
            <a:r>
              <a:rPr lang="es-ES" b="1" dirty="0">
                <a:solidFill>
                  <a:srgbClr val="92D050"/>
                </a:solidFill>
                <a:effectLst>
                  <a:glow rad="127000">
                    <a:srgbClr val="35352F"/>
                  </a:glow>
                </a:effectLst>
              </a:rPr>
              <a:t>V. 2, 7</a:t>
            </a:r>
            <a:r>
              <a:rPr lang="es-ES" b="1">
                <a:solidFill>
                  <a:srgbClr val="92D050"/>
                </a:solidFill>
                <a:effectLst>
                  <a:glow rad="127000">
                    <a:srgbClr val="35352F"/>
                  </a:glow>
                </a:effectLst>
              </a:rPr>
              <a:t>. </a:t>
            </a:r>
            <a:r>
              <a:rPr lang="en-US" b="1">
                <a:solidFill>
                  <a:schemeClr val="bg1"/>
                </a:solidFill>
                <a:effectLst>
                  <a:glow rad="127000">
                    <a:srgbClr val="35352F"/>
                  </a:glow>
                </a:effectLst>
              </a:rPr>
              <a:t>They're righteous, upright, and keepers of the truth</a:t>
            </a:r>
            <a:endParaRPr lang="es-ES" b="1" dirty="0">
              <a:solidFill>
                <a:schemeClr val="bg1"/>
              </a:solidFill>
              <a:effectLst>
                <a:glow rad="127000">
                  <a:srgbClr val="35352F"/>
                </a:glow>
              </a:effectLst>
            </a:endParaRPr>
          </a:p>
          <a:p>
            <a:pPr marL="342900" indent="-342900">
              <a:buFont typeface="+mj-lt"/>
              <a:buAutoNum type="arabicPeriod"/>
            </a:pPr>
            <a:r>
              <a:rPr lang="es-ES" b="1" dirty="0">
                <a:solidFill>
                  <a:srgbClr val="92D050"/>
                </a:solidFill>
                <a:effectLst>
                  <a:glow rad="127000">
                    <a:srgbClr val="35352F"/>
                  </a:glow>
                </a:effectLst>
              </a:rPr>
              <a:t>V. 3-4</a:t>
            </a:r>
            <a:r>
              <a:rPr lang="es-ES" b="1">
                <a:solidFill>
                  <a:srgbClr val="92D050"/>
                </a:solidFill>
                <a:effectLst>
                  <a:glow rad="127000">
                    <a:srgbClr val="35352F"/>
                  </a:glow>
                </a:effectLst>
              </a:rPr>
              <a:t>. </a:t>
            </a:r>
            <a:r>
              <a:rPr lang="es-ES" b="1">
                <a:solidFill>
                  <a:schemeClr val="bg1"/>
                </a:solidFill>
                <a:effectLst>
                  <a:glow rad="127000">
                    <a:srgbClr val="35352F"/>
                  </a:glow>
                </a:effectLst>
              </a:rPr>
              <a:t>They fully trust God</a:t>
            </a:r>
            <a:endParaRPr lang="es-ES" b="1" dirty="0">
              <a:solidFill>
                <a:schemeClr val="bg1"/>
              </a:solidFill>
              <a:effectLst>
                <a:glow rad="127000">
                  <a:srgbClr val="35352F"/>
                </a:glow>
              </a:effectLst>
            </a:endParaRPr>
          </a:p>
          <a:p>
            <a:pPr marL="342900" indent="-342900">
              <a:buFont typeface="+mj-lt"/>
              <a:buAutoNum type="arabicPeriod"/>
            </a:pPr>
            <a:r>
              <a:rPr lang="es-ES" b="1" dirty="0">
                <a:solidFill>
                  <a:srgbClr val="92D050"/>
                </a:solidFill>
                <a:effectLst>
                  <a:glow rad="127000">
                    <a:srgbClr val="35352F"/>
                  </a:glow>
                </a:effectLst>
              </a:rPr>
              <a:t>V. 9</a:t>
            </a:r>
            <a:r>
              <a:rPr lang="es-ES" b="1">
                <a:solidFill>
                  <a:srgbClr val="92D050"/>
                </a:solidFill>
                <a:effectLst>
                  <a:glow rad="127000">
                    <a:srgbClr val="35352F"/>
                  </a:glow>
                </a:effectLst>
              </a:rPr>
              <a:t>. </a:t>
            </a:r>
            <a:r>
              <a:rPr lang="es-ES" b="1">
                <a:solidFill>
                  <a:schemeClr val="bg1"/>
                </a:solidFill>
                <a:effectLst>
                  <a:glow rad="127000">
                    <a:srgbClr val="35352F"/>
                  </a:glow>
                </a:effectLst>
              </a:rPr>
              <a:t>They seek God</a:t>
            </a:r>
            <a:endParaRPr lang="es-ES" b="1" dirty="0">
              <a:solidFill>
                <a:schemeClr val="bg1"/>
              </a:solidFill>
              <a:effectLst>
                <a:glow rad="127000">
                  <a:srgbClr val="35352F"/>
                </a:glow>
              </a:effectLst>
            </a:endParaRPr>
          </a:p>
        </p:txBody>
      </p:sp>
      <p:pic>
        <p:nvPicPr>
          <p:cNvPr id="10" name="Imagen 9">
            <a:extLst>
              <a:ext uri="{FF2B5EF4-FFF2-40B4-BE49-F238E27FC236}">
                <a16:creationId xmlns:a16="http://schemas.microsoft.com/office/drawing/2014/main" xmlns="" id="{44525A24-8EEC-429D-9689-F5421CFCDA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95059" y="974411"/>
            <a:ext cx="3103607" cy="3507829"/>
          </a:xfrm>
          <a:prstGeom prst="rect">
            <a:avLst/>
          </a:prstGeom>
        </p:spPr>
      </p:pic>
      <p:sp>
        <p:nvSpPr>
          <p:cNvPr id="9" name="CuadroTexto 8">
            <a:extLst>
              <a:ext uri="{FF2B5EF4-FFF2-40B4-BE49-F238E27FC236}">
                <a16:creationId xmlns:a16="http://schemas.microsoft.com/office/drawing/2014/main" xmlns="" id="{4992CC39-B76B-4B7B-8C57-4355480F059E}"/>
              </a:ext>
            </a:extLst>
          </p:cNvPr>
          <p:cNvSpPr txBox="1"/>
          <p:nvPr/>
        </p:nvSpPr>
        <p:spPr>
          <a:xfrm>
            <a:off x="124097" y="4468806"/>
            <a:ext cx="8895806" cy="646331"/>
          </a:xfrm>
          <a:prstGeom prst="rect">
            <a:avLst/>
          </a:prstGeom>
          <a:noFill/>
        </p:spPr>
        <p:txBody>
          <a:bodyPr wrap="square" rtlCol="0">
            <a:spAutoFit/>
          </a:bodyPr>
          <a:lstStyle/>
          <a:p>
            <a:pPr>
              <a:spcBef>
                <a:spcPts val="600"/>
              </a:spcBef>
            </a:pPr>
            <a:r>
              <a:rPr lang="en-US" b="1">
                <a:solidFill>
                  <a:schemeClr val="bg1"/>
                </a:solidFill>
                <a:effectLst>
                  <a:glow rad="127000">
                    <a:srgbClr val="35352F"/>
                  </a:glow>
                </a:effectLst>
              </a:rPr>
              <a:t>This is God's promise to those who will live in the New Earth: “I, the Lord, keep it, I water it every moment; lest any hurt it, I keep it night and day.” (Isaiah 27:3)</a:t>
            </a:r>
            <a:endParaRPr lang="es-ES" b="1" dirty="0">
              <a:solidFill>
                <a:schemeClr val="bg1"/>
              </a:solidFill>
              <a:effectLst>
                <a:glow rad="127000">
                  <a:srgbClr val="35352F"/>
                </a:glow>
              </a:effectLst>
            </a:endParaRPr>
          </a:p>
        </p:txBody>
      </p:sp>
    </p:spTree>
    <p:extLst>
      <p:ext uri="{BB962C8B-B14F-4D97-AF65-F5344CB8AC3E}">
        <p14:creationId xmlns:p14="http://schemas.microsoft.com/office/powerpoint/2010/main" val="1045147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anim calcmode="lin" valueType="num">
                                      <p:cBhvr additive="base">
                                        <p:cTn id="26"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 calcmode="lin" valueType="num">
                                      <p:cBhvr additive="base">
                                        <p:cTn id="3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
                                            <p:txEl>
                                              <p:pRg st="2" end="2"/>
                                            </p:txEl>
                                          </p:spTgt>
                                        </p:tgtEl>
                                        <p:attrNameLst>
                                          <p:attrName>style.visibility</p:attrName>
                                        </p:attrNameLst>
                                      </p:cBhvr>
                                      <p:to>
                                        <p:strVal val="visible"/>
                                      </p:to>
                                    </p:set>
                                    <p:anim calcmode="lin" valueType="num">
                                      <p:cBhvr additive="base">
                                        <p:cTn id="3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xEl>
                                              <p:pRg st="0" end="0"/>
                                            </p:txEl>
                                          </p:spTgt>
                                        </p:tgtEl>
                                        <p:attrNameLst>
                                          <p:attrName>style.visibility</p:attrName>
                                        </p:attrNameLst>
                                      </p:cBhvr>
                                      <p:to>
                                        <p:strVal val="visible"/>
                                      </p:to>
                                    </p:set>
                                    <p:anim calcmode="lin" valueType="num">
                                      <p:cBhvr additive="base">
                                        <p:cTn id="4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xEl>
                                              <p:pRg st="1" end="1"/>
                                            </p:txEl>
                                          </p:spTgt>
                                        </p:tgtEl>
                                        <p:attrNameLst>
                                          <p:attrName>style.visibility</p:attrName>
                                        </p:attrNameLst>
                                      </p:cBhvr>
                                      <p:to>
                                        <p:strVal val="visible"/>
                                      </p:to>
                                    </p:set>
                                    <p:anim calcmode="lin" valueType="num">
                                      <p:cBhvr additive="base">
                                        <p:cTn id="5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xEl>
                                              <p:pRg st="2" end="2"/>
                                            </p:txEl>
                                          </p:spTgt>
                                        </p:tgtEl>
                                        <p:attrNameLst>
                                          <p:attrName>style.visibility</p:attrName>
                                        </p:attrNameLst>
                                      </p:cBhvr>
                                      <p:to>
                                        <p:strVal val="visible"/>
                                      </p:to>
                                    </p:set>
                                    <p:anim calcmode="lin" valueType="num">
                                      <p:cBhvr additive="base">
                                        <p:cTn id="6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5"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1000" fill="hold"/>
                                        <p:tgtEl>
                                          <p:spTgt spid="9"/>
                                        </p:tgtEl>
                                        <p:attrNameLst>
                                          <p:attrName>ppt_w</p:attrName>
                                        </p:attrNameLst>
                                      </p:cBhvr>
                                      <p:tavLst>
                                        <p:tav tm="0">
                                          <p:val>
                                            <p:fltVal val="0"/>
                                          </p:val>
                                        </p:tav>
                                        <p:tav tm="100000">
                                          <p:val>
                                            <p:strVal val="#ppt_w"/>
                                          </p:val>
                                        </p:tav>
                                      </p:tavLst>
                                    </p:anim>
                                    <p:anim calcmode="lin" valueType="num">
                                      <p:cBhvr>
                                        <p:cTn id="68" dur="1000" fill="hold"/>
                                        <p:tgtEl>
                                          <p:spTgt spid="9"/>
                                        </p:tgtEl>
                                        <p:attrNameLst>
                                          <p:attrName>ppt_h</p:attrName>
                                        </p:attrNameLst>
                                      </p:cBhvr>
                                      <p:tavLst>
                                        <p:tav tm="0">
                                          <p:val>
                                            <p:fltVal val="0"/>
                                          </p:val>
                                        </p:tav>
                                        <p:tav tm="100000">
                                          <p:val>
                                            <p:strVal val="#ppt_h"/>
                                          </p:val>
                                        </p:tav>
                                      </p:tavLst>
                                    </p:anim>
                                    <p:anim calcmode="lin" valueType="num">
                                      <p:cBhvr>
                                        <p:cTn id="6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 grpId="0" build="p"/>
      <p:bldP spid="7" grpId="0"/>
      <p:bldP spid="8" grpId="0" build="p"/>
      <p:bldP spid="9"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TotalTime>
  <Words>1377</Words>
  <Application>Microsoft Office PowerPoint</Application>
  <PresentationFormat>画面に合わせる (16:9)</PresentationFormat>
  <Paragraphs>69</Paragraphs>
  <Slides>10</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10</vt:i4>
      </vt:variant>
    </vt:vector>
  </HeadingPairs>
  <TitlesOfParts>
    <vt:vector size="17" baseType="lpstr">
      <vt:lpstr>Cooper Black</vt:lpstr>
      <vt:lpstr>Calibri Light</vt:lpstr>
      <vt:lpstr>Comic Sans MS</vt:lpstr>
      <vt:lpstr>Arial</vt:lpstr>
      <vt:lpstr>Wingdings</vt:lpstr>
      <vt:lpstr>Calibri</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吉田 南々美</cp:lastModifiedBy>
  <cp:revision>71</cp:revision>
  <dcterms:created xsi:type="dcterms:W3CDTF">2021-01-18T16:59:29Z</dcterms:created>
  <dcterms:modified xsi:type="dcterms:W3CDTF">2021-02-03T07:34:57Z</dcterms:modified>
</cp:coreProperties>
</file>