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5" r:id="rId2"/>
    <p:sldId id="257" r:id="rId3"/>
    <p:sldId id="258" r:id="rId4"/>
    <p:sldId id="266" r:id="rId5"/>
    <p:sldId id="260" r:id="rId6"/>
    <p:sldId id="268" r:id="rId7"/>
    <p:sldId id="269" r:id="rId8"/>
    <p:sldId id="262" r:id="rId9"/>
    <p:sldId id="263" r:id="rId10"/>
  </p:sldIdLst>
  <p:sldSz cx="9144000" cy="5143500" type="screen16x9"/>
  <p:notesSz cx="6858000" cy="9144000"/>
  <p:embeddedFontLst>
    <p:embeddedFont>
      <p:font typeface="Comic Sans MS" panose="030F0702030302020204" pitchFamily="66"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游ゴシック" panose="020B0400000000000000" pitchFamily="50" charset="-128"/>
      <p:regular r:id="rId19"/>
      <p:bold r:id="rId20"/>
    </p:embeddedFont>
    <p:embeddedFont>
      <p:font typeface="Cooper Black" panose="020B0604020202020204" charset="0"/>
      <p:regular r:id="rId21"/>
    </p:embeddedFont>
    <p:embeddedFont>
      <p:font typeface="Calibri Light" panose="020F0302020204030204"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02C"/>
    <a:srgbClr val="C75515"/>
    <a:srgbClr val="006600"/>
    <a:srgbClr val="FFFF99"/>
    <a:srgbClr val="C89800"/>
    <a:srgbClr val="A45200"/>
    <a:srgbClr val="663300"/>
    <a:srgbClr val="3D3831"/>
    <a:srgbClr val="898C75"/>
    <a:srgbClr val="624D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20"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eg"/></Relationships>
</file>

<file path=ppt/diagrams/_rels/data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4"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F4893-5AD7-4602-A1CA-DC7F13A14BDA}" type="doc">
      <dgm:prSet loTypeId="urn:microsoft.com/office/officeart/2008/layout/AlternatingPictureBlocks" loCatId="picture" qsTypeId="urn:microsoft.com/office/officeart/2005/8/quickstyle/simple5" qsCatId="simple" csTypeId="urn:microsoft.com/office/officeart/2005/8/colors/colorful1" csCatId="colorful" phldr="1"/>
      <dgm:spPr/>
      <dgm:t>
        <a:bodyPr/>
        <a:lstStyle/>
        <a:p>
          <a:endParaRPr lang="es-ES"/>
        </a:p>
      </dgm:t>
    </dgm:pt>
    <dgm:pt modelId="{BFF06D63-FFB8-4180-8CF2-BB90A6EBD79F}">
      <dgm:prSet custT="1"/>
      <dgm:spPr/>
      <dgm:t>
        <a:bodyPr tIns="108000"/>
        <a:lstStyle/>
        <a:p>
          <a:pPr>
            <a:lnSpc>
              <a:spcPct val="80000"/>
            </a:lnSpc>
          </a:pPr>
          <a:r>
            <a:rPr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不思議な助言者</a:t>
          </a:r>
          <a:r>
            <a:rPr 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主のみ使い</a:t>
          </a:r>
          <a:r>
            <a:rPr kumimoji="1" lang="ja-JP" altLang="en-US" sz="14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（イエス様ご自身）</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がサムソンの両親を訪問した時に使った名前と同じです </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ja-JP" alt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士師記</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13:18)</a:t>
          </a:r>
          <a:endParaRPr lang="es-E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C20CB8F2-6173-4CDF-B42E-4F5BDE0DD64E}" type="parTrans" cxnId="{9D80AA38-7F7E-4D32-9668-8550E436CDF8}">
      <dgm:prSet/>
      <dgm:spPr/>
      <dgm:t>
        <a:bodyPr/>
        <a:lstStyle/>
        <a:p>
          <a:endParaRPr lang="es-ES">
            <a:effectLst>
              <a:outerShdw blurRad="38100" dist="38100" dir="2700000" algn="tl">
                <a:srgbClr val="000000">
                  <a:alpha val="43137"/>
                </a:srgbClr>
              </a:outerShdw>
            </a:effectLst>
          </a:endParaRPr>
        </a:p>
      </dgm:t>
    </dgm:pt>
    <dgm:pt modelId="{337982DC-9967-4CCE-86F7-703CB4078941}" type="sibTrans" cxnId="{9D80AA38-7F7E-4D32-9668-8550E436CDF8}">
      <dgm:prSet/>
      <dgm:spPr/>
      <dgm:t>
        <a:bodyPr/>
        <a:lstStyle/>
        <a:p>
          <a:endParaRPr lang="es-ES">
            <a:effectLst>
              <a:outerShdw blurRad="38100" dist="38100" dir="2700000" algn="tl">
                <a:srgbClr val="000000">
                  <a:alpha val="43137"/>
                </a:srgbClr>
              </a:outerShdw>
            </a:effectLst>
          </a:endParaRPr>
        </a:p>
      </dgm:t>
    </dgm:pt>
    <dgm:pt modelId="{976F7E09-AFF0-4A17-878B-9BB7EB758748}">
      <dgm:prSet custT="1"/>
      <dgm:spPr/>
      <dgm:t>
        <a:bodyPr tIns="108000"/>
        <a:lstStyle/>
        <a:p>
          <a:pPr marL="0" lvl="0" indent="0" algn="ctr" defTabSz="800100">
            <a:lnSpc>
              <a:spcPct val="80000"/>
            </a:lnSpc>
            <a:spcBef>
              <a:spcPct val="0"/>
            </a:spcBef>
            <a:spcAft>
              <a:spcPct val="35000"/>
            </a:spcAft>
            <a:buNone/>
          </a:pPr>
          <a:r>
            <a:rPr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大能の神</a:t>
          </a:r>
          <a:r>
            <a:rPr 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神の受肉したお方であり、力強く勇敢な英雄です。</a:t>
          </a:r>
          <a:r>
            <a:rPr 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r>
          <a:br>
            <a:rPr 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b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ja-JP" alt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ヨハネ</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1:1</a:t>
          </a:r>
          <a:r>
            <a:rPr lang="ja-JP" alt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、ヨハネ第一</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5:20)</a:t>
          </a:r>
          <a:endParaRPr lang="es-E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472BDCCC-CF89-4369-97A0-2A4877434C98}" type="parTrans" cxnId="{D5941F97-B407-4600-8AFE-D5352286185D}">
      <dgm:prSet/>
      <dgm:spPr/>
      <dgm:t>
        <a:bodyPr/>
        <a:lstStyle/>
        <a:p>
          <a:endParaRPr lang="es-ES">
            <a:effectLst>
              <a:outerShdw blurRad="38100" dist="38100" dir="2700000" algn="tl">
                <a:srgbClr val="000000">
                  <a:alpha val="43137"/>
                </a:srgbClr>
              </a:outerShdw>
            </a:effectLst>
          </a:endParaRPr>
        </a:p>
      </dgm:t>
    </dgm:pt>
    <dgm:pt modelId="{90D9D5E4-B597-485F-B4C4-E1C2E91CBF04}" type="sibTrans" cxnId="{D5941F97-B407-4600-8AFE-D5352286185D}">
      <dgm:prSet/>
      <dgm:spPr/>
      <dgm:t>
        <a:bodyPr/>
        <a:lstStyle/>
        <a:p>
          <a:endParaRPr lang="es-ES">
            <a:effectLst>
              <a:outerShdw blurRad="38100" dist="38100" dir="2700000" algn="tl">
                <a:srgbClr val="000000">
                  <a:alpha val="43137"/>
                </a:srgbClr>
              </a:outerShdw>
            </a:effectLst>
          </a:endParaRPr>
        </a:p>
      </dgm:t>
    </dgm:pt>
    <dgm:pt modelId="{25552CF4-03E3-4E8D-BD21-6BA01A385A1D}">
      <dgm:prSet custT="1"/>
      <dgm:spPr/>
      <dgm:t>
        <a:bodyPr tIns="108000"/>
        <a:lstStyle/>
        <a:p>
          <a:pPr marL="0" lvl="0" indent="0" algn="ctr" defTabSz="800100">
            <a:lnSpc>
              <a:spcPct val="80000"/>
            </a:lnSpc>
            <a:spcBef>
              <a:spcPct val="0"/>
            </a:spcBef>
            <a:spcAft>
              <a:spcPct val="35000"/>
            </a:spcAft>
            <a:buNone/>
          </a:pPr>
          <a:r>
            <a:rPr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とこしえの父</a:t>
          </a:r>
          <a:r>
            <a:rPr 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イエス様は永遠のお方です、</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人とその世界を創造されたので、全人類の父です。</a:t>
          </a:r>
          <a:r>
            <a:rPr lang="en-US" sz="14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ja-JP" altLang="en-US" sz="14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ヨハネ</a:t>
          </a:r>
          <a:r>
            <a:rPr lang="en-US" sz="14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1:3; </a:t>
          </a:r>
          <a:r>
            <a:rPr lang="ja-JP" altLang="en-US" sz="14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コロサイ</a:t>
          </a:r>
          <a:r>
            <a:rPr lang="en-US" sz="14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1:16; </a:t>
          </a:r>
          <a:r>
            <a:rPr lang="ja-JP" altLang="en-US" sz="14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ペテロ第二</a:t>
          </a:r>
          <a:r>
            <a:rPr lang="en-US" sz="14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3:18)</a:t>
          </a:r>
          <a:endParaRPr lang="es-E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C46D015E-4B98-4978-9FF1-D016AC868F92}" type="parTrans" cxnId="{9A1C6658-B737-4FEC-B882-EBBC101470BC}">
      <dgm:prSet/>
      <dgm:spPr/>
      <dgm:t>
        <a:bodyPr/>
        <a:lstStyle/>
        <a:p>
          <a:endParaRPr lang="es-ES">
            <a:effectLst>
              <a:outerShdw blurRad="38100" dist="38100" dir="2700000" algn="tl">
                <a:srgbClr val="000000">
                  <a:alpha val="43137"/>
                </a:srgbClr>
              </a:outerShdw>
            </a:effectLst>
          </a:endParaRPr>
        </a:p>
      </dgm:t>
    </dgm:pt>
    <dgm:pt modelId="{189049E1-3F88-4B05-B81A-6605BC611795}" type="sibTrans" cxnId="{9A1C6658-B737-4FEC-B882-EBBC101470BC}">
      <dgm:prSet/>
      <dgm:spPr/>
      <dgm:t>
        <a:bodyPr/>
        <a:lstStyle/>
        <a:p>
          <a:endParaRPr lang="es-ES">
            <a:effectLst>
              <a:outerShdw blurRad="38100" dist="38100" dir="2700000" algn="tl">
                <a:srgbClr val="000000">
                  <a:alpha val="43137"/>
                </a:srgbClr>
              </a:outerShdw>
            </a:effectLst>
          </a:endParaRPr>
        </a:p>
      </dgm:t>
    </dgm:pt>
    <dgm:pt modelId="{C501AB54-99C1-498B-BA4F-1823FE0843C5}">
      <dgm:prSet custT="1"/>
      <dgm:spPr/>
      <dgm:t>
        <a:bodyPr tIns="180000"/>
        <a:lstStyle/>
        <a:p>
          <a:pPr marL="0" lvl="0" indent="0" algn="ctr" defTabSz="800100">
            <a:lnSpc>
              <a:spcPct val="60000"/>
            </a:lnSpc>
            <a:spcBef>
              <a:spcPct val="0"/>
            </a:spcBef>
            <a:spcAft>
              <a:spcPct val="35000"/>
            </a:spcAft>
            <a:buNone/>
          </a:pPr>
          <a:r>
            <a:rPr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平和の君</a:t>
          </a:r>
          <a:r>
            <a:rPr 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イエス様は平和をもたらすために地上に来られた義の</a:t>
          </a:r>
          <a:endParaRPr kumimoji="1" lang="en-US" altLang="ja-JP"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a:p>
          <a:pPr marL="0" lvl="0" indent="0" algn="ctr" defTabSz="800100">
            <a:lnSpc>
              <a:spcPct val="60000"/>
            </a:lnSpc>
            <a:spcBef>
              <a:spcPct val="0"/>
            </a:spcBef>
            <a:spcAft>
              <a:spcPct val="35000"/>
            </a:spcAft>
            <a:buNone/>
          </a:pP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王様です。</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ja-JP" alt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黙示録</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17:14; </a:t>
          </a:r>
          <a:r>
            <a:rPr lang="ja-JP" alt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ヨハネ</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14:27; </a:t>
          </a:r>
          <a:r>
            <a:rPr lang="ja-JP" alt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ヨハネ</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16:33)</a:t>
          </a:r>
          <a:endParaRPr lang="es-E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862BB357-0B4E-49A7-B700-D384C7694968}" type="parTrans" cxnId="{C6E742CA-FADF-4312-8AD6-A3CD8403A9C6}">
      <dgm:prSet/>
      <dgm:spPr/>
      <dgm:t>
        <a:bodyPr/>
        <a:lstStyle/>
        <a:p>
          <a:endParaRPr lang="es-ES">
            <a:effectLst>
              <a:outerShdw blurRad="38100" dist="38100" dir="2700000" algn="tl">
                <a:srgbClr val="000000">
                  <a:alpha val="43137"/>
                </a:srgbClr>
              </a:outerShdw>
            </a:effectLst>
          </a:endParaRPr>
        </a:p>
      </dgm:t>
    </dgm:pt>
    <dgm:pt modelId="{C0DBE99C-94FE-4E94-818C-061902BE38D2}" type="sibTrans" cxnId="{C6E742CA-FADF-4312-8AD6-A3CD8403A9C6}">
      <dgm:prSet/>
      <dgm:spPr/>
      <dgm:t>
        <a:bodyPr/>
        <a:lstStyle/>
        <a:p>
          <a:endParaRPr lang="es-ES">
            <a:effectLst>
              <a:outerShdw blurRad="38100" dist="38100" dir="2700000" algn="tl">
                <a:srgbClr val="000000">
                  <a:alpha val="43137"/>
                </a:srgbClr>
              </a:outerShdw>
            </a:effectLst>
          </a:endParaRPr>
        </a:p>
      </dgm:t>
    </dgm:pt>
    <dgm:pt modelId="{83A7452A-C241-4F8B-B641-45F00EC0FB8F}" type="pres">
      <dgm:prSet presAssocID="{7E2F4893-5AD7-4602-A1CA-DC7F13A14BDA}" presName="linearFlow" presStyleCnt="0">
        <dgm:presLayoutVars>
          <dgm:dir/>
          <dgm:resizeHandles val="exact"/>
        </dgm:presLayoutVars>
      </dgm:prSet>
      <dgm:spPr/>
      <dgm:t>
        <a:bodyPr/>
        <a:lstStyle/>
        <a:p>
          <a:endParaRPr kumimoji="1" lang="ja-JP" altLang="en-US"/>
        </a:p>
      </dgm:t>
    </dgm:pt>
    <dgm:pt modelId="{13484A90-B5CA-4FDB-9E4A-0BCE896009C1}" type="pres">
      <dgm:prSet presAssocID="{BFF06D63-FFB8-4180-8CF2-BB90A6EBD79F}" presName="comp" presStyleCnt="0"/>
      <dgm:spPr/>
    </dgm:pt>
    <dgm:pt modelId="{6A3A8D7C-2C49-4596-9FE5-CC9B0BB4D509}" type="pres">
      <dgm:prSet presAssocID="{BFF06D63-FFB8-4180-8CF2-BB90A6EBD79F}" presName="rect2" presStyleLbl="node1" presStyleIdx="0" presStyleCnt="4" custScaleX="457709" custLinFactNeighborX="41028">
        <dgm:presLayoutVars>
          <dgm:bulletEnabled val="1"/>
        </dgm:presLayoutVars>
      </dgm:prSet>
      <dgm:spPr/>
      <dgm:t>
        <a:bodyPr/>
        <a:lstStyle/>
        <a:p>
          <a:endParaRPr kumimoji="1" lang="ja-JP" altLang="en-US"/>
        </a:p>
      </dgm:t>
    </dgm:pt>
    <dgm:pt modelId="{0636BFD5-23DC-4DC2-B30F-73973C857E3D}" type="pres">
      <dgm:prSet presAssocID="{BFF06D63-FFB8-4180-8CF2-BB90A6EBD79F}" presName="rect1" presStyleLbl="lnNode1" presStyleIdx="0" presStyleCnt="4" custScaleX="182560" custLinFactX="-188240" custLinFactNeighborX="-200000"/>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9D233189-6BE5-4654-B341-E8A92362FB45}" type="pres">
      <dgm:prSet presAssocID="{337982DC-9967-4CCE-86F7-703CB4078941}" presName="sibTrans" presStyleCnt="0"/>
      <dgm:spPr/>
    </dgm:pt>
    <dgm:pt modelId="{F1C0ED32-C319-4AA7-9FBB-E35C0108C34B}" type="pres">
      <dgm:prSet presAssocID="{976F7E09-AFF0-4A17-878B-9BB7EB758748}" presName="comp" presStyleCnt="0"/>
      <dgm:spPr/>
    </dgm:pt>
    <dgm:pt modelId="{8B79BC28-FC2C-4E0F-8D55-A07837E478A0}" type="pres">
      <dgm:prSet presAssocID="{976F7E09-AFF0-4A17-878B-9BB7EB758748}" presName="rect2" presStyleLbl="node1" presStyleIdx="1" presStyleCnt="4" custScaleX="457709" custLinFactNeighborX="-45000">
        <dgm:presLayoutVars>
          <dgm:bulletEnabled val="1"/>
        </dgm:presLayoutVars>
      </dgm:prSet>
      <dgm:spPr/>
      <dgm:t>
        <a:bodyPr/>
        <a:lstStyle/>
        <a:p>
          <a:endParaRPr kumimoji="1" lang="ja-JP" altLang="en-US"/>
        </a:p>
      </dgm:t>
    </dgm:pt>
    <dgm:pt modelId="{348A986B-568A-4A6D-ABC5-D2BAFE377528}" type="pres">
      <dgm:prSet presAssocID="{976F7E09-AFF0-4A17-878B-9BB7EB758748}" presName="rect1" presStyleLbl="lnNode1" presStyleIdx="1" presStyleCnt="4" custScaleX="182560" custLinFactX="138968" custLinFactNeighborX="200000"/>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l="540"/>
          </a:stretch>
        </a:blipFill>
      </dgm:spPr>
    </dgm:pt>
    <dgm:pt modelId="{A2182C2C-D159-4934-A466-BFA72BFBDAB9}" type="pres">
      <dgm:prSet presAssocID="{90D9D5E4-B597-485F-B4C4-E1C2E91CBF04}" presName="sibTrans" presStyleCnt="0"/>
      <dgm:spPr/>
    </dgm:pt>
    <dgm:pt modelId="{DB5C69C0-552D-485A-AB6A-9AA769FED39F}" type="pres">
      <dgm:prSet presAssocID="{25552CF4-03E3-4E8D-BD21-6BA01A385A1D}" presName="comp" presStyleCnt="0"/>
      <dgm:spPr/>
    </dgm:pt>
    <dgm:pt modelId="{377DD2A0-FC49-4952-9062-257AA15A14C4}" type="pres">
      <dgm:prSet presAssocID="{25552CF4-03E3-4E8D-BD21-6BA01A385A1D}" presName="rect2" presStyleLbl="node1" presStyleIdx="2" presStyleCnt="4" custScaleX="457709" custLinFactNeighborX="41028">
        <dgm:presLayoutVars>
          <dgm:bulletEnabled val="1"/>
        </dgm:presLayoutVars>
      </dgm:prSet>
      <dgm:spPr/>
      <dgm:t>
        <a:bodyPr/>
        <a:lstStyle/>
        <a:p>
          <a:endParaRPr kumimoji="1" lang="ja-JP" altLang="en-US"/>
        </a:p>
      </dgm:t>
    </dgm:pt>
    <dgm:pt modelId="{CF2B1D53-6D7C-400B-A5B2-0E951FE53C3F}" type="pres">
      <dgm:prSet presAssocID="{25552CF4-03E3-4E8D-BD21-6BA01A385A1D}" presName="rect1" presStyleLbl="lnNode1" presStyleIdx="2" presStyleCnt="4" custScaleX="182560" custLinFactX="-188240" custLinFactNeighborX="-200000"/>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5143A4F9-9F58-4A5A-B07A-0C2F106223D2}" type="pres">
      <dgm:prSet presAssocID="{189049E1-3F88-4B05-B81A-6605BC611795}" presName="sibTrans" presStyleCnt="0"/>
      <dgm:spPr/>
    </dgm:pt>
    <dgm:pt modelId="{66264C09-80F0-4D13-BB45-DFD2C55A4A26}" type="pres">
      <dgm:prSet presAssocID="{C501AB54-99C1-498B-BA4F-1823FE0843C5}" presName="comp" presStyleCnt="0"/>
      <dgm:spPr/>
    </dgm:pt>
    <dgm:pt modelId="{A126B597-AFB5-4D4D-8F56-249DF40426B8}" type="pres">
      <dgm:prSet presAssocID="{C501AB54-99C1-498B-BA4F-1823FE0843C5}" presName="rect2" presStyleLbl="node1" presStyleIdx="3" presStyleCnt="4" custScaleX="457709" custLinFactNeighborX="-44579" custLinFactNeighborY="10595">
        <dgm:presLayoutVars>
          <dgm:bulletEnabled val="1"/>
        </dgm:presLayoutVars>
      </dgm:prSet>
      <dgm:spPr/>
      <dgm:t>
        <a:bodyPr/>
        <a:lstStyle/>
        <a:p>
          <a:endParaRPr kumimoji="1" lang="ja-JP" altLang="en-US"/>
        </a:p>
      </dgm:t>
    </dgm:pt>
    <dgm:pt modelId="{E99C892C-D9F1-4DC2-B44C-CF7CE1B06974}" type="pres">
      <dgm:prSet presAssocID="{C501AB54-99C1-498B-BA4F-1823FE0843C5}" presName="rect1" presStyleLbl="lnNode1" presStyleIdx="3" presStyleCnt="4" custScaleX="182560" custLinFactX="138968" custLinFactNeighborX="200000"/>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t="758"/>
          </a:stretch>
        </a:blipFill>
      </dgm:spPr>
    </dgm:pt>
  </dgm:ptLst>
  <dgm:cxnLst>
    <dgm:cxn modelId="{9D80AA38-7F7E-4D32-9668-8550E436CDF8}" srcId="{7E2F4893-5AD7-4602-A1CA-DC7F13A14BDA}" destId="{BFF06D63-FFB8-4180-8CF2-BB90A6EBD79F}" srcOrd="0" destOrd="0" parTransId="{C20CB8F2-6173-4CDF-B42E-4F5BDE0DD64E}" sibTransId="{337982DC-9967-4CCE-86F7-703CB4078941}"/>
    <dgm:cxn modelId="{4B22A7F3-9328-48E7-862F-680657963071}" type="presOf" srcId="{BFF06D63-FFB8-4180-8CF2-BB90A6EBD79F}" destId="{6A3A8D7C-2C49-4596-9FE5-CC9B0BB4D509}" srcOrd="0" destOrd="0" presId="urn:microsoft.com/office/officeart/2008/layout/AlternatingPictureBlocks"/>
    <dgm:cxn modelId="{219E71CF-9585-4FAD-B014-1D660FA8CF62}" type="presOf" srcId="{25552CF4-03E3-4E8D-BD21-6BA01A385A1D}" destId="{377DD2A0-FC49-4952-9062-257AA15A14C4}" srcOrd="0" destOrd="0" presId="urn:microsoft.com/office/officeart/2008/layout/AlternatingPictureBlocks"/>
    <dgm:cxn modelId="{D5941F97-B407-4600-8AFE-D5352286185D}" srcId="{7E2F4893-5AD7-4602-A1CA-DC7F13A14BDA}" destId="{976F7E09-AFF0-4A17-878B-9BB7EB758748}" srcOrd="1" destOrd="0" parTransId="{472BDCCC-CF89-4369-97A0-2A4877434C98}" sibTransId="{90D9D5E4-B597-485F-B4C4-E1C2E91CBF04}"/>
    <dgm:cxn modelId="{F1DC971A-5D84-4DBC-B753-B5EEA8329EF2}" type="presOf" srcId="{976F7E09-AFF0-4A17-878B-9BB7EB758748}" destId="{8B79BC28-FC2C-4E0F-8D55-A07837E478A0}" srcOrd="0" destOrd="0" presId="urn:microsoft.com/office/officeart/2008/layout/AlternatingPictureBlocks"/>
    <dgm:cxn modelId="{9A1C6658-B737-4FEC-B882-EBBC101470BC}" srcId="{7E2F4893-5AD7-4602-A1CA-DC7F13A14BDA}" destId="{25552CF4-03E3-4E8D-BD21-6BA01A385A1D}" srcOrd="2" destOrd="0" parTransId="{C46D015E-4B98-4978-9FF1-D016AC868F92}" sibTransId="{189049E1-3F88-4B05-B81A-6605BC611795}"/>
    <dgm:cxn modelId="{C6E742CA-FADF-4312-8AD6-A3CD8403A9C6}" srcId="{7E2F4893-5AD7-4602-A1CA-DC7F13A14BDA}" destId="{C501AB54-99C1-498B-BA4F-1823FE0843C5}" srcOrd="3" destOrd="0" parTransId="{862BB357-0B4E-49A7-B700-D384C7694968}" sibTransId="{C0DBE99C-94FE-4E94-818C-061902BE38D2}"/>
    <dgm:cxn modelId="{14A28948-697F-43EC-9F66-BC32E8A1DA30}" type="presOf" srcId="{7E2F4893-5AD7-4602-A1CA-DC7F13A14BDA}" destId="{83A7452A-C241-4F8B-B641-45F00EC0FB8F}" srcOrd="0" destOrd="0" presId="urn:microsoft.com/office/officeart/2008/layout/AlternatingPictureBlocks"/>
    <dgm:cxn modelId="{84E7A08B-BB9B-48EA-AAE4-62F5F4C8B099}" type="presOf" srcId="{C501AB54-99C1-498B-BA4F-1823FE0843C5}" destId="{A126B597-AFB5-4D4D-8F56-249DF40426B8}" srcOrd="0" destOrd="0" presId="urn:microsoft.com/office/officeart/2008/layout/AlternatingPictureBlocks"/>
    <dgm:cxn modelId="{5E802FD5-E922-4C62-982D-3462C73ACE7F}" type="presParOf" srcId="{83A7452A-C241-4F8B-B641-45F00EC0FB8F}" destId="{13484A90-B5CA-4FDB-9E4A-0BCE896009C1}" srcOrd="0" destOrd="0" presId="urn:microsoft.com/office/officeart/2008/layout/AlternatingPictureBlocks"/>
    <dgm:cxn modelId="{42128664-44E6-47CC-8A3C-467A19AF8E93}" type="presParOf" srcId="{13484A90-B5CA-4FDB-9E4A-0BCE896009C1}" destId="{6A3A8D7C-2C49-4596-9FE5-CC9B0BB4D509}" srcOrd="0" destOrd="0" presId="urn:microsoft.com/office/officeart/2008/layout/AlternatingPictureBlocks"/>
    <dgm:cxn modelId="{327A1226-ED5E-4519-94FF-81FD89938617}" type="presParOf" srcId="{13484A90-B5CA-4FDB-9E4A-0BCE896009C1}" destId="{0636BFD5-23DC-4DC2-B30F-73973C857E3D}" srcOrd="1" destOrd="0" presId="urn:microsoft.com/office/officeart/2008/layout/AlternatingPictureBlocks"/>
    <dgm:cxn modelId="{CD505547-EF84-4CC5-A511-94251E18103B}" type="presParOf" srcId="{83A7452A-C241-4F8B-B641-45F00EC0FB8F}" destId="{9D233189-6BE5-4654-B341-E8A92362FB45}" srcOrd="1" destOrd="0" presId="urn:microsoft.com/office/officeart/2008/layout/AlternatingPictureBlocks"/>
    <dgm:cxn modelId="{6A86DE7D-41BE-46AB-B59D-62C5DC46B5FE}" type="presParOf" srcId="{83A7452A-C241-4F8B-B641-45F00EC0FB8F}" destId="{F1C0ED32-C319-4AA7-9FBB-E35C0108C34B}" srcOrd="2" destOrd="0" presId="urn:microsoft.com/office/officeart/2008/layout/AlternatingPictureBlocks"/>
    <dgm:cxn modelId="{5A6218EA-45D3-49AF-BCF6-387386DF68F5}" type="presParOf" srcId="{F1C0ED32-C319-4AA7-9FBB-E35C0108C34B}" destId="{8B79BC28-FC2C-4E0F-8D55-A07837E478A0}" srcOrd="0" destOrd="0" presId="urn:microsoft.com/office/officeart/2008/layout/AlternatingPictureBlocks"/>
    <dgm:cxn modelId="{2504BB25-269B-49BC-98DA-EF65DA0DCF17}" type="presParOf" srcId="{F1C0ED32-C319-4AA7-9FBB-E35C0108C34B}" destId="{348A986B-568A-4A6D-ABC5-D2BAFE377528}" srcOrd="1" destOrd="0" presId="urn:microsoft.com/office/officeart/2008/layout/AlternatingPictureBlocks"/>
    <dgm:cxn modelId="{A7F08E9B-C121-44C5-B6E2-04B84F6B0B4B}" type="presParOf" srcId="{83A7452A-C241-4F8B-B641-45F00EC0FB8F}" destId="{A2182C2C-D159-4934-A466-BFA72BFBDAB9}" srcOrd="3" destOrd="0" presId="urn:microsoft.com/office/officeart/2008/layout/AlternatingPictureBlocks"/>
    <dgm:cxn modelId="{8B721245-07F3-4150-B28A-4D1D8FD12FE7}" type="presParOf" srcId="{83A7452A-C241-4F8B-B641-45F00EC0FB8F}" destId="{DB5C69C0-552D-485A-AB6A-9AA769FED39F}" srcOrd="4" destOrd="0" presId="urn:microsoft.com/office/officeart/2008/layout/AlternatingPictureBlocks"/>
    <dgm:cxn modelId="{8560C90E-9CA0-4CF3-982B-7A77236BA087}" type="presParOf" srcId="{DB5C69C0-552D-485A-AB6A-9AA769FED39F}" destId="{377DD2A0-FC49-4952-9062-257AA15A14C4}" srcOrd="0" destOrd="0" presId="urn:microsoft.com/office/officeart/2008/layout/AlternatingPictureBlocks"/>
    <dgm:cxn modelId="{A1DD6EAA-5755-4957-815C-2A8CD8262CBA}" type="presParOf" srcId="{DB5C69C0-552D-485A-AB6A-9AA769FED39F}" destId="{CF2B1D53-6D7C-400B-A5B2-0E951FE53C3F}" srcOrd="1" destOrd="0" presId="urn:microsoft.com/office/officeart/2008/layout/AlternatingPictureBlocks"/>
    <dgm:cxn modelId="{87BCAA2C-328F-49BA-91A2-50F7558AA0D5}" type="presParOf" srcId="{83A7452A-C241-4F8B-B641-45F00EC0FB8F}" destId="{5143A4F9-9F58-4A5A-B07A-0C2F106223D2}" srcOrd="5" destOrd="0" presId="urn:microsoft.com/office/officeart/2008/layout/AlternatingPictureBlocks"/>
    <dgm:cxn modelId="{151BF0CE-E750-4CE6-8512-045E2B44178D}" type="presParOf" srcId="{83A7452A-C241-4F8B-B641-45F00EC0FB8F}" destId="{66264C09-80F0-4D13-BB45-DFD2C55A4A26}" srcOrd="6" destOrd="0" presId="urn:microsoft.com/office/officeart/2008/layout/AlternatingPictureBlocks"/>
    <dgm:cxn modelId="{88A96B82-B020-4B58-8856-6AD07815208B}" type="presParOf" srcId="{66264C09-80F0-4D13-BB45-DFD2C55A4A26}" destId="{A126B597-AFB5-4D4D-8F56-249DF40426B8}" srcOrd="0" destOrd="0" presId="urn:microsoft.com/office/officeart/2008/layout/AlternatingPictureBlocks"/>
    <dgm:cxn modelId="{40AB4F47-EBDB-4005-A008-9E71D1CB87B4}" type="presParOf" srcId="{66264C09-80F0-4D13-BB45-DFD2C55A4A26}" destId="{E99C892C-D9F1-4DC2-B44C-CF7CE1B06974}"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2808C9-27A4-42BE-98A2-55DA8C91BB89}" type="doc">
      <dgm:prSet loTypeId="urn:microsoft.com/office/officeart/2008/layout/AlternatingPictureBlocks" loCatId="picture" qsTypeId="urn:microsoft.com/office/officeart/2005/8/quickstyle/3d1" qsCatId="3D" csTypeId="urn:microsoft.com/office/officeart/2005/8/colors/accent1_2" csCatId="accent1" phldr="1"/>
      <dgm:spPr/>
    </dgm:pt>
    <dgm:pt modelId="{19CD9E7B-6B9E-471E-9F93-5474FE3E8E15}">
      <dgm:prSet phldrT="[Texto]" custT="1"/>
      <dgm:spPr>
        <a:solidFill>
          <a:srgbClr val="C00000"/>
        </a:solidFill>
      </dgm:spPr>
      <dgm:t>
        <a:bodyPr/>
        <a:lstStyle/>
        <a:p>
          <a:pPr>
            <a:lnSpc>
              <a:spcPct val="70000"/>
            </a:lnSpc>
          </a:pPr>
          <a:r>
            <a:rPr lang="es-ES" sz="1200" b="1" dirty="0"/>
            <a:t>[1] </a:t>
          </a:r>
          <a:r>
            <a:rPr lang="ja-JP" altLang="en-US" sz="1400" b="1" dirty="0">
              <a:effectLst>
                <a:outerShdw blurRad="38100" dist="38100" dir="2700000" algn="tl">
                  <a:srgbClr val="000000">
                    <a:alpha val="43137"/>
                  </a:srgbClr>
                </a:outerShdw>
              </a:effectLst>
            </a:rPr>
            <a:t>敵から攻撃される</a:t>
          </a:r>
          <a:endParaRPr lang="en-US" altLang="ja-JP" sz="1200" b="1" dirty="0">
            <a:effectLst>
              <a:outerShdw blurRad="38100" dist="38100" dir="2700000" algn="tl">
                <a:srgbClr val="000000">
                  <a:alpha val="43137"/>
                </a:srgbClr>
              </a:outerShdw>
            </a:effectLst>
          </a:endParaRPr>
        </a:p>
        <a:p>
          <a:pPr>
            <a:lnSpc>
              <a:spcPct val="70000"/>
            </a:lnSpc>
          </a:pPr>
          <a:r>
            <a:rPr lang="es-ES" sz="1200" b="1" dirty="0"/>
            <a:t>(9:8-12)</a:t>
          </a:r>
        </a:p>
      </dgm:t>
    </dgm:pt>
    <dgm:pt modelId="{4BAD4C4F-AC9C-4095-891F-80027FE95C0E}" type="parTrans" cxnId="{E65157BF-977A-430A-B9DF-91D9EFAC7349}">
      <dgm:prSet/>
      <dgm:spPr/>
      <dgm:t>
        <a:bodyPr/>
        <a:lstStyle/>
        <a:p>
          <a:endParaRPr lang="es-ES" b="1"/>
        </a:p>
      </dgm:t>
    </dgm:pt>
    <dgm:pt modelId="{3876FE21-A42C-40DE-B43C-FB9EAC7316B4}" type="sibTrans" cxnId="{E65157BF-977A-430A-B9DF-91D9EFAC7349}">
      <dgm:prSet/>
      <dgm:spPr/>
      <dgm:t>
        <a:bodyPr/>
        <a:lstStyle/>
        <a:p>
          <a:endParaRPr lang="es-ES" b="1"/>
        </a:p>
      </dgm:t>
    </dgm:pt>
    <dgm:pt modelId="{4143A782-9776-4F5E-948C-D7DDDB27A486}">
      <dgm:prSet phldrT="[Texto]" custT="1"/>
      <dgm:spPr>
        <a:solidFill>
          <a:srgbClr val="002060"/>
        </a:solidFill>
      </dgm:spPr>
      <dgm:t>
        <a:bodyPr/>
        <a:lstStyle/>
        <a:p>
          <a:pPr>
            <a:lnSpc>
              <a:spcPct val="70000"/>
            </a:lnSpc>
          </a:pPr>
          <a:r>
            <a:rPr lang="en-US" sz="1200" b="1" dirty="0"/>
            <a:t>[2]</a:t>
          </a:r>
          <a:r>
            <a:rPr lang="ja-JP" altLang="en-US" sz="1200" b="1" dirty="0"/>
            <a:t>不従順なリーダーたちは滅ぼされる</a:t>
          </a:r>
          <a:r>
            <a:rPr lang="en-US" sz="1200" b="1" dirty="0"/>
            <a:t> </a:t>
          </a:r>
          <a:br>
            <a:rPr lang="en-US" sz="1200" b="1" dirty="0"/>
          </a:br>
          <a:r>
            <a:rPr lang="en-US" sz="1200" b="1" dirty="0"/>
            <a:t>(9:13-17)</a:t>
          </a:r>
          <a:endParaRPr lang="es-ES" sz="1200" b="1" dirty="0"/>
        </a:p>
      </dgm:t>
    </dgm:pt>
    <dgm:pt modelId="{AD28461F-95C2-4CFF-9F98-4F826BD7AB15}" type="parTrans" cxnId="{FD82C999-2F24-4FB0-AE79-92062B8F6D49}">
      <dgm:prSet/>
      <dgm:spPr/>
      <dgm:t>
        <a:bodyPr/>
        <a:lstStyle/>
        <a:p>
          <a:endParaRPr lang="es-ES" b="1"/>
        </a:p>
      </dgm:t>
    </dgm:pt>
    <dgm:pt modelId="{4BA044AF-2EE7-498B-8346-19C11DEC0892}" type="sibTrans" cxnId="{FD82C999-2F24-4FB0-AE79-92062B8F6D49}">
      <dgm:prSet/>
      <dgm:spPr/>
      <dgm:t>
        <a:bodyPr/>
        <a:lstStyle/>
        <a:p>
          <a:endParaRPr lang="es-ES" b="1"/>
        </a:p>
      </dgm:t>
    </dgm:pt>
    <dgm:pt modelId="{3D547D08-71EC-4889-8341-C8D57B3B8E35}">
      <dgm:prSet phldrT="[Texto]"/>
      <dgm:spPr>
        <a:solidFill>
          <a:srgbClr val="C00000"/>
        </a:solidFill>
      </dgm:spPr>
      <dgm:t>
        <a:bodyPr/>
        <a:lstStyle/>
        <a:p>
          <a:r>
            <a:rPr lang="en-US" b="1" dirty="0"/>
            <a:t>[3] </a:t>
          </a:r>
          <a:r>
            <a:rPr kumimoji="1" lang="ja-JP" altLang="en-US" b="1" dirty="0"/>
            <a:t>土地は荒廃し、飢饉が起こる </a:t>
          </a:r>
          <a:r>
            <a:rPr lang="en-US" b="1" dirty="0"/>
            <a:t> (9:18-21)</a:t>
          </a:r>
          <a:endParaRPr lang="es-ES" b="1" dirty="0"/>
        </a:p>
      </dgm:t>
    </dgm:pt>
    <dgm:pt modelId="{91ED7678-C8EC-43D0-B501-56DC307E556D}" type="parTrans" cxnId="{7A609EBF-E572-43A7-B5B3-FDC44FFBA020}">
      <dgm:prSet/>
      <dgm:spPr/>
      <dgm:t>
        <a:bodyPr/>
        <a:lstStyle/>
        <a:p>
          <a:endParaRPr lang="es-ES" b="1"/>
        </a:p>
      </dgm:t>
    </dgm:pt>
    <dgm:pt modelId="{191ED1C7-3859-4252-8F9C-0614E3F07A79}" type="sibTrans" cxnId="{7A609EBF-E572-43A7-B5B3-FDC44FFBA020}">
      <dgm:prSet/>
      <dgm:spPr/>
      <dgm:t>
        <a:bodyPr/>
        <a:lstStyle/>
        <a:p>
          <a:endParaRPr lang="es-ES" b="1"/>
        </a:p>
      </dgm:t>
    </dgm:pt>
    <dgm:pt modelId="{7FCFB1D8-4D7B-4C91-87A4-36E707984386}">
      <dgm:prSet phldrT="[Texto]"/>
      <dgm:spPr>
        <a:solidFill>
          <a:srgbClr val="002060"/>
        </a:solidFill>
      </dgm:spPr>
      <dgm:t>
        <a:bodyPr/>
        <a:lstStyle/>
        <a:p>
          <a:r>
            <a:rPr lang="en-US" b="1" dirty="0"/>
            <a:t>[4] The</a:t>
          </a:r>
        </a:p>
        <a:p>
          <a:r>
            <a:rPr lang="en-US" b="1" dirty="0"/>
            <a:t> </a:t>
          </a:r>
          <a:r>
            <a:rPr kumimoji="1" lang="ja-JP" altLang="en-US" b="1" dirty="0"/>
            <a:t>不当な裁判官たちは倒れる</a:t>
          </a:r>
          <a:r>
            <a:rPr lang="en-US" b="1" dirty="0"/>
            <a:t>(10:1-4)</a:t>
          </a:r>
          <a:endParaRPr lang="es-ES" b="1" dirty="0"/>
        </a:p>
      </dgm:t>
    </dgm:pt>
    <dgm:pt modelId="{FD629352-744D-4EE9-B08E-ADA449F6919C}" type="parTrans" cxnId="{E46580D6-2757-4960-99F4-2A214C9FC24C}">
      <dgm:prSet/>
      <dgm:spPr/>
      <dgm:t>
        <a:bodyPr/>
        <a:lstStyle/>
        <a:p>
          <a:endParaRPr lang="es-ES" b="1"/>
        </a:p>
      </dgm:t>
    </dgm:pt>
    <dgm:pt modelId="{1BACCE2B-C0A7-47AF-A9DD-EE317C905A6D}" type="sibTrans" cxnId="{E46580D6-2757-4960-99F4-2A214C9FC24C}">
      <dgm:prSet/>
      <dgm:spPr/>
      <dgm:t>
        <a:bodyPr/>
        <a:lstStyle/>
        <a:p>
          <a:endParaRPr lang="es-ES" b="1"/>
        </a:p>
      </dgm:t>
    </dgm:pt>
    <dgm:pt modelId="{DC28991C-4C66-471F-905F-2F7CE2420E01}" type="pres">
      <dgm:prSet presAssocID="{192808C9-27A4-42BE-98A2-55DA8C91BB89}" presName="linearFlow" presStyleCnt="0">
        <dgm:presLayoutVars>
          <dgm:dir/>
          <dgm:resizeHandles val="exact"/>
        </dgm:presLayoutVars>
      </dgm:prSet>
      <dgm:spPr/>
    </dgm:pt>
    <dgm:pt modelId="{7EEA74DC-E2BC-4A8A-89DA-CB6769D0CAEF}" type="pres">
      <dgm:prSet presAssocID="{19CD9E7B-6B9E-471E-9F93-5474FE3E8E15}" presName="comp" presStyleCnt="0"/>
      <dgm:spPr/>
    </dgm:pt>
    <dgm:pt modelId="{847F6D73-4577-43B2-AC77-5E5F47ECE1AB}" type="pres">
      <dgm:prSet presAssocID="{19CD9E7B-6B9E-471E-9F93-5474FE3E8E15}" presName="rect2" presStyleLbl="node1" presStyleIdx="0" presStyleCnt="4">
        <dgm:presLayoutVars>
          <dgm:bulletEnabled val="1"/>
        </dgm:presLayoutVars>
      </dgm:prSet>
      <dgm:spPr/>
      <dgm:t>
        <a:bodyPr/>
        <a:lstStyle/>
        <a:p>
          <a:endParaRPr kumimoji="1" lang="ja-JP" altLang="en-US"/>
        </a:p>
      </dgm:t>
    </dgm:pt>
    <dgm:pt modelId="{45D702C4-C4D6-4CB3-A4B1-B64790E11615}" type="pres">
      <dgm:prSet presAssocID="{19CD9E7B-6B9E-471E-9F93-5474FE3E8E15}" presName="rect1" presStyleLbl="lnNode1" presStyleIdx="0" presStyleCnt="4"/>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8B49F9FA-A822-4AFB-8DD0-B41FC398AF30}" type="pres">
      <dgm:prSet presAssocID="{3876FE21-A42C-40DE-B43C-FB9EAC7316B4}" presName="sibTrans" presStyleCnt="0"/>
      <dgm:spPr/>
    </dgm:pt>
    <dgm:pt modelId="{55B96904-6964-4ECC-A466-E30ACBF3F6C2}" type="pres">
      <dgm:prSet presAssocID="{4143A782-9776-4F5E-948C-D7DDDB27A486}" presName="comp" presStyleCnt="0"/>
      <dgm:spPr/>
    </dgm:pt>
    <dgm:pt modelId="{9BFEB22B-224E-48F4-933A-C7D3B71212C3}" type="pres">
      <dgm:prSet presAssocID="{4143A782-9776-4F5E-948C-D7DDDB27A486}" presName="rect2" presStyleLbl="node1" presStyleIdx="1" presStyleCnt="4" custScaleX="102554">
        <dgm:presLayoutVars>
          <dgm:bulletEnabled val="1"/>
        </dgm:presLayoutVars>
      </dgm:prSet>
      <dgm:spPr/>
      <dgm:t>
        <a:bodyPr/>
        <a:lstStyle/>
        <a:p>
          <a:endParaRPr kumimoji="1" lang="ja-JP" altLang="en-US"/>
        </a:p>
      </dgm:t>
    </dgm:pt>
    <dgm:pt modelId="{78479093-955F-4FAD-AB51-C3574912A983}" type="pres">
      <dgm:prSet presAssocID="{4143A782-9776-4F5E-948C-D7DDDB27A486}" presName="rect1" presStyleLbl="lnNode1" presStyleIdx="1" presStyleCnt="4"/>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F74B4B94-FC95-459A-8BA0-FD271F113BB8}" type="pres">
      <dgm:prSet presAssocID="{4BA044AF-2EE7-498B-8346-19C11DEC0892}" presName="sibTrans" presStyleCnt="0"/>
      <dgm:spPr/>
    </dgm:pt>
    <dgm:pt modelId="{400BE44E-2214-474A-8BD1-FAB7AA8EF40F}" type="pres">
      <dgm:prSet presAssocID="{3D547D08-71EC-4889-8341-C8D57B3B8E35}" presName="comp" presStyleCnt="0"/>
      <dgm:spPr/>
    </dgm:pt>
    <dgm:pt modelId="{910A864F-092D-4554-ABA9-53EB67282A7E}" type="pres">
      <dgm:prSet presAssocID="{3D547D08-71EC-4889-8341-C8D57B3B8E35}" presName="rect2" presStyleLbl="node1" presStyleIdx="2" presStyleCnt="4">
        <dgm:presLayoutVars>
          <dgm:bulletEnabled val="1"/>
        </dgm:presLayoutVars>
      </dgm:prSet>
      <dgm:spPr/>
      <dgm:t>
        <a:bodyPr/>
        <a:lstStyle/>
        <a:p>
          <a:endParaRPr kumimoji="1" lang="ja-JP" altLang="en-US"/>
        </a:p>
      </dgm:t>
    </dgm:pt>
    <dgm:pt modelId="{1EDFA0A6-806A-43B7-92CD-FB93C352A2FD}" type="pres">
      <dgm:prSet presAssocID="{3D547D08-71EC-4889-8341-C8D57B3B8E35}" presName="rect1" presStyleLbl="lnNode1" presStyleIdx="2" presStyleCnt="4"/>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548CF301-1849-4F18-834D-3781748BBAC5}" type="pres">
      <dgm:prSet presAssocID="{191ED1C7-3859-4252-8F9C-0614E3F07A79}" presName="sibTrans" presStyleCnt="0"/>
      <dgm:spPr/>
    </dgm:pt>
    <dgm:pt modelId="{EA317535-D8F8-4499-852B-BC5D78F572D0}" type="pres">
      <dgm:prSet presAssocID="{7FCFB1D8-4D7B-4C91-87A4-36E707984386}" presName="comp" presStyleCnt="0"/>
      <dgm:spPr/>
    </dgm:pt>
    <dgm:pt modelId="{1288225A-B25A-4862-802F-5641D2FCBE70}" type="pres">
      <dgm:prSet presAssocID="{7FCFB1D8-4D7B-4C91-87A4-36E707984386}" presName="rect2" presStyleLbl="node1" presStyleIdx="3" presStyleCnt="4">
        <dgm:presLayoutVars>
          <dgm:bulletEnabled val="1"/>
        </dgm:presLayoutVars>
      </dgm:prSet>
      <dgm:spPr/>
      <dgm:t>
        <a:bodyPr/>
        <a:lstStyle/>
        <a:p>
          <a:endParaRPr kumimoji="1" lang="ja-JP" altLang="en-US"/>
        </a:p>
      </dgm:t>
    </dgm:pt>
    <dgm:pt modelId="{CF7B1F52-34C5-4A79-9152-71DD91B656AE}" type="pres">
      <dgm:prSet presAssocID="{7FCFB1D8-4D7B-4C91-87A4-36E707984386}" presName="rect1" presStyleLbl="lnNode1" presStyleIdx="3" presStyleCnt="4"/>
      <dgm:spPr>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Lst>
  <dgm:cxnLst>
    <dgm:cxn modelId="{E46580D6-2757-4960-99F4-2A214C9FC24C}" srcId="{192808C9-27A4-42BE-98A2-55DA8C91BB89}" destId="{7FCFB1D8-4D7B-4C91-87A4-36E707984386}" srcOrd="3" destOrd="0" parTransId="{FD629352-744D-4EE9-B08E-ADA449F6919C}" sibTransId="{1BACCE2B-C0A7-47AF-A9DD-EE317C905A6D}"/>
    <dgm:cxn modelId="{2C3F8A25-8F42-40EC-B2F4-D98EA4B5C0C5}" type="presOf" srcId="{3D547D08-71EC-4889-8341-C8D57B3B8E35}" destId="{910A864F-092D-4554-ABA9-53EB67282A7E}" srcOrd="0" destOrd="0" presId="urn:microsoft.com/office/officeart/2008/layout/AlternatingPictureBlocks"/>
    <dgm:cxn modelId="{E65157BF-977A-430A-B9DF-91D9EFAC7349}" srcId="{192808C9-27A4-42BE-98A2-55DA8C91BB89}" destId="{19CD9E7B-6B9E-471E-9F93-5474FE3E8E15}" srcOrd="0" destOrd="0" parTransId="{4BAD4C4F-AC9C-4095-891F-80027FE95C0E}" sibTransId="{3876FE21-A42C-40DE-B43C-FB9EAC7316B4}"/>
    <dgm:cxn modelId="{FD82C999-2F24-4FB0-AE79-92062B8F6D49}" srcId="{192808C9-27A4-42BE-98A2-55DA8C91BB89}" destId="{4143A782-9776-4F5E-948C-D7DDDB27A486}" srcOrd="1" destOrd="0" parTransId="{AD28461F-95C2-4CFF-9F98-4F826BD7AB15}" sibTransId="{4BA044AF-2EE7-498B-8346-19C11DEC0892}"/>
    <dgm:cxn modelId="{FA3586D9-B51E-4D9B-825A-08324465F918}" type="presOf" srcId="{192808C9-27A4-42BE-98A2-55DA8C91BB89}" destId="{DC28991C-4C66-471F-905F-2F7CE2420E01}" srcOrd="0" destOrd="0" presId="urn:microsoft.com/office/officeart/2008/layout/AlternatingPictureBlocks"/>
    <dgm:cxn modelId="{7A609EBF-E572-43A7-B5B3-FDC44FFBA020}" srcId="{192808C9-27A4-42BE-98A2-55DA8C91BB89}" destId="{3D547D08-71EC-4889-8341-C8D57B3B8E35}" srcOrd="2" destOrd="0" parTransId="{91ED7678-C8EC-43D0-B501-56DC307E556D}" sibTransId="{191ED1C7-3859-4252-8F9C-0614E3F07A79}"/>
    <dgm:cxn modelId="{32EEF452-B328-4CD9-8A51-CDF90EF2B37F}" type="presOf" srcId="{19CD9E7B-6B9E-471E-9F93-5474FE3E8E15}" destId="{847F6D73-4577-43B2-AC77-5E5F47ECE1AB}" srcOrd="0" destOrd="0" presId="urn:microsoft.com/office/officeart/2008/layout/AlternatingPictureBlocks"/>
    <dgm:cxn modelId="{8FAADB96-24F2-4571-A354-5333C21FE487}" type="presOf" srcId="{7FCFB1D8-4D7B-4C91-87A4-36E707984386}" destId="{1288225A-B25A-4862-802F-5641D2FCBE70}" srcOrd="0" destOrd="0" presId="urn:microsoft.com/office/officeart/2008/layout/AlternatingPictureBlocks"/>
    <dgm:cxn modelId="{58A67840-876C-4F24-9039-BB7979933797}" type="presOf" srcId="{4143A782-9776-4F5E-948C-D7DDDB27A486}" destId="{9BFEB22B-224E-48F4-933A-C7D3B71212C3}" srcOrd="0" destOrd="0" presId="urn:microsoft.com/office/officeart/2008/layout/AlternatingPictureBlocks"/>
    <dgm:cxn modelId="{62039C16-12EE-403B-9678-EC4F3520C95D}" type="presParOf" srcId="{DC28991C-4C66-471F-905F-2F7CE2420E01}" destId="{7EEA74DC-E2BC-4A8A-89DA-CB6769D0CAEF}" srcOrd="0" destOrd="0" presId="urn:microsoft.com/office/officeart/2008/layout/AlternatingPictureBlocks"/>
    <dgm:cxn modelId="{2F60C0FC-221A-4DDB-86C3-66819E59FC25}" type="presParOf" srcId="{7EEA74DC-E2BC-4A8A-89DA-CB6769D0CAEF}" destId="{847F6D73-4577-43B2-AC77-5E5F47ECE1AB}" srcOrd="0" destOrd="0" presId="urn:microsoft.com/office/officeart/2008/layout/AlternatingPictureBlocks"/>
    <dgm:cxn modelId="{71B96A53-B282-4693-8957-4F368F0302FC}" type="presParOf" srcId="{7EEA74DC-E2BC-4A8A-89DA-CB6769D0CAEF}" destId="{45D702C4-C4D6-4CB3-A4B1-B64790E11615}" srcOrd="1" destOrd="0" presId="urn:microsoft.com/office/officeart/2008/layout/AlternatingPictureBlocks"/>
    <dgm:cxn modelId="{830E0AAC-645C-4914-8F54-11A1DFD8FE64}" type="presParOf" srcId="{DC28991C-4C66-471F-905F-2F7CE2420E01}" destId="{8B49F9FA-A822-4AFB-8DD0-B41FC398AF30}" srcOrd="1" destOrd="0" presId="urn:microsoft.com/office/officeart/2008/layout/AlternatingPictureBlocks"/>
    <dgm:cxn modelId="{28A20E7E-282B-4F55-BEA4-98D75B129A55}" type="presParOf" srcId="{DC28991C-4C66-471F-905F-2F7CE2420E01}" destId="{55B96904-6964-4ECC-A466-E30ACBF3F6C2}" srcOrd="2" destOrd="0" presId="urn:microsoft.com/office/officeart/2008/layout/AlternatingPictureBlocks"/>
    <dgm:cxn modelId="{66303510-A752-49D7-87B0-D604D59B0C7D}" type="presParOf" srcId="{55B96904-6964-4ECC-A466-E30ACBF3F6C2}" destId="{9BFEB22B-224E-48F4-933A-C7D3B71212C3}" srcOrd="0" destOrd="0" presId="urn:microsoft.com/office/officeart/2008/layout/AlternatingPictureBlocks"/>
    <dgm:cxn modelId="{C6EDEF98-B51E-485D-ABEA-65CCD8072069}" type="presParOf" srcId="{55B96904-6964-4ECC-A466-E30ACBF3F6C2}" destId="{78479093-955F-4FAD-AB51-C3574912A983}" srcOrd="1" destOrd="0" presId="urn:microsoft.com/office/officeart/2008/layout/AlternatingPictureBlocks"/>
    <dgm:cxn modelId="{A1408E9F-66D3-470C-A9B1-909AD4CB4DD7}" type="presParOf" srcId="{DC28991C-4C66-471F-905F-2F7CE2420E01}" destId="{F74B4B94-FC95-459A-8BA0-FD271F113BB8}" srcOrd="3" destOrd="0" presId="urn:microsoft.com/office/officeart/2008/layout/AlternatingPictureBlocks"/>
    <dgm:cxn modelId="{EF2EDE2F-3350-44B9-AC4E-CE5CA41534C1}" type="presParOf" srcId="{DC28991C-4C66-471F-905F-2F7CE2420E01}" destId="{400BE44E-2214-474A-8BD1-FAB7AA8EF40F}" srcOrd="4" destOrd="0" presId="urn:microsoft.com/office/officeart/2008/layout/AlternatingPictureBlocks"/>
    <dgm:cxn modelId="{8DD59F2B-AED0-4283-8D24-D25C47E78944}" type="presParOf" srcId="{400BE44E-2214-474A-8BD1-FAB7AA8EF40F}" destId="{910A864F-092D-4554-ABA9-53EB67282A7E}" srcOrd="0" destOrd="0" presId="urn:microsoft.com/office/officeart/2008/layout/AlternatingPictureBlocks"/>
    <dgm:cxn modelId="{CBDC3CBF-C178-46C2-874B-F04426C7F1A7}" type="presParOf" srcId="{400BE44E-2214-474A-8BD1-FAB7AA8EF40F}" destId="{1EDFA0A6-806A-43B7-92CD-FB93C352A2FD}" srcOrd="1" destOrd="0" presId="urn:microsoft.com/office/officeart/2008/layout/AlternatingPictureBlocks"/>
    <dgm:cxn modelId="{5448D77C-62E9-4F21-BF91-EA10470BC945}" type="presParOf" srcId="{DC28991C-4C66-471F-905F-2F7CE2420E01}" destId="{548CF301-1849-4F18-834D-3781748BBAC5}" srcOrd="5" destOrd="0" presId="urn:microsoft.com/office/officeart/2008/layout/AlternatingPictureBlocks"/>
    <dgm:cxn modelId="{DAC0C37F-18BE-45F1-ADF1-226807CB61B6}" type="presParOf" srcId="{DC28991C-4C66-471F-905F-2F7CE2420E01}" destId="{EA317535-D8F8-4499-852B-BC5D78F572D0}" srcOrd="6" destOrd="0" presId="urn:microsoft.com/office/officeart/2008/layout/AlternatingPictureBlocks"/>
    <dgm:cxn modelId="{F6B23F8F-6C20-4533-8C7D-98B809B4E430}" type="presParOf" srcId="{EA317535-D8F8-4499-852B-BC5D78F572D0}" destId="{1288225A-B25A-4862-802F-5641D2FCBE70}" srcOrd="0" destOrd="0" presId="urn:microsoft.com/office/officeart/2008/layout/AlternatingPictureBlocks"/>
    <dgm:cxn modelId="{2F344F5D-3B07-4E2B-9C7F-6481099DC93E}" type="presParOf" srcId="{EA317535-D8F8-4499-852B-BC5D78F572D0}" destId="{CF7B1F52-34C5-4A79-9152-71DD91B656AE}"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A8D7C-2C49-4596-9FE5-CC9B0BB4D509}">
      <dsp:nvSpPr>
        <dsp:cNvPr id="0" name=""/>
        <dsp:cNvSpPr/>
      </dsp:nvSpPr>
      <dsp:spPr>
        <a:xfrm>
          <a:off x="1423824" y="806"/>
          <a:ext cx="7528451" cy="74392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108000" rIns="68580" bIns="68580" numCol="1" spcCol="1270" anchor="ctr" anchorCtr="0">
          <a:noAutofit/>
        </a:bodyPr>
        <a:lstStyle/>
        <a:p>
          <a:pPr lvl="0" algn="ctr" defTabSz="800100">
            <a:lnSpc>
              <a:spcPct val="80000"/>
            </a:lnSpc>
            <a:spcBef>
              <a:spcPct val="0"/>
            </a:spcBef>
            <a:spcAft>
              <a:spcPct val="35000"/>
            </a:spcAft>
          </a:pPr>
          <a:r>
            <a:rPr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不思議な助言者</a:t>
          </a:r>
          <a:r>
            <a:rPr 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主のみ使い</a:t>
          </a:r>
          <a:r>
            <a:rPr kumimoji="1" lang="ja-JP" altLang="en-US" sz="14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（イエス様ご自身）</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がサムソンの両親を訪問した時に使った名前と同じです </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ja-JP" alt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士師記</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13:18)</a:t>
          </a:r>
          <a:endParaRPr lang="es-E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1423824" y="806"/>
        <a:ext cx="7528451" cy="743922"/>
      </dsp:txXfrm>
    </dsp:sp>
    <dsp:sp modelId="{0636BFD5-23DC-4DC2-B30F-73973C857E3D}">
      <dsp:nvSpPr>
        <dsp:cNvPr id="0" name=""/>
        <dsp:cNvSpPr/>
      </dsp:nvSpPr>
      <dsp:spPr>
        <a:xfrm>
          <a:off x="0" y="806"/>
          <a:ext cx="1344523" cy="743922"/>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B79BC28-FC2C-4E0F-8D55-A07837E478A0}">
      <dsp:nvSpPr>
        <dsp:cNvPr id="0" name=""/>
        <dsp:cNvSpPr/>
      </dsp:nvSpPr>
      <dsp:spPr>
        <a:xfrm>
          <a:off x="8825" y="867475"/>
          <a:ext cx="7528451" cy="74392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108000" rIns="68580" bIns="68580" numCol="1" spcCol="1270" anchor="ctr" anchorCtr="0">
          <a:noAutofit/>
        </a:bodyPr>
        <a:lstStyle/>
        <a:p>
          <a:pPr marL="0" lvl="0" indent="0" algn="ctr" defTabSz="800100">
            <a:lnSpc>
              <a:spcPct val="80000"/>
            </a:lnSpc>
            <a:spcBef>
              <a:spcPct val="0"/>
            </a:spcBef>
            <a:spcAft>
              <a:spcPct val="35000"/>
            </a:spcAft>
            <a:buNone/>
          </a:pPr>
          <a:r>
            <a:rPr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大能の神</a:t>
          </a:r>
          <a:r>
            <a:rPr 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神の受肉したお方であり、力強く勇敢な英雄です。</a:t>
          </a:r>
          <a:r>
            <a:rPr 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r>
          <a:br>
            <a:rPr 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b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ja-JP" alt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ヨハネ</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1:1</a:t>
          </a:r>
          <a:r>
            <a:rPr lang="ja-JP" alt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、ヨハネ第一</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5:20)</a:t>
          </a:r>
          <a:endParaRPr lang="es-E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8825" y="867475"/>
        <a:ext cx="7528451" cy="743922"/>
      </dsp:txXfrm>
    </dsp:sp>
    <dsp:sp modelId="{348A986B-568A-4A6D-ABC5-D2BAFE377528}">
      <dsp:nvSpPr>
        <dsp:cNvPr id="0" name=""/>
        <dsp:cNvSpPr/>
      </dsp:nvSpPr>
      <dsp:spPr>
        <a:xfrm>
          <a:off x="7601691" y="867475"/>
          <a:ext cx="1344523" cy="743922"/>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l="54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77DD2A0-FC49-4952-9062-257AA15A14C4}">
      <dsp:nvSpPr>
        <dsp:cNvPr id="0" name=""/>
        <dsp:cNvSpPr/>
      </dsp:nvSpPr>
      <dsp:spPr>
        <a:xfrm>
          <a:off x="1423824" y="1734145"/>
          <a:ext cx="7528451" cy="74392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108000" rIns="68580" bIns="68580" numCol="1" spcCol="1270" anchor="ctr" anchorCtr="0">
          <a:noAutofit/>
        </a:bodyPr>
        <a:lstStyle/>
        <a:p>
          <a:pPr marL="0" lvl="0" indent="0" algn="ctr" defTabSz="800100">
            <a:lnSpc>
              <a:spcPct val="80000"/>
            </a:lnSpc>
            <a:spcBef>
              <a:spcPct val="0"/>
            </a:spcBef>
            <a:spcAft>
              <a:spcPct val="35000"/>
            </a:spcAft>
            <a:buNone/>
          </a:pPr>
          <a:r>
            <a:rPr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とこしえの父</a:t>
          </a:r>
          <a:r>
            <a:rPr 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イエス様は永遠のお方です、</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人とその世界を創造されたので、全人類の父です。</a:t>
          </a:r>
          <a:r>
            <a:rPr lang="en-US" sz="14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ja-JP" altLang="en-US" sz="14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ヨハネ</a:t>
          </a:r>
          <a:r>
            <a:rPr lang="en-US" sz="14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1:3; </a:t>
          </a:r>
          <a:r>
            <a:rPr lang="ja-JP" altLang="en-US" sz="14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コロサイ</a:t>
          </a:r>
          <a:r>
            <a:rPr lang="en-US" sz="14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1:16; </a:t>
          </a:r>
          <a:r>
            <a:rPr lang="ja-JP" altLang="en-US" sz="14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ペテロ第二</a:t>
          </a:r>
          <a:r>
            <a:rPr lang="en-US" sz="14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3:18)</a:t>
          </a:r>
          <a:endParaRPr lang="es-E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1423824" y="1734145"/>
        <a:ext cx="7528451" cy="743922"/>
      </dsp:txXfrm>
    </dsp:sp>
    <dsp:sp modelId="{CF2B1D53-6D7C-400B-A5B2-0E951FE53C3F}">
      <dsp:nvSpPr>
        <dsp:cNvPr id="0" name=""/>
        <dsp:cNvSpPr/>
      </dsp:nvSpPr>
      <dsp:spPr>
        <a:xfrm>
          <a:off x="0" y="1734145"/>
          <a:ext cx="1344523" cy="743922"/>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26B597-AFB5-4D4D-8F56-249DF40426B8}">
      <dsp:nvSpPr>
        <dsp:cNvPr id="0" name=""/>
        <dsp:cNvSpPr/>
      </dsp:nvSpPr>
      <dsp:spPr>
        <a:xfrm>
          <a:off x="15750" y="2601620"/>
          <a:ext cx="7528451" cy="74392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180000" rIns="68580" bIns="68580" numCol="1" spcCol="1270" anchor="ctr" anchorCtr="0">
          <a:noAutofit/>
        </a:bodyPr>
        <a:lstStyle/>
        <a:p>
          <a:pPr marL="0" lvl="0" indent="0" algn="ctr" defTabSz="800100">
            <a:lnSpc>
              <a:spcPct val="60000"/>
            </a:lnSpc>
            <a:spcBef>
              <a:spcPct val="0"/>
            </a:spcBef>
            <a:spcAft>
              <a:spcPct val="35000"/>
            </a:spcAft>
            <a:buNone/>
          </a:pPr>
          <a:r>
            <a:rPr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平和の君</a:t>
          </a:r>
          <a:r>
            <a:rPr 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イエス様は平和をもたらすために地上に来られた義の</a:t>
          </a:r>
          <a:endParaRPr kumimoji="1" lang="en-US" altLang="ja-JP"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a:p>
          <a:pPr marL="0" lvl="0" indent="0" algn="ctr" defTabSz="800100">
            <a:lnSpc>
              <a:spcPct val="60000"/>
            </a:lnSpc>
            <a:spcBef>
              <a:spcPct val="0"/>
            </a:spcBef>
            <a:spcAft>
              <a:spcPct val="35000"/>
            </a:spcAft>
            <a:buNone/>
          </a:pP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王様です。</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ja-JP" alt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黙示録</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17:14; </a:t>
          </a:r>
          <a:r>
            <a:rPr lang="ja-JP" alt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ヨハネ</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14:27; </a:t>
          </a:r>
          <a:r>
            <a:rPr lang="ja-JP" alt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ヨハネ</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16:33)</a:t>
          </a:r>
          <a:endParaRPr lang="es-E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15750" y="2601620"/>
        <a:ext cx="7528451" cy="743922"/>
      </dsp:txXfrm>
    </dsp:sp>
    <dsp:sp modelId="{E99C892C-D9F1-4DC2-B44C-CF7CE1B06974}">
      <dsp:nvSpPr>
        <dsp:cNvPr id="0" name=""/>
        <dsp:cNvSpPr/>
      </dsp:nvSpPr>
      <dsp:spPr>
        <a:xfrm>
          <a:off x="7601691" y="2600814"/>
          <a:ext cx="1344523" cy="743922"/>
        </a:xfrm>
        <a:prstGeom prst="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t="758"/>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F6D73-4577-43B2-AC77-5E5F47ECE1AB}">
      <dsp:nvSpPr>
        <dsp:cNvPr id="0" name=""/>
        <dsp:cNvSpPr/>
      </dsp:nvSpPr>
      <dsp:spPr>
        <a:xfrm>
          <a:off x="1054385" y="270"/>
          <a:ext cx="1867995" cy="844864"/>
        </a:xfrm>
        <a:prstGeom prst="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70000"/>
            </a:lnSpc>
            <a:spcBef>
              <a:spcPct val="0"/>
            </a:spcBef>
            <a:spcAft>
              <a:spcPct val="35000"/>
            </a:spcAft>
          </a:pPr>
          <a:r>
            <a:rPr lang="es-ES" sz="1200" b="1" kern="1200" dirty="0"/>
            <a:t>[1] </a:t>
          </a:r>
          <a:r>
            <a:rPr lang="ja-JP" altLang="en-US" sz="1400" b="1" kern="1200" dirty="0">
              <a:effectLst>
                <a:outerShdw blurRad="38100" dist="38100" dir="2700000" algn="tl">
                  <a:srgbClr val="000000">
                    <a:alpha val="43137"/>
                  </a:srgbClr>
                </a:outerShdw>
              </a:effectLst>
            </a:rPr>
            <a:t>敵から攻撃される</a:t>
          </a:r>
          <a:endParaRPr lang="en-US" altLang="ja-JP" sz="1200" b="1" kern="1200" dirty="0">
            <a:effectLst>
              <a:outerShdw blurRad="38100" dist="38100" dir="2700000" algn="tl">
                <a:srgbClr val="000000">
                  <a:alpha val="43137"/>
                </a:srgbClr>
              </a:outerShdw>
            </a:effectLst>
          </a:endParaRPr>
        </a:p>
        <a:p>
          <a:pPr lvl="0" algn="ctr" defTabSz="533400">
            <a:lnSpc>
              <a:spcPct val="70000"/>
            </a:lnSpc>
            <a:spcBef>
              <a:spcPct val="0"/>
            </a:spcBef>
            <a:spcAft>
              <a:spcPct val="35000"/>
            </a:spcAft>
          </a:pPr>
          <a:r>
            <a:rPr lang="es-ES" sz="1200" b="1" kern="1200" dirty="0"/>
            <a:t>(9:8-12)</a:t>
          </a:r>
        </a:p>
      </dsp:txBody>
      <dsp:txXfrm>
        <a:off x="1054385" y="270"/>
        <a:ext cx="1867995" cy="844864"/>
      </dsp:txXfrm>
    </dsp:sp>
    <dsp:sp modelId="{45D702C4-C4D6-4CB3-A4B1-B64790E11615}">
      <dsp:nvSpPr>
        <dsp:cNvPr id="0" name=""/>
        <dsp:cNvSpPr/>
      </dsp:nvSpPr>
      <dsp:spPr>
        <a:xfrm>
          <a:off x="134328" y="270"/>
          <a:ext cx="836415" cy="844864"/>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BFEB22B-224E-48F4-933A-C7D3B71212C3}">
      <dsp:nvSpPr>
        <dsp:cNvPr id="0" name=""/>
        <dsp:cNvSpPr/>
      </dsp:nvSpPr>
      <dsp:spPr>
        <a:xfrm>
          <a:off x="122400" y="984537"/>
          <a:ext cx="1915704" cy="844864"/>
        </a:xfrm>
        <a:prstGeom prst="rect">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70000"/>
            </a:lnSpc>
            <a:spcBef>
              <a:spcPct val="0"/>
            </a:spcBef>
            <a:spcAft>
              <a:spcPct val="35000"/>
            </a:spcAft>
          </a:pPr>
          <a:r>
            <a:rPr lang="en-US" sz="1200" b="1" kern="1200" dirty="0"/>
            <a:t>[2]</a:t>
          </a:r>
          <a:r>
            <a:rPr lang="ja-JP" altLang="en-US" sz="1200" b="1" kern="1200" dirty="0"/>
            <a:t>不従順なリーダーたちは滅ぼされる</a:t>
          </a:r>
          <a:r>
            <a:rPr lang="en-US" sz="1200" b="1" kern="1200" dirty="0"/>
            <a:t> </a:t>
          </a:r>
          <a:br>
            <a:rPr lang="en-US" sz="1200" b="1" kern="1200" dirty="0"/>
          </a:br>
          <a:r>
            <a:rPr lang="en-US" sz="1200" b="1" kern="1200" dirty="0"/>
            <a:t>(9:13-17)</a:t>
          </a:r>
          <a:endParaRPr lang="es-ES" sz="1200" b="1" kern="1200" dirty="0"/>
        </a:p>
      </dsp:txBody>
      <dsp:txXfrm>
        <a:off x="122400" y="984537"/>
        <a:ext cx="1915704" cy="844864"/>
      </dsp:txXfrm>
    </dsp:sp>
    <dsp:sp modelId="{78479093-955F-4FAD-AB51-C3574912A983}">
      <dsp:nvSpPr>
        <dsp:cNvPr id="0" name=""/>
        <dsp:cNvSpPr/>
      </dsp:nvSpPr>
      <dsp:spPr>
        <a:xfrm>
          <a:off x="2097892" y="984537"/>
          <a:ext cx="836415" cy="844864"/>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10A864F-092D-4554-ABA9-53EB67282A7E}">
      <dsp:nvSpPr>
        <dsp:cNvPr id="0" name=""/>
        <dsp:cNvSpPr/>
      </dsp:nvSpPr>
      <dsp:spPr>
        <a:xfrm>
          <a:off x="1054385" y="1968804"/>
          <a:ext cx="1867995" cy="844864"/>
        </a:xfrm>
        <a:prstGeom prst="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[3] </a:t>
          </a:r>
          <a:r>
            <a:rPr kumimoji="1" lang="ja-JP" altLang="en-US" sz="1200" b="1" kern="1200" dirty="0"/>
            <a:t>土地は荒廃し、飢饉が起こる </a:t>
          </a:r>
          <a:r>
            <a:rPr lang="en-US" sz="1200" b="1" kern="1200" dirty="0"/>
            <a:t> (9:18-21)</a:t>
          </a:r>
          <a:endParaRPr lang="es-ES" sz="1200" b="1" kern="1200" dirty="0"/>
        </a:p>
      </dsp:txBody>
      <dsp:txXfrm>
        <a:off x="1054385" y="1968804"/>
        <a:ext cx="1867995" cy="844864"/>
      </dsp:txXfrm>
    </dsp:sp>
    <dsp:sp modelId="{1EDFA0A6-806A-43B7-92CD-FB93C352A2FD}">
      <dsp:nvSpPr>
        <dsp:cNvPr id="0" name=""/>
        <dsp:cNvSpPr/>
      </dsp:nvSpPr>
      <dsp:spPr>
        <a:xfrm>
          <a:off x="134328" y="1968804"/>
          <a:ext cx="836415" cy="844864"/>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288225A-B25A-4862-802F-5641D2FCBE70}">
      <dsp:nvSpPr>
        <dsp:cNvPr id="0" name=""/>
        <dsp:cNvSpPr/>
      </dsp:nvSpPr>
      <dsp:spPr>
        <a:xfrm>
          <a:off x="134328" y="2953071"/>
          <a:ext cx="1867995" cy="844864"/>
        </a:xfrm>
        <a:prstGeom prst="rect">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[4] The</a:t>
          </a:r>
        </a:p>
        <a:p>
          <a:pPr lvl="0" algn="ctr" defTabSz="533400">
            <a:lnSpc>
              <a:spcPct val="90000"/>
            </a:lnSpc>
            <a:spcBef>
              <a:spcPct val="0"/>
            </a:spcBef>
            <a:spcAft>
              <a:spcPct val="35000"/>
            </a:spcAft>
          </a:pPr>
          <a:r>
            <a:rPr lang="en-US" sz="1200" b="1" kern="1200" dirty="0"/>
            <a:t> </a:t>
          </a:r>
          <a:r>
            <a:rPr kumimoji="1" lang="ja-JP" altLang="en-US" sz="1200" b="1" kern="1200" dirty="0"/>
            <a:t>不当な裁判官たちは倒れる</a:t>
          </a:r>
          <a:r>
            <a:rPr lang="en-US" sz="1200" b="1" kern="1200" dirty="0"/>
            <a:t>(10:1-4)</a:t>
          </a:r>
          <a:endParaRPr lang="es-ES" sz="1200" b="1" kern="1200" dirty="0"/>
        </a:p>
      </dsp:txBody>
      <dsp:txXfrm>
        <a:off x="134328" y="2953071"/>
        <a:ext cx="1867995" cy="844864"/>
      </dsp:txXfrm>
    </dsp:sp>
    <dsp:sp modelId="{CF7B1F52-34C5-4A79-9152-71DD91B656AE}">
      <dsp:nvSpPr>
        <dsp:cNvPr id="0" name=""/>
        <dsp:cNvSpPr/>
      </dsp:nvSpPr>
      <dsp:spPr>
        <a:xfrm>
          <a:off x="2085965" y="2953071"/>
          <a:ext cx="836415" cy="844864"/>
        </a:xfrm>
        <a:prstGeom prst="rect">
          <a:avLst/>
        </a:prstGeom>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FC5DEFF-3DD5-49AC-B17E-95FEF688995F}" type="datetimeFigureOut">
              <a:rPr lang="es-ES" smtClean="0"/>
              <a:t>26/01/2021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05330EB-D453-4AB6-B614-0D72C5807BDD}" type="slidenum">
              <a:rPr lang="es-ES" smtClean="0"/>
              <a:t>‹#›</a:t>
            </a:fld>
            <a:endParaRPr lang="es-ES"/>
          </a:p>
        </p:txBody>
      </p:sp>
    </p:spTree>
    <p:extLst>
      <p:ext uri="{BB962C8B-B14F-4D97-AF65-F5344CB8AC3E}">
        <p14:creationId xmlns:p14="http://schemas.microsoft.com/office/powerpoint/2010/main" val="119298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C5DEFF-3DD5-49AC-B17E-95FEF688995F}" type="datetimeFigureOut">
              <a:rPr lang="es-ES" smtClean="0"/>
              <a:t>26/01/2021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05330EB-D453-4AB6-B614-0D72C5807BDD}" type="slidenum">
              <a:rPr lang="es-ES" smtClean="0"/>
              <a:t>‹#›</a:t>
            </a:fld>
            <a:endParaRPr lang="es-ES"/>
          </a:p>
        </p:txBody>
      </p:sp>
    </p:spTree>
    <p:extLst>
      <p:ext uri="{BB962C8B-B14F-4D97-AF65-F5344CB8AC3E}">
        <p14:creationId xmlns:p14="http://schemas.microsoft.com/office/powerpoint/2010/main" val="239578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C5DEFF-3DD5-49AC-B17E-95FEF688995F}" type="datetimeFigureOut">
              <a:rPr lang="es-ES" smtClean="0"/>
              <a:t>26/01/2021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05330EB-D453-4AB6-B614-0D72C5807BDD}" type="slidenum">
              <a:rPr lang="es-ES" smtClean="0"/>
              <a:t>‹#›</a:t>
            </a:fld>
            <a:endParaRPr lang="es-ES"/>
          </a:p>
        </p:txBody>
      </p:sp>
    </p:spTree>
    <p:extLst>
      <p:ext uri="{BB962C8B-B14F-4D97-AF65-F5344CB8AC3E}">
        <p14:creationId xmlns:p14="http://schemas.microsoft.com/office/powerpoint/2010/main" val="28939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C5DEFF-3DD5-49AC-B17E-95FEF688995F}" type="datetimeFigureOut">
              <a:rPr lang="es-ES" smtClean="0"/>
              <a:t>26/01/2021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05330EB-D453-4AB6-B614-0D72C5807BDD}" type="slidenum">
              <a:rPr lang="es-ES" smtClean="0"/>
              <a:t>‹#›</a:t>
            </a:fld>
            <a:endParaRPr lang="es-ES"/>
          </a:p>
        </p:txBody>
      </p:sp>
    </p:spTree>
    <p:extLst>
      <p:ext uri="{BB962C8B-B14F-4D97-AF65-F5344CB8AC3E}">
        <p14:creationId xmlns:p14="http://schemas.microsoft.com/office/powerpoint/2010/main" val="303965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FC5DEFF-3DD5-49AC-B17E-95FEF688995F}" type="datetimeFigureOut">
              <a:rPr lang="es-ES" smtClean="0"/>
              <a:t>26/01/2021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05330EB-D453-4AB6-B614-0D72C5807BDD}" type="slidenum">
              <a:rPr lang="es-ES" smtClean="0"/>
              <a:t>‹#›</a:t>
            </a:fld>
            <a:endParaRPr lang="es-ES"/>
          </a:p>
        </p:txBody>
      </p:sp>
    </p:spTree>
    <p:extLst>
      <p:ext uri="{BB962C8B-B14F-4D97-AF65-F5344CB8AC3E}">
        <p14:creationId xmlns:p14="http://schemas.microsoft.com/office/powerpoint/2010/main" val="61072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FC5DEFF-3DD5-49AC-B17E-95FEF688995F}" type="datetimeFigureOut">
              <a:rPr lang="es-ES" smtClean="0"/>
              <a:t>26/01/2021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05330EB-D453-4AB6-B614-0D72C5807BDD}" type="slidenum">
              <a:rPr lang="es-ES" smtClean="0"/>
              <a:t>‹#›</a:t>
            </a:fld>
            <a:endParaRPr lang="es-ES"/>
          </a:p>
        </p:txBody>
      </p:sp>
    </p:spTree>
    <p:extLst>
      <p:ext uri="{BB962C8B-B14F-4D97-AF65-F5344CB8AC3E}">
        <p14:creationId xmlns:p14="http://schemas.microsoft.com/office/powerpoint/2010/main" val="362916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FC5DEFF-3DD5-49AC-B17E-95FEF688995F}" type="datetimeFigureOut">
              <a:rPr lang="es-ES" smtClean="0"/>
              <a:t>26/01/2021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05330EB-D453-4AB6-B614-0D72C5807BDD}" type="slidenum">
              <a:rPr lang="es-ES" smtClean="0"/>
              <a:t>‹#›</a:t>
            </a:fld>
            <a:endParaRPr lang="es-ES"/>
          </a:p>
        </p:txBody>
      </p:sp>
    </p:spTree>
    <p:extLst>
      <p:ext uri="{BB962C8B-B14F-4D97-AF65-F5344CB8AC3E}">
        <p14:creationId xmlns:p14="http://schemas.microsoft.com/office/powerpoint/2010/main" val="303469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FC5DEFF-3DD5-49AC-B17E-95FEF688995F}" type="datetimeFigureOut">
              <a:rPr lang="es-ES" smtClean="0"/>
              <a:t>26/01/2021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05330EB-D453-4AB6-B614-0D72C5807BDD}" type="slidenum">
              <a:rPr lang="es-ES" smtClean="0"/>
              <a:t>‹#›</a:t>
            </a:fld>
            <a:endParaRPr lang="es-ES"/>
          </a:p>
        </p:txBody>
      </p:sp>
    </p:spTree>
    <p:extLst>
      <p:ext uri="{BB962C8B-B14F-4D97-AF65-F5344CB8AC3E}">
        <p14:creationId xmlns:p14="http://schemas.microsoft.com/office/powerpoint/2010/main" val="139976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5DEFF-3DD5-49AC-B17E-95FEF688995F}" type="datetimeFigureOut">
              <a:rPr lang="es-ES" smtClean="0"/>
              <a:t>26/01/2021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05330EB-D453-4AB6-B614-0D72C5807BDD}" type="slidenum">
              <a:rPr lang="es-ES" smtClean="0"/>
              <a:t>‹#›</a:t>
            </a:fld>
            <a:endParaRPr lang="es-ES"/>
          </a:p>
        </p:txBody>
      </p:sp>
    </p:spTree>
    <p:extLst>
      <p:ext uri="{BB962C8B-B14F-4D97-AF65-F5344CB8AC3E}">
        <p14:creationId xmlns:p14="http://schemas.microsoft.com/office/powerpoint/2010/main" val="298484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FC5DEFF-3DD5-49AC-B17E-95FEF688995F}" type="datetimeFigureOut">
              <a:rPr lang="es-ES" smtClean="0"/>
              <a:t>26/01/2021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05330EB-D453-4AB6-B614-0D72C5807BDD}" type="slidenum">
              <a:rPr lang="es-ES" smtClean="0"/>
              <a:t>‹#›</a:t>
            </a:fld>
            <a:endParaRPr lang="es-ES"/>
          </a:p>
        </p:txBody>
      </p:sp>
    </p:spTree>
    <p:extLst>
      <p:ext uri="{BB962C8B-B14F-4D97-AF65-F5344CB8AC3E}">
        <p14:creationId xmlns:p14="http://schemas.microsoft.com/office/powerpoint/2010/main" val="12910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FC5DEFF-3DD5-49AC-B17E-95FEF688995F}" type="datetimeFigureOut">
              <a:rPr lang="es-ES" smtClean="0"/>
              <a:t>26/01/2021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05330EB-D453-4AB6-B614-0D72C5807BDD}" type="slidenum">
              <a:rPr lang="es-ES" smtClean="0"/>
              <a:t>‹#›</a:t>
            </a:fld>
            <a:endParaRPr lang="es-ES"/>
          </a:p>
        </p:txBody>
      </p:sp>
    </p:spTree>
    <p:extLst>
      <p:ext uri="{BB962C8B-B14F-4D97-AF65-F5344CB8AC3E}">
        <p14:creationId xmlns:p14="http://schemas.microsoft.com/office/powerpoint/2010/main" val="208961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FC5DEFF-3DD5-49AC-B17E-95FEF688995F}" type="datetimeFigureOut">
              <a:rPr lang="es-ES" smtClean="0"/>
              <a:t>26/01/2021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05330EB-D453-4AB6-B614-0D72C5807BDD}" type="slidenum">
              <a:rPr lang="es-ES" smtClean="0"/>
              <a:t>‹#›</a:t>
            </a:fld>
            <a:endParaRPr lang="es-ES"/>
          </a:p>
        </p:txBody>
      </p:sp>
    </p:spTree>
    <p:extLst>
      <p:ext uri="{BB962C8B-B14F-4D97-AF65-F5344CB8AC3E}">
        <p14:creationId xmlns:p14="http://schemas.microsoft.com/office/powerpoint/2010/main" val="4187294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xmlns="" id="{FA69AAE0-49D5-4C8B-8BA2-55898C00E0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xmlns="" id="{FF341C33-EA0B-42CA-B143-BA1E9AAF16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0470"/>
          <a:stretch/>
        </p:blipFill>
        <p:spPr>
          <a:xfrm>
            <a:off x="-3" y="-3"/>
            <a:ext cx="5650980" cy="5143488"/>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pic>
        <p:nvPicPr>
          <p:cNvPr id="7" name="Imagen 6">
            <a:extLst>
              <a:ext uri="{FF2B5EF4-FFF2-40B4-BE49-F238E27FC236}">
                <a16:creationId xmlns:a16="http://schemas.microsoft.com/office/drawing/2014/main" xmlns="" id="{83CD7A91-8AE3-4924-9DE2-FA08528739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40155" y="4"/>
            <a:ext cx="3403848" cy="2907935"/>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
        <p:nvSpPr>
          <p:cNvPr id="21" name="CuadroTexto 20">
            <a:extLst>
              <a:ext uri="{FF2B5EF4-FFF2-40B4-BE49-F238E27FC236}">
                <a16:creationId xmlns:a16="http://schemas.microsoft.com/office/drawing/2014/main" xmlns="" id="{D02A07D5-D783-43F2-8C34-335E1ADD98C2}"/>
              </a:ext>
            </a:extLst>
          </p:cNvPr>
          <p:cNvSpPr txBox="1"/>
          <p:nvPr/>
        </p:nvSpPr>
        <p:spPr>
          <a:xfrm>
            <a:off x="3759130" y="3194722"/>
            <a:ext cx="5074716" cy="830997"/>
          </a:xfrm>
          <a:prstGeom prst="rect">
            <a:avLst/>
          </a:prstGeom>
          <a:noFill/>
        </p:spPr>
        <p:txBody>
          <a:bodyPr wrap="square" rtlCol="0">
            <a:spAutoFit/>
            <a:scene3d>
              <a:camera prst="orthographicFront"/>
              <a:lightRig rig="flood" dir="t"/>
            </a:scene3d>
            <a:sp3d extrusionH="57150" prstMaterial="softEdge">
              <a:bevelT w="25400" h="38100" prst="angle"/>
            </a:sp3d>
          </a:bodyPr>
          <a:lstStyle/>
          <a:p>
            <a:pPr algn="ctr"/>
            <a:r>
              <a:rPr lang="ja-JP" altLang="en-US" sz="4800" b="1" dirty="0">
                <a:ln/>
                <a:solidFill>
                  <a:srgbClr val="624D73"/>
                </a:solidFill>
                <a:effectLst>
                  <a:outerShdw blurRad="38100" dist="38100" dir="2700000" algn="tl">
                    <a:srgbClr val="7030A0">
                      <a:alpha val="58000"/>
                    </a:srgbClr>
                  </a:outerShdw>
                </a:effectLst>
              </a:rPr>
              <a:t>いと高き平和の君</a:t>
            </a:r>
            <a:endParaRPr lang="es-ES" sz="4800" b="1" dirty="0">
              <a:ln/>
              <a:solidFill>
                <a:srgbClr val="624D73"/>
              </a:solidFill>
              <a:effectLst>
                <a:outerShdw blurRad="38100" dist="38100" dir="2700000" algn="tl">
                  <a:srgbClr val="7030A0">
                    <a:alpha val="58000"/>
                  </a:srgbClr>
                </a:outerShdw>
              </a:effectLst>
            </a:endParaRPr>
          </a:p>
        </p:txBody>
      </p:sp>
      <p:sp>
        <p:nvSpPr>
          <p:cNvPr id="23" name="CuadroTexto 22">
            <a:extLst>
              <a:ext uri="{FF2B5EF4-FFF2-40B4-BE49-F238E27FC236}">
                <a16:creationId xmlns:a16="http://schemas.microsoft.com/office/drawing/2014/main" xmlns="" id="{6F727FE4-E724-4CC7-8B02-B880B7430CEC}"/>
              </a:ext>
            </a:extLst>
          </p:cNvPr>
          <p:cNvSpPr txBox="1"/>
          <p:nvPr/>
        </p:nvSpPr>
        <p:spPr>
          <a:xfrm>
            <a:off x="4177840" y="4040381"/>
            <a:ext cx="4656006" cy="830997"/>
          </a:xfrm>
          <a:prstGeom prst="rect">
            <a:avLst/>
          </a:prstGeom>
          <a:noFill/>
        </p:spPr>
        <p:txBody>
          <a:bodyPr wrap="square" rtlCol="0">
            <a:spAutoFit/>
          </a:bodyPr>
          <a:lstStyle/>
          <a:p>
            <a:pPr algn="r"/>
            <a:r>
              <a:rPr lang="en-US" altLang="ja-JP" sz="2400" b="1" dirty="0">
                <a:solidFill>
                  <a:srgbClr val="624D73"/>
                </a:solidFill>
                <a:effectLst>
                  <a:outerShdw blurRad="38100" dist="38100" dir="2700000" algn="tl">
                    <a:srgbClr val="000000">
                      <a:alpha val="43137"/>
                    </a:srgbClr>
                  </a:outerShdw>
                </a:effectLst>
              </a:rPr>
              <a:t>2021</a:t>
            </a:r>
            <a:r>
              <a:rPr lang="ja-JP" altLang="en-US" sz="2400" b="1" dirty="0">
                <a:solidFill>
                  <a:srgbClr val="624D73"/>
                </a:solidFill>
                <a:effectLst>
                  <a:outerShdw blurRad="38100" dist="38100" dir="2700000" algn="tl">
                    <a:srgbClr val="000000">
                      <a:alpha val="43137"/>
                    </a:srgbClr>
                  </a:outerShdw>
                </a:effectLst>
              </a:rPr>
              <a:t>年</a:t>
            </a:r>
            <a:r>
              <a:rPr lang="en-US" altLang="ja-JP" sz="2400" b="1" dirty="0">
                <a:solidFill>
                  <a:srgbClr val="624D73"/>
                </a:solidFill>
                <a:effectLst>
                  <a:outerShdw blurRad="38100" dist="38100" dir="2700000" algn="tl">
                    <a:srgbClr val="000000">
                      <a:alpha val="43137"/>
                    </a:srgbClr>
                  </a:outerShdw>
                </a:effectLst>
              </a:rPr>
              <a:t>1</a:t>
            </a:r>
            <a:r>
              <a:rPr lang="ja-JP" altLang="en-US" sz="2400" b="1" dirty="0">
                <a:solidFill>
                  <a:srgbClr val="624D73"/>
                </a:solidFill>
                <a:effectLst>
                  <a:outerShdw blurRad="38100" dist="38100" dir="2700000" algn="tl">
                    <a:srgbClr val="000000">
                      <a:alpha val="43137"/>
                    </a:srgbClr>
                  </a:outerShdw>
                </a:effectLst>
              </a:rPr>
              <a:t>月</a:t>
            </a:r>
            <a:r>
              <a:rPr lang="en-US" altLang="ja-JP" sz="2400" b="1" dirty="0">
                <a:solidFill>
                  <a:srgbClr val="624D73"/>
                </a:solidFill>
                <a:effectLst>
                  <a:outerShdw blurRad="38100" dist="38100" dir="2700000" algn="tl">
                    <a:srgbClr val="000000">
                      <a:alpha val="43137"/>
                    </a:srgbClr>
                  </a:outerShdw>
                </a:effectLst>
              </a:rPr>
              <a:t>30</a:t>
            </a:r>
            <a:r>
              <a:rPr lang="ja-JP" altLang="en-US" sz="2400" b="1" dirty="0">
                <a:solidFill>
                  <a:srgbClr val="624D73"/>
                </a:solidFill>
                <a:effectLst>
                  <a:outerShdw blurRad="38100" dist="38100" dir="2700000" algn="tl">
                    <a:srgbClr val="000000">
                      <a:alpha val="43137"/>
                    </a:srgbClr>
                  </a:outerShdw>
                </a:effectLst>
              </a:rPr>
              <a:t>日</a:t>
            </a:r>
            <a:endParaRPr lang="en-US" altLang="ja-JP" sz="2400" b="1" dirty="0">
              <a:solidFill>
                <a:srgbClr val="624D73"/>
              </a:solidFill>
              <a:effectLst>
                <a:outerShdw blurRad="38100" dist="38100" dir="2700000" algn="tl">
                  <a:srgbClr val="000000">
                    <a:alpha val="43137"/>
                  </a:srgbClr>
                </a:outerShdw>
              </a:effectLst>
            </a:endParaRPr>
          </a:p>
          <a:p>
            <a:pPr algn="r"/>
            <a:r>
              <a:rPr lang="ja-JP" altLang="en-US" sz="2400" b="1" dirty="0">
                <a:solidFill>
                  <a:srgbClr val="624D73"/>
                </a:solidFill>
                <a:effectLst>
                  <a:outerShdw blurRad="38100" dist="38100" dir="2700000" algn="tl">
                    <a:srgbClr val="000000">
                      <a:alpha val="43137"/>
                    </a:srgbClr>
                  </a:outerShdw>
                </a:effectLst>
              </a:rPr>
              <a:t>聖書研究ガイド　第５課</a:t>
            </a:r>
            <a:endParaRPr lang="es-ES" sz="2400" b="1" dirty="0">
              <a:solidFill>
                <a:srgbClr val="624D7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47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600A4C7A-6F29-46FC-AF6C-49DBBE6DC6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71717" y="331886"/>
            <a:ext cx="3025919" cy="2121689"/>
          </a:xfrm>
          <a:prstGeom prst="roundRect">
            <a:avLst>
              <a:gd name="adj" fmla="val 8594"/>
            </a:avLst>
          </a:prstGeom>
          <a:solidFill>
            <a:srgbClr val="FFFFFF">
              <a:shade val="85000"/>
            </a:srgbClr>
          </a:solidFill>
          <a:ln>
            <a:noFill/>
          </a:ln>
          <a:effectLst>
            <a:reflection blurRad="12700" stA="38000" endPos="8000" dist="5000" dir="5400000" sy="-100000" algn="bl" rotWithShape="0"/>
          </a:effectLst>
        </p:spPr>
      </p:pic>
      <p:sp>
        <p:nvSpPr>
          <p:cNvPr id="2" name="CuadroTexto 1">
            <a:extLst>
              <a:ext uri="{FF2B5EF4-FFF2-40B4-BE49-F238E27FC236}">
                <a16:creationId xmlns:a16="http://schemas.microsoft.com/office/drawing/2014/main" xmlns="" id="{9BE5E511-FBA5-46F7-A71F-83CCBEB61196}"/>
              </a:ext>
            </a:extLst>
          </p:cNvPr>
          <p:cNvSpPr txBox="1"/>
          <p:nvPr/>
        </p:nvSpPr>
        <p:spPr>
          <a:xfrm>
            <a:off x="3986522" y="2758303"/>
            <a:ext cx="4627692" cy="2092881"/>
          </a:xfrm>
          <a:prstGeom prst="rect">
            <a:avLst/>
          </a:prstGeom>
          <a:noFill/>
        </p:spPr>
        <p:txBody>
          <a:bodyPr wrap="square" rtlCol="0">
            <a:spAutoFit/>
          </a:bodyPr>
          <a:lstStyle/>
          <a:p>
            <a:pPr>
              <a:spcBef>
                <a:spcPts val="1200"/>
              </a:spcBef>
            </a:pPr>
            <a:r>
              <a:rPr lang="ja-JP" altLang="en-US" b="1" dirty="0">
                <a:effectLst>
                  <a:outerShdw blurRad="38100" dist="38100" dir="2700000" algn="tl">
                    <a:srgbClr val="000000">
                      <a:alpha val="43137"/>
                    </a:srgbClr>
                  </a:outerShdw>
                </a:effectLst>
              </a:rPr>
              <a:t>ガリラヤの辱めが終わる</a:t>
            </a:r>
            <a:r>
              <a:rPr lang="ja-JP" altLang="en-US" b="1" dirty="0"/>
              <a:t>。イザヤ</a:t>
            </a:r>
            <a:r>
              <a:rPr lang="en-US" b="1" dirty="0"/>
              <a:t> 9:1-5</a:t>
            </a:r>
            <a:endParaRPr lang="es-ES" b="1" dirty="0"/>
          </a:p>
          <a:p>
            <a:pPr>
              <a:spcBef>
                <a:spcPts val="1200"/>
              </a:spcBef>
            </a:pPr>
            <a:r>
              <a:rPr lang="ja-JP" altLang="en-US" b="1" dirty="0">
                <a:effectLst>
                  <a:outerShdw blurRad="38100" dist="38100" dir="2700000" algn="tl">
                    <a:srgbClr val="000000">
                      <a:alpha val="43137"/>
                    </a:srgbClr>
                  </a:outerShdw>
                </a:effectLst>
              </a:rPr>
              <a:t>ひとりのみどりごが生まれた</a:t>
            </a:r>
            <a:r>
              <a:rPr lang="ja-JP" altLang="en-US" b="1" dirty="0"/>
              <a:t>。イザヤ</a:t>
            </a:r>
            <a:r>
              <a:rPr lang="en-US" b="1" dirty="0"/>
              <a:t> 9:6-7</a:t>
            </a:r>
            <a:endParaRPr lang="es-ES" b="1" dirty="0"/>
          </a:p>
          <a:p>
            <a:pPr>
              <a:spcBef>
                <a:spcPts val="1200"/>
              </a:spcBef>
            </a:pPr>
            <a:r>
              <a:rPr lang="ja-JP" altLang="en-US" b="1" dirty="0">
                <a:effectLst>
                  <a:outerShdw blurRad="38100" dist="38100" dir="2700000" algn="tl">
                    <a:srgbClr val="000000">
                      <a:alpha val="43137"/>
                    </a:srgbClr>
                  </a:outerShdw>
                </a:effectLst>
              </a:rPr>
              <a:t>神の憤りの杖　　</a:t>
            </a:r>
            <a:r>
              <a:rPr lang="ja-JP" altLang="en-US" b="1" dirty="0"/>
              <a:t>イザヤ</a:t>
            </a:r>
            <a:r>
              <a:rPr lang="en-US" b="1" dirty="0"/>
              <a:t> 9:8-10:34</a:t>
            </a:r>
            <a:endParaRPr lang="es-ES" b="1" dirty="0"/>
          </a:p>
          <a:p>
            <a:pPr>
              <a:spcBef>
                <a:spcPts val="1200"/>
              </a:spcBef>
            </a:pPr>
            <a:r>
              <a:rPr lang="ja-JP" altLang="en-US" b="1" dirty="0">
                <a:effectLst>
                  <a:outerShdw blurRad="38100" dist="38100" dir="2700000" algn="tl">
                    <a:srgbClr val="000000">
                      <a:alpha val="43137"/>
                    </a:srgbClr>
                  </a:outerShdw>
                </a:effectLst>
              </a:rPr>
              <a:t>「根」と「枝」は一つ　</a:t>
            </a:r>
            <a:r>
              <a:rPr lang="en-US" b="1" dirty="0">
                <a:effectLst>
                  <a:outerShdw blurRad="38100" dist="38100" dir="2700000" algn="tl">
                    <a:srgbClr val="000000">
                      <a:alpha val="43137"/>
                    </a:srgbClr>
                  </a:outerShdw>
                </a:effectLst>
              </a:rPr>
              <a:t> </a:t>
            </a:r>
            <a:r>
              <a:rPr lang="ja-JP" altLang="en-US" b="1" dirty="0"/>
              <a:t>イザヤ</a:t>
            </a:r>
            <a:r>
              <a:rPr lang="en-US" b="1" dirty="0"/>
              <a:t>11</a:t>
            </a:r>
            <a:r>
              <a:rPr lang="ja-JP" altLang="en-US" b="1" dirty="0"/>
              <a:t>章</a:t>
            </a:r>
            <a:endParaRPr lang="es-ES" b="1" dirty="0"/>
          </a:p>
          <a:p>
            <a:pPr>
              <a:spcBef>
                <a:spcPts val="1200"/>
              </a:spcBef>
            </a:pPr>
            <a:r>
              <a:rPr lang="ja-JP" altLang="en-US" b="1" dirty="0">
                <a:effectLst>
                  <a:outerShdw blurRad="38100" dist="38100" dir="2700000" algn="tl">
                    <a:srgbClr val="000000">
                      <a:alpha val="43137"/>
                    </a:srgbClr>
                  </a:outerShdw>
                </a:effectLst>
              </a:rPr>
              <a:t>「わたしを慰められた」</a:t>
            </a:r>
            <a:r>
              <a:rPr lang="es-ES" b="1" dirty="0">
                <a:effectLst>
                  <a:outerShdw blurRad="38100" dist="38100" dir="2700000" algn="tl">
                    <a:srgbClr val="000000">
                      <a:alpha val="43137"/>
                    </a:srgbClr>
                  </a:outerShdw>
                </a:effectLst>
              </a:rPr>
              <a:t> </a:t>
            </a:r>
            <a:r>
              <a:rPr lang="ja-JP" altLang="en-US" b="1" dirty="0">
                <a:effectLst>
                  <a:outerShdw blurRad="38100" dist="38100" dir="2700000" algn="tl">
                    <a:srgbClr val="000000">
                      <a:alpha val="43137"/>
                    </a:srgbClr>
                  </a:outerShdw>
                </a:effectLst>
              </a:rPr>
              <a:t>イザヤ</a:t>
            </a:r>
            <a:r>
              <a:rPr lang="es-ES" b="1" dirty="0"/>
              <a:t>12</a:t>
            </a:r>
            <a:r>
              <a:rPr lang="ja-JP" altLang="en-US" b="1" dirty="0"/>
              <a:t>章</a:t>
            </a:r>
            <a:endParaRPr lang="es-ES" b="1" dirty="0"/>
          </a:p>
        </p:txBody>
      </p:sp>
      <p:sp>
        <p:nvSpPr>
          <p:cNvPr id="3" name="CuadroTexto 2">
            <a:extLst>
              <a:ext uri="{FF2B5EF4-FFF2-40B4-BE49-F238E27FC236}">
                <a16:creationId xmlns:a16="http://schemas.microsoft.com/office/drawing/2014/main" xmlns="" id="{0D5EB207-567D-4BB6-86C5-9776C910AAA0}"/>
              </a:ext>
            </a:extLst>
          </p:cNvPr>
          <p:cNvSpPr txBox="1"/>
          <p:nvPr/>
        </p:nvSpPr>
        <p:spPr>
          <a:xfrm>
            <a:off x="347204" y="129057"/>
            <a:ext cx="5023995" cy="2739211"/>
          </a:xfrm>
          <a:prstGeom prst="rect">
            <a:avLst/>
          </a:prstGeom>
          <a:noFill/>
        </p:spPr>
        <p:txBody>
          <a:bodyPr wrap="square" rtlCol="0">
            <a:spAutoFit/>
          </a:bodyPr>
          <a:lstStyle/>
          <a:p>
            <a:pPr>
              <a:spcBef>
                <a:spcPts val="600"/>
              </a:spcBef>
            </a:pPr>
            <a:r>
              <a:rPr lang="ja-JP" altLang="en-US" b="1" dirty="0">
                <a:solidFill>
                  <a:schemeClr val="bg1"/>
                </a:solidFill>
                <a:effectLst>
                  <a:outerShdw blurRad="50800" dist="50800" dir="5400000" algn="ctr" rotWithShape="0">
                    <a:schemeClr val="tx1"/>
                  </a:outerShdw>
                </a:effectLst>
              </a:rPr>
              <a:t>イザヤ書</a:t>
            </a:r>
            <a:r>
              <a:rPr lang="en-US" altLang="ja-JP" b="1" dirty="0">
                <a:solidFill>
                  <a:schemeClr val="bg1"/>
                </a:solidFill>
                <a:effectLst>
                  <a:outerShdw blurRad="50800" dist="50800" dir="5400000" algn="ctr" rotWithShape="0">
                    <a:schemeClr val="tx1"/>
                  </a:outerShdw>
                </a:effectLst>
              </a:rPr>
              <a:t>9</a:t>
            </a:r>
            <a:r>
              <a:rPr lang="ja-JP" altLang="en-US" b="1" dirty="0">
                <a:solidFill>
                  <a:schemeClr val="bg1"/>
                </a:solidFill>
                <a:effectLst>
                  <a:outerShdw blurRad="50800" dist="50800" dir="5400000" algn="ctr" rotWithShape="0">
                    <a:schemeClr val="tx1"/>
                  </a:outerShdw>
                </a:effectLst>
              </a:rPr>
              <a:t>章から</a:t>
            </a:r>
            <a:r>
              <a:rPr lang="en-US" altLang="ja-JP" b="1" dirty="0">
                <a:solidFill>
                  <a:schemeClr val="bg1"/>
                </a:solidFill>
                <a:effectLst>
                  <a:outerShdw blurRad="50800" dist="50800" dir="5400000" algn="ctr" rotWithShape="0">
                    <a:schemeClr val="tx1"/>
                  </a:outerShdw>
                </a:effectLst>
              </a:rPr>
              <a:t>12</a:t>
            </a:r>
            <a:r>
              <a:rPr lang="ja-JP" altLang="en-US" b="1" dirty="0">
                <a:solidFill>
                  <a:schemeClr val="bg1"/>
                </a:solidFill>
                <a:effectLst>
                  <a:outerShdw blurRad="50800" dist="50800" dir="5400000" algn="ctr" rotWithShape="0">
                    <a:schemeClr val="tx1"/>
                  </a:outerShdw>
                </a:effectLst>
              </a:rPr>
              <a:t>章では、南ユダ王国と北イスラエル王国の反乱の文脈の中でメシヤが紹介されています</a:t>
            </a:r>
            <a:r>
              <a:rPr lang="ja-JP" altLang="en-US" b="1" dirty="0" smtClean="0">
                <a:solidFill>
                  <a:schemeClr val="bg1"/>
                </a:solidFill>
                <a:effectLst>
                  <a:outerShdw blurRad="50800" dist="50800" dir="5400000" algn="ctr" rotWithShape="0">
                    <a:schemeClr val="tx1"/>
                  </a:outerShdw>
                </a:effectLst>
              </a:rPr>
              <a:t>。</a:t>
            </a:r>
            <a:endParaRPr lang="en-US" altLang="ja-JP" b="1" dirty="0" smtClean="0">
              <a:solidFill>
                <a:schemeClr val="bg1"/>
              </a:solidFill>
              <a:effectLst>
                <a:outerShdw blurRad="50800" dist="50800" dir="5400000" algn="ctr" rotWithShape="0">
                  <a:schemeClr val="tx1"/>
                </a:outerShdw>
              </a:effectLst>
            </a:endParaRPr>
          </a:p>
          <a:p>
            <a:pPr>
              <a:spcBef>
                <a:spcPts val="600"/>
              </a:spcBef>
            </a:pPr>
            <a:r>
              <a:rPr lang="ja-JP" altLang="en-US" b="1" dirty="0" smtClean="0">
                <a:solidFill>
                  <a:schemeClr val="bg1"/>
                </a:solidFill>
                <a:effectLst>
                  <a:outerShdw blurRad="50800" dist="50800" dir="5400000" algn="ctr" rotWithShape="0">
                    <a:schemeClr val="tx1"/>
                  </a:outerShdw>
                </a:effectLst>
              </a:rPr>
              <a:t>イエス</a:t>
            </a:r>
            <a:r>
              <a:rPr lang="ja-JP" altLang="en-US" b="1" dirty="0">
                <a:solidFill>
                  <a:schemeClr val="bg1"/>
                </a:solidFill>
                <a:effectLst>
                  <a:outerShdw blurRad="50800" dist="50800" dir="5400000" algn="ctr" rotWithShape="0">
                    <a:schemeClr val="tx1"/>
                  </a:outerShdw>
                </a:effectLst>
              </a:rPr>
              <a:t>様はメシアです。イエス様は、罪を非難し、神の民を叱責するために来られました</a:t>
            </a:r>
            <a:r>
              <a:rPr lang="ja-JP" altLang="en-US" b="1" dirty="0" smtClean="0">
                <a:solidFill>
                  <a:schemeClr val="bg1"/>
                </a:solidFill>
                <a:effectLst>
                  <a:outerShdw blurRad="50800" dist="50800" dir="5400000" algn="ctr" rotWithShape="0">
                    <a:schemeClr val="tx1"/>
                  </a:outerShdw>
                </a:effectLst>
              </a:rPr>
              <a:t>。</a:t>
            </a:r>
            <a:endParaRPr lang="en-US" altLang="ja-JP" b="1" dirty="0" smtClean="0">
              <a:solidFill>
                <a:schemeClr val="bg1"/>
              </a:solidFill>
              <a:effectLst>
                <a:outerShdw blurRad="50800" dist="50800" dir="5400000" algn="ctr" rotWithShape="0">
                  <a:schemeClr val="tx1"/>
                </a:outerShdw>
              </a:effectLst>
            </a:endParaRPr>
          </a:p>
          <a:p>
            <a:pPr>
              <a:spcBef>
                <a:spcPts val="600"/>
              </a:spcBef>
            </a:pPr>
            <a:r>
              <a:rPr lang="ja-JP" altLang="en-US" b="1" dirty="0" smtClean="0">
                <a:solidFill>
                  <a:schemeClr val="bg1"/>
                </a:solidFill>
                <a:effectLst>
                  <a:outerShdw blurRad="50800" dist="50800" dir="5400000" algn="ctr" rotWithShape="0">
                    <a:schemeClr val="tx1"/>
                  </a:outerShdw>
                </a:effectLst>
              </a:rPr>
              <a:t>何より</a:t>
            </a:r>
            <a:r>
              <a:rPr lang="ja-JP" altLang="en-US" b="1" dirty="0">
                <a:solidFill>
                  <a:schemeClr val="bg1"/>
                </a:solidFill>
                <a:effectLst>
                  <a:outerShdw blurRad="50800" dist="50800" dir="5400000" algn="ctr" rotWithShape="0">
                    <a:schemeClr val="tx1"/>
                  </a:outerShdw>
                </a:effectLst>
              </a:rPr>
              <a:t>も、イエス様はまた、ご自分の民を教育し、慰め、救うために来られました。イザヤがこれらの章でどのようにイエス様を紹介したかを学びましょう。</a:t>
            </a:r>
          </a:p>
        </p:txBody>
      </p:sp>
      <p:pic>
        <p:nvPicPr>
          <p:cNvPr id="9" name="Imagen 8">
            <a:extLst>
              <a:ext uri="{FF2B5EF4-FFF2-40B4-BE49-F238E27FC236}">
                <a16:creationId xmlns:a16="http://schemas.microsoft.com/office/drawing/2014/main" xmlns="" id="{E7098501-C3D9-4B56-BF6D-36216E3D11A6}"/>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tretch>
            <a:fillRect/>
          </a:stretch>
        </p:blipFill>
        <p:spPr>
          <a:xfrm>
            <a:off x="308112" y="2959756"/>
            <a:ext cx="2551089" cy="2040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xmlns="" id="{5E05C202-6A07-4346-AD0E-C97C08367C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742377">
            <a:off x="3359723" y="4012039"/>
            <a:ext cx="347951" cy="614456"/>
          </a:xfrm>
          <a:prstGeom prst="rect">
            <a:avLst/>
          </a:prstGeom>
          <a:effectLst>
            <a:outerShdw blurRad="50800" dist="38100" algn="l" rotWithShape="0">
              <a:prstClr val="black">
                <a:alpha val="40000"/>
              </a:prstClr>
            </a:outerShdw>
          </a:effectLst>
          <a:scene3d>
            <a:camera prst="orthographicFront"/>
            <a:lightRig rig="threePt" dir="t"/>
          </a:scene3d>
          <a:sp3d>
            <a:bevelT/>
          </a:sp3d>
        </p:spPr>
      </p:pic>
      <p:pic>
        <p:nvPicPr>
          <p:cNvPr id="14" name="Imagen 13">
            <a:extLst>
              <a:ext uri="{FF2B5EF4-FFF2-40B4-BE49-F238E27FC236}">
                <a16:creationId xmlns:a16="http://schemas.microsoft.com/office/drawing/2014/main" xmlns="" id="{A0C591AC-5F09-4B9D-BAEB-F103B65189A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742377">
            <a:off x="3359723" y="2731642"/>
            <a:ext cx="347951" cy="614456"/>
          </a:xfrm>
          <a:prstGeom prst="rect">
            <a:avLst/>
          </a:prstGeom>
          <a:effectLst>
            <a:outerShdw blurRad="50800" dist="38100" algn="l" rotWithShape="0">
              <a:prstClr val="black">
                <a:alpha val="40000"/>
              </a:prstClr>
            </a:outerShdw>
          </a:effectLst>
          <a:scene3d>
            <a:camera prst="orthographicFront"/>
            <a:lightRig rig="threePt" dir="t"/>
          </a:scene3d>
          <a:sp3d>
            <a:bevelT/>
          </a:sp3d>
        </p:spPr>
      </p:pic>
      <p:pic>
        <p:nvPicPr>
          <p:cNvPr id="16" name="Imagen 15">
            <a:extLst>
              <a:ext uri="{FF2B5EF4-FFF2-40B4-BE49-F238E27FC236}">
                <a16:creationId xmlns:a16="http://schemas.microsoft.com/office/drawing/2014/main" xmlns="" id="{7E316A7E-15EB-4962-ABB3-B5A8A52A518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742377">
            <a:off x="3359723" y="3158441"/>
            <a:ext cx="347951" cy="614456"/>
          </a:xfrm>
          <a:prstGeom prst="rect">
            <a:avLst/>
          </a:prstGeom>
          <a:effectLst>
            <a:outerShdw blurRad="50800" dist="38100" algn="l" rotWithShape="0">
              <a:prstClr val="black">
                <a:alpha val="40000"/>
              </a:prstClr>
            </a:outerShdw>
          </a:effectLst>
          <a:scene3d>
            <a:camera prst="orthographicFront"/>
            <a:lightRig rig="threePt" dir="t"/>
          </a:scene3d>
          <a:sp3d>
            <a:bevelT/>
          </a:sp3d>
        </p:spPr>
      </p:pic>
      <p:pic>
        <p:nvPicPr>
          <p:cNvPr id="17" name="Imagen 16">
            <a:extLst>
              <a:ext uri="{FF2B5EF4-FFF2-40B4-BE49-F238E27FC236}">
                <a16:creationId xmlns:a16="http://schemas.microsoft.com/office/drawing/2014/main" xmlns="" id="{5B711DC1-0B72-40D4-854C-8149E3498BC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742377">
            <a:off x="3359724" y="4405508"/>
            <a:ext cx="347951" cy="614456"/>
          </a:xfrm>
          <a:prstGeom prst="rect">
            <a:avLst/>
          </a:prstGeom>
          <a:effectLst>
            <a:outerShdw blurRad="50800" dist="38100" algn="l" rotWithShape="0">
              <a:prstClr val="black">
                <a:alpha val="40000"/>
              </a:prstClr>
            </a:outerShdw>
          </a:effectLst>
          <a:scene3d>
            <a:camera prst="orthographicFront"/>
            <a:lightRig rig="threePt" dir="t"/>
          </a:scene3d>
          <a:sp3d>
            <a:bevelT/>
          </a:sp3d>
        </p:spPr>
      </p:pic>
      <p:pic>
        <p:nvPicPr>
          <p:cNvPr id="21" name="Imagen 20">
            <a:extLst>
              <a:ext uri="{FF2B5EF4-FFF2-40B4-BE49-F238E27FC236}">
                <a16:creationId xmlns:a16="http://schemas.microsoft.com/office/drawing/2014/main" xmlns="" id="{BA7A9980-9454-4F6C-89B2-2BD666B7DAD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742377">
            <a:off x="3359723" y="3585240"/>
            <a:ext cx="347951" cy="614456"/>
          </a:xfrm>
          <a:prstGeom prst="rect">
            <a:avLst/>
          </a:prstGeom>
          <a:effectLst>
            <a:outerShdw blurRad="50800" dist="38100" algn="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222479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8)">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0-#ppt_w/2"/>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wipe(left)">
                                      <p:cBhvr>
                                        <p:cTn id="47" dur="500"/>
                                        <p:tgtEl>
                                          <p:spTgt spid="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12"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0-#ppt_w/2"/>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12"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0-#ppt_w/2"/>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0-#ppt_w/2"/>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4" end="4"/>
                                            </p:txEl>
                                          </p:spTgt>
                                        </p:tgtEl>
                                        <p:attrNameLst>
                                          <p:attrName>style.visibility</p:attrName>
                                        </p:attrNameLst>
                                      </p:cBhvr>
                                      <p:to>
                                        <p:strVal val="visible"/>
                                      </p:to>
                                    </p:set>
                                    <p:animEffect transition="in" filter="wipe(left)">
                                      <p:cBhvr>
                                        <p:cTn id="7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BEBA8EAE-BF5A-486C-A8C5-ECC9F3942E4B}">
                <a14:imgProps xmlns:a14="http://schemas.microsoft.com/office/drawing/2010/main">
                  <a14:imgLayer r:embed="rId3">
                    <a14:imgEffect>
                      <a14:brightnessContrast bright="27000" contrast="-21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5EDA546-4CE0-4B97-BA16-4B07DAF60CBD}"/>
              </a:ext>
            </a:extLst>
          </p:cNvPr>
          <p:cNvSpPr txBox="1"/>
          <p:nvPr/>
        </p:nvSpPr>
        <p:spPr>
          <a:xfrm>
            <a:off x="1419894" y="41867"/>
            <a:ext cx="6359236" cy="584775"/>
          </a:xfrm>
          <a:prstGeom prst="rect">
            <a:avLst/>
          </a:prstGeom>
          <a:noFill/>
        </p:spPr>
        <p:txBody>
          <a:bodyPr wrap="square">
            <a:spAutoFit/>
          </a:bodyPr>
          <a:lstStyle/>
          <a:p>
            <a:pPr algn="dist"/>
            <a:r>
              <a:rPr lang="ja-JP" altLang="en-US" sz="3200" b="1" spc="600" dirty="0">
                <a:ln w="12700"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ガリラヤの辱めが終わる</a:t>
            </a:r>
            <a:endParaRPr lang="es-ES" sz="3200" b="1" spc="600" dirty="0">
              <a:ln w="12700"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xmlns="" id="{B37A448A-BDE0-4BE6-95FC-F12A34804E34}"/>
              </a:ext>
            </a:extLst>
          </p:cNvPr>
          <p:cNvSpPr txBox="1"/>
          <p:nvPr/>
        </p:nvSpPr>
        <p:spPr>
          <a:xfrm>
            <a:off x="287187" y="626642"/>
            <a:ext cx="8388453" cy="553998"/>
          </a:xfrm>
          <a:prstGeom prst="rect">
            <a:avLst/>
          </a:prstGeom>
          <a:noFill/>
        </p:spPr>
        <p:txBody>
          <a:bodyPr wrap="square">
            <a:spAutoFit/>
          </a:bodyPr>
          <a:lstStyle/>
          <a:p>
            <a:r>
              <a:rPr lang="ja-JP" altLang="en-US" sz="1500" b="1" dirty="0">
                <a:solidFill>
                  <a:schemeClr val="accent1">
                    <a:lumMod val="75000"/>
                  </a:schemeClr>
                </a:solidFill>
                <a:latin typeface="Comic Sans MS" panose="030F0702030302020204" pitchFamily="66" charset="0"/>
              </a:rPr>
              <a:t>暗やみの中に歩んでいた民は大いなる光を見た。暗黒の地に住んでいた人々の上に光が照った。</a:t>
            </a:r>
            <a:r>
              <a:rPr lang="es-ES" sz="1500" b="1" dirty="0">
                <a:solidFill>
                  <a:schemeClr val="accent1">
                    <a:lumMod val="75000"/>
                  </a:schemeClr>
                </a:solidFill>
                <a:latin typeface="Comic Sans MS" panose="030F0702030302020204" pitchFamily="66" charset="0"/>
              </a:rPr>
              <a:t> </a:t>
            </a:r>
            <a:r>
              <a:rPr lang="ja-JP" altLang="en-US" sz="1400" b="1" dirty="0">
                <a:solidFill>
                  <a:schemeClr val="accent1">
                    <a:lumMod val="75000"/>
                  </a:schemeClr>
                </a:solidFill>
                <a:latin typeface="Comic Sans MS" panose="030F0702030302020204" pitchFamily="66" charset="0"/>
              </a:rPr>
              <a:t>イザヤ</a:t>
            </a:r>
            <a:r>
              <a:rPr lang="es-ES" sz="1400" b="1" dirty="0">
                <a:solidFill>
                  <a:schemeClr val="accent1">
                    <a:lumMod val="75000"/>
                  </a:schemeClr>
                </a:solidFill>
                <a:latin typeface="Comic Sans MS" panose="030F0702030302020204" pitchFamily="66" charset="0"/>
              </a:rPr>
              <a:t> 9:2; </a:t>
            </a:r>
            <a:r>
              <a:rPr lang="ja-JP" altLang="en-US" sz="1400" b="1" dirty="0">
                <a:solidFill>
                  <a:schemeClr val="accent1">
                    <a:lumMod val="75000"/>
                  </a:schemeClr>
                </a:solidFill>
                <a:latin typeface="Comic Sans MS" panose="030F0702030302020204" pitchFamily="66" charset="0"/>
              </a:rPr>
              <a:t>マタイ</a:t>
            </a:r>
            <a:r>
              <a:rPr lang="es-ES" sz="1400" b="1" dirty="0">
                <a:solidFill>
                  <a:schemeClr val="accent1">
                    <a:lumMod val="75000"/>
                  </a:schemeClr>
                </a:solidFill>
                <a:latin typeface="Comic Sans MS" panose="030F0702030302020204" pitchFamily="66" charset="0"/>
              </a:rPr>
              <a:t> 4:16</a:t>
            </a:r>
            <a:endParaRPr lang="es-ES" sz="1600" b="1" dirty="0">
              <a:solidFill>
                <a:schemeClr val="accent1">
                  <a:lumMod val="75000"/>
                </a:schemeClr>
              </a:solidFill>
              <a:latin typeface="Comic Sans MS" panose="030F0702030302020204" pitchFamily="66" charset="0"/>
            </a:endParaRPr>
          </a:p>
        </p:txBody>
      </p:sp>
      <p:grpSp>
        <p:nvGrpSpPr>
          <p:cNvPr id="30" name="Grupo 29">
            <a:extLst>
              <a:ext uri="{FF2B5EF4-FFF2-40B4-BE49-F238E27FC236}">
                <a16:creationId xmlns:a16="http://schemas.microsoft.com/office/drawing/2014/main" xmlns="" id="{1FB66C3E-BDF8-45E2-95F8-5FCADDAD240F}"/>
              </a:ext>
            </a:extLst>
          </p:cNvPr>
          <p:cNvGrpSpPr/>
          <p:nvPr/>
        </p:nvGrpSpPr>
        <p:grpSpPr>
          <a:xfrm>
            <a:off x="6572433" y="1515052"/>
            <a:ext cx="2158494" cy="1801170"/>
            <a:chOff x="6509690" y="1389686"/>
            <a:chExt cx="2465240" cy="2035687"/>
          </a:xfrm>
        </p:grpSpPr>
        <p:pic>
          <p:nvPicPr>
            <p:cNvPr id="7" name="Imagen 6">
              <a:extLst>
                <a:ext uri="{FF2B5EF4-FFF2-40B4-BE49-F238E27FC236}">
                  <a16:creationId xmlns:a16="http://schemas.microsoft.com/office/drawing/2014/main" xmlns="" id="{C716D0C3-F3DA-4222-94DD-037DD224B5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9690" y="1389686"/>
              <a:ext cx="2465240" cy="2035687"/>
            </a:xfrm>
            <a:prstGeom prst="rect">
              <a:avLst/>
            </a:prstGeom>
            <a:ln w="28575">
              <a:solidFill>
                <a:schemeClr val="tx1"/>
              </a:solidFill>
            </a:ln>
          </p:spPr>
        </p:pic>
        <p:grpSp>
          <p:nvGrpSpPr>
            <p:cNvPr id="12" name="Grupo 11">
              <a:extLst>
                <a:ext uri="{FF2B5EF4-FFF2-40B4-BE49-F238E27FC236}">
                  <a16:creationId xmlns:a16="http://schemas.microsoft.com/office/drawing/2014/main" xmlns="" id="{A79C0CE6-8F7B-4F91-81F8-8B3AFA5679CF}"/>
                </a:ext>
              </a:extLst>
            </p:cNvPr>
            <p:cNvGrpSpPr/>
            <p:nvPr/>
          </p:nvGrpSpPr>
          <p:grpSpPr>
            <a:xfrm>
              <a:off x="6996123" y="2763404"/>
              <a:ext cx="1488950" cy="481463"/>
              <a:chOff x="7369084" y="2466433"/>
              <a:chExt cx="1208316" cy="393734"/>
            </a:xfrm>
          </p:grpSpPr>
          <p:sp>
            <p:nvSpPr>
              <p:cNvPr id="8" name="Elipse 7">
                <a:extLst>
                  <a:ext uri="{FF2B5EF4-FFF2-40B4-BE49-F238E27FC236}">
                    <a16:creationId xmlns:a16="http://schemas.microsoft.com/office/drawing/2014/main" xmlns="" id="{DDFB3575-E404-4F78-B0AB-45E677E9F095}"/>
                  </a:ext>
                </a:extLst>
              </p:cNvPr>
              <p:cNvSpPr/>
              <p:nvPr/>
            </p:nvSpPr>
            <p:spPr>
              <a:xfrm>
                <a:off x="7369084" y="2466433"/>
                <a:ext cx="150223" cy="1502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Globo: línea doblada 8">
                <a:extLst>
                  <a:ext uri="{FF2B5EF4-FFF2-40B4-BE49-F238E27FC236}">
                    <a16:creationId xmlns:a16="http://schemas.microsoft.com/office/drawing/2014/main" xmlns="" id="{98601321-22E5-477A-8608-EDF13DA0BC77}"/>
                  </a:ext>
                </a:extLst>
              </p:cNvPr>
              <p:cNvSpPr/>
              <p:nvPr/>
            </p:nvSpPr>
            <p:spPr>
              <a:xfrm>
                <a:off x="7655029" y="2657693"/>
                <a:ext cx="922371" cy="202474"/>
              </a:xfrm>
              <a:prstGeom prst="borderCallout2">
                <a:avLst>
                  <a:gd name="adj1" fmla="val 21976"/>
                  <a:gd name="adj2" fmla="val -184"/>
                  <a:gd name="adj3" fmla="val 21975"/>
                  <a:gd name="adj4" fmla="val -10542"/>
                  <a:gd name="adj5" fmla="val -32661"/>
                  <a:gd name="adj6" fmla="val -16831"/>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effectLst>
                      <a:outerShdw blurRad="38100" dist="38100" dir="2700000" algn="tl">
                        <a:srgbClr val="000000">
                          <a:alpha val="43137"/>
                        </a:srgbClr>
                      </a:outerShdw>
                    </a:effectLst>
                  </a:rPr>
                  <a:t>ゼブルン</a:t>
                </a:r>
                <a:endParaRPr lang="es-ES" sz="1200" b="1" dirty="0">
                  <a:effectLst>
                    <a:outerShdw blurRad="38100" dist="38100" dir="2700000" algn="tl">
                      <a:srgbClr val="000000">
                        <a:alpha val="43137"/>
                      </a:srgbClr>
                    </a:outerShdw>
                  </a:effectLst>
                </a:endParaRPr>
              </a:p>
            </p:txBody>
          </p:sp>
        </p:grpSp>
        <p:grpSp>
          <p:nvGrpSpPr>
            <p:cNvPr id="13" name="Grupo 12">
              <a:extLst>
                <a:ext uri="{FF2B5EF4-FFF2-40B4-BE49-F238E27FC236}">
                  <a16:creationId xmlns:a16="http://schemas.microsoft.com/office/drawing/2014/main" xmlns="" id="{F35D626B-F058-43AC-9926-E68833D694B1}"/>
                </a:ext>
              </a:extLst>
            </p:cNvPr>
            <p:cNvGrpSpPr/>
            <p:nvPr/>
          </p:nvGrpSpPr>
          <p:grpSpPr>
            <a:xfrm>
              <a:off x="7390993" y="2319667"/>
              <a:ext cx="1520793" cy="540288"/>
              <a:chOff x="7689530" y="2103551"/>
              <a:chExt cx="1234157" cy="441840"/>
            </a:xfrm>
          </p:grpSpPr>
          <p:sp>
            <p:nvSpPr>
              <p:cNvPr id="10" name="Elipse 9">
                <a:extLst>
                  <a:ext uri="{FF2B5EF4-FFF2-40B4-BE49-F238E27FC236}">
                    <a16:creationId xmlns:a16="http://schemas.microsoft.com/office/drawing/2014/main" xmlns="" id="{E72FFAB1-1AF1-41B9-B7B7-F5E330BC7DA6}"/>
                  </a:ext>
                </a:extLst>
              </p:cNvPr>
              <p:cNvSpPr/>
              <p:nvPr/>
            </p:nvSpPr>
            <p:spPr>
              <a:xfrm>
                <a:off x="7689530" y="2103551"/>
                <a:ext cx="150223" cy="1502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Globo: línea doblada 10">
                <a:extLst>
                  <a:ext uri="{FF2B5EF4-FFF2-40B4-BE49-F238E27FC236}">
                    <a16:creationId xmlns:a16="http://schemas.microsoft.com/office/drawing/2014/main" xmlns="" id="{5A1521DD-7A49-473C-84A1-A91A329D48E0}"/>
                  </a:ext>
                </a:extLst>
              </p:cNvPr>
              <p:cNvSpPr/>
              <p:nvPr/>
            </p:nvSpPr>
            <p:spPr>
              <a:xfrm>
                <a:off x="8092758" y="2323593"/>
                <a:ext cx="830929" cy="221798"/>
              </a:xfrm>
              <a:prstGeom prst="borderCallout2">
                <a:avLst>
                  <a:gd name="adj1" fmla="val 21976"/>
                  <a:gd name="adj2" fmla="val -184"/>
                  <a:gd name="adj3" fmla="val 24651"/>
                  <a:gd name="adj4" fmla="val -12668"/>
                  <a:gd name="adj5" fmla="val -53517"/>
                  <a:gd name="adj6" fmla="val -31792"/>
                </a:avLst>
              </a:pr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effectLst>
                      <a:outerShdw blurRad="38100" dist="38100" dir="2700000" algn="tl">
                        <a:srgbClr val="000000">
                          <a:alpha val="43137"/>
                        </a:srgbClr>
                      </a:outerShdw>
                    </a:effectLst>
                  </a:rPr>
                  <a:t>ナフタリ</a:t>
                </a:r>
                <a:endParaRPr lang="es-ES" sz="1100" b="1" dirty="0">
                  <a:solidFill>
                    <a:schemeClr val="bg1"/>
                  </a:solidFill>
                  <a:effectLst>
                    <a:outerShdw blurRad="38100" dist="38100" dir="2700000" algn="tl">
                      <a:srgbClr val="000000">
                        <a:alpha val="43137"/>
                      </a:srgbClr>
                    </a:outerShdw>
                  </a:effectLst>
                </a:endParaRPr>
              </a:p>
            </p:txBody>
          </p:sp>
        </p:grpSp>
      </p:grpSp>
      <p:sp>
        <p:nvSpPr>
          <p:cNvPr id="14" name="Flecha: a la derecha 13">
            <a:extLst>
              <a:ext uri="{FF2B5EF4-FFF2-40B4-BE49-F238E27FC236}">
                <a16:creationId xmlns:a16="http://schemas.microsoft.com/office/drawing/2014/main" xmlns="" id="{8FA65CD1-3367-41D7-8922-D2FBDC4C9A3B}"/>
              </a:ext>
            </a:extLst>
          </p:cNvPr>
          <p:cNvSpPr/>
          <p:nvPr/>
        </p:nvSpPr>
        <p:spPr>
          <a:xfrm rot="8088688" flipV="1">
            <a:off x="7468671" y="1125147"/>
            <a:ext cx="1622452" cy="92249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effectLst>
                  <a:outerShdw blurRad="38100" dist="38100" dir="2700000" algn="tl">
                    <a:srgbClr val="000000">
                      <a:alpha val="43137"/>
                    </a:srgbClr>
                  </a:outerShdw>
                </a:effectLst>
              </a:rPr>
              <a:t>アッシリア</a:t>
            </a:r>
            <a:endParaRPr lang="es-ES" sz="1400" b="1" dirty="0">
              <a:effectLst>
                <a:outerShdw blurRad="38100" dist="38100" dir="2700000" algn="tl">
                  <a:srgbClr val="000000">
                    <a:alpha val="43137"/>
                  </a:srgbClr>
                </a:outerShdw>
              </a:effectLst>
            </a:endParaRPr>
          </a:p>
        </p:txBody>
      </p:sp>
      <p:grpSp>
        <p:nvGrpSpPr>
          <p:cNvPr id="15" name="Grupo 14">
            <a:extLst>
              <a:ext uri="{FF2B5EF4-FFF2-40B4-BE49-F238E27FC236}">
                <a16:creationId xmlns:a16="http://schemas.microsoft.com/office/drawing/2014/main" xmlns="" id="{CAA05205-A5E7-48F1-90D6-A1B81574FA60}"/>
              </a:ext>
            </a:extLst>
          </p:cNvPr>
          <p:cNvGrpSpPr/>
          <p:nvPr/>
        </p:nvGrpSpPr>
        <p:grpSpPr>
          <a:xfrm>
            <a:off x="6591638" y="1538106"/>
            <a:ext cx="830786" cy="1141834"/>
            <a:chOff x="7207314" y="863484"/>
            <a:chExt cx="954474" cy="1018549"/>
          </a:xfrm>
        </p:grpSpPr>
        <p:sp>
          <p:nvSpPr>
            <p:cNvPr id="16" name="Elipse 15">
              <a:extLst>
                <a:ext uri="{FF2B5EF4-FFF2-40B4-BE49-F238E27FC236}">
                  <a16:creationId xmlns:a16="http://schemas.microsoft.com/office/drawing/2014/main" xmlns="" id="{5F5B163E-EF78-4FD0-A42C-E42A4C33F139}"/>
                </a:ext>
              </a:extLst>
            </p:cNvPr>
            <p:cNvSpPr/>
            <p:nvPr/>
          </p:nvSpPr>
          <p:spPr>
            <a:xfrm>
              <a:off x="8067510" y="1787755"/>
              <a:ext cx="94278" cy="942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Globo: línea doblada 16">
              <a:extLst>
                <a:ext uri="{FF2B5EF4-FFF2-40B4-BE49-F238E27FC236}">
                  <a16:creationId xmlns:a16="http://schemas.microsoft.com/office/drawing/2014/main" xmlns="" id="{31E2B644-90CB-4BB3-99EB-528F14B1E8CA}"/>
                </a:ext>
              </a:extLst>
            </p:cNvPr>
            <p:cNvSpPr/>
            <p:nvPr/>
          </p:nvSpPr>
          <p:spPr>
            <a:xfrm>
              <a:off x="7207314" y="863484"/>
              <a:ext cx="812883" cy="513981"/>
            </a:xfrm>
            <a:prstGeom prst="borderCallout2">
              <a:avLst>
                <a:gd name="adj1" fmla="val 99505"/>
                <a:gd name="adj2" fmla="val 57029"/>
                <a:gd name="adj3" fmla="val 154606"/>
                <a:gd name="adj4" fmla="val 67558"/>
                <a:gd name="adj5" fmla="val 205273"/>
                <a:gd name="adj6" fmla="val 110308"/>
              </a:avLst>
            </a:prstGeom>
            <a:solidFill>
              <a:schemeClr val="accent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effectLst>
                    <a:outerShdw blurRad="38100" dist="38100" dir="2700000" algn="tl">
                      <a:srgbClr val="000000">
                        <a:alpha val="43137"/>
                      </a:srgbClr>
                    </a:outerShdw>
                  </a:effectLst>
                </a:rPr>
                <a:t>ガリラヤ湖</a:t>
              </a:r>
              <a:endParaRPr lang="es-ES" sz="1100" b="1" dirty="0">
                <a:effectLst>
                  <a:outerShdw blurRad="38100" dist="38100" dir="2700000" algn="tl">
                    <a:srgbClr val="000000">
                      <a:alpha val="43137"/>
                    </a:srgbClr>
                  </a:outerShdw>
                </a:effectLst>
              </a:endParaRPr>
            </a:p>
          </p:txBody>
        </p:sp>
      </p:grpSp>
      <p:sp>
        <p:nvSpPr>
          <p:cNvPr id="19" name="CuadroTexto 18">
            <a:extLst>
              <a:ext uri="{FF2B5EF4-FFF2-40B4-BE49-F238E27FC236}">
                <a16:creationId xmlns:a16="http://schemas.microsoft.com/office/drawing/2014/main" xmlns="" id="{8BF2BB4E-635F-4896-BB9B-1B22C257BCEB}"/>
              </a:ext>
            </a:extLst>
          </p:cNvPr>
          <p:cNvSpPr txBox="1"/>
          <p:nvPr/>
        </p:nvSpPr>
        <p:spPr>
          <a:xfrm>
            <a:off x="177217" y="1164139"/>
            <a:ext cx="6057715" cy="2385268"/>
          </a:xfrm>
          <a:prstGeom prst="rect">
            <a:avLst/>
          </a:prstGeom>
          <a:noFill/>
        </p:spPr>
        <p:txBody>
          <a:bodyPr wrap="square" rtlCol="0">
            <a:spAutoFit/>
          </a:bodyPr>
          <a:lstStyle/>
          <a:p>
            <a:pPr>
              <a:spcBef>
                <a:spcPts val="600"/>
              </a:spcBef>
            </a:pPr>
            <a:r>
              <a:rPr lang="ja-JP" altLang="en-US" b="1" dirty="0">
                <a:effectLst>
                  <a:outerShdw blurRad="38100" dist="38100" dir="2700000" algn="tl">
                    <a:srgbClr val="000000">
                      <a:alpha val="43137"/>
                    </a:srgbClr>
                  </a:outerShdw>
                </a:effectLst>
              </a:rPr>
              <a:t>アハズ王の援助要請に応えて、ティグラト・ピレセル</a:t>
            </a:r>
            <a:r>
              <a:rPr lang="en-US" altLang="ja-JP" b="1" dirty="0">
                <a:effectLst>
                  <a:outerShdw blurRad="38100" dist="38100" dir="2700000" algn="tl">
                    <a:srgbClr val="000000">
                      <a:alpha val="43137"/>
                    </a:srgbClr>
                  </a:outerShdw>
                </a:effectLst>
              </a:rPr>
              <a:t>3</a:t>
            </a:r>
            <a:r>
              <a:rPr lang="ja-JP" altLang="en-US" b="1" dirty="0">
                <a:effectLst>
                  <a:outerShdw blurRad="38100" dist="38100" dir="2700000" algn="tl">
                    <a:srgbClr val="000000">
                      <a:alpha val="43137"/>
                    </a:srgbClr>
                  </a:outerShdw>
                </a:effectLst>
              </a:rPr>
              <a:t>世は北イスラエル王国を攻撃し、ナフタリ、ゼブルン、トランスヨルダンの各地域を支配下におきました。その後、シャルマネセル</a:t>
            </a:r>
            <a:r>
              <a:rPr lang="en-US" altLang="ja-JP" b="1" dirty="0">
                <a:effectLst>
                  <a:outerShdw blurRad="38100" dist="38100" dir="2700000" algn="tl">
                    <a:srgbClr val="000000">
                      <a:alpha val="43137"/>
                    </a:srgbClr>
                  </a:outerShdw>
                </a:effectLst>
              </a:rPr>
              <a:t>5</a:t>
            </a:r>
            <a:r>
              <a:rPr lang="ja-JP" altLang="en-US" b="1" dirty="0">
                <a:effectLst>
                  <a:outerShdw blurRad="38100" dist="38100" dir="2700000" algn="tl">
                    <a:srgbClr val="000000">
                      <a:alpha val="43137"/>
                    </a:srgbClr>
                  </a:outerShdw>
                </a:effectLst>
              </a:rPr>
              <a:t>世が北イスラエル王国の残りの領土を征服し、残った住民を追放しました</a:t>
            </a:r>
            <a:r>
              <a:rPr lang="ja-JP" altLang="en-US" b="1" dirty="0" smtClean="0">
                <a:effectLst>
                  <a:outerShdw blurRad="38100" dist="38100" dir="2700000" algn="tl">
                    <a:srgbClr val="000000">
                      <a:alpha val="43137"/>
                    </a:srgbClr>
                  </a:outerShdw>
                </a:effectLst>
              </a:rPr>
              <a:t>。</a:t>
            </a:r>
            <a:endParaRPr lang="en-US" altLang="ja-JP" b="1" dirty="0" smtClean="0">
              <a:effectLst>
                <a:outerShdw blurRad="38100" dist="38100" dir="2700000" algn="tl">
                  <a:srgbClr val="000000">
                    <a:alpha val="43137"/>
                  </a:srgbClr>
                </a:outerShdw>
              </a:effectLst>
            </a:endParaRPr>
          </a:p>
          <a:p>
            <a:pPr>
              <a:spcBef>
                <a:spcPts val="600"/>
              </a:spcBef>
            </a:pPr>
            <a:r>
              <a:rPr lang="ja-JP" altLang="en-US" b="1" dirty="0" smtClean="0">
                <a:effectLst>
                  <a:outerShdw blurRad="38100" dist="38100" dir="2700000" algn="tl">
                    <a:srgbClr val="000000">
                      <a:alpha val="43137"/>
                    </a:srgbClr>
                  </a:outerShdw>
                </a:effectLst>
              </a:rPr>
              <a:t>この</a:t>
            </a:r>
            <a:r>
              <a:rPr lang="ja-JP" altLang="en-US" b="1" dirty="0">
                <a:effectLst>
                  <a:outerShdw blurRad="38100" dist="38100" dir="2700000" algn="tl">
                    <a:srgbClr val="000000">
                      <a:alpha val="43137"/>
                    </a:srgbClr>
                  </a:outerShdw>
                </a:effectLst>
              </a:rPr>
              <a:t>地は最初に征服され、異教の闇に包まれました（イザヤ</a:t>
            </a:r>
            <a:r>
              <a:rPr lang="en-US" altLang="ja-JP" b="1" dirty="0">
                <a:effectLst>
                  <a:outerShdw blurRad="38100" dist="38100" dir="2700000" algn="tl">
                    <a:srgbClr val="000000">
                      <a:alpha val="43137"/>
                    </a:srgbClr>
                  </a:outerShdw>
                </a:effectLst>
              </a:rPr>
              <a:t>8:22</a:t>
            </a:r>
            <a:r>
              <a:rPr lang="ja-JP" altLang="en-US" b="1" dirty="0">
                <a:effectLst>
                  <a:outerShdw blurRad="38100" dist="38100" dir="2700000" algn="tl">
                    <a:srgbClr val="000000">
                      <a:alpha val="43137"/>
                    </a:srgbClr>
                  </a:outerShdw>
                </a:effectLst>
              </a:rPr>
              <a:t>）。また、メシアがもたらす光を最初に見ることになりました。</a:t>
            </a:r>
            <a:endParaRPr lang="es-ES" b="1" dirty="0">
              <a:effectLst>
                <a:outerShdw blurRad="38100" dist="38100" dir="2700000" algn="tl">
                  <a:srgbClr val="000000">
                    <a:alpha val="43137"/>
                  </a:srgbClr>
                </a:outerShdw>
              </a:effectLst>
            </a:endParaRPr>
          </a:p>
        </p:txBody>
      </p:sp>
      <p:sp>
        <p:nvSpPr>
          <p:cNvPr id="20" name="CuadroTexto 19">
            <a:extLst>
              <a:ext uri="{FF2B5EF4-FFF2-40B4-BE49-F238E27FC236}">
                <a16:creationId xmlns:a16="http://schemas.microsoft.com/office/drawing/2014/main" xmlns="" id="{C02C5445-FB34-4052-B9F2-4FD1C01BE1AA}"/>
              </a:ext>
            </a:extLst>
          </p:cNvPr>
          <p:cNvSpPr txBox="1"/>
          <p:nvPr/>
        </p:nvSpPr>
        <p:spPr>
          <a:xfrm>
            <a:off x="5705983" y="3647161"/>
            <a:ext cx="3268759" cy="1200329"/>
          </a:xfrm>
          <a:prstGeom prst="rect">
            <a:avLst/>
          </a:prstGeom>
          <a:noFill/>
        </p:spPr>
        <p:txBody>
          <a:bodyPr wrap="square">
            <a:spAutoFit/>
          </a:bodyPr>
          <a:lstStyle/>
          <a:p>
            <a:pPr>
              <a:spcBef>
                <a:spcPts val="600"/>
              </a:spcBef>
            </a:pPr>
            <a:r>
              <a:rPr lang="ja-JP" altLang="en-US" b="1" dirty="0">
                <a:effectLst>
                  <a:outerShdw blurRad="38100" dist="38100" dir="2700000" algn="tl">
                    <a:srgbClr val="000000">
                      <a:alpha val="43137"/>
                    </a:srgbClr>
                  </a:outerShdw>
                </a:effectLst>
              </a:rPr>
              <a:t>イエス様は、公生涯の間、ほとんどの時間をガリラヤ湖畔周辺、この地域で過ごしました。</a:t>
            </a:r>
            <a:r>
              <a:rPr lang="en-US" b="1" dirty="0">
                <a:effectLst>
                  <a:outerShdw blurRad="38100" dist="38100" dir="2700000" algn="tl">
                    <a:srgbClr val="000000">
                      <a:alpha val="43137"/>
                    </a:srgbClr>
                  </a:outerShdw>
                </a:effectLst>
              </a:rPr>
              <a:t> </a:t>
            </a:r>
            <a:r>
              <a:rPr lang="ja-JP" altLang="en-US" b="1" dirty="0">
                <a:effectLst>
                  <a:outerShdw blurRad="38100" dist="38100" dir="2700000" algn="tl">
                    <a:srgbClr val="000000">
                      <a:alpha val="43137"/>
                    </a:srgbClr>
                  </a:outerShdw>
                </a:effectLst>
              </a:rPr>
              <a:t>マタイ</a:t>
            </a:r>
            <a:r>
              <a:rPr lang="en-US" b="1" dirty="0">
                <a:effectLst>
                  <a:outerShdw blurRad="38100" dist="38100" dir="2700000" algn="tl">
                    <a:srgbClr val="000000">
                      <a:alpha val="43137"/>
                    </a:srgbClr>
                  </a:outerShdw>
                </a:effectLst>
              </a:rPr>
              <a:t> 4:12-17</a:t>
            </a:r>
            <a:endParaRPr lang="es-ES" b="1" dirty="0">
              <a:effectLst>
                <a:outerShdw blurRad="38100" dist="38100" dir="2700000" algn="tl">
                  <a:srgbClr val="000000">
                    <a:alpha val="43137"/>
                  </a:srgbClr>
                </a:outerShdw>
              </a:effectLst>
            </a:endParaRPr>
          </a:p>
        </p:txBody>
      </p:sp>
      <p:grpSp>
        <p:nvGrpSpPr>
          <p:cNvPr id="31" name="Grupo 30">
            <a:extLst>
              <a:ext uri="{FF2B5EF4-FFF2-40B4-BE49-F238E27FC236}">
                <a16:creationId xmlns:a16="http://schemas.microsoft.com/office/drawing/2014/main" xmlns="" id="{2B1D930A-4D4E-4169-BFC7-F3FA5E280E8E}"/>
              </a:ext>
            </a:extLst>
          </p:cNvPr>
          <p:cNvGrpSpPr/>
          <p:nvPr/>
        </p:nvGrpSpPr>
        <p:grpSpPr>
          <a:xfrm>
            <a:off x="7422424" y="2254403"/>
            <a:ext cx="1444485" cy="405825"/>
            <a:chOff x="7422424" y="2254403"/>
            <a:chExt cx="1444485" cy="405825"/>
          </a:xfrm>
        </p:grpSpPr>
        <p:sp>
          <p:nvSpPr>
            <p:cNvPr id="6" name="Estrella: 5 puntas 5">
              <a:extLst>
                <a:ext uri="{FF2B5EF4-FFF2-40B4-BE49-F238E27FC236}">
                  <a16:creationId xmlns:a16="http://schemas.microsoft.com/office/drawing/2014/main" xmlns="" id="{0179A237-C2A5-4AC2-B714-6971F716D405}"/>
                </a:ext>
              </a:extLst>
            </p:cNvPr>
            <p:cNvSpPr/>
            <p:nvPr/>
          </p:nvSpPr>
          <p:spPr>
            <a:xfrm>
              <a:off x="7422424" y="2564493"/>
              <a:ext cx="116174" cy="9573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2" name="Conector recto de flecha 21">
              <a:extLst>
                <a:ext uri="{FF2B5EF4-FFF2-40B4-BE49-F238E27FC236}">
                  <a16:creationId xmlns:a16="http://schemas.microsoft.com/office/drawing/2014/main" xmlns="" id="{4BDA1B34-0AC2-4058-B843-EC996A5871D4}"/>
                </a:ext>
              </a:extLst>
            </p:cNvPr>
            <p:cNvCxnSpPr>
              <a:cxnSpLocks/>
              <a:stCxn id="6" idx="4"/>
            </p:cNvCxnSpPr>
            <p:nvPr/>
          </p:nvCxnSpPr>
          <p:spPr>
            <a:xfrm flipV="1">
              <a:off x="7538598" y="2434951"/>
              <a:ext cx="226164" cy="166109"/>
            </a:xfrm>
            <a:prstGeom prst="straightConnector1">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23" name="CuadroTexto 22">
              <a:extLst>
                <a:ext uri="{FF2B5EF4-FFF2-40B4-BE49-F238E27FC236}">
                  <a16:creationId xmlns:a16="http://schemas.microsoft.com/office/drawing/2014/main" xmlns="" id="{247F3AD0-8015-4C10-9D74-B53D4BB45720}"/>
                </a:ext>
              </a:extLst>
            </p:cNvPr>
            <p:cNvSpPr txBox="1"/>
            <p:nvPr/>
          </p:nvSpPr>
          <p:spPr>
            <a:xfrm>
              <a:off x="7721439" y="2254403"/>
              <a:ext cx="1145470" cy="276999"/>
            </a:xfrm>
            <a:prstGeom prst="rect">
              <a:avLst/>
            </a:prstGeom>
            <a:noFill/>
          </p:spPr>
          <p:txBody>
            <a:bodyPr wrap="square" rtlCol="0">
              <a:spAutoFit/>
            </a:bodyPr>
            <a:lstStyle/>
            <a:p>
              <a:r>
                <a:rPr lang="ja-JP" altLang="en-US" sz="1200" b="1" dirty="0"/>
                <a:t>カペナウム</a:t>
              </a:r>
              <a:endParaRPr lang="es-ES" sz="1200" b="1" dirty="0">
                <a:effectLst>
                  <a:outerShdw blurRad="38100" dist="38100" dir="2700000" algn="tl">
                    <a:srgbClr val="000000">
                      <a:alpha val="43137"/>
                    </a:srgbClr>
                  </a:outerShdw>
                </a:effectLst>
              </a:endParaRPr>
            </a:p>
          </p:txBody>
        </p:sp>
      </p:grpSp>
      <p:pic>
        <p:nvPicPr>
          <p:cNvPr id="28" name="Imagen 27">
            <a:extLst>
              <a:ext uri="{FF2B5EF4-FFF2-40B4-BE49-F238E27FC236}">
                <a16:creationId xmlns:a16="http://schemas.microsoft.com/office/drawing/2014/main" xmlns="" id="{26BBD9F1-9372-420B-96C0-A640076220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66711" y="3539588"/>
            <a:ext cx="2830945" cy="1415473"/>
          </a:xfrm>
          <a:prstGeom prst="roundRect">
            <a:avLst>
              <a:gd name="adj" fmla="val 4167"/>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29" name="Imagen 28">
            <a:extLst>
              <a:ext uri="{FF2B5EF4-FFF2-40B4-BE49-F238E27FC236}">
                <a16:creationId xmlns:a16="http://schemas.microsoft.com/office/drawing/2014/main" xmlns="" id="{04414A11-BAA5-43A2-8458-7CC4930E89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1912" y="3549407"/>
            <a:ext cx="1887298" cy="14154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0094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wipe(left)">
                                      <p:cBhvr>
                                        <p:cTn id="34" dur="500"/>
                                        <p:tgtEl>
                                          <p:spTgt spid="1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randombar(horizontal)">
                                      <p:cBhvr>
                                        <p:cTn id="39" dur="500"/>
                                        <p:tgtEl>
                                          <p:spTgt spid="29"/>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9">
                                            <p:txEl>
                                              <p:pRg st="1" end="1"/>
                                            </p:txEl>
                                          </p:spTgt>
                                        </p:tgtEl>
                                        <p:attrNameLst>
                                          <p:attrName>style.visibility</p:attrName>
                                        </p:attrNameLst>
                                      </p:cBhvr>
                                      <p:to>
                                        <p:strVal val="visible"/>
                                      </p:to>
                                    </p:set>
                                    <p:animEffect transition="in" filter="wipe(left)">
                                      <p:cBhvr>
                                        <p:cTn id="43" dur="500"/>
                                        <p:tgtEl>
                                          <p:spTgt spid="19">
                                            <p:txEl>
                                              <p:pRg st="1" end="1"/>
                                            </p:txEl>
                                          </p:spTgt>
                                        </p:tgtEl>
                                      </p:cBhvr>
                                    </p:animEffect>
                                  </p:childTnLst>
                                </p:cTn>
                              </p:par>
                            </p:childTnLst>
                          </p:cTn>
                        </p:par>
                        <p:par>
                          <p:cTn id="44" fill="hold">
                            <p:stCondLst>
                              <p:cond delay="1000"/>
                            </p:stCondLst>
                            <p:childTnLst>
                              <p:par>
                                <p:cTn id="45" presetID="17" presetClass="entr" presetSubtype="2"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ppt_x</p:attrName>
                                        </p:attrNameLst>
                                      </p:cBhvr>
                                      <p:tavLst>
                                        <p:tav tm="0">
                                          <p:val>
                                            <p:strVal val="#ppt_x+#ppt_w/2"/>
                                          </p:val>
                                        </p:tav>
                                        <p:tav tm="100000">
                                          <p:val>
                                            <p:strVal val="#ppt_x"/>
                                          </p:val>
                                        </p:tav>
                                      </p:tavLst>
                                    </p:anim>
                                    <p:anim calcmode="lin" valueType="num">
                                      <p:cBhvr>
                                        <p:cTn id="48" dur="500" fill="hold"/>
                                        <p:tgtEl>
                                          <p:spTgt spid="15"/>
                                        </p:tgtEl>
                                        <p:attrNameLst>
                                          <p:attrName>ppt_y</p:attrName>
                                        </p:attrNameLst>
                                      </p:cBhvr>
                                      <p:tavLst>
                                        <p:tav tm="0">
                                          <p:val>
                                            <p:strVal val="#ppt_y"/>
                                          </p:val>
                                        </p:tav>
                                        <p:tav tm="100000">
                                          <p:val>
                                            <p:strVal val="#ppt_y"/>
                                          </p:val>
                                        </p:tav>
                                      </p:tavLst>
                                    </p:anim>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randombar(horizontal)">
                                      <p:cBhvr>
                                        <p:cTn id="55" dur="500"/>
                                        <p:tgtEl>
                                          <p:spTgt spid="28"/>
                                        </p:tgtEl>
                                      </p:cBhvr>
                                    </p:animEffect>
                                  </p:childTnLst>
                                </p:cTn>
                              </p:par>
                            </p:childTnLst>
                          </p:cTn>
                        </p:par>
                        <p:par>
                          <p:cTn id="56" fill="hold">
                            <p:stCondLst>
                              <p:cond delay="500"/>
                            </p:stCondLst>
                            <p:childTnLst>
                              <p:par>
                                <p:cTn id="57" presetID="17" presetClass="entr" presetSubtype="8"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ppt_x</p:attrName>
                                        </p:attrNameLst>
                                      </p:cBhvr>
                                      <p:tavLst>
                                        <p:tav tm="0">
                                          <p:val>
                                            <p:strVal val="#ppt_x-#ppt_w/2"/>
                                          </p:val>
                                        </p:tav>
                                        <p:tav tm="100000">
                                          <p:val>
                                            <p:strVal val="#ppt_x"/>
                                          </p:val>
                                        </p:tav>
                                      </p:tavLst>
                                    </p:anim>
                                    <p:anim calcmode="lin" valueType="num">
                                      <p:cBhvr>
                                        <p:cTn id="60" dur="500" fill="hold"/>
                                        <p:tgtEl>
                                          <p:spTgt spid="31"/>
                                        </p:tgtEl>
                                        <p:attrNameLst>
                                          <p:attrName>ppt_y</p:attrName>
                                        </p:attrNameLst>
                                      </p:cBhvr>
                                      <p:tavLst>
                                        <p:tav tm="0">
                                          <p:val>
                                            <p:strVal val="#ppt_y"/>
                                          </p:val>
                                        </p:tav>
                                        <p:tav tm="100000">
                                          <p:val>
                                            <p:strVal val="#ppt_y"/>
                                          </p:val>
                                        </p:tav>
                                      </p:tavLst>
                                    </p:anim>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strVal val="#ppt_h"/>
                                          </p:val>
                                        </p:tav>
                                        <p:tav tm="100000">
                                          <p:val>
                                            <p:strVal val="#ppt_h"/>
                                          </p:val>
                                        </p:tav>
                                      </p:tavLst>
                                    </p:anim>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animBg="1"/>
      <p:bldP spid="19" grpId="0" uiExpand="1" build="p"/>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D672E45-4F94-4286-981F-80CE7B9B5509}"/>
              </a:ext>
            </a:extLst>
          </p:cNvPr>
          <p:cNvSpPr txBox="1"/>
          <p:nvPr/>
        </p:nvSpPr>
        <p:spPr>
          <a:xfrm>
            <a:off x="1709914" y="194730"/>
            <a:ext cx="5040416" cy="523220"/>
          </a:xfrm>
          <a:prstGeom prst="rect">
            <a:avLst/>
          </a:prstGeom>
          <a:noFill/>
        </p:spPr>
        <p:txBody>
          <a:bodyPr wrap="square">
            <a:spAutoFit/>
            <a:scene3d>
              <a:camera prst="orthographicFront"/>
              <a:lightRig rig="freezing" dir="t"/>
            </a:scene3d>
            <a:sp3d extrusionH="57150" contourW="12700">
              <a:bevelT w="38100" h="38100" prst="convex"/>
              <a:contourClr>
                <a:schemeClr val="accent1">
                  <a:lumMod val="60000"/>
                  <a:lumOff val="40000"/>
                </a:schemeClr>
              </a:contourClr>
            </a:sp3d>
          </a:bodyPr>
          <a:lstStyle>
            <a:defPPr>
              <a:defRPr lang="en-US"/>
            </a:defPPr>
            <a:lvl1pPr algn="ctr">
              <a:defRPr sz="4400" b="1">
                <a:ln w="22225">
                  <a:noFill/>
                  <a:prstDash val="solid"/>
                </a:ln>
                <a:solidFill>
                  <a:srgbClr val="A45200"/>
                </a:solidFill>
              </a:defRPr>
            </a:lvl1pPr>
          </a:lstStyle>
          <a:p>
            <a:pPr algn="dist"/>
            <a:r>
              <a:rPr lang="ja-JP" altLang="en-US" sz="2800" dirty="0">
                <a:solidFill>
                  <a:schemeClr val="accent1"/>
                </a:solidFill>
                <a:effectLst>
                  <a:outerShdw blurRad="38100" dist="38100" dir="2700000" algn="tl">
                    <a:srgbClr val="000000">
                      <a:alpha val="43137"/>
                    </a:srgbClr>
                  </a:outerShdw>
                </a:effectLst>
              </a:rPr>
              <a:t>ひとりのみどりごが生まれた</a:t>
            </a:r>
            <a:endParaRPr lang="es-ES" sz="2800" dirty="0">
              <a:solidFill>
                <a:schemeClr val="accent1"/>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xmlns="" id="{6E478361-582A-4FA8-BB72-33FC32891BF8}"/>
              </a:ext>
            </a:extLst>
          </p:cNvPr>
          <p:cNvSpPr txBox="1"/>
          <p:nvPr/>
        </p:nvSpPr>
        <p:spPr>
          <a:xfrm>
            <a:off x="450962" y="640346"/>
            <a:ext cx="6727898" cy="738664"/>
          </a:xfrm>
          <a:prstGeom prst="rect">
            <a:avLst/>
          </a:prstGeom>
          <a:noFill/>
        </p:spPr>
        <p:txBody>
          <a:bodyPr wrap="square">
            <a:spAutoFit/>
          </a:bodyPr>
          <a:lstStyle/>
          <a:p>
            <a:r>
              <a:rPr lang="ja-JP" altLang="en-US" sz="1400" b="1" dirty="0">
                <a:solidFill>
                  <a:schemeClr val="accent5">
                    <a:lumMod val="50000"/>
                  </a:schemeClr>
                </a:solidFill>
                <a:effectLst>
                  <a:outerShdw blurRad="38100" dist="38100" dir="2700000" algn="tl">
                    <a:srgbClr val="000000">
                      <a:alpha val="43137"/>
                    </a:srgbClr>
                  </a:outerShdw>
                </a:effectLst>
                <a:latin typeface="Comic Sans MS" panose="030F0702030302020204" pitchFamily="66" charset="0"/>
              </a:rPr>
              <a:t>ひとりのみどりごがわれわれのために生れた、ひとりの男の子がわれわれに与えられた。まつりごとはその肩にあり、その名は、「霊妙なる議士、大能の神、</a:t>
            </a:r>
          </a:p>
          <a:p>
            <a:r>
              <a:rPr lang="ja-JP" altLang="en-US" sz="1400" b="1" dirty="0">
                <a:solidFill>
                  <a:schemeClr val="accent5">
                    <a:lumMod val="50000"/>
                  </a:schemeClr>
                </a:solidFill>
                <a:effectLst>
                  <a:outerShdw blurRad="38100" dist="38100" dir="2700000" algn="tl">
                    <a:srgbClr val="000000">
                      <a:alpha val="43137"/>
                    </a:srgbClr>
                  </a:outerShdw>
                </a:effectLst>
                <a:latin typeface="Comic Sans MS" panose="030F0702030302020204" pitchFamily="66" charset="0"/>
              </a:rPr>
              <a:t>とこしえの父、平和の君」ととなえられる。</a:t>
            </a:r>
            <a:r>
              <a:rPr lang="ja-JP" altLang="en-US" sz="1200" b="1" dirty="0">
                <a:solidFill>
                  <a:schemeClr val="accent5">
                    <a:lumMod val="50000"/>
                  </a:schemeClr>
                </a:solidFill>
                <a:effectLst>
                  <a:outerShdw blurRad="38100" dist="38100" dir="2700000" algn="tl">
                    <a:srgbClr val="000000">
                      <a:alpha val="43137"/>
                    </a:srgbClr>
                  </a:outerShdw>
                </a:effectLst>
                <a:latin typeface="Comic Sans MS" panose="030F0702030302020204" pitchFamily="66" charset="0"/>
              </a:rPr>
              <a:t>　イザヤ</a:t>
            </a:r>
            <a:r>
              <a:rPr lang="es-ES" sz="1200" b="1" dirty="0">
                <a:solidFill>
                  <a:schemeClr val="accent5">
                    <a:lumMod val="50000"/>
                  </a:schemeClr>
                </a:solidFill>
                <a:effectLst>
                  <a:outerShdw blurRad="38100" dist="38100" dir="2700000" algn="tl">
                    <a:srgbClr val="000000">
                      <a:alpha val="43137"/>
                    </a:srgbClr>
                  </a:outerShdw>
                </a:effectLst>
                <a:latin typeface="Comic Sans MS" panose="030F0702030302020204" pitchFamily="66" charset="0"/>
              </a:rPr>
              <a:t> 9:6</a:t>
            </a:r>
          </a:p>
        </p:txBody>
      </p:sp>
      <p:sp>
        <p:nvSpPr>
          <p:cNvPr id="5" name="CuadroTexto 4">
            <a:extLst>
              <a:ext uri="{FF2B5EF4-FFF2-40B4-BE49-F238E27FC236}">
                <a16:creationId xmlns:a16="http://schemas.microsoft.com/office/drawing/2014/main" xmlns="" id="{7BD97EB3-BEDC-4EAD-9FC1-E95B5E56EF6E}"/>
              </a:ext>
            </a:extLst>
          </p:cNvPr>
          <p:cNvSpPr txBox="1"/>
          <p:nvPr/>
        </p:nvSpPr>
        <p:spPr>
          <a:xfrm>
            <a:off x="1606054" y="1362961"/>
            <a:ext cx="6346898" cy="307777"/>
          </a:xfrm>
          <a:prstGeom prst="rect">
            <a:avLst/>
          </a:prstGeom>
          <a:noFill/>
        </p:spPr>
        <p:txBody>
          <a:bodyPr wrap="square" rtlCol="0">
            <a:spAutoFit/>
          </a:bodyPr>
          <a:lstStyle/>
          <a:p>
            <a:pPr>
              <a:spcBef>
                <a:spcPts val="600"/>
              </a:spcBef>
            </a:pPr>
            <a:r>
              <a:rPr lang="ja-JP" altLang="en-US" sz="1400" b="1" dirty="0">
                <a:effectLst>
                  <a:outerShdw blurRad="38100" dist="38100" dir="2700000" algn="tl">
                    <a:srgbClr val="000000">
                      <a:alpha val="43137"/>
                    </a:srgbClr>
                  </a:outerShdw>
                </a:effectLst>
              </a:rPr>
              <a:t>この預言されたみどり子とは、救い主イエス様のことです。</a:t>
            </a:r>
            <a:endParaRPr lang="en-US" sz="1400" b="1" dirty="0">
              <a:effectLst>
                <a:outerShdw blurRad="38100" dist="38100" dir="2700000" algn="tl">
                  <a:srgbClr val="000000">
                    <a:alpha val="43137"/>
                  </a:srgbClr>
                </a:outerShdw>
              </a:effectLst>
            </a:endParaRPr>
          </a:p>
        </p:txBody>
      </p:sp>
      <p:graphicFrame>
        <p:nvGraphicFramePr>
          <p:cNvPr id="2" name="Diagrama 1">
            <a:extLst>
              <a:ext uri="{FF2B5EF4-FFF2-40B4-BE49-F238E27FC236}">
                <a16:creationId xmlns:a16="http://schemas.microsoft.com/office/drawing/2014/main" xmlns="" id="{0305C4E3-52A8-41C6-97E6-476744D856B5}"/>
              </a:ext>
            </a:extLst>
          </p:cNvPr>
          <p:cNvGraphicFramePr/>
          <p:nvPr>
            <p:extLst>
              <p:ext uri="{D42A27DB-BD31-4B8C-83A1-F6EECF244321}">
                <p14:modId xmlns:p14="http://schemas.microsoft.com/office/powerpoint/2010/main" val="2388717872"/>
              </p:ext>
            </p:extLst>
          </p:nvPr>
        </p:nvGraphicFramePr>
        <p:xfrm>
          <a:off x="88538" y="1719943"/>
          <a:ext cx="9026433" cy="3345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xmlns="" id="{EB22015C-1001-423E-BB0A-D5DF23DA2D8F}"/>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304956" y="194730"/>
            <a:ext cx="1640595" cy="12334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3716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ppt_h/2"/>
                                          </p:val>
                                        </p:tav>
                                        <p:tav tm="100000">
                                          <p:val>
                                            <p:strVal val="#ppt_y"/>
                                          </p:val>
                                        </p:tav>
                                      </p:tavLst>
                                    </p:anim>
                                    <p:anim calcmode="lin" valueType="num">
                                      <p:cBhvr>
                                        <p:cTn id="18" dur="500" fill="hold"/>
                                        <p:tgtEl>
                                          <p:spTgt spid="8"/>
                                        </p:tgtEl>
                                        <p:attrNameLst>
                                          <p:attrName>ppt_w</p:attrName>
                                        </p:attrNameLst>
                                      </p:cBhvr>
                                      <p:tavLst>
                                        <p:tav tm="0">
                                          <p:val>
                                            <p:strVal val="#ppt_w"/>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45"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ppt_w</p:attrName>
                                        </p:attrNameLst>
                                      </p:cBhvr>
                                      <p:tavLst>
                                        <p:tav tm="0" fmla="#ppt_w*sin(2.5*pi*$)">
                                          <p:val>
                                            <p:fltVal val="0"/>
                                          </p:val>
                                        </p:tav>
                                        <p:tav tm="100000">
                                          <p:val>
                                            <p:fltVal val="1"/>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
                                        <p:tgtEl>
                                          <p:spTgt spid="5"/>
                                        </p:tgtEl>
                                      </p:cBhvr>
                                    </p:animEffect>
                                    <p:anim calcmode="lin" valueType="num">
                                      <p:cBhvr>
                                        <p:cTn id="31" dur="400" fill="hold"/>
                                        <p:tgtEl>
                                          <p:spTgt spid="5"/>
                                        </p:tgtEl>
                                        <p:attrNameLst>
                                          <p:attrName>ppt_x</p:attrName>
                                        </p:attrNameLst>
                                      </p:cBhvr>
                                      <p:tavLst>
                                        <p:tav tm="0">
                                          <p:val>
                                            <p:strVal val="#ppt_x"/>
                                          </p:val>
                                        </p:tav>
                                        <p:tav tm="100000">
                                          <p:val>
                                            <p:strVal val="#ppt_x"/>
                                          </p:val>
                                        </p:tav>
                                      </p:tavLst>
                                    </p:anim>
                                    <p:anim calcmode="lin" valueType="num">
                                      <p:cBhvr>
                                        <p:cTn id="32" dur="400" fill="hold"/>
                                        <p:tgtEl>
                                          <p:spTgt spid="5"/>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graphicEl>
                                              <a:dgm id="{0636BFD5-23DC-4DC2-B30F-73973C857E3D}"/>
                                            </p:graphicEl>
                                          </p:spTgt>
                                        </p:tgtEl>
                                        <p:attrNameLst>
                                          <p:attrName>style.visibility</p:attrName>
                                        </p:attrNameLst>
                                      </p:cBhvr>
                                      <p:to>
                                        <p:strVal val="visible"/>
                                      </p:to>
                                    </p:set>
                                    <p:anim calcmode="lin" valueType="num">
                                      <p:cBhvr>
                                        <p:cTn id="39" dur="500" fill="hold"/>
                                        <p:tgtEl>
                                          <p:spTgt spid="2">
                                            <p:graphicEl>
                                              <a:dgm id="{0636BFD5-23DC-4DC2-B30F-73973C857E3D}"/>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0636BFD5-23DC-4DC2-B30F-73973C857E3D}"/>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0636BFD5-23DC-4DC2-B30F-73973C857E3D}"/>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graphicEl>
                                              <a:dgm id="{6A3A8D7C-2C49-4596-9FE5-CC9B0BB4D509}"/>
                                            </p:graphicEl>
                                          </p:spTgt>
                                        </p:tgtEl>
                                        <p:attrNameLst>
                                          <p:attrName>style.visibility</p:attrName>
                                        </p:attrNameLst>
                                      </p:cBhvr>
                                      <p:to>
                                        <p:strVal val="visible"/>
                                      </p:to>
                                    </p:set>
                                    <p:animEffect transition="in" filter="wipe(left)">
                                      <p:cBhvr>
                                        <p:cTn id="45" dur="500"/>
                                        <p:tgtEl>
                                          <p:spTgt spid="2">
                                            <p:graphicEl>
                                              <a:dgm id="{6A3A8D7C-2C49-4596-9FE5-CC9B0BB4D509}"/>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348A986B-568A-4A6D-ABC5-D2BAFE377528}"/>
                                            </p:graphicEl>
                                          </p:spTgt>
                                        </p:tgtEl>
                                        <p:attrNameLst>
                                          <p:attrName>style.visibility</p:attrName>
                                        </p:attrNameLst>
                                      </p:cBhvr>
                                      <p:to>
                                        <p:strVal val="visible"/>
                                      </p:to>
                                    </p:set>
                                    <p:anim calcmode="lin" valueType="num">
                                      <p:cBhvr>
                                        <p:cTn id="50" dur="500" fill="hold"/>
                                        <p:tgtEl>
                                          <p:spTgt spid="2">
                                            <p:graphicEl>
                                              <a:dgm id="{348A986B-568A-4A6D-ABC5-D2BAFE37752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348A986B-568A-4A6D-ABC5-D2BAFE377528}"/>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348A986B-568A-4A6D-ABC5-D2BAFE377528}"/>
                                            </p:graphicEl>
                                          </p:spTgt>
                                        </p:tgtEl>
                                      </p:cBhvr>
                                    </p:animEffect>
                                  </p:childTnLst>
                                </p:cTn>
                              </p:par>
                            </p:childTnLst>
                          </p:cTn>
                        </p:par>
                        <p:par>
                          <p:cTn id="53" fill="hold">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2">
                                            <p:graphicEl>
                                              <a:dgm id="{8B79BC28-FC2C-4E0F-8D55-A07837E478A0}"/>
                                            </p:graphicEl>
                                          </p:spTgt>
                                        </p:tgtEl>
                                        <p:attrNameLst>
                                          <p:attrName>style.visibility</p:attrName>
                                        </p:attrNameLst>
                                      </p:cBhvr>
                                      <p:to>
                                        <p:strVal val="visible"/>
                                      </p:to>
                                    </p:set>
                                    <p:animEffect transition="in" filter="wipe(right)">
                                      <p:cBhvr>
                                        <p:cTn id="56" dur="500"/>
                                        <p:tgtEl>
                                          <p:spTgt spid="2">
                                            <p:graphicEl>
                                              <a:dgm id="{8B79BC28-FC2C-4E0F-8D55-A07837E478A0}"/>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
                                            <p:graphicEl>
                                              <a:dgm id="{CF2B1D53-6D7C-400B-A5B2-0E951FE53C3F}"/>
                                            </p:graphicEl>
                                          </p:spTgt>
                                        </p:tgtEl>
                                        <p:attrNameLst>
                                          <p:attrName>style.visibility</p:attrName>
                                        </p:attrNameLst>
                                      </p:cBhvr>
                                      <p:to>
                                        <p:strVal val="visible"/>
                                      </p:to>
                                    </p:set>
                                    <p:anim calcmode="lin" valueType="num">
                                      <p:cBhvr>
                                        <p:cTn id="61" dur="500" fill="hold"/>
                                        <p:tgtEl>
                                          <p:spTgt spid="2">
                                            <p:graphicEl>
                                              <a:dgm id="{CF2B1D53-6D7C-400B-A5B2-0E951FE53C3F}"/>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CF2B1D53-6D7C-400B-A5B2-0E951FE53C3F}"/>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CF2B1D53-6D7C-400B-A5B2-0E951FE53C3F}"/>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377DD2A0-FC49-4952-9062-257AA15A14C4}"/>
                                            </p:graphicEl>
                                          </p:spTgt>
                                        </p:tgtEl>
                                        <p:attrNameLst>
                                          <p:attrName>style.visibility</p:attrName>
                                        </p:attrNameLst>
                                      </p:cBhvr>
                                      <p:to>
                                        <p:strVal val="visible"/>
                                      </p:to>
                                    </p:set>
                                    <p:animEffect transition="in" filter="wipe(left)">
                                      <p:cBhvr>
                                        <p:cTn id="67" dur="500"/>
                                        <p:tgtEl>
                                          <p:spTgt spid="2">
                                            <p:graphicEl>
                                              <a:dgm id="{377DD2A0-FC49-4952-9062-257AA15A14C4}"/>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E99C892C-D9F1-4DC2-B44C-CF7CE1B06974}"/>
                                            </p:graphicEl>
                                          </p:spTgt>
                                        </p:tgtEl>
                                        <p:attrNameLst>
                                          <p:attrName>style.visibility</p:attrName>
                                        </p:attrNameLst>
                                      </p:cBhvr>
                                      <p:to>
                                        <p:strVal val="visible"/>
                                      </p:to>
                                    </p:set>
                                    <p:anim calcmode="lin" valueType="num">
                                      <p:cBhvr>
                                        <p:cTn id="72" dur="500" fill="hold"/>
                                        <p:tgtEl>
                                          <p:spTgt spid="2">
                                            <p:graphicEl>
                                              <a:dgm id="{E99C892C-D9F1-4DC2-B44C-CF7CE1B06974}"/>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E99C892C-D9F1-4DC2-B44C-CF7CE1B06974}"/>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E99C892C-D9F1-4DC2-B44C-CF7CE1B06974}"/>
                                            </p:graphicEl>
                                          </p:spTgt>
                                        </p:tgtEl>
                                      </p:cBhvr>
                                    </p:animEffect>
                                  </p:childTnLst>
                                </p:cTn>
                              </p:par>
                            </p:childTnLst>
                          </p:cTn>
                        </p:par>
                        <p:par>
                          <p:cTn id="75" fill="hold">
                            <p:stCondLst>
                              <p:cond delay="500"/>
                            </p:stCondLst>
                            <p:childTnLst>
                              <p:par>
                                <p:cTn id="76" presetID="22" presetClass="entr" presetSubtype="2" fill="hold" grpId="0" nodeType="afterEffect">
                                  <p:stCondLst>
                                    <p:cond delay="0"/>
                                  </p:stCondLst>
                                  <p:childTnLst>
                                    <p:set>
                                      <p:cBhvr>
                                        <p:cTn id="77" dur="1" fill="hold">
                                          <p:stCondLst>
                                            <p:cond delay="0"/>
                                          </p:stCondLst>
                                        </p:cTn>
                                        <p:tgtEl>
                                          <p:spTgt spid="2">
                                            <p:graphicEl>
                                              <a:dgm id="{A126B597-AFB5-4D4D-8F56-249DF40426B8}"/>
                                            </p:graphicEl>
                                          </p:spTgt>
                                        </p:tgtEl>
                                        <p:attrNameLst>
                                          <p:attrName>style.visibility</p:attrName>
                                        </p:attrNameLst>
                                      </p:cBhvr>
                                      <p:to>
                                        <p:strVal val="visible"/>
                                      </p:to>
                                    </p:set>
                                    <p:animEffect transition="in" filter="wipe(right)">
                                      <p:cBhvr>
                                        <p:cTn id="78" dur="500"/>
                                        <p:tgtEl>
                                          <p:spTgt spid="2">
                                            <p:graphicEl>
                                              <a:dgm id="{A126B597-AFB5-4D4D-8F56-249DF40426B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ABF59DD-A8B2-4D19-8C0B-B6E6FFA834F2}"/>
              </a:ext>
            </a:extLst>
          </p:cNvPr>
          <p:cNvSpPr txBox="1"/>
          <p:nvPr/>
        </p:nvSpPr>
        <p:spPr>
          <a:xfrm>
            <a:off x="3590487" y="133867"/>
            <a:ext cx="4437775" cy="584775"/>
          </a:xfrm>
          <a:prstGeom prst="rect">
            <a:avLst/>
          </a:prstGeom>
          <a:noFill/>
        </p:spPr>
        <p:txBody>
          <a:bodyPr wrap="square">
            <a:spAutoFit/>
          </a:bodyPr>
          <a:lstStyle/>
          <a:p>
            <a:pPr algn="dist"/>
            <a:r>
              <a:rPr lang="ja-JP" altLang="en-US" sz="3200" b="1" spc="300" dirty="0">
                <a:ln w="0"/>
                <a:solidFill>
                  <a:schemeClr val="bg1"/>
                </a:solidFill>
                <a:effectLst>
                  <a:outerShdw blurRad="38100" dist="38100" dir="2700000" algn="tl">
                    <a:srgbClr val="000000">
                      <a:alpha val="43137"/>
                    </a:srgbClr>
                  </a:outerShdw>
                </a:effectLst>
              </a:rPr>
              <a:t>神の憤りの杖</a:t>
            </a:r>
            <a:endParaRPr lang="es-ES" sz="3200" b="1" spc="300" dirty="0">
              <a:ln w="0"/>
              <a:solidFill>
                <a:schemeClr val="bg1"/>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xmlns="" id="{5C92D62D-0729-4165-861A-CF136D24D6DC}"/>
              </a:ext>
            </a:extLst>
          </p:cNvPr>
          <p:cNvSpPr txBox="1"/>
          <p:nvPr/>
        </p:nvSpPr>
        <p:spPr>
          <a:xfrm>
            <a:off x="2187200" y="688531"/>
            <a:ext cx="6849291" cy="510778"/>
          </a:xfrm>
          <a:prstGeom prst="roundRect">
            <a:avLst/>
          </a:prstGeom>
          <a:noFill/>
          <a:ln w="19050">
            <a:noFill/>
          </a:ln>
          <a:effectLst/>
          <a:scene3d>
            <a:camera prst="orthographicFront">
              <a:rot lat="0" lon="0" rev="0"/>
            </a:camera>
            <a:lightRig rig="chilly" dir="t">
              <a:rot lat="0" lon="0" rev="18480000"/>
            </a:lightRig>
          </a:scene3d>
          <a:sp3d contourW="12700" prstMaterial="clear">
            <a:bevelT h="63500"/>
            <a:contourClr>
              <a:srgbClr val="FFFF00"/>
            </a:contourClr>
          </a:sp3d>
        </p:spPr>
        <p:txBody>
          <a:bodyPr wrap="square" tIns="0" bIns="0">
            <a:spAutoFit/>
          </a:bodyPr>
          <a:lstStyle/>
          <a:p>
            <a:pPr algn="ctr"/>
            <a:r>
              <a:rPr lang="ja-JP" altLang="en-US" sz="1600" b="1" dirty="0">
                <a:solidFill>
                  <a:srgbClr val="FFFF99"/>
                </a:solidFill>
                <a:effectLst>
                  <a:outerShdw blurRad="38100" dist="38100" dir="2700000" algn="tl">
                    <a:srgbClr val="000000">
                      <a:alpha val="43137"/>
                    </a:srgbClr>
                  </a:outerShdw>
                </a:effectLst>
                <a:latin typeface="Comic Sans MS" panose="030F0702030302020204" pitchFamily="66" charset="0"/>
              </a:rPr>
              <a:t>それでも主の怒りはやまず、なおも、そのみ手を伸ばされる。</a:t>
            </a:r>
            <a:endParaRPr lang="en-US" altLang="ja-JP" sz="1600" b="1" dirty="0">
              <a:solidFill>
                <a:srgbClr val="FFFF99"/>
              </a:solidFill>
              <a:effectLst>
                <a:outerShdw blurRad="38100" dist="38100" dir="2700000" algn="tl">
                  <a:srgbClr val="000000">
                    <a:alpha val="43137"/>
                  </a:srgbClr>
                </a:outerShdw>
              </a:effectLst>
              <a:latin typeface="Comic Sans MS" panose="030F0702030302020204" pitchFamily="66" charset="0"/>
            </a:endParaRPr>
          </a:p>
          <a:p>
            <a:pPr algn="ctr"/>
            <a:r>
              <a:rPr lang="ja-JP" altLang="en-US" sz="1400" b="1" dirty="0">
                <a:solidFill>
                  <a:srgbClr val="FFFF99"/>
                </a:solidFill>
                <a:effectLst>
                  <a:outerShdw blurRad="38100" dist="38100" dir="2700000" algn="tl">
                    <a:srgbClr val="000000">
                      <a:alpha val="43137"/>
                    </a:srgbClr>
                  </a:outerShdw>
                </a:effectLst>
                <a:latin typeface="Comic Sans MS" panose="030F0702030302020204" pitchFamily="66" charset="0"/>
              </a:rPr>
              <a:t>イザヤ</a:t>
            </a:r>
            <a:r>
              <a:rPr lang="es-ES" sz="1400" b="1" dirty="0">
                <a:solidFill>
                  <a:srgbClr val="FFFF99"/>
                </a:solidFill>
                <a:effectLst>
                  <a:outerShdw blurRad="38100" dist="38100" dir="2700000" algn="tl">
                    <a:srgbClr val="000000">
                      <a:alpha val="43137"/>
                    </a:srgbClr>
                  </a:outerShdw>
                </a:effectLst>
                <a:latin typeface="Comic Sans MS" panose="030F0702030302020204" pitchFamily="66" charset="0"/>
              </a:rPr>
              <a:t> 9:12, 17, 21; 10:4</a:t>
            </a:r>
            <a:endParaRPr lang="es-ES" sz="1600" b="1" dirty="0">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DCE9DC0C-7851-4612-B4D6-EAF5E24863CD}"/>
              </a:ext>
            </a:extLst>
          </p:cNvPr>
          <p:cNvSpPr txBox="1"/>
          <p:nvPr/>
        </p:nvSpPr>
        <p:spPr>
          <a:xfrm>
            <a:off x="435140" y="1398896"/>
            <a:ext cx="5468101" cy="1646605"/>
          </a:xfrm>
          <a:prstGeom prst="rect">
            <a:avLst/>
          </a:prstGeom>
          <a:noFill/>
        </p:spPr>
        <p:txBody>
          <a:bodyPr wrap="square" rtlCol="0">
            <a:spAutoFit/>
          </a:bodyPr>
          <a:lstStyle/>
          <a:p>
            <a:pPr>
              <a:spcBef>
                <a:spcPts val="600"/>
              </a:spcBef>
            </a:pPr>
            <a:r>
              <a:rPr lang="ja-JP" altLang="en-US" sz="1600" b="1" dirty="0">
                <a:effectLst>
                  <a:outerShdw blurRad="38100" dist="38100" dir="2700000" algn="tl">
                    <a:srgbClr val="000000">
                      <a:alpha val="43137"/>
                    </a:srgbClr>
                  </a:outerShdw>
                </a:effectLst>
              </a:rPr>
              <a:t>神様は、彼らの邪悪な行いのために、神様の民を杖で罰しなければなりませんでした（イザヤ</a:t>
            </a:r>
            <a:r>
              <a:rPr lang="en-US" altLang="ja-JP" sz="1600" b="1" dirty="0">
                <a:effectLst>
                  <a:outerShdw blurRad="38100" dist="38100" dir="2700000" algn="tl">
                    <a:srgbClr val="000000">
                      <a:alpha val="43137"/>
                    </a:srgbClr>
                  </a:outerShdw>
                </a:effectLst>
              </a:rPr>
              <a:t>9:4</a:t>
            </a:r>
            <a:r>
              <a:rPr lang="ja-JP" altLang="en-US" sz="1600" b="1" dirty="0">
                <a:effectLst>
                  <a:outerShdw blurRad="38100" dist="38100" dir="2700000" algn="tl">
                    <a:srgbClr val="000000">
                      <a:alpha val="43137"/>
                    </a:srgbClr>
                  </a:outerShdw>
                </a:effectLst>
              </a:rPr>
              <a:t>）。これは、彼らが罪を悔い改めて神様のもとに戻ってくるように、神様が彼らに苦難を負わせたということです</a:t>
            </a:r>
            <a:r>
              <a:rPr lang="ja-JP" altLang="en-US" sz="1600" b="1" dirty="0" smtClean="0">
                <a:effectLst>
                  <a:outerShdw blurRad="38100" dist="38100" dir="2700000" algn="tl">
                    <a:srgbClr val="000000">
                      <a:alpha val="43137"/>
                    </a:srgbClr>
                  </a:outerShdw>
                </a:effectLst>
              </a:rPr>
              <a:t>。</a:t>
            </a:r>
            <a:endParaRPr lang="en-US" altLang="ja-JP" sz="1600" b="1" dirty="0" smtClean="0">
              <a:effectLst>
                <a:outerShdw blurRad="38100" dist="38100" dir="2700000" algn="tl">
                  <a:srgbClr val="000000">
                    <a:alpha val="43137"/>
                  </a:srgbClr>
                </a:outerShdw>
              </a:effectLst>
            </a:endParaRPr>
          </a:p>
          <a:p>
            <a:pPr>
              <a:spcBef>
                <a:spcPts val="600"/>
              </a:spcBef>
            </a:pPr>
            <a:r>
              <a:rPr lang="ja-JP" altLang="en-US" sz="1600" b="1" dirty="0" smtClean="0">
                <a:effectLst>
                  <a:outerShdw blurRad="38100" dist="38100" dir="2700000" algn="tl">
                    <a:srgbClr val="000000">
                      <a:alpha val="43137"/>
                    </a:srgbClr>
                  </a:outerShdw>
                </a:effectLst>
              </a:rPr>
              <a:t>この</a:t>
            </a:r>
            <a:r>
              <a:rPr lang="ja-JP" altLang="en-US" sz="1600" b="1" dirty="0">
                <a:effectLst>
                  <a:outerShdw blurRad="38100" dist="38100" dir="2700000" algn="tl">
                    <a:srgbClr val="000000">
                      <a:alpha val="43137"/>
                    </a:srgbClr>
                  </a:outerShdw>
                </a:effectLst>
              </a:rPr>
              <a:t>苦難は四つの段階に分かれており、それぞれの段階がより厳しくなっています。</a:t>
            </a:r>
          </a:p>
        </p:txBody>
      </p:sp>
      <p:graphicFrame>
        <p:nvGraphicFramePr>
          <p:cNvPr id="2" name="Diagrama 1">
            <a:extLst>
              <a:ext uri="{FF2B5EF4-FFF2-40B4-BE49-F238E27FC236}">
                <a16:creationId xmlns:a16="http://schemas.microsoft.com/office/drawing/2014/main" xmlns="" id="{5087E617-8246-4F29-A6D7-893A3B94BD98}"/>
              </a:ext>
            </a:extLst>
          </p:cNvPr>
          <p:cNvGraphicFramePr/>
          <p:nvPr>
            <p:extLst>
              <p:ext uri="{D42A27DB-BD31-4B8C-83A1-F6EECF244321}">
                <p14:modId xmlns:p14="http://schemas.microsoft.com/office/powerpoint/2010/main" val="2402900585"/>
              </p:ext>
            </p:extLst>
          </p:nvPr>
        </p:nvGraphicFramePr>
        <p:xfrm>
          <a:off x="6087290" y="1270048"/>
          <a:ext cx="3056709" cy="3798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xmlns="" id="{CF87B3D8-7E3E-426D-9CFC-112A6077C40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65608" y="55815"/>
            <a:ext cx="1814085" cy="1117600"/>
          </a:xfrm>
          <a:prstGeom prst="roundRect">
            <a:avLst>
              <a:gd name="adj" fmla="val 69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xmlns="" id="{B57FB122-DB2D-4019-9CAA-92E058C8A18A}"/>
              </a:ext>
            </a:extLst>
          </p:cNvPr>
          <p:cNvSpPr txBox="1"/>
          <p:nvPr/>
        </p:nvSpPr>
        <p:spPr>
          <a:xfrm>
            <a:off x="435140" y="2957635"/>
            <a:ext cx="5468101" cy="2215991"/>
          </a:xfrm>
          <a:prstGeom prst="rect">
            <a:avLst/>
          </a:prstGeom>
          <a:noFill/>
        </p:spPr>
        <p:txBody>
          <a:bodyPr wrap="square">
            <a:spAutoFit/>
          </a:bodyPr>
          <a:lstStyle/>
          <a:p>
            <a:pPr>
              <a:spcBef>
                <a:spcPts val="600"/>
              </a:spcBef>
            </a:pPr>
            <a:r>
              <a:rPr lang="ja-JP" altLang="en-US" sz="1600" b="1" dirty="0">
                <a:effectLst>
                  <a:outerShdw blurRad="38100" dist="38100" dir="2700000" algn="tl">
                    <a:srgbClr val="000000">
                      <a:alpha val="43137"/>
                    </a:srgbClr>
                  </a:outerShdw>
                </a:effectLst>
              </a:rPr>
              <a:t>　もし民が悔い改めていたら、その苦難は収まっていたでしょう（レビ記</a:t>
            </a:r>
            <a:r>
              <a:rPr lang="en-US" altLang="ja-JP" sz="1600" b="1" dirty="0">
                <a:effectLst>
                  <a:outerShdw blurRad="38100" dist="38100" dir="2700000" algn="tl">
                    <a:srgbClr val="000000">
                      <a:alpha val="43137"/>
                    </a:srgbClr>
                  </a:outerShdw>
                </a:effectLst>
              </a:rPr>
              <a:t>26:14-39</a:t>
            </a:r>
            <a:r>
              <a:rPr lang="ja-JP" altLang="en-US" sz="1600" b="1" dirty="0">
                <a:effectLst>
                  <a:outerShdw blurRad="38100" dist="38100" dir="2700000" algn="tl">
                    <a:srgbClr val="000000">
                      <a:alpha val="43137"/>
                    </a:srgbClr>
                  </a:outerShdw>
                </a:effectLst>
              </a:rPr>
              <a:t>参照）</a:t>
            </a:r>
            <a:r>
              <a:rPr lang="ja-JP" altLang="en-US" sz="1600" b="1" dirty="0" smtClean="0">
                <a:effectLst>
                  <a:outerShdw blurRad="38100" dist="38100" dir="2700000" algn="tl">
                    <a:srgbClr val="000000">
                      <a:alpha val="43137"/>
                    </a:srgbClr>
                  </a:outerShdw>
                </a:effectLst>
              </a:rPr>
              <a:t>。</a:t>
            </a:r>
            <a:endParaRPr lang="en-US" altLang="ja-JP" sz="1600" b="1" dirty="0" smtClean="0">
              <a:effectLst>
                <a:outerShdw blurRad="38100" dist="38100" dir="2700000" algn="tl">
                  <a:srgbClr val="000000">
                    <a:alpha val="43137"/>
                  </a:srgbClr>
                </a:outerShdw>
              </a:effectLst>
            </a:endParaRPr>
          </a:p>
          <a:p>
            <a:pPr>
              <a:spcBef>
                <a:spcPts val="600"/>
              </a:spcBef>
            </a:pPr>
            <a:r>
              <a:rPr lang="ja-JP" altLang="en-US" sz="1600" b="1" dirty="0" smtClean="0">
                <a:effectLst>
                  <a:outerShdw blurRad="38100" dist="38100" dir="2700000" algn="tl">
                    <a:srgbClr val="000000">
                      <a:alpha val="43137"/>
                    </a:srgbClr>
                  </a:outerShdw>
                </a:effectLst>
              </a:rPr>
              <a:t>神様</a:t>
            </a:r>
            <a:r>
              <a:rPr lang="ja-JP" altLang="en-US" sz="1600" b="1" dirty="0">
                <a:effectLst>
                  <a:outerShdw blurRad="38100" dist="38100" dir="2700000" algn="tl">
                    <a:srgbClr val="000000">
                      <a:alpha val="43137"/>
                    </a:srgbClr>
                  </a:outerShdw>
                </a:effectLst>
              </a:rPr>
              <a:t>はイスラエルの民に、神様に従うか、従わないかを選ぶ権利を与えられました（自由意志）。今日の私たちにも、同じようにこの決断をさせておられます。</a:t>
            </a:r>
          </a:p>
          <a:p>
            <a:pPr>
              <a:spcBef>
                <a:spcPts val="600"/>
              </a:spcBef>
            </a:pPr>
            <a:r>
              <a:rPr lang="ja-JP" altLang="en-US" sz="1600" b="1" dirty="0">
                <a:effectLst>
                  <a:outerShdw blurRad="38100" dist="38100" dir="2700000" algn="tl">
                    <a:srgbClr val="000000">
                      <a:alpha val="43137"/>
                    </a:srgbClr>
                  </a:outerShdw>
                </a:effectLst>
              </a:rPr>
              <a:t>神様は、私たちの不従順の結果によって、私たちを悔い改めへと導き、神様のもとに戻ってくるときに、赦してくださるのです。</a:t>
            </a:r>
          </a:p>
        </p:txBody>
      </p:sp>
    </p:spTree>
    <p:extLst>
      <p:ext uri="{BB962C8B-B14F-4D97-AF65-F5344CB8AC3E}">
        <p14:creationId xmlns:p14="http://schemas.microsoft.com/office/powerpoint/2010/main" val="77539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left)">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left)">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528" fill="hold" grpId="0" nodeType="clickEffect">
                                  <p:stCondLst>
                                    <p:cond delay="0"/>
                                  </p:stCondLst>
                                  <p:childTnLst>
                                    <p:set>
                                      <p:cBhvr>
                                        <p:cTn id="37" dur="1" fill="hold">
                                          <p:stCondLst>
                                            <p:cond delay="0"/>
                                          </p:stCondLst>
                                        </p:cTn>
                                        <p:tgtEl>
                                          <p:spTgt spid="2">
                                            <p:graphicEl>
                                              <a:dgm id="{45D702C4-C4D6-4CB3-A4B1-B64790E11615}"/>
                                            </p:graphicEl>
                                          </p:spTgt>
                                        </p:tgtEl>
                                        <p:attrNameLst>
                                          <p:attrName>style.visibility</p:attrName>
                                        </p:attrNameLst>
                                      </p:cBhvr>
                                      <p:to>
                                        <p:strVal val="visible"/>
                                      </p:to>
                                    </p:set>
                                    <p:anim calcmode="lin" valueType="num">
                                      <p:cBhvr>
                                        <p:cTn id="38" dur="500" fill="hold"/>
                                        <p:tgtEl>
                                          <p:spTgt spid="2">
                                            <p:graphicEl>
                                              <a:dgm id="{45D702C4-C4D6-4CB3-A4B1-B64790E11615}"/>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45D702C4-C4D6-4CB3-A4B1-B64790E11615}"/>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45D702C4-C4D6-4CB3-A4B1-B64790E11615}"/>
                                            </p:graphicEl>
                                          </p:spTgt>
                                        </p:tgtEl>
                                      </p:cBhvr>
                                    </p:animEffect>
                                    <p:anim calcmode="lin" valueType="num">
                                      <p:cBhvr>
                                        <p:cTn id="41" dur="500" fill="hold"/>
                                        <p:tgtEl>
                                          <p:spTgt spid="2">
                                            <p:graphicEl>
                                              <a:dgm id="{45D702C4-C4D6-4CB3-A4B1-B64790E11615}"/>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45D702C4-C4D6-4CB3-A4B1-B64790E11615}"/>
                                            </p:graphic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2">
                                            <p:graphicEl>
                                              <a:dgm id="{847F6D73-4577-43B2-AC77-5E5F47ECE1AB}"/>
                                            </p:graphicEl>
                                          </p:spTgt>
                                        </p:tgtEl>
                                        <p:attrNameLst>
                                          <p:attrName>style.visibility</p:attrName>
                                        </p:attrNameLst>
                                      </p:cBhvr>
                                      <p:to>
                                        <p:strVal val="visible"/>
                                      </p:to>
                                    </p:set>
                                    <p:anim calcmode="lin" valueType="num">
                                      <p:cBhvr>
                                        <p:cTn id="45" dur="500" fill="hold"/>
                                        <p:tgtEl>
                                          <p:spTgt spid="2">
                                            <p:graphicEl>
                                              <a:dgm id="{847F6D73-4577-43B2-AC77-5E5F47ECE1AB}"/>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847F6D73-4577-43B2-AC77-5E5F47ECE1AB}"/>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847F6D73-4577-43B2-AC77-5E5F47ECE1AB}"/>
                                            </p:graphicEl>
                                          </p:spTgt>
                                        </p:tgtEl>
                                      </p:cBhvr>
                                    </p:animEffect>
                                    <p:anim calcmode="lin" valueType="num">
                                      <p:cBhvr>
                                        <p:cTn id="48" dur="500" fill="hold"/>
                                        <p:tgtEl>
                                          <p:spTgt spid="2">
                                            <p:graphicEl>
                                              <a:dgm id="{847F6D73-4577-43B2-AC77-5E5F47ECE1AB}"/>
                                            </p:graphicEl>
                                          </p:spTgt>
                                        </p:tgtEl>
                                        <p:attrNameLst>
                                          <p:attrName>ppt_x</p:attrName>
                                        </p:attrNameLst>
                                      </p:cBhvr>
                                      <p:tavLst>
                                        <p:tav tm="0">
                                          <p:val>
                                            <p:fltVal val="0.5"/>
                                          </p:val>
                                        </p:tav>
                                        <p:tav tm="100000">
                                          <p:val>
                                            <p:strVal val="#ppt_x"/>
                                          </p:val>
                                        </p:tav>
                                      </p:tavLst>
                                    </p:anim>
                                    <p:anim calcmode="lin" valueType="num">
                                      <p:cBhvr>
                                        <p:cTn id="49" dur="500" fill="hold"/>
                                        <p:tgtEl>
                                          <p:spTgt spid="2">
                                            <p:graphicEl>
                                              <a:dgm id="{847F6D73-4577-43B2-AC77-5E5F47ECE1AB}"/>
                                            </p:graphicEl>
                                          </p:spTgt>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2">
                                            <p:graphicEl>
                                              <a:dgm id="{78479093-955F-4FAD-AB51-C3574912A983}"/>
                                            </p:graphicEl>
                                          </p:spTgt>
                                        </p:tgtEl>
                                        <p:attrNameLst>
                                          <p:attrName>style.visibility</p:attrName>
                                        </p:attrNameLst>
                                      </p:cBhvr>
                                      <p:to>
                                        <p:strVal val="visible"/>
                                      </p:to>
                                    </p:set>
                                    <p:anim calcmode="lin" valueType="num">
                                      <p:cBhvr>
                                        <p:cTn id="54" dur="500" fill="hold"/>
                                        <p:tgtEl>
                                          <p:spTgt spid="2">
                                            <p:graphicEl>
                                              <a:dgm id="{78479093-955F-4FAD-AB51-C3574912A983}"/>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8479093-955F-4FAD-AB51-C3574912A983}"/>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8479093-955F-4FAD-AB51-C3574912A983}"/>
                                            </p:graphicEl>
                                          </p:spTgt>
                                        </p:tgtEl>
                                      </p:cBhvr>
                                    </p:animEffect>
                                    <p:anim calcmode="lin" valueType="num">
                                      <p:cBhvr>
                                        <p:cTn id="57" dur="500" fill="hold"/>
                                        <p:tgtEl>
                                          <p:spTgt spid="2">
                                            <p:graphicEl>
                                              <a:dgm id="{78479093-955F-4FAD-AB51-C3574912A983}"/>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78479093-955F-4FAD-AB51-C3574912A983}"/>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2">
                                            <p:graphicEl>
                                              <a:dgm id="{9BFEB22B-224E-48F4-933A-C7D3B71212C3}"/>
                                            </p:graphicEl>
                                          </p:spTgt>
                                        </p:tgtEl>
                                        <p:attrNameLst>
                                          <p:attrName>style.visibility</p:attrName>
                                        </p:attrNameLst>
                                      </p:cBhvr>
                                      <p:to>
                                        <p:strVal val="visible"/>
                                      </p:to>
                                    </p:set>
                                    <p:anim calcmode="lin" valueType="num">
                                      <p:cBhvr>
                                        <p:cTn id="61" dur="500" fill="hold"/>
                                        <p:tgtEl>
                                          <p:spTgt spid="2">
                                            <p:graphicEl>
                                              <a:dgm id="{9BFEB22B-224E-48F4-933A-C7D3B71212C3}"/>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9BFEB22B-224E-48F4-933A-C7D3B71212C3}"/>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9BFEB22B-224E-48F4-933A-C7D3B71212C3}"/>
                                            </p:graphicEl>
                                          </p:spTgt>
                                        </p:tgtEl>
                                      </p:cBhvr>
                                    </p:animEffect>
                                    <p:anim calcmode="lin" valueType="num">
                                      <p:cBhvr>
                                        <p:cTn id="64" dur="500" fill="hold"/>
                                        <p:tgtEl>
                                          <p:spTgt spid="2">
                                            <p:graphicEl>
                                              <a:dgm id="{9BFEB22B-224E-48F4-933A-C7D3B71212C3}"/>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9BFEB22B-224E-48F4-933A-C7D3B71212C3}"/>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2">
                                            <p:graphicEl>
                                              <a:dgm id="{1EDFA0A6-806A-43B7-92CD-FB93C352A2FD}"/>
                                            </p:graphicEl>
                                          </p:spTgt>
                                        </p:tgtEl>
                                        <p:attrNameLst>
                                          <p:attrName>style.visibility</p:attrName>
                                        </p:attrNameLst>
                                      </p:cBhvr>
                                      <p:to>
                                        <p:strVal val="visible"/>
                                      </p:to>
                                    </p:set>
                                    <p:anim calcmode="lin" valueType="num">
                                      <p:cBhvr>
                                        <p:cTn id="70" dur="500" fill="hold"/>
                                        <p:tgtEl>
                                          <p:spTgt spid="2">
                                            <p:graphicEl>
                                              <a:dgm id="{1EDFA0A6-806A-43B7-92CD-FB93C352A2FD}"/>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1EDFA0A6-806A-43B7-92CD-FB93C352A2FD}"/>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1EDFA0A6-806A-43B7-92CD-FB93C352A2FD}"/>
                                            </p:graphicEl>
                                          </p:spTgt>
                                        </p:tgtEl>
                                      </p:cBhvr>
                                    </p:animEffect>
                                    <p:anim calcmode="lin" valueType="num">
                                      <p:cBhvr>
                                        <p:cTn id="73" dur="500" fill="hold"/>
                                        <p:tgtEl>
                                          <p:spTgt spid="2">
                                            <p:graphicEl>
                                              <a:dgm id="{1EDFA0A6-806A-43B7-92CD-FB93C352A2FD}"/>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1EDFA0A6-806A-43B7-92CD-FB93C352A2FD}"/>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2">
                                            <p:graphicEl>
                                              <a:dgm id="{910A864F-092D-4554-ABA9-53EB67282A7E}"/>
                                            </p:graphicEl>
                                          </p:spTgt>
                                        </p:tgtEl>
                                        <p:attrNameLst>
                                          <p:attrName>style.visibility</p:attrName>
                                        </p:attrNameLst>
                                      </p:cBhvr>
                                      <p:to>
                                        <p:strVal val="visible"/>
                                      </p:to>
                                    </p:set>
                                    <p:anim calcmode="lin" valueType="num">
                                      <p:cBhvr>
                                        <p:cTn id="77" dur="500" fill="hold"/>
                                        <p:tgtEl>
                                          <p:spTgt spid="2">
                                            <p:graphicEl>
                                              <a:dgm id="{910A864F-092D-4554-ABA9-53EB67282A7E}"/>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910A864F-092D-4554-ABA9-53EB67282A7E}"/>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910A864F-092D-4554-ABA9-53EB67282A7E}"/>
                                            </p:graphicEl>
                                          </p:spTgt>
                                        </p:tgtEl>
                                      </p:cBhvr>
                                    </p:animEffect>
                                    <p:anim calcmode="lin" valueType="num">
                                      <p:cBhvr>
                                        <p:cTn id="80" dur="500" fill="hold"/>
                                        <p:tgtEl>
                                          <p:spTgt spid="2">
                                            <p:graphicEl>
                                              <a:dgm id="{910A864F-092D-4554-ABA9-53EB67282A7E}"/>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910A864F-092D-4554-ABA9-53EB67282A7E}"/>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CF7B1F52-34C5-4A79-9152-71DD91B656AE}"/>
                                            </p:graphicEl>
                                          </p:spTgt>
                                        </p:tgtEl>
                                        <p:attrNameLst>
                                          <p:attrName>style.visibility</p:attrName>
                                        </p:attrNameLst>
                                      </p:cBhvr>
                                      <p:to>
                                        <p:strVal val="visible"/>
                                      </p:to>
                                    </p:set>
                                    <p:anim calcmode="lin" valueType="num">
                                      <p:cBhvr>
                                        <p:cTn id="86" dur="500" fill="hold"/>
                                        <p:tgtEl>
                                          <p:spTgt spid="2">
                                            <p:graphicEl>
                                              <a:dgm id="{CF7B1F52-34C5-4A79-9152-71DD91B656AE}"/>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CF7B1F52-34C5-4A79-9152-71DD91B656AE}"/>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CF7B1F52-34C5-4A79-9152-71DD91B656AE}"/>
                                            </p:graphicEl>
                                          </p:spTgt>
                                        </p:tgtEl>
                                      </p:cBhvr>
                                    </p:animEffect>
                                    <p:anim calcmode="lin" valueType="num">
                                      <p:cBhvr>
                                        <p:cTn id="89" dur="500" fill="hold"/>
                                        <p:tgtEl>
                                          <p:spTgt spid="2">
                                            <p:graphicEl>
                                              <a:dgm id="{CF7B1F52-34C5-4A79-9152-71DD91B656AE}"/>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CF7B1F52-34C5-4A79-9152-71DD91B656AE}"/>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1288225A-B25A-4862-802F-5641D2FCBE70}"/>
                                            </p:graphicEl>
                                          </p:spTgt>
                                        </p:tgtEl>
                                        <p:attrNameLst>
                                          <p:attrName>style.visibility</p:attrName>
                                        </p:attrNameLst>
                                      </p:cBhvr>
                                      <p:to>
                                        <p:strVal val="visible"/>
                                      </p:to>
                                    </p:set>
                                    <p:anim calcmode="lin" valueType="num">
                                      <p:cBhvr>
                                        <p:cTn id="93" dur="500" fill="hold"/>
                                        <p:tgtEl>
                                          <p:spTgt spid="2">
                                            <p:graphicEl>
                                              <a:dgm id="{1288225A-B25A-4862-802F-5641D2FCBE70}"/>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1288225A-B25A-4862-802F-5641D2FCBE70}"/>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1288225A-B25A-4862-802F-5641D2FCBE70}"/>
                                            </p:graphicEl>
                                          </p:spTgt>
                                        </p:tgtEl>
                                      </p:cBhvr>
                                    </p:animEffect>
                                    <p:anim calcmode="lin" valueType="num">
                                      <p:cBhvr>
                                        <p:cTn id="96" dur="500" fill="hold"/>
                                        <p:tgtEl>
                                          <p:spTgt spid="2">
                                            <p:graphicEl>
                                              <a:dgm id="{1288225A-B25A-4862-802F-5641D2FCBE70}"/>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1288225A-B25A-4862-802F-5641D2FCBE70}"/>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8">
                                            <p:txEl>
                                              <p:pRg st="0" end="0"/>
                                            </p:txEl>
                                          </p:spTgt>
                                        </p:tgtEl>
                                        <p:attrNameLst>
                                          <p:attrName>style.visibility</p:attrName>
                                        </p:attrNameLst>
                                      </p:cBhvr>
                                      <p:to>
                                        <p:strVal val="visible"/>
                                      </p:to>
                                    </p:set>
                                    <p:animEffect transition="in" filter="wipe(left)">
                                      <p:cBhvr>
                                        <p:cTn id="102" dur="500"/>
                                        <p:tgtEl>
                                          <p:spTgt spid="8">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8">
                                            <p:txEl>
                                              <p:pRg st="1" end="1"/>
                                            </p:txEl>
                                          </p:spTgt>
                                        </p:tgtEl>
                                        <p:attrNameLst>
                                          <p:attrName>style.visibility</p:attrName>
                                        </p:attrNameLst>
                                      </p:cBhvr>
                                      <p:to>
                                        <p:strVal val="visible"/>
                                      </p:to>
                                    </p:set>
                                    <p:animEffect transition="in" filter="wipe(left)">
                                      <p:cBhvr>
                                        <p:cTn id="107" dur="500"/>
                                        <p:tgtEl>
                                          <p:spTgt spid="8">
                                            <p:txEl>
                                              <p:pRg st="1" end="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xEl>
                                              <p:pRg st="2" end="2"/>
                                            </p:txEl>
                                          </p:spTgt>
                                        </p:tgtEl>
                                        <p:attrNameLst>
                                          <p:attrName>style.visibility</p:attrName>
                                        </p:attrNameLst>
                                      </p:cBhvr>
                                      <p:to>
                                        <p:strVal val="visible"/>
                                      </p:to>
                                    </p:set>
                                    <p:animEffect transition="in" filter="wipe(left)">
                                      <p:cBhvr>
                                        <p:cTn id="1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Graphic spid="2" grpId="0" uiExpand="1">
        <p:bldSub>
          <a:bldDgm bld="one"/>
        </p:bldSub>
      </p:bldGraphic>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316A8A8F-F9E5-47F0-914B-20D874363796}"/>
              </a:ext>
            </a:extLst>
          </p:cNvPr>
          <p:cNvSpPr txBox="1"/>
          <p:nvPr/>
        </p:nvSpPr>
        <p:spPr>
          <a:xfrm>
            <a:off x="1672045" y="800624"/>
            <a:ext cx="7471955" cy="3785652"/>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oper Black" panose="0208090404030B020404" pitchFamily="18" charset="0"/>
                <a:ea typeface="游ゴシック" panose="020B0400000000000000" pitchFamily="50" charset="-128"/>
                <a:cs typeface="+mn-cs"/>
              </a:rPr>
              <a:t>戦争、国外追放、弾圧、国の力と名誉の喪失などの厳しい裁きは、これらすべては、彼らの中に神様を認めない不遜な者たちが悔い改めるよう導かれるために起こったのです。北の王国の十部族はすぐに国々の間に散らされ，その都市は荒廃したままになり、敵対する国々の破壊的な軍隊は、彼らの土地を何度も何度も掃討し、エルサレムさえもついに陥落し、南ユダ王国は捕囚として連れていかれましたが、約束の地は永遠に完全に見捨てられたままにはなりませんでした。</a:t>
            </a:r>
            <a:endParaRPr kumimoji="0" lang="es-E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oper Black" panose="0208090404030B020404" pitchFamily="18" charset="0"/>
              <a:ea typeface="+mn-ea"/>
              <a:cs typeface="+mn-cs"/>
            </a:endParaRPr>
          </a:p>
        </p:txBody>
      </p:sp>
      <p:sp>
        <p:nvSpPr>
          <p:cNvPr id="6" name="CuadroTexto 5">
            <a:extLst>
              <a:ext uri="{FF2B5EF4-FFF2-40B4-BE49-F238E27FC236}">
                <a16:creationId xmlns:a16="http://schemas.microsoft.com/office/drawing/2014/main" xmlns="" id="{2C43A6D5-B52F-4F75-9FBA-CA7536B87303}"/>
              </a:ext>
            </a:extLst>
          </p:cNvPr>
          <p:cNvSpPr txBox="1"/>
          <p:nvPr/>
        </p:nvSpPr>
        <p:spPr>
          <a:xfrm>
            <a:off x="2063327" y="4774168"/>
            <a:ext cx="6389827"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E.G.</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ホワイト著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(Ye Shall Receive Power, September 14)</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英文</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48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4DEBD4B-2075-4A68-BE16-476644E1969B}"/>
              </a:ext>
            </a:extLst>
          </p:cNvPr>
          <p:cNvSpPr txBox="1"/>
          <p:nvPr/>
        </p:nvSpPr>
        <p:spPr>
          <a:xfrm>
            <a:off x="3420207" y="166234"/>
            <a:ext cx="5723793"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w="13462">
                  <a:solidFill>
                    <a:prstClr val="white"/>
                  </a:solidFill>
                  <a:prstDash val="solid"/>
                </a:ln>
                <a:solidFill>
                  <a:srgbClr val="7030A0"/>
                </a:solidFill>
                <a:effectLst>
                  <a:outerShdw dist="38100" dir="2700000" algn="bl" rotWithShape="0">
                    <a:srgbClr val="006600"/>
                  </a:outerShdw>
                </a:effectLst>
                <a:uLnTx/>
                <a:uFillTx/>
                <a:latin typeface="Calibri" panose="020F0502020204030204"/>
                <a:ea typeface="游ゴシック" panose="020B0400000000000000" pitchFamily="50" charset="-128"/>
                <a:cs typeface="+mn-cs"/>
              </a:rPr>
              <a:t>「根」と</a:t>
            </a:r>
            <a:r>
              <a:rPr kumimoji="0" lang="en-US" altLang="ja-JP" sz="3200" b="1" i="0" u="none" strike="noStrike" kern="1200" cap="none" spc="0" normalizeH="0" baseline="0" noProof="0" dirty="0">
                <a:ln w="13462">
                  <a:solidFill>
                    <a:prstClr val="white"/>
                  </a:solidFill>
                  <a:prstDash val="solid"/>
                </a:ln>
                <a:solidFill>
                  <a:srgbClr val="7030A0"/>
                </a:solidFill>
                <a:effectLst>
                  <a:outerShdw dist="38100" dir="2700000" algn="bl" rotWithShape="0">
                    <a:srgbClr val="006600"/>
                  </a:outerShdw>
                </a:effectLst>
                <a:uLnTx/>
                <a:uFillTx/>
                <a:latin typeface="Calibri" panose="020F0502020204030204"/>
                <a:ea typeface="游ゴシック" panose="020B0400000000000000" pitchFamily="50" charset="-128"/>
                <a:cs typeface="+mn-cs"/>
              </a:rPr>
              <a:t>『</a:t>
            </a:r>
            <a:r>
              <a:rPr kumimoji="0" lang="ja-JP" altLang="en-US" sz="3200" b="1" i="0" u="none" strike="noStrike" kern="1200" cap="none" spc="0" normalizeH="0" baseline="0" noProof="0" dirty="0">
                <a:ln w="13462">
                  <a:solidFill>
                    <a:prstClr val="white"/>
                  </a:solidFill>
                  <a:prstDash val="solid"/>
                </a:ln>
                <a:solidFill>
                  <a:srgbClr val="7030A0"/>
                </a:solidFill>
                <a:effectLst>
                  <a:outerShdw dist="38100" dir="2700000" algn="bl" rotWithShape="0">
                    <a:srgbClr val="006600"/>
                  </a:outerShdw>
                </a:effectLst>
                <a:uLnTx/>
                <a:uFillTx/>
                <a:latin typeface="Calibri" panose="020F0502020204030204"/>
                <a:ea typeface="游ゴシック" panose="020B0400000000000000" pitchFamily="50" charset="-128"/>
                <a:cs typeface="+mn-cs"/>
              </a:rPr>
              <a:t>枝」は一つ</a:t>
            </a:r>
            <a:endParaRPr kumimoji="0" lang="es-ES" sz="3200" b="1" i="0" u="none" strike="noStrike" kern="1200" cap="none" spc="0" normalizeH="0" baseline="0" noProof="0" dirty="0">
              <a:ln w="13462">
                <a:solidFill>
                  <a:prstClr val="white"/>
                </a:solidFill>
                <a:prstDash val="solid"/>
              </a:ln>
              <a:solidFill>
                <a:srgbClr val="7030A0"/>
              </a:solidFill>
              <a:effectLst>
                <a:outerShdw dist="38100" dir="2700000" algn="bl" rotWithShape="0">
                  <a:srgbClr val="006600"/>
                </a:outerShdw>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xmlns="" id="{70E1CDAB-D0F8-4235-B19D-A3B1C5A5161A}"/>
              </a:ext>
            </a:extLst>
          </p:cNvPr>
          <p:cNvSpPr txBox="1"/>
          <p:nvPr/>
        </p:nvSpPr>
        <p:spPr>
          <a:xfrm>
            <a:off x="3886200" y="762916"/>
            <a:ext cx="4920051" cy="58477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6600"/>
                </a:solidFill>
                <a:effectLst/>
                <a:uLnTx/>
                <a:uFillTx/>
                <a:latin typeface="Comic Sans MS" panose="030F0702030302020204" pitchFamily="66" charset="0"/>
                <a:ea typeface="游ゴシック" panose="020B0400000000000000" pitchFamily="50" charset="-128"/>
                <a:cs typeface="+mn-cs"/>
              </a:rPr>
              <a:t>エッサイの株から一つの芽が出、その根から一つの若枝が生えて実を結び、</a:t>
            </a:r>
            <a:r>
              <a:rPr kumimoji="0" lang="es-ES" sz="1600" b="1" i="0" u="none" strike="noStrike" kern="1200" cap="none" spc="0" normalizeH="0" baseline="0" noProof="0" dirty="0">
                <a:ln>
                  <a:noFill/>
                </a:ln>
                <a:solidFill>
                  <a:srgbClr val="006600"/>
                </a:solidFill>
                <a:effectLst/>
                <a:uLnTx/>
                <a:uFillTx/>
                <a:latin typeface="Comic Sans MS" panose="030F0702030302020204" pitchFamily="66" charset="0"/>
                <a:ea typeface="+mn-ea"/>
                <a:cs typeface="+mn-cs"/>
              </a:rPr>
              <a:t> </a:t>
            </a:r>
            <a:r>
              <a:rPr kumimoji="0" lang="ja-JP" altLang="en-US" sz="1400" b="1" i="0" u="none" strike="noStrike" kern="1200" cap="none" spc="0" normalizeH="0" baseline="0" noProof="0" dirty="0">
                <a:ln>
                  <a:noFill/>
                </a:ln>
                <a:solidFill>
                  <a:srgbClr val="006600"/>
                </a:solidFill>
                <a:effectLst/>
                <a:uLnTx/>
                <a:uFillTx/>
                <a:latin typeface="Comic Sans MS" panose="030F0702030302020204" pitchFamily="66" charset="0"/>
                <a:ea typeface="游ゴシック" panose="020B0400000000000000" pitchFamily="50" charset="-128"/>
                <a:cs typeface="+mn-cs"/>
              </a:rPr>
              <a:t>イザヤ</a:t>
            </a:r>
            <a:r>
              <a:rPr kumimoji="0" lang="es-ES" sz="1400" b="1" i="0" u="none" strike="noStrike" kern="1200" cap="none" spc="0" normalizeH="0" baseline="0" noProof="0" dirty="0">
                <a:ln>
                  <a:noFill/>
                </a:ln>
                <a:solidFill>
                  <a:srgbClr val="006600"/>
                </a:solidFill>
                <a:effectLst/>
                <a:uLnTx/>
                <a:uFillTx/>
                <a:latin typeface="Comic Sans MS" panose="030F0702030302020204" pitchFamily="66" charset="0"/>
                <a:ea typeface="+mn-ea"/>
                <a:cs typeface="+mn-cs"/>
              </a:rPr>
              <a:t> 11:1</a:t>
            </a:r>
            <a:endParaRPr kumimoji="0" lang="es-ES" sz="1600" b="1" i="0" u="none" strike="noStrike" kern="1200" cap="none" spc="0" normalizeH="0" baseline="0" noProof="0" dirty="0">
              <a:ln>
                <a:noFill/>
              </a:ln>
              <a:solidFill>
                <a:srgbClr val="006600"/>
              </a:solidFill>
              <a:effectLst/>
              <a:uLnTx/>
              <a:uFillTx/>
              <a:latin typeface="Comic Sans MS" panose="030F0702030302020204" pitchFamily="66" charset="0"/>
              <a:ea typeface="+mn-ea"/>
              <a:cs typeface="+mn-cs"/>
            </a:endParaRPr>
          </a:p>
        </p:txBody>
      </p:sp>
      <p:sp>
        <p:nvSpPr>
          <p:cNvPr id="5" name="CuadroTexto 4">
            <a:extLst>
              <a:ext uri="{FF2B5EF4-FFF2-40B4-BE49-F238E27FC236}">
                <a16:creationId xmlns:a16="http://schemas.microsoft.com/office/drawing/2014/main" xmlns="" id="{B32B6DE5-EFC5-4D63-9C23-BA8041DDEF5C}"/>
              </a:ext>
            </a:extLst>
          </p:cNvPr>
          <p:cNvSpPr txBox="1"/>
          <p:nvPr/>
        </p:nvSpPr>
        <p:spPr>
          <a:xfrm>
            <a:off x="3798278" y="1310114"/>
            <a:ext cx="530625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「エッサイの株」は、メシアがダビデの子孫（エッサイの根）からなるということを表しています。これが、イエス様がご自身を「ダビデの若枝とまた子孫」と言われたのです（黙示録</a:t>
            </a:r>
            <a:r>
              <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22:16</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agen 5">
            <a:extLst>
              <a:ext uri="{FF2B5EF4-FFF2-40B4-BE49-F238E27FC236}">
                <a16:creationId xmlns:a16="http://schemas.microsoft.com/office/drawing/2014/main" xmlns="" id="{F4A571AE-4A00-415A-B2C6-063EEAEE8C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90888" y="2831895"/>
            <a:ext cx="1415363" cy="1949166"/>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a:extLst>
              <a:ext uri="{FF2B5EF4-FFF2-40B4-BE49-F238E27FC236}">
                <a16:creationId xmlns:a16="http://schemas.microsoft.com/office/drawing/2014/main" xmlns="" id="{02012355-1CD6-45F2-BDBF-FD00A3BF00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8969" y="180871"/>
            <a:ext cx="3201238" cy="2098869"/>
          </a:xfrm>
          <a:prstGeom prst="rect">
            <a:avLst/>
          </a:prstGeom>
          <a:ln w="88900" cap="sq" cmpd="thickThin">
            <a:solidFill>
              <a:srgbClr val="000000"/>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xmlns="" id="{10AADD81-965D-47D5-8B0F-5514CA17DC0F}"/>
              </a:ext>
            </a:extLst>
          </p:cNvPr>
          <p:cNvSpPr txBox="1"/>
          <p:nvPr/>
        </p:nvSpPr>
        <p:spPr>
          <a:xfrm>
            <a:off x="241263" y="2714235"/>
            <a:ext cx="6839649" cy="2462213"/>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イエス様の主な目的の一つは、罪、背教、反逆に終止符を打ち、永遠の平和を確立することでした。これは、イエス様の公生涯、死、復活、昇天と天で父なる神様の右に座するところから始まりました。しかし、まだそれは終わっておりません。</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「牛と熊は草を食べ、その子たちは一緒に横たわり、ライオンは牛のように藁を食べます。授乳中の子はコブラの穴のそばで遊び、離乳中の子は毒蛇の巣穴に手を入れる」（イザヤ書</a:t>
            </a:r>
            <a:r>
              <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11:7-8</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26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900" decel="100000" fill="hold"/>
                                        <p:tgtEl>
                                          <p:spTgt spid="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wipe(left)">
                                      <p:cBhvr>
                                        <p:cTn id="34" dur="500"/>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9">
                                            <p:txEl>
                                              <p:pRg st="1" end="1"/>
                                            </p:txEl>
                                          </p:spTgt>
                                        </p:tgtEl>
                                        <p:attrNameLst>
                                          <p:attrName>style.visibility</p:attrName>
                                        </p:attrNameLst>
                                      </p:cBhvr>
                                      <p:to>
                                        <p:strVal val="visible"/>
                                      </p:to>
                                    </p:set>
                                    <p:animEffect transition="in" filter="wipe(left)">
                                      <p:cBhvr>
                                        <p:cTn id="4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CuadroTexto 19">
            <a:extLst>
              <a:ext uri="{FF2B5EF4-FFF2-40B4-BE49-F238E27FC236}">
                <a16:creationId xmlns:a16="http://schemas.microsoft.com/office/drawing/2014/main" xmlns="" id="{BF265CC8-FB3B-4055-8619-1B4B49477AFA}"/>
              </a:ext>
            </a:extLst>
          </p:cNvPr>
          <p:cNvSpPr txBox="1"/>
          <p:nvPr/>
        </p:nvSpPr>
        <p:spPr>
          <a:xfrm>
            <a:off x="2186885" y="2195924"/>
            <a:ext cx="6640287" cy="1077218"/>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イザヤ</a:t>
            </a:r>
            <a:r>
              <a:rPr kumimoji="0" lang="en-US" altLang="ja-JP"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12</a:t>
            </a:r>
            <a:r>
              <a:rPr kumimoji="0"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章は、イザヤが救い主を賛美するために歌いました。彼は私たちに「そのみわざをもろもろの民の中につたえよ。」（</a:t>
            </a:r>
            <a:r>
              <a:rPr kumimoji="0" lang="en-US" altLang="ja-JP"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4</a:t>
            </a:r>
            <a:r>
              <a:rPr kumimoji="0"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節）と励まし、モーセが紅海を渡った後に賛美した勝利の歌（出エジプト記</a:t>
            </a:r>
            <a:r>
              <a:rPr kumimoji="0" lang="en-US" altLang="ja-JP"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15</a:t>
            </a:r>
            <a:r>
              <a:rPr kumimoji="0"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章）を思い起こさせています。</a:t>
            </a:r>
          </a:p>
        </p:txBody>
      </p:sp>
      <p:sp>
        <p:nvSpPr>
          <p:cNvPr id="3" name="CuadroTexto 2">
            <a:extLst>
              <a:ext uri="{FF2B5EF4-FFF2-40B4-BE49-F238E27FC236}">
                <a16:creationId xmlns:a16="http://schemas.microsoft.com/office/drawing/2014/main" xmlns="" id="{B79A1AE3-4DA3-4594-83B5-B855013580A1}"/>
              </a:ext>
            </a:extLst>
          </p:cNvPr>
          <p:cNvSpPr txBox="1"/>
          <p:nvPr/>
        </p:nvSpPr>
        <p:spPr>
          <a:xfrm>
            <a:off x="2246778" y="229972"/>
            <a:ext cx="4454073" cy="646331"/>
          </a:xfrm>
          <a:prstGeom prst="rect">
            <a:avLst/>
          </a:prstGeom>
          <a:noFill/>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600" normalizeH="0" baseline="0" noProof="0" dirty="0">
                <a:ln w="10160">
                  <a:solidFill>
                    <a:srgbClr val="45A5ED"/>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游ゴシック" panose="020B0400000000000000" pitchFamily="50" charset="-128"/>
                <a:cs typeface="+mn-cs"/>
              </a:rPr>
              <a:t>私は慰められた</a:t>
            </a:r>
            <a:endParaRPr kumimoji="0" lang="es-ES" sz="3600" b="1" i="0" u="none" strike="noStrike" kern="1200" cap="none" spc="600" normalizeH="0" baseline="0" noProof="0" dirty="0">
              <a:ln w="10160">
                <a:solidFill>
                  <a:srgbClr val="45A5ED"/>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xmlns="" id="{4202299B-9418-46C4-B481-1D8C303DCCB9}"/>
              </a:ext>
            </a:extLst>
          </p:cNvPr>
          <p:cNvSpPr txBox="1"/>
          <p:nvPr/>
        </p:nvSpPr>
        <p:spPr>
          <a:xfrm>
            <a:off x="285692" y="876303"/>
            <a:ext cx="6733899" cy="83099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FDE02C"/>
                </a:solidFill>
                <a:effectLst>
                  <a:outerShdw blurRad="38100" dist="38100" dir="2700000" algn="tl">
                    <a:srgbClr val="000000">
                      <a:alpha val="43137"/>
                    </a:srgbClr>
                  </a:outerShdw>
                </a:effectLst>
                <a:uLnTx/>
                <a:uFillTx/>
                <a:latin typeface="Comic Sans MS" panose="030F0702030302020204" pitchFamily="66" charset="0"/>
                <a:ea typeface="游ゴシック" panose="020B0400000000000000" pitchFamily="50" charset="-128"/>
                <a:cs typeface="+mn-cs"/>
              </a:rPr>
              <a:t>見よ、神はわが救である。わたしは信頼して恐れることはない。</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FDE02C"/>
                </a:solidFill>
                <a:effectLst>
                  <a:outerShdw blurRad="38100" dist="38100" dir="2700000" algn="tl">
                    <a:srgbClr val="000000">
                      <a:alpha val="43137"/>
                    </a:srgbClr>
                  </a:outerShdw>
                </a:effectLst>
                <a:uLnTx/>
                <a:uFillTx/>
                <a:latin typeface="Comic Sans MS" panose="030F0702030302020204" pitchFamily="66" charset="0"/>
                <a:ea typeface="游ゴシック" panose="020B0400000000000000" pitchFamily="50" charset="-128"/>
                <a:cs typeface="+mn-cs"/>
              </a:rPr>
              <a:t>主なる神はわが力、わが歌であり、わが救となられたからである」。</a:t>
            </a:r>
            <a:r>
              <a:rPr kumimoji="0" lang="es-ES" sz="1600" b="1" i="0" u="none" strike="noStrike" kern="1200" cap="none" spc="0" normalizeH="0" baseline="0" noProof="0" dirty="0">
                <a:ln>
                  <a:noFill/>
                </a:ln>
                <a:solidFill>
                  <a:srgbClr val="FDE02C"/>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ja-JP" altLang="en-US" sz="1400" b="1" i="0" u="none" strike="noStrike" kern="1200" cap="none" spc="0" normalizeH="0" baseline="0" noProof="0" dirty="0">
                <a:ln>
                  <a:noFill/>
                </a:ln>
                <a:solidFill>
                  <a:srgbClr val="FDE02C"/>
                </a:solidFill>
                <a:effectLst>
                  <a:outerShdw blurRad="38100" dist="38100" dir="2700000" algn="tl">
                    <a:srgbClr val="000000">
                      <a:alpha val="43137"/>
                    </a:srgbClr>
                  </a:outerShdw>
                </a:effectLst>
                <a:uLnTx/>
                <a:uFillTx/>
                <a:latin typeface="Comic Sans MS" panose="030F0702030302020204" pitchFamily="66" charset="0"/>
                <a:ea typeface="游ゴシック" panose="020B0400000000000000" pitchFamily="50" charset="-128"/>
                <a:cs typeface="+mn-cs"/>
              </a:rPr>
              <a:t>イザヤ</a:t>
            </a:r>
            <a:r>
              <a:rPr kumimoji="0" lang="es-ES" sz="1400" b="1" i="0" u="none" strike="noStrike" kern="1200" cap="none" spc="0" normalizeH="0" baseline="0" noProof="0" dirty="0">
                <a:ln>
                  <a:noFill/>
                </a:ln>
                <a:solidFill>
                  <a:srgbClr val="FDE02C"/>
                </a:solidFill>
                <a:effectLst>
                  <a:outerShdw blurRad="38100" dist="38100" dir="2700000" algn="tl">
                    <a:srgbClr val="000000">
                      <a:alpha val="43137"/>
                    </a:srgbClr>
                  </a:outerShdw>
                </a:effectLst>
                <a:uLnTx/>
                <a:uFillTx/>
                <a:latin typeface="Comic Sans MS" panose="030F0702030302020204" pitchFamily="66" charset="0"/>
                <a:ea typeface="+mn-ea"/>
                <a:cs typeface="+mn-cs"/>
              </a:rPr>
              <a:t> 12:2 </a:t>
            </a:r>
          </a:p>
        </p:txBody>
      </p:sp>
      <p:sp>
        <p:nvSpPr>
          <p:cNvPr id="5" name="CuadroTexto 4">
            <a:extLst>
              <a:ext uri="{FF2B5EF4-FFF2-40B4-BE49-F238E27FC236}">
                <a16:creationId xmlns:a16="http://schemas.microsoft.com/office/drawing/2014/main" xmlns="" id="{9FF4D8C8-D6B4-4F40-A962-F910B5FBCAE8}"/>
              </a:ext>
            </a:extLst>
          </p:cNvPr>
          <p:cNvSpPr txBox="1"/>
          <p:nvPr/>
        </p:nvSpPr>
        <p:spPr>
          <a:xfrm>
            <a:off x="332012" y="1611149"/>
            <a:ext cx="828360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天使はヨセフとマリアに、メシアは「イエス」、つまり「主は私の救いです」（マタイ</a:t>
            </a:r>
            <a:r>
              <a:rPr kumimoji="0" lang="en-US" altLang="ja-JP"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1:21</a:t>
            </a:r>
            <a:r>
              <a:rPr kumimoji="0"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、ルカ</a:t>
            </a:r>
            <a:r>
              <a:rPr kumimoji="0" lang="en-US" altLang="ja-JP"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1:31</a:t>
            </a:r>
            <a:r>
              <a:rPr kumimoji="0"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）と名付けるようにと告げました。</a:t>
            </a:r>
          </a:p>
        </p:txBody>
      </p:sp>
      <p:pic>
        <p:nvPicPr>
          <p:cNvPr id="6" name="Imagen 5">
            <a:extLst>
              <a:ext uri="{FF2B5EF4-FFF2-40B4-BE49-F238E27FC236}">
                <a16:creationId xmlns:a16="http://schemas.microsoft.com/office/drawing/2014/main" xmlns="" id="{14243AEB-4C18-40E5-8F78-9A7CDD0F97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097" y="3784326"/>
            <a:ext cx="1731080" cy="1257384"/>
          </a:xfrm>
          <a:prstGeom prst="rect">
            <a:avLst/>
          </a:prstGeom>
          <a:scene3d>
            <a:camera prst="orthographicFront"/>
            <a:lightRig rig="threePt" dir="t"/>
          </a:scene3d>
          <a:sp3d>
            <a:bevelT prst="relaxedInset"/>
          </a:sp3d>
        </p:spPr>
      </p:pic>
      <p:pic>
        <p:nvPicPr>
          <p:cNvPr id="10" name="Imagen 9">
            <a:extLst>
              <a:ext uri="{FF2B5EF4-FFF2-40B4-BE49-F238E27FC236}">
                <a16:creationId xmlns:a16="http://schemas.microsoft.com/office/drawing/2014/main" xmlns="" id="{3C062791-F3EA-4B67-8BFF-33C9F780C3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4102" y="3505033"/>
            <a:ext cx="1495801" cy="1121851"/>
          </a:xfrm>
          <a:prstGeom prst="roundRect">
            <a:avLst>
              <a:gd name="adj" fmla="val 4167"/>
            </a:avLst>
          </a:prstGeom>
          <a:solidFill>
            <a:srgbClr val="FFFFFF"/>
          </a:solidFill>
          <a:ln w="38100" cap="sq">
            <a:solidFill>
              <a:schemeClr val="accent6">
                <a:lumMod val="50000"/>
              </a:schemeClr>
            </a:solidFill>
            <a:miter lim="800000"/>
          </a:ln>
          <a:effectLst>
            <a:reflection blurRad="6350" stA="50000" endA="300" endPos="55000" dir="5400000" sy="-100000" algn="bl" rotWithShape="0"/>
          </a:effectLst>
          <a:scene3d>
            <a:camera prst="orthographicFront"/>
            <a:lightRig rig="threePt" dir="t">
              <a:rot lat="0" lon="0" rev="2700000"/>
            </a:lightRig>
          </a:scene3d>
          <a:sp3d>
            <a:bevelT h="38100"/>
            <a:contourClr>
              <a:srgbClr val="C0C0C0"/>
            </a:contourClr>
          </a:sp3d>
        </p:spPr>
      </p:pic>
      <p:pic>
        <p:nvPicPr>
          <p:cNvPr id="12" name="Imagen 11">
            <a:extLst>
              <a:ext uri="{FF2B5EF4-FFF2-40B4-BE49-F238E27FC236}">
                <a16:creationId xmlns:a16="http://schemas.microsoft.com/office/drawing/2014/main" xmlns="" id="{5AE33B40-FBD0-47BA-9FDE-2662714F88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8712" y="2453471"/>
            <a:ext cx="1661850" cy="1198450"/>
          </a:xfrm>
          <a:prstGeom prst="roundRect">
            <a:avLst>
              <a:gd name="adj" fmla="val 4167"/>
            </a:avLst>
          </a:prstGeom>
          <a:solidFill>
            <a:srgbClr val="FFFFFF"/>
          </a:solidFill>
          <a:ln w="38100" cap="sq">
            <a:solidFill>
              <a:schemeClr val="accent6">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8" name="Imagen 17">
            <a:extLst>
              <a:ext uri="{FF2B5EF4-FFF2-40B4-BE49-F238E27FC236}">
                <a16:creationId xmlns:a16="http://schemas.microsoft.com/office/drawing/2014/main" xmlns="" id="{B98E7D99-04F2-4B3F-84A0-DC3AD85998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46760" y="162389"/>
            <a:ext cx="1932118" cy="1200329"/>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CuadroTexto 21">
            <a:extLst>
              <a:ext uri="{FF2B5EF4-FFF2-40B4-BE49-F238E27FC236}">
                <a16:creationId xmlns:a16="http://schemas.microsoft.com/office/drawing/2014/main" xmlns="" id="{6B5D576E-02B0-4BFE-B8C5-702176702983}"/>
              </a:ext>
            </a:extLst>
          </p:cNvPr>
          <p:cNvSpPr txBox="1"/>
          <p:nvPr/>
        </p:nvSpPr>
        <p:spPr>
          <a:xfrm>
            <a:off x="2186885" y="3404238"/>
            <a:ext cx="5005508" cy="1646605"/>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黙示録</a:t>
            </a:r>
            <a:r>
              <a:rPr kumimoji="0" lang="en-US" altLang="ja-JP"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15</a:t>
            </a:r>
            <a:r>
              <a:rPr kumimoji="0"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章にも勝利の賛美があります。その場合、１４万４千人は驚くほど似たような賛美をしています。イエス様は唯一の救いの源です</a:t>
            </a:r>
            <a:r>
              <a:rPr kumimoji="0" lang="ja-JP" altLang="en-US" sz="1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a:t>
            </a:r>
            <a:endParaRPr kumimoji="0" lang="en-US" altLang="ja-JP" sz="1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イエス</a:t>
            </a:r>
            <a:r>
              <a:rPr kumimoji="0"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様は私たちの賛美となり、「神のしもべモーセの歌と小羊の歌」を一緒に賛美します。</a:t>
            </a:r>
            <a:r>
              <a:rPr kumimoji="0" lang="en-US" altLang="ja-JP"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黙示録</a:t>
            </a:r>
            <a:r>
              <a:rPr kumimoji="0" lang="en-US" altLang="ja-JP"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15:3)</a:t>
            </a: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6278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circle(out)">
                                      <p:cBhvr>
                                        <p:cTn id="16" dur="1000"/>
                                        <p:tgtEl>
                                          <p:spTgt spid="18"/>
                                        </p:tgtEl>
                                      </p:cBhvr>
                                    </p:animEffect>
                                  </p:childTnLst>
                                </p:cTn>
                              </p:par>
                            </p:childTnLst>
                          </p:cTn>
                        </p:par>
                        <p:par>
                          <p:cTn id="17" fill="hold">
                            <p:stCondLst>
                              <p:cond delay="2000"/>
                            </p:stCondLst>
                            <p:childTnLst>
                              <p:par>
                                <p:cTn id="18" presetID="16" presetClass="entr" presetSubtype="37"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left)">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900" decel="100000" fill="hold"/>
                                        <p:tgtEl>
                                          <p:spTgt spid="1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22">
                                            <p:txEl>
                                              <p:pRg st="0" end="0"/>
                                            </p:txEl>
                                          </p:spTgt>
                                        </p:tgtEl>
                                        <p:attrNameLst>
                                          <p:attrName>style.visibility</p:attrName>
                                        </p:attrNameLst>
                                      </p:cBhvr>
                                      <p:to>
                                        <p:strVal val="visible"/>
                                      </p:to>
                                    </p:set>
                                    <p:animEffect transition="in" filter="fade">
                                      <p:cBhvr>
                                        <p:cTn id="45" dur="1000"/>
                                        <p:tgtEl>
                                          <p:spTgt spid="22">
                                            <p:txEl>
                                              <p:pRg st="0" end="0"/>
                                            </p:txEl>
                                          </p:spTgt>
                                        </p:tgtEl>
                                      </p:cBhvr>
                                    </p:animEffect>
                                    <p:anim calcmode="lin" valueType="num">
                                      <p:cBhvr>
                                        <p:cTn id="46"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22">
                                            <p:txEl>
                                              <p:pRg st="0" end="0"/>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900" decel="100000" fill="hold"/>
                                        <p:tgtEl>
                                          <p:spTgt spid="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22">
                                            <p:txEl>
                                              <p:pRg st="1" end="1"/>
                                            </p:txEl>
                                          </p:spTgt>
                                        </p:tgtEl>
                                        <p:attrNameLst>
                                          <p:attrName>style.visibility</p:attrName>
                                        </p:attrNameLst>
                                      </p:cBhvr>
                                      <p:to>
                                        <p:strVal val="visible"/>
                                      </p:to>
                                    </p:set>
                                    <p:animEffect transition="in" filter="fade">
                                      <p:cBhvr>
                                        <p:cTn id="59" dur="1000"/>
                                        <p:tgtEl>
                                          <p:spTgt spid="22">
                                            <p:txEl>
                                              <p:pRg st="1" end="1"/>
                                            </p:txEl>
                                          </p:spTgt>
                                        </p:tgtEl>
                                      </p:cBhvr>
                                    </p:animEffect>
                                    <p:anim calcmode="lin" valueType="num">
                                      <p:cBhvr>
                                        <p:cTn id="60"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22">
                                            <p:txEl>
                                              <p:pRg st="1" end="1"/>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P spid="4" grpId="0"/>
      <p:bldP spid="5" grpId="0" build="p"/>
      <p:bldP spid="2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BEB6F09-24FC-4DE3-A37D-5A2E9237D275}"/>
              </a:ext>
            </a:extLst>
          </p:cNvPr>
          <p:cNvSpPr txBox="1"/>
          <p:nvPr/>
        </p:nvSpPr>
        <p:spPr>
          <a:xfrm>
            <a:off x="896257" y="744576"/>
            <a:ext cx="7351486" cy="3554819"/>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25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oper Black" panose="0208090404030B020404" pitchFamily="18" charset="0"/>
                <a:ea typeface="游ゴシック" panose="020B0400000000000000" pitchFamily="50" charset="-128"/>
                <a:cs typeface="+mn-cs"/>
              </a:rPr>
              <a:t>キリストは「平和の君」である（イザヤ ９：６）。キリストのみわざは、罪が破壊した平和を、天と地に回復することである。「このように、わたしたちは、信仰によって義とされたのだから、わたしたちの主イエス・キリストにより、神に対して平和を得ている」（ローマ ５：１ ）。だれでも罪と絶縁することに同意し、キリストの愛に心を開く者は、この天の平和を持つ者となる。これ以外に、平和の基はない</a:t>
            </a:r>
            <a:endParaRPr kumimoji="0" lang="es-ES" sz="25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oper Black" panose="0208090404030B020404" pitchFamily="18" charset="0"/>
              <a:ea typeface="+mn-ea"/>
              <a:cs typeface="+mn-cs"/>
            </a:endParaRPr>
          </a:p>
        </p:txBody>
      </p:sp>
      <p:sp>
        <p:nvSpPr>
          <p:cNvPr id="4" name="CuadroTexto 3">
            <a:extLst>
              <a:ext uri="{FF2B5EF4-FFF2-40B4-BE49-F238E27FC236}">
                <a16:creationId xmlns:a16="http://schemas.microsoft.com/office/drawing/2014/main" xmlns="" id="{B5FD5A5B-149C-4FED-8A37-5C1F9AEF1DC3}"/>
              </a:ext>
            </a:extLst>
          </p:cNvPr>
          <p:cNvSpPr txBox="1"/>
          <p:nvPr/>
        </p:nvSpPr>
        <p:spPr>
          <a:xfrm>
            <a:off x="4041212" y="4029592"/>
            <a:ext cx="3925305"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E.G.</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ホワイト著</a:t>
            </a:r>
            <a:r>
              <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祝福の山</a:t>
            </a:r>
            <a:r>
              <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p. </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３４</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40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1717</TotalTime>
  <Words>1294</Words>
  <Application>Microsoft Office PowerPoint</Application>
  <PresentationFormat>画面に合わせる (16:9)</PresentationFormat>
  <Paragraphs>60</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Comic Sans MS</vt:lpstr>
      <vt:lpstr>Arial</vt:lpstr>
      <vt:lpstr>Calibri</vt:lpstr>
      <vt:lpstr>游ゴシック</vt:lpstr>
      <vt:lpstr>Cooper Black</vt:lpstr>
      <vt:lpstr>Calibri Light</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107</cp:revision>
  <dcterms:created xsi:type="dcterms:W3CDTF">2021-01-11T17:36:34Z</dcterms:created>
  <dcterms:modified xsi:type="dcterms:W3CDTF">2021-01-26T04:38:54Z</dcterms:modified>
</cp:coreProperties>
</file>