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4"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游ゴシック" panose="020B0400000000000000" pitchFamily="50" charset="-128"/>
      <p:regular r:id="rId14"/>
      <p:bold r:id="rId15"/>
    </p:embeddedFont>
    <p:embeddedFont>
      <p:font typeface="Cooper Black" panose="020B0604020202020204" charset="0"/>
      <p:regular r:id="rId16"/>
    </p:embeddedFont>
    <p:embeddedFont>
      <p:font typeface="Calibri Light" panose="020F0302020204030204" pitchFamily="34" charset="0"/>
      <p:regular r:id="rId17"/>
      <p:italic r:id="rId18"/>
    </p:embeddedFont>
    <p:embeddedFont>
      <p:font typeface="Comic Sans MS" panose="030F0702030302020204" pitchFamily="66"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0D4"/>
    <a:srgbClr val="431C40"/>
    <a:srgbClr val="E9BDD5"/>
    <a:srgbClr val="561C3C"/>
    <a:srgbClr val="635B74"/>
    <a:srgbClr val="FFFF66"/>
    <a:srgbClr val="2D7DA5"/>
    <a:srgbClr val="205976"/>
    <a:srgbClr val="BC6448"/>
    <a:srgbClr val="9C50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46" autoAdjust="0"/>
    <p:restoredTop sz="96357" autoAdjust="0"/>
  </p:normalViewPr>
  <p:slideViewPr>
    <p:cSldViewPr snapToGrid="0">
      <p:cViewPr varScale="1">
        <p:scale>
          <a:sx n="121" d="100"/>
          <a:sy n="121" d="100"/>
        </p:scale>
        <p:origin x="8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27B81-16E7-4087-8FDC-15BB480C9D88}" type="doc">
      <dgm:prSet loTypeId="urn:microsoft.com/office/officeart/2008/layout/LinedList" loCatId="list" qsTypeId="urn:microsoft.com/office/officeart/2005/8/quickstyle/3d1" qsCatId="3D" csTypeId="urn:microsoft.com/office/officeart/2005/8/colors/colorful1" csCatId="colorful" phldr="1"/>
      <dgm:spPr/>
      <dgm:t>
        <a:bodyPr/>
        <a:lstStyle/>
        <a:p>
          <a:endParaRPr lang="es-ES"/>
        </a:p>
      </dgm:t>
    </dgm:pt>
    <dgm:pt modelId="{377D72B6-9F22-47C9-8890-27C4485A0EBC}">
      <dgm:prSet custT="1"/>
      <dgm:spPr/>
      <dgm:t>
        <a:bodyPr/>
        <a:lstStyle/>
        <a:p>
          <a:r>
            <a:rPr lang="ja-JP" altLang="en-US" sz="2000" b="1" dirty="0">
              <a:solidFill>
                <a:schemeClr val="accent4">
                  <a:lumMod val="60000"/>
                  <a:lumOff val="40000"/>
                </a:schemeClr>
              </a:solidFill>
              <a:effectLst>
                <a:outerShdw blurRad="38100" dist="38100" dir="2700000" algn="tl">
                  <a:srgbClr val="000000">
                    <a:alpha val="43137"/>
                  </a:srgbClr>
                </a:outerShdw>
              </a:effectLst>
            </a:rPr>
            <a:t>母親：</a:t>
          </a:r>
          <a:endParaRPr lang="es-ES" sz="2000" b="1" dirty="0">
            <a:solidFill>
              <a:schemeClr val="accent4">
                <a:lumMod val="60000"/>
                <a:lumOff val="40000"/>
              </a:schemeClr>
            </a:solidFill>
            <a:effectLst>
              <a:outerShdw blurRad="38100" dist="38100" dir="2700000" algn="tl">
                <a:srgbClr val="000000">
                  <a:alpha val="43137"/>
                </a:srgbClr>
              </a:outerShdw>
            </a:effectLst>
          </a:endParaRPr>
        </a:p>
      </dgm:t>
    </dgm:pt>
    <dgm:pt modelId="{8D33FE10-E1BD-4494-9947-31B8B95F9BE3}" type="parTrans" cxnId="{52475418-D9DF-464B-AF70-3ADA09303406}">
      <dgm:prSet/>
      <dgm:spPr/>
      <dgm:t>
        <a:bodyPr/>
        <a:lstStyle/>
        <a:p>
          <a:endParaRPr lang="es-ES"/>
        </a:p>
      </dgm:t>
    </dgm:pt>
    <dgm:pt modelId="{DD7815A2-F466-43D4-B8C6-BDE54EA73BE3}" type="sibTrans" cxnId="{52475418-D9DF-464B-AF70-3ADA09303406}">
      <dgm:prSet/>
      <dgm:spPr/>
      <dgm:t>
        <a:bodyPr/>
        <a:lstStyle/>
        <a:p>
          <a:endParaRPr lang="es-ES"/>
        </a:p>
      </dgm:t>
    </dgm:pt>
    <dgm:pt modelId="{47685EB2-BB31-40CA-8C25-518008C21F12}">
      <dgm:prSet custT="1"/>
      <dgm:spPr/>
      <dgm:t>
        <a:bodyPr/>
        <a:lstStyle/>
        <a:p>
          <a:r>
            <a:rPr lang="ja-JP" altLang="en-US" sz="1600" b="1" kern="1200" dirty="0">
              <a:solidFill>
                <a:schemeClr val="accent6">
                  <a:lumMod val="60000"/>
                  <a:lumOff val="40000"/>
                </a:schemeClr>
              </a:solidFill>
              <a:effectLst>
                <a:outerShdw blurRad="38100" dist="38100" dir="2700000" algn="tl">
                  <a:srgbClr val="000000">
                    <a:alpha val="43137"/>
                  </a:srgbClr>
                </a:outerShdw>
              </a:effectLst>
              <a:latin typeface="Calibri" panose="020F0502020204030204"/>
              <a:ea typeface="+mn-ea"/>
              <a:cs typeface="+mn-cs"/>
            </a:rPr>
            <a:t>すぐに成就</a:t>
          </a:r>
          <a:r>
            <a:rPr lang="es-ES" sz="1600" b="1" kern="1200" dirty="0">
              <a:solidFill>
                <a:schemeClr val="accent6">
                  <a:lumMod val="60000"/>
                  <a:lumOff val="40000"/>
                </a:schemeClr>
              </a:solidFill>
              <a:effectLst>
                <a:outerShdw blurRad="38100" dist="38100" dir="2700000" algn="tl">
                  <a:srgbClr val="000000">
                    <a:alpha val="43137"/>
                  </a:srgbClr>
                </a:outerShdw>
              </a:effectLst>
              <a:latin typeface="Calibri" panose="020F0502020204030204"/>
              <a:ea typeface="+mn-ea"/>
              <a:cs typeface="+mn-cs"/>
            </a:rPr>
            <a:t>:</a:t>
          </a:r>
          <a:r>
            <a:rPr lang="es-ES" sz="1600" b="1" kern="1200" dirty="0">
              <a:effectLst>
                <a:outerShdw blurRad="38100" dist="38100" dir="2700000" algn="tl">
                  <a:srgbClr val="000000">
                    <a:alpha val="43137"/>
                  </a:srgbClr>
                </a:outerShdw>
              </a:effectLst>
              <a:latin typeface="Calibri" panose="020F0502020204030204"/>
              <a:ea typeface="+mn-ea"/>
              <a:cs typeface="+mn-cs"/>
            </a:rPr>
            <a:t> </a:t>
          </a:r>
          <a:r>
            <a:rPr lang="ja-JP" altLang="en-US" sz="1600" b="1" kern="1200" dirty="0">
              <a:effectLst>
                <a:outerShdw blurRad="38100" dist="38100" dir="2700000" algn="tl">
                  <a:srgbClr val="000000">
                    <a:alpha val="43137"/>
                  </a:srgbClr>
                </a:outerShdw>
              </a:effectLst>
              <a:latin typeface="Calibri" panose="020F0502020204030204"/>
              <a:ea typeface="+mn-ea"/>
              <a:cs typeface="+mn-cs"/>
            </a:rPr>
            <a:t>イザヤの妻</a:t>
          </a:r>
          <a:r>
            <a:rPr lang="es-ES" sz="1600" b="1" kern="1200" dirty="0">
              <a:effectLst>
                <a:outerShdw blurRad="38100" dist="38100" dir="2700000" algn="tl">
                  <a:srgbClr val="000000">
                    <a:alpha val="43137"/>
                  </a:srgbClr>
                </a:outerShdw>
              </a:effectLst>
              <a:latin typeface="Calibri" panose="020F0502020204030204"/>
              <a:ea typeface="+mn-ea"/>
              <a:cs typeface="+mn-cs"/>
            </a:rPr>
            <a:t>(</a:t>
          </a:r>
          <a:r>
            <a:rPr lang="ja-JP" altLang="en-US" sz="1600" b="1" kern="1200" dirty="0">
              <a:effectLst>
                <a:outerShdw blurRad="38100" dist="38100" dir="2700000" algn="tl">
                  <a:srgbClr val="000000">
                    <a:alpha val="43137"/>
                  </a:srgbClr>
                </a:outerShdw>
              </a:effectLst>
              <a:latin typeface="Calibri" panose="020F0502020204030204"/>
              <a:ea typeface="+mn-ea"/>
              <a:cs typeface="+mn-cs"/>
            </a:rPr>
            <a:t>イザヤ書</a:t>
          </a:r>
          <a:r>
            <a:rPr lang="es-ES" sz="1600" b="1" kern="1200" dirty="0">
              <a:effectLst>
                <a:outerShdw blurRad="38100" dist="38100" dir="2700000" algn="tl">
                  <a:srgbClr val="000000">
                    <a:alpha val="43137"/>
                  </a:srgbClr>
                </a:outerShdw>
              </a:effectLst>
              <a:latin typeface="Calibri" panose="020F0502020204030204"/>
              <a:ea typeface="+mn-ea"/>
              <a:cs typeface="+mn-cs"/>
            </a:rPr>
            <a:t> 8:3-4)</a:t>
          </a:r>
        </a:p>
      </dgm:t>
    </dgm:pt>
    <dgm:pt modelId="{4D4530F9-AF71-4E61-A6ED-7A564A54CE70}" type="parTrans" cxnId="{049E57ED-1412-49C0-8766-C86B398D3AA1}">
      <dgm:prSet/>
      <dgm:spPr/>
      <dgm:t>
        <a:bodyPr/>
        <a:lstStyle/>
        <a:p>
          <a:endParaRPr lang="es-ES"/>
        </a:p>
      </dgm:t>
    </dgm:pt>
    <dgm:pt modelId="{732D1956-A8B4-4B8B-B7BE-8FAC1A05F1D1}" type="sibTrans" cxnId="{049E57ED-1412-49C0-8766-C86B398D3AA1}">
      <dgm:prSet/>
      <dgm:spPr/>
      <dgm:t>
        <a:bodyPr/>
        <a:lstStyle/>
        <a:p>
          <a:endParaRPr lang="es-ES"/>
        </a:p>
      </dgm:t>
    </dgm:pt>
    <dgm:pt modelId="{990C09FD-8DDB-44BC-9656-3D5765D71370}">
      <dgm:prSet custT="1"/>
      <dgm:spPr/>
      <dgm:t>
        <a:bodyPr/>
        <a:lstStyle/>
        <a:p>
          <a:r>
            <a:rPr lang="ja-JP" altLang="en-US" sz="1600" b="1" kern="1200" dirty="0">
              <a:solidFill>
                <a:schemeClr val="accent5">
                  <a:lumMod val="60000"/>
                  <a:lumOff val="40000"/>
                </a:schemeClr>
              </a:solidFill>
              <a:effectLst>
                <a:outerShdw blurRad="38100" dist="38100" dir="2700000" algn="tl">
                  <a:srgbClr val="000000">
                    <a:alpha val="43137"/>
                  </a:srgbClr>
                </a:outerShdw>
              </a:effectLst>
              <a:latin typeface="Calibri" panose="020F0502020204030204"/>
              <a:ea typeface="+mn-ea"/>
              <a:cs typeface="+mn-cs"/>
            </a:rPr>
            <a:t>将来に成就</a:t>
          </a:r>
          <a:r>
            <a:rPr lang="es-ES" sz="1600" b="1" kern="1200" dirty="0">
              <a:solidFill>
                <a:schemeClr val="accent5">
                  <a:lumMod val="60000"/>
                  <a:lumOff val="40000"/>
                </a:schemeClr>
              </a:solidFill>
              <a:effectLst>
                <a:outerShdw blurRad="38100" dist="38100" dir="2700000" algn="tl">
                  <a:srgbClr val="000000">
                    <a:alpha val="43137"/>
                  </a:srgbClr>
                </a:outerShdw>
              </a:effectLst>
              <a:latin typeface="Calibri" panose="020F0502020204030204"/>
              <a:ea typeface="+mn-ea"/>
              <a:cs typeface="+mn-cs"/>
            </a:rPr>
            <a:t>:</a:t>
          </a:r>
          <a:r>
            <a:rPr lang="es-ES" sz="1600" b="1" kern="1200" dirty="0">
              <a:effectLst>
                <a:outerShdw blurRad="38100" dist="38100" dir="2700000" algn="tl">
                  <a:srgbClr val="000000">
                    <a:alpha val="43137"/>
                  </a:srgbClr>
                </a:outerShdw>
              </a:effectLst>
              <a:latin typeface="Calibri" panose="020F0502020204030204"/>
              <a:ea typeface="+mn-ea"/>
              <a:cs typeface="+mn-cs"/>
            </a:rPr>
            <a:t> </a:t>
          </a:r>
          <a:r>
            <a:rPr lang="ja-JP" altLang="en-US" sz="1600" b="1" kern="1200" dirty="0">
              <a:effectLst>
                <a:outerShdw blurRad="38100" dist="38100" dir="2700000" algn="tl">
                  <a:srgbClr val="000000">
                    <a:alpha val="43137"/>
                  </a:srgbClr>
                </a:outerShdw>
              </a:effectLst>
              <a:latin typeface="Calibri" panose="020F0502020204030204"/>
              <a:ea typeface="+mn-ea"/>
              <a:cs typeface="+mn-cs"/>
            </a:rPr>
            <a:t>マリア</a:t>
          </a:r>
          <a:r>
            <a:rPr lang="es-ES" sz="1600" b="1" kern="1200" dirty="0">
              <a:effectLst>
                <a:outerShdw blurRad="38100" dist="38100" dir="2700000" algn="tl">
                  <a:srgbClr val="000000">
                    <a:alpha val="43137"/>
                  </a:srgbClr>
                </a:outerShdw>
              </a:effectLst>
              <a:latin typeface="Calibri" panose="020F0502020204030204"/>
              <a:ea typeface="+mn-ea"/>
              <a:cs typeface="+mn-cs"/>
            </a:rPr>
            <a:t> (</a:t>
          </a:r>
          <a:r>
            <a:rPr lang="ja-JP" altLang="en-US" sz="1600" b="1" kern="1200" dirty="0">
              <a:effectLst>
                <a:outerShdw blurRad="38100" dist="38100" dir="2700000" algn="tl">
                  <a:srgbClr val="000000">
                    <a:alpha val="43137"/>
                  </a:srgbClr>
                </a:outerShdw>
              </a:effectLst>
              <a:latin typeface="Calibri" panose="020F0502020204030204"/>
              <a:ea typeface="+mn-ea"/>
              <a:cs typeface="+mn-cs"/>
            </a:rPr>
            <a:t>マタイ</a:t>
          </a:r>
          <a:r>
            <a:rPr lang="es-ES" sz="1600" b="1" kern="1200" dirty="0">
              <a:effectLst>
                <a:outerShdw blurRad="38100" dist="38100" dir="2700000" algn="tl">
                  <a:srgbClr val="000000">
                    <a:alpha val="43137"/>
                  </a:srgbClr>
                </a:outerShdw>
              </a:effectLst>
              <a:latin typeface="Calibri" panose="020F0502020204030204"/>
              <a:ea typeface="+mn-ea"/>
              <a:cs typeface="+mn-cs"/>
            </a:rPr>
            <a:t> 1:20-23)</a:t>
          </a:r>
        </a:p>
      </dgm:t>
    </dgm:pt>
    <dgm:pt modelId="{4449A737-4440-495D-9D49-970872391461}" type="parTrans" cxnId="{0D9F20E8-083C-4229-84D2-F05CBB02CBA9}">
      <dgm:prSet/>
      <dgm:spPr/>
      <dgm:t>
        <a:bodyPr/>
        <a:lstStyle/>
        <a:p>
          <a:endParaRPr lang="es-ES"/>
        </a:p>
      </dgm:t>
    </dgm:pt>
    <dgm:pt modelId="{C69CF9AD-A648-441B-BBD9-FB3CB39E0EFD}" type="sibTrans" cxnId="{0D9F20E8-083C-4229-84D2-F05CBB02CBA9}">
      <dgm:prSet/>
      <dgm:spPr/>
      <dgm:t>
        <a:bodyPr/>
        <a:lstStyle/>
        <a:p>
          <a:endParaRPr lang="es-ES"/>
        </a:p>
      </dgm:t>
    </dgm:pt>
    <dgm:pt modelId="{71060472-0C38-4495-A700-B6B9309B9695}">
      <dgm:prSet custT="1"/>
      <dgm:spPr/>
      <dgm:t>
        <a:bodyPr spcFirstLastPara="0" vert="horz" wrap="square" lIns="60960" tIns="60960" rIns="60960" bIns="60960" numCol="1" spcCol="1270" anchor="t" anchorCtr="0"/>
        <a:lstStyle/>
        <a:p>
          <a:r>
            <a:rPr lang="ja-JP" altLang="en-US" sz="2000" b="1" kern="1200" dirty="0">
              <a:solidFill>
                <a:schemeClr val="accent2">
                  <a:lumMod val="60000"/>
                  <a:lumOff val="40000"/>
                </a:schemeClr>
              </a:solidFill>
              <a:effectLst>
                <a:outerShdw blurRad="38100" dist="38100" dir="2700000" algn="tl">
                  <a:srgbClr val="000000">
                    <a:alpha val="43137"/>
                  </a:srgbClr>
                </a:outerShdw>
              </a:effectLst>
              <a:latin typeface="Calibri" panose="020F0502020204030204"/>
              <a:ea typeface="+mn-ea"/>
              <a:cs typeface="+mn-cs"/>
            </a:rPr>
            <a:t>息子：</a:t>
          </a:r>
          <a:endParaRPr lang="es-ES" sz="2000" b="1" kern="1200" dirty="0">
            <a:solidFill>
              <a:schemeClr val="accent2">
                <a:lumMod val="60000"/>
                <a:lumOff val="40000"/>
              </a:schemeClr>
            </a:solidFill>
            <a:effectLst>
              <a:outerShdw blurRad="38100" dist="38100" dir="2700000" algn="tl">
                <a:srgbClr val="000000">
                  <a:alpha val="43137"/>
                </a:srgbClr>
              </a:outerShdw>
            </a:effectLst>
            <a:latin typeface="Calibri" panose="020F0502020204030204"/>
            <a:ea typeface="+mn-ea"/>
            <a:cs typeface="+mn-cs"/>
          </a:endParaRPr>
        </a:p>
      </dgm:t>
    </dgm:pt>
    <dgm:pt modelId="{EDEAE3E6-44C8-4572-ABB6-3C0C2166C2DA}" type="parTrans" cxnId="{248DC624-0A07-4830-A4C9-556C578405A6}">
      <dgm:prSet/>
      <dgm:spPr/>
      <dgm:t>
        <a:bodyPr/>
        <a:lstStyle/>
        <a:p>
          <a:endParaRPr lang="es-ES"/>
        </a:p>
      </dgm:t>
    </dgm:pt>
    <dgm:pt modelId="{EDD3B6EC-FE80-4F0B-9C2D-F9D5E2A4F90F}" type="sibTrans" cxnId="{248DC624-0A07-4830-A4C9-556C578405A6}">
      <dgm:prSet/>
      <dgm:spPr/>
      <dgm:t>
        <a:bodyPr/>
        <a:lstStyle/>
        <a:p>
          <a:endParaRPr lang="es-ES"/>
        </a:p>
      </dgm:t>
    </dgm:pt>
    <dgm:pt modelId="{BDC6A9D3-E41F-45EA-8F76-FF327920EB8D}">
      <dgm:prSet custT="1"/>
      <dgm:spPr/>
      <dgm:t>
        <a:bodyPr/>
        <a:lstStyle/>
        <a:p>
          <a:r>
            <a:rPr lang="ja-JP" altLang="en-US" sz="1600" b="1" kern="1200" dirty="0">
              <a:solidFill>
                <a:schemeClr val="accent6">
                  <a:lumMod val="60000"/>
                  <a:lumOff val="40000"/>
                </a:schemeClr>
              </a:solidFill>
              <a:effectLst>
                <a:outerShdw blurRad="38100" dist="38100" dir="2700000" algn="tl">
                  <a:srgbClr val="000000">
                    <a:alpha val="43137"/>
                  </a:srgbClr>
                </a:outerShdw>
              </a:effectLst>
              <a:latin typeface="Calibri" panose="020F0502020204030204"/>
              <a:ea typeface="+mn-ea"/>
              <a:cs typeface="+mn-cs"/>
            </a:rPr>
            <a:t>すぐに成就</a:t>
          </a:r>
          <a:r>
            <a:rPr lang="es-ES" sz="1600" b="1" kern="1200" dirty="0">
              <a:solidFill>
                <a:schemeClr val="accent6">
                  <a:lumMod val="60000"/>
                  <a:lumOff val="40000"/>
                </a:schemeClr>
              </a:solidFill>
              <a:effectLst>
                <a:outerShdw blurRad="38100" dist="38100" dir="2700000" algn="tl">
                  <a:srgbClr val="000000">
                    <a:alpha val="43137"/>
                  </a:srgbClr>
                </a:outerShdw>
              </a:effectLst>
              <a:latin typeface="Calibri" panose="020F0502020204030204"/>
              <a:ea typeface="+mn-ea"/>
              <a:cs typeface="+mn-cs"/>
            </a:rPr>
            <a:t>:</a:t>
          </a:r>
          <a:r>
            <a:rPr lang="es-ES" sz="1600" b="1" kern="1200" dirty="0">
              <a:effectLst>
                <a:outerShdw blurRad="38100" dist="38100" dir="2700000" algn="tl">
                  <a:srgbClr val="000000">
                    <a:alpha val="43137"/>
                  </a:srgbClr>
                </a:outerShdw>
              </a:effectLst>
              <a:latin typeface="Calibri" panose="020F0502020204030204"/>
              <a:ea typeface="+mn-ea"/>
              <a:cs typeface="+mn-cs"/>
            </a:rPr>
            <a:t> </a:t>
          </a:r>
          <a:r>
            <a:rPr lang="ja-JP" altLang="en-US" sz="1200" b="1" kern="1200" dirty="0">
              <a:effectLst>
                <a:outerShdw blurRad="38100" dist="38100" dir="2700000" algn="tl">
                  <a:srgbClr val="000000">
                    <a:alpha val="43137"/>
                  </a:srgbClr>
                </a:outerShdw>
              </a:effectLst>
              <a:latin typeface="Calibri" panose="020F0502020204030204"/>
              <a:ea typeface="+mn-ea"/>
              <a:cs typeface="+mn-cs"/>
            </a:rPr>
            <a:t>マヘル・シャラル・ハシ・バズ</a:t>
          </a:r>
          <a:r>
            <a:rPr lang="es-ES" sz="1200" b="1" kern="1200" dirty="0">
              <a:effectLst>
                <a:outerShdw blurRad="38100" dist="38100" dir="2700000" algn="tl">
                  <a:srgbClr val="000000">
                    <a:alpha val="43137"/>
                  </a:srgbClr>
                </a:outerShdw>
              </a:effectLst>
              <a:latin typeface="Calibri" panose="020F0502020204030204"/>
              <a:ea typeface="+mn-ea"/>
              <a:cs typeface="+mn-cs"/>
            </a:rPr>
            <a:t> </a:t>
          </a:r>
          <a:r>
            <a:rPr lang="es-ES" sz="1100" b="1" kern="1200" dirty="0">
              <a:effectLst>
                <a:outerShdw blurRad="38100" dist="38100" dir="2700000" algn="tl">
                  <a:srgbClr val="000000">
                    <a:alpha val="43137"/>
                  </a:srgbClr>
                </a:outerShdw>
              </a:effectLst>
              <a:latin typeface="Calibri" panose="020F0502020204030204"/>
              <a:ea typeface="+mn-ea"/>
              <a:cs typeface="+mn-cs"/>
            </a:rPr>
            <a:t>(</a:t>
          </a:r>
          <a:r>
            <a:rPr lang="ja-JP" altLang="en-US" sz="1100" b="1" kern="1200" dirty="0">
              <a:effectLst>
                <a:outerShdw blurRad="38100" dist="38100" dir="2700000" algn="tl">
                  <a:srgbClr val="000000">
                    <a:alpha val="43137"/>
                  </a:srgbClr>
                </a:outerShdw>
              </a:effectLst>
              <a:latin typeface="Calibri" panose="020F0502020204030204"/>
              <a:ea typeface="+mn-ea"/>
              <a:cs typeface="+mn-cs"/>
            </a:rPr>
            <a:t>イザヤ</a:t>
          </a:r>
          <a:r>
            <a:rPr lang="es-ES" sz="1100" b="1" kern="1200" dirty="0">
              <a:effectLst>
                <a:outerShdw blurRad="38100" dist="38100" dir="2700000" algn="tl">
                  <a:srgbClr val="000000">
                    <a:alpha val="43137"/>
                  </a:srgbClr>
                </a:outerShdw>
              </a:effectLst>
              <a:latin typeface="Calibri" panose="020F0502020204030204"/>
              <a:ea typeface="+mn-ea"/>
              <a:cs typeface="+mn-cs"/>
            </a:rPr>
            <a:t> 8:1,18)</a:t>
          </a:r>
          <a:endParaRPr lang="es-ES" sz="1400" b="1" kern="1200" dirty="0">
            <a:effectLst>
              <a:outerShdw blurRad="38100" dist="38100" dir="2700000" algn="tl">
                <a:srgbClr val="000000">
                  <a:alpha val="43137"/>
                </a:srgbClr>
              </a:outerShdw>
            </a:effectLst>
            <a:latin typeface="Calibri" panose="020F0502020204030204"/>
            <a:ea typeface="+mn-ea"/>
            <a:cs typeface="+mn-cs"/>
          </a:endParaRPr>
        </a:p>
      </dgm:t>
    </dgm:pt>
    <dgm:pt modelId="{43BC4266-64C8-41EA-AC1A-F8968EDF20F9}" type="parTrans" cxnId="{4B2A6E88-88BA-4119-A926-AA16DD48D14A}">
      <dgm:prSet/>
      <dgm:spPr/>
      <dgm:t>
        <a:bodyPr/>
        <a:lstStyle/>
        <a:p>
          <a:endParaRPr lang="es-ES"/>
        </a:p>
      </dgm:t>
    </dgm:pt>
    <dgm:pt modelId="{48DEB404-D74F-4A0C-8CCE-B7D7AC046C55}" type="sibTrans" cxnId="{4B2A6E88-88BA-4119-A926-AA16DD48D14A}">
      <dgm:prSet/>
      <dgm:spPr/>
      <dgm:t>
        <a:bodyPr/>
        <a:lstStyle/>
        <a:p>
          <a:endParaRPr lang="es-ES"/>
        </a:p>
      </dgm:t>
    </dgm:pt>
    <dgm:pt modelId="{661AF260-56AB-4716-BA05-668E37292B20}">
      <dgm:prSet custT="1"/>
      <dgm:spPr/>
      <dgm:t>
        <a:bodyPr/>
        <a:lstStyle/>
        <a:p>
          <a:r>
            <a:rPr lang="ja-JP" altLang="en-US" sz="1600" b="1" kern="1200" dirty="0">
              <a:solidFill>
                <a:schemeClr val="accent5">
                  <a:lumMod val="60000"/>
                  <a:lumOff val="40000"/>
                </a:schemeClr>
              </a:solidFill>
              <a:effectLst>
                <a:outerShdw blurRad="38100" dist="38100" dir="2700000" algn="tl">
                  <a:srgbClr val="000000">
                    <a:alpha val="43137"/>
                  </a:srgbClr>
                </a:outerShdw>
              </a:effectLst>
              <a:latin typeface="Calibri" panose="020F0502020204030204"/>
              <a:ea typeface="+mn-ea"/>
              <a:cs typeface="+mn-cs"/>
            </a:rPr>
            <a:t>将来に成就</a:t>
          </a:r>
          <a:r>
            <a:rPr lang="es-ES" sz="1600" b="1" kern="1200" dirty="0">
              <a:solidFill>
                <a:schemeClr val="accent5">
                  <a:lumMod val="60000"/>
                  <a:lumOff val="40000"/>
                </a:schemeClr>
              </a:solidFill>
              <a:effectLst>
                <a:outerShdw blurRad="38100" dist="38100" dir="2700000" algn="tl">
                  <a:srgbClr val="000000">
                    <a:alpha val="43137"/>
                  </a:srgbClr>
                </a:outerShdw>
              </a:effectLst>
              <a:latin typeface="Calibri" panose="020F0502020204030204"/>
              <a:ea typeface="+mn-ea"/>
              <a:cs typeface="+mn-cs"/>
            </a:rPr>
            <a:t>:</a:t>
          </a:r>
          <a:r>
            <a:rPr lang="es-ES" sz="1600" b="1" kern="1200" dirty="0">
              <a:effectLst>
                <a:outerShdw blurRad="38100" dist="38100" dir="2700000" algn="tl">
                  <a:srgbClr val="000000">
                    <a:alpha val="43137"/>
                  </a:srgbClr>
                </a:outerShdw>
              </a:effectLst>
              <a:latin typeface="Calibri" panose="020F0502020204030204"/>
              <a:ea typeface="+mn-ea"/>
              <a:cs typeface="+mn-cs"/>
            </a:rPr>
            <a:t> </a:t>
          </a:r>
          <a:r>
            <a:rPr lang="ja-JP" altLang="en-US" sz="1600" b="1" kern="1200" dirty="0">
              <a:effectLst>
                <a:outerShdw blurRad="38100" dist="38100" dir="2700000" algn="tl">
                  <a:srgbClr val="000000">
                    <a:alpha val="43137"/>
                  </a:srgbClr>
                </a:outerShdw>
              </a:effectLst>
              <a:latin typeface="Calibri" panose="020F0502020204030204"/>
              <a:ea typeface="+mn-ea"/>
              <a:cs typeface="+mn-cs"/>
            </a:rPr>
            <a:t>イエス・キリスト</a:t>
          </a:r>
          <a:r>
            <a:rPr lang="es-ES" sz="1600" b="1" kern="1200" dirty="0">
              <a:effectLst>
                <a:outerShdw blurRad="38100" dist="38100" dir="2700000" algn="tl">
                  <a:srgbClr val="000000">
                    <a:alpha val="43137"/>
                  </a:srgbClr>
                </a:outerShdw>
              </a:effectLst>
              <a:latin typeface="Calibri" panose="020F0502020204030204"/>
              <a:ea typeface="+mn-ea"/>
              <a:cs typeface="+mn-cs"/>
            </a:rPr>
            <a:t> (</a:t>
          </a:r>
          <a:r>
            <a:rPr lang="ja-JP" altLang="en-US" sz="1600" b="1" kern="1200" dirty="0">
              <a:effectLst>
                <a:outerShdw blurRad="38100" dist="38100" dir="2700000" algn="tl">
                  <a:srgbClr val="000000">
                    <a:alpha val="43137"/>
                  </a:srgbClr>
                </a:outerShdw>
              </a:effectLst>
              <a:latin typeface="Calibri" panose="020F0502020204030204"/>
              <a:ea typeface="+mn-ea"/>
              <a:cs typeface="+mn-cs"/>
            </a:rPr>
            <a:t>ルカ</a:t>
          </a:r>
          <a:r>
            <a:rPr lang="es-ES" sz="1600" b="1" kern="1200" dirty="0">
              <a:effectLst>
                <a:outerShdw blurRad="38100" dist="38100" dir="2700000" algn="tl">
                  <a:srgbClr val="000000">
                    <a:alpha val="43137"/>
                  </a:srgbClr>
                </a:outerShdw>
              </a:effectLst>
              <a:latin typeface="Calibri" panose="020F0502020204030204"/>
              <a:ea typeface="+mn-ea"/>
              <a:cs typeface="+mn-cs"/>
            </a:rPr>
            <a:t> 1:31)</a:t>
          </a:r>
        </a:p>
      </dgm:t>
    </dgm:pt>
    <dgm:pt modelId="{AD0DF9CC-0EA0-4815-8CD2-993B43BC3CEB}" type="parTrans" cxnId="{64885E43-41CA-4133-8C49-6A689D4EF170}">
      <dgm:prSet/>
      <dgm:spPr/>
      <dgm:t>
        <a:bodyPr/>
        <a:lstStyle/>
        <a:p>
          <a:endParaRPr lang="es-ES"/>
        </a:p>
      </dgm:t>
    </dgm:pt>
    <dgm:pt modelId="{452107F7-1627-41FE-AC1F-9279134CF178}" type="sibTrans" cxnId="{64885E43-41CA-4133-8C49-6A689D4EF170}">
      <dgm:prSet/>
      <dgm:spPr/>
      <dgm:t>
        <a:bodyPr/>
        <a:lstStyle/>
        <a:p>
          <a:endParaRPr lang="es-ES"/>
        </a:p>
      </dgm:t>
    </dgm:pt>
    <dgm:pt modelId="{E78628E7-3405-4D2E-B2F3-546C80274AAB}" type="pres">
      <dgm:prSet presAssocID="{C9127B81-16E7-4087-8FDC-15BB480C9D88}" presName="vert0" presStyleCnt="0">
        <dgm:presLayoutVars>
          <dgm:dir/>
          <dgm:animOne val="branch"/>
          <dgm:animLvl val="lvl"/>
        </dgm:presLayoutVars>
      </dgm:prSet>
      <dgm:spPr/>
      <dgm:t>
        <a:bodyPr/>
        <a:lstStyle/>
        <a:p>
          <a:endParaRPr kumimoji="1" lang="ja-JP" altLang="en-US"/>
        </a:p>
      </dgm:t>
    </dgm:pt>
    <dgm:pt modelId="{FF6C2567-BD91-4161-AEC7-E10BC0ED169E}" type="pres">
      <dgm:prSet presAssocID="{377D72B6-9F22-47C9-8890-27C4485A0EBC}" presName="thickLine" presStyleLbl="alignNode1" presStyleIdx="0" presStyleCnt="2"/>
      <dgm:spPr/>
    </dgm:pt>
    <dgm:pt modelId="{B8917710-A206-43D9-9553-9552FC30CF37}" type="pres">
      <dgm:prSet presAssocID="{377D72B6-9F22-47C9-8890-27C4485A0EBC}" presName="horz1" presStyleCnt="0"/>
      <dgm:spPr/>
    </dgm:pt>
    <dgm:pt modelId="{C5A28EA1-765C-4913-A28D-EC9777200A64}" type="pres">
      <dgm:prSet presAssocID="{377D72B6-9F22-47C9-8890-27C4485A0EBC}" presName="tx1" presStyleLbl="revTx" presStyleIdx="0" presStyleCnt="6"/>
      <dgm:spPr/>
      <dgm:t>
        <a:bodyPr/>
        <a:lstStyle/>
        <a:p>
          <a:endParaRPr kumimoji="1" lang="ja-JP" altLang="en-US"/>
        </a:p>
      </dgm:t>
    </dgm:pt>
    <dgm:pt modelId="{1B41B768-4655-42F9-AE95-AD4BDB16778A}" type="pres">
      <dgm:prSet presAssocID="{377D72B6-9F22-47C9-8890-27C4485A0EBC}" presName="vert1" presStyleCnt="0"/>
      <dgm:spPr/>
    </dgm:pt>
    <dgm:pt modelId="{34DE0674-685D-4459-BF48-079C372CA962}" type="pres">
      <dgm:prSet presAssocID="{47685EB2-BB31-40CA-8C25-518008C21F12}" presName="vertSpace2a" presStyleCnt="0"/>
      <dgm:spPr/>
    </dgm:pt>
    <dgm:pt modelId="{2485A003-D4B9-4B59-984B-BD1FDDAF1FE3}" type="pres">
      <dgm:prSet presAssocID="{47685EB2-BB31-40CA-8C25-518008C21F12}" presName="horz2" presStyleCnt="0"/>
      <dgm:spPr/>
    </dgm:pt>
    <dgm:pt modelId="{4F0CCCA1-B7F2-4B39-B2FF-158AF0E3D7F3}" type="pres">
      <dgm:prSet presAssocID="{47685EB2-BB31-40CA-8C25-518008C21F12}" presName="horzSpace2" presStyleCnt="0"/>
      <dgm:spPr/>
    </dgm:pt>
    <dgm:pt modelId="{D8B800F2-5DEA-4785-BD76-17A3D60A54D5}" type="pres">
      <dgm:prSet presAssocID="{47685EB2-BB31-40CA-8C25-518008C21F12}" presName="tx2" presStyleLbl="revTx" presStyleIdx="1" presStyleCnt="6" custLinFactNeighborX="-5725"/>
      <dgm:spPr/>
      <dgm:t>
        <a:bodyPr/>
        <a:lstStyle/>
        <a:p>
          <a:endParaRPr kumimoji="1" lang="ja-JP" altLang="en-US"/>
        </a:p>
      </dgm:t>
    </dgm:pt>
    <dgm:pt modelId="{F9414FFB-B4F3-4B7B-9C44-4764EC4CB851}" type="pres">
      <dgm:prSet presAssocID="{47685EB2-BB31-40CA-8C25-518008C21F12}" presName="vert2" presStyleCnt="0"/>
      <dgm:spPr/>
    </dgm:pt>
    <dgm:pt modelId="{91321246-6BB2-4D5D-9AB3-99599AA7395B}" type="pres">
      <dgm:prSet presAssocID="{47685EB2-BB31-40CA-8C25-518008C21F12}" presName="thinLine2b" presStyleLbl="callout" presStyleIdx="0" presStyleCnt="4" custLinFactNeighborX="-1778"/>
      <dgm:spPr/>
    </dgm:pt>
    <dgm:pt modelId="{AB13EF8E-1B4B-4F15-9581-2ABBEAD55887}" type="pres">
      <dgm:prSet presAssocID="{47685EB2-BB31-40CA-8C25-518008C21F12}" presName="vertSpace2b" presStyleCnt="0"/>
      <dgm:spPr/>
    </dgm:pt>
    <dgm:pt modelId="{F6DA7927-3945-4932-BFF5-4C3F5F0C2E08}" type="pres">
      <dgm:prSet presAssocID="{990C09FD-8DDB-44BC-9656-3D5765D71370}" presName="horz2" presStyleCnt="0"/>
      <dgm:spPr/>
    </dgm:pt>
    <dgm:pt modelId="{7876C8EC-6D26-4F74-90F9-BFE517C2DA04}" type="pres">
      <dgm:prSet presAssocID="{990C09FD-8DDB-44BC-9656-3D5765D71370}" presName="horzSpace2" presStyleCnt="0"/>
      <dgm:spPr/>
    </dgm:pt>
    <dgm:pt modelId="{CCA8F58D-1560-42A0-8E09-156EC2EDC2C1}" type="pres">
      <dgm:prSet presAssocID="{990C09FD-8DDB-44BC-9656-3D5765D71370}" presName="tx2" presStyleLbl="revTx" presStyleIdx="2" presStyleCnt="6" custLinFactNeighborX="-5509" custLinFactNeighborY="-1419"/>
      <dgm:spPr/>
      <dgm:t>
        <a:bodyPr/>
        <a:lstStyle/>
        <a:p>
          <a:endParaRPr kumimoji="1" lang="ja-JP" altLang="en-US"/>
        </a:p>
      </dgm:t>
    </dgm:pt>
    <dgm:pt modelId="{A83688E4-EA9E-49AE-B748-6582381AFB30}" type="pres">
      <dgm:prSet presAssocID="{990C09FD-8DDB-44BC-9656-3D5765D71370}" presName="vert2" presStyleCnt="0"/>
      <dgm:spPr/>
    </dgm:pt>
    <dgm:pt modelId="{C153F67F-F071-4F12-A558-A0648E14ADD6}" type="pres">
      <dgm:prSet presAssocID="{990C09FD-8DDB-44BC-9656-3D5765D71370}" presName="thinLine2b" presStyleLbl="callout" presStyleIdx="1" presStyleCnt="4"/>
      <dgm:spPr/>
    </dgm:pt>
    <dgm:pt modelId="{B992A99F-359D-4391-9E07-9E9A8D5A47C0}" type="pres">
      <dgm:prSet presAssocID="{990C09FD-8DDB-44BC-9656-3D5765D71370}" presName="vertSpace2b" presStyleCnt="0"/>
      <dgm:spPr/>
    </dgm:pt>
    <dgm:pt modelId="{33645CE2-D9B2-4770-A52A-E8974120E526}" type="pres">
      <dgm:prSet presAssocID="{71060472-0C38-4495-A700-B6B9309B9695}" presName="thickLine" presStyleLbl="alignNode1" presStyleIdx="1" presStyleCnt="2"/>
      <dgm:spPr/>
    </dgm:pt>
    <dgm:pt modelId="{6F513E02-939A-4461-924A-9B3E310C3CA3}" type="pres">
      <dgm:prSet presAssocID="{71060472-0C38-4495-A700-B6B9309B9695}" presName="horz1" presStyleCnt="0"/>
      <dgm:spPr/>
    </dgm:pt>
    <dgm:pt modelId="{850BE2CA-B033-4E38-8257-72FDE825A037}" type="pres">
      <dgm:prSet presAssocID="{71060472-0C38-4495-A700-B6B9309B9695}" presName="tx1" presStyleLbl="revTx" presStyleIdx="3" presStyleCnt="6" custScaleX="133385" custLinFactNeighborX="317" custLinFactNeighborY="1372"/>
      <dgm:spPr>
        <a:xfrm>
          <a:off x="0" y="587829"/>
          <a:ext cx="879130" cy="587829"/>
        </a:xfrm>
        <a:prstGeom prst="rect">
          <a:avLst/>
        </a:prstGeom>
      </dgm:spPr>
      <dgm:t>
        <a:bodyPr/>
        <a:lstStyle/>
        <a:p>
          <a:endParaRPr kumimoji="1" lang="ja-JP" altLang="en-US"/>
        </a:p>
      </dgm:t>
    </dgm:pt>
    <dgm:pt modelId="{970C24FD-9AF2-4B3D-8A70-1A98A3287AEB}" type="pres">
      <dgm:prSet presAssocID="{71060472-0C38-4495-A700-B6B9309B9695}" presName="vert1" presStyleCnt="0"/>
      <dgm:spPr/>
    </dgm:pt>
    <dgm:pt modelId="{70E013E3-B184-4F7E-B4B2-DA379CF98865}" type="pres">
      <dgm:prSet presAssocID="{BDC6A9D3-E41F-45EA-8F76-FF327920EB8D}" presName="vertSpace2a" presStyleCnt="0"/>
      <dgm:spPr/>
    </dgm:pt>
    <dgm:pt modelId="{257953DB-52D2-4179-A5AA-7BABD6939AED}" type="pres">
      <dgm:prSet presAssocID="{BDC6A9D3-E41F-45EA-8F76-FF327920EB8D}" presName="horz2" presStyleCnt="0"/>
      <dgm:spPr/>
    </dgm:pt>
    <dgm:pt modelId="{AB3D4802-3900-410B-8CA0-056FA8CCFD94}" type="pres">
      <dgm:prSet presAssocID="{BDC6A9D3-E41F-45EA-8F76-FF327920EB8D}" presName="horzSpace2" presStyleCnt="0"/>
      <dgm:spPr/>
    </dgm:pt>
    <dgm:pt modelId="{7774F6F1-C4AC-434B-89BF-95C59C2439BF}" type="pres">
      <dgm:prSet presAssocID="{BDC6A9D3-E41F-45EA-8F76-FF327920EB8D}" presName="tx2" presStyleLbl="revTx" presStyleIdx="4" presStyleCnt="6" custScaleX="157409" custLinFactNeighborX="202" custLinFactNeighborY="5515"/>
      <dgm:spPr/>
      <dgm:t>
        <a:bodyPr/>
        <a:lstStyle/>
        <a:p>
          <a:endParaRPr kumimoji="1" lang="ja-JP" altLang="en-US"/>
        </a:p>
      </dgm:t>
    </dgm:pt>
    <dgm:pt modelId="{AA9FEDE6-8CEE-4DA8-9BE7-FA4381C0ECE5}" type="pres">
      <dgm:prSet presAssocID="{BDC6A9D3-E41F-45EA-8F76-FF327920EB8D}" presName="vert2" presStyleCnt="0"/>
      <dgm:spPr/>
    </dgm:pt>
    <dgm:pt modelId="{2732598A-92E4-40D0-8186-C7A1FD7C59A4}" type="pres">
      <dgm:prSet presAssocID="{BDC6A9D3-E41F-45EA-8F76-FF327920EB8D}" presName="thinLine2b" presStyleLbl="callout" presStyleIdx="2" presStyleCnt="4" custFlipVert="0" custSzY="45720" custScaleX="163839" custLinFactNeighborX="4561" custLinFactNeighborY="74945"/>
      <dgm:spPr/>
    </dgm:pt>
    <dgm:pt modelId="{56914483-BF7D-42AD-8F1D-D600330E6227}" type="pres">
      <dgm:prSet presAssocID="{BDC6A9D3-E41F-45EA-8F76-FF327920EB8D}" presName="vertSpace2b" presStyleCnt="0"/>
      <dgm:spPr/>
    </dgm:pt>
    <dgm:pt modelId="{E8D0D24D-B705-43FA-B537-0D55208E616D}" type="pres">
      <dgm:prSet presAssocID="{661AF260-56AB-4716-BA05-668E37292B20}" presName="horz2" presStyleCnt="0"/>
      <dgm:spPr/>
    </dgm:pt>
    <dgm:pt modelId="{2A03BC72-C3BC-413C-977F-2CD284262E52}" type="pres">
      <dgm:prSet presAssocID="{661AF260-56AB-4716-BA05-668E37292B20}" presName="horzSpace2" presStyleCnt="0"/>
      <dgm:spPr/>
    </dgm:pt>
    <dgm:pt modelId="{4EF1D250-E2E4-4823-89BF-DFC78EA157AE}" type="pres">
      <dgm:prSet presAssocID="{661AF260-56AB-4716-BA05-668E37292B20}" presName="tx2" presStyleLbl="revTx" presStyleIdx="5" presStyleCnt="6" custScaleX="178302" custLinFactNeighborX="24702" custLinFactNeighborY="1806"/>
      <dgm:spPr/>
      <dgm:t>
        <a:bodyPr/>
        <a:lstStyle/>
        <a:p>
          <a:endParaRPr kumimoji="1" lang="ja-JP" altLang="en-US"/>
        </a:p>
      </dgm:t>
    </dgm:pt>
    <dgm:pt modelId="{20F18D96-7D38-49DA-A77F-9C619E9F1EAC}" type="pres">
      <dgm:prSet presAssocID="{661AF260-56AB-4716-BA05-668E37292B20}" presName="vert2" presStyleCnt="0"/>
      <dgm:spPr/>
    </dgm:pt>
    <dgm:pt modelId="{D935835C-9B58-48D2-ABB7-2BFD1D0B9374}" type="pres">
      <dgm:prSet presAssocID="{661AF260-56AB-4716-BA05-668E37292B20}" presName="thinLine2b" presStyleLbl="callout" presStyleIdx="3" presStyleCnt="4"/>
      <dgm:spPr/>
    </dgm:pt>
    <dgm:pt modelId="{385C1F07-231B-4B2D-A901-EB7CE97D3AD4}" type="pres">
      <dgm:prSet presAssocID="{661AF260-56AB-4716-BA05-668E37292B20}" presName="vertSpace2b" presStyleCnt="0"/>
      <dgm:spPr/>
    </dgm:pt>
  </dgm:ptLst>
  <dgm:cxnLst>
    <dgm:cxn modelId="{248DC624-0A07-4830-A4C9-556C578405A6}" srcId="{C9127B81-16E7-4087-8FDC-15BB480C9D88}" destId="{71060472-0C38-4495-A700-B6B9309B9695}" srcOrd="1" destOrd="0" parTransId="{EDEAE3E6-44C8-4572-ABB6-3C0C2166C2DA}" sibTransId="{EDD3B6EC-FE80-4F0B-9C2D-F9D5E2A4F90F}"/>
    <dgm:cxn modelId="{838EFEB9-3403-44EC-8E16-72F5D1990D3D}" type="presOf" srcId="{47685EB2-BB31-40CA-8C25-518008C21F12}" destId="{D8B800F2-5DEA-4785-BD76-17A3D60A54D5}" srcOrd="0" destOrd="0" presId="urn:microsoft.com/office/officeart/2008/layout/LinedList"/>
    <dgm:cxn modelId="{15CFC3F0-B2FE-4DAC-A9DA-CA133CB0849A}" type="presOf" srcId="{661AF260-56AB-4716-BA05-668E37292B20}" destId="{4EF1D250-E2E4-4823-89BF-DFC78EA157AE}" srcOrd="0" destOrd="0" presId="urn:microsoft.com/office/officeart/2008/layout/LinedList"/>
    <dgm:cxn modelId="{C36AB001-7EC2-40C8-B9CB-0A66B7911F48}" type="presOf" srcId="{C9127B81-16E7-4087-8FDC-15BB480C9D88}" destId="{E78628E7-3405-4D2E-B2F3-546C80274AAB}" srcOrd="0" destOrd="0" presId="urn:microsoft.com/office/officeart/2008/layout/LinedList"/>
    <dgm:cxn modelId="{64885E43-41CA-4133-8C49-6A689D4EF170}" srcId="{71060472-0C38-4495-A700-B6B9309B9695}" destId="{661AF260-56AB-4716-BA05-668E37292B20}" srcOrd="1" destOrd="0" parTransId="{AD0DF9CC-0EA0-4815-8CD2-993B43BC3CEB}" sibTransId="{452107F7-1627-41FE-AC1F-9279134CF178}"/>
    <dgm:cxn modelId="{049E57ED-1412-49C0-8766-C86B398D3AA1}" srcId="{377D72B6-9F22-47C9-8890-27C4485A0EBC}" destId="{47685EB2-BB31-40CA-8C25-518008C21F12}" srcOrd="0" destOrd="0" parTransId="{4D4530F9-AF71-4E61-A6ED-7A564A54CE70}" sibTransId="{732D1956-A8B4-4B8B-B7BE-8FAC1A05F1D1}"/>
    <dgm:cxn modelId="{EF2ADEB9-02C9-4693-A762-EEAB2E2691E2}" type="presOf" srcId="{BDC6A9D3-E41F-45EA-8F76-FF327920EB8D}" destId="{7774F6F1-C4AC-434B-89BF-95C59C2439BF}" srcOrd="0" destOrd="0" presId="urn:microsoft.com/office/officeart/2008/layout/LinedList"/>
    <dgm:cxn modelId="{52475418-D9DF-464B-AF70-3ADA09303406}" srcId="{C9127B81-16E7-4087-8FDC-15BB480C9D88}" destId="{377D72B6-9F22-47C9-8890-27C4485A0EBC}" srcOrd="0" destOrd="0" parTransId="{8D33FE10-E1BD-4494-9947-31B8B95F9BE3}" sibTransId="{DD7815A2-F466-43D4-B8C6-BDE54EA73BE3}"/>
    <dgm:cxn modelId="{01F184DD-717F-4C3A-A790-26EE44E2D10B}" type="presOf" srcId="{990C09FD-8DDB-44BC-9656-3D5765D71370}" destId="{CCA8F58D-1560-42A0-8E09-156EC2EDC2C1}" srcOrd="0" destOrd="0" presId="urn:microsoft.com/office/officeart/2008/layout/LinedList"/>
    <dgm:cxn modelId="{1A93C15C-DD87-4A29-8A8B-A627AAE2BE07}" type="presOf" srcId="{377D72B6-9F22-47C9-8890-27C4485A0EBC}" destId="{C5A28EA1-765C-4913-A28D-EC9777200A64}" srcOrd="0" destOrd="0" presId="urn:microsoft.com/office/officeart/2008/layout/LinedList"/>
    <dgm:cxn modelId="{4B2A6E88-88BA-4119-A926-AA16DD48D14A}" srcId="{71060472-0C38-4495-A700-B6B9309B9695}" destId="{BDC6A9D3-E41F-45EA-8F76-FF327920EB8D}" srcOrd="0" destOrd="0" parTransId="{43BC4266-64C8-41EA-AC1A-F8968EDF20F9}" sibTransId="{48DEB404-D74F-4A0C-8CCE-B7D7AC046C55}"/>
    <dgm:cxn modelId="{0D9F20E8-083C-4229-84D2-F05CBB02CBA9}" srcId="{377D72B6-9F22-47C9-8890-27C4485A0EBC}" destId="{990C09FD-8DDB-44BC-9656-3D5765D71370}" srcOrd="1" destOrd="0" parTransId="{4449A737-4440-495D-9D49-970872391461}" sibTransId="{C69CF9AD-A648-441B-BBD9-FB3CB39E0EFD}"/>
    <dgm:cxn modelId="{021652F3-84F6-411A-8CCD-2B3C134BB244}" type="presOf" srcId="{71060472-0C38-4495-A700-B6B9309B9695}" destId="{850BE2CA-B033-4E38-8257-72FDE825A037}" srcOrd="0" destOrd="0" presId="urn:microsoft.com/office/officeart/2008/layout/LinedList"/>
    <dgm:cxn modelId="{12B18FA2-FBE0-4119-AAD9-141F3F7F47DC}" type="presParOf" srcId="{E78628E7-3405-4D2E-B2F3-546C80274AAB}" destId="{FF6C2567-BD91-4161-AEC7-E10BC0ED169E}" srcOrd="0" destOrd="0" presId="urn:microsoft.com/office/officeart/2008/layout/LinedList"/>
    <dgm:cxn modelId="{B0E14F44-B445-4754-9C6D-851A4427814F}" type="presParOf" srcId="{E78628E7-3405-4D2E-B2F3-546C80274AAB}" destId="{B8917710-A206-43D9-9553-9552FC30CF37}" srcOrd="1" destOrd="0" presId="urn:microsoft.com/office/officeart/2008/layout/LinedList"/>
    <dgm:cxn modelId="{DF778C71-9888-42CA-8333-304753F942AD}" type="presParOf" srcId="{B8917710-A206-43D9-9553-9552FC30CF37}" destId="{C5A28EA1-765C-4913-A28D-EC9777200A64}" srcOrd="0" destOrd="0" presId="urn:microsoft.com/office/officeart/2008/layout/LinedList"/>
    <dgm:cxn modelId="{04A35B69-245D-409E-8BD8-17F75452A2F9}" type="presParOf" srcId="{B8917710-A206-43D9-9553-9552FC30CF37}" destId="{1B41B768-4655-42F9-AE95-AD4BDB16778A}" srcOrd="1" destOrd="0" presId="urn:microsoft.com/office/officeart/2008/layout/LinedList"/>
    <dgm:cxn modelId="{87C8651B-C77C-475A-9D91-3BFC7EF04DC5}" type="presParOf" srcId="{1B41B768-4655-42F9-AE95-AD4BDB16778A}" destId="{34DE0674-685D-4459-BF48-079C372CA962}" srcOrd="0" destOrd="0" presId="urn:microsoft.com/office/officeart/2008/layout/LinedList"/>
    <dgm:cxn modelId="{8C9DDC5C-3822-409D-9820-38B2544507D6}" type="presParOf" srcId="{1B41B768-4655-42F9-AE95-AD4BDB16778A}" destId="{2485A003-D4B9-4B59-984B-BD1FDDAF1FE3}" srcOrd="1" destOrd="0" presId="urn:microsoft.com/office/officeart/2008/layout/LinedList"/>
    <dgm:cxn modelId="{34E66E62-5697-4AE6-81FC-5307FAAE883A}" type="presParOf" srcId="{2485A003-D4B9-4B59-984B-BD1FDDAF1FE3}" destId="{4F0CCCA1-B7F2-4B39-B2FF-158AF0E3D7F3}" srcOrd="0" destOrd="0" presId="urn:microsoft.com/office/officeart/2008/layout/LinedList"/>
    <dgm:cxn modelId="{58CEEC29-B432-43C5-93C9-7D70224A133E}" type="presParOf" srcId="{2485A003-D4B9-4B59-984B-BD1FDDAF1FE3}" destId="{D8B800F2-5DEA-4785-BD76-17A3D60A54D5}" srcOrd="1" destOrd="0" presId="urn:microsoft.com/office/officeart/2008/layout/LinedList"/>
    <dgm:cxn modelId="{9F1E8333-60AE-498A-B238-ED382115D641}" type="presParOf" srcId="{2485A003-D4B9-4B59-984B-BD1FDDAF1FE3}" destId="{F9414FFB-B4F3-4B7B-9C44-4764EC4CB851}" srcOrd="2" destOrd="0" presId="urn:microsoft.com/office/officeart/2008/layout/LinedList"/>
    <dgm:cxn modelId="{8B1A0AF5-D7D9-4737-BD33-D759D2AB3B55}" type="presParOf" srcId="{1B41B768-4655-42F9-AE95-AD4BDB16778A}" destId="{91321246-6BB2-4D5D-9AB3-99599AA7395B}" srcOrd="2" destOrd="0" presId="urn:microsoft.com/office/officeart/2008/layout/LinedList"/>
    <dgm:cxn modelId="{23CEC5C1-FB89-4A6F-8234-0C485FF540E4}" type="presParOf" srcId="{1B41B768-4655-42F9-AE95-AD4BDB16778A}" destId="{AB13EF8E-1B4B-4F15-9581-2ABBEAD55887}" srcOrd="3" destOrd="0" presId="urn:microsoft.com/office/officeart/2008/layout/LinedList"/>
    <dgm:cxn modelId="{A2F3D089-EC35-45D4-B61E-D4530CC5008A}" type="presParOf" srcId="{1B41B768-4655-42F9-AE95-AD4BDB16778A}" destId="{F6DA7927-3945-4932-BFF5-4C3F5F0C2E08}" srcOrd="4" destOrd="0" presId="urn:microsoft.com/office/officeart/2008/layout/LinedList"/>
    <dgm:cxn modelId="{EA72EB1B-B787-44D6-B456-D8989D155F3A}" type="presParOf" srcId="{F6DA7927-3945-4932-BFF5-4C3F5F0C2E08}" destId="{7876C8EC-6D26-4F74-90F9-BFE517C2DA04}" srcOrd="0" destOrd="0" presId="urn:microsoft.com/office/officeart/2008/layout/LinedList"/>
    <dgm:cxn modelId="{567105CF-455E-405F-A011-D1DB8D0C746F}" type="presParOf" srcId="{F6DA7927-3945-4932-BFF5-4C3F5F0C2E08}" destId="{CCA8F58D-1560-42A0-8E09-156EC2EDC2C1}" srcOrd="1" destOrd="0" presId="urn:microsoft.com/office/officeart/2008/layout/LinedList"/>
    <dgm:cxn modelId="{901E2172-6317-4580-8A4A-54781AC3B8EA}" type="presParOf" srcId="{F6DA7927-3945-4932-BFF5-4C3F5F0C2E08}" destId="{A83688E4-EA9E-49AE-B748-6582381AFB30}" srcOrd="2" destOrd="0" presId="urn:microsoft.com/office/officeart/2008/layout/LinedList"/>
    <dgm:cxn modelId="{8161BF98-3278-4F55-B701-82DC90AC2E48}" type="presParOf" srcId="{1B41B768-4655-42F9-AE95-AD4BDB16778A}" destId="{C153F67F-F071-4F12-A558-A0648E14ADD6}" srcOrd="5" destOrd="0" presId="urn:microsoft.com/office/officeart/2008/layout/LinedList"/>
    <dgm:cxn modelId="{C3F689A0-53BE-451F-B503-9F9BBFA9D65D}" type="presParOf" srcId="{1B41B768-4655-42F9-AE95-AD4BDB16778A}" destId="{B992A99F-359D-4391-9E07-9E9A8D5A47C0}" srcOrd="6" destOrd="0" presId="urn:microsoft.com/office/officeart/2008/layout/LinedList"/>
    <dgm:cxn modelId="{B1117B39-4775-484C-ACFE-3339501104FE}" type="presParOf" srcId="{E78628E7-3405-4D2E-B2F3-546C80274AAB}" destId="{33645CE2-D9B2-4770-A52A-E8974120E526}" srcOrd="2" destOrd="0" presId="urn:microsoft.com/office/officeart/2008/layout/LinedList"/>
    <dgm:cxn modelId="{5409306D-429F-473F-9084-46FF3E28F8DB}" type="presParOf" srcId="{E78628E7-3405-4D2E-B2F3-546C80274AAB}" destId="{6F513E02-939A-4461-924A-9B3E310C3CA3}" srcOrd="3" destOrd="0" presId="urn:microsoft.com/office/officeart/2008/layout/LinedList"/>
    <dgm:cxn modelId="{63D76DCD-7EF5-4A36-8E45-5201080F8932}" type="presParOf" srcId="{6F513E02-939A-4461-924A-9B3E310C3CA3}" destId="{850BE2CA-B033-4E38-8257-72FDE825A037}" srcOrd="0" destOrd="0" presId="urn:microsoft.com/office/officeart/2008/layout/LinedList"/>
    <dgm:cxn modelId="{CD0959AB-4AFC-4BF7-A8C3-8F45B5875FF3}" type="presParOf" srcId="{6F513E02-939A-4461-924A-9B3E310C3CA3}" destId="{970C24FD-9AF2-4B3D-8A70-1A98A3287AEB}" srcOrd="1" destOrd="0" presId="urn:microsoft.com/office/officeart/2008/layout/LinedList"/>
    <dgm:cxn modelId="{86846F11-F271-4963-8051-D91E8A97587A}" type="presParOf" srcId="{970C24FD-9AF2-4B3D-8A70-1A98A3287AEB}" destId="{70E013E3-B184-4F7E-B4B2-DA379CF98865}" srcOrd="0" destOrd="0" presId="urn:microsoft.com/office/officeart/2008/layout/LinedList"/>
    <dgm:cxn modelId="{97018997-F72F-4AE2-99B2-64667586AF2D}" type="presParOf" srcId="{970C24FD-9AF2-4B3D-8A70-1A98A3287AEB}" destId="{257953DB-52D2-4179-A5AA-7BABD6939AED}" srcOrd="1" destOrd="0" presId="urn:microsoft.com/office/officeart/2008/layout/LinedList"/>
    <dgm:cxn modelId="{C5FAAA9D-0A62-4324-B845-85FC26BB7592}" type="presParOf" srcId="{257953DB-52D2-4179-A5AA-7BABD6939AED}" destId="{AB3D4802-3900-410B-8CA0-056FA8CCFD94}" srcOrd="0" destOrd="0" presId="urn:microsoft.com/office/officeart/2008/layout/LinedList"/>
    <dgm:cxn modelId="{BAF398E5-E639-4C9F-A7F1-2278699E31F2}" type="presParOf" srcId="{257953DB-52D2-4179-A5AA-7BABD6939AED}" destId="{7774F6F1-C4AC-434B-89BF-95C59C2439BF}" srcOrd="1" destOrd="0" presId="urn:microsoft.com/office/officeart/2008/layout/LinedList"/>
    <dgm:cxn modelId="{C4268F58-3EC5-40A0-A04F-3BB1D0DB4ACD}" type="presParOf" srcId="{257953DB-52D2-4179-A5AA-7BABD6939AED}" destId="{AA9FEDE6-8CEE-4DA8-9BE7-FA4381C0ECE5}" srcOrd="2" destOrd="0" presId="urn:microsoft.com/office/officeart/2008/layout/LinedList"/>
    <dgm:cxn modelId="{4D674369-A757-4428-BC6C-BD6F20080B0B}" type="presParOf" srcId="{970C24FD-9AF2-4B3D-8A70-1A98A3287AEB}" destId="{2732598A-92E4-40D0-8186-C7A1FD7C59A4}" srcOrd="2" destOrd="0" presId="urn:microsoft.com/office/officeart/2008/layout/LinedList"/>
    <dgm:cxn modelId="{719CF365-1639-40B2-A71C-765670D3A31E}" type="presParOf" srcId="{970C24FD-9AF2-4B3D-8A70-1A98A3287AEB}" destId="{56914483-BF7D-42AD-8F1D-D600330E6227}" srcOrd="3" destOrd="0" presId="urn:microsoft.com/office/officeart/2008/layout/LinedList"/>
    <dgm:cxn modelId="{DCBA7324-6CD8-49EE-B337-88FA59E8F7C8}" type="presParOf" srcId="{970C24FD-9AF2-4B3D-8A70-1A98A3287AEB}" destId="{E8D0D24D-B705-43FA-B537-0D55208E616D}" srcOrd="4" destOrd="0" presId="urn:microsoft.com/office/officeart/2008/layout/LinedList"/>
    <dgm:cxn modelId="{E14EE1BB-5F7B-4E4D-A17E-E740EC4AD725}" type="presParOf" srcId="{E8D0D24D-B705-43FA-B537-0D55208E616D}" destId="{2A03BC72-C3BC-413C-977F-2CD284262E52}" srcOrd="0" destOrd="0" presId="urn:microsoft.com/office/officeart/2008/layout/LinedList"/>
    <dgm:cxn modelId="{B646F5FA-509B-4D7E-8237-56FA5F069FDF}" type="presParOf" srcId="{E8D0D24D-B705-43FA-B537-0D55208E616D}" destId="{4EF1D250-E2E4-4823-89BF-DFC78EA157AE}" srcOrd="1" destOrd="0" presId="urn:microsoft.com/office/officeart/2008/layout/LinedList"/>
    <dgm:cxn modelId="{7B70BA29-DC06-4E21-A5C0-3AFD7D7A8412}" type="presParOf" srcId="{E8D0D24D-B705-43FA-B537-0D55208E616D}" destId="{20F18D96-7D38-49DA-A77F-9C619E9F1EAC}" srcOrd="2" destOrd="0" presId="urn:microsoft.com/office/officeart/2008/layout/LinedList"/>
    <dgm:cxn modelId="{414DA782-E6DE-4B32-97F3-68399C68A320}" type="presParOf" srcId="{970C24FD-9AF2-4B3D-8A70-1A98A3287AEB}" destId="{D935835C-9B58-48D2-ABB7-2BFD1D0B9374}" srcOrd="5" destOrd="0" presId="urn:microsoft.com/office/officeart/2008/layout/LinedList"/>
    <dgm:cxn modelId="{D3961B9A-82A8-406E-A842-D09723048238}" type="presParOf" srcId="{970C24FD-9AF2-4B3D-8A70-1A98A3287AEB}" destId="{385C1F07-231B-4B2D-A901-EB7CE97D3AD4}"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C2567-BD91-4161-AEC7-E10BC0ED169E}">
      <dsp:nvSpPr>
        <dsp:cNvPr id="0" name=""/>
        <dsp:cNvSpPr/>
      </dsp:nvSpPr>
      <dsp:spPr>
        <a:xfrm>
          <a:off x="0" y="11854"/>
          <a:ext cx="688111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5A28EA1-765C-4913-A28D-EC9777200A64}">
      <dsp:nvSpPr>
        <dsp:cNvPr id="0" name=""/>
        <dsp:cNvSpPr/>
      </dsp:nvSpPr>
      <dsp:spPr>
        <a:xfrm>
          <a:off x="0" y="11854"/>
          <a:ext cx="1376223" cy="70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ja-JP" altLang="en-US" sz="2000" b="1" kern="1200" dirty="0">
              <a:solidFill>
                <a:schemeClr val="accent4">
                  <a:lumMod val="60000"/>
                  <a:lumOff val="40000"/>
                </a:schemeClr>
              </a:solidFill>
              <a:effectLst>
                <a:outerShdw blurRad="38100" dist="38100" dir="2700000" algn="tl">
                  <a:srgbClr val="000000">
                    <a:alpha val="43137"/>
                  </a:srgbClr>
                </a:outerShdw>
              </a:effectLst>
            </a:rPr>
            <a:t>母親：</a:t>
          </a:r>
          <a:endParaRPr lang="es-ES" sz="2000" b="1" kern="1200" dirty="0">
            <a:solidFill>
              <a:schemeClr val="accent4">
                <a:lumMod val="60000"/>
                <a:lumOff val="40000"/>
              </a:schemeClr>
            </a:solidFill>
            <a:effectLst>
              <a:outerShdw blurRad="38100" dist="38100" dir="2700000" algn="tl">
                <a:srgbClr val="000000">
                  <a:alpha val="43137"/>
                </a:srgbClr>
              </a:outerShdw>
            </a:effectLst>
          </a:endParaRPr>
        </a:p>
      </dsp:txBody>
      <dsp:txXfrm>
        <a:off x="0" y="11854"/>
        <a:ext cx="1376223" cy="702219"/>
      </dsp:txXfrm>
    </dsp:sp>
    <dsp:sp modelId="{D8B800F2-5DEA-4785-BD76-17A3D60A54D5}">
      <dsp:nvSpPr>
        <dsp:cNvPr id="0" name=""/>
        <dsp:cNvSpPr/>
      </dsp:nvSpPr>
      <dsp:spPr>
        <a:xfrm>
          <a:off x="1170194" y="28175"/>
          <a:ext cx="5401678" cy="326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ja-JP" altLang="en-US" sz="1600" b="1" kern="1200" dirty="0">
              <a:solidFill>
                <a:schemeClr val="accent6">
                  <a:lumMod val="60000"/>
                  <a:lumOff val="40000"/>
                </a:schemeClr>
              </a:solidFill>
              <a:effectLst>
                <a:outerShdw blurRad="38100" dist="38100" dir="2700000" algn="tl">
                  <a:srgbClr val="000000">
                    <a:alpha val="43137"/>
                  </a:srgbClr>
                </a:outerShdw>
              </a:effectLst>
              <a:latin typeface="Calibri" panose="020F0502020204030204"/>
              <a:ea typeface="+mn-ea"/>
              <a:cs typeface="+mn-cs"/>
            </a:rPr>
            <a:t>すぐに成就</a:t>
          </a:r>
          <a:r>
            <a:rPr lang="es-ES" sz="1600" b="1" kern="1200" dirty="0">
              <a:solidFill>
                <a:schemeClr val="accent6">
                  <a:lumMod val="60000"/>
                  <a:lumOff val="40000"/>
                </a:schemeClr>
              </a:solidFill>
              <a:effectLst>
                <a:outerShdw blurRad="38100" dist="38100" dir="2700000" algn="tl">
                  <a:srgbClr val="000000">
                    <a:alpha val="43137"/>
                  </a:srgbClr>
                </a:outerShdw>
              </a:effectLst>
              <a:latin typeface="Calibri" panose="020F0502020204030204"/>
              <a:ea typeface="+mn-ea"/>
              <a:cs typeface="+mn-cs"/>
            </a:rPr>
            <a:t>:</a:t>
          </a:r>
          <a:r>
            <a:rPr lang="es-ES" sz="1600" b="1" kern="1200" dirty="0">
              <a:effectLst>
                <a:outerShdw blurRad="38100" dist="38100" dir="2700000" algn="tl">
                  <a:srgbClr val="000000">
                    <a:alpha val="43137"/>
                  </a:srgbClr>
                </a:outerShdw>
              </a:effectLst>
              <a:latin typeface="Calibri" panose="020F0502020204030204"/>
              <a:ea typeface="+mn-ea"/>
              <a:cs typeface="+mn-cs"/>
            </a:rPr>
            <a:t> </a:t>
          </a:r>
          <a:r>
            <a:rPr lang="ja-JP" altLang="en-US" sz="1600" b="1" kern="1200" dirty="0">
              <a:effectLst>
                <a:outerShdw blurRad="38100" dist="38100" dir="2700000" algn="tl">
                  <a:srgbClr val="000000">
                    <a:alpha val="43137"/>
                  </a:srgbClr>
                </a:outerShdw>
              </a:effectLst>
              <a:latin typeface="Calibri" panose="020F0502020204030204"/>
              <a:ea typeface="+mn-ea"/>
              <a:cs typeface="+mn-cs"/>
            </a:rPr>
            <a:t>イザヤの妻</a:t>
          </a:r>
          <a:r>
            <a:rPr lang="es-ES" sz="1600" b="1" kern="1200" dirty="0">
              <a:effectLst>
                <a:outerShdw blurRad="38100" dist="38100" dir="2700000" algn="tl">
                  <a:srgbClr val="000000">
                    <a:alpha val="43137"/>
                  </a:srgbClr>
                </a:outerShdw>
              </a:effectLst>
              <a:latin typeface="Calibri" panose="020F0502020204030204"/>
              <a:ea typeface="+mn-ea"/>
              <a:cs typeface="+mn-cs"/>
            </a:rPr>
            <a:t>(</a:t>
          </a:r>
          <a:r>
            <a:rPr lang="ja-JP" altLang="en-US" sz="1600" b="1" kern="1200" dirty="0">
              <a:effectLst>
                <a:outerShdw blurRad="38100" dist="38100" dir="2700000" algn="tl">
                  <a:srgbClr val="000000">
                    <a:alpha val="43137"/>
                  </a:srgbClr>
                </a:outerShdw>
              </a:effectLst>
              <a:latin typeface="Calibri" panose="020F0502020204030204"/>
              <a:ea typeface="+mn-ea"/>
              <a:cs typeface="+mn-cs"/>
            </a:rPr>
            <a:t>イザヤ書</a:t>
          </a:r>
          <a:r>
            <a:rPr lang="es-ES" sz="1600" b="1" kern="1200" dirty="0">
              <a:effectLst>
                <a:outerShdw blurRad="38100" dist="38100" dir="2700000" algn="tl">
                  <a:srgbClr val="000000">
                    <a:alpha val="43137"/>
                  </a:srgbClr>
                </a:outerShdw>
              </a:effectLst>
              <a:latin typeface="Calibri" panose="020F0502020204030204"/>
              <a:ea typeface="+mn-ea"/>
              <a:cs typeface="+mn-cs"/>
            </a:rPr>
            <a:t> 8:3-4)</a:t>
          </a:r>
        </a:p>
      </dsp:txBody>
      <dsp:txXfrm>
        <a:off x="1170194" y="28175"/>
        <a:ext cx="5401678" cy="326422"/>
      </dsp:txXfrm>
    </dsp:sp>
    <dsp:sp modelId="{91321246-6BB2-4D5D-9AB3-99599AA7395B}">
      <dsp:nvSpPr>
        <dsp:cNvPr id="0" name=""/>
        <dsp:cNvSpPr/>
      </dsp:nvSpPr>
      <dsp:spPr>
        <a:xfrm>
          <a:off x="1278346" y="354598"/>
          <a:ext cx="550489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CCA8F58D-1560-42A0-8E09-156EC2EDC2C1}">
      <dsp:nvSpPr>
        <dsp:cNvPr id="0" name=""/>
        <dsp:cNvSpPr/>
      </dsp:nvSpPr>
      <dsp:spPr>
        <a:xfrm>
          <a:off x="1181862" y="366287"/>
          <a:ext cx="5401678" cy="326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ja-JP" altLang="en-US" sz="1600" b="1" kern="1200" dirty="0">
              <a:solidFill>
                <a:schemeClr val="accent5">
                  <a:lumMod val="60000"/>
                  <a:lumOff val="40000"/>
                </a:schemeClr>
              </a:solidFill>
              <a:effectLst>
                <a:outerShdw blurRad="38100" dist="38100" dir="2700000" algn="tl">
                  <a:srgbClr val="000000">
                    <a:alpha val="43137"/>
                  </a:srgbClr>
                </a:outerShdw>
              </a:effectLst>
              <a:latin typeface="Calibri" panose="020F0502020204030204"/>
              <a:ea typeface="+mn-ea"/>
              <a:cs typeface="+mn-cs"/>
            </a:rPr>
            <a:t>将来に成就</a:t>
          </a:r>
          <a:r>
            <a:rPr lang="es-ES" sz="1600" b="1" kern="1200" dirty="0">
              <a:solidFill>
                <a:schemeClr val="accent5">
                  <a:lumMod val="60000"/>
                  <a:lumOff val="40000"/>
                </a:schemeClr>
              </a:solidFill>
              <a:effectLst>
                <a:outerShdw blurRad="38100" dist="38100" dir="2700000" algn="tl">
                  <a:srgbClr val="000000">
                    <a:alpha val="43137"/>
                  </a:srgbClr>
                </a:outerShdw>
              </a:effectLst>
              <a:latin typeface="Calibri" panose="020F0502020204030204"/>
              <a:ea typeface="+mn-ea"/>
              <a:cs typeface="+mn-cs"/>
            </a:rPr>
            <a:t>:</a:t>
          </a:r>
          <a:r>
            <a:rPr lang="es-ES" sz="1600" b="1" kern="1200" dirty="0">
              <a:effectLst>
                <a:outerShdw blurRad="38100" dist="38100" dir="2700000" algn="tl">
                  <a:srgbClr val="000000">
                    <a:alpha val="43137"/>
                  </a:srgbClr>
                </a:outerShdw>
              </a:effectLst>
              <a:latin typeface="Calibri" panose="020F0502020204030204"/>
              <a:ea typeface="+mn-ea"/>
              <a:cs typeface="+mn-cs"/>
            </a:rPr>
            <a:t> </a:t>
          </a:r>
          <a:r>
            <a:rPr lang="ja-JP" altLang="en-US" sz="1600" b="1" kern="1200" dirty="0">
              <a:effectLst>
                <a:outerShdw blurRad="38100" dist="38100" dir="2700000" algn="tl">
                  <a:srgbClr val="000000">
                    <a:alpha val="43137"/>
                  </a:srgbClr>
                </a:outerShdw>
              </a:effectLst>
              <a:latin typeface="Calibri" panose="020F0502020204030204"/>
              <a:ea typeface="+mn-ea"/>
              <a:cs typeface="+mn-cs"/>
            </a:rPr>
            <a:t>マリア</a:t>
          </a:r>
          <a:r>
            <a:rPr lang="es-ES" sz="1600" b="1" kern="1200" dirty="0">
              <a:effectLst>
                <a:outerShdw blurRad="38100" dist="38100" dir="2700000" algn="tl">
                  <a:srgbClr val="000000">
                    <a:alpha val="43137"/>
                  </a:srgbClr>
                </a:outerShdw>
              </a:effectLst>
              <a:latin typeface="Calibri" panose="020F0502020204030204"/>
              <a:ea typeface="+mn-ea"/>
              <a:cs typeface="+mn-cs"/>
            </a:rPr>
            <a:t> (</a:t>
          </a:r>
          <a:r>
            <a:rPr lang="ja-JP" altLang="en-US" sz="1600" b="1" kern="1200" dirty="0">
              <a:effectLst>
                <a:outerShdw blurRad="38100" dist="38100" dir="2700000" algn="tl">
                  <a:srgbClr val="000000">
                    <a:alpha val="43137"/>
                  </a:srgbClr>
                </a:outerShdw>
              </a:effectLst>
              <a:latin typeface="Calibri" panose="020F0502020204030204"/>
              <a:ea typeface="+mn-ea"/>
              <a:cs typeface="+mn-cs"/>
            </a:rPr>
            <a:t>マタイ</a:t>
          </a:r>
          <a:r>
            <a:rPr lang="es-ES" sz="1600" b="1" kern="1200" dirty="0">
              <a:effectLst>
                <a:outerShdw blurRad="38100" dist="38100" dir="2700000" algn="tl">
                  <a:srgbClr val="000000">
                    <a:alpha val="43137"/>
                  </a:srgbClr>
                </a:outerShdw>
              </a:effectLst>
              <a:latin typeface="Calibri" panose="020F0502020204030204"/>
              <a:ea typeface="+mn-ea"/>
              <a:cs typeface="+mn-cs"/>
            </a:rPr>
            <a:t> 1:20-23)</a:t>
          </a:r>
        </a:p>
      </dsp:txBody>
      <dsp:txXfrm>
        <a:off x="1181862" y="366287"/>
        <a:ext cx="5401678" cy="326422"/>
      </dsp:txXfrm>
    </dsp:sp>
    <dsp:sp modelId="{C153F67F-F071-4F12-A558-A0648E14ADD6}">
      <dsp:nvSpPr>
        <dsp:cNvPr id="0" name=""/>
        <dsp:cNvSpPr/>
      </dsp:nvSpPr>
      <dsp:spPr>
        <a:xfrm>
          <a:off x="1376223" y="697341"/>
          <a:ext cx="550489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33645CE2-D9B2-4770-A52A-E8974120E526}">
      <dsp:nvSpPr>
        <dsp:cNvPr id="0" name=""/>
        <dsp:cNvSpPr/>
      </dsp:nvSpPr>
      <dsp:spPr>
        <a:xfrm>
          <a:off x="0" y="714074"/>
          <a:ext cx="688111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50BE2CA-B033-4E38-8257-72FDE825A037}">
      <dsp:nvSpPr>
        <dsp:cNvPr id="0" name=""/>
        <dsp:cNvSpPr/>
      </dsp:nvSpPr>
      <dsp:spPr>
        <a:xfrm>
          <a:off x="18352" y="723708"/>
          <a:ext cx="1091725" cy="70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889000">
            <a:lnSpc>
              <a:spcPct val="90000"/>
            </a:lnSpc>
            <a:spcBef>
              <a:spcPct val="0"/>
            </a:spcBef>
            <a:spcAft>
              <a:spcPct val="35000"/>
            </a:spcAft>
          </a:pPr>
          <a:r>
            <a:rPr lang="ja-JP" altLang="en-US" sz="2000" b="1" kern="1200" dirty="0">
              <a:solidFill>
                <a:schemeClr val="accent2">
                  <a:lumMod val="60000"/>
                  <a:lumOff val="40000"/>
                </a:schemeClr>
              </a:solidFill>
              <a:effectLst>
                <a:outerShdw blurRad="38100" dist="38100" dir="2700000" algn="tl">
                  <a:srgbClr val="000000">
                    <a:alpha val="43137"/>
                  </a:srgbClr>
                </a:outerShdw>
              </a:effectLst>
              <a:latin typeface="Calibri" panose="020F0502020204030204"/>
              <a:ea typeface="+mn-ea"/>
              <a:cs typeface="+mn-cs"/>
            </a:rPr>
            <a:t>息子：</a:t>
          </a:r>
          <a:endParaRPr lang="es-ES" sz="2000" b="1" kern="1200" dirty="0">
            <a:solidFill>
              <a:schemeClr val="accent2">
                <a:lumMod val="60000"/>
                <a:lumOff val="40000"/>
              </a:schemeClr>
            </a:solidFill>
            <a:effectLst>
              <a:outerShdw blurRad="38100" dist="38100" dir="2700000" algn="tl">
                <a:srgbClr val="000000">
                  <a:alpha val="43137"/>
                </a:srgbClr>
              </a:outerShdw>
            </a:effectLst>
            <a:latin typeface="Calibri" panose="020F0502020204030204"/>
            <a:ea typeface="+mn-ea"/>
            <a:cs typeface="+mn-cs"/>
          </a:endParaRPr>
        </a:p>
      </dsp:txBody>
      <dsp:txXfrm>
        <a:off x="18352" y="723708"/>
        <a:ext cx="1091725" cy="702219"/>
      </dsp:txXfrm>
    </dsp:sp>
    <dsp:sp modelId="{7774F6F1-C4AC-434B-89BF-95C59C2439BF}">
      <dsp:nvSpPr>
        <dsp:cNvPr id="0" name=""/>
        <dsp:cNvSpPr/>
      </dsp:nvSpPr>
      <dsp:spPr>
        <a:xfrm>
          <a:off x="1159600" y="746147"/>
          <a:ext cx="5056798" cy="305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ja-JP" altLang="en-US" sz="1600" b="1" kern="1200" dirty="0">
              <a:solidFill>
                <a:schemeClr val="accent6">
                  <a:lumMod val="60000"/>
                  <a:lumOff val="40000"/>
                </a:schemeClr>
              </a:solidFill>
              <a:effectLst>
                <a:outerShdw blurRad="38100" dist="38100" dir="2700000" algn="tl">
                  <a:srgbClr val="000000">
                    <a:alpha val="43137"/>
                  </a:srgbClr>
                </a:outerShdw>
              </a:effectLst>
              <a:latin typeface="Calibri" panose="020F0502020204030204"/>
              <a:ea typeface="+mn-ea"/>
              <a:cs typeface="+mn-cs"/>
            </a:rPr>
            <a:t>すぐに成就</a:t>
          </a:r>
          <a:r>
            <a:rPr lang="es-ES" sz="1600" b="1" kern="1200" dirty="0">
              <a:solidFill>
                <a:schemeClr val="accent6">
                  <a:lumMod val="60000"/>
                  <a:lumOff val="40000"/>
                </a:schemeClr>
              </a:solidFill>
              <a:effectLst>
                <a:outerShdw blurRad="38100" dist="38100" dir="2700000" algn="tl">
                  <a:srgbClr val="000000">
                    <a:alpha val="43137"/>
                  </a:srgbClr>
                </a:outerShdw>
              </a:effectLst>
              <a:latin typeface="Calibri" panose="020F0502020204030204"/>
              <a:ea typeface="+mn-ea"/>
              <a:cs typeface="+mn-cs"/>
            </a:rPr>
            <a:t>:</a:t>
          </a:r>
          <a:r>
            <a:rPr lang="es-ES" sz="1600" b="1" kern="1200" dirty="0">
              <a:effectLst>
                <a:outerShdw blurRad="38100" dist="38100" dir="2700000" algn="tl">
                  <a:srgbClr val="000000">
                    <a:alpha val="43137"/>
                  </a:srgbClr>
                </a:outerShdw>
              </a:effectLst>
              <a:latin typeface="Calibri" panose="020F0502020204030204"/>
              <a:ea typeface="+mn-ea"/>
              <a:cs typeface="+mn-cs"/>
            </a:rPr>
            <a:t> </a:t>
          </a:r>
          <a:r>
            <a:rPr lang="ja-JP" altLang="en-US" sz="1200" b="1" kern="1200" dirty="0">
              <a:effectLst>
                <a:outerShdw blurRad="38100" dist="38100" dir="2700000" algn="tl">
                  <a:srgbClr val="000000">
                    <a:alpha val="43137"/>
                  </a:srgbClr>
                </a:outerShdw>
              </a:effectLst>
              <a:latin typeface="Calibri" panose="020F0502020204030204"/>
              <a:ea typeface="+mn-ea"/>
              <a:cs typeface="+mn-cs"/>
            </a:rPr>
            <a:t>マヘル・シャラル・ハシ・バズ</a:t>
          </a:r>
          <a:r>
            <a:rPr lang="es-ES" sz="1200" b="1" kern="1200" dirty="0">
              <a:effectLst>
                <a:outerShdw blurRad="38100" dist="38100" dir="2700000" algn="tl">
                  <a:srgbClr val="000000">
                    <a:alpha val="43137"/>
                  </a:srgbClr>
                </a:outerShdw>
              </a:effectLst>
              <a:latin typeface="Calibri" panose="020F0502020204030204"/>
              <a:ea typeface="+mn-ea"/>
              <a:cs typeface="+mn-cs"/>
            </a:rPr>
            <a:t> </a:t>
          </a:r>
          <a:r>
            <a:rPr lang="es-ES" sz="1100" b="1" kern="1200" dirty="0">
              <a:effectLst>
                <a:outerShdw blurRad="38100" dist="38100" dir="2700000" algn="tl">
                  <a:srgbClr val="000000">
                    <a:alpha val="43137"/>
                  </a:srgbClr>
                </a:outerShdw>
              </a:effectLst>
              <a:latin typeface="Calibri" panose="020F0502020204030204"/>
              <a:ea typeface="+mn-ea"/>
              <a:cs typeface="+mn-cs"/>
            </a:rPr>
            <a:t>(</a:t>
          </a:r>
          <a:r>
            <a:rPr lang="ja-JP" altLang="en-US" sz="1100" b="1" kern="1200" dirty="0">
              <a:effectLst>
                <a:outerShdw blurRad="38100" dist="38100" dir="2700000" algn="tl">
                  <a:srgbClr val="000000">
                    <a:alpha val="43137"/>
                  </a:srgbClr>
                </a:outerShdw>
              </a:effectLst>
              <a:latin typeface="Calibri" panose="020F0502020204030204"/>
              <a:ea typeface="+mn-ea"/>
              <a:cs typeface="+mn-cs"/>
            </a:rPr>
            <a:t>イザヤ</a:t>
          </a:r>
          <a:r>
            <a:rPr lang="es-ES" sz="1100" b="1" kern="1200" dirty="0">
              <a:effectLst>
                <a:outerShdw blurRad="38100" dist="38100" dir="2700000" algn="tl">
                  <a:srgbClr val="000000">
                    <a:alpha val="43137"/>
                  </a:srgbClr>
                </a:outerShdw>
              </a:effectLst>
              <a:latin typeface="Calibri" panose="020F0502020204030204"/>
              <a:ea typeface="+mn-ea"/>
              <a:cs typeface="+mn-cs"/>
            </a:rPr>
            <a:t> 8:1,18)</a:t>
          </a:r>
          <a:endParaRPr lang="es-ES" sz="1400" b="1" kern="1200" dirty="0">
            <a:effectLst>
              <a:outerShdw blurRad="38100" dist="38100" dir="2700000" algn="tl">
                <a:srgbClr val="000000">
                  <a:alpha val="43137"/>
                </a:srgbClr>
              </a:outerShdw>
            </a:effectLst>
            <a:latin typeface="Calibri" panose="020F0502020204030204"/>
            <a:ea typeface="+mn-ea"/>
            <a:cs typeface="+mn-cs"/>
          </a:endParaRPr>
        </a:p>
      </dsp:txBody>
      <dsp:txXfrm>
        <a:off x="1159600" y="746147"/>
        <a:ext cx="5056798" cy="305021"/>
      </dsp:txXfrm>
    </dsp:sp>
    <dsp:sp modelId="{2732598A-92E4-40D0-8186-C7A1FD7C59A4}">
      <dsp:nvSpPr>
        <dsp:cNvPr id="0" name=""/>
        <dsp:cNvSpPr/>
      </dsp:nvSpPr>
      <dsp:spPr>
        <a:xfrm>
          <a:off x="1241048" y="1045776"/>
          <a:ext cx="5363937" cy="4572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4EF1D250-E2E4-4823-89BF-DFC78EA157AE}">
      <dsp:nvSpPr>
        <dsp:cNvPr id="0" name=""/>
        <dsp:cNvSpPr/>
      </dsp:nvSpPr>
      <dsp:spPr>
        <a:xfrm>
          <a:off x="1153128" y="1100826"/>
          <a:ext cx="5727990" cy="305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ja-JP" altLang="en-US" sz="1600" b="1" kern="1200" dirty="0">
              <a:solidFill>
                <a:schemeClr val="accent5">
                  <a:lumMod val="60000"/>
                  <a:lumOff val="40000"/>
                </a:schemeClr>
              </a:solidFill>
              <a:effectLst>
                <a:outerShdw blurRad="38100" dist="38100" dir="2700000" algn="tl">
                  <a:srgbClr val="000000">
                    <a:alpha val="43137"/>
                  </a:srgbClr>
                </a:outerShdw>
              </a:effectLst>
              <a:latin typeface="Calibri" panose="020F0502020204030204"/>
              <a:ea typeface="+mn-ea"/>
              <a:cs typeface="+mn-cs"/>
            </a:rPr>
            <a:t>将来に成就</a:t>
          </a:r>
          <a:r>
            <a:rPr lang="es-ES" sz="1600" b="1" kern="1200" dirty="0">
              <a:solidFill>
                <a:schemeClr val="accent5">
                  <a:lumMod val="60000"/>
                  <a:lumOff val="40000"/>
                </a:schemeClr>
              </a:solidFill>
              <a:effectLst>
                <a:outerShdw blurRad="38100" dist="38100" dir="2700000" algn="tl">
                  <a:srgbClr val="000000">
                    <a:alpha val="43137"/>
                  </a:srgbClr>
                </a:outerShdw>
              </a:effectLst>
              <a:latin typeface="Calibri" panose="020F0502020204030204"/>
              <a:ea typeface="+mn-ea"/>
              <a:cs typeface="+mn-cs"/>
            </a:rPr>
            <a:t>:</a:t>
          </a:r>
          <a:r>
            <a:rPr lang="es-ES" sz="1600" b="1" kern="1200" dirty="0">
              <a:effectLst>
                <a:outerShdw blurRad="38100" dist="38100" dir="2700000" algn="tl">
                  <a:srgbClr val="000000">
                    <a:alpha val="43137"/>
                  </a:srgbClr>
                </a:outerShdw>
              </a:effectLst>
              <a:latin typeface="Calibri" panose="020F0502020204030204"/>
              <a:ea typeface="+mn-ea"/>
              <a:cs typeface="+mn-cs"/>
            </a:rPr>
            <a:t> </a:t>
          </a:r>
          <a:r>
            <a:rPr lang="ja-JP" altLang="en-US" sz="1600" b="1" kern="1200" dirty="0">
              <a:effectLst>
                <a:outerShdw blurRad="38100" dist="38100" dir="2700000" algn="tl">
                  <a:srgbClr val="000000">
                    <a:alpha val="43137"/>
                  </a:srgbClr>
                </a:outerShdw>
              </a:effectLst>
              <a:latin typeface="Calibri" panose="020F0502020204030204"/>
              <a:ea typeface="+mn-ea"/>
              <a:cs typeface="+mn-cs"/>
            </a:rPr>
            <a:t>イエス・キリスト</a:t>
          </a:r>
          <a:r>
            <a:rPr lang="es-ES" sz="1600" b="1" kern="1200" dirty="0">
              <a:effectLst>
                <a:outerShdw blurRad="38100" dist="38100" dir="2700000" algn="tl">
                  <a:srgbClr val="000000">
                    <a:alpha val="43137"/>
                  </a:srgbClr>
                </a:outerShdw>
              </a:effectLst>
              <a:latin typeface="Calibri" panose="020F0502020204030204"/>
              <a:ea typeface="+mn-ea"/>
              <a:cs typeface="+mn-cs"/>
            </a:rPr>
            <a:t> (</a:t>
          </a:r>
          <a:r>
            <a:rPr lang="ja-JP" altLang="en-US" sz="1600" b="1" kern="1200" dirty="0">
              <a:effectLst>
                <a:outerShdw blurRad="38100" dist="38100" dir="2700000" algn="tl">
                  <a:srgbClr val="000000">
                    <a:alpha val="43137"/>
                  </a:srgbClr>
                </a:outerShdw>
              </a:effectLst>
              <a:latin typeface="Calibri" panose="020F0502020204030204"/>
              <a:ea typeface="+mn-ea"/>
              <a:cs typeface="+mn-cs"/>
            </a:rPr>
            <a:t>ルカ</a:t>
          </a:r>
          <a:r>
            <a:rPr lang="es-ES" sz="1600" b="1" kern="1200" dirty="0">
              <a:effectLst>
                <a:outerShdw blurRad="38100" dist="38100" dir="2700000" algn="tl">
                  <a:srgbClr val="000000">
                    <a:alpha val="43137"/>
                  </a:srgbClr>
                </a:outerShdw>
              </a:effectLst>
              <a:latin typeface="Calibri" panose="020F0502020204030204"/>
              <a:ea typeface="+mn-ea"/>
              <a:cs typeface="+mn-cs"/>
            </a:rPr>
            <a:t> 1:31)</a:t>
          </a:r>
        </a:p>
      </dsp:txBody>
      <dsp:txXfrm>
        <a:off x="1153128" y="1100826"/>
        <a:ext cx="5727990" cy="305021"/>
      </dsp:txXfrm>
    </dsp:sp>
    <dsp:sp modelId="{D935835C-9B58-48D2-ABB7-2BFD1D0B9374}">
      <dsp:nvSpPr>
        <dsp:cNvPr id="0" name=""/>
        <dsp:cNvSpPr/>
      </dsp:nvSpPr>
      <dsp:spPr>
        <a:xfrm>
          <a:off x="1091725" y="1400339"/>
          <a:ext cx="327390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0247793-5500-48B7-8099-C315325F565A}" type="datetimeFigureOut">
              <a:rPr lang="es-ES" smtClean="0"/>
              <a:t>14/01/2021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1968FF-0056-43AC-96B1-3593620AA39E}" type="slidenum">
              <a:rPr lang="es-ES" smtClean="0"/>
              <a:t>‹#›</a:t>
            </a:fld>
            <a:endParaRPr lang="es-ES"/>
          </a:p>
        </p:txBody>
      </p:sp>
    </p:spTree>
    <p:extLst>
      <p:ext uri="{BB962C8B-B14F-4D97-AF65-F5344CB8AC3E}">
        <p14:creationId xmlns:p14="http://schemas.microsoft.com/office/powerpoint/2010/main" val="401111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0247793-5500-48B7-8099-C315325F565A}" type="datetimeFigureOut">
              <a:rPr lang="es-ES" smtClean="0"/>
              <a:t>14/01/2021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1968FF-0056-43AC-96B1-3593620AA39E}" type="slidenum">
              <a:rPr lang="es-ES" smtClean="0"/>
              <a:t>‹#›</a:t>
            </a:fld>
            <a:endParaRPr lang="es-ES"/>
          </a:p>
        </p:txBody>
      </p:sp>
    </p:spTree>
    <p:extLst>
      <p:ext uri="{BB962C8B-B14F-4D97-AF65-F5344CB8AC3E}">
        <p14:creationId xmlns:p14="http://schemas.microsoft.com/office/powerpoint/2010/main" val="336682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0247793-5500-48B7-8099-C315325F565A}" type="datetimeFigureOut">
              <a:rPr lang="es-ES" smtClean="0"/>
              <a:t>14/01/2021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1968FF-0056-43AC-96B1-3593620AA39E}" type="slidenum">
              <a:rPr lang="es-ES" smtClean="0"/>
              <a:t>‹#›</a:t>
            </a:fld>
            <a:endParaRPr lang="es-ES"/>
          </a:p>
        </p:txBody>
      </p:sp>
    </p:spTree>
    <p:extLst>
      <p:ext uri="{BB962C8B-B14F-4D97-AF65-F5344CB8AC3E}">
        <p14:creationId xmlns:p14="http://schemas.microsoft.com/office/powerpoint/2010/main" val="158560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0247793-5500-48B7-8099-C315325F565A}" type="datetimeFigureOut">
              <a:rPr lang="es-ES" smtClean="0"/>
              <a:t>14/01/2021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1968FF-0056-43AC-96B1-3593620AA39E}" type="slidenum">
              <a:rPr lang="es-ES" smtClean="0"/>
              <a:t>‹#›</a:t>
            </a:fld>
            <a:endParaRPr lang="es-ES"/>
          </a:p>
        </p:txBody>
      </p:sp>
    </p:spTree>
    <p:extLst>
      <p:ext uri="{BB962C8B-B14F-4D97-AF65-F5344CB8AC3E}">
        <p14:creationId xmlns:p14="http://schemas.microsoft.com/office/powerpoint/2010/main" val="276375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0247793-5500-48B7-8099-C315325F565A}" type="datetimeFigureOut">
              <a:rPr lang="es-ES" smtClean="0"/>
              <a:t>14/01/2021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1968FF-0056-43AC-96B1-3593620AA39E}" type="slidenum">
              <a:rPr lang="es-ES" smtClean="0"/>
              <a:t>‹#›</a:t>
            </a:fld>
            <a:endParaRPr lang="es-ES"/>
          </a:p>
        </p:txBody>
      </p:sp>
    </p:spTree>
    <p:extLst>
      <p:ext uri="{BB962C8B-B14F-4D97-AF65-F5344CB8AC3E}">
        <p14:creationId xmlns:p14="http://schemas.microsoft.com/office/powerpoint/2010/main" val="142748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0247793-5500-48B7-8099-C315325F565A}" type="datetimeFigureOut">
              <a:rPr lang="es-ES" smtClean="0"/>
              <a:t>14/01/2021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A1968FF-0056-43AC-96B1-3593620AA39E}" type="slidenum">
              <a:rPr lang="es-ES" smtClean="0"/>
              <a:t>‹#›</a:t>
            </a:fld>
            <a:endParaRPr lang="es-ES"/>
          </a:p>
        </p:txBody>
      </p:sp>
    </p:spTree>
    <p:extLst>
      <p:ext uri="{BB962C8B-B14F-4D97-AF65-F5344CB8AC3E}">
        <p14:creationId xmlns:p14="http://schemas.microsoft.com/office/powerpoint/2010/main" val="201882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0247793-5500-48B7-8099-C315325F565A}" type="datetimeFigureOut">
              <a:rPr lang="es-ES" smtClean="0"/>
              <a:t>14/01/2021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A1968FF-0056-43AC-96B1-3593620AA39E}" type="slidenum">
              <a:rPr lang="es-ES" smtClean="0"/>
              <a:t>‹#›</a:t>
            </a:fld>
            <a:endParaRPr lang="es-ES"/>
          </a:p>
        </p:txBody>
      </p:sp>
    </p:spTree>
    <p:extLst>
      <p:ext uri="{BB962C8B-B14F-4D97-AF65-F5344CB8AC3E}">
        <p14:creationId xmlns:p14="http://schemas.microsoft.com/office/powerpoint/2010/main" val="3257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0247793-5500-48B7-8099-C315325F565A}" type="datetimeFigureOut">
              <a:rPr lang="es-ES" smtClean="0"/>
              <a:t>14/01/2021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A1968FF-0056-43AC-96B1-3593620AA39E}" type="slidenum">
              <a:rPr lang="es-ES" smtClean="0"/>
              <a:t>‹#›</a:t>
            </a:fld>
            <a:endParaRPr lang="es-ES"/>
          </a:p>
        </p:txBody>
      </p:sp>
    </p:spTree>
    <p:extLst>
      <p:ext uri="{BB962C8B-B14F-4D97-AF65-F5344CB8AC3E}">
        <p14:creationId xmlns:p14="http://schemas.microsoft.com/office/powerpoint/2010/main" val="323596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47793-5500-48B7-8099-C315325F565A}" type="datetimeFigureOut">
              <a:rPr lang="es-ES" smtClean="0"/>
              <a:t>14/01/2021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A1968FF-0056-43AC-96B1-3593620AA39E}" type="slidenum">
              <a:rPr lang="es-ES" smtClean="0"/>
              <a:t>‹#›</a:t>
            </a:fld>
            <a:endParaRPr lang="es-ES"/>
          </a:p>
        </p:txBody>
      </p:sp>
    </p:spTree>
    <p:extLst>
      <p:ext uri="{BB962C8B-B14F-4D97-AF65-F5344CB8AC3E}">
        <p14:creationId xmlns:p14="http://schemas.microsoft.com/office/powerpoint/2010/main" val="386140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0247793-5500-48B7-8099-C315325F565A}" type="datetimeFigureOut">
              <a:rPr lang="es-ES" smtClean="0"/>
              <a:t>14/01/2021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A1968FF-0056-43AC-96B1-3593620AA39E}" type="slidenum">
              <a:rPr lang="es-ES" smtClean="0"/>
              <a:t>‹#›</a:t>
            </a:fld>
            <a:endParaRPr lang="es-ES"/>
          </a:p>
        </p:txBody>
      </p:sp>
    </p:spTree>
    <p:extLst>
      <p:ext uri="{BB962C8B-B14F-4D97-AF65-F5344CB8AC3E}">
        <p14:creationId xmlns:p14="http://schemas.microsoft.com/office/powerpoint/2010/main" val="412681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0247793-5500-48B7-8099-C315325F565A}" type="datetimeFigureOut">
              <a:rPr lang="es-ES" smtClean="0"/>
              <a:t>14/01/2021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A1968FF-0056-43AC-96B1-3593620AA39E}" type="slidenum">
              <a:rPr lang="es-ES" smtClean="0"/>
              <a:t>‹#›</a:t>
            </a:fld>
            <a:endParaRPr lang="es-ES"/>
          </a:p>
        </p:txBody>
      </p:sp>
    </p:spTree>
    <p:extLst>
      <p:ext uri="{BB962C8B-B14F-4D97-AF65-F5344CB8AC3E}">
        <p14:creationId xmlns:p14="http://schemas.microsoft.com/office/powerpoint/2010/main" val="52356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0247793-5500-48B7-8099-C315325F565A}" type="datetimeFigureOut">
              <a:rPr lang="es-ES" smtClean="0"/>
              <a:t>14/01/2021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A1968FF-0056-43AC-96B1-3593620AA39E}" type="slidenum">
              <a:rPr lang="es-ES" smtClean="0"/>
              <a:t>‹#›</a:t>
            </a:fld>
            <a:endParaRPr lang="es-ES"/>
          </a:p>
        </p:txBody>
      </p:sp>
    </p:spTree>
    <p:extLst>
      <p:ext uri="{BB962C8B-B14F-4D97-AF65-F5344CB8AC3E}">
        <p14:creationId xmlns:p14="http://schemas.microsoft.com/office/powerpoint/2010/main" val="1683984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6.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7EBFDB7D-DD97-44CE-AFFB-458781A3DB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91439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 xmlns:a16="http://schemas.microsoft.com/office/drawing/2014/main" id="{50F864A1-23CF-4954-887F-3C4458622A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870420" y="1011586"/>
            <a:ext cx="701278" cy="61823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 xmlns:a16="http://schemas.microsoft.com/office/drawing/2014/main" id="{8D313E8C-7457-407E-BDA5-EACA44D382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7470495" y="750093"/>
            <a:ext cx="571626" cy="50393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4" name="CuadroTexto 23">
            <a:extLst>
              <a:ext uri="{FF2B5EF4-FFF2-40B4-BE49-F238E27FC236}">
                <a16:creationId xmlns="" xmlns:a16="http://schemas.microsoft.com/office/drawing/2014/main" id="{1E2848A8-B685-4E5E-93C3-0079CF3F70F1}"/>
              </a:ext>
            </a:extLst>
          </p:cNvPr>
          <p:cNvSpPr txBox="1"/>
          <p:nvPr/>
        </p:nvSpPr>
        <p:spPr>
          <a:xfrm>
            <a:off x="6596995" y="1781144"/>
            <a:ext cx="2408208" cy="3170099"/>
          </a:xfrm>
          <a:prstGeom prst="rect">
            <a:avLst/>
          </a:prstGeom>
          <a:noFill/>
        </p:spPr>
        <p:txBody>
          <a:bodyPr wrap="square" rtlCol="0">
            <a:spAutoFit/>
            <a:scene3d>
              <a:camera prst="orthographicFront"/>
              <a:lightRig rig="freezing" dir="t"/>
            </a:scene3d>
            <a:sp3d extrusionH="57150">
              <a:bevelT w="57150" h="38100" prst="artDeco"/>
            </a:sp3d>
          </a:bodyPr>
          <a:lstStyle/>
          <a:p>
            <a:pPr algn="ctr">
              <a:spcAft>
                <a:spcPts val="600"/>
              </a:spcAft>
            </a:pPr>
            <a:r>
              <a:rPr lang="ja-JP" altLang="en-US" sz="3600" b="1" dirty="0">
                <a:ln w="10160">
                  <a:solidFill>
                    <a:srgbClr val="561C3C"/>
                  </a:solidFill>
                  <a:prstDash val="solid"/>
                </a:ln>
                <a:solidFill>
                  <a:srgbClr val="D8A0D4"/>
                </a:solidFill>
                <a:effectLst>
                  <a:outerShdw blurRad="38100" dist="22860" dir="5400000" algn="tl" rotWithShape="0">
                    <a:srgbClr val="000000">
                      <a:alpha val="30000"/>
                    </a:srgbClr>
                  </a:outerShdw>
                </a:effectLst>
              </a:rPr>
              <a:t>あなたの</a:t>
            </a:r>
            <a:endParaRPr lang="en-US" altLang="ja-JP" sz="3600" b="1" dirty="0">
              <a:ln w="10160">
                <a:solidFill>
                  <a:srgbClr val="561C3C"/>
                </a:solidFill>
                <a:prstDash val="solid"/>
              </a:ln>
              <a:solidFill>
                <a:srgbClr val="D8A0D4"/>
              </a:solidFill>
              <a:effectLst>
                <a:outerShdw blurRad="38100" dist="22860" dir="5400000" algn="tl" rotWithShape="0">
                  <a:srgbClr val="000000">
                    <a:alpha val="30000"/>
                  </a:srgbClr>
                </a:outerShdw>
              </a:effectLst>
            </a:endParaRPr>
          </a:p>
          <a:p>
            <a:pPr algn="ctr">
              <a:spcAft>
                <a:spcPts val="600"/>
              </a:spcAft>
            </a:pPr>
            <a:r>
              <a:rPr lang="ja-JP" altLang="en-US" sz="3600" b="1" dirty="0">
                <a:ln w="10160">
                  <a:solidFill>
                    <a:srgbClr val="561C3C"/>
                  </a:solidFill>
                  <a:prstDash val="solid"/>
                </a:ln>
                <a:solidFill>
                  <a:srgbClr val="D8A0D4"/>
                </a:solidFill>
                <a:effectLst>
                  <a:outerShdw blurRad="38100" dist="22860" dir="5400000" algn="tl" rotWithShape="0">
                    <a:srgbClr val="000000">
                      <a:alpha val="30000"/>
                    </a:srgbClr>
                  </a:outerShdw>
                </a:effectLst>
              </a:rPr>
              <a:t>世界が</a:t>
            </a:r>
            <a:endParaRPr lang="en-US" altLang="ja-JP" sz="3600" b="1" dirty="0">
              <a:ln w="10160">
                <a:solidFill>
                  <a:srgbClr val="561C3C"/>
                </a:solidFill>
                <a:prstDash val="solid"/>
              </a:ln>
              <a:solidFill>
                <a:srgbClr val="D8A0D4"/>
              </a:solidFill>
              <a:effectLst>
                <a:outerShdw blurRad="38100" dist="22860" dir="5400000" algn="tl" rotWithShape="0">
                  <a:srgbClr val="000000">
                    <a:alpha val="30000"/>
                  </a:srgbClr>
                </a:outerShdw>
              </a:effectLst>
            </a:endParaRPr>
          </a:p>
          <a:p>
            <a:pPr algn="ctr">
              <a:spcAft>
                <a:spcPts val="600"/>
              </a:spcAft>
            </a:pPr>
            <a:r>
              <a:rPr lang="ja-JP" altLang="en-US" sz="3600" b="1" dirty="0">
                <a:ln w="10160">
                  <a:solidFill>
                    <a:srgbClr val="561C3C"/>
                  </a:solidFill>
                  <a:prstDash val="solid"/>
                </a:ln>
                <a:solidFill>
                  <a:srgbClr val="D8A0D4"/>
                </a:solidFill>
                <a:effectLst>
                  <a:outerShdw blurRad="38100" dist="22860" dir="5400000" algn="tl" rotWithShape="0">
                    <a:srgbClr val="000000">
                      <a:alpha val="30000"/>
                    </a:srgbClr>
                  </a:outerShdw>
                </a:effectLst>
              </a:rPr>
              <a:t>危機に</a:t>
            </a:r>
            <a:endParaRPr lang="en-US" altLang="ja-JP" sz="3600" b="1" dirty="0">
              <a:ln w="10160">
                <a:solidFill>
                  <a:srgbClr val="561C3C"/>
                </a:solidFill>
                <a:prstDash val="solid"/>
              </a:ln>
              <a:solidFill>
                <a:srgbClr val="D8A0D4"/>
              </a:solidFill>
              <a:effectLst>
                <a:outerShdw blurRad="38100" dist="22860" dir="5400000" algn="tl" rotWithShape="0">
                  <a:srgbClr val="000000">
                    <a:alpha val="30000"/>
                  </a:srgbClr>
                </a:outerShdw>
              </a:effectLst>
            </a:endParaRPr>
          </a:p>
          <a:p>
            <a:pPr algn="ctr">
              <a:spcAft>
                <a:spcPts val="600"/>
              </a:spcAft>
            </a:pPr>
            <a:r>
              <a:rPr lang="ja-JP" altLang="en-US" sz="3600" b="1" dirty="0">
                <a:ln w="10160">
                  <a:solidFill>
                    <a:srgbClr val="561C3C"/>
                  </a:solidFill>
                  <a:prstDash val="solid"/>
                </a:ln>
                <a:solidFill>
                  <a:srgbClr val="D8A0D4"/>
                </a:solidFill>
                <a:effectLst>
                  <a:outerShdw blurRad="38100" dist="22860" dir="5400000" algn="tl" rotWithShape="0">
                    <a:srgbClr val="000000">
                      <a:alpha val="30000"/>
                    </a:srgbClr>
                  </a:outerShdw>
                </a:effectLst>
              </a:rPr>
              <a:t>直面</a:t>
            </a:r>
            <a:endParaRPr lang="en-US" altLang="ja-JP" sz="3600" b="1" dirty="0">
              <a:ln w="10160">
                <a:solidFill>
                  <a:srgbClr val="561C3C"/>
                </a:solidFill>
                <a:prstDash val="solid"/>
              </a:ln>
              <a:solidFill>
                <a:srgbClr val="D8A0D4"/>
              </a:solidFill>
              <a:effectLst>
                <a:outerShdw blurRad="38100" dist="22860" dir="5400000" algn="tl" rotWithShape="0">
                  <a:srgbClr val="000000">
                    <a:alpha val="30000"/>
                  </a:srgbClr>
                </a:outerShdw>
              </a:effectLst>
            </a:endParaRPr>
          </a:p>
          <a:p>
            <a:pPr algn="ctr">
              <a:spcAft>
                <a:spcPts val="600"/>
              </a:spcAft>
            </a:pPr>
            <a:r>
              <a:rPr lang="ja-JP" altLang="en-US" sz="3600" b="1" dirty="0">
                <a:ln w="10160">
                  <a:solidFill>
                    <a:srgbClr val="561C3C"/>
                  </a:solidFill>
                  <a:prstDash val="solid"/>
                </a:ln>
                <a:solidFill>
                  <a:srgbClr val="D8A0D4"/>
                </a:solidFill>
                <a:effectLst>
                  <a:outerShdw blurRad="38100" dist="22860" dir="5400000" algn="tl" rotWithShape="0">
                    <a:srgbClr val="000000">
                      <a:alpha val="30000"/>
                    </a:srgbClr>
                  </a:outerShdw>
                </a:effectLst>
              </a:rPr>
              <a:t>するとき</a:t>
            </a:r>
            <a:endParaRPr lang="es-ES" sz="4000" b="1" dirty="0">
              <a:ln w="10160">
                <a:solidFill>
                  <a:srgbClr val="561C3C"/>
                </a:solidFill>
                <a:prstDash val="solid"/>
              </a:ln>
              <a:solidFill>
                <a:srgbClr val="D8A0D4"/>
              </a:solidFill>
              <a:effectLst>
                <a:outerShdw blurRad="38100" dist="22860" dir="5400000" algn="tl" rotWithShape="0">
                  <a:srgbClr val="000000">
                    <a:alpha val="30000"/>
                  </a:srgbClr>
                </a:outerShdw>
              </a:effectLst>
            </a:endParaRPr>
          </a:p>
        </p:txBody>
      </p:sp>
      <p:sp>
        <p:nvSpPr>
          <p:cNvPr id="25" name="CuadroTexto 24">
            <a:extLst>
              <a:ext uri="{FF2B5EF4-FFF2-40B4-BE49-F238E27FC236}">
                <a16:creationId xmlns="" xmlns:a16="http://schemas.microsoft.com/office/drawing/2014/main" id="{96B3ED25-7A1C-42DD-BF79-F16A43F48D0F}"/>
              </a:ext>
            </a:extLst>
          </p:cNvPr>
          <p:cNvSpPr txBox="1"/>
          <p:nvPr/>
        </p:nvSpPr>
        <p:spPr>
          <a:xfrm>
            <a:off x="6335753" y="263358"/>
            <a:ext cx="2717412" cy="1031051"/>
          </a:xfrm>
          <a:prstGeom prst="rect">
            <a:avLst/>
          </a:prstGeom>
          <a:noFill/>
        </p:spPr>
        <p:txBody>
          <a:bodyPr wrap="square" rtlCol="0">
            <a:spAutoFit/>
          </a:bodyPr>
          <a:lstStyle/>
          <a:p>
            <a:pPr algn="r">
              <a:spcAft>
                <a:spcPts val="600"/>
              </a:spcAft>
            </a:pPr>
            <a:r>
              <a:rPr lang="en-US" altLang="ja-JP" sz="2800" b="1" dirty="0">
                <a:effectLst>
                  <a:outerShdw blurRad="38100" dist="38100" dir="2700000" algn="tl">
                    <a:srgbClr val="000000">
                      <a:alpha val="43137"/>
                    </a:srgbClr>
                  </a:outerShdw>
                </a:effectLst>
              </a:rPr>
              <a:t>2021</a:t>
            </a:r>
            <a:r>
              <a:rPr lang="ja-JP" altLang="en-US" sz="2800" b="1" dirty="0">
                <a:effectLst>
                  <a:outerShdw blurRad="38100" dist="38100" dir="2700000" algn="tl">
                    <a:srgbClr val="000000">
                      <a:alpha val="43137"/>
                    </a:srgbClr>
                  </a:outerShdw>
                </a:effectLst>
              </a:rPr>
              <a:t>年</a:t>
            </a:r>
            <a:r>
              <a:rPr lang="en-US" altLang="ja-JP" sz="2800" b="1" dirty="0">
                <a:effectLst>
                  <a:outerShdw blurRad="38100" dist="38100" dir="2700000" algn="tl">
                    <a:srgbClr val="000000">
                      <a:alpha val="43137"/>
                    </a:srgbClr>
                  </a:outerShdw>
                </a:effectLst>
              </a:rPr>
              <a:t>1</a:t>
            </a:r>
            <a:r>
              <a:rPr lang="ja-JP" altLang="en-US" sz="2800" b="1" dirty="0">
                <a:effectLst>
                  <a:outerShdw blurRad="38100" dist="38100" dir="2700000" algn="tl">
                    <a:srgbClr val="000000">
                      <a:alpha val="43137"/>
                    </a:srgbClr>
                  </a:outerShdw>
                </a:effectLst>
              </a:rPr>
              <a:t>月</a:t>
            </a:r>
            <a:r>
              <a:rPr lang="en-US" altLang="ja-JP" sz="2800" b="1" dirty="0">
                <a:effectLst>
                  <a:outerShdw blurRad="38100" dist="38100" dir="2700000" algn="tl">
                    <a:srgbClr val="000000">
                      <a:alpha val="43137"/>
                    </a:srgbClr>
                  </a:outerShdw>
                </a:effectLst>
              </a:rPr>
              <a:t>16</a:t>
            </a:r>
            <a:r>
              <a:rPr lang="ja-JP" altLang="en-US" sz="2800" b="1" dirty="0">
                <a:effectLst>
                  <a:outerShdw blurRad="38100" dist="38100" dir="2700000" algn="tl">
                    <a:srgbClr val="000000">
                      <a:alpha val="43137"/>
                    </a:srgbClr>
                  </a:outerShdw>
                </a:effectLst>
              </a:rPr>
              <a:t>日</a:t>
            </a:r>
            <a:endParaRPr lang="en-US" altLang="ja-JP" sz="2800" b="1" dirty="0">
              <a:effectLst>
                <a:outerShdw blurRad="38100" dist="38100" dir="2700000" algn="tl">
                  <a:srgbClr val="000000">
                    <a:alpha val="43137"/>
                  </a:srgbClr>
                </a:outerShdw>
              </a:effectLst>
            </a:endParaRPr>
          </a:p>
          <a:p>
            <a:pPr algn="r">
              <a:spcAft>
                <a:spcPts val="600"/>
              </a:spcAft>
            </a:pPr>
            <a:r>
              <a:rPr lang="ja-JP" altLang="en-US" sz="2800" b="1" dirty="0">
                <a:effectLst>
                  <a:outerShdw blurRad="38100" dist="38100" dir="2700000" algn="tl">
                    <a:srgbClr val="000000">
                      <a:alpha val="43137"/>
                    </a:srgbClr>
                  </a:outerShdw>
                </a:effectLst>
              </a:rPr>
              <a:t>第</a:t>
            </a:r>
            <a:r>
              <a:rPr lang="en-US" altLang="ja-JP" sz="2800" b="1" dirty="0">
                <a:effectLst>
                  <a:outerShdw blurRad="38100" dist="38100" dir="2700000" algn="tl">
                    <a:srgbClr val="000000">
                      <a:alpha val="43137"/>
                    </a:srgbClr>
                  </a:outerShdw>
                </a:effectLst>
              </a:rPr>
              <a:t>3</a:t>
            </a:r>
            <a:r>
              <a:rPr lang="ja-JP" altLang="en-US" sz="2800" b="1" dirty="0">
                <a:effectLst>
                  <a:outerShdw blurRad="38100" dist="38100" dir="2700000" algn="tl">
                    <a:srgbClr val="000000">
                      <a:alpha val="43137"/>
                    </a:srgbClr>
                  </a:outerShdw>
                </a:effectLst>
              </a:rPr>
              <a:t>課</a:t>
            </a:r>
            <a:endParaRPr lang="es-ES" sz="2800" b="1" dirty="0">
              <a:effectLst>
                <a:outerShdw blurRad="38100" dist="38100" dir="2700000" algn="tl">
                  <a:srgbClr val="000000">
                    <a:alpha val="43137"/>
                  </a:srgbClr>
                </a:outerShdw>
              </a:effectLst>
            </a:endParaRPr>
          </a:p>
        </p:txBody>
      </p:sp>
      <p:pic>
        <p:nvPicPr>
          <p:cNvPr id="2" name="図 1">
            <a:extLst>
              <a:ext uri="{FF2B5EF4-FFF2-40B4-BE49-F238E27FC236}">
                <a16:creationId xmlns="" xmlns:a16="http://schemas.microsoft.com/office/drawing/2014/main" id="{49EB09FF-69EF-4774-8EF5-C166DA03FB96}"/>
              </a:ext>
            </a:extLst>
          </p:cNvPr>
          <p:cNvPicPr>
            <a:picLocks noChangeAspect="1"/>
          </p:cNvPicPr>
          <p:nvPr/>
        </p:nvPicPr>
        <p:blipFill>
          <a:blip r:embed="rId2"/>
          <a:stretch>
            <a:fillRect/>
          </a:stretch>
        </p:blipFill>
        <p:spPr>
          <a:xfrm>
            <a:off x="0" y="0"/>
            <a:ext cx="6458199" cy="5143500"/>
          </a:xfrm>
          <a:prstGeom prst="rect">
            <a:avLst/>
          </a:prstGeom>
          <a:ln>
            <a:noFill/>
          </a:ln>
          <a:effectLst>
            <a:softEdge rad="112500"/>
          </a:effectLst>
        </p:spPr>
      </p:pic>
    </p:spTree>
    <p:extLst>
      <p:ext uri="{BB962C8B-B14F-4D97-AF65-F5344CB8AC3E}">
        <p14:creationId xmlns:p14="http://schemas.microsoft.com/office/powerpoint/2010/main" val="7983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5F8168E3-4413-45E8-8CF9-A496509B833A}"/>
              </a:ext>
            </a:extLst>
          </p:cNvPr>
          <p:cNvSpPr txBox="1"/>
          <p:nvPr/>
        </p:nvSpPr>
        <p:spPr>
          <a:xfrm>
            <a:off x="4540925" y="3142534"/>
            <a:ext cx="4543200" cy="1785104"/>
          </a:xfrm>
          <a:prstGeom prst="rect">
            <a:avLst/>
          </a:prstGeom>
          <a:noFill/>
        </p:spPr>
        <p:txBody>
          <a:bodyPr wrap="square" rtlCol="0">
            <a:spAutoFit/>
          </a:bodyPr>
          <a:lstStyle/>
          <a:p>
            <a:pPr>
              <a:spcBef>
                <a:spcPts val="600"/>
              </a:spcBef>
            </a:pPr>
            <a:r>
              <a:rPr lang="ja-JP" altLang="en-US" b="1" dirty="0">
                <a:effectLst>
                  <a:outerShdw blurRad="38100" dist="38100" dir="2700000" algn="tl">
                    <a:srgbClr val="000000">
                      <a:alpha val="43137"/>
                    </a:srgbClr>
                  </a:outerShdw>
                </a:effectLst>
              </a:rPr>
              <a:t>北の脅威（イザヤ</a:t>
            </a:r>
            <a:r>
              <a:rPr lang="es-ES" b="1" dirty="0">
                <a:effectLst>
                  <a:outerShdw blurRad="38100" dist="38100" dir="2700000" algn="tl">
                    <a:srgbClr val="000000">
                      <a:alpha val="43137"/>
                    </a:srgbClr>
                  </a:outerShdw>
                </a:effectLst>
              </a:rPr>
              <a:t> 7:1-2</a:t>
            </a:r>
            <a:r>
              <a:rPr lang="ja-JP" altLang="en-US" b="1" dirty="0">
                <a:effectLst>
                  <a:outerShdw blurRad="38100" dist="38100" dir="2700000" algn="tl">
                    <a:srgbClr val="000000">
                      <a:alpha val="43137"/>
                    </a:srgbClr>
                  </a:outerShdw>
                </a:effectLst>
              </a:rPr>
              <a:t>）</a:t>
            </a:r>
            <a:endParaRPr lang="es-ES" b="1" dirty="0">
              <a:effectLst>
                <a:outerShdw blurRad="38100" dist="38100" dir="2700000" algn="tl">
                  <a:srgbClr val="000000">
                    <a:alpha val="43137"/>
                  </a:srgbClr>
                </a:outerShdw>
              </a:effectLst>
            </a:endParaRPr>
          </a:p>
          <a:p>
            <a:pPr>
              <a:spcBef>
                <a:spcPts val="600"/>
              </a:spcBef>
            </a:pPr>
            <a:r>
              <a:rPr lang="ja-JP" altLang="en-US" b="1" dirty="0">
                <a:effectLst>
                  <a:outerShdw blurRad="38100" dist="38100" dir="2700000" algn="tl">
                    <a:srgbClr val="000000">
                      <a:alpha val="43137"/>
                    </a:srgbClr>
                  </a:outerShdw>
                </a:effectLst>
              </a:rPr>
              <a:t>妨害の企て</a:t>
            </a:r>
            <a:r>
              <a:rPr lang="en-US" b="1" dirty="0">
                <a:effectLst>
                  <a:outerShdw blurRad="38100" dist="38100" dir="2700000" algn="tl">
                    <a:srgbClr val="000000">
                      <a:alpha val="43137"/>
                    </a:srgbClr>
                  </a:outerShdw>
                </a:effectLst>
              </a:rPr>
              <a:t> </a:t>
            </a:r>
            <a:r>
              <a:rPr lang="ja-JP" altLang="en-US" b="1" dirty="0">
                <a:effectLst>
                  <a:outerShdw blurRad="38100" dist="38100" dir="2700000" algn="tl">
                    <a:srgbClr val="000000">
                      <a:alpha val="43137"/>
                    </a:srgbClr>
                  </a:outerShdw>
                </a:effectLst>
              </a:rPr>
              <a:t>（イザヤ</a:t>
            </a:r>
            <a:r>
              <a:rPr lang="en-US" b="1" dirty="0">
                <a:effectLst>
                  <a:outerShdw blurRad="38100" dist="38100" dir="2700000" algn="tl">
                    <a:srgbClr val="000000">
                      <a:alpha val="43137"/>
                    </a:srgbClr>
                  </a:outerShdw>
                </a:effectLst>
              </a:rPr>
              <a:t> 7:3-9</a:t>
            </a:r>
            <a:r>
              <a:rPr lang="ja-JP" altLang="en-US" b="1" dirty="0">
                <a:effectLst>
                  <a:outerShdw blurRad="38100" dist="38100" dir="2700000" algn="tl">
                    <a:srgbClr val="000000">
                      <a:alpha val="43137"/>
                    </a:srgbClr>
                  </a:outerShdw>
                </a:effectLst>
              </a:rPr>
              <a:t>）</a:t>
            </a:r>
            <a:endParaRPr lang="es-ES" b="1" dirty="0">
              <a:effectLst>
                <a:outerShdw blurRad="38100" dist="38100" dir="2700000" algn="tl">
                  <a:srgbClr val="000000">
                    <a:alpha val="43137"/>
                  </a:srgbClr>
                </a:outerShdw>
              </a:effectLst>
            </a:endParaRPr>
          </a:p>
          <a:p>
            <a:pPr>
              <a:spcBef>
                <a:spcPts val="600"/>
              </a:spcBef>
            </a:pPr>
            <a:r>
              <a:rPr lang="ja-JP" altLang="en-US" b="1" dirty="0">
                <a:effectLst>
                  <a:outerShdw blurRad="38100" dist="38100" dir="2700000" algn="tl">
                    <a:srgbClr val="000000">
                      <a:alpha val="43137"/>
                    </a:srgbClr>
                  </a:outerShdw>
                </a:effectLst>
              </a:rPr>
              <a:t>新たな機会</a:t>
            </a:r>
            <a:r>
              <a:rPr lang="en-US" b="1" dirty="0">
                <a:effectLst>
                  <a:outerShdw blurRad="38100" dist="38100" dir="2700000" algn="tl">
                    <a:srgbClr val="000000">
                      <a:alpha val="43137"/>
                    </a:srgbClr>
                  </a:outerShdw>
                </a:effectLst>
              </a:rPr>
              <a:t> </a:t>
            </a:r>
            <a:r>
              <a:rPr lang="ja-JP" altLang="en-US" b="1" dirty="0">
                <a:effectLst>
                  <a:outerShdw blurRad="38100" dist="38100" dir="2700000" algn="tl">
                    <a:srgbClr val="000000">
                      <a:alpha val="43137"/>
                    </a:srgbClr>
                  </a:outerShdw>
                </a:effectLst>
              </a:rPr>
              <a:t>（イザヤ</a:t>
            </a:r>
            <a:r>
              <a:rPr lang="en-US" b="1" dirty="0">
                <a:effectLst>
                  <a:outerShdw blurRad="38100" dist="38100" dir="2700000" algn="tl">
                    <a:srgbClr val="000000">
                      <a:alpha val="43137"/>
                    </a:srgbClr>
                  </a:outerShdw>
                </a:effectLst>
              </a:rPr>
              <a:t> 7:10-13</a:t>
            </a:r>
            <a:r>
              <a:rPr lang="ja-JP" altLang="en-US" b="1" dirty="0">
                <a:effectLst>
                  <a:outerShdw blurRad="38100" dist="38100" dir="2700000" algn="tl">
                    <a:srgbClr val="000000">
                      <a:alpha val="43137"/>
                    </a:srgbClr>
                  </a:outerShdw>
                </a:effectLst>
              </a:rPr>
              <a:t>）</a:t>
            </a:r>
            <a:endParaRPr lang="es-ES" b="1" dirty="0">
              <a:effectLst>
                <a:outerShdw blurRad="38100" dist="38100" dir="2700000" algn="tl">
                  <a:srgbClr val="000000">
                    <a:alpha val="43137"/>
                  </a:srgbClr>
                </a:outerShdw>
              </a:effectLst>
            </a:endParaRPr>
          </a:p>
          <a:p>
            <a:pPr>
              <a:spcBef>
                <a:spcPts val="600"/>
              </a:spcBef>
            </a:pPr>
            <a:r>
              <a:rPr lang="ja-JP" altLang="en-US" b="1" dirty="0">
                <a:effectLst>
                  <a:outerShdw blurRad="38100" dist="38100" dir="2700000" algn="tl">
                    <a:srgbClr val="000000">
                      <a:alpha val="43137"/>
                    </a:srgbClr>
                  </a:outerShdw>
                </a:effectLst>
              </a:rPr>
              <a:t>「男の子」のしるし（イザヤ</a:t>
            </a:r>
            <a:r>
              <a:rPr lang="en-US" b="1" dirty="0">
                <a:effectLst>
                  <a:outerShdw blurRad="38100" dist="38100" dir="2700000" algn="tl">
                    <a:srgbClr val="000000">
                      <a:alpha val="43137"/>
                    </a:srgbClr>
                  </a:outerShdw>
                </a:effectLst>
              </a:rPr>
              <a:t> 7:14</a:t>
            </a:r>
            <a:r>
              <a:rPr lang="ja-JP" altLang="en-US" b="1" dirty="0">
                <a:effectLst>
                  <a:outerShdw blurRad="38100" dist="38100" dir="2700000" algn="tl">
                    <a:srgbClr val="000000">
                      <a:alpha val="43137"/>
                    </a:srgbClr>
                  </a:outerShdw>
                </a:effectLst>
              </a:rPr>
              <a:t>）</a:t>
            </a:r>
            <a:endParaRPr lang="es-ES" b="1" dirty="0">
              <a:effectLst>
                <a:outerShdw blurRad="38100" dist="38100" dir="2700000" algn="tl">
                  <a:srgbClr val="000000">
                    <a:alpha val="43137"/>
                  </a:srgbClr>
                </a:outerShdw>
              </a:effectLst>
            </a:endParaRPr>
          </a:p>
          <a:p>
            <a:pPr>
              <a:spcBef>
                <a:spcPts val="600"/>
              </a:spcBef>
            </a:pPr>
            <a:r>
              <a:rPr lang="ja-JP" altLang="en-US" b="1" dirty="0">
                <a:effectLst>
                  <a:outerShdw blurRad="38100" dist="38100" dir="2700000" algn="tl">
                    <a:srgbClr val="000000">
                      <a:alpha val="43137"/>
                    </a:srgbClr>
                  </a:outerShdw>
                </a:effectLst>
              </a:rPr>
              <a:t>「神われらと共にいます」（イザヤ</a:t>
            </a:r>
            <a:r>
              <a:rPr lang="en-US" b="1" dirty="0">
                <a:effectLst>
                  <a:outerShdw blurRad="38100" dist="38100" dir="2700000" algn="tl">
                    <a:srgbClr val="000000">
                      <a:alpha val="43137"/>
                    </a:srgbClr>
                  </a:outerShdw>
                </a:effectLst>
              </a:rPr>
              <a:t> 7:14</a:t>
            </a:r>
            <a:r>
              <a:rPr lang="ja-JP" altLang="en-US" b="1" dirty="0">
                <a:effectLst>
                  <a:outerShdw blurRad="38100" dist="38100" dir="2700000" algn="tl">
                    <a:srgbClr val="000000">
                      <a:alpha val="43137"/>
                    </a:srgbClr>
                  </a:outerShdw>
                </a:effectLst>
              </a:rPr>
              <a:t>）</a:t>
            </a:r>
            <a:endParaRPr lang="es-ES" b="1" dirty="0">
              <a:effectLst>
                <a:outerShdw blurRad="38100" dist="38100" dir="2700000" algn="tl">
                  <a:srgbClr val="000000">
                    <a:alpha val="43137"/>
                  </a:srgbClr>
                </a:outerShdw>
              </a:effectLst>
            </a:endParaRPr>
          </a:p>
        </p:txBody>
      </p:sp>
      <p:sp>
        <p:nvSpPr>
          <p:cNvPr id="3" name="CuadroTexto 2">
            <a:extLst>
              <a:ext uri="{FF2B5EF4-FFF2-40B4-BE49-F238E27FC236}">
                <a16:creationId xmlns="" xmlns:a16="http://schemas.microsoft.com/office/drawing/2014/main" id="{1BCD4DDF-4E0E-4C8A-BBAD-39B98360E6BB}"/>
              </a:ext>
            </a:extLst>
          </p:cNvPr>
          <p:cNvSpPr txBox="1"/>
          <p:nvPr/>
        </p:nvSpPr>
        <p:spPr>
          <a:xfrm>
            <a:off x="143693" y="169662"/>
            <a:ext cx="4931228" cy="2385268"/>
          </a:xfrm>
          <a:prstGeom prst="rect">
            <a:avLst/>
          </a:prstGeom>
          <a:noFill/>
        </p:spPr>
        <p:txBody>
          <a:bodyPr wrap="square" rtlCol="0">
            <a:spAutoFit/>
          </a:bodyPr>
          <a:lstStyle/>
          <a:p>
            <a:pPr>
              <a:spcBef>
                <a:spcPts val="600"/>
              </a:spcBef>
            </a:pPr>
            <a:r>
              <a:rPr lang="ja-JP" altLang="en-US" b="1" dirty="0">
                <a:effectLst>
                  <a:outerShdw blurRad="38100" dist="38100" dir="2700000" algn="tl">
                    <a:srgbClr val="000000">
                      <a:alpha val="43137"/>
                    </a:srgbClr>
                  </a:outerShdw>
                </a:effectLst>
              </a:rPr>
              <a:t>アハズ王の立場になってください。 あなたの王国は弱く、あなたよりも強い別の王国が第三の王国と力を合わせてあなたと戦争をします。 あなたは何ができますか？</a:t>
            </a:r>
          </a:p>
          <a:p>
            <a:pPr>
              <a:spcBef>
                <a:spcPts val="600"/>
              </a:spcBef>
            </a:pPr>
            <a:r>
              <a:rPr lang="ja-JP" altLang="en-US" b="1" dirty="0">
                <a:effectLst>
                  <a:outerShdw blurRad="38100" dist="38100" dir="2700000" algn="tl">
                    <a:srgbClr val="000000">
                      <a:alpha val="43137"/>
                    </a:srgbClr>
                  </a:outerShdw>
                </a:effectLst>
              </a:rPr>
              <a:t>アハズ王の国は崩壊しようとしていたので、彼はこの危険な状況を克服するために強力な同盟国を必要としていました。 彼は誰を信頼することができますか？</a:t>
            </a:r>
            <a:endParaRPr lang="es-ES" b="1" dirty="0">
              <a:effectLst>
                <a:outerShdw blurRad="38100" dist="38100" dir="2700000" algn="tl">
                  <a:srgbClr val="000000">
                    <a:alpha val="43137"/>
                  </a:srgbClr>
                </a:outerShdw>
              </a:effectLst>
            </a:endParaRPr>
          </a:p>
        </p:txBody>
      </p:sp>
      <p:grpSp>
        <p:nvGrpSpPr>
          <p:cNvPr id="16" name="Grupo 15">
            <a:extLst>
              <a:ext uri="{FF2B5EF4-FFF2-40B4-BE49-F238E27FC236}">
                <a16:creationId xmlns="" xmlns:a16="http://schemas.microsoft.com/office/drawing/2014/main" id="{27B96661-D806-4719-91DD-AF718D5D85C5}"/>
              </a:ext>
            </a:extLst>
          </p:cNvPr>
          <p:cNvGrpSpPr/>
          <p:nvPr/>
        </p:nvGrpSpPr>
        <p:grpSpPr>
          <a:xfrm>
            <a:off x="5283803" y="96246"/>
            <a:ext cx="3764404" cy="2823303"/>
            <a:chOff x="5283803" y="96246"/>
            <a:chExt cx="3764404" cy="2823303"/>
          </a:xfrm>
        </p:grpSpPr>
        <p:pic>
          <p:nvPicPr>
            <p:cNvPr id="5" name="Imagen 4">
              <a:extLst>
                <a:ext uri="{FF2B5EF4-FFF2-40B4-BE49-F238E27FC236}">
                  <a16:creationId xmlns="" xmlns:a16="http://schemas.microsoft.com/office/drawing/2014/main" id="{89BA5939-DDFD-444D-A512-7AA7219B07F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3803" y="96246"/>
              <a:ext cx="3764404" cy="282330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 xmlns:a16="http://schemas.microsoft.com/office/drawing/2014/main" id="{E81DD79D-E575-46A2-8F21-962CAD33FC7A}"/>
                </a:ext>
              </a:extLst>
            </p:cNvPr>
            <p:cNvSpPr txBox="1"/>
            <p:nvPr/>
          </p:nvSpPr>
          <p:spPr>
            <a:xfrm>
              <a:off x="7672779" y="542432"/>
              <a:ext cx="888321" cy="369332"/>
            </a:xfrm>
            <a:prstGeom prst="rect">
              <a:avLst/>
            </a:prstGeom>
            <a:noFill/>
          </p:spPr>
          <p:txBody>
            <a:bodyPr wrap="square" rtlCol="0">
              <a:spAutoFit/>
            </a:bodyPr>
            <a:lstStyle/>
            <a:p>
              <a:pPr algn="ctr"/>
              <a:r>
                <a:rPr lang="ja-JP" altLang="en-US" b="1" dirty="0"/>
                <a:t>スリヤ</a:t>
              </a:r>
              <a:endParaRPr lang="es-ES" b="1" dirty="0"/>
            </a:p>
          </p:txBody>
        </p:sp>
        <p:sp>
          <p:nvSpPr>
            <p:cNvPr id="7" name="CuadroTexto 6">
              <a:extLst>
                <a:ext uri="{FF2B5EF4-FFF2-40B4-BE49-F238E27FC236}">
                  <a16:creationId xmlns="" xmlns:a16="http://schemas.microsoft.com/office/drawing/2014/main" id="{3A6A815A-9D10-492A-82F3-0E6FA7267F16}"/>
                </a:ext>
              </a:extLst>
            </p:cNvPr>
            <p:cNvSpPr txBox="1"/>
            <p:nvPr/>
          </p:nvSpPr>
          <p:spPr>
            <a:xfrm>
              <a:off x="6553805" y="1281473"/>
              <a:ext cx="1352142" cy="338554"/>
            </a:xfrm>
            <a:prstGeom prst="rect">
              <a:avLst/>
            </a:prstGeom>
            <a:noFill/>
          </p:spPr>
          <p:txBody>
            <a:bodyPr wrap="square" rtlCol="0">
              <a:spAutoFit/>
            </a:bodyPr>
            <a:lstStyle/>
            <a:p>
              <a:pPr algn="ctr"/>
              <a:r>
                <a:rPr lang="ja-JP" altLang="en-US" sz="1600" b="1" dirty="0"/>
                <a:t>イスラエル</a:t>
              </a:r>
              <a:endParaRPr lang="es-ES" sz="1600" b="1" dirty="0"/>
            </a:p>
          </p:txBody>
        </p:sp>
        <p:sp>
          <p:nvSpPr>
            <p:cNvPr id="8" name="CuadroTexto 7">
              <a:extLst>
                <a:ext uri="{FF2B5EF4-FFF2-40B4-BE49-F238E27FC236}">
                  <a16:creationId xmlns="" xmlns:a16="http://schemas.microsoft.com/office/drawing/2014/main" id="{95B48B1B-0C0C-4701-AD7F-89DF39FD7D6F}"/>
                </a:ext>
              </a:extLst>
            </p:cNvPr>
            <p:cNvSpPr txBox="1"/>
            <p:nvPr/>
          </p:nvSpPr>
          <p:spPr>
            <a:xfrm>
              <a:off x="6490982" y="2254077"/>
              <a:ext cx="991076" cy="369332"/>
            </a:xfrm>
            <a:prstGeom prst="rect">
              <a:avLst/>
            </a:prstGeom>
            <a:noFill/>
          </p:spPr>
          <p:txBody>
            <a:bodyPr wrap="square" rtlCol="0">
              <a:spAutoFit/>
            </a:bodyPr>
            <a:lstStyle/>
            <a:p>
              <a:pPr algn="ctr"/>
              <a:r>
                <a:rPr lang="ja-JP" altLang="en-US" b="1" dirty="0"/>
                <a:t>ユダ</a:t>
              </a:r>
              <a:endParaRPr lang="es-ES" b="1" dirty="0"/>
            </a:p>
          </p:txBody>
        </p:sp>
        <p:sp>
          <p:nvSpPr>
            <p:cNvPr id="9" name="CuadroTexto 8">
              <a:extLst>
                <a:ext uri="{FF2B5EF4-FFF2-40B4-BE49-F238E27FC236}">
                  <a16:creationId xmlns="" xmlns:a16="http://schemas.microsoft.com/office/drawing/2014/main" id="{1FEFDFA0-7367-4A6E-B417-1A877C298A88}"/>
                </a:ext>
              </a:extLst>
            </p:cNvPr>
            <p:cNvSpPr txBox="1"/>
            <p:nvPr/>
          </p:nvSpPr>
          <p:spPr>
            <a:xfrm>
              <a:off x="7482058" y="214737"/>
              <a:ext cx="1111877" cy="307777"/>
            </a:xfrm>
            <a:prstGeom prst="rect">
              <a:avLst/>
            </a:prstGeom>
            <a:noFill/>
          </p:spPr>
          <p:txBody>
            <a:bodyPr wrap="square" rtlCol="0">
              <a:spAutoFit/>
            </a:bodyPr>
            <a:lstStyle/>
            <a:p>
              <a:pPr algn="ctr"/>
              <a:r>
                <a:rPr lang="ja-JP" altLang="en-US" sz="1400" b="1" dirty="0"/>
                <a:t>ダマスカス</a:t>
              </a:r>
              <a:endParaRPr lang="es-ES" sz="1400" b="1" dirty="0"/>
            </a:p>
          </p:txBody>
        </p:sp>
        <p:sp>
          <p:nvSpPr>
            <p:cNvPr id="10" name="CuadroTexto 9">
              <a:extLst>
                <a:ext uri="{FF2B5EF4-FFF2-40B4-BE49-F238E27FC236}">
                  <a16:creationId xmlns="" xmlns:a16="http://schemas.microsoft.com/office/drawing/2014/main" id="{5E09E0F5-8079-4877-8342-4550DB3AC6C4}"/>
                </a:ext>
              </a:extLst>
            </p:cNvPr>
            <p:cNvSpPr txBox="1"/>
            <p:nvPr/>
          </p:nvSpPr>
          <p:spPr>
            <a:xfrm>
              <a:off x="6664487" y="928645"/>
              <a:ext cx="1042371" cy="307777"/>
            </a:xfrm>
            <a:prstGeom prst="rect">
              <a:avLst/>
            </a:prstGeom>
            <a:noFill/>
          </p:spPr>
          <p:txBody>
            <a:bodyPr wrap="square" rtlCol="0">
              <a:spAutoFit/>
            </a:bodyPr>
            <a:lstStyle/>
            <a:p>
              <a:pPr algn="ctr"/>
              <a:r>
                <a:rPr lang="ja-JP" altLang="en-US" sz="1400" b="1" dirty="0"/>
                <a:t>サマリヤ</a:t>
              </a:r>
              <a:endParaRPr lang="es-ES" sz="1400" b="1" dirty="0"/>
            </a:p>
          </p:txBody>
        </p:sp>
        <p:sp>
          <p:nvSpPr>
            <p:cNvPr id="11" name="CuadroTexto 10">
              <a:extLst>
                <a:ext uri="{FF2B5EF4-FFF2-40B4-BE49-F238E27FC236}">
                  <a16:creationId xmlns="" xmlns:a16="http://schemas.microsoft.com/office/drawing/2014/main" id="{72B06EE2-5D53-425C-9DDA-EA549DCD0F9C}"/>
                </a:ext>
              </a:extLst>
            </p:cNvPr>
            <p:cNvSpPr txBox="1"/>
            <p:nvPr/>
          </p:nvSpPr>
          <p:spPr>
            <a:xfrm rot="19718353">
              <a:off x="6246215" y="1970216"/>
              <a:ext cx="1178020" cy="307777"/>
            </a:xfrm>
            <a:prstGeom prst="rect">
              <a:avLst/>
            </a:prstGeom>
            <a:noFill/>
          </p:spPr>
          <p:txBody>
            <a:bodyPr wrap="square" rtlCol="0">
              <a:spAutoFit/>
            </a:bodyPr>
            <a:lstStyle/>
            <a:p>
              <a:pPr algn="ctr"/>
              <a:r>
                <a:rPr lang="ja-JP" altLang="en-US" sz="1400" b="1" dirty="0"/>
                <a:t>エルサレム</a:t>
              </a:r>
              <a:endParaRPr lang="es-ES" sz="1400" b="1" dirty="0"/>
            </a:p>
          </p:txBody>
        </p:sp>
        <p:sp>
          <p:nvSpPr>
            <p:cNvPr id="13" name="CuadroTexto 12">
              <a:extLst>
                <a:ext uri="{FF2B5EF4-FFF2-40B4-BE49-F238E27FC236}">
                  <a16:creationId xmlns="" xmlns:a16="http://schemas.microsoft.com/office/drawing/2014/main" id="{5A6AD9C3-C21C-4E91-B164-C5DBA6FF9DCF}"/>
                </a:ext>
              </a:extLst>
            </p:cNvPr>
            <p:cNvSpPr txBox="1"/>
            <p:nvPr/>
          </p:nvSpPr>
          <p:spPr>
            <a:xfrm>
              <a:off x="5397167" y="214737"/>
              <a:ext cx="1221343" cy="338554"/>
            </a:xfrm>
            <a:prstGeom prst="rect">
              <a:avLst/>
            </a:prstGeom>
            <a:noFill/>
          </p:spPr>
          <p:txBody>
            <a:bodyPr wrap="square" rtlCol="0">
              <a:spAutoFit/>
            </a:bodyPr>
            <a:lstStyle/>
            <a:p>
              <a:pPr algn="ctr"/>
              <a:r>
                <a:rPr lang="ja-JP" altLang="en-US" sz="1600" b="1" dirty="0"/>
                <a:t>地中海</a:t>
              </a:r>
              <a:endParaRPr lang="es-ES" sz="1100" b="1" dirty="0"/>
            </a:p>
          </p:txBody>
        </p:sp>
        <p:sp>
          <p:nvSpPr>
            <p:cNvPr id="14" name="Flecha: curvada hacia la derecha 13">
              <a:extLst>
                <a:ext uri="{FF2B5EF4-FFF2-40B4-BE49-F238E27FC236}">
                  <a16:creationId xmlns="" xmlns:a16="http://schemas.microsoft.com/office/drawing/2014/main" id="{F5644036-09B8-41AB-95BF-35329C7678FD}"/>
                </a:ext>
              </a:extLst>
            </p:cNvPr>
            <p:cNvSpPr/>
            <p:nvPr/>
          </p:nvSpPr>
          <p:spPr>
            <a:xfrm>
              <a:off x="6669647" y="1162982"/>
              <a:ext cx="374529" cy="7540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 name="Flecha: curvada hacia la izquierda 14">
              <a:extLst>
                <a:ext uri="{FF2B5EF4-FFF2-40B4-BE49-F238E27FC236}">
                  <a16:creationId xmlns="" xmlns:a16="http://schemas.microsoft.com/office/drawing/2014/main" id="{AFB30C0E-7E5A-4B24-A507-ABEEDC2D8A99}"/>
                </a:ext>
              </a:extLst>
            </p:cNvPr>
            <p:cNvSpPr/>
            <p:nvPr/>
          </p:nvSpPr>
          <p:spPr>
            <a:xfrm rot="2250374">
              <a:off x="7839385" y="111103"/>
              <a:ext cx="555110" cy="228315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pic>
        <p:nvPicPr>
          <p:cNvPr id="17" name="Imagen 16">
            <a:extLst>
              <a:ext uri="{FF2B5EF4-FFF2-40B4-BE49-F238E27FC236}">
                <a16:creationId xmlns="" xmlns:a16="http://schemas.microsoft.com/office/drawing/2014/main" id="{8D03601B-F61C-4DEE-9BD7-FB1AE5775BD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6755" y="2815049"/>
            <a:ext cx="1871281" cy="17851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 xmlns:a16="http://schemas.microsoft.com/office/drawing/2014/main" id="{2F172D50-3D30-4E30-A505-B68598EF402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2772970" y="3820561"/>
            <a:ext cx="1051723" cy="1107077"/>
          </a:xfrm>
          <a:prstGeom prst="rect">
            <a:avLst/>
          </a:prstGeom>
        </p:spPr>
      </p:pic>
      <p:sp>
        <p:nvSpPr>
          <p:cNvPr id="19" name="CuadroTexto 18">
            <a:extLst>
              <a:ext uri="{FF2B5EF4-FFF2-40B4-BE49-F238E27FC236}">
                <a16:creationId xmlns="" xmlns:a16="http://schemas.microsoft.com/office/drawing/2014/main" id="{3B94AD61-C9F0-4C6F-995F-4ACBD485FBBC}"/>
              </a:ext>
            </a:extLst>
          </p:cNvPr>
          <p:cNvSpPr txBox="1"/>
          <p:nvPr/>
        </p:nvSpPr>
        <p:spPr>
          <a:xfrm>
            <a:off x="1485954" y="3058111"/>
            <a:ext cx="612668" cy="1200329"/>
          </a:xfrm>
          <a:prstGeom prst="rect">
            <a:avLst/>
          </a:prstGeom>
          <a:noFill/>
        </p:spPr>
        <p:txBody>
          <a:bodyPr wrap="none" rtlCol="0">
            <a:spAutoFit/>
            <a:scene3d>
              <a:camera prst="orthographicFront"/>
              <a:lightRig rig="threePt" dir="t"/>
            </a:scene3d>
            <a:sp3d extrusionH="57150">
              <a:bevelT w="38100" h="38100"/>
            </a:sp3d>
          </a:bodyPr>
          <a:lstStyle/>
          <a:p>
            <a:r>
              <a:rPr lang="es-ES" sz="7200" b="1" dirty="0"/>
              <a:t>?</a:t>
            </a:r>
          </a:p>
        </p:txBody>
      </p:sp>
      <p:pic>
        <p:nvPicPr>
          <p:cNvPr id="21" name="Imagen 20">
            <a:extLst>
              <a:ext uri="{FF2B5EF4-FFF2-40B4-BE49-F238E27FC236}">
                <a16:creationId xmlns="" xmlns:a16="http://schemas.microsoft.com/office/drawing/2014/main" id="{FA1B473B-4C6D-4E4E-9C89-21C3A9178B0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157480" y="2486085"/>
            <a:ext cx="1641134" cy="827682"/>
          </a:xfrm>
          <a:prstGeom prst="rect">
            <a:avLst/>
          </a:prstGeom>
          <a:ln w="12700">
            <a:solidFill>
              <a:srgbClr val="9B02E0"/>
            </a:solidFill>
          </a:ln>
        </p:spPr>
      </p:pic>
      <p:cxnSp>
        <p:nvCxnSpPr>
          <p:cNvPr id="23" name="Conector: angular 22">
            <a:extLst>
              <a:ext uri="{FF2B5EF4-FFF2-40B4-BE49-F238E27FC236}">
                <a16:creationId xmlns="" xmlns:a16="http://schemas.microsoft.com/office/drawing/2014/main" id="{0DADBBBD-6793-4B89-AD97-0B495E483975}"/>
              </a:ext>
            </a:extLst>
          </p:cNvPr>
          <p:cNvCxnSpPr>
            <a:stCxn id="17" idx="3"/>
            <a:endCxn id="21" idx="2"/>
          </p:cNvCxnSpPr>
          <p:nvPr/>
        </p:nvCxnSpPr>
        <p:spPr>
          <a:xfrm flipV="1">
            <a:off x="2028036" y="3313767"/>
            <a:ext cx="950011" cy="393834"/>
          </a:xfrm>
          <a:prstGeom prst="bentConnector2">
            <a:avLst/>
          </a:prstGeom>
          <a:ln w="28575">
            <a:tailEnd type="triangle"/>
          </a:ln>
        </p:spPr>
        <p:style>
          <a:lnRef idx="3">
            <a:schemeClr val="dk1"/>
          </a:lnRef>
          <a:fillRef idx="0">
            <a:schemeClr val="dk1"/>
          </a:fillRef>
          <a:effectRef idx="2">
            <a:schemeClr val="dk1"/>
          </a:effectRef>
          <a:fontRef idx="minor">
            <a:schemeClr val="tx1"/>
          </a:fontRef>
        </p:style>
      </p:cxnSp>
      <p:cxnSp>
        <p:nvCxnSpPr>
          <p:cNvPr id="25" name="Conector: angular 24">
            <a:extLst>
              <a:ext uri="{FF2B5EF4-FFF2-40B4-BE49-F238E27FC236}">
                <a16:creationId xmlns="" xmlns:a16="http://schemas.microsoft.com/office/drawing/2014/main" id="{7F04BEB0-01C1-47DE-B352-1C3E2A62EE17}"/>
              </a:ext>
            </a:extLst>
          </p:cNvPr>
          <p:cNvCxnSpPr>
            <a:cxnSpLocks/>
            <a:endCxn id="18" idx="0"/>
          </p:cNvCxnSpPr>
          <p:nvPr/>
        </p:nvCxnSpPr>
        <p:spPr>
          <a:xfrm>
            <a:off x="1814750" y="3707601"/>
            <a:ext cx="1484081" cy="112960"/>
          </a:xfrm>
          <a:prstGeom prst="bentConnector2">
            <a:avLst/>
          </a:prstGeom>
          <a:ln w="28575">
            <a:tailEnd type="triangle"/>
          </a:ln>
        </p:spPr>
        <p:style>
          <a:lnRef idx="3">
            <a:schemeClr val="dk1"/>
          </a:lnRef>
          <a:fillRef idx="0">
            <a:schemeClr val="dk1"/>
          </a:fillRef>
          <a:effectRef idx="2">
            <a:schemeClr val="dk1"/>
          </a:effectRef>
          <a:fontRef idx="minor">
            <a:schemeClr val="tx1"/>
          </a:fontRef>
        </p:style>
      </p:cxnSp>
      <p:pic>
        <p:nvPicPr>
          <p:cNvPr id="36" name="Imagen 35">
            <a:extLst>
              <a:ext uri="{FF2B5EF4-FFF2-40B4-BE49-F238E27FC236}">
                <a16:creationId xmlns="" xmlns:a16="http://schemas.microsoft.com/office/drawing/2014/main" id="{98031FB1-2069-4F50-A5B6-2819390BE9C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200221" y="4521220"/>
            <a:ext cx="340703" cy="342899"/>
          </a:xfrm>
          <a:prstGeom prst="rect">
            <a:avLst/>
          </a:prstGeom>
        </p:spPr>
      </p:pic>
      <p:pic>
        <p:nvPicPr>
          <p:cNvPr id="37" name="Imagen 36">
            <a:extLst>
              <a:ext uri="{FF2B5EF4-FFF2-40B4-BE49-F238E27FC236}">
                <a16:creationId xmlns="" xmlns:a16="http://schemas.microsoft.com/office/drawing/2014/main" id="{EF94A335-7876-40BA-92EC-24E24936309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200222" y="4182193"/>
            <a:ext cx="340703" cy="342899"/>
          </a:xfrm>
          <a:prstGeom prst="rect">
            <a:avLst/>
          </a:prstGeom>
        </p:spPr>
      </p:pic>
      <p:pic>
        <p:nvPicPr>
          <p:cNvPr id="38" name="Imagen 37">
            <a:extLst>
              <a:ext uri="{FF2B5EF4-FFF2-40B4-BE49-F238E27FC236}">
                <a16:creationId xmlns="" xmlns:a16="http://schemas.microsoft.com/office/drawing/2014/main" id="{6305BF70-F14B-498E-A8D7-CA25D387958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200222" y="3839294"/>
            <a:ext cx="340703" cy="342899"/>
          </a:xfrm>
          <a:prstGeom prst="rect">
            <a:avLst/>
          </a:prstGeom>
        </p:spPr>
      </p:pic>
      <p:pic>
        <p:nvPicPr>
          <p:cNvPr id="39" name="Imagen 38">
            <a:extLst>
              <a:ext uri="{FF2B5EF4-FFF2-40B4-BE49-F238E27FC236}">
                <a16:creationId xmlns="" xmlns:a16="http://schemas.microsoft.com/office/drawing/2014/main" id="{648AAFEF-8BE1-41E0-A8C5-73459A37D36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200222" y="3510684"/>
            <a:ext cx="340703" cy="342899"/>
          </a:xfrm>
          <a:prstGeom prst="rect">
            <a:avLst/>
          </a:prstGeom>
        </p:spPr>
      </p:pic>
      <p:pic>
        <p:nvPicPr>
          <p:cNvPr id="40" name="Imagen 39">
            <a:extLst>
              <a:ext uri="{FF2B5EF4-FFF2-40B4-BE49-F238E27FC236}">
                <a16:creationId xmlns="" xmlns:a16="http://schemas.microsoft.com/office/drawing/2014/main" id="{4F8F0772-704B-4D65-A582-53C02FDCF8A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200222" y="3167785"/>
            <a:ext cx="340703" cy="342899"/>
          </a:xfrm>
          <a:prstGeom prst="rect">
            <a:avLst/>
          </a:prstGeom>
        </p:spPr>
      </p:pic>
    </p:spTree>
    <p:extLst>
      <p:ext uri="{BB962C8B-B14F-4D97-AF65-F5344CB8AC3E}">
        <p14:creationId xmlns:p14="http://schemas.microsoft.com/office/powerpoint/2010/main" val="123268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900" decel="100000" fill="hold"/>
                                        <p:tgtEl>
                                          <p:spTgt spid="1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21" fill="hold">
                            <p:stCondLst>
                              <p:cond delay="1000"/>
                            </p:stCondLst>
                            <p:childTnLst>
                              <p:par>
                                <p:cTn id="22" presetID="31"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1000" fill="hold"/>
                                        <p:tgtEl>
                                          <p:spTgt spid="19"/>
                                        </p:tgtEl>
                                        <p:attrNameLst>
                                          <p:attrName>ppt_w</p:attrName>
                                        </p:attrNameLst>
                                      </p:cBhvr>
                                      <p:tavLst>
                                        <p:tav tm="0">
                                          <p:val>
                                            <p:fltVal val="0"/>
                                          </p:val>
                                        </p:tav>
                                        <p:tav tm="100000">
                                          <p:val>
                                            <p:strVal val="#ppt_w"/>
                                          </p:val>
                                        </p:tav>
                                      </p:tavLst>
                                    </p:anim>
                                    <p:anim calcmode="lin" valueType="num">
                                      <p:cBhvr>
                                        <p:cTn id="25" dur="1000" fill="hold"/>
                                        <p:tgtEl>
                                          <p:spTgt spid="19"/>
                                        </p:tgtEl>
                                        <p:attrNameLst>
                                          <p:attrName>ppt_h</p:attrName>
                                        </p:attrNameLst>
                                      </p:cBhvr>
                                      <p:tavLst>
                                        <p:tav tm="0">
                                          <p:val>
                                            <p:fltVal val="0"/>
                                          </p:val>
                                        </p:tav>
                                        <p:tav tm="100000">
                                          <p:val>
                                            <p:strVal val="#ppt_h"/>
                                          </p:val>
                                        </p:tav>
                                      </p:tavLst>
                                    </p:anim>
                                    <p:anim calcmode="lin" valueType="num">
                                      <p:cBhvr>
                                        <p:cTn id="26" dur="1000" fill="hold"/>
                                        <p:tgtEl>
                                          <p:spTgt spid="19"/>
                                        </p:tgtEl>
                                        <p:attrNameLst>
                                          <p:attrName>style.rotation</p:attrName>
                                        </p:attrNameLst>
                                      </p:cBhvr>
                                      <p:tavLst>
                                        <p:tav tm="0">
                                          <p:val>
                                            <p:fltVal val="90"/>
                                          </p:val>
                                        </p:tav>
                                        <p:tav tm="100000">
                                          <p:val>
                                            <p:fltVal val="0"/>
                                          </p:val>
                                        </p:tav>
                                      </p:tavLst>
                                    </p:anim>
                                    <p:animEffect transition="in" filter="fade">
                                      <p:cBhvr>
                                        <p:cTn id="27" dur="1000"/>
                                        <p:tgtEl>
                                          <p:spTgt spid="19"/>
                                        </p:tgtEl>
                                      </p:cBhvr>
                                    </p:animEffect>
                                  </p:childTnLst>
                                </p:cTn>
                              </p:par>
                            </p:childTnLst>
                          </p:cTn>
                        </p:par>
                        <p:par>
                          <p:cTn id="28" fill="hold">
                            <p:stCondLst>
                              <p:cond delay="2000"/>
                            </p:stCondLst>
                            <p:childTnLst>
                              <p:par>
                                <p:cTn id="29" presetID="17"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ppt_x</p:attrName>
                                        </p:attrNameLst>
                                      </p:cBhvr>
                                      <p:tavLst>
                                        <p:tav tm="0">
                                          <p:val>
                                            <p:strVal val="#ppt_x-#ppt_w/2"/>
                                          </p:val>
                                        </p:tav>
                                        <p:tav tm="100000">
                                          <p:val>
                                            <p:strVal val="#ppt_x"/>
                                          </p:val>
                                        </p:tav>
                                      </p:tavLst>
                                    </p:anim>
                                    <p:anim calcmode="lin" valueType="num">
                                      <p:cBhvr>
                                        <p:cTn id="32" dur="500" fill="hold"/>
                                        <p:tgtEl>
                                          <p:spTgt spid="23"/>
                                        </p:tgtEl>
                                        <p:attrNameLst>
                                          <p:attrName>ppt_y</p:attrName>
                                        </p:attrNameLst>
                                      </p:cBhvr>
                                      <p:tavLst>
                                        <p:tav tm="0">
                                          <p:val>
                                            <p:strVal val="#ppt_y"/>
                                          </p:val>
                                        </p:tav>
                                        <p:tav tm="100000">
                                          <p:val>
                                            <p:strVal val="#ppt_y"/>
                                          </p:val>
                                        </p:tav>
                                      </p:tavLst>
                                    </p:anim>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strVal val="#ppt_h"/>
                                          </p:val>
                                        </p:tav>
                                        <p:tav tm="100000">
                                          <p:val>
                                            <p:strVal val="#ppt_h"/>
                                          </p:val>
                                        </p:tav>
                                      </p:tavLst>
                                    </p:anim>
                                  </p:childTnLst>
                                </p:cTn>
                              </p:par>
                              <p:par>
                                <p:cTn id="35" presetID="17" presetClass="entr" presetSubtype="8"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ppt_x</p:attrName>
                                        </p:attrNameLst>
                                      </p:cBhvr>
                                      <p:tavLst>
                                        <p:tav tm="0">
                                          <p:val>
                                            <p:strVal val="#ppt_x-#ppt_w/2"/>
                                          </p:val>
                                        </p:tav>
                                        <p:tav tm="100000">
                                          <p:val>
                                            <p:strVal val="#ppt_x"/>
                                          </p:val>
                                        </p:tav>
                                      </p:tavLst>
                                    </p:anim>
                                    <p:anim calcmode="lin" valueType="num">
                                      <p:cBhvr>
                                        <p:cTn id="38" dur="500" fill="hold"/>
                                        <p:tgtEl>
                                          <p:spTgt spid="25"/>
                                        </p:tgtEl>
                                        <p:attrNameLst>
                                          <p:attrName>ppt_y</p:attrName>
                                        </p:attrNameLst>
                                      </p:cBhvr>
                                      <p:tavLst>
                                        <p:tav tm="0">
                                          <p:val>
                                            <p:strVal val="#ppt_y"/>
                                          </p:val>
                                        </p:tav>
                                        <p:tav tm="100000">
                                          <p:val>
                                            <p:strVal val="#ppt_y"/>
                                          </p:val>
                                        </p:tav>
                                      </p:tavLst>
                                    </p:anim>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strVal val="#ppt_h"/>
                                          </p:val>
                                        </p:tav>
                                        <p:tav tm="100000">
                                          <p:val>
                                            <p:strVal val="#ppt_h"/>
                                          </p:val>
                                        </p:tav>
                                      </p:tavLst>
                                    </p:anim>
                                  </p:childTnLst>
                                </p:cTn>
                              </p:par>
                            </p:childTnLst>
                          </p:cTn>
                        </p:par>
                        <p:par>
                          <p:cTn id="41" fill="hold">
                            <p:stCondLst>
                              <p:cond delay="2500"/>
                            </p:stCondLst>
                            <p:childTnLst>
                              <p:par>
                                <p:cTn id="42" presetID="17" presetClass="entr" presetSubtype="4"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ppt_x</p:attrName>
                                        </p:attrNameLst>
                                      </p:cBhvr>
                                      <p:tavLst>
                                        <p:tav tm="0">
                                          <p:val>
                                            <p:strVal val="#ppt_x"/>
                                          </p:val>
                                        </p:tav>
                                        <p:tav tm="100000">
                                          <p:val>
                                            <p:strVal val="#ppt_x"/>
                                          </p:val>
                                        </p:tav>
                                      </p:tavLst>
                                    </p:anim>
                                    <p:anim calcmode="lin" valueType="num">
                                      <p:cBhvr>
                                        <p:cTn id="45" dur="500" fill="hold"/>
                                        <p:tgtEl>
                                          <p:spTgt spid="21"/>
                                        </p:tgtEl>
                                        <p:attrNameLst>
                                          <p:attrName>ppt_y</p:attrName>
                                        </p:attrNameLst>
                                      </p:cBhvr>
                                      <p:tavLst>
                                        <p:tav tm="0">
                                          <p:val>
                                            <p:strVal val="#ppt_y+#ppt_h/2"/>
                                          </p:val>
                                        </p:tav>
                                        <p:tav tm="100000">
                                          <p:val>
                                            <p:strVal val="#ppt_y"/>
                                          </p:val>
                                        </p:tav>
                                      </p:tavLst>
                                    </p:anim>
                                    <p:anim calcmode="lin" valueType="num">
                                      <p:cBhvr>
                                        <p:cTn id="46" dur="500" fill="hold"/>
                                        <p:tgtEl>
                                          <p:spTgt spid="21"/>
                                        </p:tgtEl>
                                        <p:attrNameLst>
                                          <p:attrName>ppt_w</p:attrName>
                                        </p:attrNameLst>
                                      </p:cBhvr>
                                      <p:tavLst>
                                        <p:tav tm="0">
                                          <p:val>
                                            <p:strVal val="#ppt_w"/>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childTnLst>
                                </p:cTn>
                              </p:par>
                              <p:par>
                                <p:cTn id="48" presetID="17" presetClass="entr" presetSubtype="1"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ppt_x</p:attrName>
                                        </p:attrNameLst>
                                      </p:cBhvr>
                                      <p:tavLst>
                                        <p:tav tm="0">
                                          <p:val>
                                            <p:strVal val="#ppt_x"/>
                                          </p:val>
                                        </p:tav>
                                        <p:tav tm="100000">
                                          <p:val>
                                            <p:strVal val="#ppt_x"/>
                                          </p:val>
                                        </p:tav>
                                      </p:tavLst>
                                    </p:anim>
                                    <p:anim calcmode="lin" valueType="num">
                                      <p:cBhvr>
                                        <p:cTn id="51" dur="500" fill="hold"/>
                                        <p:tgtEl>
                                          <p:spTgt spid="18"/>
                                        </p:tgtEl>
                                        <p:attrNameLst>
                                          <p:attrName>ppt_y</p:attrName>
                                        </p:attrNameLst>
                                      </p:cBhvr>
                                      <p:tavLst>
                                        <p:tav tm="0">
                                          <p:val>
                                            <p:strVal val="#ppt_y-#ppt_h/2"/>
                                          </p:val>
                                        </p:tav>
                                        <p:tav tm="100000">
                                          <p:val>
                                            <p:strVal val="#ppt_y"/>
                                          </p:val>
                                        </p:tav>
                                      </p:tavLst>
                                    </p:anim>
                                    <p:anim calcmode="lin" valueType="num">
                                      <p:cBhvr>
                                        <p:cTn id="52" dur="500" fill="hold"/>
                                        <p:tgtEl>
                                          <p:spTgt spid="18"/>
                                        </p:tgtEl>
                                        <p:attrNameLst>
                                          <p:attrName>ppt_w</p:attrName>
                                        </p:attrNameLst>
                                      </p:cBhvr>
                                      <p:tavLst>
                                        <p:tav tm="0">
                                          <p:val>
                                            <p:strVal val="#ppt_w"/>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ppt_w</p:attrName>
                                        </p:attrNameLst>
                                      </p:cBhvr>
                                      <p:tavLst>
                                        <p:tav tm="0">
                                          <p:val>
                                            <p:fltVal val="0"/>
                                          </p:val>
                                        </p:tav>
                                        <p:tav tm="100000">
                                          <p:val>
                                            <p:strVal val="#ppt_w"/>
                                          </p:val>
                                        </p:tav>
                                      </p:tavLst>
                                    </p:anim>
                                    <p:anim calcmode="lin" valueType="num">
                                      <p:cBhvr>
                                        <p:cTn id="59" dur="500" fill="hold"/>
                                        <p:tgtEl>
                                          <p:spTgt spid="40"/>
                                        </p:tgtEl>
                                        <p:attrNameLst>
                                          <p:attrName>ppt_h</p:attrName>
                                        </p:attrNameLst>
                                      </p:cBhvr>
                                      <p:tavLst>
                                        <p:tav tm="0">
                                          <p:val>
                                            <p:fltVal val="0"/>
                                          </p:val>
                                        </p:tav>
                                        <p:tav tm="100000">
                                          <p:val>
                                            <p:strVal val="#ppt_h"/>
                                          </p:val>
                                        </p:tav>
                                      </p:tavLst>
                                    </p:anim>
                                    <p:animEffect transition="in" filter="fade">
                                      <p:cBhvr>
                                        <p:cTn id="60" dur="500"/>
                                        <p:tgtEl>
                                          <p:spTgt spid="4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0" end="0"/>
                                            </p:txEl>
                                          </p:spTgt>
                                        </p:tgtEl>
                                        <p:attrNameLst>
                                          <p:attrName>style.visibility</p:attrName>
                                        </p:attrNameLst>
                                      </p:cBhvr>
                                      <p:to>
                                        <p:strVal val="visible"/>
                                      </p:to>
                                    </p:set>
                                    <p:animEffect transition="in" filter="wipe(left)">
                                      <p:cBhvr>
                                        <p:cTn id="64" dur="500"/>
                                        <p:tgtEl>
                                          <p:spTgt spid="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1" end="1"/>
                                            </p:txEl>
                                          </p:spTgt>
                                        </p:tgtEl>
                                        <p:attrNameLst>
                                          <p:attrName>style.visibility</p:attrName>
                                        </p:attrNameLst>
                                      </p:cBhvr>
                                      <p:to>
                                        <p:strVal val="visible"/>
                                      </p:to>
                                    </p:set>
                                    <p:animEffect transition="in" filter="wipe(left)">
                                      <p:cBhvr>
                                        <p:cTn id="75" dur="500"/>
                                        <p:tgtEl>
                                          <p:spTgt spid="2">
                                            <p:txEl>
                                              <p:pRg st="1" end="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38"/>
                                        </p:tgtEl>
                                        <p:attrNameLst>
                                          <p:attrName>style.visibility</p:attrName>
                                        </p:attrNameLst>
                                      </p:cBhvr>
                                      <p:to>
                                        <p:strVal val="visible"/>
                                      </p:to>
                                    </p:set>
                                    <p:anim calcmode="lin" valueType="num">
                                      <p:cBhvr>
                                        <p:cTn id="80" dur="500" fill="hold"/>
                                        <p:tgtEl>
                                          <p:spTgt spid="38"/>
                                        </p:tgtEl>
                                        <p:attrNameLst>
                                          <p:attrName>ppt_w</p:attrName>
                                        </p:attrNameLst>
                                      </p:cBhvr>
                                      <p:tavLst>
                                        <p:tav tm="0">
                                          <p:val>
                                            <p:fltVal val="0"/>
                                          </p:val>
                                        </p:tav>
                                        <p:tav tm="100000">
                                          <p:val>
                                            <p:strVal val="#ppt_w"/>
                                          </p:val>
                                        </p:tav>
                                      </p:tavLst>
                                    </p:anim>
                                    <p:anim calcmode="lin" valueType="num">
                                      <p:cBhvr>
                                        <p:cTn id="81" dur="500" fill="hold"/>
                                        <p:tgtEl>
                                          <p:spTgt spid="38"/>
                                        </p:tgtEl>
                                        <p:attrNameLst>
                                          <p:attrName>ppt_h</p:attrName>
                                        </p:attrNameLst>
                                      </p:cBhvr>
                                      <p:tavLst>
                                        <p:tav tm="0">
                                          <p:val>
                                            <p:fltVal val="0"/>
                                          </p:val>
                                        </p:tav>
                                        <p:tav tm="100000">
                                          <p:val>
                                            <p:strVal val="#ppt_h"/>
                                          </p:val>
                                        </p:tav>
                                      </p:tavLst>
                                    </p:anim>
                                    <p:animEffect transition="in" filter="fade">
                                      <p:cBhvr>
                                        <p:cTn id="82" dur="500"/>
                                        <p:tgtEl>
                                          <p:spTgt spid="38"/>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2" end="2"/>
                                            </p:txEl>
                                          </p:spTgt>
                                        </p:tgtEl>
                                        <p:attrNameLst>
                                          <p:attrName>style.visibility</p:attrName>
                                        </p:attrNameLst>
                                      </p:cBhvr>
                                      <p:to>
                                        <p:strVal val="visible"/>
                                      </p:to>
                                    </p:set>
                                    <p:animEffect transition="in" filter="wipe(left)">
                                      <p:cBhvr>
                                        <p:cTn id="86" dur="500"/>
                                        <p:tgtEl>
                                          <p:spTgt spid="2">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ppt_w</p:attrName>
                                        </p:attrNameLst>
                                      </p:cBhvr>
                                      <p:tavLst>
                                        <p:tav tm="0">
                                          <p:val>
                                            <p:fltVal val="0"/>
                                          </p:val>
                                        </p:tav>
                                        <p:tav tm="100000">
                                          <p:val>
                                            <p:strVal val="#ppt_w"/>
                                          </p:val>
                                        </p:tav>
                                      </p:tavLst>
                                    </p:anim>
                                    <p:anim calcmode="lin" valueType="num">
                                      <p:cBhvr>
                                        <p:cTn id="92" dur="500" fill="hold"/>
                                        <p:tgtEl>
                                          <p:spTgt spid="37"/>
                                        </p:tgtEl>
                                        <p:attrNameLst>
                                          <p:attrName>ppt_h</p:attrName>
                                        </p:attrNameLst>
                                      </p:cBhvr>
                                      <p:tavLst>
                                        <p:tav tm="0">
                                          <p:val>
                                            <p:fltVal val="0"/>
                                          </p:val>
                                        </p:tav>
                                        <p:tav tm="100000">
                                          <p:val>
                                            <p:strVal val="#ppt_h"/>
                                          </p:val>
                                        </p:tav>
                                      </p:tavLst>
                                    </p:anim>
                                    <p:animEffect transition="in" filter="fade">
                                      <p:cBhvr>
                                        <p:cTn id="93" dur="500"/>
                                        <p:tgtEl>
                                          <p:spTgt spid="37"/>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p:cTn id="102" dur="500" fill="hold"/>
                                        <p:tgtEl>
                                          <p:spTgt spid="36"/>
                                        </p:tgtEl>
                                        <p:attrNameLst>
                                          <p:attrName>ppt_w</p:attrName>
                                        </p:attrNameLst>
                                      </p:cBhvr>
                                      <p:tavLst>
                                        <p:tav tm="0">
                                          <p:val>
                                            <p:fltVal val="0"/>
                                          </p:val>
                                        </p:tav>
                                        <p:tav tm="100000">
                                          <p:val>
                                            <p:strVal val="#ppt_w"/>
                                          </p:val>
                                        </p:tav>
                                      </p:tavLst>
                                    </p:anim>
                                    <p:anim calcmode="lin" valueType="num">
                                      <p:cBhvr>
                                        <p:cTn id="103" dur="500" fill="hold"/>
                                        <p:tgtEl>
                                          <p:spTgt spid="36"/>
                                        </p:tgtEl>
                                        <p:attrNameLst>
                                          <p:attrName>ppt_h</p:attrName>
                                        </p:attrNameLst>
                                      </p:cBhvr>
                                      <p:tavLst>
                                        <p:tav tm="0">
                                          <p:val>
                                            <p:fltVal val="0"/>
                                          </p:val>
                                        </p:tav>
                                        <p:tav tm="100000">
                                          <p:val>
                                            <p:strVal val="#ppt_h"/>
                                          </p:val>
                                        </p:tav>
                                      </p:tavLst>
                                    </p:anim>
                                    <p:animEffect transition="in" filter="fade">
                                      <p:cBhvr>
                                        <p:cTn id="104" dur="500"/>
                                        <p:tgtEl>
                                          <p:spTgt spid="36"/>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61F802C4-FB09-4E46-B499-470FA9E52257}"/>
              </a:ext>
            </a:extLst>
          </p:cNvPr>
          <p:cNvSpPr txBox="1"/>
          <p:nvPr/>
        </p:nvSpPr>
        <p:spPr>
          <a:xfrm>
            <a:off x="3584932" y="199343"/>
            <a:ext cx="2779532" cy="646331"/>
          </a:xfrm>
          <a:prstGeom prst="rect">
            <a:avLst/>
          </a:prstGeom>
          <a:noFill/>
        </p:spPr>
        <p:txBody>
          <a:bodyPr wrap="square">
            <a:spAutoFit/>
            <a:scene3d>
              <a:camera prst="orthographicFront"/>
              <a:lightRig rig="brightRoom" dir="t"/>
            </a:scene3d>
            <a:sp3d extrusionH="57150" contourW="25400">
              <a:bevelT w="57150" h="38100" prst="hardEdge"/>
              <a:contourClr>
                <a:schemeClr val="accent2"/>
              </a:contourClr>
            </a:sp3d>
          </a:bodyPr>
          <a:lstStyle/>
          <a:p>
            <a:pPr algn="dist"/>
            <a:r>
              <a:rPr lang="ja-JP" altLang="en-US" sz="3600" b="1" dirty="0">
                <a:ln w="22225">
                  <a:noFill/>
                  <a:prstDash val="solid"/>
                </a:ln>
                <a:solidFill>
                  <a:schemeClr val="accent2">
                    <a:lumMod val="40000"/>
                    <a:lumOff val="60000"/>
                  </a:schemeClr>
                </a:solidFill>
                <a:effectLst>
                  <a:outerShdw blurRad="38100" dist="38100" dir="2700000" algn="tl">
                    <a:srgbClr val="000000">
                      <a:alpha val="43137"/>
                    </a:srgbClr>
                  </a:outerShdw>
                </a:effectLst>
              </a:rPr>
              <a:t>北の脅威</a:t>
            </a:r>
            <a:endParaRPr lang="es-ES" sz="3600" b="1" dirty="0">
              <a:ln w="22225">
                <a:no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 xmlns:a16="http://schemas.microsoft.com/office/drawing/2014/main" id="{9548BDC5-C93B-4DA1-A009-9EA236B2A31A}"/>
              </a:ext>
            </a:extLst>
          </p:cNvPr>
          <p:cNvSpPr txBox="1"/>
          <p:nvPr/>
        </p:nvSpPr>
        <p:spPr>
          <a:xfrm>
            <a:off x="1714560" y="768197"/>
            <a:ext cx="7459503" cy="830997"/>
          </a:xfrm>
          <a:prstGeom prst="rect">
            <a:avLst/>
          </a:prstGeom>
          <a:noFill/>
        </p:spPr>
        <p:txBody>
          <a:bodyPr wrap="square">
            <a:spAutoFit/>
          </a:bodyPr>
          <a:lstStyle/>
          <a:p>
            <a:r>
              <a:rPr lang="ja-JP" altLang="en-US" sz="1600" b="1" dirty="0">
                <a:solidFill>
                  <a:schemeClr val="accent6">
                    <a:lumMod val="60000"/>
                    <a:lumOff val="40000"/>
                  </a:schemeClr>
                </a:solidFill>
                <a:effectLst>
                  <a:glow rad="127000">
                    <a:srgbClr val="682615"/>
                  </a:glow>
                  <a:outerShdw blurRad="38100" dist="38100" dir="2700000" algn="tl">
                    <a:srgbClr val="000000">
                      <a:alpha val="43137"/>
                    </a:srgbClr>
                  </a:outerShdw>
                </a:effectLst>
                <a:latin typeface="Comic Sans MS" panose="030F0702030302020204" pitchFamily="66" charset="0"/>
              </a:rPr>
              <a:t>時に「スリヤがエフライムと同盟している」とダビデの家に告げる者があったので、王の心と民の心とは風に動かされる林の木のように動揺した。</a:t>
            </a:r>
            <a:endParaRPr lang="en-US" altLang="ja-JP" sz="1600" b="1" dirty="0">
              <a:solidFill>
                <a:schemeClr val="accent6">
                  <a:lumMod val="60000"/>
                  <a:lumOff val="40000"/>
                </a:schemeClr>
              </a:solidFill>
              <a:effectLst>
                <a:glow rad="127000">
                  <a:srgbClr val="682615"/>
                </a:glow>
                <a:outerShdw blurRad="38100" dist="38100" dir="2700000" algn="tl">
                  <a:srgbClr val="000000">
                    <a:alpha val="43137"/>
                  </a:srgbClr>
                </a:outerShdw>
              </a:effectLst>
              <a:latin typeface="Comic Sans MS" panose="030F0702030302020204" pitchFamily="66" charset="0"/>
            </a:endParaRPr>
          </a:p>
          <a:p>
            <a:r>
              <a:rPr lang="ja-JP" altLang="en-US" sz="1400" b="1" dirty="0">
                <a:solidFill>
                  <a:schemeClr val="accent6">
                    <a:lumMod val="60000"/>
                    <a:lumOff val="40000"/>
                  </a:schemeClr>
                </a:solidFill>
                <a:effectLst>
                  <a:glow rad="127000">
                    <a:srgbClr val="682615"/>
                  </a:glow>
                  <a:outerShdw blurRad="38100" dist="38100" dir="2700000" algn="tl">
                    <a:srgbClr val="000000">
                      <a:alpha val="43137"/>
                    </a:srgbClr>
                  </a:outerShdw>
                </a:effectLst>
                <a:latin typeface="Comic Sans MS" panose="030F0702030302020204" pitchFamily="66" charset="0"/>
              </a:rPr>
              <a:t>イザヤ書</a:t>
            </a:r>
            <a:r>
              <a:rPr lang="en-US" altLang="ja-JP" sz="1400" b="1" dirty="0">
                <a:solidFill>
                  <a:schemeClr val="accent6">
                    <a:lumMod val="60000"/>
                    <a:lumOff val="40000"/>
                  </a:schemeClr>
                </a:solidFill>
                <a:effectLst>
                  <a:glow rad="127000">
                    <a:srgbClr val="682615"/>
                  </a:glow>
                  <a:outerShdw blurRad="38100" dist="38100" dir="2700000" algn="tl">
                    <a:srgbClr val="000000">
                      <a:alpha val="43137"/>
                    </a:srgbClr>
                  </a:outerShdw>
                </a:effectLst>
                <a:latin typeface="Comic Sans MS" panose="030F0702030302020204" pitchFamily="66" charset="0"/>
              </a:rPr>
              <a:t>7</a:t>
            </a:r>
            <a:r>
              <a:rPr lang="ja-JP" altLang="en-US" sz="1400" b="1" dirty="0">
                <a:solidFill>
                  <a:schemeClr val="accent6">
                    <a:lumMod val="60000"/>
                    <a:lumOff val="40000"/>
                  </a:schemeClr>
                </a:solidFill>
                <a:effectLst>
                  <a:glow rad="127000">
                    <a:srgbClr val="682615"/>
                  </a:glow>
                  <a:outerShdw blurRad="38100" dist="38100" dir="2700000" algn="tl">
                    <a:srgbClr val="000000">
                      <a:alpha val="43137"/>
                    </a:srgbClr>
                  </a:outerShdw>
                </a:effectLst>
                <a:latin typeface="Comic Sans MS" panose="030F0702030302020204" pitchFamily="66" charset="0"/>
              </a:rPr>
              <a:t>章</a:t>
            </a:r>
            <a:r>
              <a:rPr lang="en-US" altLang="ja-JP" sz="1400" b="1" dirty="0">
                <a:solidFill>
                  <a:schemeClr val="accent6">
                    <a:lumMod val="60000"/>
                    <a:lumOff val="40000"/>
                  </a:schemeClr>
                </a:solidFill>
                <a:effectLst>
                  <a:glow rad="127000">
                    <a:srgbClr val="682615"/>
                  </a:glow>
                  <a:outerShdw blurRad="38100" dist="38100" dir="2700000" algn="tl">
                    <a:srgbClr val="000000">
                      <a:alpha val="43137"/>
                    </a:srgbClr>
                  </a:outerShdw>
                </a:effectLst>
                <a:latin typeface="Comic Sans MS" panose="030F0702030302020204" pitchFamily="66" charset="0"/>
              </a:rPr>
              <a:t>2</a:t>
            </a:r>
            <a:r>
              <a:rPr lang="ja-JP" altLang="en-US" sz="1400" b="1" dirty="0">
                <a:solidFill>
                  <a:schemeClr val="accent6">
                    <a:lumMod val="60000"/>
                    <a:lumOff val="40000"/>
                  </a:schemeClr>
                </a:solidFill>
                <a:effectLst>
                  <a:glow rad="127000">
                    <a:srgbClr val="682615"/>
                  </a:glow>
                  <a:outerShdw blurRad="38100" dist="38100" dir="2700000" algn="tl">
                    <a:srgbClr val="000000">
                      <a:alpha val="43137"/>
                    </a:srgbClr>
                  </a:outerShdw>
                </a:effectLst>
                <a:latin typeface="Comic Sans MS" panose="030F0702030302020204" pitchFamily="66" charset="0"/>
              </a:rPr>
              <a:t>節</a:t>
            </a:r>
            <a:endParaRPr lang="es-ES" sz="1400" b="1" dirty="0">
              <a:solidFill>
                <a:schemeClr val="accent6">
                  <a:lumMod val="60000"/>
                  <a:lumOff val="40000"/>
                </a:schemeClr>
              </a:solidFill>
              <a:effectLst>
                <a:glow rad="127000">
                  <a:srgbClr val="682615"/>
                </a:glow>
                <a:outerShdw blurRad="38100" dist="38100" dir="2700000" algn="tl">
                  <a:srgbClr val="000000">
                    <a:alpha val="43137"/>
                  </a:srgbClr>
                </a:outerShdw>
              </a:effectLst>
              <a:latin typeface="Comic Sans MS" panose="030F0702030302020204" pitchFamily="66" charset="0"/>
            </a:endParaRPr>
          </a:p>
        </p:txBody>
      </p:sp>
      <p:sp>
        <p:nvSpPr>
          <p:cNvPr id="2" name="CuadroTexto 1">
            <a:extLst>
              <a:ext uri="{FF2B5EF4-FFF2-40B4-BE49-F238E27FC236}">
                <a16:creationId xmlns="" xmlns:a16="http://schemas.microsoft.com/office/drawing/2014/main" id="{CA83C99C-B399-44DD-82CB-791F441E83AC}"/>
              </a:ext>
            </a:extLst>
          </p:cNvPr>
          <p:cNvSpPr txBox="1"/>
          <p:nvPr/>
        </p:nvSpPr>
        <p:spPr>
          <a:xfrm>
            <a:off x="84439" y="1511953"/>
            <a:ext cx="5586412" cy="2262158"/>
          </a:xfrm>
          <a:prstGeom prst="rect">
            <a:avLst/>
          </a:prstGeom>
          <a:noFill/>
        </p:spPr>
        <p:txBody>
          <a:bodyPr wrap="square" rtlCol="0">
            <a:spAutoFit/>
          </a:bodyPr>
          <a:lstStyle/>
          <a:p>
            <a:pPr>
              <a:spcBef>
                <a:spcPts val="600"/>
              </a:spcBef>
            </a:pPr>
            <a:r>
              <a:rPr lang="ja-JP" altLang="en-US" sz="1700" b="1" dirty="0">
                <a:solidFill>
                  <a:schemeClr val="bg1"/>
                </a:solidFill>
                <a:effectLst>
                  <a:outerShdw blurRad="38100" dist="38100" dir="2700000" algn="tl">
                    <a:srgbClr val="000000">
                      <a:alpha val="43137"/>
                    </a:srgbClr>
                  </a:outerShdw>
                </a:effectLst>
              </a:rPr>
              <a:t>ユダ王国にとって良い時代ではありませんでした。エドムとペリシテ人が彼らを悩ませていました（歴代誌下</a:t>
            </a:r>
            <a:r>
              <a:rPr lang="en-US" altLang="ja-JP" sz="1700" b="1" dirty="0">
                <a:solidFill>
                  <a:schemeClr val="bg1"/>
                </a:solidFill>
                <a:effectLst>
                  <a:outerShdw blurRad="38100" dist="38100" dir="2700000" algn="tl">
                    <a:srgbClr val="000000">
                      <a:alpha val="43137"/>
                    </a:srgbClr>
                  </a:outerShdw>
                </a:effectLst>
              </a:rPr>
              <a:t>28:17-18</a:t>
            </a:r>
            <a:r>
              <a:rPr lang="ja-JP" altLang="en-US" sz="1700" b="1" dirty="0">
                <a:solidFill>
                  <a:schemeClr val="bg1"/>
                </a:solidFill>
                <a:effectLst>
                  <a:outerShdw blurRad="38100" dist="38100" dir="2700000" algn="tl">
                    <a:srgbClr val="000000">
                      <a:alpha val="43137"/>
                    </a:srgbClr>
                  </a:outerShdw>
                </a:effectLst>
              </a:rPr>
              <a:t>）。また、イスラエルとシリアの王たちが力を合わせて、アハズ王を打倒し、タベルの息子を手先として戴冠させました</a:t>
            </a:r>
            <a:r>
              <a:rPr lang="en-US" altLang="ja-JP" sz="1700" b="1" dirty="0">
                <a:solidFill>
                  <a:schemeClr val="bg1"/>
                </a:solidFill>
                <a:effectLst>
                  <a:outerShdw blurRad="38100" dist="38100" dir="2700000" algn="tl">
                    <a:srgbClr val="000000">
                      <a:alpha val="43137"/>
                    </a:srgbClr>
                  </a:outerShdw>
                </a:effectLst>
              </a:rPr>
              <a:t>(</a:t>
            </a:r>
            <a:r>
              <a:rPr lang="ja-JP" altLang="en-US" sz="1700" b="1" dirty="0">
                <a:solidFill>
                  <a:schemeClr val="bg1"/>
                </a:solidFill>
                <a:effectLst>
                  <a:outerShdw blurRad="38100" dist="38100" dir="2700000" algn="tl">
                    <a:srgbClr val="000000">
                      <a:alpha val="43137"/>
                    </a:srgbClr>
                  </a:outerShdw>
                </a:effectLst>
              </a:rPr>
              <a:t>イザヤ</a:t>
            </a:r>
            <a:r>
              <a:rPr lang="en-US" altLang="ja-JP" sz="1700" b="1" dirty="0">
                <a:solidFill>
                  <a:schemeClr val="bg1"/>
                </a:solidFill>
                <a:effectLst>
                  <a:outerShdw blurRad="38100" dist="38100" dir="2700000" algn="tl">
                    <a:srgbClr val="000000">
                      <a:alpha val="43137"/>
                    </a:srgbClr>
                  </a:outerShdw>
                </a:effectLst>
              </a:rPr>
              <a:t>7:6)</a:t>
            </a:r>
            <a:r>
              <a:rPr lang="ja-JP" altLang="en-US" sz="1700" b="1" dirty="0">
                <a:solidFill>
                  <a:schemeClr val="bg1"/>
                </a:solidFill>
                <a:effectLst>
                  <a:outerShdw blurRad="38100" dist="38100" dir="2700000" algn="tl">
                    <a:srgbClr val="000000">
                      <a:alpha val="43137"/>
                    </a:srgbClr>
                  </a:outerShdw>
                </a:effectLst>
              </a:rPr>
              <a:t>。</a:t>
            </a:r>
          </a:p>
          <a:p>
            <a:pPr>
              <a:spcBef>
                <a:spcPts val="600"/>
              </a:spcBef>
            </a:pPr>
            <a:r>
              <a:rPr lang="ja-JP" altLang="en-US" sz="1700" b="1" dirty="0">
                <a:solidFill>
                  <a:schemeClr val="bg1"/>
                </a:solidFill>
                <a:effectLst>
                  <a:outerShdw blurRad="38100" dist="38100" dir="2700000" algn="tl">
                    <a:srgbClr val="000000">
                      <a:alpha val="43137"/>
                    </a:srgbClr>
                  </a:outerShdw>
                </a:effectLst>
              </a:rPr>
              <a:t>アッシリアが深刻な脅威になりつつあったので、彼らはより強くなるためにそうしたのです。彼らはティグラト・ピレセル</a:t>
            </a:r>
            <a:r>
              <a:rPr lang="en-US" altLang="ja-JP" sz="1700" b="1" dirty="0">
                <a:solidFill>
                  <a:schemeClr val="bg1"/>
                </a:solidFill>
                <a:effectLst>
                  <a:outerShdw blurRad="38100" dist="38100" dir="2700000" algn="tl">
                    <a:srgbClr val="000000">
                      <a:alpha val="43137"/>
                    </a:srgbClr>
                  </a:outerShdw>
                </a:effectLst>
              </a:rPr>
              <a:t>3</a:t>
            </a:r>
            <a:r>
              <a:rPr lang="ja-JP" altLang="en-US" sz="1700" b="1" dirty="0">
                <a:solidFill>
                  <a:schemeClr val="bg1"/>
                </a:solidFill>
                <a:effectLst>
                  <a:outerShdw blurRad="38100" dist="38100" dir="2700000" algn="tl">
                    <a:srgbClr val="000000">
                      <a:alpha val="43137"/>
                    </a:srgbClr>
                  </a:outerShdw>
                </a:effectLst>
              </a:rPr>
              <a:t>世の治世の下で軍事力を高めていました。</a:t>
            </a:r>
            <a:endParaRPr lang="es-ES" sz="1700" b="1" dirty="0">
              <a:solidFill>
                <a:schemeClr val="bg1"/>
              </a:solidFill>
              <a:effectLst>
                <a:outerShdw blurRad="38100" dist="38100" dir="2700000" algn="tl">
                  <a:srgbClr val="000000">
                    <a:alpha val="43137"/>
                  </a:srgbClr>
                </a:outerShdw>
              </a:effectLst>
            </a:endParaRPr>
          </a:p>
        </p:txBody>
      </p:sp>
      <p:grpSp>
        <p:nvGrpSpPr>
          <p:cNvPr id="11" name="Grupo 10">
            <a:extLst>
              <a:ext uri="{FF2B5EF4-FFF2-40B4-BE49-F238E27FC236}">
                <a16:creationId xmlns="" xmlns:a16="http://schemas.microsoft.com/office/drawing/2014/main" id="{5165EDDE-DF77-45E7-85D8-EA9B99CBA9C5}"/>
              </a:ext>
            </a:extLst>
          </p:cNvPr>
          <p:cNvGrpSpPr/>
          <p:nvPr/>
        </p:nvGrpSpPr>
        <p:grpSpPr>
          <a:xfrm>
            <a:off x="5761941" y="1497612"/>
            <a:ext cx="2997724" cy="2248293"/>
            <a:chOff x="5761941" y="1497612"/>
            <a:chExt cx="2997724" cy="2248293"/>
          </a:xfrm>
        </p:grpSpPr>
        <p:pic>
          <p:nvPicPr>
            <p:cNvPr id="7" name="Imagen 6">
              <a:extLst>
                <a:ext uri="{FF2B5EF4-FFF2-40B4-BE49-F238E27FC236}">
                  <a16:creationId xmlns="" xmlns:a16="http://schemas.microsoft.com/office/drawing/2014/main" id="{ECA4164B-EEF3-46FD-AD81-BA97BE4B1D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61941" y="1497612"/>
              <a:ext cx="2997724" cy="2248293"/>
            </a:xfrm>
            <a:prstGeom prst="roundRect">
              <a:avLst>
                <a:gd name="adj" fmla="val 0"/>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8" name="CuadroTexto 7">
              <a:extLst>
                <a:ext uri="{FF2B5EF4-FFF2-40B4-BE49-F238E27FC236}">
                  <a16:creationId xmlns="" xmlns:a16="http://schemas.microsoft.com/office/drawing/2014/main" id="{A600E0B1-4530-4CFD-AD14-85CF38D84EAC}"/>
                </a:ext>
              </a:extLst>
            </p:cNvPr>
            <p:cNvSpPr txBox="1"/>
            <p:nvPr/>
          </p:nvSpPr>
          <p:spPr>
            <a:xfrm>
              <a:off x="6191255" y="2897463"/>
              <a:ext cx="1222769" cy="411075"/>
            </a:xfrm>
            <a:prstGeom prst="rect">
              <a:avLst/>
            </a:prstGeom>
            <a:noFill/>
          </p:spPr>
          <p:txBody>
            <a:bodyPr wrap="square" rtlCol="0">
              <a:spAutoFit/>
            </a:bodyPr>
            <a:lstStyle/>
            <a:p>
              <a:pPr algn="ctr">
                <a:lnSpc>
                  <a:spcPts val="1200"/>
                </a:lnSpc>
              </a:pPr>
              <a:r>
                <a:rPr lang="ja-JP" altLang="en-US" sz="1400" b="1" dirty="0">
                  <a:effectLst>
                    <a:outerShdw blurRad="38100" dist="38100" dir="2700000" algn="tl">
                      <a:srgbClr val="000000">
                        <a:alpha val="43137"/>
                      </a:srgbClr>
                    </a:outerShdw>
                  </a:effectLst>
                </a:rPr>
                <a:t>イスラエルの王ペカ</a:t>
              </a:r>
              <a:endParaRPr lang="es-ES" sz="1400" b="1" dirty="0">
                <a:effectLst>
                  <a:outerShdw blurRad="38100" dist="38100" dir="2700000" algn="tl">
                    <a:srgbClr val="000000">
                      <a:alpha val="43137"/>
                    </a:srgbClr>
                  </a:outerShdw>
                </a:effectLst>
              </a:endParaRPr>
            </a:p>
          </p:txBody>
        </p:sp>
        <p:sp>
          <p:nvSpPr>
            <p:cNvPr id="9" name="CuadroTexto 8">
              <a:extLst>
                <a:ext uri="{FF2B5EF4-FFF2-40B4-BE49-F238E27FC236}">
                  <a16:creationId xmlns="" xmlns:a16="http://schemas.microsoft.com/office/drawing/2014/main" id="{13F83B21-2E3F-4267-93F6-DEDC336D1BD0}"/>
                </a:ext>
              </a:extLst>
            </p:cNvPr>
            <p:cNvSpPr txBox="1"/>
            <p:nvPr/>
          </p:nvSpPr>
          <p:spPr>
            <a:xfrm>
              <a:off x="7232064" y="2897462"/>
              <a:ext cx="1145728" cy="411075"/>
            </a:xfrm>
            <a:prstGeom prst="rect">
              <a:avLst/>
            </a:prstGeom>
            <a:noFill/>
          </p:spPr>
          <p:txBody>
            <a:bodyPr wrap="square" rtlCol="0">
              <a:spAutoFit/>
            </a:bodyPr>
            <a:lstStyle/>
            <a:p>
              <a:pPr algn="ctr">
                <a:lnSpc>
                  <a:spcPts val="1200"/>
                </a:lnSpc>
              </a:pPr>
              <a:r>
                <a:rPr lang="ja-JP" altLang="en-US" sz="1400" b="1" dirty="0">
                  <a:effectLst>
                    <a:outerShdw blurRad="38100" dist="38100" dir="2700000" algn="tl">
                      <a:srgbClr val="000000">
                        <a:alpha val="43137"/>
                      </a:srgbClr>
                    </a:outerShdw>
                  </a:effectLst>
                </a:rPr>
                <a:t>スリヤの王レヂン</a:t>
              </a:r>
              <a:endParaRPr lang="es-ES" sz="1400" b="1" dirty="0">
                <a:effectLst>
                  <a:outerShdw blurRad="38100" dist="38100" dir="2700000" algn="tl">
                    <a:srgbClr val="000000">
                      <a:alpha val="43137"/>
                    </a:srgbClr>
                  </a:outerShdw>
                </a:effectLst>
              </a:endParaRPr>
            </a:p>
          </p:txBody>
        </p:sp>
      </p:grpSp>
      <p:sp>
        <p:nvSpPr>
          <p:cNvPr id="10" name="CuadroTexto 9">
            <a:extLst>
              <a:ext uri="{FF2B5EF4-FFF2-40B4-BE49-F238E27FC236}">
                <a16:creationId xmlns="" xmlns:a16="http://schemas.microsoft.com/office/drawing/2014/main" id="{61308397-379C-4FEE-AD6B-F944615C2792}"/>
              </a:ext>
            </a:extLst>
          </p:cNvPr>
          <p:cNvSpPr txBox="1"/>
          <p:nvPr/>
        </p:nvSpPr>
        <p:spPr>
          <a:xfrm>
            <a:off x="7701814" y="4115363"/>
            <a:ext cx="1462468" cy="718851"/>
          </a:xfrm>
          <a:prstGeom prst="rect">
            <a:avLst/>
          </a:prstGeom>
          <a:noFill/>
        </p:spPr>
        <p:txBody>
          <a:bodyPr wrap="square" rtlCol="0">
            <a:spAutoFit/>
          </a:bodyPr>
          <a:lstStyle/>
          <a:p>
            <a:pPr algn="ctr">
              <a:lnSpc>
                <a:spcPts val="1200"/>
              </a:lnSpc>
            </a:pPr>
            <a:r>
              <a:rPr lang="ja-JP" altLang="en-US" sz="1400" b="1" dirty="0">
                <a:solidFill>
                  <a:schemeClr val="bg1"/>
                </a:solidFill>
                <a:effectLst>
                  <a:outerShdw blurRad="38100" dist="38100" dir="2700000" algn="tl">
                    <a:srgbClr val="000000">
                      <a:alpha val="43137"/>
                    </a:srgbClr>
                  </a:outerShdw>
                </a:effectLst>
              </a:rPr>
              <a:t>ティグラト・</a:t>
            </a:r>
            <a:endParaRPr lang="en-US" altLang="ja-JP" sz="1400" b="1" dirty="0">
              <a:solidFill>
                <a:schemeClr val="bg1"/>
              </a:solidFill>
              <a:effectLst>
                <a:outerShdw blurRad="38100" dist="38100" dir="2700000" algn="tl">
                  <a:srgbClr val="000000">
                    <a:alpha val="43137"/>
                  </a:srgbClr>
                </a:outerShdw>
              </a:effectLst>
            </a:endParaRPr>
          </a:p>
          <a:p>
            <a:pPr algn="ctr">
              <a:lnSpc>
                <a:spcPts val="1200"/>
              </a:lnSpc>
            </a:pPr>
            <a:r>
              <a:rPr lang="ja-JP" altLang="en-US" sz="1400" b="1" dirty="0">
                <a:solidFill>
                  <a:schemeClr val="bg1"/>
                </a:solidFill>
                <a:effectLst>
                  <a:outerShdw blurRad="38100" dist="38100" dir="2700000" algn="tl">
                    <a:srgbClr val="000000">
                      <a:alpha val="43137"/>
                    </a:srgbClr>
                  </a:outerShdw>
                </a:effectLst>
              </a:rPr>
              <a:t>ピレセル</a:t>
            </a:r>
            <a:r>
              <a:rPr lang="en-US" altLang="ja-JP" sz="1400" b="1" dirty="0">
                <a:solidFill>
                  <a:schemeClr val="bg1"/>
                </a:solidFill>
                <a:effectLst>
                  <a:outerShdw blurRad="38100" dist="38100" dir="2700000" algn="tl">
                    <a:srgbClr val="000000">
                      <a:alpha val="43137"/>
                    </a:srgbClr>
                  </a:outerShdw>
                </a:effectLst>
              </a:rPr>
              <a:t>3</a:t>
            </a:r>
            <a:r>
              <a:rPr lang="ja-JP" altLang="en-US" sz="1400" b="1" dirty="0">
                <a:solidFill>
                  <a:schemeClr val="bg1"/>
                </a:solidFill>
                <a:effectLst>
                  <a:outerShdw blurRad="38100" dist="38100" dir="2700000" algn="tl">
                    <a:srgbClr val="000000">
                      <a:alpha val="43137"/>
                    </a:srgbClr>
                  </a:outerShdw>
                </a:effectLst>
              </a:rPr>
              <a:t>世</a:t>
            </a:r>
            <a:endParaRPr lang="en-US" altLang="ja-JP" sz="1400" b="1" dirty="0">
              <a:solidFill>
                <a:schemeClr val="bg1"/>
              </a:solidFill>
              <a:effectLst>
                <a:outerShdw blurRad="38100" dist="38100" dir="2700000" algn="tl">
                  <a:srgbClr val="000000">
                    <a:alpha val="43137"/>
                  </a:srgbClr>
                </a:outerShdw>
              </a:effectLst>
            </a:endParaRPr>
          </a:p>
          <a:p>
            <a:pPr algn="ctr">
              <a:lnSpc>
                <a:spcPts val="1200"/>
              </a:lnSpc>
            </a:pPr>
            <a:endParaRPr lang="en-US" altLang="ja-JP" sz="1400" b="1" dirty="0">
              <a:solidFill>
                <a:schemeClr val="bg1"/>
              </a:solidFill>
              <a:effectLst>
                <a:outerShdw blurRad="38100" dist="38100" dir="2700000" algn="tl">
                  <a:srgbClr val="000000">
                    <a:alpha val="43137"/>
                  </a:srgbClr>
                </a:outerShdw>
              </a:effectLst>
            </a:endParaRPr>
          </a:p>
          <a:p>
            <a:pPr algn="ctr">
              <a:lnSpc>
                <a:spcPts val="1200"/>
              </a:lnSpc>
            </a:pPr>
            <a:r>
              <a:rPr lang="ja-JP" altLang="en-US" sz="1400" b="1" dirty="0">
                <a:solidFill>
                  <a:schemeClr val="bg1"/>
                </a:solidFill>
                <a:effectLst>
                  <a:outerShdw blurRad="38100" dist="38100" dir="2700000" algn="tl">
                    <a:srgbClr val="000000">
                      <a:alpha val="43137"/>
                    </a:srgbClr>
                  </a:outerShdw>
                </a:effectLst>
              </a:rPr>
              <a:t>アッシリアの王</a:t>
            </a:r>
            <a:endParaRPr lang="en-US" altLang="ja-JP" sz="1400" b="1" dirty="0">
              <a:solidFill>
                <a:schemeClr val="bg1"/>
              </a:solidFill>
              <a:effectLst>
                <a:outerShdw blurRad="38100" dist="38100" dir="2700000" algn="tl">
                  <a:srgbClr val="000000">
                    <a:alpha val="43137"/>
                  </a:srgbClr>
                </a:outerShdw>
              </a:effectLst>
            </a:endParaRPr>
          </a:p>
        </p:txBody>
      </p:sp>
      <p:pic>
        <p:nvPicPr>
          <p:cNvPr id="12" name="Imagen 11">
            <a:extLst>
              <a:ext uri="{FF2B5EF4-FFF2-40B4-BE49-F238E27FC236}">
                <a16:creationId xmlns="" xmlns:a16="http://schemas.microsoft.com/office/drawing/2014/main" id="{77A34CB4-6E9D-494E-9E40-DD9A8E1E978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4439" y="3944166"/>
            <a:ext cx="1786400" cy="1012347"/>
          </a:xfrm>
          <a:prstGeom prst="snip2DiagRect">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 xmlns:a16="http://schemas.microsoft.com/office/drawing/2014/main" id="{49293A69-8473-4682-81F0-B8FB78D4C3A0}"/>
              </a:ext>
            </a:extLst>
          </p:cNvPr>
          <p:cNvSpPr txBox="1"/>
          <p:nvPr/>
        </p:nvSpPr>
        <p:spPr>
          <a:xfrm>
            <a:off x="1905625" y="3894138"/>
            <a:ext cx="4167963" cy="1138773"/>
          </a:xfrm>
          <a:prstGeom prst="rect">
            <a:avLst/>
          </a:prstGeom>
          <a:noFill/>
        </p:spPr>
        <p:txBody>
          <a:bodyPr wrap="square">
            <a:spAutoFit/>
          </a:bodyPr>
          <a:lstStyle/>
          <a:p>
            <a:pPr>
              <a:spcBef>
                <a:spcPts val="600"/>
              </a:spcBef>
            </a:pPr>
            <a:r>
              <a:rPr lang="ja-JP" altLang="en-US" sz="1700" b="1" dirty="0">
                <a:solidFill>
                  <a:schemeClr val="bg1"/>
                </a:solidFill>
                <a:effectLst>
                  <a:outerShdw blurRad="38100" dist="38100" dir="2700000" algn="tl">
                    <a:srgbClr val="000000">
                      <a:alpha val="43137"/>
                    </a:srgbClr>
                  </a:outerShdw>
                </a:effectLst>
              </a:rPr>
              <a:t>不敬虔なアハズ王はアッシリアに助けを求めました。その時は良い考えのように見えましたが、この計画は裏目に出ました（列王記下</a:t>
            </a:r>
            <a:r>
              <a:rPr lang="en-US" altLang="ja-JP" sz="1700" b="1" dirty="0">
                <a:solidFill>
                  <a:schemeClr val="bg1"/>
                </a:solidFill>
                <a:effectLst>
                  <a:outerShdw blurRad="38100" dist="38100" dir="2700000" algn="tl">
                    <a:srgbClr val="000000">
                      <a:alpha val="43137"/>
                    </a:srgbClr>
                  </a:outerShdw>
                </a:effectLst>
              </a:rPr>
              <a:t>16:9; </a:t>
            </a:r>
            <a:r>
              <a:rPr lang="ja-JP" altLang="en-US" sz="1700" b="1" dirty="0">
                <a:solidFill>
                  <a:schemeClr val="bg1"/>
                </a:solidFill>
                <a:effectLst>
                  <a:outerShdw blurRad="38100" dist="38100" dir="2700000" algn="tl">
                    <a:srgbClr val="000000">
                      <a:alpha val="43137"/>
                    </a:srgbClr>
                  </a:outerShdw>
                </a:effectLst>
              </a:rPr>
              <a:t>歴代誌下</a:t>
            </a:r>
            <a:r>
              <a:rPr lang="en-US" altLang="ja-JP" sz="1700" b="1" dirty="0">
                <a:solidFill>
                  <a:schemeClr val="bg1"/>
                </a:solidFill>
                <a:effectLst>
                  <a:outerShdw blurRad="38100" dist="38100" dir="2700000" algn="tl">
                    <a:srgbClr val="000000">
                      <a:alpha val="43137"/>
                    </a:srgbClr>
                  </a:outerShdw>
                </a:effectLst>
              </a:rPr>
              <a:t>.28:20</a:t>
            </a:r>
            <a:r>
              <a:rPr lang="ja-JP" altLang="en-US" sz="1700" b="1" dirty="0">
                <a:solidFill>
                  <a:schemeClr val="bg1"/>
                </a:solidFill>
                <a:effectLst>
                  <a:outerShdw blurRad="38100" dist="38100" dir="2700000" algn="tl">
                    <a:srgbClr val="000000">
                      <a:alpha val="43137"/>
                    </a:srgbClr>
                  </a:outerShdw>
                </a:effectLst>
              </a:rPr>
              <a:t>）。</a:t>
            </a:r>
            <a:endParaRPr lang="es-ES" sz="1700" b="1" dirty="0">
              <a:solidFill>
                <a:schemeClr val="bg1"/>
              </a:solidFill>
              <a:effectLst>
                <a:outerShdw blurRad="38100" dist="38100" dir="2700000" algn="tl">
                  <a:srgbClr val="000000">
                    <a:alpha val="43137"/>
                  </a:srgbClr>
                </a:outerShdw>
              </a:effectLst>
            </a:endParaRPr>
          </a:p>
        </p:txBody>
      </p:sp>
      <p:pic>
        <p:nvPicPr>
          <p:cNvPr id="15" name="Imagen 14">
            <a:extLst>
              <a:ext uri="{FF2B5EF4-FFF2-40B4-BE49-F238E27FC236}">
                <a16:creationId xmlns="" xmlns:a16="http://schemas.microsoft.com/office/drawing/2014/main" id="{56189DBF-028F-41BE-BE65-E4DE87EE097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6090981" y="3944166"/>
            <a:ext cx="1593440" cy="1065328"/>
          </a:xfrm>
          <a:prstGeom prst="snip2DiagRect">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 xmlns:a16="http://schemas.microsoft.com/office/drawing/2014/main" id="{A9A37358-4A04-4913-993A-1A851D466D8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6195" y="186987"/>
            <a:ext cx="1479526" cy="116142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5959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anim calcmode="lin" valueType="num">
                                      <p:cBhvr>
                                        <p:cTn id="19" dur="500" fill="hold"/>
                                        <p:tgtEl>
                                          <p:spTgt spid="16"/>
                                        </p:tgtEl>
                                        <p:attrNameLst>
                                          <p:attrName>ppt_x</p:attrName>
                                        </p:attrNameLst>
                                      </p:cBhvr>
                                      <p:tavLst>
                                        <p:tav tm="0">
                                          <p:val>
                                            <p:fltVal val="0.5"/>
                                          </p:val>
                                        </p:tav>
                                        <p:tav tm="100000">
                                          <p:val>
                                            <p:strVal val="#ppt_x"/>
                                          </p:val>
                                        </p:tav>
                                      </p:tavLst>
                                    </p:anim>
                                    <p:anim calcmode="lin" valueType="num">
                                      <p:cBhvr>
                                        <p:cTn id="20" dur="500" fill="hold"/>
                                        <p:tgtEl>
                                          <p:spTgt spid="16"/>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anim calcmode="lin" valueType="num">
                                      <p:cBhvr>
                                        <p:cTn id="26" dur="500" fill="hold"/>
                                        <p:tgtEl>
                                          <p:spTgt spid="4"/>
                                        </p:tgtEl>
                                        <p:attrNameLst>
                                          <p:attrName>ppt_x</p:attrName>
                                        </p:attrNameLst>
                                      </p:cBhvr>
                                      <p:tavLst>
                                        <p:tav tm="0">
                                          <p:val>
                                            <p:fltVal val="0.5"/>
                                          </p:val>
                                        </p:tav>
                                        <p:tav tm="100000">
                                          <p:val>
                                            <p:strVal val="#ppt_x"/>
                                          </p:val>
                                        </p:tav>
                                      </p:tavLst>
                                    </p:anim>
                                    <p:anim calcmode="lin" valueType="num">
                                      <p:cBhvr>
                                        <p:cTn id="27"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amond(in)">
                                      <p:cBhvr>
                                        <p:cTn id="32" dur="1000"/>
                                        <p:tgtEl>
                                          <p:spTgt spid="11"/>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wipe(left)">
                                      <p:cBhvr>
                                        <p:cTn id="36" dur="500"/>
                                        <p:tgtEl>
                                          <p:spTgt spid="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randombar(horizontal)">
                                      <p:cBhvr>
                                        <p:cTn id="41" dur="500"/>
                                        <p:tgtEl>
                                          <p:spTgt spid="1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randombar(horizontal)">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0-#ppt_w/2"/>
                                          </p:val>
                                        </p:tav>
                                        <p:tav tm="100000">
                                          <p:val>
                                            <p:strVal val="#ppt_x"/>
                                          </p:val>
                                        </p:tav>
                                      </p:tavLst>
                                    </p:anim>
                                    <p:anim calcmode="lin" valueType="num">
                                      <p:cBhvr additive="base">
                                        <p:cTn id="54" dur="500" fill="hold"/>
                                        <p:tgtEl>
                                          <p:spTgt spid="12"/>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uiExpand="1" build="p"/>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EF503C40-F261-4B3B-9541-F8F0B0575AA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13476" y="291017"/>
            <a:ext cx="3030523" cy="4561465"/>
          </a:xfrm>
          <a:prstGeom prst="rect">
            <a:avLst/>
          </a:prstGeom>
        </p:spPr>
      </p:pic>
      <p:sp>
        <p:nvSpPr>
          <p:cNvPr id="3" name="CuadroTexto 2">
            <a:extLst>
              <a:ext uri="{FF2B5EF4-FFF2-40B4-BE49-F238E27FC236}">
                <a16:creationId xmlns="" xmlns:a16="http://schemas.microsoft.com/office/drawing/2014/main" id="{8D807F07-5BB1-44FE-942F-EF56A4F473FA}"/>
              </a:ext>
            </a:extLst>
          </p:cNvPr>
          <p:cNvSpPr txBox="1"/>
          <p:nvPr/>
        </p:nvSpPr>
        <p:spPr>
          <a:xfrm>
            <a:off x="1197110" y="148589"/>
            <a:ext cx="3431699" cy="58477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dist"/>
            <a:r>
              <a:rPr lang="ja-JP" altLang="en-US" sz="3200" b="1" dirty="0">
                <a:ln/>
                <a:solidFill>
                  <a:schemeClr val="accent2">
                    <a:lumMod val="75000"/>
                  </a:schemeClr>
                </a:solidFill>
              </a:rPr>
              <a:t>妨害の企て</a:t>
            </a:r>
            <a:endParaRPr lang="es-ES" sz="3200" b="1" dirty="0">
              <a:ln/>
              <a:solidFill>
                <a:schemeClr val="accent2">
                  <a:lumMod val="75000"/>
                </a:schemeClr>
              </a:solidFill>
            </a:endParaRPr>
          </a:p>
        </p:txBody>
      </p:sp>
      <p:sp>
        <p:nvSpPr>
          <p:cNvPr id="4" name="CuadroTexto 3">
            <a:extLst>
              <a:ext uri="{FF2B5EF4-FFF2-40B4-BE49-F238E27FC236}">
                <a16:creationId xmlns="" xmlns:a16="http://schemas.microsoft.com/office/drawing/2014/main" id="{BDC3A4CF-C650-49BF-AA55-A34AB3E2FD2D}"/>
              </a:ext>
            </a:extLst>
          </p:cNvPr>
          <p:cNvSpPr txBox="1"/>
          <p:nvPr/>
        </p:nvSpPr>
        <p:spPr>
          <a:xfrm>
            <a:off x="49568" y="760175"/>
            <a:ext cx="5726784" cy="584775"/>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1600" b="1" dirty="0">
                <a:solidFill>
                  <a:schemeClr val="accent5">
                    <a:lumMod val="50000"/>
                  </a:schemeClr>
                </a:solidFill>
                <a:latin typeface="+mn-ea"/>
              </a:rPr>
              <a:t>もしあなたがたが信じないならば、立つことはできない</a:t>
            </a:r>
            <a:endParaRPr lang="en-US" altLang="ja-JP" sz="1600" b="1" dirty="0">
              <a:solidFill>
                <a:schemeClr val="accent5">
                  <a:lumMod val="50000"/>
                </a:schemeClr>
              </a:solidFill>
              <a:latin typeface="+mn-ea"/>
            </a:endParaRPr>
          </a:p>
          <a:p>
            <a:pPr algn="ctr"/>
            <a:r>
              <a:rPr lang="ja-JP" altLang="en-US" sz="1600" b="1" dirty="0">
                <a:solidFill>
                  <a:schemeClr val="accent5">
                    <a:lumMod val="50000"/>
                  </a:schemeClr>
                </a:solidFill>
                <a:latin typeface="+mn-ea"/>
              </a:rPr>
              <a:t>イザヤ書</a:t>
            </a:r>
            <a:r>
              <a:rPr lang="en-US" altLang="ja-JP" sz="1600" b="1" dirty="0">
                <a:solidFill>
                  <a:schemeClr val="accent5">
                    <a:lumMod val="50000"/>
                  </a:schemeClr>
                </a:solidFill>
                <a:latin typeface="+mn-ea"/>
              </a:rPr>
              <a:t>7</a:t>
            </a:r>
            <a:r>
              <a:rPr lang="ja-JP" altLang="en-US" sz="1600" b="1" dirty="0">
                <a:solidFill>
                  <a:schemeClr val="accent5">
                    <a:lumMod val="50000"/>
                  </a:schemeClr>
                </a:solidFill>
                <a:latin typeface="+mn-ea"/>
              </a:rPr>
              <a:t>章</a:t>
            </a:r>
            <a:r>
              <a:rPr lang="en-US" altLang="ja-JP" sz="1600" b="1" dirty="0">
                <a:solidFill>
                  <a:schemeClr val="accent5">
                    <a:lumMod val="50000"/>
                  </a:schemeClr>
                </a:solidFill>
                <a:latin typeface="+mn-ea"/>
              </a:rPr>
              <a:t>9</a:t>
            </a:r>
            <a:r>
              <a:rPr lang="ja-JP" altLang="en-US" sz="1600" b="1" dirty="0">
                <a:solidFill>
                  <a:schemeClr val="accent5">
                    <a:lumMod val="50000"/>
                  </a:schemeClr>
                </a:solidFill>
                <a:latin typeface="+mn-ea"/>
              </a:rPr>
              <a:t>節</a:t>
            </a:r>
            <a:endParaRPr lang="es-ES" sz="1600" b="1" dirty="0">
              <a:solidFill>
                <a:schemeClr val="accent5">
                  <a:lumMod val="50000"/>
                </a:schemeClr>
              </a:solidFill>
              <a:latin typeface="+mn-ea"/>
            </a:endParaRPr>
          </a:p>
        </p:txBody>
      </p:sp>
      <p:sp>
        <p:nvSpPr>
          <p:cNvPr id="5" name="CuadroTexto 4">
            <a:extLst>
              <a:ext uri="{FF2B5EF4-FFF2-40B4-BE49-F238E27FC236}">
                <a16:creationId xmlns="" xmlns:a16="http://schemas.microsoft.com/office/drawing/2014/main" id="{711E544B-8793-423F-8583-8D585A4C9445}"/>
              </a:ext>
            </a:extLst>
          </p:cNvPr>
          <p:cNvSpPr txBox="1"/>
          <p:nvPr/>
        </p:nvSpPr>
        <p:spPr>
          <a:xfrm>
            <a:off x="1483886" y="1493706"/>
            <a:ext cx="4238734" cy="1892826"/>
          </a:xfrm>
          <a:prstGeom prst="rect">
            <a:avLst/>
          </a:prstGeom>
          <a:noFill/>
        </p:spPr>
        <p:txBody>
          <a:bodyPr wrap="square" rtlCol="0">
            <a:spAutoFit/>
          </a:bodyPr>
          <a:lstStyle/>
          <a:p>
            <a:pPr>
              <a:spcBef>
                <a:spcPts val="600"/>
              </a:spcBef>
            </a:pPr>
            <a:r>
              <a:rPr lang="ja-JP" altLang="en-US" sz="1400" b="1" dirty="0">
                <a:effectLst>
                  <a:outerShdw blurRad="38100" dist="38100" dir="2700000" algn="tl">
                    <a:srgbClr val="000000">
                      <a:alpha val="43137"/>
                    </a:srgbClr>
                  </a:outerShdw>
                </a:effectLst>
              </a:rPr>
              <a:t>なぜ神はユダにこれほど多くの困難を負わせたのでしょうか</a:t>
            </a:r>
            <a:r>
              <a:rPr lang="en-US" altLang="ja-JP" sz="1400" b="1" dirty="0">
                <a:effectLst>
                  <a:outerShdw blurRad="38100" dist="38100" dir="2700000" algn="tl">
                    <a:srgbClr val="000000">
                      <a:alpha val="43137"/>
                    </a:srgbClr>
                  </a:outerShdw>
                </a:effectLst>
              </a:rPr>
              <a:t>(</a:t>
            </a:r>
            <a:r>
              <a:rPr lang="ja-JP" altLang="en-US" sz="1400" b="1" dirty="0">
                <a:effectLst>
                  <a:outerShdw blurRad="38100" dist="38100" dir="2700000" algn="tl">
                    <a:srgbClr val="000000">
                      <a:alpha val="43137"/>
                    </a:srgbClr>
                  </a:outerShdw>
                </a:effectLst>
              </a:rPr>
              <a:t>歴代誌下</a:t>
            </a:r>
            <a:r>
              <a:rPr lang="en-US" altLang="ja-JP" sz="1400" b="1" dirty="0">
                <a:effectLst>
                  <a:outerShdw blurRad="38100" dist="38100" dir="2700000" algn="tl">
                    <a:srgbClr val="000000">
                      <a:alpha val="43137"/>
                    </a:srgbClr>
                  </a:outerShdw>
                </a:effectLst>
              </a:rPr>
              <a:t>28:5, 19)</a:t>
            </a:r>
            <a:r>
              <a:rPr lang="ja-JP" altLang="en-US" sz="1400" b="1" dirty="0">
                <a:effectLst>
                  <a:outerShdw blurRad="38100" dist="38100" dir="2700000" algn="tl">
                    <a:srgbClr val="000000">
                      <a:alpha val="43137"/>
                    </a:srgbClr>
                  </a:outerShdw>
                </a:effectLst>
              </a:rPr>
              <a:t>。</a:t>
            </a:r>
          </a:p>
          <a:p>
            <a:pPr>
              <a:spcBef>
                <a:spcPts val="600"/>
              </a:spcBef>
            </a:pPr>
            <a:r>
              <a:rPr lang="ja-JP" altLang="en-US" sz="1400" b="1" dirty="0">
                <a:effectLst>
                  <a:outerShdw blurRad="38100" dist="38100" dir="2700000" algn="tl">
                    <a:srgbClr val="000000">
                      <a:alpha val="43137"/>
                    </a:srgbClr>
                  </a:outerShdw>
                </a:effectLst>
              </a:rPr>
              <a:t>アハズ王は自分の不敬虔さを極限にまで高めました。彼はユダの最初の王で、自分の息子を偶像のために生け贄に捧げたのです</a:t>
            </a:r>
            <a:r>
              <a:rPr lang="en-US" altLang="ja-JP" sz="1400" b="1" dirty="0">
                <a:effectLst>
                  <a:outerShdw blurRad="38100" dist="38100" dir="2700000" algn="tl">
                    <a:srgbClr val="000000">
                      <a:alpha val="43137"/>
                    </a:srgbClr>
                  </a:outerShdw>
                </a:effectLst>
              </a:rPr>
              <a:t>(</a:t>
            </a:r>
            <a:r>
              <a:rPr lang="ja-JP" altLang="en-US" sz="1400" b="1" dirty="0">
                <a:effectLst>
                  <a:outerShdw blurRad="38100" dist="38100" dir="2700000" algn="tl">
                    <a:srgbClr val="000000">
                      <a:alpha val="43137"/>
                    </a:srgbClr>
                  </a:outerShdw>
                </a:effectLst>
              </a:rPr>
              <a:t>列王記下</a:t>
            </a:r>
            <a:r>
              <a:rPr lang="en-US" altLang="ja-JP" sz="1400" b="1" dirty="0">
                <a:effectLst>
                  <a:outerShdw blurRad="38100" dist="38100" dir="2700000" algn="tl">
                    <a:srgbClr val="000000">
                      <a:alpha val="43137"/>
                    </a:srgbClr>
                  </a:outerShdw>
                </a:effectLst>
              </a:rPr>
              <a:t>16:3)</a:t>
            </a:r>
            <a:r>
              <a:rPr lang="ja-JP" altLang="en-US" sz="1400" b="1" dirty="0">
                <a:effectLst>
                  <a:outerShdw blurRad="38100" dist="38100" dir="2700000" algn="tl">
                    <a:srgbClr val="000000">
                      <a:alpha val="43137"/>
                    </a:srgbClr>
                  </a:outerShdw>
                </a:effectLst>
              </a:rPr>
              <a:t>。神は、アハズが自分の行き過ぎた狂気を見直すことができるように、このような困難をすべて起こさせてくださいました。</a:t>
            </a:r>
          </a:p>
        </p:txBody>
      </p:sp>
      <p:pic>
        <p:nvPicPr>
          <p:cNvPr id="9" name="Imagen 8">
            <a:extLst>
              <a:ext uri="{FF2B5EF4-FFF2-40B4-BE49-F238E27FC236}">
                <a16:creationId xmlns="" xmlns:a16="http://schemas.microsoft.com/office/drawing/2014/main" id="{3BE037F6-1D68-47BF-8C8E-F95366A7999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5982" y="1554566"/>
            <a:ext cx="1236821" cy="1388269"/>
          </a:xfrm>
          <a:prstGeom prst="rect">
            <a:avLst/>
          </a:prstGeom>
          <a:ln>
            <a:noFill/>
          </a:ln>
          <a:effectLst>
            <a:outerShdw blurRad="190500" algn="tl" rotWithShape="0">
              <a:srgbClr val="000000">
                <a:alpha val="70000"/>
              </a:srgbClr>
            </a:outerShdw>
            <a:reflection blurRad="6350" stA="52000" endA="300" endPos="35000" dir="5400000" sy="-100000" algn="bl" rotWithShape="0"/>
          </a:effectLst>
        </p:spPr>
      </p:pic>
      <p:sp>
        <p:nvSpPr>
          <p:cNvPr id="11" name="CuadroTexto 10">
            <a:extLst>
              <a:ext uri="{FF2B5EF4-FFF2-40B4-BE49-F238E27FC236}">
                <a16:creationId xmlns="" xmlns:a16="http://schemas.microsoft.com/office/drawing/2014/main" id="{943E9020-8039-4EBC-BAED-73B0947FB65E}"/>
              </a:ext>
            </a:extLst>
          </p:cNvPr>
          <p:cNvSpPr txBox="1"/>
          <p:nvPr/>
        </p:nvSpPr>
        <p:spPr>
          <a:xfrm>
            <a:off x="375450" y="3535288"/>
            <a:ext cx="5304727" cy="1461939"/>
          </a:xfrm>
          <a:prstGeom prst="rect">
            <a:avLst/>
          </a:prstGeom>
          <a:noFill/>
        </p:spPr>
        <p:txBody>
          <a:bodyPr wrap="square">
            <a:spAutoFit/>
          </a:bodyPr>
          <a:lstStyle/>
          <a:p>
            <a:pPr>
              <a:spcBef>
                <a:spcPts val="600"/>
              </a:spcBef>
            </a:pPr>
            <a:r>
              <a:rPr lang="ja-JP" altLang="en-US" sz="1400" b="1" dirty="0">
                <a:effectLst>
                  <a:outerShdw blurRad="38100" dist="38100" dir="2700000" algn="tl">
                    <a:srgbClr val="000000">
                      <a:alpha val="43137"/>
                    </a:srgbClr>
                  </a:outerShdw>
                </a:effectLst>
              </a:rPr>
              <a:t>イザヤは息子のシャル・ヤシュブ（「残りの者が帰ってくる」）と共にアハズを訪ねました。彼は王に希望のメッセージを伝え、神の力を信頼するように懇願しました（イザヤ</a:t>
            </a:r>
            <a:r>
              <a:rPr lang="en-US" altLang="ja-JP" sz="1400" b="1" dirty="0">
                <a:effectLst>
                  <a:outerShdw blurRad="38100" dist="38100" dir="2700000" algn="tl">
                    <a:srgbClr val="000000">
                      <a:alpha val="43137"/>
                    </a:srgbClr>
                  </a:outerShdw>
                </a:effectLst>
              </a:rPr>
              <a:t>7:3-4</a:t>
            </a:r>
            <a:r>
              <a:rPr lang="ja-JP" altLang="en-US" sz="1400" b="1" dirty="0">
                <a:effectLst>
                  <a:outerShdw blurRad="38100" dist="38100" dir="2700000" algn="tl">
                    <a:srgbClr val="000000">
                      <a:alpha val="43137"/>
                    </a:srgbClr>
                  </a:outerShdw>
                </a:effectLst>
              </a:rPr>
              <a:t>）。</a:t>
            </a:r>
          </a:p>
          <a:p>
            <a:pPr>
              <a:spcBef>
                <a:spcPts val="600"/>
              </a:spcBef>
            </a:pPr>
            <a:r>
              <a:rPr lang="ja-JP" altLang="en-US" sz="1400" b="1" dirty="0">
                <a:effectLst>
                  <a:outerShdw blurRad="38100" dist="38100" dir="2700000" algn="tl">
                    <a:srgbClr val="000000">
                      <a:alpha val="43137"/>
                    </a:srgbClr>
                  </a:outerShdw>
                </a:effectLst>
              </a:rPr>
              <a:t>あの危険な王たち（ペカやレヂン）は神にとって煙たがられていたのです。アハズが神を信頼すれば、彼の王国は立ち上がるでしょう（イザヤ</a:t>
            </a:r>
            <a:r>
              <a:rPr lang="en-US" altLang="ja-JP" sz="1400" b="1" dirty="0">
                <a:effectLst>
                  <a:outerShdw blurRad="38100" dist="38100" dir="2700000" algn="tl">
                    <a:srgbClr val="000000">
                      <a:alpha val="43137"/>
                    </a:srgbClr>
                  </a:outerShdw>
                </a:effectLst>
              </a:rPr>
              <a:t>7:5-7, 9</a:t>
            </a:r>
            <a:r>
              <a:rPr lang="ja-JP" altLang="en-US" sz="1400" b="1" dirty="0">
                <a:effectLst>
                  <a:outerShdw blurRad="38100" dist="38100" dir="2700000" algn="tl">
                    <a:srgbClr val="000000">
                      <a:alpha val="43137"/>
                    </a:srgbClr>
                  </a:outerShdw>
                </a:effectLst>
              </a:rPr>
              <a:t>）。</a:t>
            </a:r>
          </a:p>
        </p:txBody>
      </p:sp>
      <p:cxnSp>
        <p:nvCxnSpPr>
          <p:cNvPr id="13" name="Conector recto 12">
            <a:extLst>
              <a:ext uri="{FF2B5EF4-FFF2-40B4-BE49-F238E27FC236}">
                <a16:creationId xmlns="" xmlns:a16="http://schemas.microsoft.com/office/drawing/2014/main" id="{03A7862E-C212-46E0-9B9D-9DC5C1A1A122}"/>
              </a:ext>
            </a:extLst>
          </p:cNvPr>
          <p:cNvCxnSpPr/>
          <p:nvPr/>
        </p:nvCxnSpPr>
        <p:spPr>
          <a:xfrm>
            <a:off x="5944785" y="0"/>
            <a:ext cx="0" cy="5143500"/>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094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p:cTn id="24"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27"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25" presetClass="entr" presetSubtype="0" fill="hold" grpId="0" nodeType="after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 calcmode="lin" valueType="num">
                                      <p:cBhvr>
                                        <p:cTn id="42"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45"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5">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9"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strips(upLeft)">
                                      <p:cBhvr>
                                        <p:cTn id="54" dur="500"/>
                                        <p:tgtEl>
                                          <p:spTgt spid="6"/>
                                        </p:tgtEl>
                                      </p:cBhvr>
                                    </p:animEffect>
                                  </p:childTnLst>
                                </p:cTn>
                              </p:par>
                            </p:childTnLst>
                          </p:cTn>
                        </p:par>
                        <p:par>
                          <p:cTn id="55" fill="hold">
                            <p:stCondLst>
                              <p:cond delay="500"/>
                            </p:stCondLst>
                            <p:childTnLst>
                              <p:par>
                                <p:cTn id="56" presetID="1" presetClass="entr" presetSubtype="0"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Effect transition="in" filter="wipe(left)">
                                      <p:cBhvr>
                                        <p:cTn id="61" dur="500"/>
                                        <p:tgtEl>
                                          <p:spTgt spid="11">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1">
                                            <p:txEl>
                                              <p:pRg st="1" end="1"/>
                                            </p:txEl>
                                          </p:spTgt>
                                        </p:tgtEl>
                                        <p:attrNameLst>
                                          <p:attrName>style.visibility</p:attrName>
                                        </p:attrNameLst>
                                      </p:cBhvr>
                                      <p:to>
                                        <p:strVal val="visible"/>
                                      </p:to>
                                    </p:set>
                                    <p:animEffect transition="in" filter="wipe(left)">
                                      <p:cBhvr>
                                        <p:cTn id="6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1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C42732DA-3807-42ED-A67C-67C586719AE1}"/>
              </a:ext>
            </a:extLst>
          </p:cNvPr>
          <p:cNvSpPr txBox="1"/>
          <p:nvPr/>
        </p:nvSpPr>
        <p:spPr>
          <a:xfrm>
            <a:off x="2398718" y="168208"/>
            <a:ext cx="3318110" cy="584775"/>
          </a:xfrm>
          <a:prstGeom prst="rect">
            <a:avLst/>
          </a:prstGeom>
          <a:noFill/>
        </p:spPr>
        <p:txBody>
          <a:bodyPr wrap="square">
            <a:spAutoFit/>
          </a:bodyPr>
          <a:lstStyle/>
          <a:p>
            <a:pPr algn="dist"/>
            <a:r>
              <a:rPr lang="ja-JP" altLang="en-US" sz="3200" b="1" spc="600" dirty="0">
                <a:ln w="6600">
                  <a:solidFill>
                    <a:srgbClr val="4A161B"/>
                  </a:solidFill>
                  <a:prstDash val="solid"/>
                </a:ln>
                <a:solidFill>
                  <a:schemeClr val="accent4">
                    <a:lumMod val="20000"/>
                    <a:lumOff val="80000"/>
                  </a:schemeClr>
                </a:solidFill>
                <a:effectLst>
                  <a:outerShdw dist="38100" dir="2700000" algn="tl" rotWithShape="0">
                    <a:srgbClr val="4A161B"/>
                  </a:outerShdw>
                </a:effectLst>
              </a:rPr>
              <a:t>新たな機会</a:t>
            </a:r>
            <a:endParaRPr lang="es-ES" sz="3200" b="1" spc="600" dirty="0">
              <a:ln w="6600">
                <a:solidFill>
                  <a:srgbClr val="4A161B"/>
                </a:solidFill>
                <a:prstDash val="solid"/>
              </a:ln>
              <a:solidFill>
                <a:schemeClr val="accent4">
                  <a:lumMod val="20000"/>
                  <a:lumOff val="80000"/>
                </a:schemeClr>
              </a:solidFill>
              <a:effectLst>
                <a:outerShdw dist="38100" dir="2700000" algn="tl" rotWithShape="0">
                  <a:srgbClr val="4A161B"/>
                </a:outerShdw>
              </a:effectLst>
            </a:endParaRPr>
          </a:p>
        </p:txBody>
      </p:sp>
      <p:sp>
        <p:nvSpPr>
          <p:cNvPr id="4" name="CuadroTexto 3">
            <a:extLst>
              <a:ext uri="{FF2B5EF4-FFF2-40B4-BE49-F238E27FC236}">
                <a16:creationId xmlns="" xmlns:a16="http://schemas.microsoft.com/office/drawing/2014/main" id="{0403DD8B-A41E-4DEC-8FB3-A32A1185612A}"/>
              </a:ext>
            </a:extLst>
          </p:cNvPr>
          <p:cNvSpPr txBox="1"/>
          <p:nvPr/>
        </p:nvSpPr>
        <p:spPr>
          <a:xfrm>
            <a:off x="339986" y="718657"/>
            <a:ext cx="6726934" cy="738664"/>
          </a:xfrm>
          <a:prstGeom prst="rect">
            <a:avLst/>
          </a:prstGeom>
          <a:noFill/>
        </p:spPr>
        <p:txBody>
          <a:bodyPr wrap="square">
            <a:spAutoFit/>
          </a:bodyPr>
          <a:lstStyle/>
          <a:p>
            <a:r>
              <a:rPr lang="ja-JP" altLang="en-US" sz="1400" b="1" dirty="0">
                <a:solidFill>
                  <a:srgbClr val="6D2128"/>
                </a:solidFill>
                <a:effectLst>
                  <a:outerShdw blurRad="38100" dist="38100" dir="2700000" algn="tl">
                    <a:srgbClr val="000000">
                      <a:alpha val="43137"/>
                    </a:srgbClr>
                  </a:outerShdw>
                </a:effectLst>
                <a:latin typeface="Comic Sans MS" panose="030F0702030302020204" pitchFamily="66" charset="0"/>
              </a:rPr>
              <a:t>「あなたの神、主に一つのしるしを求めよ、陰府のように深い所に、あるいは天のように高い所に求めよ」。しかしアハズは言った、「わたしはそれを求めて、主を試みることをいたしません」。　イザヤ書</a:t>
            </a:r>
            <a:r>
              <a:rPr lang="en-US" altLang="ja-JP" sz="1400" b="1" dirty="0">
                <a:solidFill>
                  <a:srgbClr val="6D2128"/>
                </a:solidFill>
                <a:effectLst>
                  <a:outerShdw blurRad="38100" dist="38100" dir="2700000" algn="tl">
                    <a:srgbClr val="000000">
                      <a:alpha val="43137"/>
                    </a:srgbClr>
                  </a:outerShdw>
                </a:effectLst>
                <a:latin typeface="Comic Sans MS" panose="030F0702030302020204" pitchFamily="66" charset="0"/>
              </a:rPr>
              <a:t>7</a:t>
            </a:r>
            <a:r>
              <a:rPr lang="ja-JP" altLang="en-US" sz="1400" b="1" dirty="0">
                <a:solidFill>
                  <a:srgbClr val="6D2128"/>
                </a:solidFill>
                <a:effectLst>
                  <a:outerShdw blurRad="38100" dist="38100" dir="2700000" algn="tl">
                    <a:srgbClr val="000000">
                      <a:alpha val="43137"/>
                    </a:srgbClr>
                  </a:outerShdw>
                </a:effectLst>
                <a:latin typeface="Comic Sans MS" panose="030F0702030302020204" pitchFamily="66" charset="0"/>
              </a:rPr>
              <a:t>章</a:t>
            </a:r>
            <a:r>
              <a:rPr lang="en-US" altLang="ja-JP" sz="1400" b="1" dirty="0">
                <a:solidFill>
                  <a:srgbClr val="6D2128"/>
                </a:solidFill>
                <a:effectLst>
                  <a:outerShdw blurRad="38100" dist="38100" dir="2700000" algn="tl">
                    <a:srgbClr val="000000">
                      <a:alpha val="43137"/>
                    </a:srgbClr>
                  </a:outerShdw>
                </a:effectLst>
                <a:latin typeface="Comic Sans MS" panose="030F0702030302020204" pitchFamily="66" charset="0"/>
              </a:rPr>
              <a:t>11-12</a:t>
            </a:r>
            <a:r>
              <a:rPr lang="ja-JP" altLang="en-US" sz="1400" b="1" dirty="0">
                <a:solidFill>
                  <a:srgbClr val="6D2128"/>
                </a:solidFill>
                <a:effectLst>
                  <a:outerShdw blurRad="38100" dist="38100" dir="2700000" algn="tl">
                    <a:srgbClr val="000000">
                      <a:alpha val="43137"/>
                    </a:srgbClr>
                  </a:outerShdw>
                </a:effectLst>
                <a:latin typeface="Comic Sans MS" panose="030F0702030302020204" pitchFamily="66" charset="0"/>
              </a:rPr>
              <a:t>節</a:t>
            </a:r>
            <a:endParaRPr lang="es-ES" sz="1400" b="1" dirty="0">
              <a:solidFill>
                <a:srgbClr val="6D2128"/>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 xmlns:a16="http://schemas.microsoft.com/office/drawing/2014/main" id="{507A8ABC-1477-4A77-8E78-CFC0589E9CC0}"/>
              </a:ext>
            </a:extLst>
          </p:cNvPr>
          <p:cNvSpPr txBox="1"/>
          <p:nvPr/>
        </p:nvSpPr>
        <p:spPr>
          <a:xfrm>
            <a:off x="339986" y="1512006"/>
            <a:ext cx="6680732" cy="954107"/>
          </a:xfrm>
          <a:prstGeom prst="rect">
            <a:avLst/>
          </a:prstGeom>
          <a:noFill/>
        </p:spPr>
        <p:txBody>
          <a:bodyPr wrap="square" rtlCol="0">
            <a:spAutoFit/>
          </a:bodyPr>
          <a:lstStyle/>
          <a:p>
            <a:pPr>
              <a:spcBef>
                <a:spcPts val="600"/>
              </a:spcBef>
            </a:pPr>
            <a:r>
              <a:rPr lang="ja-JP" altLang="en-US" sz="1400" b="1" dirty="0">
                <a:effectLst>
                  <a:outerShdw blurRad="38100" dist="38100" dir="2700000" algn="tl">
                    <a:srgbClr val="000000">
                      <a:alpha val="43137"/>
                    </a:srgbClr>
                  </a:outerShdw>
                </a:effectLst>
              </a:rPr>
              <a:t>神の力は「あなたがしたいことは何でも求めなさい」という不敬な人間の手に委ねられていました。神はアハズ王の心を信仰で照らして、神のもとに帰ってくるようにしたいと願っておられたので、神はアハズ王の求めるものは何でも与えてくださいました。</a:t>
            </a:r>
            <a:endParaRPr lang="es-ES" sz="1400" b="1" dirty="0">
              <a:effectLst>
                <a:outerShdw blurRad="38100" dist="38100" dir="2700000" algn="tl">
                  <a:srgbClr val="000000">
                    <a:alpha val="43137"/>
                  </a:srgbClr>
                </a:outerShdw>
              </a:effectLst>
            </a:endParaRPr>
          </a:p>
        </p:txBody>
      </p:sp>
      <p:pic>
        <p:nvPicPr>
          <p:cNvPr id="6" name="Imagen 5">
            <a:extLst>
              <a:ext uri="{FF2B5EF4-FFF2-40B4-BE49-F238E27FC236}">
                <a16:creationId xmlns="" xmlns:a16="http://schemas.microsoft.com/office/drawing/2014/main" id="{DDB4E169-05D3-444F-ACC1-C14F801E2D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22414" y="217257"/>
            <a:ext cx="1733302" cy="2228531"/>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 xmlns:a16="http://schemas.microsoft.com/office/drawing/2014/main" id="{350AB35B-FFCA-4BEE-8819-21122049B10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30726" y="3822269"/>
            <a:ext cx="1672157" cy="1254118"/>
          </a:xfrm>
          <a:prstGeom prst="round2DiagRect">
            <a:avLst>
              <a:gd name="adj1" fmla="val 0"/>
              <a:gd name="adj2" fmla="val 16710"/>
            </a:avLst>
          </a:prstGeom>
          <a:ln w="28575" cap="sq">
            <a:solidFill>
              <a:srgbClr val="FFFFFF"/>
            </a:solidFill>
            <a:miter lim="800000"/>
          </a:ln>
          <a:effectLst>
            <a:outerShdw blurRad="254000" algn="tl" rotWithShape="0">
              <a:srgbClr val="000000">
                <a:alpha val="43000"/>
              </a:srgbClr>
            </a:outerShdw>
          </a:effectLst>
        </p:spPr>
      </p:pic>
      <p:pic>
        <p:nvPicPr>
          <p:cNvPr id="10" name="Imagen 9">
            <a:extLst>
              <a:ext uri="{FF2B5EF4-FFF2-40B4-BE49-F238E27FC236}">
                <a16:creationId xmlns="" xmlns:a16="http://schemas.microsoft.com/office/drawing/2014/main" id="{16C40339-0EDD-4D7C-AB60-FA79C606371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30725" y="2446595"/>
            <a:ext cx="1672157" cy="1254118"/>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12" name="Imagen 11">
            <a:extLst>
              <a:ext uri="{FF2B5EF4-FFF2-40B4-BE49-F238E27FC236}">
                <a16:creationId xmlns="" xmlns:a16="http://schemas.microsoft.com/office/drawing/2014/main" id="{8B75B092-7708-4FCB-84D4-CD02E32554E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33872" y="2483696"/>
            <a:ext cx="1795157" cy="2592691"/>
          </a:xfrm>
          <a:prstGeom prst="round2DiagRect">
            <a:avLst>
              <a:gd name="adj1" fmla="val 16667"/>
              <a:gd name="adj2" fmla="val 11484"/>
            </a:avLst>
          </a:prstGeom>
          <a:ln w="28575" cap="sq">
            <a:solidFill>
              <a:srgbClr val="FFFFFF"/>
            </a:solidFill>
            <a:miter lim="800000"/>
          </a:ln>
          <a:effectLst>
            <a:outerShdw blurRad="254000" algn="tl" rotWithShape="0">
              <a:srgbClr val="000000">
                <a:alpha val="43000"/>
              </a:srgbClr>
            </a:outerShdw>
          </a:effectLst>
        </p:spPr>
      </p:pic>
      <p:sp>
        <p:nvSpPr>
          <p:cNvPr id="14" name="CuadroTexto 13">
            <a:extLst>
              <a:ext uri="{FF2B5EF4-FFF2-40B4-BE49-F238E27FC236}">
                <a16:creationId xmlns="" xmlns:a16="http://schemas.microsoft.com/office/drawing/2014/main" id="{C830A122-D48C-460B-8FD3-E39CDF9D68A4}"/>
              </a:ext>
            </a:extLst>
          </p:cNvPr>
          <p:cNvSpPr txBox="1"/>
          <p:nvPr/>
        </p:nvSpPr>
        <p:spPr>
          <a:xfrm>
            <a:off x="4057773" y="2633659"/>
            <a:ext cx="4528922" cy="738664"/>
          </a:xfrm>
          <a:prstGeom prst="rect">
            <a:avLst/>
          </a:prstGeom>
          <a:noFill/>
        </p:spPr>
        <p:txBody>
          <a:bodyPr wrap="square">
            <a:spAutoFit/>
          </a:bodyPr>
          <a:lstStyle/>
          <a:p>
            <a:pPr>
              <a:spcBef>
                <a:spcPts val="600"/>
              </a:spcBef>
            </a:pPr>
            <a:r>
              <a:rPr lang="ja-JP" altLang="en-US" sz="1400" b="1" dirty="0">
                <a:effectLst>
                  <a:outerShdw blurRad="38100" dist="38100" dir="2700000" algn="tl">
                    <a:srgbClr val="000000">
                      <a:alpha val="43137"/>
                    </a:srgbClr>
                  </a:outerShdw>
                </a:effectLst>
              </a:rPr>
              <a:t>しかし、アハズ王は神に助けてもらおうとは思いませんでした。彼は信仰への心の扉を閉じてしまったのです。</a:t>
            </a:r>
            <a:endParaRPr lang="es-ES" sz="1400" b="1" dirty="0">
              <a:effectLst>
                <a:outerShdw blurRad="38100" dist="38100" dir="2700000" algn="tl">
                  <a:srgbClr val="000000">
                    <a:alpha val="43137"/>
                  </a:srgbClr>
                </a:outerShdw>
              </a:effectLst>
            </a:endParaRPr>
          </a:p>
        </p:txBody>
      </p:sp>
      <p:pic>
        <p:nvPicPr>
          <p:cNvPr id="15" name="Imagen 14">
            <a:extLst>
              <a:ext uri="{FF2B5EF4-FFF2-40B4-BE49-F238E27FC236}">
                <a16:creationId xmlns="" xmlns:a16="http://schemas.microsoft.com/office/drawing/2014/main" id="{388C32D0-01F8-4F86-9381-C938326F60B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61767" y="3255727"/>
            <a:ext cx="1273849" cy="1766405"/>
          </a:xfrm>
          <a:prstGeom prst="rect">
            <a:avLst/>
          </a:prstGeom>
          <a:ln w="88900" cap="sq" cmpd="thickThin">
            <a:solidFill>
              <a:srgbClr val="4A161B"/>
            </a:solidFill>
            <a:prstDash val="solid"/>
            <a:miter lim="800000"/>
          </a:ln>
          <a:effectLst>
            <a:innerShdw blurRad="76200">
              <a:srgbClr val="000000"/>
            </a:innerShdw>
          </a:effectLst>
        </p:spPr>
      </p:pic>
      <p:sp>
        <p:nvSpPr>
          <p:cNvPr id="17" name="CuadroTexto 16">
            <a:extLst>
              <a:ext uri="{FF2B5EF4-FFF2-40B4-BE49-F238E27FC236}">
                <a16:creationId xmlns="" xmlns:a16="http://schemas.microsoft.com/office/drawing/2014/main" id="{6632F253-5F40-4013-A0EF-EFAC43484F02}"/>
              </a:ext>
            </a:extLst>
          </p:cNvPr>
          <p:cNvSpPr txBox="1"/>
          <p:nvPr/>
        </p:nvSpPr>
        <p:spPr>
          <a:xfrm>
            <a:off x="4057773" y="3344750"/>
            <a:ext cx="3547892" cy="1677382"/>
          </a:xfrm>
          <a:prstGeom prst="rect">
            <a:avLst/>
          </a:prstGeom>
          <a:noFill/>
        </p:spPr>
        <p:txBody>
          <a:bodyPr wrap="square">
            <a:spAutoFit/>
          </a:bodyPr>
          <a:lstStyle/>
          <a:p>
            <a:pPr>
              <a:spcBef>
                <a:spcPts val="600"/>
              </a:spcBef>
            </a:pPr>
            <a:r>
              <a:rPr lang="ja-JP" altLang="en-US" sz="1400" b="1" dirty="0">
                <a:effectLst>
                  <a:outerShdw blurRad="38100" dist="38100" dir="2700000" algn="tl">
                    <a:srgbClr val="000000">
                      <a:alpha val="43137"/>
                    </a:srgbClr>
                  </a:outerShdw>
                </a:effectLst>
                <a:latin typeface="+mn-ea"/>
              </a:rPr>
              <a:t>アハズ王が神を拒絶したので、イザヤは「あなたの神」について語るのをやめました。 彼は「私の神」を邪魔したことでアハズ王を非難しました（イザヤ</a:t>
            </a:r>
            <a:r>
              <a:rPr lang="en-US" altLang="ja-JP" sz="1400" b="1" dirty="0">
                <a:effectLst>
                  <a:outerShdw blurRad="38100" dist="38100" dir="2700000" algn="tl">
                    <a:srgbClr val="000000">
                      <a:alpha val="43137"/>
                    </a:srgbClr>
                  </a:outerShdw>
                </a:effectLst>
                <a:latin typeface="+mn-ea"/>
              </a:rPr>
              <a:t>7</a:t>
            </a:r>
            <a:r>
              <a:rPr lang="ja-JP" altLang="en-US" sz="1400" b="1" dirty="0">
                <a:effectLst>
                  <a:outerShdw blurRad="38100" dist="38100" dir="2700000" algn="tl">
                    <a:srgbClr val="000000">
                      <a:alpha val="43137"/>
                    </a:srgbClr>
                  </a:outerShdw>
                </a:effectLst>
                <a:latin typeface="+mn-ea"/>
              </a:rPr>
              <a:t>：</a:t>
            </a:r>
            <a:r>
              <a:rPr lang="en-US" altLang="ja-JP" sz="1400" b="1" dirty="0">
                <a:effectLst>
                  <a:outerShdw blurRad="38100" dist="38100" dir="2700000" algn="tl">
                    <a:srgbClr val="000000">
                      <a:alpha val="43137"/>
                    </a:srgbClr>
                  </a:outerShdw>
                </a:effectLst>
                <a:latin typeface="+mn-ea"/>
              </a:rPr>
              <a:t>11</a:t>
            </a:r>
            <a:r>
              <a:rPr lang="ja-JP" altLang="en-US" sz="1400" b="1" dirty="0">
                <a:effectLst>
                  <a:outerShdw blurRad="38100" dist="38100" dir="2700000" algn="tl">
                    <a:srgbClr val="000000">
                      <a:alpha val="43137"/>
                    </a:srgbClr>
                  </a:outerShdw>
                </a:effectLst>
                <a:latin typeface="+mn-ea"/>
              </a:rPr>
              <a:t>、</a:t>
            </a:r>
            <a:r>
              <a:rPr lang="en-US" altLang="ja-JP" sz="1400" b="1" dirty="0">
                <a:effectLst>
                  <a:outerShdw blurRad="38100" dist="38100" dir="2700000" algn="tl">
                    <a:srgbClr val="000000">
                      <a:alpha val="43137"/>
                    </a:srgbClr>
                  </a:outerShdw>
                </a:effectLst>
                <a:latin typeface="+mn-ea"/>
              </a:rPr>
              <a:t>13</a:t>
            </a:r>
            <a:r>
              <a:rPr lang="ja-JP" altLang="en-US" sz="1400" b="1" dirty="0">
                <a:effectLst>
                  <a:outerShdw blurRad="38100" dist="38100" dir="2700000" algn="tl">
                    <a:srgbClr val="000000">
                      <a:alpha val="43137"/>
                    </a:srgbClr>
                  </a:outerShdw>
                </a:effectLst>
                <a:latin typeface="+mn-ea"/>
              </a:rPr>
              <a:t>）。</a:t>
            </a:r>
          </a:p>
          <a:p>
            <a:pPr>
              <a:spcBef>
                <a:spcPts val="600"/>
              </a:spcBef>
            </a:pPr>
            <a:r>
              <a:rPr lang="ja-JP" altLang="en-US" sz="1400" b="1" dirty="0">
                <a:effectLst>
                  <a:outerShdw blurRad="38100" dist="38100" dir="2700000" algn="tl">
                    <a:srgbClr val="000000">
                      <a:alpha val="43137"/>
                    </a:srgbClr>
                  </a:outerShdw>
                </a:effectLst>
                <a:latin typeface="+mn-ea"/>
              </a:rPr>
              <a:t>ユダの王アハズは神を拒絶しましたが、神はご自分の民を拒絶しませんでした。</a:t>
            </a:r>
            <a:endParaRPr lang="es-ES" sz="1400" b="1" dirty="0">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73888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style.rotation</p:attrName>
                                        </p:attrNameLst>
                                      </p:cBhvr>
                                      <p:tavLst>
                                        <p:tav tm="0">
                                          <p:val>
                                            <p:fltVal val="90"/>
                                          </p:val>
                                        </p:tav>
                                        <p:tav tm="100000">
                                          <p:val>
                                            <p:fltVal val="0"/>
                                          </p:val>
                                        </p:tav>
                                      </p:tavLst>
                                    </p:anim>
                                    <p:animEffect transition="in" filter="fade">
                                      <p:cBhvr>
                                        <p:cTn id="29" dur="1000"/>
                                        <p:tgtEl>
                                          <p:spTgt spid="12"/>
                                        </p:tgtEl>
                                      </p:cBhvr>
                                    </p:animEffect>
                                  </p:childTnLst>
                                </p:cTn>
                              </p:par>
                              <p:par>
                                <p:cTn id="30" presetID="3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par>
                                <p:cTn id="36" presetID="31"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style.rotation</p:attrName>
                                        </p:attrNameLst>
                                      </p:cBhvr>
                                      <p:tavLst>
                                        <p:tav tm="0">
                                          <p:val>
                                            <p:fltVal val="90"/>
                                          </p:val>
                                        </p:tav>
                                        <p:tav tm="100000">
                                          <p:val>
                                            <p:fltVal val="0"/>
                                          </p:val>
                                        </p:tav>
                                      </p:tavLst>
                                    </p:anim>
                                    <p:animEffect transition="in" filter="fade">
                                      <p:cBhvr>
                                        <p:cTn id="41" dur="1000"/>
                                        <p:tgtEl>
                                          <p:spTgt spid="8"/>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80">
                                          <p:stCondLst>
                                            <p:cond delay="0"/>
                                          </p:stCondLst>
                                        </p:cTn>
                                        <p:tgtEl>
                                          <p:spTgt spid="15"/>
                                        </p:tgtEl>
                                      </p:cBhvr>
                                    </p:animEffect>
                                    <p:anim calcmode="lin" valueType="num">
                                      <p:cBhvr>
                                        <p:cTn id="5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6" dur="26">
                                          <p:stCondLst>
                                            <p:cond delay="650"/>
                                          </p:stCondLst>
                                        </p:cTn>
                                        <p:tgtEl>
                                          <p:spTgt spid="15"/>
                                        </p:tgtEl>
                                      </p:cBhvr>
                                      <p:to x="100000" y="60000"/>
                                    </p:animScale>
                                    <p:animScale>
                                      <p:cBhvr>
                                        <p:cTn id="57" dur="166" decel="50000">
                                          <p:stCondLst>
                                            <p:cond delay="676"/>
                                          </p:stCondLst>
                                        </p:cTn>
                                        <p:tgtEl>
                                          <p:spTgt spid="15"/>
                                        </p:tgtEl>
                                      </p:cBhvr>
                                      <p:to x="100000" y="100000"/>
                                    </p:animScale>
                                    <p:animScale>
                                      <p:cBhvr>
                                        <p:cTn id="58" dur="26">
                                          <p:stCondLst>
                                            <p:cond delay="1312"/>
                                          </p:stCondLst>
                                        </p:cTn>
                                        <p:tgtEl>
                                          <p:spTgt spid="15"/>
                                        </p:tgtEl>
                                      </p:cBhvr>
                                      <p:to x="100000" y="80000"/>
                                    </p:animScale>
                                    <p:animScale>
                                      <p:cBhvr>
                                        <p:cTn id="59" dur="166" decel="50000">
                                          <p:stCondLst>
                                            <p:cond delay="1338"/>
                                          </p:stCondLst>
                                        </p:cTn>
                                        <p:tgtEl>
                                          <p:spTgt spid="15"/>
                                        </p:tgtEl>
                                      </p:cBhvr>
                                      <p:to x="100000" y="100000"/>
                                    </p:animScale>
                                    <p:animScale>
                                      <p:cBhvr>
                                        <p:cTn id="60" dur="26">
                                          <p:stCondLst>
                                            <p:cond delay="1642"/>
                                          </p:stCondLst>
                                        </p:cTn>
                                        <p:tgtEl>
                                          <p:spTgt spid="15"/>
                                        </p:tgtEl>
                                      </p:cBhvr>
                                      <p:to x="100000" y="90000"/>
                                    </p:animScale>
                                    <p:animScale>
                                      <p:cBhvr>
                                        <p:cTn id="61" dur="166" decel="50000">
                                          <p:stCondLst>
                                            <p:cond delay="1668"/>
                                          </p:stCondLst>
                                        </p:cTn>
                                        <p:tgtEl>
                                          <p:spTgt spid="15"/>
                                        </p:tgtEl>
                                      </p:cBhvr>
                                      <p:to x="100000" y="100000"/>
                                    </p:animScale>
                                    <p:animScale>
                                      <p:cBhvr>
                                        <p:cTn id="62" dur="26">
                                          <p:stCondLst>
                                            <p:cond delay="1808"/>
                                          </p:stCondLst>
                                        </p:cTn>
                                        <p:tgtEl>
                                          <p:spTgt spid="15"/>
                                        </p:tgtEl>
                                      </p:cBhvr>
                                      <p:to x="100000" y="95000"/>
                                    </p:animScale>
                                    <p:animScale>
                                      <p:cBhvr>
                                        <p:cTn id="63" dur="166" decel="50000">
                                          <p:stCondLst>
                                            <p:cond delay="1834"/>
                                          </p:stCondLst>
                                        </p:cTn>
                                        <p:tgtEl>
                                          <p:spTgt spid="15"/>
                                        </p:tgtEl>
                                      </p:cBhvr>
                                      <p:to x="100000" y="100000"/>
                                    </p:animScale>
                                  </p:childTnLst>
                                </p:cTn>
                              </p:par>
                            </p:childTnLst>
                          </p:cTn>
                        </p:par>
                        <p:par>
                          <p:cTn id="64" fill="hold">
                            <p:stCondLst>
                              <p:cond delay="2000"/>
                            </p:stCondLst>
                            <p:childTnLst>
                              <p:par>
                                <p:cTn id="65" presetID="22" presetClass="entr" presetSubtype="8"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7">
                                            <p:txEl>
                                              <p:pRg st="0" end="0"/>
                                            </p:txEl>
                                          </p:spTgt>
                                        </p:tgtEl>
                                        <p:attrNameLst>
                                          <p:attrName>style.visibility</p:attrName>
                                        </p:attrNameLst>
                                      </p:cBhvr>
                                      <p:to>
                                        <p:strVal val="visible"/>
                                      </p:to>
                                    </p:set>
                                    <p:animEffect transition="in" filter="wipe(left)">
                                      <p:cBhvr>
                                        <p:cTn id="72" dur="500"/>
                                        <p:tgtEl>
                                          <p:spTgt spid="17">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7">
                                            <p:txEl>
                                              <p:pRg st="1" end="1"/>
                                            </p:txEl>
                                          </p:spTgt>
                                        </p:tgtEl>
                                        <p:attrNameLst>
                                          <p:attrName>style.visibility</p:attrName>
                                        </p:attrNameLst>
                                      </p:cBhvr>
                                      <p:to>
                                        <p:strVal val="visible"/>
                                      </p:to>
                                    </p:set>
                                    <p:animEffect transition="in" filter="wipe(left)">
                                      <p:cBhvr>
                                        <p:cTn id="7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205976"/>
            </a:gs>
            <a:gs pos="27000">
              <a:srgbClr val="2D7DA5"/>
            </a:gs>
            <a:gs pos="65000">
              <a:srgbClr val="BC6448"/>
            </a:gs>
            <a:gs pos="100000">
              <a:srgbClr val="9C5039"/>
            </a:gs>
          </a:gsLst>
          <a:lin ang="5400000" scaled="1"/>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BBFE94A8-F62C-455F-8BBD-BC01CAB77209}"/>
              </a:ext>
            </a:extLst>
          </p:cNvPr>
          <p:cNvSpPr txBox="1"/>
          <p:nvPr/>
        </p:nvSpPr>
        <p:spPr>
          <a:xfrm>
            <a:off x="2140664" y="264526"/>
            <a:ext cx="4862670" cy="584775"/>
          </a:xfrm>
          <a:prstGeom prst="rect">
            <a:avLst/>
          </a:prstGeom>
          <a:noFill/>
        </p:spPr>
        <p:txBody>
          <a:bodyPr wrap="square">
            <a:spAutoFit/>
          </a:bodyPr>
          <a:lstStyle/>
          <a:p>
            <a:pPr algn="dist"/>
            <a:r>
              <a:rPr lang="ja-JP" altLang="en-US" sz="3200" b="1" spc="50" dirty="0">
                <a:ln w="0"/>
                <a:solidFill>
                  <a:schemeClr val="bg1"/>
                </a:solidFill>
                <a:effectLst>
                  <a:outerShdw blurRad="38100" dist="38100" dir="2700000" algn="tl">
                    <a:srgbClr val="000000">
                      <a:alpha val="43137"/>
                    </a:srgbClr>
                  </a:outerShdw>
                </a:effectLst>
              </a:rPr>
              <a:t>「男の子」のしるし</a:t>
            </a:r>
            <a:endParaRPr lang="es-ES" sz="3200" b="1" spc="50" dirty="0">
              <a:ln w="0"/>
              <a:solidFill>
                <a:schemeClr val="bg1"/>
              </a:solidFill>
              <a:effectLst>
                <a:outerShdw blurRad="38100" dist="38100" dir="2700000" algn="tl">
                  <a:srgbClr val="000000">
                    <a:alpha val="43137"/>
                  </a:srgbClr>
                </a:outerShdw>
              </a:effectLst>
            </a:endParaRPr>
          </a:p>
        </p:txBody>
      </p:sp>
      <p:sp>
        <p:nvSpPr>
          <p:cNvPr id="4" name="CuadroTexto 3">
            <a:extLst>
              <a:ext uri="{FF2B5EF4-FFF2-40B4-BE49-F238E27FC236}">
                <a16:creationId xmlns="" xmlns:a16="http://schemas.microsoft.com/office/drawing/2014/main" id="{56C80612-99DF-4495-9265-61770080C8EA}"/>
              </a:ext>
            </a:extLst>
          </p:cNvPr>
          <p:cNvSpPr txBox="1"/>
          <p:nvPr/>
        </p:nvSpPr>
        <p:spPr>
          <a:xfrm>
            <a:off x="230207" y="957386"/>
            <a:ext cx="8683585" cy="584775"/>
          </a:xfrm>
          <a:prstGeom prst="rect">
            <a:avLst/>
          </a:prstGeom>
          <a:noFill/>
        </p:spPr>
        <p:txBody>
          <a:bodyPr wrap="square">
            <a:spAutoFit/>
          </a:bodyPr>
          <a:lstStyle/>
          <a:p>
            <a:r>
              <a:rPr lang="ja-JP" altLang="en-US" sz="1600" b="1" dirty="0">
                <a:solidFill>
                  <a:srgbClr val="FFFF66"/>
                </a:solidFill>
                <a:effectLst>
                  <a:outerShdw blurRad="38100" dist="38100" dir="2700000" algn="tl">
                    <a:srgbClr val="000000">
                      <a:alpha val="43137"/>
                    </a:srgbClr>
                  </a:outerShdw>
                </a:effectLst>
                <a:latin typeface="Comic Sans MS" panose="030F0702030302020204" pitchFamily="66" charset="0"/>
              </a:rPr>
              <a:t>それゆえ、主はみずから一つのしるしをあなたがたに与えられる。見よ、おとめがみごもって男の子を産む。</a:t>
            </a:r>
            <a:r>
              <a:rPr lang="en-US" altLang="ja-JP" sz="1600" b="1" dirty="0">
                <a:solidFill>
                  <a:srgbClr val="FFFF66"/>
                </a:solidFill>
                <a:effectLst>
                  <a:outerShdw blurRad="38100" dist="38100" dir="2700000" algn="tl">
                    <a:srgbClr val="000000">
                      <a:alpha val="43137"/>
                    </a:srgbClr>
                  </a:outerShdw>
                </a:effectLst>
                <a:latin typeface="Comic Sans MS" panose="030F0702030302020204" pitchFamily="66" charset="0"/>
              </a:rPr>
              <a:t>…</a:t>
            </a:r>
            <a:r>
              <a:rPr lang="ja-JP" altLang="en-US" sz="1600" b="1" dirty="0">
                <a:solidFill>
                  <a:srgbClr val="FFFF66"/>
                </a:solidFill>
                <a:effectLst>
                  <a:outerShdw blurRad="38100" dist="38100" dir="2700000" algn="tl">
                    <a:srgbClr val="000000">
                      <a:alpha val="43137"/>
                    </a:srgbClr>
                  </a:outerShdw>
                </a:effectLst>
                <a:latin typeface="Comic Sans MS" panose="030F0702030302020204" pitchFamily="66" charset="0"/>
              </a:rPr>
              <a:t>　　　イザヤ書</a:t>
            </a:r>
            <a:r>
              <a:rPr lang="en-US" altLang="ja-JP" sz="1600" b="1" dirty="0">
                <a:solidFill>
                  <a:srgbClr val="FFFF66"/>
                </a:solidFill>
                <a:effectLst>
                  <a:outerShdw blurRad="38100" dist="38100" dir="2700000" algn="tl">
                    <a:srgbClr val="000000">
                      <a:alpha val="43137"/>
                    </a:srgbClr>
                  </a:outerShdw>
                </a:effectLst>
                <a:latin typeface="Comic Sans MS" panose="030F0702030302020204" pitchFamily="66" charset="0"/>
              </a:rPr>
              <a:t>7</a:t>
            </a:r>
            <a:r>
              <a:rPr lang="ja-JP" altLang="en-US" sz="1600" b="1" dirty="0">
                <a:solidFill>
                  <a:srgbClr val="FFFF66"/>
                </a:solidFill>
                <a:effectLst>
                  <a:outerShdw blurRad="38100" dist="38100" dir="2700000" algn="tl">
                    <a:srgbClr val="000000">
                      <a:alpha val="43137"/>
                    </a:srgbClr>
                  </a:outerShdw>
                </a:effectLst>
                <a:latin typeface="Comic Sans MS" panose="030F0702030302020204" pitchFamily="66" charset="0"/>
              </a:rPr>
              <a:t>章</a:t>
            </a:r>
            <a:r>
              <a:rPr lang="en-US" altLang="ja-JP" sz="1600" b="1" dirty="0">
                <a:solidFill>
                  <a:srgbClr val="FFFF66"/>
                </a:solidFill>
                <a:effectLst>
                  <a:outerShdw blurRad="38100" dist="38100" dir="2700000" algn="tl">
                    <a:srgbClr val="000000">
                      <a:alpha val="43137"/>
                    </a:srgbClr>
                  </a:outerShdw>
                </a:effectLst>
                <a:latin typeface="Comic Sans MS" panose="030F0702030302020204" pitchFamily="66" charset="0"/>
              </a:rPr>
              <a:t>14</a:t>
            </a:r>
            <a:r>
              <a:rPr lang="ja-JP" altLang="en-US" sz="1600" b="1" dirty="0">
                <a:solidFill>
                  <a:srgbClr val="FFFF66"/>
                </a:solidFill>
                <a:effectLst>
                  <a:outerShdw blurRad="38100" dist="38100" dir="2700000" algn="tl">
                    <a:srgbClr val="000000">
                      <a:alpha val="43137"/>
                    </a:srgbClr>
                  </a:outerShdw>
                </a:effectLst>
                <a:latin typeface="Comic Sans MS" panose="030F0702030302020204" pitchFamily="66" charset="0"/>
              </a:rPr>
              <a:t>節</a:t>
            </a:r>
            <a:endParaRPr lang="es-ES" sz="1600" b="1" dirty="0">
              <a:solidFill>
                <a:srgbClr val="FFFF66"/>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 xmlns:a16="http://schemas.microsoft.com/office/drawing/2014/main" id="{2EA66700-13C8-4AE4-9629-466E41F5D2DE}"/>
              </a:ext>
            </a:extLst>
          </p:cNvPr>
          <p:cNvSpPr txBox="1"/>
          <p:nvPr/>
        </p:nvSpPr>
        <p:spPr>
          <a:xfrm>
            <a:off x="309024" y="1758330"/>
            <a:ext cx="6028576" cy="1461939"/>
          </a:xfrm>
          <a:prstGeom prst="rect">
            <a:avLst/>
          </a:prstGeom>
          <a:noFill/>
        </p:spPr>
        <p:txBody>
          <a:bodyPr wrap="square" rtlCol="0">
            <a:spAutoFit/>
          </a:bodyPr>
          <a:lstStyle/>
          <a:p>
            <a:pPr>
              <a:spcBef>
                <a:spcPts val="600"/>
              </a:spcBef>
            </a:pPr>
            <a:r>
              <a:rPr lang="ja-JP" altLang="en-US" sz="1400" b="1" dirty="0">
                <a:solidFill>
                  <a:schemeClr val="bg1"/>
                </a:solidFill>
                <a:effectLst>
                  <a:glow rad="63500">
                    <a:schemeClr val="tx1"/>
                  </a:glow>
                </a:effectLst>
              </a:rPr>
              <a:t>神はご自身の、そのしるしを選ばれました。</a:t>
            </a:r>
            <a:r>
              <a:rPr lang="en-US" altLang="ja-JP" sz="1400" b="1" dirty="0">
                <a:solidFill>
                  <a:schemeClr val="bg1"/>
                </a:solidFill>
                <a:effectLst>
                  <a:glow rad="63500">
                    <a:schemeClr val="tx1"/>
                  </a:glow>
                </a:effectLst>
              </a:rPr>
              <a:t>2</a:t>
            </a:r>
            <a:r>
              <a:rPr lang="ja-JP" altLang="en-US" sz="1400" b="1" dirty="0">
                <a:solidFill>
                  <a:schemeClr val="bg1"/>
                </a:solidFill>
                <a:effectLst>
                  <a:glow rad="63500">
                    <a:schemeClr val="tx1"/>
                  </a:glow>
                </a:effectLst>
              </a:rPr>
              <a:t>年後（子供が妊娠し、生まれ、善と悪を区別できるほど成熟する前）には、二人の敵の王はもはや存在しないだろうと（イザヤ</a:t>
            </a:r>
            <a:r>
              <a:rPr lang="en-US" altLang="ja-JP" sz="1400" b="1" dirty="0">
                <a:solidFill>
                  <a:schemeClr val="bg1"/>
                </a:solidFill>
                <a:effectLst>
                  <a:glow rad="63500">
                    <a:schemeClr val="tx1"/>
                  </a:glow>
                </a:effectLst>
              </a:rPr>
              <a:t>7:14-16</a:t>
            </a:r>
            <a:r>
              <a:rPr lang="ja-JP" altLang="en-US" sz="1400" b="1" dirty="0">
                <a:solidFill>
                  <a:schemeClr val="bg1"/>
                </a:solidFill>
                <a:effectLst>
                  <a:glow rad="63500">
                    <a:schemeClr val="tx1"/>
                  </a:glow>
                </a:effectLst>
              </a:rPr>
              <a:t>）。</a:t>
            </a:r>
            <a:endParaRPr lang="en-US" altLang="ja-JP" sz="1400" b="1" dirty="0">
              <a:solidFill>
                <a:schemeClr val="bg1"/>
              </a:solidFill>
              <a:effectLst>
                <a:glow rad="63500">
                  <a:schemeClr val="tx1"/>
                </a:glow>
              </a:effectLst>
            </a:endParaRPr>
          </a:p>
          <a:p>
            <a:pPr>
              <a:spcBef>
                <a:spcPts val="600"/>
              </a:spcBef>
            </a:pPr>
            <a:r>
              <a:rPr lang="ja-JP" altLang="en-US" sz="1400" b="1" dirty="0">
                <a:solidFill>
                  <a:schemeClr val="bg1"/>
                </a:solidFill>
                <a:effectLst>
                  <a:glow rad="63500">
                    <a:schemeClr val="tx1"/>
                  </a:glow>
                </a:effectLst>
              </a:rPr>
              <a:t>この節で使われている「おとめ」という言葉は、性的な処女を意味しているのではなく、若さを意味しています。したがって、この預言の当面の成就と将来の成就は明らかです。</a:t>
            </a:r>
            <a:endParaRPr lang="es-ES" sz="1400" b="1" dirty="0">
              <a:solidFill>
                <a:schemeClr val="bg1"/>
              </a:solidFill>
              <a:effectLst>
                <a:glow rad="63500">
                  <a:schemeClr val="tx1"/>
                </a:glow>
              </a:effectLst>
            </a:endParaRPr>
          </a:p>
        </p:txBody>
      </p:sp>
      <p:graphicFrame>
        <p:nvGraphicFramePr>
          <p:cNvPr id="7" name="Diagrama 6">
            <a:extLst>
              <a:ext uri="{FF2B5EF4-FFF2-40B4-BE49-F238E27FC236}">
                <a16:creationId xmlns="" xmlns:a16="http://schemas.microsoft.com/office/drawing/2014/main" id="{AECA4E7F-B333-45DF-8393-77ABE7B67ABB}"/>
              </a:ext>
            </a:extLst>
          </p:cNvPr>
          <p:cNvGraphicFramePr/>
          <p:nvPr>
            <p:extLst>
              <p:ext uri="{D42A27DB-BD31-4B8C-83A1-F6EECF244321}">
                <p14:modId xmlns:p14="http://schemas.microsoft.com/office/powerpoint/2010/main" val="2497186136"/>
              </p:ext>
            </p:extLst>
          </p:nvPr>
        </p:nvGraphicFramePr>
        <p:xfrm>
          <a:off x="375637" y="3537977"/>
          <a:ext cx="6881119" cy="1428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 xmlns:a16="http://schemas.microsoft.com/office/drawing/2014/main" id="{9CE318D2-FB75-4DD7-939B-BD8EE6CE444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85534" y="1392794"/>
            <a:ext cx="2400832" cy="3573331"/>
          </a:xfrm>
          <a:prstGeom prst="rect">
            <a:avLst/>
          </a:prstGeom>
          <a:ln>
            <a:noFill/>
          </a:ln>
          <a:effectLst>
            <a:softEdge rad="112500"/>
          </a:effectLst>
        </p:spPr>
      </p:pic>
    </p:spTree>
    <p:extLst>
      <p:ext uri="{BB962C8B-B14F-4D97-AF65-F5344CB8AC3E}">
        <p14:creationId xmlns:p14="http://schemas.microsoft.com/office/powerpoint/2010/main" val="164911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8)">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left)">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wipe(left)">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FF6C2567-BD91-4161-AEC7-E10BC0ED169E}"/>
                                            </p:graphicEl>
                                          </p:spTgt>
                                        </p:tgtEl>
                                        <p:attrNameLst>
                                          <p:attrName>style.visibility</p:attrName>
                                        </p:attrNameLst>
                                      </p:cBhvr>
                                      <p:to>
                                        <p:strVal val="visible"/>
                                      </p:to>
                                    </p:set>
                                    <p:animEffect transition="in" filter="wipe(left)">
                                      <p:cBhvr>
                                        <p:cTn id="31" dur="500"/>
                                        <p:tgtEl>
                                          <p:spTgt spid="7">
                                            <p:graphicEl>
                                              <a:dgm id="{FF6C2567-BD91-4161-AEC7-E10BC0ED169E}"/>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
                                            <p:graphicEl>
                                              <a:dgm id="{C5A28EA1-765C-4913-A28D-EC9777200A64}"/>
                                            </p:graphicEl>
                                          </p:spTgt>
                                        </p:tgtEl>
                                        <p:attrNameLst>
                                          <p:attrName>style.visibility</p:attrName>
                                        </p:attrNameLst>
                                      </p:cBhvr>
                                      <p:to>
                                        <p:strVal val="visible"/>
                                      </p:to>
                                    </p:set>
                                    <p:anim calcmode="lin" valueType="num">
                                      <p:cBhvr>
                                        <p:cTn id="34" dur="500" fill="hold"/>
                                        <p:tgtEl>
                                          <p:spTgt spid="7">
                                            <p:graphicEl>
                                              <a:dgm id="{C5A28EA1-765C-4913-A28D-EC9777200A64}"/>
                                            </p:graphicEl>
                                          </p:spTgt>
                                        </p:tgtEl>
                                        <p:attrNameLst>
                                          <p:attrName>ppt_w</p:attrName>
                                        </p:attrNameLst>
                                      </p:cBhvr>
                                      <p:tavLst>
                                        <p:tav tm="0">
                                          <p:val>
                                            <p:fltVal val="0"/>
                                          </p:val>
                                        </p:tav>
                                        <p:tav tm="100000">
                                          <p:val>
                                            <p:strVal val="#ppt_w"/>
                                          </p:val>
                                        </p:tav>
                                      </p:tavLst>
                                    </p:anim>
                                    <p:anim calcmode="lin" valueType="num">
                                      <p:cBhvr>
                                        <p:cTn id="35" dur="500" fill="hold"/>
                                        <p:tgtEl>
                                          <p:spTgt spid="7">
                                            <p:graphicEl>
                                              <a:dgm id="{C5A28EA1-765C-4913-A28D-EC9777200A64}"/>
                                            </p:graphicEl>
                                          </p:spTgt>
                                        </p:tgtEl>
                                        <p:attrNameLst>
                                          <p:attrName>ppt_h</p:attrName>
                                        </p:attrNameLst>
                                      </p:cBhvr>
                                      <p:tavLst>
                                        <p:tav tm="0">
                                          <p:val>
                                            <p:fltVal val="0"/>
                                          </p:val>
                                        </p:tav>
                                        <p:tav tm="100000">
                                          <p:val>
                                            <p:strVal val="#ppt_h"/>
                                          </p:val>
                                        </p:tav>
                                      </p:tavLst>
                                    </p:anim>
                                    <p:animEffect transition="in" filter="fade">
                                      <p:cBhvr>
                                        <p:cTn id="36" dur="500"/>
                                        <p:tgtEl>
                                          <p:spTgt spid="7">
                                            <p:graphicEl>
                                              <a:dgm id="{C5A28EA1-765C-4913-A28D-EC9777200A64}"/>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graphicEl>
                                              <a:dgm id="{91321246-6BB2-4D5D-9AB3-99599AA7395B}"/>
                                            </p:graphicEl>
                                          </p:spTgt>
                                        </p:tgtEl>
                                        <p:attrNameLst>
                                          <p:attrName>style.visibility</p:attrName>
                                        </p:attrNameLst>
                                      </p:cBhvr>
                                      <p:to>
                                        <p:strVal val="visible"/>
                                      </p:to>
                                    </p:set>
                                    <p:animEffect transition="in" filter="wipe(left)">
                                      <p:cBhvr>
                                        <p:cTn id="41" dur="500"/>
                                        <p:tgtEl>
                                          <p:spTgt spid="7">
                                            <p:graphicEl>
                                              <a:dgm id="{91321246-6BB2-4D5D-9AB3-99599AA7395B}"/>
                                            </p:graphic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
                                            <p:graphicEl>
                                              <a:dgm id="{D8B800F2-5DEA-4785-BD76-17A3D60A54D5}"/>
                                            </p:graphicEl>
                                          </p:spTgt>
                                        </p:tgtEl>
                                        <p:attrNameLst>
                                          <p:attrName>style.visibility</p:attrName>
                                        </p:attrNameLst>
                                      </p:cBhvr>
                                      <p:to>
                                        <p:strVal val="visible"/>
                                      </p:to>
                                    </p:set>
                                    <p:animEffect transition="in" filter="wipe(left)">
                                      <p:cBhvr>
                                        <p:cTn id="44" dur="500"/>
                                        <p:tgtEl>
                                          <p:spTgt spid="7">
                                            <p:graphicEl>
                                              <a:dgm id="{D8B800F2-5DEA-4785-BD76-17A3D60A54D5}"/>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graphicEl>
                                              <a:dgm id="{C153F67F-F071-4F12-A558-A0648E14ADD6}"/>
                                            </p:graphicEl>
                                          </p:spTgt>
                                        </p:tgtEl>
                                        <p:attrNameLst>
                                          <p:attrName>style.visibility</p:attrName>
                                        </p:attrNameLst>
                                      </p:cBhvr>
                                      <p:to>
                                        <p:strVal val="visible"/>
                                      </p:to>
                                    </p:set>
                                    <p:animEffect transition="in" filter="wipe(left)">
                                      <p:cBhvr>
                                        <p:cTn id="49" dur="500"/>
                                        <p:tgtEl>
                                          <p:spTgt spid="7">
                                            <p:graphicEl>
                                              <a:dgm id="{C153F67F-F071-4F12-A558-A0648E14ADD6}"/>
                                            </p:graphic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7">
                                            <p:graphicEl>
                                              <a:dgm id="{CCA8F58D-1560-42A0-8E09-156EC2EDC2C1}"/>
                                            </p:graphicEl>
                                          </p:spTgt>
                                        </p:tgtEl>
                                        <p:attrNameLst>
                                          <p:attrName>style.visibility</p:attrName>
                                        </p:attrNameLst>
                                      </p:cBhvr>
                                      <p:to>
                                        <p:strVal val="visible"/>
                                      </p:to>
                                    </p:set>
                                    <p:animEffect transition="in" filter="wipe(left)">
                                      <p:cBhvr>
                                        <p:cTn id="52" dur="500"/>
                                        <p:tgtEl>
                                          <p:spTgt spid="7">
                                            <p:graphicEl>
                                              <a:dgm id="{CCA8F58D-1560-42A0-8E09-156EC2EDC2C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
                                            <p:graphicEl>
                                              <a:dgm id="{33645CE2-D9B2-4770-A52A-E8974120E526}"/>
                                            </p:graphicEl>
                                          </p:spTgt>
                                        </p:tgtEl>
                                        <p:attrNameLst>
                                          <p:attrName>style.visibility</p:attrName>
                                        </p:attrNameLst>
                                      </p:cBhvr>
                                      <p:to>
                                        <p:strVal val="visible"/>
                                      </p:to>
                                    </p:set>
                                    <p:animEffect transition="in" filter="wipe(left)">
                                      <p:cBhvr>
                                        <p:cTn id="57" dur="500"/>
                                        <p:tgtEl>
                                          <p:spTgt spid="7">
                                            <p:graphicEl>
                                              <a:dgm id="{33645CE2-D9B2-4770-A52A-E8974120E526}"/>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7">
                                            <p:graphicEl>
                                              <a:dgm id="{850BE2CA-B033-4E38-8257-72FDE825A037}"/>
                                            </p:graphicEl>
                                          </p:spTgt>
                                        </p:tgtEl>
                                        <p:attrNameLst>
                                          <p:attrName>style.visibility</p:attrName>
                                        </p:attrNameLst>
                                      </p:cBhvr>
                                      <p:to>
                                        <p:strVal val="visible"/>
                                      </p:to>
                                    </p:set>
                                    <p:anim calcmode="lin" valueType="num">
                                      <p:cBhvr>
                                        <p:cTn id="60" dur="500" fill="hold"/>
                                        <p:tgtEl>
                                          <p:spTgt spid="7">
                                            <p:graphicEl>
                                              <a:dgm id="{850BE2CA-B033-4E38-8257-72FDE825A037}"/>
                                            </p:graphicEl>
                                          </p:spTgt>
                                        </p:tgtEl>
                                        <p:attrNameLst>
                                          <p:attrName>ppt_w</p:attrName>
                                        </p:attrNameLst>
                                      </p:cBhvr>
                                      <p:tavLst>
                                        <p:tav tm="0">
                                          <p:val>
                                            <p:fltVal val="0"/>
                                          </p:val>
                                        </p:tav>
                                        <p:tav tm="100000">
                                          <p:val>
                                            <p:strVal val="#ppt_w"/>
                                          </p:val>
                                        </p:tav>
                                      </p:tavLst>
                                    </p:anim>
                                    <p:anim calcmode="lin" valueType="num">
                                      <p:cBhvr>
                                        <p:cTn id="61" dur="500" fill="hold"/>
                                        <p:tgtEl>
                                          <p:spTgt spid="7">
                                            <p:graphicEl>
                                              <a:dgm id="{850BE2CA-B033-4E38-8257-72FDE825A037}"/>
                                            </p:graphicEl>
                                          </p:spTgt>
                                        </p:tgtEl>
                                        <p:attrNameLst>
                                          <p:attrName>ppt_h</p:attrName>
                                        </p:attrNameLst>
                                      </p:cBhvr>
                                      <p:tavLst>
                                        <p:tav tm="0">
                                          <p:val>
                                            <p:fltVal val="0"/>
                                          </p:val>
                                        </p:tav>
                                        <p:tav tm="100000">
                                          <p:val>
                                            <p:strVal val="#ppt_h"/>
                                          </p:val>
                                        </p:tav>
                                      </p:tavLst>
                                    </p:anim>
                                    <p:animEffect transition="in" filter="fade">
                                      <p:cBhvr>
                                        <p:cTn id="62" dur="500"/>
                                        <p:tgtEl>
                                          <p:spTgt spid="7">
                                            <p:graphicEl>
                                              <a:dgm id="{850BE2CA-B033-4E38-8257-72FDE825A037}"/>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graphicEl>
                                              <a:dgm id="{2732598A-92E4-40D0-8186-C7A1FD7C59A4}"/>
                                            </p:graphicEl>
                                          </p:spTgt>
                                        </p:tgtEl>
                                        <p:attrNameLst>
                                          <p:attrName>style.visibility</p:attrName>
                                        </p:attrNameLst>
                                      </p:cBhvr>
                                      <p:to>
                                        <p:strVal val="visible"/>
                                      </p:to>
                                    </p:set>
                                    <p:animEffect transition="in" filter="wipe(left)">
                                      <p:cBhvr>
                                        <p:cTn id="67" dur="500"/>
                                        <p:tgtEl>
                                          <p:spTgt spid="7">
                                            <p:graphicEl>
                                              <a:dgm id="{2732598A-92E4-40D0-8186-C7A1FD7C59A4}"/>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7774F6F1-C4AC-434B-89BF-95C59C2439BF}"/>
                                            </p:graphicEl>
                                          </p:spTgt>
                                        </p:tgtEl>
                                        <p:attrNameLst>
                                          <p:attrName>style.visibility</p:attrName>
                                        </p:attrNameLst>
                                      </p:cBhvr>
                                      <p:to>
                                        <p:strVal val="visible"/>
                                      </p:to>
                                    </p:set>
                                    <p:animEffect transition="in" filter="wipe(left)">
                                      <p:cBhvr>
                                        <p:cTn id="70" dur="500"/>
                                        <p:tgtEl>
                                          <p:spTgt spid="7">
                                            <p:graphicEl>
                                              <a:dgm id="{7774F6F1-C4AC-434B-89BF-95C59C2439B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7">
                                            <p:graphicEl>
                                              <a:dgm id="{D935835C-9B58-48D2-ABB7-2BFD1D0B9374}"/>
                                            </p:graphicEl>
                                          </p:spTgt>
                                        </p:tgtEl>
                                        <p:attrNameLst>
                                          <p:attrName>style.visibility</p:attrName>
                                        </p:attrNameLst>
                                      </p:cBhvr>
                                      <p:to>
                                        <p:strVal val="visible"/>
                                      </p:to>
                                    </p:set>
                                    <p:animEffect transition="in" filter="wipe(left)">
                                      <p:cBhvr>
                                        <p:cTn id="75" dur="500"/>
                                        <p:tgtEl>
                                          <p:spTgt spid="7">
                                            <p:graphicEl>
                                              <a:dgm id="{D935835C-9B58-48D2-ABB7-2BFD1D0B9374}"/>
                                            </p:graphicEl>
                                          </p:spTgt>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7">
                                            <p:graphicEl>
                                              <a:dgm id="{4EF1D250-E2E4-4823-89BF-DFC78EA157AE}"/>
                                            </p:graphicEl>
                                          </p:spTgt>
                                        </p:tgtEl>
                                        <p:attrNameLst>
                                          <p:attrName>style.visibility</p:attrName>
                                        </p:attrNameLst>
                                      </p:cBhvr>
                                      <p:to>
                                        <p:strVal val="visible"/>
                                      </p:to>
                                    </p:set>
                                    <p:animEffect transition="in" filter="wipe(left)">
                                      <p:cBhvr>
                                        <p:cTn id="78" dur="500"/>
                                        <p:tgtEl>
                                          <p:spTgt spid="7">
                                            <p:graphicEl>
                                              <a:dgm id="{4EF1D250-E2E4-4823-89BF-DFC78EA157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Graphic spid="7"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E3DBAF2D-043F-487B-9296-28A4FB283776}"/>
              </a:ext>
            </a:extLst>
          </p:cNvPr>
          <p:cNvSpPr txBox="1"/>
          <p:nvPr/>
        </p:nvSpPr>
        <p:spPr>
          <a:xfrm>
            <a:off x="0" y="180455"/>
            <a:ext cx="9144000" cy="646331"/>
          </a:xfrm>
          <a:prstGeom prst="rect">
            <a:avLst/>
          </a:prstGeom>
          <a:noFill/>
        </p:spPr>
        <p:txBody>
          <a:bodyPr wrap="square">
            <a:spAutoFit/>
          </a:bodyPr>
          <a:lstStyle/>
          <a:p>
            <a:pPr algn="ctr"/>
            <a:r>
              <a:rPr lang="ja-JP" altLang="en-US" sz="36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「神われらと共にいます」</a:t>
            </a:r>
            <a:endParaRPr lang="es-ES" sz="36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 xmlns:a16="http://schemas.microsoft.com/office/drawing/2014/main" id="{2ABAAB59-E1D6-4D30-A85D-08AC7116B58B}"/>
              </a:ext>
            </a:extLst>
          </p:cNvPr>
          <p:cNvSpPr txBox="1"/>
          <p:nvPr/>
        </p:nvSpPr>
        <p:spPr>
          <a:xfrm>
            <a:off x="1799526" y="836908"/>
            <a:ext cx="5835654" cy="338554"/>
          </a:xfrm>
          <a:prstGeom prst="rect">
            <a:avLst/>
          </a:prstGeom>
          <a:noFill/>
        </p:spPr>
        <p:txBody>
          <a:bodyPr wrap="square">
            <a:spAutoFit/>
            <a:scene3d>
              <a:camera prst="orthographicFront"/>
              <a:lightRig rig="threePt" dir="t"/>
            </a:scene3d>
            <a:sp3d extrusionH="57150">
              <a:bevelT w="38100" h="38100"/>
            </a:sp3d>
          </a:bodyPr>
          <a:lstStyle/>
          <a:p>
            <a:pPr algn="ctr"/>
            <a:r>
              <a:rPr lang="en-US" altLang="ja-JP" sz="1600" b="1" dirty="0">
                <a:solidFill>
                  <a:srgbClr val="C00000"/>
                </a:solidFill>
                <a:latin typeface="Comic Sans MS" panose="030F0702030302020204" pitchFamily="66" charset="0"/>
              </a:rPr>
              <a:t>…</a:t>
            </a:r>
            <a:r>
              <a:rPr lang="ja-JP" altLang="en-US" sz="1600" b="1" dirty="0">
                <a:solidFill>
                  <a:srgbClr val="C00000"/>
                </a:solidFill>
                <a:latin typeface="Comic Sans MS" panose="030F0702030302020204" pitchFamily="66" charset="0"/>
              </a:rPr>
              <a:t>その名はインマヌエルととなえられる。　イザヤ書</a:t>
            </a:r>
            <a:r>
              <a:rPr lang="en-US" altLang="ja-JP" sz="1600" b="1" dirty="0">
                <a:solidFill>
                  <a:srgbClr val="C00000"/>
                </a:solidFill>
                <a:latin typeface="Comic Sans MS" panose="030F0702030302020204" pitchFamily="66" charset="0"/>
              </a:rPr>
              <a:t>7</a:t>
            </a:r>
            <a:r>
              <a:rPr lang="ja-JP" altLang="en-US" sz="1600" b="1" dirty="0">
                <a:solidFill>
                  <a:srgbClr val="C00000"/>
                </a:solidFill>
                <a:latin typeface="Comic Sans MS" panose="030F0702030302020204" pitchFamily="66" charset="0"/>
              </a:rPr>
              <a:t>章</a:t>
            </a:r>
            <a:r>
              <a:rPr lang="en-US" altLang="ja-JP" sz="1600" b="1" dirty="0">
                <a:solidFill>
                  <a:srgbClr val="C00000"/>
                </a:solidFill>
                <a:latin typeface="Comic Sans MS" panose="030F0702030302020204" pitchFamily="66" charset="0"/>
              </a:rPr>
              <a:t>14</a:t>
            </a:r>
            <a:r>
              <a:rPr lang="ja-JP" altLang="en-US" sz="1600" b="1" dirty="0">
                <a:solidFill>
                  <a:srgbClr val="C00000"/>
                </a:solidFill>
                <a:latin typeface="Comic Sans MS" panose="030F0702030302020204" pitchFamily="66" charset="0"/>
              </a:rPr>
              <a:t>節</a:t>
            </a:r>
            <a:endParaRPr lang="en-US" altLang="ja-JP" sz="1600" b="1" dirty="0">
              <a:solidFill>
                <a:srgbClr val="C00000"/>
              </a:solidFill>
              <a:latin typeface="Comic Sans MS" panose="030F0702030302020204" pitchFamily="66" charset="0"/>
            </a:endParaRPr>
          </a:p>
        </p:txBody>
      </p:sp>
      <p:sp>
        <p:nvSpPr>
          <p:cNvPr id="5" name="CuadroTexto 4">
            <a:extLst>
              <a:ext uri="{FF2B5EF4-FFF2-40B4-BE49-F238E27FC236}">
                <a16:creationId xmlns="" xmlns:a16="http://schemas.microsoft.com/office/drawing/2014/main" id="{58CEF5B3-DA51-4349-A1F5-41D62ED17E62}"/>
              </a:ext>
            </a:extLst>
          </p:cNvPr>
          <p:cNvSpPr txBox="1"/>
          <p:nvPr/>
        </p:nvSpPr>
        <p:spPr>
          <a:xfrm>
            <a:off x="1866103" y="1181546"/>
            <a:ext cx="4486253" cy="1384995"/>
          </a:xfrm>
          <a:prstGeom prst="rect">
            <a:avLst/>
          </a:prstGeom>
          <a:noFill/>
        </p:spPr>
        <p:txBody>
          <a:bodyPr wrap="square">
            <a:spAutoFit/>
          </a:bodyPr>
          <a:lstStyle/>
          <a:p>
            <a:pPr>
              <a:spcBef>
                <a:spcPts val="600"/>
              </a:spcBef>
            </a:pPr>
            <a:r>
              <a:rPr lang="en-US" altLang="ja-JP" sz="1400" b="1" dirty="0">
                <a:effectLst>
                  <a:outerShdw blurRad="38100" dist="38100" dir="2700000" algn="tl">
                    <a:srgbClr val="000000">
                      <a:alpha val="43137"/>
                    </a:srgbClr>
                  </a:outerShdw>
                </a:effectLst>
              </a:rPr>
              <a:t>“</a:t>
            </a:r>
            <a:r>
              <a:rPr lang="ja-JP" altLang="en-US" sz="1400" b="1" dirty="0">
                <a:effectLst>
                  <a:outerShdw blurRad="38100" dist="38100" dir="2700000" algn="tl">
                    <a:srgbClr val="000000">
                      <a:alpha val="43137"/>
                    </a:srgbClr>
                  </a:outerShdw>
                </a:effectLst>
              </a:rPr>
              <a:t>インマヌエルという名は、この時代にユダに対し神の目的を証するために、神から授けられたしるしの名であった </a:t>
            </a:r>
            <a:r>
              <a:rPr lang="en-US" altLang="ja-JP" sz="1400" b="1" dirty="0">
                <a:effectLst>
                  <a:outerShdw blurRad="38100" dist="38100" dir="2700000" algn="tl">
                    <a:srgbClr val="000000">
                      <a:alpha val="43137"/>
                    </a:srgbClr>
                  </a:outerShdw>
                </a:effectLst>
              </a:rPr>
              <a:t>[ ....] </a:t>
            </a:r>
            <a:r>
              <a:rPr lang="ja-JP" altLang="en-US" sz="1400" b="1" dirty="0">
                <a:effectLst>
                  <a:outerShdw blurRad="38100" dist="38100" dir="2700000" algn="tl">
                    <a:srgbClr val="000000">
                      <a:alpha val="43137"/>
                    </a:srgbClr>
                  </a:outerShdw>
                </a:effectLst>
              </a:rPr>
              <a:t>インマヌエルのしるしは、神の民を導き、守り、祝福するために神が共におられることを証するものであった。（</a:t>
            </a:r>
            <a:r>
              <a:rPr lang="en-US" altLang="ja-JP" sz="1400" b="1" dirty="0">
                <a:effectLst>
                  <a:outerShdw blurRad="38100" dist="38100" dir="2700000" algn="tl">
                    <a:srgbClr val="000000">
                      <a:alpha val="43137"/>
                    </a:srgbClr>
                  </a:outerShdw>
                </a:effectLst>
              </a:rPr>
              <a:t>SDA Bible Commentary</a:t>
            </a:r>
            <a:r>
              <a:rPr lang="ja-JP" altLang="en-US" sz="1400" b="1" dirty="0">
                <a:effectLst>
                  <a:outerShdw blurRad="38100" dist="38100" dir="2700000" algn="tl">
                    <a:srgbClr val="000000">
                      <a:alpha val="43137"/>
                    </a:srgbClr>
                  </a:outerShdw>
                </a:effectLst>
              </a:rPr>
              <a:t>、イザヤ書</a:t>
            </a:r>
            <a:r>
              <a:rPr lang="en-US" altLang="ja-JP" sz="1400" b="1" dirty="0">
                <a:effectLst>
                  <a:outerShdw blurRad="38100" dist="38100" dir="2700000" algn="tl">
                    <a:srgbClr val="000000">
                      <a:alpha val="43137"/>
                    </a:srgbClr>
                  </a:outerShdw>
                </a:effectLst>
              </a:rPr>
              <a:t>7</a:t>
            </a:r>
            <a:r>
              <a:rPr lang="ja-JP" altLang="en-US" sz="1400" b="1" dirty="0">
                <a:effectLst>
                  <a:outerShdw blurRad="38100" dist="38100" dir="2700000" algn="tl">
                    <a:srgbClr val="000000">
                      <a:alpha val="43137"/>
                    </a:srgbClr>
                  </a:outerShdw>
                </a:effectLst>
              </a:rPr>
              <a:t>：</a:t>
            </a:r>
            <a:r>
              <a:rPr lang="en-US" altLang="ja-JP" sz="1400" b="1" dirty="0">
                <a:effectLst>
                  <a:outerShdw blurRad="38100" dist="38100" dir="2700000" algn="tl">
                    <a:srgbClr val="000000">
                      <a:alpha val="43137"/>
                    </a:srgbClr>
                  </a:outerShdw>
                </a:effectLst>
              </a:rPr>
              <a:t>14</a:t>
            </a:r>
            <a:r>
              <a:rPr lang="ja-JP" altLang="en-US" sz="1400" b="1" dirty="0">
                <a:effectLst>
                  <a:outerShdw blurRad="38100" dist="38100" dir="2700000" algn="tl">
                    <a:srgbClr val="000000">
                      <a:alpha val="43137"/>
                    </a:srgbClr>
                  </a:outerShdw>
                </a:effectLst>
              </a:rPr>
              <a:t>　</a:t>
            </a:r>
            <a:r>
              <a:rPr lang="en-US" altLang="ja-JP" sz="1400" b="1" dirty="0">
                <a:effectLst>
                  <a:outerShdw blurRad="38100" dist="38100" dir="2700000" algn="tl">
                    <a:srgbClr val="000000">
                      <a:alpha val="43137"/>
                    </a:srgbClr>
                  </a:outerShdw>
                </a:effectLst>
              </a:rPr>
              <a:t>[</a:t>
            </a:r>
            <a:r>
              <a:rPr lang="ja-JP" altLang="en-US" sz="1400" b="1" dirty="0">
                <a:effectLst>
                  <a:outerShdw blurRad="38100" dist="38100" dir="2700000" algn="tl">
                    <a:srgbClr val="000000">
                      <a:alpha val="43137"/>
                    </a:srgbClr>
                  </a:outerShdw>
                </a:effectLst>
              </a:rPr>
              <a:t>英文</a:t>
            </a:r>
            <a:r>
              <a:rPr lang="en-US" altLang="ja-JP" sz="1400" b="1" dirty="0">
                <a:effectLst>
                  <a:outerShdw blurRad="38100" dist="38100" dir="2700000" algn="tl">
                    <a:srgbClr val="000000">
                      <a:alpha val="43137"/>
                    </a:srgbClr>
                  </a:outerShdw>
                </a:effectLst>
              </a:rPr>
              <a:t>]</a:t>
            </a:r>
            <a:r>
              <a:rPr lang="ja-JP" altLang="en-US" sz="1400" b="1" dirty="0">
                <a:effectLst>
                  <a:outerShdw blurRad="38100" dist="38100" dir="2700000" algn="tl">
                    <a:srgbClr val="000000">
                      <a:alpha val="43137"/>
                    </a:srgbClr>
                  </a:outerShdw>
                </a:effectLst>
              </a:rPr>
              <a:t>）。</a:t>
            </a:r>
          </a:p>
        </p:txBody>
      </p:sp>
      <p:pic>
        <p:nvPicPr>
          <p:cNvPr id="12" name="Imagen 11">
            <a:extLst>
              <a:ext uri="{FF2B5EF4-FFF2-40B4-BE49-F238E27FC236}">
                <a16:creationId xmlns="" xmlns:a16="http://schemas.microsoft.com/office/drawing/2014/main" id="{FF0D262E-2140-457E-981C-66852B22D77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70370" y="3352072"/>
            <a:ext cx="1165781" cy="1703251"/>
          </a:xfrm>
          <a:prstGeom prst="rect">
            <a:avLst/>
          </a:prstGeom>
          <a:effectLst>
            <a:outerShdw blurRad="63500" sx="102000" sy="102000" algn="ctr" rotWithShape="0">
              <a:prstClr val="black">
                <a:alpha val="40000"/>
              </a:prstClr>
            </a:outerShdw>
          </a:effectLst>
        </p:spPr>
      </p:pic>
      <p:pic>
        <p:nvPicPr>
          <p:cNvPr id="19" name="Imagen 18">
            <a:extLst>
              <a:ext uri="{FF2B5EF4-FFF2-40B4-BE49-F238E27FC236}">
                <a16:creationId xmlns="" xmlns:a16="http://schemas.microsoft.com/office/drawing/2014/main" id="{ED274058-E373-44E3-8739-0ACD9FC85F2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73046" y="1198236"/>
            <a:ext cx="2211565" cy="13849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Imagen 20">
            <a:extLst>
              <a:ext uri="{FF2B5EF4-FFF2-40B4-BE49-F238E27FC236}">
                <a16:creationId xmlns="" xmlns:a16="http://schemas.microsoft.com/office/drawing/2014/main" id="{4C84D02E-E5E2-4DA1-8626-BA32946CAB3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514460" y="3352071"/>
            <a:ext cx="2271002" cy="1703251"/>
          </a:xfrm>
          <a:prstGeom prst="rect">
            <a:avLst/>
          </a:prstGeom>
          <a:ln>
            <a:solidFill>
              <a:schemeClr val="bg1"/>
            </a:solidFill>
          </a:ln>
          <a:effectLst>
            <a:outerShdw blurRad="63500" sx="102000" sy="102000" algn="ctr" rotWithShape="0">
              <a:prstClr val="black">
                <a:alpha val="40000"/>
              </a:prstClr>
            </a:outerShdw>
          </a:effectLst>
        </p:spPr>
      </p:pic>
      <p:sp>
        <p:nvSpPr>
          <p:cNvPr id="23" name="CuadroTexto 22">
            <a:extLst>
              <a:ext uri="{FF2B5EF4-FFF2-40B4-BE49-F238E27FC236}">
                <a16:creationId xmlns="" xmlns:a16="http://schemas.microsoft.com/office/drawing/2014/main" id="{4FC2C41C-6AF5-4F15-91B2-8B95690F5FF6}"/>
              </a:ext>
            </a:extLst>
          </p:cNvPr>
          <p:cNvSpPr txBox="1"/>
          <p:nvPr/>
        </p:nvSpPr>
        <p:spPr>
          <a:xfrm>
            <a:off x="1799526" y="3551949"/>
            <a:ext cx="3335683" cy="1169551"/>
          </a:xfrm>
          <a:prstGeom prst="rect">
            <a:avLst/>
          </a:prstGeom>
          <a:noFill/>
        </p:spPr>
        <p:txBody>
          <a:bodyPr wrap="square">
            <a:spAutoFit/>
          </a:bodyPr>
          <a:lstStyle/>
          <a:p>
            <a:pPr>
              <a:spcBef>
                <a:spcPts val="600"/>
              </a:spcBef>
            </a:pPr>
            <a:r>
              <a:rPr lang="ja-JP" altLang="en-US" sz="1400" b="1" dirty="0">
                <a:effectLst>
                  <a:outerShdw blurRad="38100" dist="38100" dir="2700000" algn="tl">
                    <a:srgbClr val="000000">
                      <a:alpha val="43137"/>
                    </a:srgbClr>
                  </a:outerShdw>
                </a:effectLst>
              </a:rPr>
              <a:t>ヤコブの苦難の時（創世記</a:t>
            </a:r>
            <a:r>
              <a:rPr lang="en-US" altLang="ja-JP" sz="1400" b="1" dirty="0">
                <a:effectLst>
                  <a:outerShdw blurRad="38100" dist="38100" dir="2700000" algn="tl">
                    <a:srgbClr val="000000">
                      <a:alpha val="43137"/>
                    </a:srgbClr>
                  </a:outerShdw>
                </a:effectLst>
              </a:rPr>
              <a:t>32:24-30</a:t>
            </a:r>
            <a:r>
              <a:rPr lang="ja-JP" altLang="en-US" sz="1400" b="1" dirty="0">
                <a:effectLst>
                  <a:outerShdw blurRad="38100" dist="38100" dir="2700000" algn="tl">
                    <a:srgbClr val="000000">
                      <a:alpha val="43137"/>
                    </a:srgbClr>
                  </a:outerShdw>
                </a:effectLst>
              </a:rPr>
              <a:t>）にヤコブと共におられ、火の中でヘブライ人の若者</a:t>
            </a:r>
            <a:r>
              <a:rPr lang="en-US" altLang="ja-JP" sz="1400" b="1" dirty="0">
                <a:effectLst>
                  <a:outerShdw blurRad="38100" dist="38100" dir="2700000" algn="tl">
                    <a:srgbClr val="000000">
                      <a:alpha val="43137"/>
                    </a:srgbClr>
                  </a:outerShdw>
                </a:effectLst>
              </a:rPr>
              <a:t>3</a:t>
            </a:r>
            <a:r>
              <a:rPr lang="ja-JP" altLang="en-US" sz="1400" b="1" dirty="0">
                <a:effectLst>
                  <a:outerShdw blurRad="38100" dist="38100" dir="2700000" algn="tl">
                    <a:srgbClr val="000000">
                      <a:alpha val="43137"/>
                    </a:srgbClr>
                  </a:outerShdw>
                </a:effectLst>
              </a:rPr>
              <a:t>人と共におられたのと同じ神（ダニエル</a:t>
            </a:r>
            <a:r>
              <a:rPr lang="en-US" altLang="ja-JP" sz="1400" b="1" dirty="0">
                <a:effectLst>
                  <a:outerShdw blurRad="38100" dist="38100" dir="2700000" algn="tl">
                    <a:srgbClr val="000000">
                      <a:alpha val="43137"/>
                    </a:srgbClr>
                  </a:outerShdw>
                </a:effectLst>
              </a:rPr>
              <a:t>3:23-27</a:t>
            </a:r>
            <a:r>
              <a:rPr lang="ja-JP" altLang="en-US" sz="1400" b="1" dirty="0">
                <a:effectLst>
                  <a:outerShdw blurRad="38100" dist="38100" dir="2700000" algn="tl">
                    <a:srgbClr val="000000">
                      <a:alpha val="43137"/>
                    </a:srgbClr>
                  </a:outerShdw>
                </a:effectLst>
              </a:rPr>
              <a:t>）が、私たちにも共におられると約束されています。</a:t>
            </a:r>
            <a:endParaRPr lang="es-ES" sz="1400" b="1" dirty="0">
              <a:effectLst>
                <a:outerShdw blurRad="38100" dist="38100" dir="2700000" algn="tl">
                  <a:srgbClr val="000000">
                    <a:alpha val="43137"/>
                  </a:srgbClr>
                </a:outerShdw>
              </a:effectLst>
            </a:endParaRPr>
          </a:p>
        </p:txBody>
      </p:sp>
      <p:pic>
        <p:nvPicPr>
          <p:cNvPr id="25" name="Imagen 24">
            <a:extLst>
              <a:ext uri="{FF2B5EF4-FFF2-40B4-BE49-F238E27FC236}">
                <a16:creationId xmlns="" xmlns:a16="http://schemas.microsoft.com/office/drawing/2014/main" id="{799F8139-072A-4B6C-899E-FCDE526FBF0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27864" y="1005089"/>
            <a:ext cx="1242572" cy="1696796"/>
          </a:xfrm>
          <a:prstGeom prst="snip2DiagRect">
            <a:avLst>
              <a:gd name="adj1" fmla="val 15694"/>
              <a:gd name="adj2" fmla="val 16667"/>
            </a:avLst>
          </a:prstGeom>
          <a:solidFill>
            <a:srgbClr val="FFFFFF">
              <a:shade val="85000"/>
            </a:srgbClr>
          </a:solidFill>
          <a:ln w="57150" cap="sq">
            <a:solidFill>
              <a:schemeClr val="accent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 xmlns:a16="http://schemas.microsoft.com/office/drawing/2014/main" id="{4C8E4B36-77D1-488C-9330-200AD030790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59763" y="2979605"/>
            <a:ext cx="1310673" cy="1972696"/>
          </a:xfrm>
          <a:prstGeom prst="snip2DiagRect">
            <a:avLst>
              <a:gd name="adj1" fmla="val 15694"/>
              <a:gd name="adj2" fmla="val 16667"/>
            </a:avLst>
          </a:prstGeom>
          <a:solidFill>
            <a:srgbClr val="FFFFFF">
              <a:shade val="85000"/>
            </a:srgbClr>
          </a:solidFill>
          <a:ln w="57150" cap="sq">
            <a:solidFill>
              <a:srgbClr val="635B7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8" name="CuadroTexto 27">
            <a:extLst>
              <a:ext uri="{FF2B5EF4-FFF2-40B4-BE49-F238E27FC236}">
                <a16:creationId xmlns="" xmlns:a16="http://schemas.microsoft.com/office/drawing/2014/main" id="{D6A91AF9-5AD3-42B3-9D7D-DDD794652B53}"/>
              </a:ext>
            </a:extLst>
          </p:cNvPr>
          <p:cNvSpPr txBox="1"/>
          <p:nvPr/>
        </p:nvSpPr>
        <p:spPr>
          <a:xfrm>
            <a:off x="1866103" y="2676191"/>
            <a:ext cx="6526095" cy="600164"/>
          </a:xfrm>
          <a:prstGeom prst="rect">
            <a:avLst/>
          </a:prstGeom>
          <a:noFill/>
        </p:spPr>
        <p:txBody>
          <a:bodyPr wrap="square">
            <a:spAutoFit/>
          </a:bodyPr>
          <a:lstStyle/>
          <a:p>
            <a:pPr>
              <a:spcBef>
                <a:spcPts val="600"/>
              </a:spcBef>
            </a:pPr>
            <a:r>
              <a:rPr lang="ja-JP" altLang="en-US" sz="1400" b="1" dirty="0">
                <a:effectLst>
                  <a:outerShdw blurRad="38100" dist="38100" dir="2700000" algn="tl">
                    <a:srgbClr val="000000">
                      <a:alpha val="43137"/>
                    </a:srgbClr>
                  </a:outerShdw>
                </a:effectLst>
              </a:rPr>
              <a:t>それは預言の即時および将来の成就を超えて、普遍的な約束でもあります。</a:t>
            </a:r>
            <a:endParaRPr lang="en-US" altLang="ja-JP" sz="1400" b="1" dirty="0">
              <a:effectLst>
                <a:outerShdw blurRad="38100" dist="38100" dir="2700000" algn="tl">
                  <a:srgbClr val="000000">
                    <a:alpha val="43137"/>
                  </a:srgbClr>
                </a:outerShdw>
              </a:effectLst>
            </a:endParaRPr>
          </a:p>
          <a:p>
            <a:pPr>
              <a:spcBef>
                <a:spcPts val="600"/>
              </a:spcBef>
            </a:pPr>
            <a:r>
              <a:rPr lang="ja-JP" altLang="en-US" sz="1400" b="1" dirty="0">
                <a:effectLst>
                  <a:outerShdw blurRad="38100" dist="38100" dir="2700000" algn="tl">
                    <a:srgbClr val="000000">
                      <a:alpha val="43137"/>
                    </a:srgbClr>
                  </a:outerShdw>
                </a:effectLst>
              </a:rPr>
              <a:t>私たちが困難な状況に陥っても、神はいつも私たちと共におられます。</a:t>
            </a:r>
          </a:p>
        </p:txBody>
      </p:sp>
    </p:spTree>
    <p:extLst>
      <p:ext uri="{BB962C8B-B14F-4D97-AF65-F5344CB8AC3E}">
        <p14:creationId xmlns:p14="http://schemas.microsoft.com/office/powerpoint/2010/main" val="428493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1+#ppt_w/2"/>
                                          </p:val>
                                        </p:tav>
                                        <p:tav tm="100000">
                                          <p:val>
                                            <p:strVal val="#ppt_x"/>
                                          </p:val>
                                        </p:tav>
                                      </p:tavLst>
                                    </p:anim>
                                    <p:anim calcmode="lin" valueType="num">
                                      <p:cBhvr additive="base">
                                        <p:cTn id="17" dur="500" fill="hold"/>
                                        <p:tgtEl>
                                          <p:spTgt spid="26"/>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6"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80">
                                          <p:stCondLst>
                                            <p:cond delay="0"/>
                                          </p:stCondLst>
                                        </p:cTn>
                                        <p:tgtEl>
                                          <p:spTgt spid="4"/>
                                        </p:tgtEl>
                                      </p:cBhvr>
                                    </p:animEffect>
                                    <p:anim calcmode="lin" valueType="num">
                                      <p:cBhvr>
                                        <p:cTn id="2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gtEl>
                                      </p:cBhvr>
                                      <p:to x="100000" y="60000"/>
                                    </p:animScale>
                                    <p:animScale>
                                      <p:cBhvr>
                                        <p:cTn id="28" dur="166" decel="50000">
                                          <p:stCondLst>
                                            <p:cond delay="676"/>
                                          </p:stCondLst>
                                        </p:cTn>
                                        <p:tgtEl>
                                          <p:spTgt spid="4"/>
                                        </p:tgtEl>
                                      </p:cBhvr>
                                      <p:to x="100000" y="100000"/>
                                    </p:animScale>
                                    <p:animScale>
                                      <p:cBhvr>
                                        <p:cTn id="29" dur="26">
                                          <p:stCondLst>
                                            <p:cond delay="1312"/>
                                          </p:stCondLst>
                                        </p:cTn>
                                        <p:tgtEl>
                                          <p:spTgt spid="4"/>
                                        </p:tgtEl>
                                      </p:cBhvr>
                                      <p:to x="100000" y="80000"/>
                                    </p:animScale>
                                    <p:animScale>
                                      <p:cBhvr>
                                        <p:cTn id="30" dur="166" decel="50000">
                                          <p:stCondLst>
                                            <p:cond delay="1338"/>
                                          </p:stCondLst>
                                        </p:cTn>
                                        <p:tgtEl>
                                          <p:spTgt spid="4"/>
                                        </p:tgtEl>
                                      </p:cBhvr>
                                      <p:to x="100000" y="100000"/>
                                    </p:animScale>
                                    <p:animScale>
                                      <p:cBhvr>
                                        <p:cTn id="31" dur="26">
                                          <p:stCondLst>
                                            <p:cond delay="1642"/>
                                          </p:stCondLst>
                                        </p:cTn>
                                        <p:tgtEl>
                                          <p:spTgt spid="4"/>
                                        </p:tgtEl>
                                      </p:cBhvr>
                                      <p:to x="100000" y="90000"/>
                                    </p:animScale>
                                    <p:animScale>
                                      <p:cBhvr>
                                        <p:cTn id="32" dur="166" decel="50000">
                                          <p:stCondLst>
                                            <p:cond delay="1668"/>
                                          </p:stCondLst>
                                        </p:cTn>
                                        <p:tgtEl>
                                          <p:spTgt spid="4"/>
                                        </p:tgtEl>
                                      </p:cBhvr>
                                      <p:to x="100000" y="100000"/>
                                    </p:animScale>
                                    <p:animScale>
                                      <p:cBhvr>
                                        <p:cTn id="33" dur="26">
                                          <p:stCondLst>
                                            <p:cond delay="1808"/>
                                          </p:stCondLst>
                                        </p:cTn>
                                        <p:tgtEl>
                                          <p:spTgt spid="4"/>
                                        </p:tgtEl>
                                      </p:cBhvr>
                                      <p:to x="100000" y="95000"/>
                                    </p:animScale>
                                    <p:animScale>
                                      <p:cBhvr>
                                        <p:cTn id="34" dur="166" decel="50000">
                                          <p:stCondLst>
                                            <p:cond delay="1834"/>
                                          </p:stCondLst>
                                        </p:cTn>
                                        <p:tgtEl>
                                          <p:spTgt spid="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900" decel="100000" fill="hold"/>
                                        <p:tgtEl>
                                          <p:spTgt spid="25"/>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900" decel="100000" fill="hold"/>
                                        <p:tgtEl>
                                          <p:spTgt spid="5"/>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0-#ppt_w/2"/>
                                          </p:val>
                                        </p:tav>
                                        <p:tav tm="100000">
                                          <p:val>
                                            <p:strVal val="#ppt_x"/>
                                          </p:val>
                                        </p:tav>
                                      </p:tavLst>
                                    </p:anim>
                                    <p:anim calcmode="lin" valueType="num">
                                      <p:cBhvr additive="base">
                                        <p:cTn id="63" dur="500" fill="hold"/>
                                        <p:tgtEl>
                                          <p:spTgt spid="23"/>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0-#ppt_w/2"/>
                                          </p:val>
                                        </p:tav>
                                        <p:tav tm="100000">
                                          <p:val>
                                            <p:strVal val="#ppt_x"/>
                                          </p:val>
                                        </p:tav>
                                      </p:tavLst>
                                    </p:anim>
                                    <p:anim calcmode="lin" valueType="num">
                                      <p:cBhvr additive="base">
                                        <p:cTn id="67" dur="500" fill="hold"/>
                                        <p:tgtEl>
                                          <p:spTgt spid="21"/>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0-#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3"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1766FC7D-4BEE-48F4-BCBF-8988B2E85085}"/>
              </a:ext>
            </a:extLst>
          </p:cNvPr>
          <p:cNvSpPr txBox="1"/>
          <p:nvPr/>
        </p:nvSpPr>
        <p:spPr>
          <a:xfrm>
            <a:off x="1850231" y="547935"/>
            <a:ext cx="6493669" cy="3970318"/>
          </a:xfrm>
          <a:prstGeom prst="rect">
            <a:avLst/>
          </a:prstGeom>
          <a:noFill/>
        </p:spPr>
        <p:txBody>
          <a:bodyPr wrap="square">
            <a:spAutoFit/>
          </a:bodyPr>
          <a:lstStyle/>
          <a:p>
            <a:pPr>
              <a:spcBef>
                <a:spcPts val="600"/>
              </a:spcBef>
            </a:pPr>
            <a:r>
              <a:rPr lang="ja-JP" altLang="en-US" sz="2800" b="1" dirty="0">
                <a:latin typeface="Cooper Black" panose="0208090404030B020404" pitchFamily="18" charset="0"/>
              </a:rPr>
              <a:t>「インマヌエル、神われらと共にいます」これは私たちにとってのすべてを意味します。これは私たちの信仰の基盤となるものです。信じる者の前には不死の大きな希望があります。神はキリスト・イエスにあって私たちと共におられ、天の御国に至る旅路のすべての段階において、私たちと共に歩んでくださいます。</a:t>
            </a:r>
            <a:endParaRPr lang="es-ES" sz="2800" b="1" dirty="0">
              <a:latin typeface="Cooper Black" panose="0208090404030B020404" pitchFamily="18" charset="0"/>
            </a:endParaRPr>
          </a:p>
        </p:txBody>
      </p:sp>
      <p:sp>
        <p:nvSpPr>
          <p:cNvPr id="4" name="CuadroTexto 3">
            <a:extLst>
              <a:ext uri="{FF2B5EF4-FFF2-40B4-BE49-F238E27FC236}">
                <a16:creationId xmlns="" xmlns:a16="http://schemas.microsoft.com/office/drawing/2014/main" id="{01621BBF-E3BB-47D1-AE83-F3C16BB45095}"/>
              </a:ext>
            </a:extLst>
          </p:cNvPr>
          <p:cNvSpPr txBox="1"/>
          <p:nvPr/>
        </p:nvSpPr>
        <p:spPr>
          <a:xfrm>
            <a:off x="2306690" y="4364071"/>
            <a:ext cx="6169894" cy="369332"/>
          </a:xfrm>
          <a:prstGeom prst="rect">
            <a:avLst/>
          </a:prstGeom>
          <a:noFill/>
        </p:spPr>
        <p:txBody>
          <a:bodyPr wrap="none" rtlCol="0">
            <a:spAutoFit/>
          </a:bodyPr>
          <a:lstStyle/>
          <a:p>
            <a:pPr algn="r"/>
            <a:r>
              <a:rPr lang="ja-JP" altLang="en-US" b="1" dirty="0"/>
              <a:t>エレン・</a:t>
            </a:r>
            <a:r>
              <a:rPr lang="en-US" altLang="ja-JP" b="1" dirty="0"/>
              <a:t>G</a:t>
            </a:r>
            <a:r>
              <a:rPr lang="ja-JP" altLang="en-US" b="1" dirty="0"/>
              <a:t>・ホワイト</a:t>
            </a:r>
            <a:r>
              <a:rPr lang="en-US" b="1" dirty="0"/>
              <a:t>(God’s Amazing Grace, July 12 </a:t>
            </a:r>
            <a:r>
              <a:rPr lang="en-US" altLang="ja-JP" b="1" dirty="0"/>
              <a:t>[</a:t>
            </a:r>
            <a:r>
              <a:rPr lang="ja-JP" altLang="en-US" b="1" dirty="0"/>
              <a:t>英文</a:t>
            </a:r>
            <a:r>
              <a:rPr lang="en-US" altLang="ja-JP" b="1" dirty="0"/>
              <a:t>]</a:t>
            </a:r>
            <a:r>
              <a:rPr lang="en-US" b="1" dirty="0"/>
              <a:t>)</a:t>
            </a:r>
            <a:endParaRPr lang="es-ES" b="1" dirty="0"/>
          </a:p>
        </p:txBody>
      </p:sp>
    </p:spTree>
    <p:extLst>
      <p:ext uri="{BB962C8B-B14F-4D97-AF65-F5344CB8AC3E}">
        <p14:creationId xmlns:p14="http://schemas.microsoft.com/office/powerpoint/2010/main" val="32817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1197</TotalTime>
  <Words>1211</Words>
  <Application>Microsoft Office PowerPoint</Application>
  <PresentationFormat>画面に合わせる (16:9)</PresentationFormat>
  <Paragraphs>65</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Calibri</vt:lpstr>
      <vt:lpstr>游ゴシック</vt:lpstr>
      <vt:lpstr>Cooper Black</vt:lpstr>
      <vt:lpstr>Calibri Light</vt:lpstr>
      <vt:lpstr>Comic Sans MS</vt:lpstr>
      <vt:lpstr>Arial</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39</cp:revision>
  <dcterms:created xsi:type="dcterms:W3CDTF">2020-12-30T20:28:23Z</dcterms:created>
  <dcterms:modified xsi:type="dcterms:W3CDTF">2021-01-14T01:25:03Z</dcterms:modified>
</cp:coreProperties>
</file>