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8" r:id="rId2"/>
    <p:sldId id="257" r:id="rId3"/>
    <p:sldId id="258" r:id="rId4"/>
    <p:sldId id="259" r:id="rId5"/>
    <p:sldId id="260" r:id="rId6"/>
    <p:sldId id="264" r:id="rId7"/>
    <p:sldId id="261" r:id="rId8"/>
    <p:sldId id="267" r:id="rId9"/>
    <p:sldId id="262" r:id="rId10"/>
    <p:sldId id="266" r:id="rId11"/>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Cooper Black" panose="020B0604020202020204" charset="0"/>
      <p:regular r:id="rId16"/>
    </p:embeddedFont>
    <p:embeddedFont>
      <p:font typeface="Calibri Light" panose="020F0302020204030204" pitchFamily="34" charset="0"/>
      <p:regular r:id="rId17"/>
      <p:italic r:id="rId18"/>
    </p:embeddedFont>
    <p:embeddedFont>
      <p:font typeface="Comic Sans MS" panose="030F0702030302020204" pitchFamily="66"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C071"/>
    <a:srgbClr val="932429"/>
    <a:srgbClr val="6140D0"/>
    <a:srgbClr val="D6BCEA"/>
    <a:srgbClr val="4C216D"/>
    <a:srgbClr val="BC572E"/>
    <a:srgbClr val="A4594C"/>
    <a:srgbClr val="4C2400"/>
    <a:srgbClr val="FFAF69"/>
    <a:srgbClr val="E7CE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1" d="100"/>
          <a:sy n="121" d="100"/>
        </p:scale>
        <p:origin x="48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454463F-6E01-4337-93C4-CB73378FEC5D}" type="datetimeFigureOut">
              <a:rPr lang="es-ES" smtClean="0"/>
              <a:t>22/01/2021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4FDA5CE-1077-418A-8C1B-D578A19F120B}" type="slidenum">
              <a:rPr lang="es-ES" smtClean="0"/>
              <a:t>‹#›</a:t>
            </a:fld>
            <a:endParaRPr lang="es-ES"/>
          </a:p>
        </p:txBody>
      </p:sp>
    </p:spTree>
    <p:extLst>
      <p:ext uri="{BB962C8B-B14F-4D97-AF65-F5344CB8AC3E}">
        <p14:creationId xmlns:p14="http://schemas.microsoft.com/office/powerpoint/2010/main" val="194041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54463F-6E01-4337-93C4-CB73378FEC5D}" type="datetimeFigureOut">
              <a:rPr lang="es-ES" smtClean="0"/>
              <a:t>22/01/2021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4FDA5CE-1077-418A-8C1B-D578A19F120B}" type="slidenum">
              <a:rPr lang="es-ES" smtClean="0"/>
              <a:t>‹#›</a:t>
            </a:fld>
            <a:endParaRPr lang="es-ES"/>
          </a:p>
        </p:txBody>
      </p:sp>
    </p:spTree>
    <p:extLst>
      <p:ext uri="{BB962C8B-B14F-4D97-AF65-F5344CB8AC3E}">
        <p14:creationId xmlns:p14="http://schemas.microsoft.com/office/powerpoint/2010/main" val="288418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54463F-6E01-4337-93C4-CB73378FEC5D}" type="datetimeFigureOut">
              <a:rPr lang="es-ES" smtClean="0"/>
              <a:t>22/01/2021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4FDA5CE-1077-418A-8C1B-D578A19F120B}" type="slidenum">
              <a:rPr lang="es-ES" smtClean="0"/>
              <a:t>‹#›</a:t>
            </a:fld>
            <a:endParaRPr lang="es-ES"/>
          </a:p>
        </p:txBody>
      </p:sp>
    </p:spTree>
    <p:extLst>
      <p:ext uri="{BB962C8B-B14F-4D97-AF65-F5344CB8AC3E}">
        <p14:creationId xmlns:p14="http://schemas.microsoft.com/office/powerpoint/2010/main" val="121723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54463F-6E01-4337-93C4-CB73378FEC5D}" type="datetimeFigureOut">
              <a:rPr lang="es-ES" smtClean="0"/>
              <a:t>22/01/2021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4FDA5CE-1077-418A-8C1B-D578A19F120B}" type="slidenum">
              <a:rPr lang="es-ES" smtClean="0"/>
              <a:t>‹#›</a:t>
            </a:fld>
            <a:endParaRPr lang="es-ES"/>
          </a:p>
        </p:txBody>
      </p:sp>
    </p:spTree>
    <p:extLst>
      <p:ext uri="{BB962C8B-B14F-4D97-AF65-F5344CB8AC3E}">
        <p14:creationId xmlns:p14="http://schemas.microsoft.com/office/powerpoint/2010/main" val="185013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454463F-6E01-4337-93C4-CB73378FEC5D}" type="datetimeFigureOut">
              <a:rPr lang="es-ES" smtClean="0"/>
              <a:t>22/01/2021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4FDA5CE-1077-418A-8C1B-D578A19F120B}" type="slidenum">
              <a:rPr lang="es-ES" smtClean="0"/>
              <a:t>‹#›</a:t>
            </a:fld>
            <a:endParaRPr lang="es-ES"/>
          </a:p>
        </p:txBody>
      </p:sp>
    </p:spTree>
    <p:extLst>
      <p:ext uri="{BB962C8B-B14F-4D97-AF65-F5344CB8AC3E}">
        <p14:creationId xmlns:p14="http://schemas.microsoft.com/office/powerpoint/2010/main" val="311588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454463F-6E01-4337-93C4-CB73378FEC5D}" type="datetimeFigureOut">
              <a:rPr lang="es-ES" smtClean="0"/>
              <a:t>22/01/2021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4FDA5CE-1077-418A-8C1B-D578A19F120B}" type="slidenum">
              <a:rPr lang="es-ES" smtClean="0"/>
              <a:t>‹#›</a:t>
            </a:fld>
            <a:endParaRPr lang="es-ES"/>
          </a:p>
        </p:txBody>
      </p:sp>
    </p:spTree>
    <p:extLst>
      <p:ext uri="{BB962C8B-B14F-4D97-AF65-F5344CB8AC3E}">
        <p14:creationId xmlns:p14="http://schemas.microsoft.com/office/powerpoint/2010/main" val="287658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454463F-6E01-4337-93C4-CB73378FEC5D}" type="datetimeFigureOut">
              <a:rPr lang="es-ES" smtClean="0"/>
              <a:t>22/01/2021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4FDA5CE-1077-418A-8C1B-D578A19F120B}" type="slidenum">
              <a:rPr lang="es-ES" smtClean="0"/>
              <a:t>‹#›</a:t>
            </a:fld>
            <a:endParaRPr lang="es-ES"/>
          </a:p>
        </p:txBody>
      </p:sp>
    </p:spTree>
    <p:extLst>
      <p:ext uri="{BB962C8B-B14F-4D97-AF65-F5344CB8AC3E}">
        <p14:creationId xmlns:p14="http://schemas.microsoft.com/office/powerpoint/2010/main" val="145557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454463F-6E01-4337-93C4-CB73378FEC5D}" type="datetimeFigureOut">
              <a:rPr lang="es-ES" smtClean="0"/>
              <a:t>22/01/2021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4FDA5CE-1077-418A-8C1B-D578A19F120B}" type="slidenum">
              <a:rPr lang="es-ES" smtClean="0"/>
              <a:t>‹#›</a:t>
            </a:fld>
            <a:endParaRPr lang="es-ES"/>
          </a:p>
        </p:txBody>
      </p:sp>
    </p:spTree>
    <p:extLst>
      <p:ext uri="{BB962C8B-B14F-4D97-AF65-F5344CB8AC3E}">
        <p14:creationId xmlns:p14="http://schemas.microsoft.com/office/powerpoint/2010/main" val="93344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4463F-6E01-4337-93C4-CB73378FEC5D}" type="datetimeFigureOut">
              <a:rPr lang="es-ES" smtClean="0"/>
              <a:t>22/01/2021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4FDA5CE-1077-418A-8C1B-D578A19F120B}" type="slidenum">
              <a:rPr lang="es-ES" smtClean="0"/>
              <a:t>‹#›</a:t>
            </a:fld>
            <a:endParaRPr lang="es-ES"/>
          </a:p>
        </p:txBody>
      </p:sp>
    </p:spTree>
    <p:extLst>
      <p:ext uri="{BB962C8B-B14F-4D97-AF65-F5344CB8AC3E}">
        <p14:creationId xmlns:p14="http://schemas.microsoft.com/office/powerpoint/2010/main" val="162252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454463F-6E01-4337-93C4-CB73378FEC5D}" type="datetimeFigureOut">
              <a:rPr lang="es-ES" smtClean="0"/>
              <a:t>22/01/2021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4FDA5CE-1077-418A-8C1B-D578A19F120B}" type="slidenum">
              <a:rPr lang="es-ES" smtClean="0"/>
              <a:t>‹#›</a:t>
            </a:fld>
            <a:endParaRPr lang="es-ES"/>
          </a:p>
        </p:txBody>
      </p:sp>
    </p:spTree>
    <p:extLst>
      <p:ext uri="{BB962C8B-B14F-4D97-AF65-F5344CB8AC3E}">
        <p14:creationId xmlns:p14="http://schemas.microsoft.com/office/powerpoint/2010/main" val="127059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454463F-6E01-4337-93C4-CB73378FEC5D}" type="datetimeFigureOut">
              <a:rPr lang="es-ES" smtClean="0"/>
              <a:t>22/01/2021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4FDA5CE-1077-418A-8C1B-D578A19F120B}" type="slidenum">
              <a:rPr lang="es-ES" smtClean="0"/>
              <a:t>‹#›</a:t>
            </a:fld>
            <a:endParaRPr lang="es-ES"/>
          </a:p>
        </p:txBody>
      </p:sp>
    </p:spTree>
    <p:extLst>
      <p:ext uri="{BB962C8B-B14F-4D97-AF65-F5344CB8AC3E}">
        <p14:creationId xmlns:p14="http://schemas.microsoft.com/office/powerpoint/2010/main" val="347951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454463F-6E01-4337-93C4-CB73378FEC5D}" type="datetimeFigureOut">
              <a:rPr lang="es-ES" smtClean="0"/>
              <a:t>22/01/2021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4FDA5CE-1077-418A-8C1B-D578A19F120B}" type="slidenum">
              <a:rPr lang="es-ES" smtClean="0"/>
              <a:t>‹#›</a:t>
            </a:fld>
            <a:endParaRPr lang="es-ES"/>
          </a:p>
        </p:txBody>
      </p:sp>
    </p:spTree>
    <p:extLst>
      <p:ext uri="{BB962C8B-B14F-4D97-AF65-F5344CB8AC3E}">
        <p14:creationId xmlns:p14="http://schemas.microsoft.com/office/powerpoint/2010/main" val="1953107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38CB19FB-7C96-4FEC-9331-E826E4E36C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xmlns="" id="{F580C44C-835A-477F-83F8-8C9B36EC4EF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809" r="-8125"/>
          <a:stretch/>
        </p:blipFill>
        <p:spPr>
          <a:xfrm>
            <a:off x="628650" y="-2857"/>
            <a:ext cx="7446645" cy="5143500"/>
          </a:xfrm>
          <a:prstGeom prst="rect">
            <a:avLst/>
          </a:prstGeom>
        </p:spPr>
      </p:pic>
      <p:grpSp>
        <p:nvGrpSpPr>
          <p:cNvPr id="74" name="Group 25">
            <a:extLst>
              <a:ext uri="{FF2B5EF4-FFF2-40B4-BE49-F238E27FC236}">
                <a16:creationId xmlns:a16="http://schemas.microsoft.com/office/drawing/2014/main" xmlns="" id="{DF071BB7-867E-46A9-A7C2-3FCB28CB8F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857"/>
            <a:ext cx="9144000" cy="5143499"/>
            <a:chOff x="0" y="-3810"/>
            <a:chExt cx="12192000" cy="6858000"/>
          </a:xfrm>
        </p:grpSpPr>
        <p:sp>
          <p:nvSpPr>
            <p:cNvPr id="27" name="Freeform: Shape 26">
              <a:extLst>
                <a:ext uri="{FF2B5EF4-FFF2-40B4-BE49-F238E27FC236}">
                  <a16:creationId xmlns:a16="http://schemas.microsoft.com/office/drawing/2014/main" xmlns="" id="{6FF0FCAE-6984-42EA-83CB-9F69F24A3E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20219" y="-3810"/>
              <a:ext cx="8273365" cy="6858000"/>
            </a:xfrm>
            <a:custGeom>
              <a:avLst/>
              <a:gdLst>
                <a:gd name="connsiteX0" fmla="*/ 4102025 w 8273365"/>
                <a:gd name="connsiteY0" fmla="*/ 169161 h 6858000"/>
                <a:gd name="connsiteX1" fmla="*/ 1827641 w 8273365"/>
                <a:gd name="connsiteY1" fmla="*/ 1129498 h 6858000"/>
                <a:gd name="connsiteX2" fmla="*/ 1132950 w 8273365"/>
                <a:gd name="connsiteY2" fmla="*/ 2178191 h 6858000"/>
                <a:gd name="connsiteX3" fmla="*/ 877835 w 8273365"/>
                <a:gd name="connsiteY3" fmla="*/ 3466345 h 6858000"/>
                <a:gd name="connsiteX4" fmla="*/ 1089650 w 8273365"/>
                <a:gd name="connsiteY4" fmla="*/ 4644934 h 6858000"/>
                <a:gd name="connsiteX5" fmla="*/ 1672144 w 8273365"/>
                <a:gd name="connsiteY5" fmla="*/ 5633505 h 6858000"/>
                <a:gd name="connsiteX6" fmla="*/ 2747751 w 8273365"/>
                <a:gd name="connsiteY6" fmla="*/ 6459556 h 6858000"/>
                <a:gd name="connsiteX7" fmla="*/ 4102171 w 8273365"/>
                <a:gd name="connsiteY7" fmla="*/ 6763529 h 6858000"/>
                <a:gd name="connsiteX8" fmla="*/ 5506765 w 8273365"/>
                <a:gd name="connsiteY8" fmla="*/ 5818405 h 6858000"/>
                <a:gd name="connsiteX9" fmla="*/ 5914160 w 8273365"/>
                <a:gd name="connsiteY9" fmla="*/ 5382925 h 6858000"/>
                <a:gd name="connsiteX10" fmla="*/ 6891758 w 8273365"/>
                <a:gd name="connsiteY10" fmla="*/ 4677848 h 6858000"/>
                <a:gd name="connsiteX11" fmla="*/ 7158868 w 8273365"/>
                <a:gd name="connsiteY11" fmla="*/ 4511965 h 6858000"/>
                <a:gd name="connsiteX12" fmla="*/ 7306320 w 8273365"/>
                <a:gd name="connsiteY12" fmla="*/ 4179467 h 6858000"/>
                <a:gd name="connsiteX13" fmla="*/ 7315828 w 8273365"/>
                <a:gd name="connsiteY13" fmla="*/ 2884730 h 6858000"/>
                <a:gd name="connsiteX14" fmla="*/ 6704519 w 8273365"/>
                <a:gd name="connsiteY14" fmla="*/ 1640752 h 6858000"/>
                <a:gd name="connsiteX15" fmla="*/ 5471805 w 8273365"/>
                <a:gd name="connsiteY15" fmla="*/ 563096 h 6858000"/>
                <a:gd name="connsiteX16" fmla="*/ 4102025 w 8273365"/>
                <a:gd name="connsiteY16" fmla="*/ 169161 h 6858000"/>
                <a:gd name="connsiteX17" fmla="*/ 1815426 w 8273365"/>
                <a:gd name="connsiteY17" fmla="*/ 0 h 6858000"/>
                <a:gd name="connsiteX18" fmla="*/ 6228114 w 8273365"/>
                <a:gd name="connsiteY18" fmla="*/ 0 h 6858000"/>
                <a:gd name="connsiteX19" fmla="*/ 6378838 w 8273365"/>
                <a:gd name="connsiteY19" fmla="*/ 104569 h 6858000"/>
                <a:gd name="connsiteX20" fmla="*/ 8151535 w 8273365"/>
                <a:gd name="connsiteY20" fmla="*/ 4415712 h 6858000"/>
                <a:gd name="connsiteX21" fmla="*/ 6540097 w 8273365"/>
                <a:gd name="connsiteY21" fmla="*/ 5998038 h 6858000"/>
                <a:gd name="connsiteX22" fmla="*/ 5741125 w 8273365"/>
                <a:gd name="connsiteY22" fmla="*/ 6849976 h 6858000"/>
                <a:gd name="connsiteX23" fmla="*/ 5732797 w 8273365"/>
                <a:gd name="connsiteY23" fmla="*/ 6858000 h 6858000"/>
                <a:gd name="connsiteX24" fmla="*/ 1711956 w 8273365"/>
                <a:gd name="connsiteY24" fmla="*/ 6858000 h 6858000"/>
                <a:gd name="connsiteX25" fmla="*/ 1631859 w 8273365"/>
                <a:gd name="connsiteY25" fmla="*/ 6799706 h 6858000"/>
                <a:gd name="connsiteX26" fmla="*/ 1004515 w 8273365"/>
                <a:gd name="connsiteY26" fmla="*/ 6203417 h 6858000"/>
                <a:gd name="connsiteX27" fmla="*/ 0 w 8273365"/>
                <a:gd name="connsiteY27" fmla="*/ 3466345 h 6858000"/>
                <a:gd name="connsiteX28" fmla="*/ 1808555 w 8273365"/>
                <a:gd name="connsiteY28" fmla="*/ 44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73365" h="6858000">
                  <a:moveTo>
                    <a:pt x="4102025" y="169161"/>
                  </a:moveTo>
                  <a:cubicBezTo>
                    <a:pt x="3243792" y="169161"/>
                    <a:pt x="2435879" y="510143"/>
                    <a:pt x="1827641" y="1129498"/>
                  </a:cubicBezTo>
                  <a:cubicBezTo>
                    <a:pt x="1529958" y="1432447"/>
                    <a:pt x="1296200" y="1785278"/>
                    <a:pt x="1132950" y="2178191"/>
                  </a:cubicBezTo>
                  <a:cubicBezTo>
                    <a:pt x="963703" y="2585585"/>
                    <a:pt x="877835" y="3019017"/>
                    <a:pt x="877835" y="3466345"/>
                  </a:cubicBezTo>
                  <a:cubicBezTo>
                    <a:pt x="877835" y="3873007"/>
                    <a:pt x="949074" y="4269431"/>
                    <a:pt x="1089650" y="4644934"/>
                  </a:cubicBezTo>
                  <a:cubicBezTo>
                    <a:pt x="1225254" y="5007127"/>
                    <a:pt x="1421271" y="5339626"/>
                    <a:pt x="1672144" y="5633505"/>
                  </a:cubicBezTo>
                  <a:cubicBezTo>
                    <a:pt x="1968657" y="5980924"/>
                    <a:pt x="2340649" y="6266465"/>
                    <a:pt x="2747751" y="6459556"/>
                  </a:cubicBezTo>
                  <a:cubicBezTo>
                    <a:pt x="3172991" y="6661277"/>
                    <a:pt x="3628659" y="6763529"/>
                    <a:pt x="4102171" y="6763529"/>
                  </a:cubicBezTo>
                  <a:cubicBezTo>
                    <a:pt x="4621030" y="6763529"/>
                    <a:pt x="4940657" y="6439515"/>
                    <a:pt x="5506765" y="5818405"/>
                  </a:cubicBezTo>
                  <a:cubicBezTo>
                    <a:pt x="5636225" y="5676365"/>
                    <a:pt x="5770072" y="5529498"/>
                    <a:pt x="5914160" y="5382925"/>
                  </a:cubicBezTo>
                  <a:cubicBezTo>
                    <a:pt x="6290981" y="4999374"/>
                    <a:pt x="6638252" y="4813450"/>
                    <a:pt x="6891758" y="4677848"/>
                  </a:cubicBezTo>
                  <a:cubicBezTo>
                    <a:pt x="7016098" y="4611144"/>
                    <a:pt x="7114398" y="4558629"/>
                    <a:pt x="7158868" y="4511965"/>
                  </a:cubicBezTo>
                  <a:cubicBezTo>
                    <a:pt x="7208604" y="4459742"/>
                    <a:pt x="7260974" y="4341693"/>
                    <a:pt x="7306320" y="4179467"/>
                  </a:cubicBezTo>
                  <a:cubicBezTo>
                    <a:pt x="7422466" y="3764174"/>
                    <a:pt x="7425540" y="3328547"/>
                    <a:pt x="7315828" y="2884730"/>
                  </a:cubicBezTo>
                  <a:cubicBezTo>
                    <a:pt x="7210506" y="2459197"/>
                    <a:pt x="6999129" y="2028984"/>
                    <a:pt x="6704519" y="1640752"/>
                  </a:cubicBezTo>
                  <a:cubicBezTo>
                    <a:pt x="6369826" y="1199861"/>
                    <a:pt x="5943562" y="827136"/>
                    <a:pt x="5471805" y="563096"/>
                  </a:cubicBezTo>
                  <a:cubicBezTo>
                    <a:pt x="5011311" y="305349"/>
                    <a:pt x="4537651" y="169161"/>
                    <a:pt x="4102025" y="169161"/>
                  </a:cubicBezTo>
                  <a:close/>
                  <a:moveTo>
                    <a:pt x="1815426" y="0"/>
                  </a:moveTo>
                  <a:lnTo>
                    <a:pt x="6228114" y="0"/>
                  </a:lnTo>
                  <a:lnTo>
                    <a:pt x="6378838" y="104569"/>
                  </a:lnTo>
                  <a:cubicBezTo>
                    <a:pt x="7701449" y="1070221"/>
                    <a:pt x="8614337" y="2759472"/>
                    <a:pt x="8151535" y="4415712"/>
                  </a:cubicBezTo>
                  <a:cubicBezTo>
                    <a:pt x="7841710" y="5524525"/>
                    <a:pt x="7282330" y="5242495"/>
                    <a:pt x="6540097" y="5998038"/>
                  </a:cubicBezTo>
                  <a:cubicBezTo>
                    <a:pt x="6261706" y="6281367"/>
                    <a:pt x="6008555" y="6583271"/>
                    <a:pt x="5741125" y="6849976"/>
                  </a:cubicBezTo>
                  <a:lnTo>
                    <a:pt x="5732797" y="6858000"/>
                  </a:lnTo>
                  <a:lnTo>
                    <a:pt x="1711956" y="6858000"/>
                  </a:lnTo>
                  <a:lnTo>
                    <a:pt x="1631859" y="6799706"/>
                  </a:lnTo>
                  <a:cubicBezTo>
                    <a:pt x="1402830" y="6623620"/>
                    <a:pt x="1192523" y="6423644"/>
                    <a:pt x="1004515" y="6203417"/>
                  </a:cubicBezTo>
                  <a:cubicBezTo>
                    <a:pt x="378870" y="5470546"/>
                    <a:pt x="0" y="4513427"/>
                    <a:pt x="0" y="3466345"/>
                  </a:cubicBezTo>
                  <a:cubicBezTo>
                    <a:pt x="0" y="2025290"/>
                    <a:pt x="717408" y="754744"/>
                    <a:pt x="1808555" y="448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27">
              <a:extLst>
                <a:ext uri="{FF2B5EF4-FFF2-40B4-BE49-F238E27FC236}">
                  <a16:creationId xmlns:a16="http://schemas.microsoft.com/office/drawing/2014/main" xmlns="" id="{FEEDAA96-38BD-4AC0-8E5F-CF74F5C718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20219" y="-3810"/>
              <a:ext cx="8273365" cy="6858000"/>
            </a:xfrm>
            <a:custGeom>
              <a:avLst/>
              <a:gdLst>
                <a:gd name="connsiteX0" fmla="*/ 1616062 w 8273365"/>
                <a:gd name="connsiteY0" fmla="*/ 0 h 6858000"/>
                <a:gd name="connsiteX1" fmla="*/ 3206514 w 8273365"/>
                <a:gd name="connsiteY1" fmla="*/ 0 h 6858000"/>
                <a:gd name="connsiteX2" fmla="*/ 3122517 w 8273365"/>
                <a:gd name="connsiteY2" fmla="*/ 23655 h 6858000"/>
                <a:gd name="connsiteX3" fmla="*/ 1723196 w 8273365"/>
                <a:gd name="connsiteY3" fmla="*/ 880747 h 6858000"/>
                <a:gd name="connsiteX4" fmla="*/ 997786 w 8273365"/>
                <a:gd name="connsiteY4" fmla="*/ 1975811 h 6858000"/>
                <a:gd name="connsiteX5" fmla="*/ 731408 w 8273365"/>
                <a:gd name="connsiteY5" fmla="*/ 3320136 h 6858000"/>
                <a:gd name="connsiteX6" fmla="*/ 952731 w 8273365"/>
                <a:gd name="connsiteY6" fmla="*/ 4550071 h 6858000"/>
                <a:gd name="connsiteX7" fmla="*/ 1560970 w 8273365"/>
                <a:gd name="connsiteY7" fmla="*/ 5582379 h 6858000"/>
                <a:gd name="connsiteX8" fmla="*/ 2685142 w 8273365"/>
                <a:gd name="connsiteY8" fmla="*/ 6445587 h 6858000"/>
                <a:gd name="connsiteX9" fmla="*/ 4102171 w 8273365"/>
                <a:gd name="connsiteY9" fmla="*/ 6763602 h 6858000"/>
                <a:gd name="connsiteX10" fmla="*/ 4840307 w 8273365"/>
                <a:gd name="connsiteY10" fmla="*/ 6518434 h 6858000"/>
                <a:gd name="connsiteX11" fmla="*/ 5614867 w 8273365"/>
                <a:gd name="connsiteY11" fmla="*/ 5770643 h 6858000"/>
                <a:gd name="connsiteX12" fmla="*/ 6018458 w 8273365"/>
                <a:gd name="connsiteY12" fmla="*/ 5339114 h 6858000"/>
                <a:gd name="connsiteX13" fmla="*/ 6960802 w 8273365"/>
                <a:gd name="connsiteY13" fmla="*/ 4660514 h 6858000"/>
                <a:gd name="connsiteX14" fmla="*/ 7264776 w 8273365"/>
                <a:gd name="connsiteY14" fmla="*/ 4466544 h 6858000"/>
                <a:gd name="connsiteX15" fmla="*/ 7447190 w 8273365"/>
                <a:gd name="connsiteY15" fmla="*/ 4072462 h 6858000"/>
                <a:gd name="connsiteX16" fmla="*/ 7457722 w 8273365"/>
                <a:gd name="connsiteY16" fmla="*/ 2703268 h 6858000"/>
                <a:gd name="connsiteX17" fmla="*/ 6820959 w 8273365"/>
                <a:gd name="connsiteY17" fmla="*/ 1406044 h 6858000"/>
                <a:gd name="connsiteX18" fmla="*/ 5543190 w 8273365"/>
                <a:gd name="connsiteY18" fmla="*/ 289185 h 6858000"/>
                <a:gd name="connsiteX19" fmla="*/ 4996775 w 8273365"/>
                <a:gd name="connsiteY19" fmla="*/ 40060 h 6858000"/>
                <a:gd name="connsiteX20" fmla="*/ 4871645 w 8273365"/>
                <a:gd name="connsiteY20" fmla="*/ 0 h 6858000"/>
                <a:gd name="connsiteX21" fmla="*/ 6433093 w 8273365"/>
                <a:gd name="connsiteY21" fmla="*/ 0 h 6858000"/>
                <a:gd name="connsiteX22" fmla="*/ 6564891 w 8273365"/>
                <a:gd name="connsiteY22" fmla="*/ 101152 h 6858000"/>
                <a:gd name="connsiteX23" fmla="*/ 8151535 w 8273365"/>
                <a:gd name="connsiteY23" fmla="*/ 4269504 h 6858000"/>
                <a:gd name="connsiteX24" fmla="*/ 6540097 w 8273365"/>
                <a:gd name="connsiteY24" fmla="*/ 5851830 h 6858000"/>
                <a:gd name="connsiteX25" fmla="*/ 5606037 w 8273365"/>
                <a:gd name="connsiteY25" fmla="*/ 6833938 h 6858000"/>
                <a:gd name="connsiteX26" fmla="*/ 5578888 w 8273365"/>
                <a:gd name="connsiteY26" fmla="*/ 6858000 h 6858000"/>
                <a:gd name="connsiteX27" fmla="*/ 1925521 w 8273365"/>
                <a:gd name="connsiteY27" fmla="*/ 6858000 h 6858000"/>
                <a:gd name="connsiteX28" fmla="*/ 1807085 w 8273365"/>
                <a:gd name="connsiteY28" fmla="*/ 6781026 h 6858000"/>
                <a:gd name="connsiteX29" fmla="*/ 1004515 w 8273365"/>
                <a:gd name="connsiteY29" fmla="*/ 6057209 h 6858000"/>
                <a:gd name="connsiteX30" fmla="*/ 0 w 8273365"/>
                <a:gd name="connsiteY30" fmla="*/ 3320136 h 6858000"/>
                <a:gd name="connsiteX31" fmla="*/ 1492767 w 8273365"/>
                <a:gd name="connsiteY31" fmla="*/ 986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73365" h="6858000">
                  <a:moveTo>
                    <a:pt x="1616062" y="0"/>
                  </a:moveTo>
                  <a:lnTo>
                    <a:pt x="3206514" y="0"/>
                  </a:lnTo>
                  <a:lnTo>
                    <a:pt x="3122517" y="23655"/>
                  </a:lnTo>
                  <a:cubicBezTo>
                    <a:pt x="2599902" y="185042"/>
                    <a:pt x="2120807" y="476097"/>
                    <a:pt x="1723196" y="880747"/>
                  </a:cubicBezTo>
                  <a:cubicBezTo>
                    <a:pt x="1412348" y="1197008"/>
                    <a:pt x="1168351" y="1565490"/>
                    <a:pt x="997786" y="1975811"/>
                  </a:cubicBezTo>
                  <a:cubicBezTo>
                    <a:pt x="821078" y="2401050"/>
                    <a:pt x="731408" y="2853352"/>
                    <a:pt x="731408" y="3320136"/>
                  </a:cubicBezTo>
                  <a:cubicBezTo>
                    <a:pt x="731408" y="3744353"/>
                    <a:pt x="805864" y="4158182"/>
                    <a:pt x="952731" y="4550071"/>
                  </a:cubicBezTo>
                  <a:cubicBezTo>
                    <a:pt x="1094331" y="4928208"/>
                    <a:pt x="1298980" y="5275627"/>
                    <a:pt x="1560970" y="5582379"/>
                  </a:cubicBezTo>
                  <a:cubicBezTo>
                    <a:pt x="1870793" y="5945304"/>
                    <a:pt x="2259610" y="6243718"/>
                    <a:pt x="2685142" y="6445587"/>
                  </a:cubicBezTo>
                  <a:cubicBezTo>
                    <a:pt x="3130131" y="6656669"/>
                    <a:pt x="3606861" y="6763602"/>
                    <a:pt x="4102171" y="6763602"/>
                  </a:cubicBezTo>
                  <a:cubicBezTo>
                    <a:pt x="4371914" y="6763602"/>
                    <a:pt x="4599528" y="6687974"/>
                    <a:pt x="4840307" y="6518434"/>
                  </a:cubicBezTo>
                  <a:cubicBezTo>
                    <a:pt x="5099811" y="6335729"/>
                    <a:pt x="5349951" y="6061159"/>
                    <a:pt x="5614867" y="5770643"/>
                  </a:cubicBezTo>
                  <a:cubicBezTo>
                    <a:pt x="5743449" y="5629628"/>
                    <a:pt x="5876273" y="5483786"/>
                    <a:pt x="6018458" y="5339114"/>
                  </a:cubicBezTo>
                  <a:cubicBezTo>
                    <a:pt x="6379773" y="4971361"/>
                    <a:pt x="6715635" y="4791728"/>
                    <a:pt x="6960802" y="4660514"/>
                  </a:cubicBezTo>
                  <a:cubicBezTo>
                    <a:pt x="7116154" y="4577280"/>
                    <a:pt x="7206994" y="4527251"/>
                    <a:pt x="7264776" y="4466544"/>
                  </a:cubicBezTo>
                  <a:cubicBezTo>
                    <a:pt x="7332650" y="4395306"/>
                    <a:pt x="7394089" y="4262628"/>
                    <a:pt x="7447190" y="4072462"/>
                  </a:cubicBezTo>
                  <a:cubicBezTo>
                    <a:pt x="7570066" y="3632594"/>
                    <a:pt x="7573576" y="3171954"/>
                    <a:pt x="7457722" y="2703268"/>
                  </a:cubicBezTo>
                  <a:cubicBezTo>
                    <a:pt x="7347718" y="2258572"/>
                    <a:pt x="7127565" y="1810073"/>
                    <a:pt x="6820959" y="1406044"/>
                  </a:cubicBezTo>
                  <a:cubicBezTo>
                    <a:pt x="6474271" y="949207"/>
                    <a:pt x="6032355" y="563024"/>
                    <a:pt x="5543190" y="289185"/>
                  </a:cubicBezTo>
                  <a:cubicBezTo>
                    <a:pt x="5362386" y="187977"/>
                    <a:pt x="5179299" y="104665"/>
                    <a:pt x="4996775" y="40060"/>
                  </a:cubicBezTo>
                  <a:lnTo>
                    <a:pt x="4871645" y="0"/>
                  </a:lnTo>
                  <a:lnTo>
                    <a:pt x="6433093" y="0"/>
                  </a:lnTo>
                  <a:lnTo>
                    <a:pt x="6564891" y="101152"/>
                  </a:lnTo>
                  <a:cubicBezTo>
                    <a:pt x="7785271" y="1084819"/>
                    <a:pt x="8592299" y="2692132"/>
                    <a:pt x="8151535" y="4269504"/>
                  </a:cubicBezTo>
                  <a:cubicBezTo>
                    <a:pt x="7841710" y="5378317"/>
                    <a:pt x="7282330" y="5096287"/>
                    <a:pt x="6540097" y="5851830"/>
                  </a:cubicBezTo>
                  <a:cubicBezTo>
                    <a:pt x="6215307" y="6182380"/>
                    <a:pt x="5924872" y="6538214"/>
                    <a:pt x="5606037" y="6833938"/>
                  </a:cubicBezTo>
                  <a:lnTo>
                    <a:pt x="5578888" y="6858000"/>
                  </a:lnTo>
                  <a:lnTo>
                    <a:pt x="1925521" y="6858000"/>
                  </a:lnTo>
                  <a:lnTo>
                    <a:pt x="1807085" y="6781026"/>
                  </a:lnTo>
                  <a:cubicBezTo>
                    <a:pt x="1509378" y="6576133"/>
                    <a:pt x="1239525" y="6332492"/>
                    <a:pt x="1004515" y="6057209"/>
                  </a:cubicBezTo>
                  <a:cubicBezTo>
                    <a:pt x="378870" y="5324338"/>
                    <a:pt x="0" y="4367220"/>
                    <a:pt x="0" y="3320136"/>
                  </a:cubicBezTo>
                  <a:cubicBezTo>
                    <a:pt x="0" y="2023187"/>
                    <a:pt x="581101" y="864350"/>
                    <a:pt x="1492767" y="98612"/>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xmlns="" id="{D000679E-B592-4134-AC05-8EC80BBC4D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37594" y="-3810"/>
              <a:ext cx="8219860" cy="6858000"/>
            </a:xfrm>
            <a:custGeom>
              <a:avLst/>
              <a:gdLst>
                <a:gd name="connsiteX0" fmla="*/ 5534366 w 8219860"/>
                <a:gd name="connsiteY0" fmla="*/ 0 h 6858000"/>
                <a:gd name="connsiteX1" fmla="*/ 6263243 w 8219860"/>
                <a:gd name="connsiteY1" fmla="*/ 0 h 6858000"/>
                <a:gd name="connsiteX2" fmla="*/ 6295307 w 8219860"/>
                <a:gd name="connsiteY2" fmla="*/ 21377 h 6858000"/>
                <a:gd name="connsiteX3" fmla="*/ 6907056 w 8219860"/>
                <a:gd name="connsiteY3" fmla="*/ 522976 h 6858000"/>
                <a:gd name="connsiteX4" fmla="*/ 7434107 w 8219860"/>
                <a:gd name="connsiteY4" fmla="*/ 1119513 h 6858000"/>
                <a:gd name="connsiteX5" fmla="*/ 7856130 w 8219860"/>
                <a:gd name="connsiteY5" fmla="*/ 1802940 h 6858000"/>
                <a:gd name="connsiteX6" fmla="*/ 8019380 w 8219860"/>
                <a:gd name="connsiteY6" fmla="*/ 2174201 h 6858000"/>
                <a:gd name="connsiteX7" fmla="*/ 8054634 w 8219860"/>
                <a:gd name="connsiteY7" fmla="*/ 2269723 h 6858000"/>
                <a:gd name="connsiteX8" fmla="*/ 8086962 w 8219860"/>
                <a:gd name="connsiteY8" fmla="*/ 2366562 h 6858000"/>
                <a:gd name="connsiteX9" fmla="*/ 8115633 w 8219860"/>
                <a:gd name="connsiteY9" fmla="*/ 2464717 h 6858000"/>
                <a:gd name="connsiteX10" fmla="*/ 8140794 w 8219860"/>
                <a:gd name="connsiteY10" fmla="*/ 2563895 h 6858000"/>
                <a:gd name="connsiteX11" fmla="*/ 8218615 w 8219860"/>
                <a:gd name="connsiteY11" fmla="*/ 3378975 h 6858000"/>
                <a:gd name="connsiteX12" fmla="*/ 8175170 w 8219860"/>
                <a:gd name="connsiteY12" fmla="*/ 3786370 h 6858000"/>
                <a:gd name="connsiteX13" fmla="*/ 8073943 w 8219860"/>
                <a:gd name="connsiteY13" fmla="*/ 4180891 h 6858000"/>
                <a:gd name="connsiteX14" fmla="*/ 7939071 w 8219860"/>
                <a:gd name="connsiteY14" fmla="*/ 4562246 h 6858000"/>
                <a:gd name="connsiteX15" fmla="*/ 7854229 w 8219860"/>
                <a:gd name="connsiteY15" fmla="*/ 4751828 h 6858000"/>
                <a:gd name="connsiteX16" fmla="*/ 7745102 w 8219860"/>
                <a:gd name="connsiteY16" fmla="*/ 4936435 h 6858000"/>
                <a:gd name="connsiteX17" fmla="*/ 7605403 w 8219860"/>
                <a:gd name="connsiteY17" fmla="*/ 5106852 h 6858000"/>
                <a:gd name="connsiteX18" fmla="*/ 7524949 w 8219860"/>
                <a:gd name="connsiteY18" fmla="*/ 5182481 h 6858000"/>
                <a:gd name="connsiteX19" fmla="*/ 7440106 w 8219860"/>
                <a:gd name="connsiteY19" fmla="*/ 5250208 h 6858000"/>
                <a:gd name="connsiteX20" fmla="*/ 7101758 w 8219860"/>
                <a:gd name="connsiteY20" fmla="*/ 5463633 h 6858000"/>
                <a:gd name="connsiteX21" fmla="*/ 6804366 w 8219860"/>
                <a:gd name="connsiteY21" fmla="*/ 5657895 h 6858000"/>
                <a:gd name="connsiteX22" fmla="*/ 6671103 w 8219860"/>
                <a:gd name="connsiteY22" fmla="*/ 5765704 h 6858000"/>
                <a:gd name="connsiteX23" fmla="*/ 6545887 w 8219860"/>
                <a:gd name="connsiteY23" fmla="*/ 5882583 h 6858000"/>
                <a:gd name="connsiteX24" fmla="*/ 6485473 w 8219860"/>
                <a:gd name="connsiteY24" fmla="*/ 5945046 h 6858000"/>
                <a:gd name="connsiteX25" fmla="*/ 6423303 w 8219860"/>
                <a:gd name="connsiteY25" fmla="*/ 6011604 h 6858000"/>
                <a:gd name="connsiteX26" fmla="*/ 6298672 w 8219860"/>
                <a:gd name="connsiteY26" fmla="*/ 6146768 h 6858000"/>
                <a:gd name="connsiteX27" fmla="*/ 6040923 w 8219860"/>
                <a:gd name="connsiteY27" fmla="*/ 6418997 h 6858000"/>
                <a:gd name="connsiteX28" fmla="*/ 5907662 w 8219860"/>
                <a:gd name="connsiteY28" fmla="*/ 6555769 h 6858000"/>
                <a:gd name="connsiteX29" fmla="*/ 5769864 w 8219860"/>
                <a:gd name="connsiteY29" fmla="*/ 6691081 h 6858000"/>
                <a:gd name="connsiteX30" fmla="*/ 5581270 w 8219860"/>
                <a:gd name="connsiteY30" fmla="*/ 6858000 h 6858000"/>
                <a:gd name="connsiteX31" fmla="*/ 5057635 w 8219860"/>
                <a:gd name="connsiteY31" fmla="*/ 6858000 h 6858000"/>
                <a:gd name="connsiteX32" fmla="*/ 5112401 w 8219860"/>
                <a:gd name="connsiteY32" fmla="*/ 6812805 h 6858000"/>
                <a:gd name="connsiteX33" fmla="*/ 5241495 w 8219860"/>
                <a:gd name="connsiteY33" fmla="*/ 6689617 h 6858000"/>
                <a:gd name="connsiteX34" fmla="*/ 5485639 w 8219860"/>
                <a:gd name="connsiteY34" fmla="*/ 6421192 h 6858000"/>
                <a:gd name="connsiteX35" fmla="*/ 5603981 w 8219860"/>
                <a:gd name="connsiteY35" fmla="*/ 6279592 h 6858000"/>
                <a:gd name="connsiteX36" fmla="*/ 5722615 w 8219860"/>
                <a:gd name="connsiteY36" fmla="*/ 6135503 h 6858000"/>
                <a:gd name="connsiteX37" fmla="*/ 5967636 w 8219860"/>
                <a:gd name="connsiteY37" fmla="*/ 5845135 h 6858000"/>
                <a:gd name="connsiteX38" fmla="*/ 6099583 w 8219860"/>
                <a:gd name="connsiteY38" fmla="*/ 5703828 h 6858000"/>
                <a:gd name="connsiteX39" fmla="*/ 6168189 w 8219860"/>
                <a:gd name="connsiteY39" fmla="*/ 5634490 h 6858000"/>
                <a:gd name="connsiteX40" fmla="*/ 6241769 w 8219860"/>
                <a:gd name="connsiteY40" fmla="*/ 5564129 h 6858000"/>
                <a:gd name="connsiteX41" fmla="*/ 6567684 w 8219860"/>
                <a:gd name="connsiteY41" fmla="*/ 5312962 h 6858000"/>
                <a:gd name="connsiteX42" fmla="*/ 6918466 w 8219860"/>
                <a:gd name="connsiteY42" fmla="*/ 5121628 h 6858000"/>
                <a:gd name="connsiteX43" fmla="*/ 7084202 w 8219860"/>
                <a:gd name="connsiteY43" fmla="*/ 5039856 h 6858000"/>
                <a:gd name="connsiteX44" fmla="*/ 7231508 w 8219860"/>
                <a:gd name="connsiteY44" fmla="*/ 4955159 h 6858000"/>
                <a:gd name="connsiteX45" fmla="*/ 7455757 w 8219860"/>
                <a:gd name="connsiteY45" fmla="*/ 4736907 h 6858000"/>
                <a:gd name="connsiteX46" fmla="*/ 7597796 w 8219860"/>
                <a:gd name="connsiteY46" fmla="*/ 4437761 h 6858000"/>
                <a:gd name="connsiteX47" fmla="*/ 7667720 w 8219860"/>
                <a:gd name="connsiteY47" fmla="*/ 4093562 h 6858000"/>
                <a:gd name="connsiteX48" fmla="*/ 7680008 w 8219860"/>
                <a:gd name="connsiteY48" fmla="*/ 3742632 h 6858000"/>
                <a:gd name="connsiteX49" fmla="*/ 7657188 w 8219860"/>
                <a:gd name="connsiteY49" fmla="*/ 3396237 h 6858000"/>
                <a:gd name="connsiteX50" fmla="*/ 7604818 w 8219860"/>
                <a:gd name="connsiteY50" fmla="*/ 3055255 h 6858000"/>
                <a:gd name="connsiteX51" fmla="*/ 7522900 w 8219860"/>
                <a:gd name="connsiteY51" fmla="*/ 2720270 h 6858000"/>
                <a:gd name="connsiteX52" fmla="*/ 7299968 w 8219860"/>
                <a:gd name="connsiteY52" fmla="*/ 2062442 h 6858000"/>
                <a:gd name="connsiteX53" fmla="*/ 6971566 w 8219860"/>
                <a:gd name="connsiteY53" fmla="*/ 1438698 h 6858000"/>
                <a:gd name="connsiteX54" fmla="*/ 6771307 w 8219860"/>
                <a:gd name="connsiteY54" fmla="*/ 1144380 h 6858000"/>
                <a:gd name="connsiteX55" fmla="*/ 6547935 w 8219860"/>
                <a:gd name="connsiteY55" fmla="*/ 865129 h 6858000"/>
                <a:gd name="connsiteX56" fmla="*/ 6037997 w 8219860"/>
                <a:gd name="connsiteY56" fmla="*/ 359872 h 6858000"/>
                <a:gd name="connsiteX57" fmla="*/ 5602369 w 8219860"/>
                <a:gd name="connsiteY57" fmla="*/ 40572 h 6858000"/>
                <a:gd name="connsiteX58" fmla="*/ 1689206 w 8219860"/>
                <a:gd name="connsiteY58" fmla="*/ 0 h 6858000"/>
                <a:gd name="connsiteX59" fmla="*/ 2580244 w 8219860"/>
                <a:gd name="connsiteY59" fmla="*/ 0 h 6858000"/>
                <a:gd name="connsiteX60" fmla="*/ 2556490 w 8219860"/>
                <a:gd name="connsiteY60" fmla="*/ 13997 h 6858000"/>
                <a:gd name="connsiteX61" fmla="*/ 2125407 w 8219860"/>
                <a:gd name="connsiteY61" fmla="*/ 323156 h 6858000"/>
                <a:gd name="connsiteX62" fmla="*/ 1859322 w 8219860"/>
                <a:gd name="connsiteY62" fmla="*/ 553842 h 6858000"/>
                <a:gd name="connsiteX63" fmla="*/ 1607425 w 8219860"/>
                <a:gd name="connsiteY63" fmla="*/ 799741 h 6858000"/>
                <a:gd name="connsiteX64" fmla="*/ 861829 w 8219860"/>
                <a:gd name="connsiteY64" fmla="*/ 1987400 h 6858000"/>
                <a:gd name="connsiteX65" fmla="*/ 661422 w 8219860"/>
                <a:gd name="connsiteY65" fmla="*/ 2660149 h 6858000"/>
                <a:gd name="connsiteX66" fmla="*/ 608323 w 8219860"/>
                <a:gd name="connsiteY66" fmla="*/ 3006544 h 6858000"/>
                <a:gd name="connsiteX67" fmla="*/ 584625 w 8219860"/>
                <a:gd name="connsiteY67" fmla="*/ 3355571 h 6858000"/>
                <a:gd name="connsiteX68" fmla="*/ 589891 w 8219860"/>
                <a:gd name="connsiteY68" fmla="*/ 3705330 h 6858000"/>
                <a:gd name="connsiteX69" fmla="*/ 623389 w 8219860"/>
                <a:gd name="connsiteY69" fmla="*/ 4053626 h 6858000"/>
                <a:gd name="connsiteX70" fmla="*/ 787078 w 8219860"/>
                <a:gd name="connsiteY70" fmla="*/ 4735736 h 6858000"/>
                <a:gd name="connsiteX71" fmla="*/ 1081251 w 8219860"/>
                <a:gd name="connsiteY71" fmla="*/ 5376742 h 6858000"/>
                <a:gd name="connsiteX72" fmla="*/ 1274196 w 8219860"/>
                <a:gd name="connsiteY72" fmla="*/ 5674278 h 6858000"/>
                <a:gd name="connsiteX73" fmla="*/ 1381274 w 8219860"/>
                <a:gd name="connsiteY73" fmla="*/ 5816170 h 6858000"/>
                <a:gd name="connsiteX74" fmla="*/ 1495959 w 8219860"/>
                <a:gd name="connsiteY74" fmla="*/ 5953677 h 6858000"/>
                <a:gd name="connsiteX75" fmla="*/ 2013356 w 8219860"/>
                <a:gd name="connsiteY75" fmla="*/ 6450448 h 6858000"/>
                <a:gd name="connsiteX76" fmla="*/ 2083865 w 8219860"/>
                <a:gd name="connsiteY76" fmla="*/ 6506327 h 6858000"/>
                <a:gd name="connsiteX77" fmla="*/ 2155688 w 8219860"/>
                <a:gd name="connsiteY77" fmla="*/ 6560744 h 6858000"/>
                <a:gd name="connsiteX78" fmla="*/ 2228537 w 8219860"/>
                <a:gd name="connsiteY78" fmla="*/ 6613844 h 6858000"/>
                <a:gd name="connsiteX79" fmla="*/ 2302700 w 8219860"/>
                <a:gd name="connsiteY79" fmla="*/ 6665190 h 6858000"/>
                <a:gd name="connsiteX80" fmla="*/ 2610915 w 8219860"/>
                <a:gd name="connsiteY80" fmla="*/ 6853454 h 6858000"/>
                <a:gd name="connsiteX81" fmla="*/ 2619731 w 8219860"/>
                <a:gd name="connsiteY81" fmla="*/ 6858000 h 6858000"/>
                <a:gd name="connsiteX82" fmla="*/ 1931408 w 8219860"/>
                <a:gd name="connsiteY82" fmla="*/ 6858000 h 6858000"/>
                <a:gd name="connsiteX83" fmla="*/ 1782231 w 8219860"/>
                <a:gd name="connsiteY83" fmla="*/ 6759101 h 6858000"/>
                <a:gd name="connsiteX84" fmla="*/ 1179844 w 8219860"/>
                <a:gd name="connsiteY84" fmla="*/ 6247262 h 6858000"/>
                <a:gd name="connsiteX85" fmla="*/ 677221 w 8219860"/>
                <a:gd name="connsiteY85" fmla="*/ 5628784 h 6858000"/>
                <a:gd name="connsiteX86" fmla="*/ 302740 w 8219860"/>
                <a:gd name="connsiteY86" fmla="*/ 4919612 h 6858000"/>
                <a:gd name="connsiteX87" fmla="*/ 71615 w 8219860"/>
                <a:gd name="connsiteY87" fmla="*/ 4147685 h 6858000"/>
                <a:gd name="connsiteX88" fmla="*/ 14420 w 8219860"/>
                <a:gd name="connsiteY88" fmla="*/ 3747313 h 6858000"/>
                <a:gd name="connsiteX89" fmla="*/ 815 w 8219860"/>
                <a:gd name="connsiteY89" fmla="*/ 3342991 h 6858000"/>
                <a:gd name="connsiteX90" fmla="*/ 29340 w 8219860"/>
                <a:gd name="connsiteY90" fmla="*/ 2939692 h 6858000"/>
                <a:gd name="connsiteX91" fmla="*/ 97946 w 8219860"/>
                <a:gd name="connsiteY91" fmla="*/ 2541660 h 6858000"/>
                <a:gd name="connsiteX92" fmla="*/ 341358 w 8219860"/>
                <a:gd name="connsiteY92" fmla="*/ 1774268 h 6858000"/>
                <a:gd name="connsiteX93" fmla="*/ 1212758 w 8219860"/>
                <a:gd name="connsiteY93" fmla="*/ 432721 h 6858000"/>
                <a:gd name="connsiteX94" fmla="*/ 1499908 w 8219860"/>
                <a:gd name="connsiteY94" fmla="*/ 150982 h 6858000"/>
                <a:gd name="connsiteX95" fmla="*/ 1655863 w 8219860"/>
                <a:gd name="connsiteY95" fmla="*/ 235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219860" h="6858000">
                  <a:moveTo>
                    <a:pt x="5534366" y="0"/>
                  </a:moveTo>
                  <a:lnTo>
                    <a:pt x="6263243" y="0"/>
                  </a:lnTo>
                  <a:lnTo>
                    <a:pt x="6295307" y="21377"/>
                  </a:lnTo>
                  <a:cubicBezTo>
                    <a:pt x="6511218" y="172340"/>
                    <a:pt x="6716597" y="339247"/>
                    <a:pt x="6907056" y="522976"/>
                  </a:cubicBezTo>
                  <a:cubicBezTo>
                    <a:pt x="7097514" y="706706"/>
                    <a:pt x="7274807" y="905503"/>
                    <a:pt x="7434107" y="1119513"/>
                  </a:cubicBezTo>
                  <a:cubicBezTo>
                    <a:pt x="7593992" y="1333084"/>
                    <a:pt x="7735155" y="1562014"/>
                    <a:pt x="7856130" y="1802940"/>
                  </a:cubicBezTo>
                  <a:cubicBezTo>
                    <a:pt x="7916105" y="1923621"/>
                    <a:pt x="7970376" y="2047668"/>
                    <a:pt x="8019380" y="2174201"/>
                  </a:cubicBezTo>
                  <a:cubicBezTo>
                    <a:pt x="8031375" y="2205944"/>
                    <a:pt x="8043808" y="2237541"/>
                    <a:pt x="8054634" y="2269723"/>
                  </a:cubicBezTo>
                  <a:lnTo>
                    <a:pt x="8086962" y="2366562"/>
                  </a:lnTo>
                  <a:lnTo>
                    <a:pt x="8115633" y="2464717"/>
                  </a:lnTo>
                  <a:cubicBezTo>
                    <a:pt x="8124995" y="2497484"/>
                    <a:pt x="8132602" y="2530836"/>
                    <a:pt x="8140794" y="2563895"/>
                  </a:cubicBezTo>
                  <a:cubicBezTo>
                    <a:pt x="8203402" y="2829836"/>
                    <a:pt x="8225636" y="3105576"/>
                    <a:pt x="8218615" y="3378975"/>
                  </a:cubicBezTo>
                  <a:cubicBezTo>
                    <a:pt x="8214958" y="3515749"/>
                    <a:pt x="8200476" y="3652229"/>
                    <a:pt x="8175170" y="3786370"/>
                  </a:cubicBezTo>
                  <a:cubicBezTo>
                    <a:pt x="8149716" y="3920510"/>
                    <a:pt x="8114462" y="4052163"/>
                    <a:pt x="8073943" y="4180891"/>
                  </a:cubicBezTo>
                  <a:cubicBezTo>
                    <a:pt x="8033570" y="4309911"/>
                    <a:pt x="7990270" y="4435421"/>
                    <a:pt x="7939071" y="4562246"/>
                  </a:cubicBezTo>
                  <a:cubicBezTo>
                    <a:pt x="7913472" y="4625587"/>
                    <a:pt x="7885678" y="4688926"/>
                    <a:pt x="7854229" y="4751828"/>
                  </a:cubicBezTo>
                  <a:cubicBezTo>
                    <a:pt x="7822193" y="4814437"/>
                    <a:pt x="7786792" y="4876752"/>
                    <a:pt x="7745102" y="4936435"/>
                  </a:cubicBezTo>
                  <a:cubicBezTo>
                    <a:pt x="7703998" y="4996411"/>
                    <a:pt x="7657040" y="5053899"/>
                    <a:pt x="7605403" y="5106852"/>
                  </a:cubicBezTo>
                  <a:cubicBezTo>
                    <a:pt x="7579512" y="5133183"/>
                    <a:pt x="7552596" y="5158489"/>
                    <a:pt x="7524949" y="5182481"/>
                  </a:cubicBezTo>
                  <a:cubicBezTo>
                    <a:pt x="7497301" y="5206323"/>
                    <a:pt x="7468776" y="5228704"/>
                    <a:pt x="7440106" y="5250208"/>
                  </a:cubicBezTo>
                  <a:cubicBezTo>
                    <a:pt x="7324836" y="5335930"/>
                    <a:pt x="7208103" y="5400146"/>
                    <a:pt x="7101758" y="5463633"/>
                  </a:cubicBezTo>
                  <a:cubicBezTo>
                    <a:pt x="6994825" y="5526533"/>
                    <a:pt x="6896230" y="5588996"/>
                    <a:pt x="6804366" y="5657895"/>
                  </a:cubicBezTo>
                  <a:cubicBezTo>
                    <a:pt x="6758141" y="5691978"/>
                    <a:pt x="6713965" y="5728110"/>
                    <a:pt x="6671103" y="5765704"/>
                  </a:cubicBezTo>
                  <a:cubicBezTo>
                    <a:pt x="6627952" y="5802860"/>
                    <a:pt x="6586408" y="5842209"/>
                    <a:pt x="6545887" y="5882583"/>
                  </a:cubicBezTo>
                  <a:cubicBezTo>
                    <a:pt x="6525407" y="5903062"/>
                    <a:pt x="6506245" y="5923103"/>
                    <a:pt x="6485473" y="5945046"/>
                  </a:cubicBezTo>
                  <a:lnTo>
                    <a:pt x="6423303" y="6011604"/>
                  </a:lnTo>
                  <a:lnTo>
                    <a:pt x="6298672" y="6146768"/>
                  </a:lnTo>
                  <a:cubicBezTo>
                    <a:pt x="6214853" y="6237315"/>
                    <a:pt x="6128400" y="6327572"/>
                    <a:pt x="6040923" y="6418997"/>
                  </a:cubicBezTo>
                  <a:cubicBezTo>
                    <a:pt x="5997186" y="6464637"/>
                    <a:pt x="5952569" y="6510130"/>
                    <a:pt x="5907662" y="6555769"/>
                  </a:cubicBezTo>
                  <a:cubicBezTo>
                    <a:pt x="5862460" y="6601118"/>
                    <a:pt x="5816528" y="6646172"/>
                    <a:pt x="5769864" y="6691081"/>
                  </a:cubicBezTo>
                  <a:lnTo>
                    <a:pt x="5581270" y="6858000"/>
                  </a:lnTo>
                  <a:lnTo>
                    <a:pt x="5057635" y="6858000"/>
                  </a:lnTo>
                  <a:lnTo>
                    <a:pt x="5112401" y="6812805"/>
                  </a:lnTo>
                  <a:cubicBezTo>
                    <a:pt x="5156505" y="6773364"/>
                    <a:pt x="5199439" y="6732113"/>
                    <a:pt x="5241495" y="6689617"/>
                  </a:cubicBezTo>
                  <a:cubicBezTo>
                    <a:pt x="5325753" y="6604628"/>
                    <a:pt x="5405916" y="6513934"/>
                    <a:pt x="5485639" y="6421192"/>
                  </a:cubicBezTo>
                  <a:cubicBezTo>
                    <a:pt x="5525427" y="6374674"/>
                    <a:pt x="5564631" y="6327425"/>
                    <a:pt x="5603981" y="6279592"/>
                  </a:cubicBezTo>
                  <a:lnTo>
                    <a:pt x="5722615" y="6135503"/>
                  </a:lnTo>
                  <a:cubicBezTo>
                    <a:pt x="5802339" y="6038957"/>
                    <a:pt x="5882062" y="5940510"/>
                    <a:pt x="5967636" y="5845135"/>
                  </a:cubicBezTo>
                  <a:cubicBezTo>
                    <a:pt x="6010496" y="5797446"/>
                    <a:pt x="6054381" y="5750345"/>
                    <a:pt x="6099583" y="5703828"/>
                  </a:cubicBezTo>
                  <a:lnTo>
                    <a:pt x="6168189" y="5634490"/>
                  </a:lnTo>
                  <a:cubicBezTo>
                    <a:pt x="6191300" y="5611524"/>
                    <a:pt x="6216754" y="5587094"/>
                    <a:pt x="6241769" y="5564129"/>
                  </a:cubicBezTo>
                  <a:cubicBezTo>
                    <a:pt x="6342117" y="5470948"/>
                    <a:pt x="6452414" y="5386688"/>
                    <a:pt x="6567684" y="5312962"/>
                  </a:cubicBezTo>
                  <a:cubicBezTo>
                    <a:pt x="6682806" y="5238945"/>
                    <a:pt x="6803635" y="5177360"/>
                    <a:pt x="6918466" y="5121628"/>
                  </a:cubicBezTo>
                  <a:cubicBezTo>
                    <a:pt x="6975808" y="5093833"/>
                    <a:pt x="7031688" y="5067211"/>
                    <a:pt x="7084202" y="5039856"/>
                  </a:cubicBezTo>
                  <a:cubicBezTo>
                    <a:pt x="7136864" y="5012793"/>
                    <a:pt x="7186453" y="4985439"/>
                    <a:pt x="7231508" y="4955159"/>
                  </a:cubicBezTo>
                  <a:cubicBezTo>
                    <a:pt x="7322202" y="4895476"/>
                    <a:pt x="7395635" y="4824530"/>
                    <a:pt x="7455757" y="4736907"/>
                  </a:cubicBezTo>
                  <a:cubicBezTo>
                    <a:pt x="7515440" y="4649431"/>
                    <a:pt x="7562543" y="4547326"/>
                    <a:pt x="7597796" y="4437761"/>
                  </a:cubicBezTo>
                  <a:cubicBezTo>
                    <a:pt x="7632758" y="4328343"/>
                    <a:pt x="7655139" y="4210293"/>
                    <a:pt x="7667720" y="4093562"/>
                  </a:cubicBezTo>
                  <a:cubicBezTo>
                    <a:pt x="7679860" y="3976389"/>
                    <a:pt x="7682494" y="3858925"/>
                    <a:pt x="7680008" y="3742632"/>
                  </a:cubicBezTo>
                  <a:cubicBezTo>
                    <a:pt x="7676350" y="3626192"/>
                    <a:pt x="7668451" y="3510776"/>
                    <a:pt x="7657188" y="3396237"/>
                  </a:cubicBezTo>
                  <a:cubicBezTo>
                    <a:pt x="7645923" y="3281699"/>
                    <a:pt x="7628808" y="3167745"/>
                    <a:pt x="7604818" y="3055255"/>
                  </a:cubicBezTo>
                  <a:cubicBezTo>
                    <a:pt x="7581120" y="2942618"/>
                    <a:pt x="7552888" y="2831298"/>
                    <a:pt x="7522900" y="2720270"/>
                  </a:cubicBezTo>
                  <a:cubicBezTo>
                    <a:pt x="7462926" y="2498361"/>
                    <a:pt x="7392418" y="2277038"/>
                    <a:pt x="7299968" y="2062442"/>
                  </a:cubicBezTo>
                  <a:cubicBezTo>
                    <a:pt x="7207518" y="1847847"/>
                    <a:pt x="7097514" y="1639104"/>
                    <a:pt x="6971566" y="1438698"/>
                  </a:cubicBezTo>
                  <a:cubicBezTo>
                    <a:pt x="6908226" y="1338642"/>
                    <a:pt x="6841668" y="1240340"/>
                    <a:pt x="6771307" y="1144380"/>
                  </a:cubicBezTo>
                  <a:cubicBezTo>
                    <a:pt x="6700945" y="1048419"/>
                    <a:pt x="6625903" y="955677"/>
                    <a:pt x="6547935" y="865129"/>
                  </a:cubicBezTo>
                  <a:cubicBezTo>
                    <a:pt x="6392438" y="683740"/>
                    <a:pt x="6221873" y="514199"/>
                    <a:pt x="6037997" y="359872"/>
                  </a:cubicBezTo>
                  <a:cubicBezTo>
                    <a:pt x="5900420" y="243689"/>
                    <a:pt x="5754861" y="136638"/>
                    <a:pt x="5602369" y="40572"/>
                  </a:cubicBezTo>
                  <a:close/>
                  <a:moveTo>
                    <a:pt x="1689206" y="0"/>
                  </a:moveTo>
                  <a:lnTo>
                    <a:pt x="2580244" y="0"/>
                  </a:lnTo>
                  <a:lnTo>
                    <a:pt x="2556490" y="13997"/>
                  </a:lnTo>
                  <a:cubicBezTo>
                    <a:pt x="2405637" y="107875"/>
                    <a:pt x="2262108" y="212018"/>
                    <a:pt x="2125407" y="323156"/>
                  </a:cubicBezTo>
                  <a:cubicBezTo>
                    <a:pt x="2033982" y="397174"/>
                    <a:pt x="1946944" y="475874"/>
                    <a:pt x="1859322" y="553842"/>
                  </a:cubicBezTo>
                  <a:cubicBezTo>
                    <a:pt x="1771699" y="631664"/>
                    <a:pt x="1686271" y="712557"/>
                    <a:pt x="1607425" y="799741"/>
                  </a:cubicBezTo>
                  <a:cubicBezTo>
                    <a:pt x="1289847" y="1146281"/>
                    <a:pt x="1036342" y="1551627"/>
                    <a:pt x="861829" y="1987400"/>
                  </a:cubicBezTo>
                  <a:cubicBezTo>
                    <a:pt x="774499" y="2205213"/>
                    <a:pt x="707062" y="2430780"/>
                    <a:pt x="661422" y="2660149"/>
                  </a:cubicBezTo>
                  <a:cubicBezTo>
                    <a:pt x="638750" y="2774834"/>
                    <a:pt x="621196" y="2890541"/>
                    <a:pt x="608323" y="3006544"/>
                  </a:cubicBezTo>
                  <a:cubicBezTo>
                    <a:pt x="595888" y="3122545"/>
                    <a:pt x="587990" y="3239131"/>
                    <a:pt x="584625" y="3355571"/>
                  </a:cubicBezTo>
                  <a:cubicBezTo>
                    <a:pt x="581699" y="3472156"/>
                    <a:pt x="582578" y="3588890"/>
                    <a:pt x="589891" y="3705330"/>
                  </a:cubicBezTo>
                  <a:cubicBezTo>
                    <a:pt x="595742" y="3821770"/>
                    <a:pt x="607591" y="3937917"/>
                    <a:pt x="623389" y="4053626"/>
                  </a:cubicBezTo>
                  <a:cubicBezTo>
                    <a:pt x="655864" y="4284896"/>
                    <a:pt x="709988" y="4513828"/>
                    <a:pt x="787078" y="4735736"/>
                  </a:cubicBezTo>
                  <a:cubicBezTo>
                    <a:pt x="864023" y="4957499"/>
                    <a:pt x="962324" y="5172825"/>
                    <a:pt x="1081251" y="5376742"/>
                  </a:cubicBezTo>
                  <a:cubicBezTo>
                    <a:pt x="1140934" y="5478553"/>
                    <a:pt x="1205152" y="5578172"/>
                    <a:pt x="1274196" y="5674278"/>
                  </a:cubicBezTo>
                  <a:cubicBezTo>
                    <a:pt x="1308571" y="5722552"/>
                    <a:pt x="1344557" y="5769654"/>
                    <a:pt x="1381274" y="5816170"/>
                  </a:cubicBezTo>
                  <a:cubicBezTo>
                    <a:pt x="1418575" y="5862543"/>
                    <a:pt x="1456608" y="5908622"/>
                    <a:pt x="1495959" y="5953677"/>
                  </a:cubicBezTo>
                  <a:cubicBezTo>
                    <a:pt x="1652919" y="6133894"/>
                    <a:pt x="1826555" y="6300071"/>
                    <a:pt x="2013356" y="6450448"/>
                  </a:cubicBezTo>
                  <a:cubicBezTo>
                    <a:pt x="2037053" y="6468879"/>
                    <a:pt x="2060020" y="6488188"/>
                    <a:pt x="2083865" y="6506327"/>
                  </a:cubicBezTo>
                  <a:lnTo>
                    <a:pt x="2155688" y="6560744"/>
                  </a:lnTo>
                  <a:lnTo>
                    <a:pt x="2228537" y="6613844"/>
                  </a:lnTo>
                  <a:lnTo>
                    <a:pt x="2302700" y="6665190"/>
                  </a:lnTo>
                  <a:cubicBezTo>
                    <a:pt x="2402465" y="6732186"/>
                    <a:pt x="2505008" y="6795525"/>
                    <a:pt x="2610915" y="6853454"/>
                  </a:cubicBezTo>
                  <a:lnTo>
                    <a:pt x="2619731" y="6858000"/>
                  </a:lnTo>
                  <a:lnTo>
                    <a:pt x="1931408" y="6858000"/>
                  </a:lnTo>
                  <a:lnTo>
                    <a:pt x="1782231" y="6759101"/>
                  </a:lnTo>
                  <a:cubicBezTo>
                    <a:pt x="1566612" y="6607846"/>
                    <a:pt x="1365329" y="6435527"/>
                    <a:pt x="1179844" y="6247262"/>
                  </a:cubicBezTo>
                  <a:cubicBezTo>
                    <a:pt x="994506" y="6059437"/>
                    <a:pt x="824235" y="5851280"/>
                    <a:pt x="677221" y="5628784"/>
                  </a:cubicBezTo>
                  <a:cubicBezTo>
                    <a:pt x="530062" y="5405851"/>
                    <a:pt x="404700" y="5167998"/>
                    <a:pt x="302740" y="4919612"/>
                  </a:cubicBezTo>
                  <a:cubicBezTo>
                    <a:pt x="200636" y="4671373"/>
                    <a:pt x="123692" y="4412162"/>
                    <a:pt x="71615" y="4147685"/>
                  </a:cubicBezTo>
                  <a:cubicBezTo>
                    <a:pt x="45285" y="4015446"/>
                    <a:pt x="26854" y="3881599"/>
                    <a:pt x="14420" y="3747313"/>
                  </a:cubicBezTo>
                  <a:cubicBezTo>
                    <a:pt x="3595" y="3612880"/>
                    <a:pt x="-2256" y="3477862"/>
                    <a:pt x="815" y="3342991"/>
                  </a:cubicBezTo>
                  <a:cubicBezTo>
                    <a:pt x="3156" y="3208119"/>
                    <a:pt x="12811" y="3073394"/>
                    <a:pt x="29340" y="2939692"/>
                  </a:cubicBezTo>
                  <a:cubicBezTo>
                    <a:pt x="45578" y="2805845"/>
                    <a:pt x="68690" y="2673022"/>
                    <a:pt x="97946" y="2541660"/>
                  </a:cubicBezTo>
                  <a:cubicBezTo>
                    <a:pt x="156167" y="2278939"/>
                    <a:pt x="237791" y="2021777"/>
                    <a:pt x="341358" y="1774268"/>
                  </a:cubicBezTo>
                  <a:cubicBezTo>
                    <a:pt x="548640" y="1279252"/>
                    <a:pt x="844567" y="822415"/>
                    <a:pt x="1212758" y="432721"/>
                  </a:cubicBezTo>
                  <a:cubicBezTo>
                    <a:pt x="1305208" y="335736"/>
                    <a:pt x="1399705" y="240506"/>
                    <a:pt x="1499908" y="150982"/>
                  </a:cubicBezTo>
                  <a:cubicBezTo>
                    <a:pt x="1550010" y="106294"/>
                    <a:pt x="1602232" y="64018"/>
                    <a:pt x="1655863" y="2359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0" name="Freeform: Shape 29">
              <a:extLst>
                <a:ext uri="{FF2B5EF4-FFF2-40B4-BE49-F238E27FC236}">
                  <a16:creationId xmlns:a16="http://schemas.microsoft.com/office/drawing/2014/main" xmlns="" id="{EC2EF310-93E6-4F72-B482-07BF5CFBB0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365807" y="-3810"/>
              <a:ext cx="8870393" cy="6858000"/>
            </a:xfrm>
            <a:custGeom>
              <a:avLst/>
              <a:gdLst>
                <a:gd name="connsiteX0" fmla="*/ 6200652 w 8899328"/>
                <a:gd name="connsiteY0" fmla="*/ 0 h 6858000"/>
                <a:gd name="connsiteX1" fmla="*/ 7036991 w 8899328"/>
                <a:gd name="connsiteY1" fmla="*/ 0 h 6858000"/>
                <a:gd name="connsiteX2" fmla="*/ 7111956 w 8899328"/>
                <a:gd name="connsiteY2" fmla="*/ 52444 h 6858000"/>
                <a:gd name="connsiteX3" fmla="*/ 8899328 w 8899328"/>
                <a:gd name="connsiteY3" fmla="*/ 3560285 h 6858000"/>
                <a:gd name="connsiteX4" fmla="*/ 7441506 w 8899328"/>
                <a:gd name="connsiteY4" fmla="*/ 6800585 h 6858000"/>
                <a:gd name="connsiteX5" fmla="*/ 7374130 w 8899328"/>
                <a:gd name="connsiteY5" fmla="*/ 6858000 h 6858000"/>
                <a:gd name="connsiteX6" fmla="*/ 5835221 w 8899328"/>
                <a:gd name="connsiteY6" fmla="*/ 6858000 h 6858000"/>
                <a:gd name="connsiteX7" fmla="*/ 5891385 w 8899328"/>
                <a:gd name="connsiteY7" fmla="*/ 6810175 h 6858000"/>
                <a:gd name="connsiteX8" fmla="*/ 6032854 w 8899328"/>
                <a:gd name="connsiteY8" fmla="*/ 6677494 h 6858000"/>
                <a:gd name="connsiteX9" fmla="*/ 6170584 w 8899328"/>
                <a:gd name="connsiteY9" fmla="*/ 6539762 h 6858000"/>
                <a:gd name="connsiteX10" fmla="*/ 6305296 w 8899328"/>
                <a:gd name="connsiteY10" fmla="*/ 6398150 h 6858000"/>
                <a:gd name="connsiteX11" fmla="*/ 6572709 w 8899328"/>
                <a:gd name="connsiteY11" fmla="*/ 6110468 h 6858000"/>
                <a:gd name="connsiteX12" fmla="*/ 6707707 w 8899328"/>
                <a:gd name="connsiteY12" fmla="*/ 5966410 h 6858000"/>
                <a:gd name="connsiteX13" fmla="*/ 6846876 w 8899328"/>
                <a:gd name="connsiteY13" fmla="*/ 5823934 h 6858000"/>
                <a:gd name="connsiteX14" fmla="*/ 7497863 w 8899328"/>
                <a:gd name="connsiteY14" fmla="*/ 5348633 h 6858000"/>
                <a:gd name="connsiteX15" fmla="*/ 7825226 w 8899328"/>
                <a:gd name="connsiteY15" fmla="*/ 5147788 h 6858000"/>
                <a:gd name="connsiteX16" fmla="*/ 8071216 w 8899328"/>
                <a:gd name="connsiteY16" fmla="*/ 4893890 h 6858000"/>
                <a:gd name="connsiteX17" fmla="*/ 8224043 w 8899328"/>
                <a:gd name="connsiteY17" fmla="*/ 4570985 h 6858000"/>
                <a:gd name="connsiteX18" fmla="*/ 8315049 w 8899328"/>
                <a:gd name="connsiteY18" fmla="*/ 4212279 h 6858000"/>
                <a:gd name="connsiteX19" fmla="*/ 8330721 w 8899328"/>
                <a:gd name="connsiteY19" fmla="*/ 4120699 h 6858000"/>
                <a:gd name="connsiteX20" fmla="*/ 8343947 w 8899328"/>
                <a:gd name="connsiteY20" fmla="*/ 4028973 h 6858000"/>
                <a:gd name="connsiteX21" fmla="*/ 8353867 w 8899328"/>
                <a:gd name="connsiteY21" fmla="*/ 3936961 h 6858000"/>
                <a:gd name="connsiteX22" fmla="*/ 8361055 w 8899328"/>
                <a:gd name="connsiteY22" fmla="*/ 3844661 h 6858000"/>
                <a:gd name="connsiteX23" fmla="*/ 8365083 w 8899328"/>
                <a:gd name="connsiteY23" fmla="*/ 3475748 h 6858000"/>
                <a:gd name="connsiteX24" fmla="*/ 8359475 w 8899328"/>
                <a:gd name="connsiteY24" fmla="*/ 3383736 h 6858000"/>
                <a:gd name="connsiteX25" fmla="*/ 8350992 w 8899328"/>
                <a:gd name="connsiteY25" fmla="*/ 3292012 h 6858000"/>
                <a:gd name="connsiteX26" fmla="*/ 8340497 w 8899328"/>
                <a:gd name="connsiteY26" fmla="*/ 3200431 h 6858000"/>
                <a:gd name="connsiteX27" fmla="*/ 8327557 w 8899328"/>
                <a:gd name="connsiteY27" fmla="*/ 3109137 h 6858000"/>
                <a:gd name="connsiteX28" fmla="*/ 8252222 w 8899328"/>
                <a:gd name="connsiteY28" fmla="*/ 2747843 h 6858000"/>
                <a:gd name="connsiteX29" fmla="*/ 7998038 w 8899328"/>
                <a:gd name="connsiteY29" fmla="*/ 2051137 h 6858000"/>
                <a:gd name="connsiteX30" fmla="*/ 7825803 w 8899328"/>
                <a:gd name="connsiteY30" fmla="*/ 1719174 h 6858000"/>
                <a:gd name="connsiteX31" fmla="*/ 7627401 w 8899328"/>
                <a:gd name="connsiteY31" fmla="*/ 1399431 h 6858000"/>
                <a:gd name="connsiteX32" fmla="*/ 7404557 w 8899328"/>
                <a:gd name="connsiteY32" fmla="*/ 1093490 h 6858000"/>
                <a:gd name="connsiteX33" fmla="*/ 7157849 w 8899328"/>
                <a:gd name="connsiteY33" fmla="*/ 803362 h 6858000"/>
                <a:gd name="connsiteX34" fmla="*/ 6889001 w 8899328"/>
                <a:gd name="connsiteY34" fmla="*/ 530489 h 6858000"/>
                <a:gd name="connsiteX35" fmla="*/ 6597149 w 8899328"/>
                <a:gd name="connsiteY35" fmla="*/ 279180 h 6858000"/>
                <a:gd name="connsiteX36" fmla="*/ 6283731 w 8899328"/>
                <a:gd name="connsiteY36" fmla="*/ 51736 h 6858000"/>
                <a:gd name="connsiteX37" fmla="*/ 1862338 w 8899328"/>
                <a:gd name="connsiteY37" fmla="*/ 0 h 6858000"/>
                <a:gd name="connsiteX38" fmla="*/ 2555184 w 8899328"/>
                <a:gd name="connsiteY38" fmla="*/ 0 h 6858000"/>
                <a:gd name="connsiteX39" fmla="*/ 2420890 w 8899328"/>
                <a:gd name="connsiteY39" fmla="*/ 86030 h 6858000"/>
                <a:gd name="connsiteX40" fmla="*/ 1703381 w 8899328"/>
                <a:gd name="connsiteY40" fmla="*/ 715375 h 6858000"/>
                <a:gd name="connsiteX41" fmla="*/ 923719 w 8899328"/>
                <a:gd name="connsiteY41" fmla="*/ 1986010 h 6858000"/>
                <a:gd name="connsiteX42" fmla="*/ 717122 w 8899328"/>
                <a:gd name="connsiteY42" fmla="*/ 2694936 h 6858000"/>
                <a:gd name="connsiteX43" fmla="*/ 646244 w 8899328"/>
                <a:gd name="connsiteY43" fmla="*/ 3427730 h 6858000"/>
                <a:gd name="connsiteX44" fmla="*/ 707346 w 8899328"/>
                <a:gd name="connsiteY44" fmla="*/ 4160522 h 6858000"/>
                <a:gd name="connsiteX45" fmla="*/ 902872 w 8899328"/>
                <a:gd name="connsiteY45" fmla="*/ 4869880 h 6858000"/>
                <a:gd name="connsiteX46" fmla="*/ 1677359 w 8899328"/>
                <a:gd name="connsiteY46" fmla="*/ 6124701 h 6858000"/>
                <a:gd name="connsiteX47" fmla="*/ 2547624 w 8899328"/>
                <a:gd name="connsiteY47" fmla="*/ 6829930 h 6858000"/>
                <a:gd name="connsiteX48" fmla="*/ 2596857 w 8899328"/>
                <a:gd name="connsiteY48" fmla="*/ 6858000 h 6858000"/>
                <a:gd name="connsiteX49" fmla="*/ 1525198 w 8899328"/>
                <a:gd name="connsiteY49" fmla="*/ 6858000 h 6858000"/>
                <a:gd name="connsiteX50" fmla="*/ 1457823 w 8899328"/>
                <a:gd name="connsiteY50" fmla="*/ 6800585 h 6858000"/>
                <a:gd name="connsiteX51" fmla="*/ 0 w 8899328"/>
                <a:gd name="connsiteY51" fmla="*/ 3560285 h 6858000"/>
                <a:gd name="connsiteX52" fmla="*/ 1787372 w 8899328"/>
                <a:gd name="connsiteY52" fmla="*/ 52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899328" h="6858000">
                  <a:moveTo>
                    <a:pt x="6200652" y="0"/>
                  </a:moveTo>
                  <a:lnTo>
                    <a:pt x="7036991" y="0"/>
                  </a:lnTo>
                  <a:lnTo>
                    <a:pt x="7111956" y="52444"/>
                  </a:lnTo>
                  <a:cubicBezTo>
                    <a:pt x="8196995" y="850732"/>
                    <a:pt x="8899328" y="2124819"/>
                    <a:pt x="8899328" y="3560285"/>
                  </a:cubicBezTo>
                  <a:cubicBezTo>
                    <a:pt x="8899328" y="4844649"/>
                    <a:pt x="8337073" y="5999820"/>
                    <a:pt x="7441506" y="6800585"/>
                  </a:cubicBezTo>
                  <a:lnTo>
                    <a:pt x="7374130" y="6858000"/>
                  </a:lnTo>
                  <a:lnTo>
                    <a:pt x="5835221" y="6858000"/>
                  </a:lnTo>
                  <a:lnTo>
                    <a:pt x="5891385" y="6810175"/>
                  </a:lnTo>
                  <a:cubicBezTo>
                    <a:pt x="5939440" y="6767098"/>
                    <a:pt x="5986561" y="6722781"/>
                    <a:pt x="6032854" y="6677494"/>
                  </a:cubicBezTo>
                  <a:cubicBezTo>
                    <a:pt x="6079290" y="6632350"/>
                    <a:pt x="6125297" y="6586487"/>
                    <a:pt x="6170584" y="6539762"/>
                  </a:cubicBezTo>
                  <a:cubicBezTo>
                    <a:pt x="6215872" y="6493038"/>
                    <a:pt x="6260585" y="6445738"/>
                    <a:pt x="6305296" y="6398150"/>
                  </a:cubicBezTo>
                  <a:cubicBezTo>
                    <a:pt x="6394865" y="6303119"/>
                    <a:pt x="6483283" y="6206649"/>
                    <a:pt x="6572709" y="6110468"/>
                  </a:cubicBezTo>
                  <a:lnTo>
                    <a:pt x="6707707" y="5966410"/>
                  </a:lnTo>
                  <a:cubicBezTo>
                    <a:pt x="6752995" y="5918535"/>
                    <a:pt x="6798426" y="5871090"/>
                    <a:pt x="6846876" y="5823934"/>
                  </a:cubicBezTo>
                  <a:cubicBezTo>
                    <a:pt x="7037227" y="5634303"/>
                    <a:pt x="7265821" y="5478169"/>
                    <a:pt x="7497863" y="5348633"/>
                  </a:cubicBezTo>
                  <a:cubicBezTo>
                    <a:pt x="7612735" y="5282499"/>
                    <a:pt x="7726745" y="5220534"/>
                    <a:pt x="7825226" y="5147788"/>
                  </a:cubicBezTo>
                  <a:cubicBezTo>
                    <a:pt x="7924139" y="5075471"/>
                    <a:pt x="8006807" y="4992085"/>
                    <a:pt x="8071216" y="4893890"/>
                  </a:cubicBezTo>
                  <a:cubicBezTo>
                    <a:pt x="8136631" y="4796702"/>
                    <a:pt x="8185081" y="4686430"/>
                    <a:pt x="8224043" y="4570985"/>
                  </a:cubicBezTo>
                  <a:cubicBezTo>
                    <a:pt x="8263005" y="4455537"/>
                    <a:pt x="8292046" y="4334053"/>
                    <a:pt x="8315049" y="4212279"/>
                  </a:cubicBezTo>
                  <a:cubicBezTo>
                    <a:pt x="8320225" y="4181657"/>
                    <a:pt x="8326407" y="4151321"/>
                    <a:pt x="8330721" y="4120699"/>
                  </a:cubicBezTo>
                  <a:lnTo>
                    <a:pt x="8343947" y="4028973"/>
                  </a:lnTo>
                  <a:lnTo>
                    <a:pt x="8353867" y="3936961"/>
                  </a:lnTo>
                  <a:cubicBezTo>
                    <a:pt x="8357605" y="3906338"/>
                    <a:pt x="8358468" y="3875427"/>
                    <a:pt x="8361055" y="3844661"/>
                  </a:cubicBezTo>
                  <a:cubicBezTo>
                    <a:pt x="8369825" y="3721738"/>
                    <a:pt x="8369969" y="3598527"/>
                    <a:pt x="8365083" y="3475748"/>
                  </a:cubicBezTo>
                  <a:lnTo>
                    <a:pt x="8359475" y="3383736"/>
                  </a:lnTo>
                  <a:cubicBezTo>
                    <a:pt x="8357031" y="3353114"/>
                    <a:pt x="8353723" y="3322634"/>
                    <a:pt x="8350992" y="3292012"/>
                  </a:cubicBezTo>
                  <a:cubicBezTo>
                    <a:pt x="8348549" y="3261388"/>
                    <a:pt x="8343947" y="3230909"/>
                    <a:pt x="8340497" y="3200431"/>
                  </a:cubicBezTo>
                  <a:cubicBezTo>
                    <a:pt x="8337333" y="3169807"/>
                    <a:pt x="8332301" y="3139471"/>
                    <a:pt x="8327557" y="3109137"/>
                  </a:cubicBezTo>
                  <a:cubicBezTo>
                    <a:pt x="8308293" y="2987651"/>
                    <a:pt x="8283133" y="2867173"/>
                    <a:pt x="8252222" y="2747843"/>
                  </a:cubicBezTo>
                  <a:cubicBezTo>
                    <a:pt x="8188963" y="2509618"/>
                    <a:pt x="8103565" y="2276424"/>
                    <a:pt x="7998038" y="2051137"/>
                  </a:cubicBezTo>
                  <a:cubicBezTo>
                    <a:pt x="7945131" y="1938709"/>
                    <a:pt x="7887767" y="1827864"/>
                    <a:pt x="7825803" y="1719174"/>
                  </a:cubicBezTo>
                  <a:cubicBezTo>
                    <a:pt x="7764413" y="1610196"/>
                    <a:pt x="7697704" y="1503807"/>
                    <a:pt x="7627401" y="1399431"/>
                  </a:cubicBezTo>
                  <a:cubicBezTo>
                    <a:pt x="7557241" y="1295054"/>
                    <a:pt x="7482337" y="1193408"/>
                    <a:pt x="7404557" y="1093490"/>
                  </a:cubicBezTo>
                  <a:cubicBezTo>
                    <a:pt x="7326203" y="994145"/>
                    <a:pt x="7243824" y="897388"/>
                    <a:pt x="7157849" y="803362"/>
                  </a:cubicBezTo>
                  <a:cubicBezTo>
                    <a:pt x="7071731" y="709624"/>
                    <a:pt x="6982739" y="617755"/>
                    <a:pt x="6889001" y="530489"/>
                  </a:cubicBezTo>
                  <a:cubicBezTo>
                    <a:pt x="6795407" y="443077"/>
                    <a:pt x="6698076" y="359115"/>
                    <a:pt x="6597149" y="279180"/>
                  </a:cubicBezTo>
                  <a:cubicBezTo>
                    <a:pt x="6496223" y="199244"/>
                    <a:pt x="6391846" y="122902"/>
                    <a:pt x="6283731" y="51736"/>
                  </a:cubicBezTo>
                  <a:close/>
                  <a:moveTo>
                    <a:pt x="1862338" y="0"/>
                  </a:moveTo>
                  <a:lnTo>
                    <a:pt x="2555184" y="0"/>
                  </a:lnTo>
                  <a:lnTo>
                    <a:pt x="2420890" y="86030"/>
                  </a:lnTo>
                  <a:cubicBezTo>
                    <a:pt x="2154693" y="266478"/>
                    <a:pt x="1913733" y="479863"/>
                    <a:pt x="1703381" y="715375"/>
                  </a:cubicBezTo>
                  <a:cubicBezTo>
                    <a:pt x="1365810" y="1092339"/>
                    <a:pt x="1104149" y="1525660"/>
                    <a:pt x="923719" y="1986010"/>
                  </a:cubicBezTo>
                  <a:cubicBezTo>
                    <a:pt x="833720" y="2216041"/>
                    <a:pt x="763129" y="2453260"/>
                    <a:pt x="717122" y="2694936"/>
                  </a:cubicBezTo>
                  <a:cubicBezTo>
                    <a:pt x="671259" y="2936614"/>
                    <a:pt x="647538" y="3182027"/>
                    <a:pt x="646244" y="3427730"/>
                  </a:cubicBezTo>
                  <a:cubicBezTo>
                    <a:pt x="644376" y="3673432"/>
                    <a:pt x="665077" y="3918845"/>
                    <a:pt x="707346" y="4160522"/>
                  </a:cubicBezTo>
                  <a:cubicBezTo>
                    <a:pt x="749183" y="4402342"/>
                    <a:pt x="816035" y="4639849"/>
                    <a:pt x="902872" y="4869880"/>
                  </a:cubicBezTo>
                  <a:cubicBezTo>
                    <a:pt x="1077984" y="5329367"/>
                    <a:pt x="1339500" y="5759239"/>
                    <a:pt x="1677359" y="6124701"/>
                  </a:cubicBezTo>
                  <a:cubicBezTo>
                    <a:pt x="1930752" y="6398797"/>
                    <a:pt x="2225066" y="6636097"/>
                    <a:pt x="2547624" y="6829930"/>
                  </a:cubicBezTo>
                  <a:lnTo>
                    <a:pt x="2596857" y="6858000"/>
                  </a:lnTo>
                  <a:lnTo>
                    <a:pt x="1525198" y="6858000"/>
                  </a:lnTo>
                  <a:lnTo>
                    <a:pt x="1457823" y="6800585"/>
                  </a:lnTo>
                  <a:cubicBezTo>
                    <a:pt x="562255" y="5999820"/>
                    <a:pt x="0" y="4844649"/>
                    <a:pt x="0" y="3560285"/>
                  </a:cubicBezTo>
                  <a:cubicBezTo>
                    <a:pt x="0" y="2124819"/>
                    <a:pt x="702333" y="850732"/>
                    <a:pt x="1787372" y="5244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31" name="Freeform: Shape 30">
              <a:extLst>
                <a:ext uri="{FF2B5EF4-FFF2-40B4-BE49-F238E27FC236}">
                  <a16:creationId xmlns:a16="http://schemas.microsoft.com/office/drawing/2014/main" xmlns="" id="{100AB910-B0C2-495C-AFD9-34F51C9D45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3810"/>
              <a:ext cx="12192000" cy="6858000"/>
            </a:xfrm>
            <a:custGeom>
              <a:avLst/>
              <a:gdLst>
                <a:gd name="connsiteX0" fmla="*/ 8201697 w 12192000"/>
                <a:gd name="connsiteY0" fmla="*/ 0 h 6858001"/>
                <a:gd name="connsiteX1" fmla="*/ 12192000 w 12192000"/>
                <a:gd name="connsiteY1" fmla="*/ 0 h 6858001"/>
                <a:gd name="connsiteX2" fmla="*/ 12192000 w 12192000"/>
                <a:gd name="connsiteY2" fmla="*/ 6858001 h 6858001"/>
                <a:gd name="connsiteX3" fmla="*/ 8460487 w 12192000"/>
                <a:gd name="connsiteY3" fmla="*/ 6858001 h 6858001"/>
                <a:gd name="connsiteX4" fmla="*/ 8553921 w 12192000"/>
                <a:gd name="connsiteY4" fmla="*/ 6784577 h 6858001"/>
                <a:gd name="connsiteX5" fmla="*/ 10092281 w 12192000"/>
                <a:gd name="connsiteY5" fmla="*/ 3522553 h 6858001"/>
                <a:gd name="connsiteX6" fmla="*/ 8228486 w 12192000"/>
                <a:gd name="connsiteY6" fmla="*/ 17174 h 6858001"/>
                <a:gd name="connsiteX7" fmla="*/ 0 w 12192000"/>
                <a:gd name="connsiteY7" fmla="*/ 0 h 6858001"/>
                <a:gd name="connsiteX8" fmla="*/ 3528179 w 12192000"/>
                <a:gd name="connsiteY8" fmla="*/ 0 h 6858001"/>
                <a:gd name="connsiteX9" fmla="*/ 3501391 w 12192000"/>
                <a:gd name="connsiteY9" fmla="*/ 17174 h 6858001"/>
                <a:gd name="connsiteX10" fmla="*/ 1637595 w 12192000"/>
                <a:gd name="connsiteY10" fmla="*/ 3522553 h 6858001"/>
                <a:gd name="connsiteX11" fmla="*/ 3175956 w 12192000"/>
                <a:gd name="connsiteY11" fmla="*/ 6784577 h 6858001"/>
                <a:gd name="connsiteX12" fmla="*/ 3269390 w 12192000"/>
                <a:gd name="connsiteY12" fmla="*/ 6858001 h 6858001"/>
                <a:gd name="connsiteX13" fmla="*/ 0 w 12192000"/>
                <a:gd name="connsiteY13"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1">
                  <a:moveTo>
                    <a:pt x="8201697" y="0"/>
                  </a:moveTo>
                  <a:lnTo>
                    <a:pt x="12192000" y="0"/>
                  </a:lnTo>
                  <a:lnTo>
                    <a:pt x="12192000" y="6858001"/>
                  </a:lnTo>
                  <a:lnTo>
                    <a:pt x="8460487" y="6858001"/>
                  </a:lnTo>
                  <a:lnTo>
                    <a:pt x="8553921" y="6784577"/>
                  </a:lnTo>
                  <a:cubicBezTo>
                    <a:pt x="9493436" y="6009220"/>
                    <a:pt x="10092281" y="4835820"/>
                    <a:pt x="10092281" y="3522553"/>
                  </a:cubicBezTo>
                  <a:cubicBezTo>
                    <a:pt x="10092281" y="2063368"/>
                    <a:pt x="9352966" y="776858"/>
                    <a:pt x="8228486" y="17174"/>
                  </a:cubicBezTo>
                  <a:close/>
                  <a:moveTo>
                    <a:pt x="0" y="0"/>
                  </a:moveTo>
                  <a:lnTo>
                    <a:pt x="3528179" y="0"/>
                  </a:lnTo>
                  <a:lnTo>
                    <a:pt x="3501391" y="17174"/>
                  </a:lnTo>
                  <a:cubicBezTo>
                    <a:pt x="2376910" y="776858"/>
                    <a:pt x="1637595" y="2063368"/>
                    <a:pt x="1637595" y="3522553"/>
                  </a:cubicBezTo>
                  <a:cubicBezTo>
                    <a:pt x="1637595" y="4835820"/>
                    <a:pt x="2236440" y="6009220"/>
                    <a:pt x="3175956" y="6784577"/>
                  </a:cubicBezTo>
                  <a:lnTo>
                    <a:pt x="3269390" y="6858001"/>
                  </a:lnTo>
                  <a:lnTo>
                    <a:pt x="0"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CuadroTexto 3">
            <a:extLst>
              <a:ext uri="{FF2B5EF4-FFF2-40B4-BE49-F238E27FC236}">
                <a16:creationId xmlns:a16="http://schemas.microsoft.com/office/drawing/2014/main" xmlns="" id="{4AF38DE7-E3E5-4469-9BC4-FC4C45324987}"/>
              </a:ext>
            </a:extLst>
          </p:cNvPr>
          <p:cNvSpPr txBox="1"/>
          <p:nvPr/>
        </p:nvSpPr>
        <p:spPr>
          <a:xfrm>
            <a:off x="7113401" y="1249598"/>
            <a:ext cx="2118558" cy="3703001"/>
          </a:xfrm>
          <a:prstGeom prst="rect">
            <a:avLst/>
          </a:prstGeom>
          <a:noFill/>
        </p:spPr>
        <p:txBody>
          <a:bodyPr wrap="square" rtlCol="0">
            <a:spAutoFit/>
          </a:bodyPr>
          <a:lstStyle/>
          <a:p>
            <a:pPr algn="ctr">
              <a:lnSpc>
                <a:spcPct val="150000"/>
              </a:lnSpc>
              <a:spcAft>
                <a:spcPts val="600"/>
              </a:spcAft>
            </a:pPr>
            <a:r>
              <a:rPr lang="es-E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a:t>
            </a:r>
            <a:r>
              <a:rPr lang="es-E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HARD</a:t>
            </a:r>
            <a:r>
              <a:rPr lang="es-E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s-E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WAY</a:t>
            </a:r>
            <a:endParaRPr lang="es-E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xmlns="" id="{F6FC12B2-3ADB-4752-BC1B-C4CB4D94177B}"/>
              </a:ext>
            </a:extLst>
          </p:cNvPr>
          <p:cNvSpPr txBox="1"/>
          <p:nvPr/>
        </p:nvSpPr>
        <p:spPr>
          <a:xfrm>
            <a:off x="48423" y="4447902"/>
            <a:ext cx="2040563" cy="646331"/>
          </a:xfrm>
          <a:prstGeom prst="rect">
            <a:avLst/>
          </a:prstGeom>
          <a:noFill/>
        </p:spPr>
        <p:txBody>
          <a:bodyPr wrap="square" rtlCol="0">
            <a:spAutoFit/>
          </a:bodyPr>
          <a:lstStyle/>
          <a:p>
            <a:pPr algn="ctr">
              <a:spcAft>
                <a:spcPts val="600"/>
              </a:spcAft>
            </a:pPr>
            <a:r>
              <a:rPr lang="en-US" b="1">
                <a:solidFill>
                  <a:schemeClr val="bg2">
                    <a:lumMod val="90000"/>
                  </a:schemeClr>
                </a:solidFill>
                <a:effectLst>
                  <a:outerShdw blurRad="38100" dist="38100" dir="2700000" algn="tl">
                    <a:srgbClr val="000000">
                      <a:alpha val="43137"/>
                    </a:srgbClr>
                  </a:outerShdw>
                </a:effectLst>
              </a:rPr>
              <a:t>Lesson 4 for January 23, 2021</a:t>
            </a:r>
            <a:endParaRPr lang="es-ES" b="1" dirty="0">
              <a:solidFill>
                <a:schemeClr val="bg2">
                  <a:lumMod val="9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352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4E611A8-012E-48AA-A7C2-E1FF915212F0}"/>
              </a:ext>
            </a:extLst>
          </p:cNvPr>
          <p:cNvSpPr txBox="1"/>
          <p:nvPr/>
        </p:nvSpPr>
        <p:spPr>
          <a:xfrm>
            <a:off x="1516170" y="1011924"/>
            <a:ext cx="6985102" cy="3323987"/>
          </a:xfrm>
          <a:prstGeom prst="rect">
            <a:avLst/>
          </a:prstGeom>
          <a:noFill/>
        </p:spPr>
        <p:txBody>
          <a:bodyPr wrap="square">
            <a:spAutoFit/>
          </a:bodyPr>
          <a:lstStyle/>
          <a:p>
            <a:pPr>
              <a:spcBef>
                <a:spcPts val="600"/>
              </a:spcBef>
            </a:pPr>
            <a:r>
              <a:rPr lang="es-ES" sz="2100">
                <a:latin typeface="Cooper Black" panose="0208090404030B020404" pitchFamily="18" charset="0"/>
              </a:rPr>
              <a:t>“</a:t>
            </a:r>
            <a:r>
              <a:rPr lang="en-US" sz="2100">
                <a:latin typeface="Cooper Black" panose="0208090404030B020404" pitchFamily="18" charset="0"/>
              </a:rPr>
              <a:t>Every individual must seek by earnest prayer </a:t>
            </a:r>
            <a:br>
              <a:rPr lang="en-US" sz="2100">
                <a:latin typeface="Cooper Black" panose="0208090404030B020404" pitchFamily="18" charset="0"/>
              </a:rPr>
            </a:br>
            <a:r>
              <a:rPr lang="en-US" sz="2100">
                <a:latin typeface="Cooper Black" panose="0208090404030B020404" pitchFamily="18" charset="0"/>
              </a:rPr>
              <a:t>to know the Word of God for himself, and then to do it […] In all your temporal concerns, in all your cares and anxieties, wait upon the Lord. Put not your trust in princes, nor in the sons of man because they may be in positions of trust. The Lord has united your heart with Him. If you love Him, and are accepted in His service, bring all your burdens, both public and private, to the Lord and wait upon Him.</a:t>
            </a:r>
            <a:r>
              <a:rPr lang="es-ES" sz="2100">
                <a:latin typeface="Cooper Black" panose="0208090404030B020404" pitchFamily="18" charset="0"/>
              </a:rPr>
              <a:t>”</a:t>
            </a:r>
            <a:endParaRPr lang="es-ES" sz="21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57816831-3047-41B0-974F-DEBD4221F287}"/>
              </a:ext>
            </a:extLst>
          </p:cNvPr>
          <p:cNvSpPr txBox="1"/>
          <p:nvPr/>
        </p:nvSpPr>
        <p:spPr>
          <a:xfrm>
            <a:off x="5059739" y="4799392"/>
            <a:ext cx="3784626" cy="369332"/>
          </a:xfrm>
          <a:prstGeom prst="rect">
            <a:avLst/>
          </a:prstGeom>
          <a:noFill/>
        </p:spPr>
        <p:txBody>
          <a:bodyPr wrap="none" rtlCol="0">
            <a:spAutoFit/>
          </a:bodyPr>
          <a:lstStyle/>
          <a:p>
            <a:pPr algn="r"/>
            <a:r>
              <a:rPr lang="en-US" b="1">
                <a:solidFill>
                  <a:schemeClr val="bg1"/>
                </a:solidFill>
                <a:effectLst>
                  <a:outerShdw blurRad="38100" dist="38100" dir="2700000" algn="tl">
                    <a:srgbClr val="000000">
                      <a:alpha val="43137"/>
                    </a:srgbClr>
                  </a:outerShdw>
                </a:effectLst>
              </a:rPr>
              <a:t>E.G.W. (This Day With God, March 14)</a:t>
            </a:r>
            <a:endParaRPr lang="es-E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842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EDA2B705-EB40-46E2-B273-38607B58E33C}"/>
              </a:ext>
            </a:extLst>
          </p:cNvPr>
          <p:cNvSpPr txBox="1"/>
          <p:nvPr/>
        </p:nvSpPr>
        <p:spPr>
          <a:xfrm>
            <a:off x="385050" y="2594975"/>
            <a:ext cx="5662748" cy="2492990"/>
          </a:xfrm>
          <a:prstGeom prst="rect">
            <a:avLst/>
          </a:prstGeom>
          <a:noFill/>
        </p:spPr>
        <p:txBody>
          <a:bodyPr wrap="square" rtlCol="0">
            <a:spAutoFit/>
          </a:bodyPr>
          <a:lstStyle/>
          <a:p>
            <a:pPr>
              <a:spcBef>
                <a:spcPts val="600"/>
              </a:spcBef>
            </a:pPr>
            <a:r>
              <a:rPr lang="es-ES" b="1">
                <a:solidFill>
                  <a:srgbClr val="6140D0"/>
                </a:solidFill>
              </a:rPr>
              <a:t>What will happen?</a:t>
            </a:r>
            <a:endParaRPr lang="es-ES" b="1" dirty="0">
              <a:solidFill>
                <a:srgbClr val="6140D0"/>
              </a:solidFill>
            </a:endParaRPr>
          </a:p>
          <a:p>
            <a:pPr lvl="1">
              <a:spcBef>
                <a:spcPts val="600"/>
              </a:spcBef>
            </a:pPr>
            <a:r>
              <a:rPr lang="en-US" b="1"/>
              <a:t>The Word of God is fulfilled. Isaiah 7:15-16</a:t>
            </a:r>
            <a:endParaRPr lang="es-ES" b="1" dirty="0"/>
          </a:p>
          <a:p>
            <a:pPr lvl="1">
              <a:spcBef>
                <a:spcPts val="600"/>
              </a:spcBef>
            </a:pPr>
            <a:r>
              <a:rPr lang="en-US" b="1"/>
              <a:t>The consequences of disobedience. Isaiah 7:17-25</a:t>
            </a:r>
            <a:endParaRPr lang="es-ES" b="1" dirty="0"/>
          </a:p>
          <a:p>
            <a:pPr lvl="1">
              <a:spcBef>
                <a:spcPts val="600"/>
              </a:spcBef>
            </a:pPr>
            <a:r>
              <a:rPr lang="en-US" b="1"/>
              <a:t>Beaten, but not destroyed. Isaiah 8:1-10</a:t>
            </a:r>
            <a:endParaRPr lang="es-ES" b="1" dirty="0"/>
          </a:p>
          <a:p>
            <a:pPr>
              <a:spcBef>
                <a:spcPts val="600"/>
              </a:spcBef>
            </a:pPr>
            <a:r>
              <a:rPr lang="es-ES" b="1">
                <a:solidFill>
                  <a:srgbClr val="932429"/>
                </a:solidFill>
              </a:rPr>
              <a:t>What should we do?</a:t>
            </a:r>
            <a:endParaRPr lang="es-ES" b="1" dirty="0">
              <a:solidFill>
                <a:srgbClr val="932429"/>
              </a:solidFill>
            </a:endParaRPr>
          </a:p>
          <a:p>
            <a:pPr lvl="1">
              <a:spcBef>
                <a:spcPts val="600"/>
              </a:spcBef>
            </a:pPr>
            <a:r>
              <a:rPr lang="en-US" b="1"/>
              <a:t>Fear the Lord. Isaiah 8:11-15</a:t>
            </a:r>
            <a:endParaRPr lang="es-ES" b="1" dirty="0"/>
          </a:p>
          <a:p>
            <a:pPr lvl="1">
              <a:spcBef>
                <a:spcPts val="600"/>
              </a:spcBef>
            </a:pPr>
            <a:r>
              <a:rPr lang="en-US" b="1"/>
              <a:t>Don’t believe the lies. Isaiah 8:16-22</a:t>
            </a:r>
            <a:endParaRPr lang="es-ES" b="1" dirty="0"/>
          </a:p>
        </p:txBody>
      </p:sp>
      <p:sp>
        <p:nvSpPr>
          <p:cNvPr id="3" name="CuadroTexto 2">
            <a:extLst>
              <a:ext uri="{FF2B5EF4-FFF2-40B4-BE49-F238E27FC236}">
                <a16:creationId xmlns:a16="http://schemas.microsoft.com/office/drawing/2014/main" xmlns="" id="{ABE632E3-7BC9-418C-9B1D-9F90287D49F2}"/>
              </a:ext>
            </a:extLst>
          </p:cNvPr>
          <p:cNvSpPr txBox="1"/>
          <p:nvPr/>
        </p:nvSpPr>
        <p:spPr>
          <a:xfrm>
            <a:off x="2231136" y="192270"/>
            <a:ext cx="3579398" cy="2185214"/>
          </a:xfrm>
          <a:prstGeom prst="rect">
            <a:avLst/>
          </a:prstGeom>
          <a:noFill/>
        </p:spPr>
        <p:txBody>
          <a:bodyPr wrap="square" rtlCol="0">
            <a:spAutoFit/>
          </a:bodyPr>
          <a:lstStyle/>
          <a:p>
            <a:pPr>
              <a:spcBef>
                <a:spcPts val="600"/>
              </a:spcBef>
            </a:pPr>
            <a:r>
              <a:rPr lang="en-US" b="1"/>
              <a:t>Ahaz rejected God’s help to overcome his enemies.</a:t>
            </a:r>
            <a:endParaRPr lang="es-ES" b="1" dirty="0"/>
          </a:p>
          <a:p>
            <a:pPr>
              <a:spcBef>
                <a:spcPts val="600"/>
              </a:spcBef>
            </a:pPr>
            <a:r>
              <a:rPr lang="en-US" b="1"/>
              <a:t>The people of Israel suffered because of the king’s bad decision.</a:t>
            </a:r>
            <a:endParaRPr lang="es-ES" b="1" dirty="0"/>
          </a:p>
          <a:p>
            <a:pPr>
              <a:spcBef>
                <a:spcPts val="600"/>
              </a:spcBef>
            </a:pPr>
            <a:r>
              <a:rPr lang="en-US" b="1"/>
              <a:t>They didn’t want to listen, so they had to learn the lesson the hard way.</a:t>
            </a:r>
            <a:endParaRPr lang="es-ES" b="1" dirty="0"/>
          </a:p>
        </p:txBody>
      </p:sp>
      <p:pic>
        <p:nvPicPr>
          <p:cNvPr id="5" name="Imagen 4">
            <a:extLst>
              <a:ext uri="{FF2B5EF4-FFF2-40B4-BE49-F238E27FC236}">
                <a16:creationId xmlns:a16="http://schemas.microsoft.com/office/drawing/2014/main" xmlns="" id="{B937EAFD-CEE7-4418-98BC-A110AE9CD8C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49522" y="78760"/>
            <a:ext cx="3108402" cy="4696358"/>
          </a:xfrm>
          <a:prstGeom prst="roundRect">
            <a:avLst>
              <a:gd name="adj" fmla="val 8666"/>
            </a:avLst>
          </a:prstGeom>
          <a:ln>
            <a:noFill/>
          </a:ln>
          <a:effectLst>
            <a:outerShdw blurRad="76200" dist="38100" dir="7800000" algn="tl" rotWithShape="0">
              <a:srgbClr val="000000">
                <a:alpha val="40000"/>
              </a:srgbClr>
            </a:outerShdw>
            <a:reflection blurRad="6350" stA="52000" endA="300" endPos="9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n 6">
            <a:extLst>
              <a:ext uri="{FF2B5EF4-FFF2-40B4-BE49-F238E27FC236}">
                <a16:creationId xmlns:a16="http://schemas.microsoft.com/office/drawing/2014/main" xmlns="" id="{018C7BDF-091E-4721-9F94-BDA2F4EC893F}"/>
              </a:ext>
            </a:extLst>
          </p:cNvPr>
          <p:cNvPicPr>
            <a:picLocks noChangeAspect="1"/>
          </p:cNvPicPr>
          <p:nvPr/>
        </p:nvPicPr>
        <p:blipFill>
          <a:blip r:embed="rId4" cstate="print">
            <a:graysc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173857" y="78760"/>
            <a:ext cx="1867084" cy="2377029"/>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a:extLst>
              <a:ext uri="{FF2B5EF4-FFF2-40B4-BE49-F238E27FC236}">
                <a16:creationId xmlns:a16="http://schemas.microsoft.com/office/drawing/2014/main" xmlns="" id="{18193394-3AAF-46BB-9810-25E46E69332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5336" y="4046392"/>
            <a:ext cx="298974" cy="310482"/>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xmlns="" id="{25995B34-E23D-4A5A-9EF0-B49BE58D802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5336" y="2637341"/>
            <a:ext cx="298974" cy="310482"/>
          </a:xfrm>
          <a:prstGeom prst="rect">
            <a:avLst/>
          </a:prstGeom>
          <a:effectLst>
            <a:outerShdw blurRad="50800" dist="38100" dir="8100000" algn="tr" rotWithShape="0">
              <a:prstClr val="black">
                <a:alpha val="40000"/>
              </a:prstClr>
            </a:outerShdw>
          </a:effectLst>
        </p:spPr>
      </p:pic>
      <p:pic>
        <p:nvPicPr>
          <p:cNvPr id="12" name="Imagen 11">
            <a:extLst>
              <a:ext uri="{FF2B5EF4-FFF2-40B4-BE49-F238E27FC236}">
                <a16:creationId xmlns:a16="http://schemas.microsoft.com/office/drawing/2014/main" xmlns="" id="{26C231F0-5734-4670-9D91-ED39410FAA1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4310" y="3713125"/>
            <a:ext cx="499702" cy="234086"/>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xmlns="" id="{496F9516-6837-44DC-A65F-5B8E100135C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14310" y="4766263"/>
            <a:ext cx="499702" cy="234086"/>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a16="http://schemas.microsoft.com/office/drawing/2014/main" xmlns="" id="{7DBB2ABE-D27F-4AD6-A85B-B54D237E90B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14310" y="3387613"/>
            <a:ext cx="499702" cy="234086"/>
          </a:xfrm>
          <a:prstGeom prst="rect">
            <a:avLst/>
          </a:prstGeom>
          <a:effectLst>
            <a:outerShdw blurRad="50800" dist="38100" dir="8100000" algn="tr" rotWithShape="0">
              <a:prstClr val="black">
                <a:alpha val="40000"/>
              </a:prstClr>
            </a:outerShdw>
          </a:effectLst>
        </p:spPr>
      </p:pic>
      <p:pic>
        <p:nvPicPr>
          <p:cNvPr id="22" name="Imagen 21">
            <a:extLst>
              <a:ext uri="{FF2B5EF4-FFF2-40B4-BE49-F238E27FC236}">
                <a16:creationId xmlns:a16="http://schemas.microsoft.com/office/drawing/2014/main" xmlns="" id="{3E3CABA6-A2CC-4003-97B1-8C32D5E32C8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14310" y="3015621"/>
            <a:ext cx="499702" cy="234086"/>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xmlns="" id="{6B44D058-570F-4A80-B7BC-794116322BA6}"/>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14310" y="4414316"/>
            <a:ext cx="499702" cy="23408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15710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7"/>
                                        </p:tgtEl>
                                      </p:cBhvr>
                                    </p:animEffect>
                                  </p:childTnLst>
                                </p:cTn>
                              </p:par>
                            </p:childTnLst>
                          </p:cTn>
                        </p:par>
                        <p:par>
                          <p:cTn id="23" fill="hold">
                            <p:stCondLst>
                              <p:cond delay="1000"/>
                            </p:stCondLst>
                            <p:childTnLst>
                              <p:par>
                                <p:cTn id="24" presetID="37"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 calcmode="lin" valueType="num">
                                      <p:cBhvr>
                                        <p:cTn id="44" dur="500" fill="hold"/>
                                        <p:tgtEl>
                                          <p:spTgt spid="10"/>
                                        </p:tgtEl>
                                        <p:attrNameLst>
                                          <p:attrName>style.rotation</p:attrName>
                                        </p:attrNameLst>
                                      </p:cBhvr>
                                      <p:tavLst>
                                        <p:tav tm="0">
                                          <p:val>
                                            <p:fltVal val="90"/>
                                          </p:val>
                                        </p:tav>
                                        <p:tav tm="100000">
                                          <p:val>
                                            <p:fltVal val="0"/>
                                          </p:val>
                                        </p:tav>
                                      </p:tavLst>
                                    </p:anim>
                                    <p:animEffect transition="in" filter="fade">
                                      <p:cBhvr>
                                        <p:cTn id="45" dur="500"/>
                                        <p:tgtEl>
                                          <p:spTgt spid="10"/>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2" presetClass="entr" presetSubtype="8"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ppt_y"/>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ppt_y"/>
                                          </p:val>
                                        </p:tav>
                                        <p:tav tm="100000">
                                          <p:val>
                                            <p:strVal val="#ppt_y"/>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3" end="3"/>
                                            </p:txEl>
                                          </p:spTgt>
                                        </p:tgtEl>
                                        <p:attrNameLst>
                                          <p:attrName>style.visibility</p:attrName>
                                        </p:attrNameLst>
                                      </p:cBhvr>
                                      <p:to>
                                        <p:strVal val="visible"/>
                                      </p:to>
                                    </p:set>
                                    <p:animEffect transition="in" filter="wipe(left)">
                                      <p:cBhvr>
                                        <p:cTn id="78" dur="500"/>
                                        <p:tgtEl>
                                          <p:spTgt spid="2">
                                            <p:txEl>
                                              <p:pRg st="3" end="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nodeType="click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p:cTn id="83" dur="500" fill="hold"/>
                                        <p:tgtEl>
                                          <p:spTgt spid="9"/>
                                        </p:tgtEl>
                                        <p:attrNameLst>
                                          <p:attrName>ppt_w</p:attrName>
                                        </p:attrNameLst>
                                      </p:cBhvr>
                                      <p:tavLst>
                                        <p:tav tm="0">
                                          <p:val>
                                            <p:fltVal val="0"/>
                                          </p:val>
                                        </p:tav>
                                        <p:tav tm="100000">
                                          <p:val>
                                            <p:strVal val="#ppt_w"/>
                                          </p:val>
                                        </p:tav>
                                      </p:tavLst>
                                    </p:anim>
                                    <p:anim calcmode="lin" valueType="num">
                                      <p:cBhvr>
                                        <p:cTn id="84" dur="500" fill="hold"/>
                                        <p:tgtEl>
                                          <p:spTgt spid="9"/>
                                        </p:tgtEl>
                                        <p:attrNameLst>
                                          <p:attrName>ppt_h</p:attrName>
                                        </p:attrNameLst>
                                      </p:cBhvr>
                                      <p:tavLst>
                                        <p:tav tm="0">
                                          <p:val>
                                            <p:fltVal val="0"/>
                                          </p:val>
                                        </p:tav>
                                        <p:tav tm="100000">
                                          <p:val>
                                            <p:strVal val="#ppt_h"/>
                                          </p:val>
                                        </p:tav>
                                      </p:tavLst>
                                    </p:anim>
                                    <p:anim calcmode="lin" valueType="num">
                                      <p:cBhvr>
                                        <p:cTn id="85" dur="500" fill="hold"/>
                                        <p:tgtEl>
                                          <p:spTgt spid="9"/>
                                        </p:tgtEl>
                                        <p:attrNameLst>
                                          <p:attrName>style.rotation</p:attrName>
                                        </p:attrNameLst>
                                      </p:cBhvr>
                                      <p:tavLst>
                                        <p:tav tm="0">
                                          <p:val>
                                            <p:fltVal val="90"/>
                                          </p:val>
                                        </p:tav>
                                        <p:tav tm="100000">
                                          <p:val>
                                            <p:fltVal val="0"/>
                                          </p:val>
                                        </p:tav>
                                      </p:tavLst>
                                    </p:anim>
                                    <p:animEffect transition="in" filter="fade">
                                      <p:cBhvr>
                                        <p:cTn id="86" dur="500"/>
                                        <p:tgtEl>
                                          <p:spTgt spid="9"/>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4" end="4"/>
                                            </p:txEl>
                                          </p:spTgt>
                                        </p:tgtEl>
                                        <p:attrNameLst>
                                          <p:attrName>style.visibility</p:attrName>
                                        </p:attrNameLst>
                                      </p:cBhvr>
                                      <p:to>
                                        <p:strVal val="visible"/>
                                      </p:to>
                                    </p:set>
                                    <p:animEffect transition="in" filter="wipe(left)">
                                      <p:cBhvr>
                                        <p:cTn id="90" dur="500"/>
                                        <p:tgtEl>
                                          <p:spTgt spid="2">
                                            <p:txEl>
                                              <p:pRg st="4" end="4"/>
                                            </p:txEl>
                                          </p:spTgt>
                                        </p:tgtEl>
                                      </p:cBhvr>
                                    </p:animEffect>
                                  </p:childTnLst>
                                </p:cTn>
                              </p:par>
                            </p:childTnLst>
                          </p:cTn>
                        </p:par>
                        <p:par>
                          <p:cTn id="91" fill="hold">
                            <p:stCondLst>
                              <p:cond delay="1000"/>
                            </p:stCondLst>
                            <p:childTnLst>
                              <p:par>
                                <p:cTn id="92" presetID="2" presetClass="entr" presetSubtype="8" fill="hold"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additive="base">
                                        <p:cTn id="94" dur="500" fill="hold"/>
                                        <p:tgtEl>
                                          <p:spTgt spid="24"/>
                                        </p:tgtEl>
                                        <p:attrNameLst>
                                          <p:attrName>ppt_x</p:attrName>
                                        </p:attrNameLst>
                                      </p:cBhvr>
                                      <p:tavLst>
                                        <p:tav tm="0">
                                          <p:val>
                                            <p:strVal val="0-#ppt_w/2"/>
                                          </p:val>
                                        </p:tav>
                                        <p:tav tm="100000">
                                          <p:val>
                                            <p:strVal val="#ppt_x"/>
                                          </p:val>
                                        </p:tav>
                                      </p:tavLst>
                                    </p:anim>
                                    <p:anim calcmode="lin" valueType="num">
                                      <p:cBhvr additive="base">
                                        <p:cTn id="95" dur="500" fill="hold"/>
                                        <p:tgtEl>
                                          <p:spTgt spid="24"/>
                                        </p:tgtEl>
                                        <p:attrNameLst>
                                          <p:attrName>ppt_y</p:attrName>
                                        </p:attrNameLst>
                                      </p:cBhvr>
                                      <p:tavLst>
                                        <p:tav tm="0">
                                          <p:val>
                                            <p:strVal val="#ppt_y"/>
                                          </p:val>
                                        </p:tav>
                                        <p:tav tm="100000">
                                          <p:val>
                                            <p:strVal val="#ppt_y"/>
                                          </p:val>
                                        </p:tav>
                                      </p:tavLst>
                                    </p:anim>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ipe(left)">
                                      <p:cBhvr>
                                        <p:cTn id="99" dur="500"/>
                                        <p:tgtEl>
                                          <p:spTgt spid="2">
                                            <p:txEl>
                                              <p:pRg st="5" end="5"/>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8" fill="hold" nodeType="click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additive="base">
                                        <p:cTn id="104" dur="500" fill="hold"/>
                                        <p:tgtEl>
                                          <p:spTgt spid="18"/>
                                        </p:tgtEl>
                                        <p:attrNameLst>
                                          <p:attrName>ppt_x</p:attrName>
                                        </p:attrNameLst>
                                      </p:cBhvr>
                                      <p:tavLst>
                                        <p:tav tm="0">
                                          <p:val>
                                            <p:strVal val="0-#ppt_w/2"/>
                                          </p:val>
                                        </p:tav>
                                        <p:tav tm="100000">
                                          <p:val>
                                            <p:strVal val="#ppt_x"/>
                                          </p:val>
                                        </p:tav>
                                      </p:tavLst>
                                    </p:anim>
                                    <p:anim calcmode="lin" valueType="num">
                                      <p:cBhvr additive="base">
                                        <p:cTn id="105" dur="500" fill="hold"/>
                                        <p:tgtEl>
                                          <p:spTgt spid="18"/>
                                        </p:tgtEl>
                                        <p:attrNameLst>
                                          <p:attrName>ppt_y</p:attrName>
                                        </p:attrNameLst>
                                      </p:cBhvr>
                                      <p:tavLst>
                                        <p:tav tm="0">
                                          <p:val>
                                            <p:strVal val="#ppt_y"/>
                                          </p:val>
                                        </p:tav>
                                        <p:tav tm="100000">
                                          <p:val>
                                            <p:strVal val="#ppt_y"/>
                                          </p:val>
                                        </p:tav>
                                      </p:tavLst>
                                    </p:anim>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left)">
                                      <p:cBhvr>
                                        <p:cTn id="10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duotone>
              <a:schemeClr val="accent6">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60B6672-3DC0-4918-911F-F8F27CD4292F}"/>
              </a:ext>
            </a:extLst>
          </p:cNvPr>
          <p:cNvSpPr txBox="1"/>
          <p:nvPr/>
        </p:nvSpPr>
        <p:spPr>
          <a:xfrm>
            <a:off x="0" y="-43542"/>
            <a:ext cx="9143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a:ln/>
                <a:solidFill>
                  <a:schemeClr val="accent6">
                    <a:lumMod val="75000"/>
                  </a:schemeClr>
                </a:solidFill>
              </a:rPr>
              <a:t>THE WORD OF GOD IS FULFILLED</a:t>
            </a:r>
            <a:endParaRPr lang="es-ES" sz="4400" b="1" dirty="0">
              <a:ln/>
              <a:solidFill>
                <a:schemeClr val="accent6">
                  <a:lumMod val="75000"/>
                </a:schemeClr>
              </a:solidFill>
            </a:endParaRPr>
          </a:p>
        </p:txBody>
      </p:sp>
      <p:sp>
        <p:nvSpPr>
          <p:cNvPr id="5" name="CuadroTexto 4">
            <a:extLst>
              <a:ext uri="{FF2B5EF4-FFF2-40B4-BE49-F238E27FC236}">
                <a16:creationId xmlns:a16="http://schemas.microsoft.com/office/drawing/2014/main" xmlns="" id="{58B9F486-3A86-438E-A4B0-C55FF6514D25}"/>
              </a:ext>
            </a:extLst>
          </p:cNvPr>
          <p:cNvSpPr txBox="1"/>
          <p:nvPr/>
        </p:nvSpPr>
        <p:spPr>
          <a:xfrm>
            <a:off x="9349" y="617496"/>
            <a:ext cx="7312157" cy="584775"/>
          </a:xfrm>
          <a:prstGeom prst="rect">
            <a:avLst/>
          </a:prstGeom>
          <a:noFill/>
        </p:spPr>
        <p:txBody>
          <a:bodyPr wrap="square">
            <a:spAutoFit/>
            <a:scene3d>
              <a:camera prst="orthographicFront"/>
              <a:lightRig rig="threePt" dir="t"/>
            </a:scene3d>
            <a:sp3d extrusionH="57150">
              <a:bevelT w="38100" h="38100"/>
            </a:sp3d>
          </a:bodyPr>
          <a:lstStyle/>
          <a:p>
            <a:r>
              <a:rPr lang="es-ES" sz="1600" b="1">
                <a:solidFill>
                  <a:srgbClr val="62576E"/>
                </a:solidFill>
                <a:latin typeface="Comic Sans MS" panose="030F0702030302020204" pitchFamily="66" charset="0"/>
              </a:rPr>
              <a:t>“</a:t>
            </a:r>
            <a:r>
              <a:rPr lang="en-US" sz="1500" b="1">
                <a:solidFill>
                  <a:srgbClr val="62576E"/>
                </a:solidFill>
                <a:latin typeface="Comic Sans MS" panose="030F0702030302020204" pitchFamily="66" charset="0"/>
              </a:rPr>
              <a:t>For before the Child shall know to refuse the evil and choose the good, the land that you dread will be forsaken by both her kings.</a:t>
            </a:r>
            <a:r>
              <a:rPr lang="es-ES" sz="1600" b="1">
                <a:solidFill>
                  <a:srgbClr val="62576E"/>
                </a:solidFill>
                <a:latin typeface="Comic Sans MS" panose="030F0702030302020204" pitchFamily="66" charset="0"/>
              </a:rPr>
              <a:t>” </a:t>
            </a:r>
            <a:r>
              <a:rPr lang="es-ES" sz="1400" b="1">
                <a:solidFill>
                  <a:srgbClr val="62576E"/>
                </a:solidFill>
                <a:latin typeface="Comic Sans MS" panose="030F0702030302020204" pitchFamily="66" charset="0"/>
              </a:rPr>
              <a:t>(Isaiah </a:t>
            </a:r>
            <a:r>
              <a:rPr lang="es-ES" sz="1400" b="1" dirty="0">
                <a:solidFill>
                  <a:srgbClr val="62576E"/>
                </a:solidFill>
                <a:latin typeface="Comic Sans MS" panose="030F0702030302020204" pitchFamily="66" charset="0"/>
              </a:rPr>
              <a:t>7:16)</a:t>
            </a:r>
            <a:endParaRPr lang="es-ES" sz="1600" b="1" dirty="0">
              <a:solidFill>
                <a:srgbClr val="62576E"/>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1D792C83-C4D4-4C31-9B64-5CE2C1911C07}"/>
              </a:ext>
            </a:extLst>
          </p:cNvPr>
          <p:cNvSpPr txBox="1"/>
          <p:nvPr/>
        </p:nvSpPr>
        <p:spPr>
          <a:xfrm>
            <a:off x="101387" y="1298259"/>
            <a:ext cx="7016759" cy="1831271"/>
          </a:xfrm>
          <a:prstGeom prst="rect">
            <a:avLst/>
          </a:prstGeom>
          <a:noFill/>
        </p:spPr>
        <p:txBody>
          <a:bodyPr wrap="square" rtlCol="0">
            <a:spAutoFit/>
          </a:bodyPr>
          <a:lstStyle/>
          <a:p>
            <a:pPr>
              <a:spcBef>
                <a:spcPts val="600"/>
              </a:spcBef>
            </a:pPr>
            <a:r>
              <a:rPr lang="en-US" b="1"/>
              <a:t>In 734 BC, the Word of God foretold that before the child would be able to speak clearly and to distinguish between good and evil, the kingdoms of Israel and Syria would no longer exist (Isaiah 8:4; 7:16).</a:t>
            </a:r>
            <a:endParaRPr lang="es-ES" b="1" dirty="0"/>
          </a:p>
          <a:p>
            <a:pPr>
              <a:spcBef>
                <a:spcPts val="600"/>
              </a:spcBef>
            </a:pPr>
            <a:r>
              <a:rPr lang="en-US" b="1"/>
              <a:t>Two years later, in 732 BC, Syria was conquered by the Assyrian Empire. In that moment, Isaiah’s son was less than one year old, and he could only babble.</a:t>
            </a:r>
            <a:endParaRPr lang="es-ES" b="1" dirty="0"/>
          </a:p>
        </p:txBody>
      </p:sp>
      <p:pic>
        <p:nvPicPr>
          <p:cNvPr id="4" name="Imagen 3">
            <a:extLst>
              <a:ext uri="{FF2B5EF4-FFF2-40B4-BE49-F238E27FC236}">
                <a16:creationId xmlns:a16="http://schemas.microsoft.com/office/drawing/2014/main" xmlns="" id="{E4B586CE-A18C-4C58-B7BA-48282E44BDB4}"/>
              </a:ext>
            </a:extLst>
          </p:cNvPr>
          <p:cNvPicPr>
            <a:picLocks noChangeAspect="1"/>
          </p:cNvPicPr>
          <p:nvPr/>
        </p:nvPicPr>
        <p:blipFill>
          <a:blip r:embed="rId3"/>
          <a:stretch>
            <a:fillRect/>
          </a:stretch>
        </p:blipFill>
        <p:spPr>
          <a:xfrm>
            <a:off x="7192252" y="3269949"/>
            <a:ext cx="1830768" cy="18026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xmlns="" id="{0BD412CC-B558-43CC-BB92-3B6F261BE8E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04504" y="694510"/>
            <a:ext cx="1830768" cy="2441024"/>
          </a:xfrm>
          <a:prstGeom prst="roundRect">
            <a:avLst>
              <a:gd name="adj" fmla="val 1322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0" name="CuadroTexto 9">
            <a:extLst>
              <a:ext uri="{FF2B5EF4-FFF2-40B4-BE49-F238E27FC236}">
                <a16:creationId xmlns:a16="http://schemas.microsoft.com/office/drawing/2014/main" xmlns="" id="{3C03EB82-6F31-4CAE-AE50-9075378B68D7}"/>
              </a:ext>
            </a:extLst>
          </p:cNvPr>
          <p:cNvSpPr txBox="1"/>
          <p:nvPr/>
        </p:nvSpPr>
        <p:spPr>
          <a:xfrm>
            <a:off x="2767300" y="3307612"/>
            <a:ext cx="4319297" cy="1754326"/>
          </a:xfrm>
          <a:prstGeom prst="rect">
            <a:avLst/>
          </a:prstGeom>
          <a:noFill/>
        </p:spPr>
        <p:txBody>
          <a:bodyPr wrap="square">
            <a:spAutoFit/>
          </a:bodyPr>
          <a:lstStyle/>
          <a:p>
            <a:pPr>
              <a:spcBef>
                <a:spcPts val="600"/>
              </a:spcBef>
            </a:pPr>
            <a:r>
              <a:rPr lang="en-US" b="1"/>
              <a:t>Twelve years later, in 722 BC, Isaiah’s son was able to make decisions. Then the kingdom of Israel was destroyed by Shalmaneser V. The Israelites were deported to Mesopotamia and Media </a:t>
            </a:r>
            <a:br>
              <a:rPr lang="en-US" b="1"/>
            </a:br>
            <a:r>
              <a:rPr lang="en-US" b="1"/>
              <a:t>(2K. 17:3-6).</a:t>
            </a:r>
            <a:endParaRPr lang="es-ES" b="1" dirty="0"/>
          </a:p>
        </p:txBody>
      </p:sp>
      <p:pic>
        <p:nvPicPr>
          <p:cNvPr id="2" name="Imagen 1">
            <a:extLst>
              <a:ext uri="{FF2B5EF4-FFF2-40B4-BE49-F238E27FC236}">
                <a16:creationId xmlns:a16="http://schemas.microsoft.com/office/drawing/2014/main" xmlns="" id="{3E2C7F42-B48F-4501-B34C-4010900EF28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0980" y="3323772"/>
            <a:ext cx="2540665" cy="1707400"/>
          </a:xfrm>
          <a:prstGeom prst="roundRect">
            <a:avLst>
              <a:gd name="adj" fmla="val 4167"/>
            </a:avLst>
          </a:prstGeom>
          <a:solidFill>
            <a:srgbClr val="FFFFFF"/>
          </a:solidFill>
          <a:ln w="76200" cap="sq">
            <a:solidFill>
              <a:srgbClr val="62576E"/>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6873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1+#ppt_w/2"/>
                                          </p:val>
                                        </p:tav>
                                        <p:tav tm="100000">
                                          <p:val>
                                            <p:strVal val="#ppt_x"/>
                                          </p:val>
                                        </p:tav>
                                      </p:tavLst>
                                    </p:anim>
                                    <p:anim calcmode="lin" valueType="num">
                                      <p:cBhvr additive="base">
                                        <p:cTn id="34" dur="500" fill="hold"/>
                                        <p:tgtEl>
                                          <p:spTgt spid="2"/>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wipe(left)">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heel(1)">
                                      <p:cBhvr>
                                        <p:cTn id="43" dur="500"/>
                                        <p:tgtEl>
                                          <p:spTgt spid="4"/>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BB821C0-0795-4016-BAC6-5CFC72528F4B}"/>
              </a:ext>
            </a:extLst>
          </p:cNvPr>
          <p:cNvSpPr txBox="1"/>
          <p:nvPr/>
        </p:nvSpPr>
        <p:spPr>
          <a:xfrm>
            <a:off x="0" y="-87084"/>
            <a:ext cx="9144000" cy="707886"/>
          </a:xfrm>
          <a:prstGeom prst="rect">
            <a:avLst/>
          </a:prstGeom>
          <a:noFill/>
        </p:spPr>
        <p:txBody>
          <a:bodyPr wrap="square">
            <a:spAutoFit/>
          </a:bodyPr>
          <a:lstStyle/>
          <a:p>
            <a:pPr algn="ctr"/>
            <a:r>
              <a:rPr lang="es-ES" sz="4000" b="1">
                <a:ln w="12700">
                  <a:solidFill>
                    <a:schemeClr val="accent5"/>
                  </a:solidFill>
                  <a:prstDash val="solid"/>
                </a:ln>
                <a:pattFill prst="ltDnDiag">
                  <a:fgClr>
                    <a:schemeClr val="accent5">
                      <a:lumMod val="60000"/>
                      <a:lumOff val="40000"/>
                    </a:schemeClr>
                  </a:fgClr>
                  <a:bgClr>
                    <a:schemeClr val="bg1"/>
                  </a:bgClr>
                </a:pattFill>
                <a:effectLst>
                  <a:outerShdw blurRad="50800" dist="50800" dir="5400000" algn="ctr" rotWithShape="0">
                    <a:srgbClr val="4C2400"/>
                  </a:outerShdw>
                </a:effectLst>
              </a:rPr>
              <a:t>THE CONSEQUENCES OF DISOBEDIENCE</a:t>
            </a:r>
            <a:endParaRPr lang="es-ES" sz="4000" b="1" dirty="0">
              <a:ln w="12700">
                <a:solidFill>
                  <a:schemeClr val="accent5"/>
                </a:solidFill>
                <a:prstDash val="solid"/>
              </a:ln>
              <a:pattFill prst="ltDnDiag">
                <a:fgClr>
                  <a:schemeClr val="accent5">
                    <a:lumMod val="60000"/>
                    <a:lumOff val="40000"/>
                  </a:schemeClr>
                </a:fgClr>
                <a:bgClr>
                  <a:schemeClr val="bg1"/>
                </a:bgClr>
              </a:pattFill>
              <a:effectLst>
                <a:outerShdw blurRad="50800" dist="50800" dir="5400000" algn="ctr" rotWithShape="0">
                  <a:srgbClr val="4C2400"/>
                </a:outerShdw>
              </a:effectLst>
            </a:endParaRPr>
          </a:p>
        </p:txBody>
      </p:sp>
      <p:sp>
        <p:nvSpPr>
          <p:cNvPr id="5" name="CuadroTexto 4">
            <a:extLst>
              <a:ext uri="{FF2B5EF4-FFF2-40B4-BE49-F238E27FC236}">
                <a16:creationId xmlns:a16="http://schemas.microsoft.com/office/drawing/2014/main" xmlns="" id="{A48CCE52-1E0A-48D4-B9F5-B7560D278A98}"/>
              </a:ext>
            </a:extLst>
          </p:cNvPr>
          <p:cNvSpPr txBox="1"/>
          <p:nvPr/>
        </p:nvSpPr>
        <p:spPr>
          <a:xfrm>
            <a:off x="2282733" y="597107"/>
            <a:ext cx="6537960" cy="830997"/>
          </a:xfrm>
          <a:prstGeom prst="rect">
            <a:avLst/>
          </a:prstGeom>
          <a:noFill/>
        </p:spPr>
        <p:txBody>
          <a:bodyPr wrap="square">
            <a:spAutoFit/>
          </a:bodyPr>
          <a:lstStyle/>
          <a:p>
            <a:r>
              <a:rPr lang="es-ES" sz="1600" b="1">
                <a:solidFill>
                  <a:schemeClr val="accent6">
                    <a:lumMod val="75000"/>
                  </a:schemeClr>
                </a:solidFill>
                <a:latin typeface="Comic Sans MS" panose="030F0702030302020204" pitchFamily="66" charset="0"/>
              </a:rPr>
              <a:t>“</a:t>
            </a:r>
            <a:r>
              <a:rPr lang="en-US" sz="1600" b="1">
                <a:solidFill>
                  <a:schemeClr val="accent6">
                    <a:lumMod val="75000"/>
                  </a:schemeClr>
                </a:solidFill>
                <a:latin typeface="Comic Sans MS" panose="030F0702030302020204" pitchFamily="66" charset="0"/>
              </a:rPr>
              <a:t>The Lord will bring the king of Assyria upon you and your people and your father’s house—days that have not come since the day that Ephraim departed from Judah.</a:t>
            </a:r>
            <a:r>
              <a:rPr lang="es-ES" sz="1600" b="1">
                <a:solidFill>
                  <a:schemeClr val="accent6">
                    <a:lumMod val="75000"/>
                  </a:schemeClr>
                </a:solidFill>
                <a:latin typeface="Comic Sans MS" panose="030F0702030302020204" pitchFamily="66" charset="0"/>
              </a:rPr>
              <a:t>” </a:t>
            </a:r>
            <a:r>
              <a:rPr lang="es-ES" sz="1400" b="1">
                <a:solidFill>
                  <a:schemeClr val="accent6">
                    <a:lumMod val="75000"/>
                  </a:schemeClr>
                </a:solidFill>
                <a:latin typeface="Comic Sans MS" panose="030F0702030302020204" pitchFamily="66" charset="0"/>
              </a:rPr>
              <a:t>(Isaiah </a:t>
            </a:r>
            <a:r>
              <a:rPr lang="es-ES" sz="1400" b="1" dirty="0">
                <a:solidFill>
                  <a:schemeClr val="accent6">
                    <a:lumMod val="75000"/>
                  </a:schemeClr>
                </a:solidFill>
                <a:latin typeface="Comic Sans MS" panose="030F0702030302020204" pitchFamily="66" charset="0"/>
              </a:rPr>
              <a:t>7:17)</a:t>
            </a:r>
            <a:endParaRPr lang="es-ES" sz="1600" b="1"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09FB5559-3D9B-4023-9E2D-822A82ECCD5F}"/>
              </a:ext>
            </a:extLst>
          </p:cNvPr>
          <p:cNvSpPr txBox="1"/>
          <p:nvPr/>
        </p:nvSpPr>
        <p:spPr>
          <a:xfrm>
            <a:off x="2217419" y="1436616"/>
            <a:ext cx="6843123" cy="1554272"/>
          </a:xfrm>
          <a:prstGeom prst="rect">
            <a:avLst/>
          </a:prstGeom>
          <a:noFill/>
        </p:spPr>
        <p:txBody>
          <a:bodyPr wrap="square" rtlCol="0">
            <a:spAutoFit/>
          </a:bodyPr>
          <a:lstStyle/>
          <a:p>
            <a:pPr>
              <a:spcBef>
                <a:spcPts val="600"/>
              </a:spcBef>
            </a:pPr>
            <a:r>
              <a:rPr lang="en-US" b="1"/>
              <a:t>God had promised that He would destroy the kingdoms of Israel and Syria Himself, so Ahaz didn’t have to do anything about it.</a:t>
            </a:r>
            <a:endParaRPr lang="es-ES" b="1" dirty="0"/>
          </a:p>
          <a:p>
            <a:pPr>
              <a:spcBef>
                <a:spcPts val="600"/>
              </a:spcBef>
            </a:pPr>
            <a:r>
              <a:rPr lang="en-US" b="1"/>
              <a:t>However, Ahaz disobeyed Him and formed an alliance with Assyria. He also worshipped Syria’s gods because he believed they were more powerful than God (2 Chronicles 28:22-23).</a:t>
            </a:r>
            <a:endParaRPr lang="es-ES" b="1" dirty="0"/>
          </a:p>
        </p:txBody>
      </p:sp>
      <p:grpSp>
        <p:nvGrpSpPr>
          <p:cNvPr id="9" name="Grupo 8">
            <a:extLst>
              <a:ext uri="{FF2B5EF4-FFF2-40B4-BE49-F238E27FC236}">
                <a16:creationId xmlns:a16="http://schemas.microsoft.com/office/drawing/2014/main" xmlns="" id="{D52F99BD-7DD5-4FF2-94E6-0930F282015E}"/>
              </a:ext>
            </a:extLst>
          </p:cNvPr>
          <p:cNvGrpSpPr/>
          <p:nvPr/>
        </p:nvGrpSpPr>
        <p:grpSpPr>
          <a:xfrm>
            <a:off x="5733144" y="2704543"/>
            <a:ext cx="3256674" cy="2281602"/>
            <a:chOff x="5997998" y="1410738"/>
            <a:chExt cx="2803102" cy="1963833"/>
          </a:xfrm>
        </p:grpSpPr>
        <p:pic>
          <p:nvPicPr>
            <p:cNvPr id="2" name="Imagen 1">
              <a:extLst>
                <a:ext uri="{FF2B5EF4-FFF2-40B4-BE49-F238E27FC236}">
                  <a16:creationId xmlns:a16="http://schemas.microsoft.com/office/drawing/2014/main" xmlns="" id="{97E3A24A-14BB-4651-B2D6-B8529B7E20D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69947" y="1750707"/>
              <a:ext cx="2431153" cy="16238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xmlns="" id="{F54F2BBC-F4E1-45FE-BB8B-AB32C71DE42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97998" y="1410738"/>
              <a:ext cx="1390169" cy="863642"/>
            </a:xfrm>
            <a:prstGeom prst="rect">
              <a:avLst/>
            </a:prstGeom>
          </p:spPr>
        </p:pic>
      </p:grpSp>
      <p:pic>
        <p:nvPicPr>
          <p:cNvPr id="11" name="Imagen 10">
            <a:extLst>
              <a:ext uri="{FF2B5EF4-FFF2-40B4-BE49-F238E27FC236}">
                <a16:creationId xmlns:a16="http://schemas.microsoft.com/office/drawing/2014/main" xmlns="" id="{64D8BF3C-99C4-41C1-B2FC-52B89D07783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8770" y="596706"/>
            <a:ext cx="1966282" cy="2528077"/>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xmlns="" id="{61DE9D83-42AA-46D0-BFA7-20AA707BF50D}"/>
              </a:ext>
            </a:extLst>
          </p:cNvPr>
          <p:cNvSpPr txBox="1"/>
          <p:nvPr/>
        </p:nvSpPr>
        <p:spPr>
          <a:xfrm>
            <a:off x="631368" y="3217046"/>
            <a:ext cx="5406571" cy="1831271"/>
          </a:xfrm>
          <a:prstGeom prst="rect">
            <a:avLst/>
          </a:prstGeom>
          <a:noFill/>
        </p:spPr>
        <p:txBody>
          <a:bodyPr wrap="square">
            <a:spAutoFit/>
          </a:bodyPr>
          <a:lstStyle/>
          <a:p>
            <a:pPr>
              <a:spcBef>
                <a:spcPts val="600"/>
              </a:spcBef>
            </a:pPr>
            <a:r>
              <a:rPr lang="en-US" b="1"/>
              <a:t>Therefore, God sent Egypt and Assyria (the fly and the bee, v. 18) against Judah. He used Assyria as a “hired razor” to destroy the kingdom of Judah (v. 20).</a:t>
            </a:r>
            <a:endParaRPr lang="es-ES" b="1" dirty="0"/>
          </a:p>
          <a:p>
            <a:pPr>
              <a:spcBef>
                <a:spcPts val="600"/>
              </a:spcBef>
            </a:pPr>
            <a:r>
              <a:rPr lang="en-US" b="1"/>
              <a:t>We should always trust God. Bad consequences inevitably come when we reject God and rely in people alone (Psalm 146:3).</a:t>
            </a:r>
            <a:endParaRPr lang="es-ES" b="1" dirty="0"/>
          </a:p>
        </p:txBody>
      </p:sp>
      <p:pic>
        <p:nvPicPr>
          <p:cNvPr id="1026" name="Picture 2" descr="Mosca Izquierda PNG transparente - StickPNG">
            <a:extLst>
              <a:ext uri="{FF2B5EF4-FFF2-40B4-BE49-F238E27FC236}">
                <a16:creationId xmlns:a16="http://schemas.microsoft.com/office/drawing/2014/main" xmlns="" id="{52C00198-5854-4612-B308-2A5D567E667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0" y="3410388"/>
            <a:ext cx="745952" cy="5950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xmlns="" id="{13869297-0900-4734-B23C-4DA7E35D83A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7292" y="4206056"/>
            <a:ext cx="574076" cy="4429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6850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left)">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left)">
                                      <p:cBhvr>
                                        <p:cTn id="35" dur="5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528"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 calcmode="lin" valueType="num">
                                      <p:cBhvr>
                                        <p:cTn id="40" dur="500" fill="hold"/>
                                        <p:tgtEl>
                                          <p:spTgt spid="1026"/>
                                        </p:tgtEl>
                                        <p:attrNameLst>
                                          <p:attrName>ppt_w</p:attrName>
                                        </p:attrNameLst>
                                      </p:cBhvr>
                                      <p:tavLst>
                                        <p:tav tm="0">
                                          <p:val>
                                            <p:fltVal val="0"/>
                                          </p:val>
                                        </p:tav>
                                        <p:tav tm="100000">
                                          <p:val>
                                            <p:strVal val="#ppt_w"/>
                                          </p:val>
                                        </p:tav>
                                      </p:tavLst>
                                    </p:anim>
                                    <p:anim calcmode="lin" valueType="num">
                                      <p:cBhvr>
                                        <p:cTn id="41" dur="500" fill="hold"/>
                                        <p:tgtEl>
                                          <p:spTgt spid="1026"/>
                                        </p:tgtEl>
                                        <p:attrNameLst>
                                          <p:attrName>ppt_h</p:attrName>
                                        </p:attrNameLst>
                                      </p:cBhvr>
                                      <p:tavLst>
                                        <p:tav tm="0">
                                          <p:val>
                                            <p:fltVal val="0"/>
                                          </p:val>
                                        </p:tav>
                                        <p:tav tm="100000">
                                          <p:val>
                                            <p:strVal val="#ppt_h"/>
                                          </p:val>
                                        </p:tav>
                                      </p:tavLst>
                                    </p:anim>
                                    <p:animEffect transition="in" filter="fade">
                                      <p:cBhvr>
                                        <p:cTn id="42" dur="500"/>
                                        <p:tgtEl>
                                          <p:spTgt spid="1026"/>
                                        </p:tgtEl>
                                      </p:cBhvr>
                                    </p:animEffect>
                                    <p:anim calcmode="lin" valueType="num">
                                      <p:cBhvr>
                                        <p:cTn id="43" dur="500" fill="hold"/>
                                        <p:tgtEl>
                                          <p:spTgt spid="1026"/>
                                        </p:tgtEl>
                                        <p:attrNameLst>
                                          <p:attrName>ppt_x</p:attrName>
                                        </p:attrNameLst>
                                      </p:cBhvr>
                                      <p:tavLst>
                                        <p:tav tm="0">
                                          <p:val>
                                            <p:fltVal val="0.5"/>
                                          </p:val>
                                        </p:tav>
                                        <p:tav tm="100000">
                                          <p:val>
                                            <p:strVal val="#ppt_x"/>
                                          </p:val>
                                        </p:tav>
                                      </p:tavLst>
                                    </p:anim>
                                    <p:anim calcmode="lin" valueType="num">
                                      <p:cBhvr>
                                        <p:cTn id="44" dur="500" fill="hold"/>
                                        <p:tgtEl>
                                          <p:spTgt spid="1026"/>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anim calcmode="lin" valueType="num">
                                      <p:cBhvr>
                                        <p:cTn id="50" dur="500" fill="hold"/>
                                        <p:tgtEl>
                                          <p:spTgt spid="16"/>
                                        </p:tgtEl>
                                        <p:attrNameLst>
                                          <p:attrName>ppt_x</p:attrName>
                                        </p:attrNameLst>
                                      </p:cBhvr>
                                      <p:tavLst>
                                        <p:tav tm="0">
                                          <p:val>
                                            <p:fltVal val="0.5"/>
                                          </p:val>
                                        </p:tav>
                                        <p:tav tm="100000">
                                          <p:val>
                                            <p:strVal val="#ppt_x"/>
                                          </p:val>
                                        </p:tav>
                                      </p:tavLst>
                                    </p:anim>
                                    <p:anim calcmode="lin" valueType="num">
                                      <p:cBhvr>
                                        <p:cTn id="51" dur="500" fill="hold"/>
                                        <p:tgtEl>
                                          <p:spTgt spid="16"/>
                                        </p:tgtEl>
                                        <p:attrNameLst>
                                          <p:attrName>ppt_y</p:attrName>
                                        </p:attrNameLst>
                                      </p:cBhvr>
                                      <p:tavLst>
                                        <p:tav tm="0">
                                          <p:val>
                                            <p:fltVal val="0.5"/>
                                          </p:val>
                                        </p:tav>
                                        <p:tav tm="100000">
                                          <p:val>
                                            <p:strVal val="#ppt_y"/>
                                          </p:val>
                                        </p:tav>
                                      </p:tavLst>
                                    </p:anim>
                                  </p:childTnLst>
                                </p:cTn>
                              </p:par>
                              <p:par>
                                <p:cTn id="52" presetID="53" presetClass="entr" presetSubtype="528"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anim calcmode="lin" valueType="num">
                                      <p:cBhvr>
                                        <p:cTn id="57" dur="500" fill="hold"/>
                                        <p:tgtEl>
                                          <p:spTgt spid="9"/>
                                        </p:tgtEl>
                                        <p:attrNameLst>
                                          <p:attrName>ppt_x</p:attrName>
                                        </p:attrNameLst>
                                      </p:cBhvr>
                                      <p:tavLst>
                                        <p:tav tm="0">
                                          <p:val>
                                            <p:fltVal val="0.5"/>
                                          </p:val>
                                        </p:tav>
                                        <p:tav tm="100000">
                                          <p:val>
                                            <p:strVal val="#ppt_x"/>
                                          </p:val>
                                        </p:tav>
                                      </p:tavLst>
                                    </p:anim>
                                    <p:anim calcmode="lin" valueType="num">
                                      <p:cBhvr>
                                        <p:cTn id="58" dur="500" fill="hold"/>
                                        <p:tgtEl>
                                          <p:spTgt spid="9"/>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3">
                                            <p:txEl>
                                              <p:pRg st="0" end="0"/>
                                            </p:txEl>
                                          </p:spTgt>
                                        </p:tgtEl>
                                        <p:attrNameLst>
                                          <p:attrName>style.visibility</p:attrName>
                                        </p:attrNameLst>
                                      </p:cBhvr>
                                      <p:to>
                                        <p:strVal val="visible"/>
                                      </p:to>
                                    </p:set>
                                    <p:animEffect transition="in" filter="wipe(left)">
                                      <p:cBhvr>
                                        <p:cTn id="62" dur="500"/>
                                        <p:tgtEl>
                                          <p:spTgt spid="1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
                                            <p:txEl>
                                              <p:pRg st="1" end="1"/>
                                            </p:txEl>
                                          </p:spTgt>
                                        </p:tgtEl>
                                        <p:attrNameLst>
                                          <p:attrName>style.visibility</p:attrName>
                                        </p:attrNameLst>
                                      </p:cBhvr>
                                      <p:to>
                                        <p:strVal val="visible"/>
                                      </p:to>
                                    </p:set>
                                    <p:animEffect transition="in" filter="wipe(left)">
                                      <p:cBhvr>
                                        <p:cTn id="6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7205B8E-5C5B-49D6-9CB3-9999ABE5CEF9}"/>
              </a:ext>
            </a:extLst>
          </p:cNvPr>
          <p:cNvSpPr txBox="1"/>
          <p:nvPr/>
        </p:nvSpPr>
        <p:spPr>
          <a:xfrm>
            <a:off x="0" y="-58056"/>
            <a:ext cx="9143999" cy="769441"/>
          </a:xfrm>
          <a:prstGeom prst="rect">
            <a:avLst/>
          </a:prstGeom>
          <a:noFill/>
        </p:spPr>
        <p:txBody>
          <a:bodyPr wrap="square">
            <a:spAutoFit/>
          </a:bodyPr>
          <a:lstStyle/>
          <a:p>
            <a:pPr algn="ctr"/>
            <a:r>
              <a:rPr lang="es-ES" sz="4400" b="1">
                <a:ln w="9525">
                  <a:solidFill>
                    <a:schemeClr val="bg1"/>
                  </a:solidFill>
                  <a:prstDash val="solid"/>
                </a:ln>
                <a:solidFill>
                  <a:srgbClr val="A4594C"/>
                </a:solidFill>
                <a:effectLst>
                  <a:outerShdw blurRad="12700" dist="38100" dir="2700000" algn="tl" rotWithShape="0">
                    <a:schemeClr val="accent5">
                      <a:lumMod val="60000"/>
                      <a:lumOff val="40000"/>
                    </a:schemeClr>
                  </a:outerShdw>
                </a:effectLst>
              </a:rPr>
              <a:t>BEATEN, BUT NOT DESTROYED</a:t>
            </a:r>
            <a:endParaRPr lang="es-ES" sz="4400" b="1" dirty="0">
              <a:ln w="9525">
                <a:solidFill>
                  <a:schemeClr val="bg1"/>
                </a:solidFill>
                <a:prstDash val="solid"/>
              </a:ln>
              <a:solidFill>
                <a:srgbClr val="A4594C"/>
              </a:solidFill>
              <a:effectLst>
                <a:outerShdw blurRad="12700" dist="381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xmlns="" id="{BCB85D15-1698-49AE-BD44-6EF1BE95473A}"/>
              </a:ext>
            </a:extLst>
          </p:cNvPr>
          <p:cNvSpPr txBox="1"/>
          <p:nvPr/>
        </p:nvSpPr>
        <p:spPr>
          <a:xfrm>
            <a:off x="0" y="633913"/>
            <a:ext cx="9144000" cy="553998"/>
          </a:xfrm>
          <a:prstGeom prst="rect">
            <a:avLst/>
          </a:prstGeom>
          <a:noFill/>
        </p:spPr>
        <p:txBody>
          <a:bodyPr wrap="square">
            <a:spAutoFit/>
            <a:scene3d>
              <a:camera prst="orthographicFront"/>
              <a:lightRig rig="threePt" dir="t"/>
            </a:scene3d>
            <a:sp3d extrusionH="57150">
              <a:bevelT w="38100" h="38100"/>
            </a:sp3d>
          </a:bodyPr>
          <a:lstStyle/>
          <a:p>
            <a:r>
              <a:rPr lang="es-ES" sz="1500" b="1">
                <a:solidFill>
                  <a:srgbClr val="002060"/>
                </a:solidFill>
                <a:latin typeface="Comic Sans MS" panose="030F0702030302020204" pitchFamily="66" charset="0"/>
              </a:rPr>
              <a:t>“</a:t>
            </a:r>
            <a:r>
              <a:rPr lang="en-US" sz="1500" b="1">
                <a:solidFill>
                  <a:srgbClr val="002060"/>
                </a:solidFill>
                <a:latin typeface="Comic Sans MS" panose="030F0702030302020204" pitchFamily="66" charset="0"/>
              </a:rPr>
              <a:t>He will pass through Judah, He will overflow and pass over, He will reach up to the neck; and the stretching out of his wings will fill the breadth of Your land, O Immanuel.</a:t>
            </a:r>
            <a:r>
              <a:rPr lang="es-ES" sz="1500" b="1">
                <a:solidFill>
                  <a:srgbClr val="002060"/>
                </a:solidFill>
                <a:latin typeface="Comic Sans MS" panose="030F0702030302020204" pitchFamily="66" charset="0"/>
              </a:rPr>
              <a:t>” </a:t>
            </a:r>
            <a:r>
              <a:rPr lang="es-ES" sz="1300" b="1">
                <a:solidFill>
                  <a:srgbClr val="002060"/>
                </a:solidFill>
                <a:latin typeface="Comic Sans MS" panose="030F0702030302020204" pitchFamily="66" charset="0"/>
              </a:rPr>
              <a:t>(Isaiah </a:t>
            </a:r>
            <a:r>
              <a:rPr lang="es-ES" sz="1300" b="1" dirty="0">
                <a:solidFill>
                  <a:srgbClr val="002060"/>
                </a:solidFill>
                <a:latin typeface="Comic Sans MS" panose="030F0702030302020204" pitchFamily="66" charset="0"/>
              </a:rPr>
              <a:t>8:8)</a:t>
            </a:r>
          </a:p>
        </p:txBody>
      </p:sp>
      <p:sp>
        <p:nvSpPr>
          <p:cNvPr id="6" name="CuadroTexto 5">
            <a:extLst>
              <a:ext uri="{FF2B5EF4-FFF2-40B4-BE49-F238E27FC236}">
                <a16:creationId xmlns:a16="http://schemas.microsoft.com/office/drawing/2014/main" xmlns="" id="{07507E43-9034-4940-9ECB-456A535BA9A3}"/>
              </a:ext>
            </a:extLst>
          </p:cNvPr>
          <p:cNvSpPr txBox="1"/>
          <p:nvPr/>
        </p:nvSpPr>
        <p:spPr>
          <a:xfrm>
            <a:off x="169817" y="1223443"/>
            <a:ext cx="6693751" cy="1477328"/>
          </a:xfrm>
          <a:prstGeom prst="rect">
            <a:avLst/>
          </a:prstGeom>
          <a:noFill/>
        </p:spPr>
        <p:txBody>
          <a:bodyPr wrap="square" rtlCol="0">
            <a:spAutoFit/>
          </a:bodyPr>
          <a:lstStyle/>
          <a:p>
            <a:pPr>
              <a:spcBef>
                <a:spcPts val="600"/>
              </a:spcBef>
            </a:pPr>
            <a:r>
              <a:rPr lang="en-US" b="1"/>
              <a:t>God asked Isaiah to write down the name of his next son before witnesses, although her wife had not conceived yet (v. 1-2). This son would be a sign (v. 18) like the previous one [Shear-Jashub], because his name [Maher-shalal-hash-baz] meant “Speed the spoil, hasten the booty.”</a:t>
            </a:r>
            <a:endParaRPr lang="es-ES" b="1" dirty="0"/>
          </a:p>
        </p:txBody>
      </p:sp>
      <p:pic>
        <p:nvPicPr>
          <p:cNvPr id="4" name="Imagen 3">
            <a:extLst>
              <a:ext uri="{FF2B5EF4-FFF2-40B4-BE49-F238E27FC236}">
                <a16:creationId xmlns:a16="http://schemas.microsoft.com/office/drawing/2014/main" xmlns="" id="{B5F68C78-6350-4DA2-A9B1-FBBEA56EF2E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74839" y="1253192"/>
            <a:ext cx="2058127" cy="1707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xmlns="" id="{24A670BE-1E6C-4605-86C9-D8AF2144CF5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597" y="2786785"/>
            <a:ext cx="3920211" cy="2108270"/>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9" name="CuadroTexto 8">
            <a:extLst>
              <a:ext uri="{FF2B5EF4-FFF2-40B4-BE49-F238E27FC236}">
                <a16:creationId xmlns:a16="http://schemas.microsoft.com/office/drawing/2014/main" xmlns="" id="{38DB4D24-828D-45F8-8A01-5361519E9FC6}"/>
              </a:ext>
            </a:extLst>
          </p:cNvPr>
          <p:cNvSpPr txBox="1"/>
          <p:nvPr/>
        </p:nvSpPr>
        <p:spPr>
          <a:xfrm>
            <a:off x="3570515" y="2967376"/>
            <a:ext cx="5573484" cy="2108269"/>
          </a:xfrm>
          <a:prstGeom prst="rect">
            <a:avLst/>
          </a:prstGeom>
          <a:noFill/>
        </p:spPr>
        <p:txBody>
          <a:bodyPr wrap="square">
            <a:spAutoFit/>
          </a:bodyPr>
          <a:lstStyle/>
          <a:p>
            <a:pPr>
              <a:spcBef>
                <a:spcPts val="600"/>
              </a:spcBef>
            </a:pPr>
            <a:r>
              <a:rPr lang="en-US" b="1"/>
              <a:t>It was a warning. Assyria would conquer the lands of Syria and Israel. However, Tiglath-Pileser III came like “the waters of the River” and went further. He destroyed the land of Judah too.</a:t>
            </a:r>
            <a:endParaRPr lang="es-ES" b="1" dirty="0"/>
          </a:p>
          <a:p>
            <a:pPr>
              <a:spcBef>
                <a:spcPts val="600"/>
              </a:spcBef>
            </a:pPr>
            <a:r>
              <a:rPr lang="en-US" b="1"/>
              <a:t>God was merciful. He let him “reach up to the neck” only, so Judah was not completely destroyed. </a:t>
            </a:r>
            <a:br>
              <a:rPr lang="en-US" b="1"/>
            </a:br>
            <a:r>
              <a:rPr lang="en-US" b="1"/>
              <a:t>The remnant was saved.</a:t>
            </a:r>
            <a:endParaRPr lang="es-ES" b="1" dirty="0"/>
          </a:p>
        </p:txBody>
      </p:sp>
      <p:pic>
        <p:nvPicPr>
          <p:cNvPr id="10" name="Imagen 9">
            <a:extLst>
              <a:ext uri="{FF2B5EF4-FFF2-40B4-BE49-F238E27FC236}">
                <a16:creationId xmlns:a16="http://schemas.microsoft.com/office/drawing/2014/main" xmlns="" id="{EEF4EF06-403F-4A02-AA19-5F5AFB8A43A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570515" y="2571750"/>
            <a:ext cx="3293053" cy="389320"/>
          </a:xfrm>
          <a:prstGeom prst="rect">
            <a:avLst/>
          </a:prstGeom>
          <a:ln w="12700">
            <a:solidFill>
              <a:srgbClr val="002060"/>
            </a:solidFill>
          </a:ln>
          <a:effectLst>
            <a:outerShdw blurRad="50800" dist="38100" dir="13500000" algn="br" rotWithShape="0">
              <a:prstClr val="black">
                <a:alpha val="40000"/>
              </a:prstClr>
            </a:outerShdw>
          </a:effectLst>
        </p:spPr>
      </p:pic>
      <p:pic>
        <p:nvPicPr>
          <p:cNvPr id="12" name="Imagen 11">
            <a:extLst>
              <a:ext uri="{FF2B5EF4-FFF2-40B4-BE49-F238E27FC236}">
                <a16:creationId xmlns:a16="http://schemas.microsoft.com/office/drawing/2014/main" xmlns="" id="{609F0E60-17AB-4FD9-9A64-7A6EAD8D013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97150" y="4339771"/>
            <a:ext cx="784422" cy="729568"/>
          </a:xfrm>
          <a:prstGeom prst="rect">
            <a:avLst/>
          </a:prstGeom>
        </p:spPr>
      </p:pic>
    </p:spTree>
    <p:extLst>
      <p:ext uri="{BB962C8B-B14F-4D97-AF65-F5344CB8AC3E}">
        <p14:creationId xmlns:p14="http://schemas.microsoft.com/office/powerpoint/2010/main" val="52658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par>
                                <p:cTn id="17" presetID="16" presetClass="entr" presetSubtype="37"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wipe(left)">
                                      <p:cBhvr>
                                        <p:cTn id="39" dur="500"/>
                                        <p:tgtEl>
                                          <p:spTgt spid="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animEffect transition="in" filter="wipe(left)">
                                      <p:cBhvr>
                                        <p:cTn id="5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4E611A8-012E-48AA-A7C2-E1FF915212F0}"/>
              </a:ext>
            </a:extLst>
          </p:cNvPr>
          <p:cNvSpPr txBox="1"/>
          <p:nvPr/>
        </p:nvSpPr>
        <p:spPr>
          <a:xfrm>
            <a:off x="1280162" y="426308"/>
            <a:ext cx="7146950" cy="3985706"/>
          </a:xfrm>
          <a:prstGeom prst="rect">
            <a:avLst/>
          </a:prstGeom>
          <a:noFill/>
        </p:spPr>
        <p:txBody>
          <a:bodyPr wrap="square">
            <a:spAutoFit/>
          </a:bodyPr>
          <a:lstStyle/>
          <a:p>
            <a:pPr>
              <a:spcBef>
                <a:spcPts val="600"/>
              </a:spcBef>
            </a:pPr>
            <a:r>
              <a:rPr lang="es-ES" sz="2300">
                <a:latin typeface="Cooper Black" panose="0208090404030B020404" pitchFamily="18" charset="0"/>
              </a:rPr>
              <a:t>“</a:t>
            </a:r>
            <a:r>
              <a:rPr lang="en-US" sz="2300">
                <a:latin typeface="Cooper Black" panose="0208090404030B020404" pitchFamily="18" charset="0"/>
              </a:rPr>
              <a:t>But in Judah there dwelt some who maintained their allegiance to Jehovah, steadfastly refusing to be led into idolatry. It was to these that Isaiah and Micah and their associates looked in hope as they surveyed the ruin wrought during the last years of Ahaz. Their sanctuary was closed, but the faithful ones were assured: ‘God is with us.’ ‘Sanctify the Lord of hosts Himself; and let Him be your fear, and let Him be your dread. And He shall be for a sanctuary.’ Isaiah 8:10, 13, 14</a:t>
            </a:r>
            <a:r>
              <a:rPr lang="es-ES" sz="2300">
                <a:latin typeface="Cooper Black" panose="0208090404030B020404" pitchFamily="18" charset="0"/>
              </a:rPr>
              <a:t>”</a:t>
            </a:r>
            <a:endParaRPr lang="es-ES" sz="23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57816831-3047-41B0-974F-DEBD4221F287}"/>
              </a:ext>
            </a:extLst>
          </p:cNvPr>
          <p:cNvSpPr txBox="1"/>
          <p:nvPr/>
        </p:nvSpPr>
        <p:spPr>
          <a:xfrm>
            <a:off x="4218389" y="4357085"/>
            <a:ext cx="4210833" cy="369332"/>
          </a:xfrm>
          <a:prstGeom prst="rect">
            <a:avLst/>
          </a:prstGeom>
          <a:noFill/>
        </p:spPr>
        <p:txBody>
          <a:bodyPr wrap="none" rtlCol="0">
            <a:spAutoFit/>
          </a:bodyPr>
          <a:lstStyle/>
          <a:p>
            <a:pPr algn="r"/>
            <a:r>
              <a:rPr lang="en-US" b="1"/>
              <a:t>E.G.W. (Prophets and Kings, cp. 27, p. 330)</a:t>
            </a:r>
            <a:endParaRPr lang="es-ES" b="1" dirty="0"/>
          </a:p>
        </p:txBody>
      </p:sp>
    </p:spTree>
    <p:extLst>
      <p:ext uri="{BB962C8B-B14F-4D97-AF65-F5344CB8AC3E}">
        <p14:creationId xmlns:p14="http://schemas.microsoft.com/office/powerpoint/2010/main" val="27033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534BAE9-3CB2-4998-AACF-10B90E660404}"/>
              </a:ext>
            </a:extLst>
          </p:cNvPr>
          <p:cNvSpPr txBox="1"/>
          <p:nvPr/>
        </p:nvSpPr>
        <p:spPr>
          <a:xfrm>
            <a:off x="3853542" y="0"/>
            <a:ext cx="5290457" cy="769441"/>
          </a:xfrm>
          <a:prstGeom prst="rect">
            <a:avLst/>
          </a:prstGeom>
          <a:noFill/>
        </p:spPr>
        <p:txBody>
          <a:bodyPr wrap="square">
            <a:spAutoFit/>
          </a:bodyPr>
          <a:lstStyle/>
          <a:p>
            <a:pPr algn="ctr"/>
            <a:r>
              <a:rPr lang="es-ES" sz="4400" b="1" spc="300">
                <a:ln w="10160">
                  <a:solidFill>
                    <a:schemeClr val="accent5"/>
                  </a:solidFill>
                  <a:prstDash val="solid"/>
                </a:ln>
                <a:solidFill>
                  <a:srgbClr val="FFFFFF"/>
                </a:solidFill>
                <a:effectLst>
                  <a:outerShdw blurRad="38100" dist="22860" dir="5400000" algn="tl" rotWithShape="0">
                    <a:srgbClr val="000000">
                      <a:alpha val="30000"/>
                    </a:srgbClr>
                  </a:outerShdw>
                </a:effectLst>
              </a:rPr>
              <a:t>FEAR THE LORD</a:t>
            </a:r>
            <a:endParaRPr lang="es-ES"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xmlns="" id="{4455C9B5-540E-4480-A9E0-C89542D3F011}"/>
              </a:ext>
            </a:extLst>
          </p:cNvPr>
          <p:cNvSpPr txBox="1"/>
          <p:nvPr/>
        </p:nvSpPr>
        <p:spPr>
          <a:xfrm>
            <a:off x="3872460" y="670415"/>
            <a:ext cx="5290457" cy="553998"/>
          </a:xfrm>
          <a:prstGeom prst="rect">
            <a:avLst/>
          </a:prstGeom>
          <a:noFill/>
        </p:spPr>
        <p:txBody>
          <a:bodyPr wrap="square">
            <a:spAutoFit/>
            <a:scene3d>
              <a:camera prst="orthographicFront"/>
              <a:lightRig rig="threePt" dir="t"/>
            </a:scene3d>
            <a:sp3d extrusionH="57150">
              <a:bevelT w="38100" h="38100"/>
            </a:sp3d>
          </a:bodyPr>
          <a:lstStyle/>
          <a:p>
            <a:r>
              <a:rPr lang="es-ES" sz="1500" b="1">
                <a:solidFill>
                  <a:srgbClr val="BC572E"/>
                </a:solidFill>
                <a:latin typeface="Comic Sans MS" panose="030F0702030302020204" pitchFamily="66" charset="0"/>
              </a:rPr>
              <a:t>“</a:t>
            </a:r>
            <a:r>
              <a:rPr lang="en-US" sz="1500" b="1">
                <a:solidFill>
                  <a:srgbClr val="BC572E"/>
                </a:solidFill>
                <a:latin typeface="Comic Sans MS" panose="030F0702030302020204" pitchFamily="66" charset="0"/>
              </a:rPr>
              <a:t>The Lord of hosts, Him you shall hallow; let Him be your fear, and let Him be your dread.</a:t>
            </a:r>
            <a:r>
              <a:rPr lang="es-ES" sz="1500" b="1">
                <a:solidFill>
                  <a:srgbClr val="BC572E"/>
                </a:solidFill>
                <a:latin typeface="Comic Sans MS" panose="030F0702030302020204" pitchFamily="66" charset="0"/>
              </a:rPr>
              <a:t>” </a:t>
            </a:r>
            <a:r>
              <a:rPr lang="es-ES" sz="1400" b="1">
                <a:solidFill>
                  <a:srgbClr val="BC572E"/>
                </a:solidFill>
                <a:latin typeface="Comic Sans MS" panose="030F0702030302020204" pitchFamily="66" charset="0"/>
              </a:rPr>
              <a:t>(Isaiah </a:t>
            </a:r>
            <a:r>
              <a:rPr lang="es-ES" sz="1400" b="1" dirty="0">
                <a:solidFill>
                  <a:srgbClr val="BC572E"/>
                </a:solidFill>
                <a:latin typeface="Comic Sans MS" panose="030F0702030302020204" pitchFamily="66" charset="0"/>
              </a:rPr>
              <a:t>8:13)</a:t>
            </a:r>
          </a:p>
        </p:txBody>
      </p:sp>
      <p:sp>
        <p:nvSpPr>
          <p:cNvPr id="6" name="CuadroTexto 5">
            <a:extLst>
              <a:ext uri="{FF2B5EF4-FFF2-40B4-BE49-F238E27FC236}">
                <a16:creationId xmlns:a16="http://schemas.microsoft.com/office/drawing/2014/main" xmlns="" id="{74888C2C-45C9-487C-9E59-85FE3B7E3426}"/>
              </a:ext>
            </a:extLst>
          </p:cNvPr>
          <p:cNvSpPr txBox="1"/>
          <p:nvPr/>
        </p:nvSpPr>
        <p:spPr>
          <a:xfrm>
            <a:off x="109207" y="1382560"/>
            <a:ext cx="4598125" cy="3570208"/>
          </a:xfrm>
          <a:prstGeom prst="rect">
            <a:avLst/>
          </a:prstGeom>
          <a:noFill/>
        </p:spPr>
        <p:txBody>
          <a:bodyPr wrap="square" rtlCol="0">
            <a:spAutoFit/>
          </a:bodyPr>
          <a:lstStyle/>
          <a:p>
            <a:pPr>
              <a:spcBef>
                <a:spcPts val="600"/>
              </a:spcBef>
            </a:pPr>
            <a:r>
              <a:rPr lang="en-US" b="1"/>
              <a:t>God advised Isaiah not to do what most people do, not to be afraid of what most people are, and not to fear what most people fear (v. 11-12).</a:t>
            </a:r>
            <a:endParaRPr lang="es-ES" b="1" dirty="0"/>
          </a:p>
          <a:p>
            <a:pPr>
              <a:spcBef>
                <a:spcPts val="600"/>
              </a:spcBef>
            </a:pPr>
            <a:r>
              <a:rPr lang="en-US" b="1"/>
              <a:t>God is the only one we should hallow [obey], fear [respect], and even be afraid of (v. 13).</a:t>
            </a:r>
            <a:endParaRPr lang="es-ES" b="1" dirty="0"/>
          </a:p>
          <a:p>
            <a:pPr>
              <a:spcBef>
                <a:spcPts val="600"/>
              </a:spcBef>
            </a:pPr>
            <a:r>
              <a:rPr lang="en-US" b="1"/>
              <a:t>We truly fear God by acknowledging that He is the supreme Power of the Universe. If He is with you, nobody can hurt you without His permission. If God is against you because you have rebelled against Him, then you should be afraid of Him.</a:t>
            </a:r>
            <a:endParaRPr lang="es-ES" b="1" dirty="0"/>
          </a:p>
        </p:txBody>
      </p:sp>
      <p:pic>
        <p:nvPicPr>
          <p:cNvPr id="4" name="Imagen 3">
            <a:extLst>
              <a:ext uri="{FF2B5EF4-FFF2-40B4-BE49-F238E27FC236}">
                <a16:creationId xmlns:a16="http://schemas.microsoft.com/office/drawing/2014/main" xmlns="" id="{EA955911-70A3-4E77-BE68-74ACA5E07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46320" y="1401790"/>
            <a:ext cx="4181840" cy="3500130"/>
          </a:xfrm>
          <a:prstGeom prst="rect">
            <a:avLst/>
          </a:prstGeom>
          <a:ln w="127000" cap="rnd">
            <a:solidFill>
              <a:srgbClr val="FFFFFF"/>
            </a:solidFill>
          </a:ln>
          <a:effectLst/>
          <a:scene3d>
            <a:camera prst="orthographicFront"/>
            <a:lightRig rig="twoPt" dir="t">
              <a:rot lat="0" lon="0" rev="7800000"/>
            </a:lightRig>
          </a:scene3d>
          <a:sp3d contourW="6350">
            <a:bevelT w="50800" h="16510"/>
            <a:contourClr>
              <a:srgbClr val="C0C0C0"/>
            </a:contourClr>
          </a:sp3d>
        </p:spPr>
      </p:pic>
      <p:pic>
        <p:nvPicPr>
          <p:cNvPr id="9" name="Imagen 8">
            <a:extLst>
              <a:ext uri="{FF2B5EF4-FFF2-40B4-BE49-F238E27FC236}">
                <a16:creationId xmlns:a16="http://schemas.microsoft.com/office/drawing/2014/main" xmlns="" id="{0B3ED125-4A3C-41AE-99D9-DD6A8729A60B}"/>
              </a:ext>
            </a:extLst>
          </p:cNvPr>
          <p:cNvPicPr>
            <a:picLocks noChangeAspect="1"/>
          </p:cNvPicPr>
          <p:nvPr/>
        </p:nvPicPr>
        <p:blipFill>
          <a:blip r:embed="rId4"/>
          <a:stretch>
            <a:fillRect/>
          </a:stretch>
        </p:blipFill>
        <p:spPr>
          <a:xfrm>
            <a:off x="183356" y="127490"/>
            <a:ext cx="1596493" cy="1085850"/>
          </a:xfrm>
          <a:prstGeom prst="snip2DiagRect">
            <a:avLst>
              <a:gd name="adj1" fmla="val 14147"/>
              <a:gd name="adj2" fmla="val 16667"/>
            </a:avLst>
          </a:prstGeom>
          <a:solidFill>
            <a:srgbClr val="FFFFFF">
              <a:shade val="85000"/>
            </a:srgbClr>
          </a:solidFill>
          <a:ln w="38100" cap="sq">
            <a:solidFill>
              <a:srgbClr val="00206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xmlns="" id="{5F6C3E16-4D8A-4E2B-BD28-B7256D1E0A2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51097" y="127490"/>
            <a:ext cx="1930400" cy="1085850"/>
          </a:xfrm>
          <a:prstGeom prst="snip2DiagRect">
            <a:avLst>
              <a:gd name="adj1" fmla="val 17516"/>
              <a:gd name="adj2" fmla="val 16667"/>
            </a:avLst>
          </a:prstGeom>
          <a:solidFill>
            <a:srgbClr val="FFFFFF">
              <a:shade val="85000"/>
            </a:srgbClr>
          </a:solidFill>
          <a:ln w="38100" cap="sq">
            <a:solidFill>
              <a:srgbClr val="00206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434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wipe(left)">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wipe(left)">
                                      <p:cBhvr>
                                        <p:cTn id="4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4E611A8-012E-48AA-A7C2-E1FF915212F0}"/>
              </a:ext>
            </a:extLst>
          </p:cNvPr>
          <p:cNvSpPr txBox="1"/>
          <p:nvPr/>
        </p:nvSpPr>
        <p:spPr>
          <a:xfrm>
            <a:off x="823480" y="1143499"/>
            <a:ext cx="8144953" cy="3631763"/>
          </a:xfrm>
          <a:prstGeom prst="rect">
            <a:avLst/>
          </a:prstGeom>
          <a:noFill/>
        </p:spPr>
        <p:txBody>
          <a:bodyPr wrap="square">
            <a:spAutoFit/>
          </a:bodyPr>
          <a:lstStyle/>
          <a:p>
            <a:pPr>
              <a:spcBef>
                <a:spcPts val="600"/>
              </a:spcBef>
            </a:pPr>
            <a:r>
              <a:rPr lang="es-ES" sz="2300">
                <a:latin typeface="Cooper Black" panose="0208090404030B020404" pitchFamily="18" charset="0"/>
              </a:rPr>
              <a:t>“</a:t>
            </a:r>
            <a:r>
              <a:rPr lang="en-US" sz="2300">
                <a:latin typeface="Cooper Black" panose="0208090404030B020404" pitchFamily="18" charset="0"/>
              </a:rPr>
              <a:t>Our minds must be stayed upon God, and we must not fear the fear of the wicked, that is, fear what they fear, and reverence what they reverence, but be bold and valiant for the truth. Could our eyes be opened, we should see forms of evil angels around us, trying to invent some new way to annoy and destroy us. And we should also see angels of God guarding us from their power; for God’s watchful eye is ever over Israel for good, and He will protect and save His people, if they put their trust in Him.</a:t>
            </a:r>
            <a:r>
              <a:rPr lang="es-ES" sz="2300">
                <a:latin typeface="Cooper Black" panose="0208090404030B020404" pitchFamily="18" charset="0"/>
              </a:rPr>
              <a:t>”</a:t>
            </a:r>
            <a:endParaRPr lang="es-ES" sz="23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57816831-3047-41B0-974F-DEBD4221F287}"/>
              </a:ext>
            </a:extLst>
          </p:cNvPr>
          <p:cNvSpPr txBox="1"/>
          <p:nvPr/>
        </p:nvSpPr>
        <p:spPr>
          <a:xfrm>
            <a:off x="6156006" y="4694471"/>
            <a:ext cx="2907526" cy="369332"/>
          </a:xfrm>
          <a:prstGeom prst="rect">
            <a:avLst/>
          </a:prstGeom>
          <a:noFill/>
        </p:spPr>
        <p:txBody>
          <a:bodyPr wrap="none" rtlCol="0">
            <a:spAutoFit/>
          </a:bodyPr>
          <a:lstStyle/>
          <a:p>
            <a:pPr algn="r"/>
            <a:r>
              <a:rPr lang="en-US" b="1"/>
              <a:t>E.G.W. (Early Writings, p. 60)</a:t>
            </a:r>
            <a:endParaRPr lang="es-ES" b="1" dirty="0"/>
          </a:p>
        </p:txBody>
      </p:sp>
    </p:spTree>
    <p:extLst>
      <p:ext uri="{BB962C8B-B14F-4D97-AF65-F5344CB8AC3E}">
        <p14:creationId xmlns:p14="http://schemas.microsoft.com/office/powerpoint/2010/main" val="365678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A1B7F8F-62A0-42CD-AF2F-AF00B7C99DFE}"/>
              </a:ext>
            </a:extLst>
          </p:cNvPr>
          <p:cNvSpPr txBox="1"/>
          <p:nvPr/>
        </p:nvSpPr>
        <p:spPr>
          <a:xfrm>
            <a:off x="1" y="-43890"/>
            <a:ext cx="7194290" cy="769441"/>
          </a:xfrm>
          <a:prstGeom prst="rect">
            <a:avLst/>
          </a:prstGeom>
          <a:noFill/>
        </p:spPr>
        <p:txBody>
          <a:bodyPr wrap="square">
            <a:spAutoFit/>
          </a:bodyPr>
          <a:lstStyle/>
          <a:p>
            <a:pPr algn="ctr"/>
            <a:r>
              <a:rPr lang="es-ES" sz="4400">
                <a:ln w="0"/>
                <a:solidFill>
                  <a:srgbClr val="C00000"/>
                </a:solidFill>
                <a:effectLst>
                  <a:outerShdw blurRad="38100" dist="19050" dir="2700000" algn="tl" rotWithShape="0">
                    <a:schemeClr val="dk1">
                      <a:alpha val="40000"/>
                    </a:schemeClr>
                  </a:outerShdw>
                </a:effectLst>
              </a:rPr>
              <a:t>DON’T BELIEVE THE LIES</a:t>
            </a:r>
            <a:endParaRPr lang="es-ES" sz="4400" dirty="0">
              <a:ln w="0"/>
              <a:solidFill>
                <a:srgbClr val="C00000"/>
              </a:solidFill>
              <a:effectLst>
                <a:outerShdw blurRad="38100" dist="19050" dir="2700000" algn="tl" rotWithShape="0">
                  <a:schemeClr val="dk1">
                    <a:alpha val="40000"/>
                  </a:schemeClr>
                </a:outerShdw>
              </a:effectLst>
            </a:endParaRPr>
          </a:p>
        </p:txBody>
      </p:sp>
      <p:sp>
        <p:nvSpPr>
          <p:cNvPr id="5" name="CuadroTexto 4">
            <a:extLst>
              <a:ext uri="{FF2B5EF4-FFF2-40B4-BE49-F238E27FC236}">
                <a16:creationId xmlns:a16="http://schemas.microsoft.com/office/drawing/2014/main" xmlns="" id="{75AD1401-30D8-4C37-A527-3BD94978FFAC}"/>
              </a:ext>
            </a:extLst>
          </p:cNvPr>
          <p:cNvSpPr txBox="1"/>
          <p:nvPr/>
        </p:nvSpPr>
        <p:spPr>
          <a:xfrm>
            <a:off x="42852" y="590909"/>
            <a:ext cx="7207629" cy="830997"/>
          </a:xfrm>
          <a:prstGeom prst="rect">
            <a:avLst/>
          </a:prstGeom>
          <a:noFill/>
        </p:spPr>
        <p:txBody>
          <a:bodyPr wrap="square">
            <a:spAutoFit/>
            <a:scene3d>
              <a:camera prst="orthographicFront"/>
              <a:lightRig rig="threePt" dir="t"/>
            </a:scene3d>
            <a:sp3d extrusionH="57150">
              <a:bevelT w="38100" h="38100"/>
            </a:sp3d>
          </a:bodyPr>
          <a:lstStyle/>
          <a:p>
            <a:r>
              <a:rPr lang="es-ES" sz="1600" b="1">
                <a:solidFill>
                  <a:srgbClr val="4C216D"/>
                </a:solidFill>
                <a:latin typeface="Comic Sans MS" panose="030F0702030302020204" pitchFamily="66" charset="0"/>
              </a:rPr>
              <a:t>“</a:t>
            </a:r>
            <a:r>
              <a:rPr lang="en-US" sz="1600" b="1">
                <a:solidFill>
                  <a:srgbClr val="4C216D"/>
                </a:solidFill>
                <a:latin typeface="Comic Sans MS" panose="030F0702030302020204" pitchFamily="66" charset="0"/>
              </a:rPr>
              <a:t>And when they say to you, ‘Seek those who are mediums and wizards, who whisper and mutter,’ should not a people seek their God? Should they seek the dead on behalf of the living?</a:t>
            </a:r>
            <a:r>
              <a:rPr lang="es-ES" sz="1600" b="1">
                <a:solidFill>
                  <a:srgbClr val="4C216D"/>
                </a:solidFill>
                <a:latin typeface="Comic Sans MS" panose="030F0702030302020204" pitchFamily="66" charset="0"/>
              </a:rPr>
              <a:t>” </a:t>
            </a:r>
            <a:r>
              <a:rPr lang="es-ES" sz="1400" b="1">
                <a:solidFill>
                  <a:srgbClr val="4C216D"/>
                </a:solidFill>
                <a:latin typeface="Comic Sans MS" panose="030F0702030302020204" pitchFamily="66" charset="0"/>
              </a:rPr>
              <a:t>(Isaiah </a:t>
            </a:r>
            <a:r>
              <a:rPr lang="es-ES" sz="1400" b="1" dirty="0">
                <a:solidFill>
                  <a:srgbClr val="4C216D"/>
                </a:solidFill>
                <a:latin typeface="Comic Sans MS" panose="030F0702030302020204" pitchFamily="66" charset="0"/>
              </a:rPr>
              <a:t>8:19)</a:t>
            </a:r>
            <a:endParaRPr lang="es-ES" sz="1600" b="1" dirty="0">
              <a:solidFill>
                <a:srgbClr val="4C216D"/>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45442592-A30F-49C4-A913-3C48D996C72E}"/>
              </a:ext>
            </a:extLst>
          </p:cNvPr>
          <p:cNvSpPr txBox="1"/>
          <p:nvPr/>
        </p:nvSpPr>
        <p:spPr>
          <a:xfrm>
            <a:off x="2977252" y="1648964"/>
            <a:ext cx="5992680" cy="3293209"/>
          </a:xfrm>
          <a:prstGeom prst="rect">
            <a:avLst/>
          </a:prstGeom>
          <a:noFill/>
        </p:spPr>
        <p:txBody>
          <a:bodyPr wrap="square" rtlCol="0">
            <a:spAutoFit/>
          </a:bodyPr>
          <a:lstStyle/>
          <a:p>
            <a:pPr>
              <a:spcBef>
                <a:spcPts val="600"/>
              </a:spcBef>
            </a:pPr>
            <a:r>
              <a:rPr lang="en-US" b="1"/>
              <a:t>Most people in Judah and Ahaz himself followed a religion based on idolatry, divination, and worshipping the dead. All this went against “the Law and the testimony” of God (v. 20).</a:t>
            </a:r>
            <a:endParaRPr lang="es-ES" b="1" dirty="0"/>
          </a:p>
          <a:p>
            <a:pPr>
              <a:spcBef>
                <a:spcPts val="600"/>
              </a:spcBef>
            </a:pPr>
            <a:r>
              <a:rPr lang="en-US" b="1"/>
              <a:t>This kind of beliefs are still around today. Idols may not be worshipped openly, but our culture is full of beliefs about the dead communicating with the living and deciding or foretelling their future. Spiritualism, modern sorcery, and the New Age spread this message all around.</a:t>
            </a:r>
            <a:endParaRPr lang="es-ES" b="1" dirty="0"/>
          </a:p>
          <a:p>
            <a:pPr>
              <a:spcBef>
                <a:spcPts val="600"/>
              </a:spcBef>
            </a:pPr>
            <a:r>
              <a:rPr lang="en-US" b="1"/>
              <a:t>We must base our beliefs on the Bible alone and reject those subtle lies firmly. Rejecting them is a matter of loyalty to God.</a:t>
            </a:r>
            <a:endParaRPr lang="es-ES" b="1" dirty="0"/>
          </a:p>
        </p:txBody>
      </p:sp>
      <p:pic>
        <p:nvPicPr>
          <p:cNvPr id="4" name="Imagen 3">
            <a:extLst>
              <a:ext uri="{FF2B5EF4-FFF2-40B4-BE49-F238E27FC236}">
                <a16:creationId xmlns:a16="http://schemas.microsoft.com/office/drawing/2014/main" xmlns="" id="{4B73AFDD-FC47-40C1-8624-D3C40788853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6712" y="1573293"/>
            <a:ext cx="2575750" cy="3435406"/>
          </a:xfrm>
          <a:prstGeom prst="rect">
            <a:avLst/>
          </a:prstGeom>
          <a:ln w="88900" cap="sq" cmpd="thickThin">
            <a:solidFill>
              <a:srgbClr val="00000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xmlns="" id="{581B02D6-9EA2-4BB7-9EB8-C637BB5C943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94290" y="129811"/>
            <a:ext cx="1804155" cy="135311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3" name="Imagen 12">
            <a:extLst>
              <a:ext uri="{FF2B5EF4-FFF2-40B4-BE49-F238E27FC236}">
                <a16:creationId xmlns:a16="http://schemas.microsoft.com/office/drawing/2014/main" xmlns="" id="{FEB253F7-A2B2-47AA-BBB7-4B8E7FBF611C}"/>
              </a:ext>
            </a:extLst>
          </p:cNvPr>
          <p:cNvPicPr>
            <a:picLocks noChangeAspect="1"/>
          </p:cNvPicPr>
          <p:nvPr/>
        </p:nvPicPr>
        <p:blipFill>
          <a:blip r:embed="rId5"/>
          <a:stretch>
            <a:fillRect/>
          </a:stretch>
        </p:blipFill>
        <p:spPr>
          <a:xfrm>
            <a:off x="61771" y="1836115"/>
            <a:ext cx="2840372" cy="28403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740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wipe(left)">
                                      <p:cBhvr>
                                        <p:cTn id="50" dur="500"/>
                                        <p:tgtEl>
                                          <p:spTgt spid="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randombar(horizontal)">
                                      <p:cBhvr>
                                        <p:cTn id="55" dur="500"/>
                                        <p:tgtEl>
                                          <p:spTgt spid="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6">
                                            <p:txEl>
                                              <p:pRg st="1" end="1"/>
                                            </p:txEl>
                                          </p:spTgt>
                                        </p:tgtEl>
                                        <p:attrNameLst>
                                          <p:attrName>style.visibility</p:attrName>
                                        </p:attrNameLst>
                                      </p:cBhvr>
                                      <p:to>
                                        <p:strVal val="visible"/>
                                      </p:to>
                                    </p:set>
                                    <p:animEffect transition="in" filter="wipe(left)">
                                      <p:cBhvr>
                                        <p:cTn id="59" dur="500"/>
                                        <p:tgtEl>
                                          <p:spTgt spid="6">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strVal val="#ppt_w+.3"/>
                                          </p:val>
                                        </p:tav>
                                        <p:tav tm="100000">
                                          <p:val>
                                            <p:strVal val="#ppt_w"/>
                                          </p:val>
                                        </p:tav>
                                      </p:tavLst>
                                    </p:anim>
                                    <p:anim calcmode="lin" valueType="num">
                                      <p:cBhvr>
                                        <p:cTn id="65" dur="1000" fill="hold"/>
                                        <p:tgtEl>
                                          <p:spTgt spid="13"/>
                                        </p:tgtEl>
                                        <p:attrNameLst>
                                          <p:attrName>ppt_h</p:attrName>
                                        </p:attrNameLst>
                                      </p:cBhvr>
                                      <p:tavLst>
                                        <p:tav tm="0">
                                          <p:val>
                                            <p:strVal val="#ppt_h"/>
                                          </p:val>
                                        </p:tav>
                                        <p:tav tm="100000">
                                          <p:val>
                                            <p:strVal val="#ppt_h"/>
                                          </p:val>
                                        </p:tav>
                                      </p:tavLst>
                                    </p:anim>
                                    <p:animEffect transition="in" filter="fade">
                                      <p:cBhvr>
                                        <p:cTn id="66" dur="1000"/>
                                        <p:tgtEl>
                                          <p:spTgt spid="13"/>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6">
                                            <p:txEl>
                                              <p:pRg st="2" end="2"/>
                                            </p:txEl>
                                          </p:spTgt>
                                        </p:tgtEl>
                                        <p:attrNameLst>
                                          <p:attrName>style.visibility</p:attrName>
                                        </p:attrNameLst>
                                      </p:cBhvr>
                                      <p:to>
                                        <p:strVal val="visible"/>
                                      </p:to>
                                    </p:set>
                                    <p:animEffect transition="in" filter="wipe(left)">
                                      <p:cBhvr>
                                        <p:cTn id="7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Lst>
  </p:timing>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1151</Words>
  <Application>Microsoft Office PowerPoint</Application>
  <PresentationFormat>画面に合わせる (16:9)</PresentationFormat>
  <Paragraphs>44</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Calibri</vt:lpstr>
      <vt:lpstr>Cooper Black</vt:lpstr>
      <vt:lpstr>Calibri Light</vt:lpstr>
      <vt:lpstr>Comic Sans MS</vt:lpstr>
      <vt:lpstr>Arial</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14</cp:revision>
  <dcterms:created xsi:type="dcterms:W3CDTF">2021-01-04T21:32:47Z</dcterms:created>
  <dcterms:modified xsi:type="dcterms:W3CDTF">2021-01-21T23:59:33Z</dcterms:modified>
</cp:coreProperties>
</file>