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70" r:id="rId2"/>
    <p:sldId id="257" r:id="rId3"/>
    <p:sldId id="258" r:id="rId4"/>
    <p:sldId id="272" r:id="rId5"/>
    <p:sldId id="259" r:id="rId6"/>
    <p:sldId id="260" r:id="rId7"/>
    <p:sldId id="271" r:id="rId8"/>
    <p:sldId id="262" r:id="rId9"/>
    <p:sldId id="264" r:id="rId10"/>
  </p:sldIdLst>
  <p:sldSz cx="9144000" cy="5143500" type="screen16x9"/>
  <p:notesSz cx="6858000" cy="9144000"/>
  <p:embeddedFontLst>
    <p:embeddedFont>
      <p:font typeface="Cooper Black" panose="020B0604020202020204" charset="0"/>
      <p:regular r:id="rId11"/>
    </p:embeddedFont>
    <p:embeddedFont>
      <p:font typeface="Calibri Light" panose="020F0302020204030204" pitchFamily="34" charset="0"/>
      <p:regular r:id="rId12"/>
      <p:italic r:id="rId13"/>
    </p:embeddedFont>
    <p:embeddedFont>
      <p:font typeface="Comic Sans MS" panose="030F0702030302020204" pitchFamily="66"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游ゴシック" panose="020B0400000000000000" pitchFamily="50" charset="-128"/>
      <p:regular r:id="rId22"/>
      <p:bold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o Fustero Carreras" initials="SFC" lastIdx="1" clrIdx="0">
    <p:extLst>
      <p:ext uri="{19B8F6BF-5375-455C-9EA6-DF929625EA0E}">
        <p15:presenceInfo xmlns:p15="http://schemas.microsoft.com/office/powerpoint/2012/main" userId="964a92a9b81f49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945"/>
    <a:srgbClr val="416529"/>
    <a:srgbClr val="97C777"/>
    <a:srgbClr val="B6C8E8"/>
    <a:srgbClr val="6C90D2"/>
    <a:srgbClr val="3865B6"/>
    <a:srgbClr val="223E70"/>
    <a:srgbClr val="4976C7"/>
    <a:srgbClr val="FEF0E6"/>
    <a:srgbClr val="FAC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20"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jpeg"/></Relationships>
</file>

<file path=ppt/diagrams/_rels/data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_rels/data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C19B5-5023-4A61-B928-D9038E22D89F}"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s-ES"/>
        </a:p>
      </dgm:t>
    </dgm:pt>
    <dgm:pt modelId="{13E7BD34-D312-4E92-B407-52863DD91043}">
      <dgm:prSet phldrT="[Texto]" custT="1"/>
      <dgm:spPr/>
      <dgm:t>
        <a:bodyPr/>
        <a:lstStyle/>
        <a:p>
          <a:r>
            <a:rPr lang="ja-JP" altLang="en-US" sz="1600" b="1" kern="1200" dirty="0">
              <a:solidFill>
                <a:prstClr val="black"/>
              </a:solidFill>
              <a:latin typeface="Calibri" panose="020F0502020204030204"/>
              <a:ea typeface="+mn-ea"/>
              <a:cs typeface="+mn-cs"/>
            </a:rPr>
            <a:t>彼らは何をしていたか？</a:t>
          </a:r>
          <a:endParaRPr lang="es-ES" sz="1600" b="1" kern="1200" dirty="0">
            <a:solidFill>
              <a:prstClr val="black"/>
            </a:solidFill>
            <a:latin typeface="Calibri" panose="020F0502020204030204"/>
            <a:ea typeface="+mn-ea"/>
            <a:cs typeface="+mn-cs"/>
          </a:endParaRPr>
        </a:p>
      </dgm:t>
    </dgm:pt>
    <dgm:pt modelId="{4A646B66-9E51-40F7-9D15-3989CA6B81CB}" type="parTrans" cxnId="{CFA519A6-F6A7-460C-8029-1A2FD9D8ABD1}">
      <dgm:prSet/>
      <dgm:spPr/>
      <dgm:t>
        <a:bodyPr/>
        <a:lstStyle/>
        <a:p>
          <a:endParaRPr lang="es-ES" sz="1700" b="1">
            <a:solidFill>
              <a:schemeClr val="tx1"/>
            </a:solidFill>
          </a:endParaRPr>
        </a:p>
      </dgm:t>
    </dgm:pt>
    <dgm:pt modelId="{99128A7A-C657-4EFB-847B-E50468FA424C}" type="sibTrans" cxnId="{CFA519A6-F6A7-460C-8029-1A2FD9D8ABD1}">
      <dgm:prSet/>
      <dgm:spPr/>
      <dgm:t>
        <a:bodyPr/>
        <a:lstStyle/>
        <a:p>
          <a:endParaRPr lang="es-ES" sz="1700" b="1">
            <a:solidFill>
              <a:schemeClr val="tx1"/>
            </a:solidFill>
          </a:endParaRPr>
        </a:p>
      </dgm:t>
    </dgm:pt>
    <dgm:pt modelId="{F9007B7A-1EE2-4C56-8AD6-1448F6ACF7E0}">
      <dgm:prSet phldrT="[Texto]" custT="1"/>
      <dgm:spPr>
        <a:solidFill>
          <a:srgbClr val="6C90D2"/>
        </a:solidFill>
      </dgm:spPr>
      <dgm:t>
        <a:bodyPr/>
        <a:lstStyle/>
        <a:p>
          <a:pPr marL="0" lvl="0" indent="0" algn="l" defTabSz="889000">
            <a:lnSpc>
              <a:spcPct val="90000"/>
            </a:lnSpc>
            <a:spcBef>
              <a:spcPct val="0"/>
            </a:spcBef>
            <a:spcAft>
              <a:spcPct val="35000"/>
            </a:spcAft>
            <a:buNone/>
          </a:pPr>
          <a:r>
            <a:rPr lang="ja-JP" altLang="en-US" sz="1400" b="1" kern="1200" dirty="0">
              <a:solidFill>
                <a:prstClr val="black"/>
              </a:solidFill>
              <a:latin typeface="Calibri" panose="020F0502020204030204"/>
              <a:ea typeface="+mn-ea"/>
              <a:cs typeface="+mn-cs"/>
            </a:rPr>
            <a:t>彼らと何が起こっていたか？</a:t>
          </a:r>
          <a:endParaRPr lang="es-ES" sz="1400" b="1" kern="1200" dirty="0">
            <a:solidFill>
              <a:prstClr val="black"/>
            </a:solidFill>
            <a:latin typeface="Calibri" panose="020F0502020204030204"/>
            <a:ea typeface="+mn-ea"/>
            <a:cs typeface="+mn-cs"/>
          </a:endParaRPr>
        </a:p>
      </dgm:t>
    </dgm:pt>
    <dgm:pt modelId="{B01CBA71-188C-425E-8F46-328E91E90E6D}" type="parTrans" cxnId="{8BA2510F-992D-4AE9-A2E8-DE36B4F5FA12}">
      <dgm:prSet/>
      <dgm:spPr/>
      <dgm:t>
        <a:bodyPr/>
        <a:lstStyle/>
        <a:p>
          <a:endParaRPr lang="es-ES" sz="1700" b="1">
            <a:solidFill>
              <a:schemeClr val="tx1"/>
            </a:solidFill>
          </a:endParaRPr>
        </a:p>
      </dgm:t>
    </dgm:pt>
    <dgm:pt modelId="{0BCB2CFF-48CE-4C5E-B162-1CFFB14A357F}" type="sibTrans" cxnId="{8BA2510F-992D-4AE9-A2E8-DE36B4F5FA12}">
      <dgm:prSet/>
      <dgm:spPr/>
      <dgm:t>
        <a:bodyPr/>
        <a:lstStyle/>
        <a:p>
          <a:endParaRPr lang="es-ES" sz="1700" b="1">
            <a:solidFill>
              <a:schemeClr val="tx1"/>
            </a:solidFill>
          </a:endParaRPr>
        </a:p>
      </dgm:t>
    </dgm:pt>
    <dgm:pt modelId="{A17EF45D-913D-46EF-98D3-DDA6BB05A6A9}">
      <dgm:prSet phldrT="[Texto]" custT="1"/>
      <dgm:spPr>
        <a:solidFill>
          <a:srgbClr val="6DA945"/>
        </a:solidFill>
      </dgm:spPr>
      <dgm:t>
        <a:bodyPr/>
        <a:lstStyle/>
        <a:p>
          <a:r>
            <a:rPr lang="ja-JP" altLang="en-US" sz="1600" b="1" kern="1200" dirty="0">
              <a:solidFill>
                <a:schemeClr val="tx1"/>
              </a:solidFill>
            </a:rPr>
            <a:t>神は何をしておられたか？</a:t>
          </a:r>
          <a:endParaRPr lang="es-ES" sz="1600" b="1" kern="1200" dirty="0">
            <a:solidFill>
              <a:schemeClr val="tx1"/>
            </a:solidFill>
          </a:endParaRPr>
        </a:p>
      </dgm:t>
    </dgm:pt>
    <dgm:pt modelId="{67024E11-1835-4B43-A1F2-09224C5ED843}" type="parTrans" cxnId="{5808CBB2-20CE-479C-B3A8-0CCFB6123BA7}">
      <dgm:prSet/>
      <dgm:spPr/>
      <dgm:t>
        <a:bodyPr/>
        <a:lstStyle/>
        <a:p>
          <a:endParaRPr lang="es-ES" sz="1700" b="1">
            <a:solidFill>
              <a:schemeClr val="tx1"/>
            </a:solidFill>
          </a:endParaRPr>
        </a:p>
      </dgm:t>
    </dgm:pt>
    <dgm:pt modelId="{F1520D08-F3E0-4000-B945-E111D8918535}" type="sibTrans" cxnId="{5808CBB2-20CE-479C-B3A8-0CCFB6123BA7}">
      <dgm:prSet/>
      <dgm:spPr/>
      <dgm:t>
        <a:bodyPr/>
        <a:lstStyle/>
        <a:p>
          <a:endParaRPr lang="es-ES" sz="1700" b="1">
            <a:solidFill>
              <a:schemeClr val="tx1"/>
            </a:solidFill>
          </a:endParaRPr>
        </a:p>
      </dgm:t>
    </dgm:pt>
    <dgm:pt modelId="{ECDC55C0-6CE9-469F-9703-BFE52F7F632D}" type="pres">
      <dgm:prSet presAssocID="{085C19B5-5023-4A61-B928-D9038E22D89F}" presName="Name0" presStyleCnt="0">
        <dgm:presLayoutVars>
          <dgm:chMax val="7"/>
          <dgm:chPref val="7"/>
          <dgm:dir/>
        </dgm:presLayoutVars>
      </dgm:prSet>
      <dgm:spPr/>
      <dgm:t>
        <a:bodyPr/>
        <a:lstStyle/>
        <a:p>
          <a:endParaRPr kumimoji="1" lang="ja-JP" altLang="en-US"/>
        </a:p>
      </dgm:t>
    </dgm:pt>
    <dgm:pt modelId="{76713D31-C9D2-488B-84C8-8F76B5CF618F}" type="pres">
      <dgm:prSet presAssocID="{085C19B5-5023-4A61-B928-D9038E22D89F}" presName="Name1" presStyleCnt="0"/>
      <dgm:spPr/>
    </dgm:pt>
    <dgm:pt modelId="{B0B1ACC0-547C-4AD3-BDCB-5ADCA470DED2}" type="pres">
      <dgm:prSet presAssocID="{085C19B5-5023-4A61-B928-D9038E22D89F}" presName="cycle" presStyleCnt="0"/>
      <dgm:spPr/>
    </dgm:pt>
    <dgm:pt modelId="{BFF553E7-DE33-447B-BB26-4D21AF5491C8}" type="pres">
      <dgm:prSet presAssocID="{085C19B5-5023-4A61-B928-D9038E22D89F}" presName="srcNode" presStyleLbl="node1" presStyleIdx="0" presStyleCnt="3"/>
      <dgm:spPr/>
    </dgm:pt>
    <dgm:pt modelId="{16760C88-13B3-41C8-8C80-6B14A20F6803}" type="pres">
      <dgm:prSet presAssocID="{085C19B5-5023-4A61-B928-D9038E22D89F}" presName="conn" presStyleLbl="parChTrans1D2" presStyleIdx="0" presStyleCnt="1"/>
      <dgm:spPr/>
      <dgm:t>
        <a:bodyPr/>
        <a:lstStyle/>
        <a:p>
          <a:endParaRPr kumimoji="1" lang="ja-JP" altLang="en-US"/>
        </a:p>
      </dgm:t>
    </dgm:pt>
    <dgm:pt modelId="{92ADD8E6-6659-4C33-ACB3-13CA6DEE1382}" type="pres">
      <dgm:prSet presAssocID="{085C19B5-5023-4A61-B928-D9038E22D89F}" presName="extraNode" presStyleLbl="node1" presStyleIdx="0" presStyleCnt="3"/>
      <dgm:spPr/>
    </dgm:pt>
    <dgm:pt modelId="{2DE1E5B9-7D30-4EB9-B999-06102AEFC995}" type="pres">
      <dgm:prSet presAssocID="{085C19B5-5023-4A61-B928-D9038E22D89F}" presName="dstNode" presStyleLbl="node1" presStyleIdx="0" presStyleCnt="3"/>
      <dgm:spPr/>
    </dgm:pt>
    <dgm:pt modelId="{A644282D-2A0C-4B8D-AB78-851B182854A1}" type="pres">
      <dgm:prSet presAssocID="{13E7BD34-D312-4E92-B407-52863DD91043}" presName="text_1" presStyleLbl="node1" presStyleIdx="0" presStyleCnt="3">
        <dgm:presLayoutVars>
          <dgm:bulletEnabled val="1"/>
        </dgm:presLayoutVars>
      </dgm:prSet>
      <dgm:spPr/>
      <dgm:t>
        <a:bodyPr/>
        <a:lstStyle/>
        <a:p>
          <a:endParaRPr kumimoji="1" lang="ja-JP" altLang="en-US"/>
        </a:p>
      </dgm:t>
    </dgm:pt>
    <dgm:pt modelId="{C50B909E-5585-4905-9C63-A6CFC6E0AE08}" type="pres">
      <dgm:prSet presAssocID="{13E7BD34-D312-4E92-B407-52863DD91043}" presName="accent_1" presStyleCnt="0"/>
      <dgm:spPr/>
    </dgm:pt>
    <dgm:pt modelId="{4D0B3A56-5574-48E1-8245-8BA62617FBDC}" type="pres">
      <dgm:prSet presAssocID="{13E7BD34-D312-4E92-B407-52863DD91043}" presName="accentRepeatNode" presStyleLbl="solidFgAcc1" presStyleIdx="0" presStyleCnt="3"/>
      <dgm:spPr>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b="591"/>
          </a:stretch>
        </a:blipFill>
      </dgm:spPr>
    </dgm:pt>
    <dgm:pt modelId="{AF34BF89-0B1A-4BC4-B87A-CF70E9697FEE}" type="pres">
      <dgm:prSet presAssocID="{F9007B7A-1EE2-4C56-8AD6-1448F6ACF7E0}" presName="text_2" presStyleLbl="node1" presStyleIdx="1" presStyleCnt="3">
        <dgm:presLayoutVars>
          <dgm:bulletEnabled val="1"/>
        </dgm:presLayoutVars>
      </dgm:prSet>
      <dgm:spPr/>
      <dgm:t>
        <a:bodyPr/>
        <a:lstStyle/>
        <a:p>
          <a:endParaRPr kumimoji="1" lang="ja-JP" altLang="en-US"/>
        </a:p>
      </dgm:t>
    </dgm:pt>
    <dgm:pt modelId="{5BBC7B6E-9A5B-4136-8608-D9E002946AAF}" type="pres">
      <dgm:prSet presAssocID="{F9007B7A-1EE2-4C56-8AD6-1448F6ACF7E0}" presName="accent_2" presStyleCnt="0"/>
      <dgm:spPr/>
    </dgm:pt>
    <dgm:pt modelId="{EF38112F-5EE1-45C4-BE58-2F59737BDA05}" type="pres">
      <dgm:prSet presAssocID="{F9007B7A-1EE2-4C56-8AD6-1448F6ACF7E0}" presName="accentRepeatNode" presStyleLbl="solidFgAcc1" presStyleIdx="1" presStyleCnt="3"/>
      <dgm:spPr>
        <a:blipFill rotWithShape="0">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1794F8BF-23C8-4B69-818F-80202FA55A51}" type="pres">
      <dgm:prSet presAssocID="{A17EF45D-913D-46EF-98D3-DDA6BB05A6A9}" presName="text_3" presStyleLbl="node1" presStyleIdx="2" presStyleCnt="3">
        <dgm:presLayoutVars>
          <dgm:bulletEnabled val="1"/>
        </dgm:presLayoutVars>
      </dgm:prSet>
      <dgm:spPr/>
      <dgm:t>
        <a:bodyPr/>
        <a:lstStyle/>
        <a:p>
          <a:endParaRPr kumimoji="1" lang="ja-JP" altLang="en-US"/>
        </a:p>
      </dgm:t>
    </dgm:pt>
    <dgm:pt modelId="{FE7C966F-914B-4990-AABE-C4300E3794AC}" type="pres">
      <dgm:prSet presAssocID="{A17EF45D-913D-46EF-98D3-DDA6BB05A6A9}" presName="accent_3" presStyleCnt="0"/>
      <dgm:spPr/>
    </dgm:pt>
    <dgm:pt modelId="{318A6607-D1FF-4C78-A1D7-334EFF27C293}" type="pres">
      <dgm:prSet presAssocID="{A17EF45D-913D-46EF-98D3-DDA6BB05A6A9}" presName="accentRepeatNode" presStyleLbl="solidFgAcc1" presStyleIdx="2" presStyleCnt="3"/>
      <dgm:spPr>
        <a:blipFill dpi="0" rotWithShape="0">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Lst>
  <dgm:cxnLst>
    <dgm:cxn modelId="{5808CBB2-20CE-479C-B3A8-0CCFB6123BA7}" srcId="{085C19B5-5023-4A61-B928-D9038E22D89F}" destId="{A17EF45D-913D-46EF-98D3-DDA6BB05A6A9}" srcOrd="2" destOrd="0" parTransId="{67024E11-1835-4B43-A1F2-09224C5ED843}" sibTransId="{F1520D08-F3E0-4000-B945-E111D8918535}"/>
    <dgm:cxn modelId="{79E3AECF-B8BA-4DEF-9B4C-4D6CD3FD8253}" type="presOf" srcId="{99128A7A-C657-4EFB-847B-E50468FA424C}" destId="{16760C88-13B3-41C8-8C80-6B14A20F6803}" srcOrd="0" destOrd="0" presId="urn:microsoft.com/office/officeart/2008/layout/VerticalCurvedList"/>
    <dgm:cxn modelId="{ADA325DC-AEA6-4651-BD67-00C6F267FED4}" type="presOf" srcId="{F9007B7A-1EE2-4C56-8AD6-1448F6ACF7E0}" destId="{AF34BF89-0B1A-4BC4-B87A-CF70E9697FEE}" srcOrd="0" destOrd="0" presId="urn:microsoft.com/office/officeart/2008/layout/VerticalCurvedList"/>
    <dgm:cxn modelId="{CFA519A6-F6A7-460C-8029-1A2FD9D8ABD1}" srcId="{085C19B5-5023-4A61-B928-D9038E22D89F}" destId="{13E7BD34-D312-4E92-B407-52863DD91043}" srcOrd="0" destOrd="0" parTransId="{4A646B66-9E51-40F7-9D15-3989CA6B81CB}" sibTransId="{99128A7A-C657-4EFB-847B-E50468FA424C}"/>
    <dgm:cxn modelId="{DCAEF34B-63EA-4AF0-850B-48AB5C4BF752}" type="presOf" srcId="{13E7BD34-D312-4E92-B407-52863DD91043}" destId="{A644282D-2A0C-4B8D-AB78-851B182854A1}" srcOrd="0" destOrd="0" presId="urn:microsoft.com/office/officeart/2008/layout/VerticalCurvedList"/>
    <dgm:cxn modelId="{8BA2510F-992D-4AE9-A2E8-DE36B4F5FA12}" srcId="{085C19B5-5023-4A61-B928-D9038E22D89F}" destId="{F9007B7A-1EE2-4C56-8AD6-1448F6ACF7E0}" srcOrd="1" destOrd="0" parTransId="{B01CBA71-188C-425E-8F46-328E91E90E6D}" sibTransId="{0BCB2CFF-48CE-4C5E-B162-1CFFB14A357F}"/>
    <dgm:cxn modelId="{7316A01D-D11A-4E40-8F90-6209248A96A8}" type="presOf" srcId="{085C19B5-5023-4A61-B928-D9038E22D89F}" destId="{ECDC55C0-6CE9-469F-9703-BFE52F7F632D}" srcOrd="0" destOrd="0" presId="urn:microsoft.com/office/officeart/2008/layout/VerticalCurvedList"/>
    <dgm:cxn modelId="{F4B6670A-ED05-4549-A8D8-81F938C9CABC}" type="presOf" srcId="{A17EF45D-913D-46EF-98D3-DDA6BB05A6A9}" destId="{1794F8BF-23C8-4B69-818F-80202FA55A51}" srcOrd="0" destOrd="0" presId="urn:microsoft.com/office/officeart/2008/layout/VerticalCurvedList"/>
    <dgm:cxn modelId="{360C6A3F-6396-49F7-A483-FA02201D0E7A}" type="presParOf" srcId="{ECDC55C0-6CE9-469F-9703-BFE52F7F632D}" destId="{76713D31-C9D2-488B-84C8-8F76B5CF618F}" srcOrd="0" destOrd="0" presId="urn:microsoft.com/office/officeart/2008/layout/VerticalCurvedList"/>
    <dgm:cxn modelId="{29C3118B-D30F-4C4A-B835-869500C43C6E}" type="presParOf" srcId="{76713D31-C9D2-488B-84C8-8F76B5CF618F}" destId="{B0B1ACC0-547C-4AD3-BDCB-5ADCA470DED2}" srcOrd="0" destOrd="0" presId="urn:microsoft.com/office/officeart/2008/layout/VerticalCurvedList"/>
    <dgm:cxn modelId="{53AE6E6B-D5C7-47E6-ABD4-E294DEB4A4E5}" type="presParOf" srcId="{B0B1ACC0-547C-4AD3-BDCB-5ADCA470DED2}" destId="{BFF553E7-DE33-447B-BB26-4D21AF5491C8}" srcOrd="0" destOrd="0" presId="urn:microsoft.com/office/officeart/2008/layout/VerticalCurvedList"/>
    <dgm:cxn modelId="{EB8A1D6F-1FE2-4ED8-9052-E925C31AACE0}" type="presParOf" srcId="{B0B1ACC0-547C-4AD3-BDCB-5ADCA470DED2}" destId="{16760C88-13B3-41C8-8C80-6B14A20F6803}" srcOrd="1" destOrd="0" presId="urn:microsoft.com/office/officeart/2008/layout/VerticalCurvedList"/>
    <dgm:cxn modelId="{AF84B90C-49B4-4A50-92DE-A265557DE92B}" type="presParOf" srcId="{B0B1ACC0-547C-4AD3-BDCB-5ADCA470DED2}" destId="{92ADD8E6-6659-4C33-ACB3-13CA6DEE1382}" srcOrd="2" destOrd="0" presId="urn:microsoft.com/office/officeart/2008/layout/VerticalCurvedList"/>
    <dgm:cxn modelId="{A585320C-852C-4732-8FC7-36E58A172B74}" type="presParOf" srcId="{B0B1ACC0-547C-4AD3-BDCB-5ADCA470DED2}" destId="{2DE1E5B9-7D30-4EB9-B999-06102AEFC995}" srcOrd="3" destOrd="0" presId="urn:microsoft.com/office/officeart/2008/layout/VerticalCurvedList"/>
    <dgm:cxn modelId="{E2D942A1-F648-434C-AD4C-9E09A4E80D2A}" type="presParOf" srcId="{76713D31-C9D2-488B-84C8-8F76B5CF618F}" destId="{A644282D-2A0C-4B8D-AB78-851B182854A1}" srcOrd="1" destOrd="0" presId="urn:microsoft.com/office/officeart/2008/layout/VerticalCurvedList"/>
    <dgm:cxn modelId="{99430E39-BEB7-4E4A-AA30-8CE2588A5982}" type="presParOf" srcId="{76713D31-C9D2-488B-84C8-8F76B5CF618F}" destId="{C50B909E-5585-4905-9C63-A6CFC6E0AE08}" srcOrd="2" destOrd="0" presId="urn:microsoft.com/office/officeart/2008/layout/VerticalCurvedList"/>
    <dgm:cxn modelId="{CCE0B278-6702-4BD9-8256-B7A003132A2C}" type="presParOf" srcId="{C50B909E-5585-4905-9C63-A6CFC6E0AE08}" destId="{4D0B3A56-5574-48E1-8245-8BA62617FBDC}" srcOrd="0" destOrd="0" presId="urn:microsoft.com/office/officeart/2008/layout/VerticalCurvedList"/>
    <dgm:cxn modelId="{85B9ED03-1305-48EE-A5EC-5B0168EFB383}" type="presParOf" srcId="{76713D31-C9D2-488B-84C8-8F76B5CF618F}" destId="{AF34BF89-0B1A-4BC4-B87A-CF70E9697FEE}" srcOrd="3" destOrd="0" presId="urn:microsoft.com/office/officeart/2008/layout/VerticalCurvedList"/>
    <dgm:cxn modelId="{6D411770-8219-462F-9549-EB0BE41CC182}" type="presParOf" srcId="{76713D31-C9D2-488B-84C8-8F76B5CF618F}" destId="{5BBC7B6E-9A5B-4136-8608-D9E002946AAF}" srcOrd="4" destOrd="0" presId="urn:microsoft.com/office/officeart/2008/layout/VerticalCurvedList"/>
    <dgm:cxn modelId="{4E2ED2A6-9EAC-4A70-8FD7-246BBAD9CBB1}" type="presParOf" srcId="{5BBC7B6E-9A5B-4136-8608-D9E002946AAF}" destId="{EF38112F-5EE1-45C4-BE58-2F59737BDA05}" srcOrd="0" destOrd="0" presId="urn:microsoft.com/office/officeart/2008/layout/VerticalCurvedList"/>
    <dgm:cxn modelId="{A2C1A666-93FA-4333-9C90-258F2AD6E59E}" type="presParOf" srcId="{76713D31-C9D2-488B-84C8-8F76B5CF618F}" destId="{1794F8BF-23C8-4B69-818F-80202FA55A51}" srcOrd="5" destOrd="0" presId="urn:microsoft.com/office/officeart/2008/layout/VerticalCurvedList"/>
    <dgm:cxn modelId="{82631B70-C5D3-4937-A23D-5F2C8AC4FD6F}" type="presParOf" srcId="{76713D31-C9D2-488B-84C8-8F76B5CF618F}" destId="{FE7C966F-914B-4990-AABE-C4300E3794AC}" srcOrd="6" destOrd="0" presId="urn:microsoft.com/office/officeart/2008/layout/VerticalCurvedList"/>
    <dgm:cxn modelId="{242B222C-460D-428F-B122-683CEBE8EB89}" type="presParOf" srcId="{FE7C966F-914B-4990-AABE-C4300E3794AC}" destId="{318A6607-D1FF-4C78-A1D7-334EFF27C29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215C8-F44B-4CD7-95C5-B7FACEDA132C}" type="doc">
      <dgm:prSet loTypeId="urn:microsoft.com/office/officeart/2008/layout/PictureStrips" loCatId="list" qsTypeId="urn:microsoft.com/office/officeart/2005/8/quickstyle/3d2" qsCatId="3D" csTypeId="urn:microsoft.com/office/officeart/2005/8/colors/accent1_2" csCatId="accent1" phldr="1"/>
      <dgm:spPr/>
      <dgm:t>
        <a:bodyPr/>
        <a:lstStyle/>
        <a:p>
          <a:endParaRPr lang="es-ES"/>
        </a:p>
      </dgm:t>
    </dgm:pt>
    <dgm:pt modelId="{926636C1-A833-4E15-A0B5-EC962D544256}">
      <dgm:prSet phldrT="[Texto]" custT="1"/>
      <dgm:spPr>
        <a:solidFill>
          <a:srgbClr val="416529"/>
        </a:solidFill>
        <a:ln>
          <a:solidFill>
            <a:schemeClr val="accent6">
              <a:lumMod val="50000"/>
            </a:schemeClr>
          </a:solidFill>
        </a:ln>
      </dgm:spPr>
      <dgm:t>
        <a:bodyPr/>
        <a:lstStyle/>
        <a:p>
          <a:r>
            <a:rPr lang="ja-JP" altLang="en-US" sz="1400" b="1" kern="1200" dirty="0">
              <a:solidFill>
                <a:schemeClr val="bg1">
                  <a:lumMod val="95000"/>
                </a:schemeClr>
              </a:solidFill>
              <a:latin typeface="Calibri" panose="020F0502020204030204"/>
              <a:ea typeface="+mn-ea"/>
              <a:cs typeface="+mn-cs"/>
            </a:rPr>
            <a:t>シオンを立ったままにする</a:t>
          </a:r>
          <a:endParaRPr lang="es-ES" sz="1400" b="1" kern="1200" dirty="0">
            <a:solidFill>
              <a:schemeClr val="bg1">
                <a:lumMod val="95000"/>
              </a:schemeClr>
            </a:solidFill>
            <a:latin typeface="Calibri" panose="020F0502020204030204"/>
            <a:ea typeface="+mn-ea"/>
            <a:cs typeface="+mn-cs"/>
          </a:endParaRPr>
        </a:p>
      </dgm:t>
    </dgm:pt>
    <dgm:pt modelId="{9C43135F-5CBC-485B-919D-4CA9EF818247}" type="parTrans" cxnId="{B20CD42C-F7A5-4EE5-A440-B498277DFBF2}">
      <dgm:prSet/>
      <dgm:spPr/>
      <dgm:t>
        <a:bodyPr/>
        <a:lstStyle/>
        <a:p>
          <a:endParaRPr lang="es-ES" sz="1700" b="1"/>
        </a:p>
      </dgm:t>
    </dgm:pt>
    <dgm:pt modelId="{D3F6CB28-46F3-472D-A166-57CCE6ED5DF2}" type="sibTrans" cxnId="{B20CD42C-F7A5-4EE5-A440-B498277DFBF2}">
      <dgm:prSet/>
      <dgm:spPr/>
      <dgm:t>
        <a:bodyPr/>
        <a:lstStyle/>
        <a:p>
          <a:endParaRPr lang="es-ES" sz="1700" b="1"/>
        </a:p>
      </dgm:t>
    </dgm:pt>
    <dgm:pt modelId="{29DA3F65-EECC-47A0-9CB8-6E835392C14C}">
      <dgm:prSet phldrT="[Texto]" custT="1"/>
      <dgm:spPr>
        <a:solidFill>
          <a:srgbClr val="97C777"/>
        </a:solidFill>
        <a:ln>
          <a:solidFill>
            <a:schemeClr val="accent6">
              <a:lumMod val="50000"/>
            </a:schemeClr>
          </a:solidFill>
        </a:ln>
      </dgm:spPr>
      <dgm:t>
        <a:bodyPr lIns="324000"/>
        <a:lstStyle/>
        <a:p>
          <a:r>
            <a:rPr lang="ja-JP" altLang="en-US" sz="1700" b="1" kern="1200" dirty="0"/>
            <a:t>残りの民を維持する</a:t>
          </a:r>
          <a:endParaRPr lang="es-ES" sz="1700" b="1" kern="1200" dirty="0"/>
        </a:p>
      </dgm:t>
    </dgm:pt>
    <dgm:pt modelId="{A96B2152-D443-4764-99C0-3CCCDAF6A004}" type="parTrans" cxnId="{84A548F1-46A7-4B9A-B17B-8843D8C646B7}">
      <dgm:prSet/>
      <dgm:spPr/>
      <dgm:t>
        <a:bodyPr/>
        <a:lstStyle/>
        <a:p>
          <a:endParaRPr lang="es-ES" sz="1700" b="1"/>
        </a:p>
      </dgm:t>
    </dgm:pt>
    <dgm:pt modelId="{C18FD056-9D5D-47B4-9C39-C9FD51AF5419}" type="sibTrans" cxnId="{84A548F1-46A7-4B9A-B17B-8843D8C646B7}">
      <dgm:prSet/>
      <dgm:spPr/>
      <dgm:t>
        <a:bodyPr/>
        <a:lstStyle/>
        <a:p>
          <a:endParaRPr lang="es-ES" sz="1700" b="1"/>
        </a:p>
      </dgm:t>
    </dgm:pt>
    <dgm:pt modelId="{F4F40F4A-4243-4703-B795-FF8F56B2C868}" type="pres">
      <dgm:prSet presAssocID="{6D8215C8-F44B-4CD7-95C5-B7FACEDA132C}" presName="Name0" presStyleCnt="0">
        <dgm:presLayoutVars>
          <dgm:dir/>
          <dgm:resizeHandles val="exact"/>
        </dgm:presLayoutVars>
      </dgm:prSet>
      <dgm:spPr/>
      <dgm:t>
        <a:bodyPr/>
        <a:lstStyle/>
        <a:p>
          <a:endParaRPr kumimoji="1" lang="ja-JP" altLang="en-US"/>
        </a:p>
      </dgm:t>
    </dgm:pt>
    <dgm:pt modelId="{6493DCD7-0B73-487F-B964-A513DABD48E3}" type="pres">
      <dgm:prSet presAssocID="{926636C1-A833-4E15-A0B5-EC962D544256}" presName="composite" presStyleCnt="0"/>
      <dgm:spPr/>
    </dgm:pt>
    <dgm:pt modelId="{7083D534-8D29-414B-85A7-5C218A4EAD21}" type="pres">
      <dgm:prSet presAssocID="{926636C1-A833-4E15-A0B5-EC962D544256}" presName="rect1" presStyleLbl="trAlignAcc1" presStyleIdx="0" presStyleCnt="2" custScaleX="120241">
        <dgm:presLayoutVars>
          <dgm:bulletEnabled val="1"/>
        </dgm:presLayoutVars>
      </dgm:prSet>
      <dgm:spPr/>
      <dgm:t>
        <a:bodyPr/>
        <a:lstStyle/>
        <a:p>
          <a:endParaRPr kumimoji="1" lang="ja-JP" altLang="en-US"/>
        </a:p>
      </dgm:t>
    </dgm:pt>
    <dgm:pt modelId="{28ACD93C-6BD1-4B16-BAFB-D252C857CD17}" type="pres">
      <dgm:prSet presAssocID="{926636C1-A833-4E15-A0B5-EC962D544256}" presName="rect2" presStyleLbl="fgImgPlace1" presStyleIdx="0" presStyleCnt="2" custScaleX="265577" custLinFactX="-56702" custLinFactNeighborX="-100000" custLinFactNeighborY="211"/>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84791C0C-9304-46BB-AAE2-FF11B461B59D}" type="pres">
      <dgm:prSet presAssocID="{D3F6CB28-46F3-472D-A166-57CCE6ED5DF2}" presName="sibTrans" presStyleCnt="0"/>
      <dgm:spPr/>
    </dgm:pt>
    <dgm:pt modelId="{A6B34979-3C52-4F74-89B2-5ECAA4BA5C5C}" type="pres">
      <dgm:prSet presAssocID="{29DA3F65-EECC-47A0-9CB8-6E835392C14C}" presName="composite" presStyleCnt="0"/>
      <dgm:spPr/>
    </dgm:pt>
    <dgm:pt modelId="{252E8EAC-3B5A-4857-AA5F-944C71B92D40}" type="pres">
      <dgm:prSet presAssocID="{29DA3F65-EECC-47A0-9CB8-6E835392C14C}" presName="rect1" presStyleLbl="trAlignAcc1" presStyleIdx="1" presStyleCnt="2" custScaleX="107273" custLinFactNeighborX="36878" custLinFactNeighborY="-1996">
        <dgm:presLayoutVars>
          <dgm:bulletEnabled val="1"/>
        </dgm:presLayoutVars>
      </dgm:prSet>
      <dgm:spPr/>
      <dgm:t>
        <a:bodyPr/>
        <a:lstStyle/>
        <a:p>
          <a:endParaRPr kumimoji="1" lang="ja-JP" altLang="en-US"/>
        </a:p>
      </dgm:t>
    </dgm:pt>
    <dgm:pt modelId="{348BBE99-0667-4E04-B0BB-3CFAEA28D657}" type="pres">
      <dgm:prSet presAssocID="{29DA3F65-EECC-47A0-9CB8-6E835392C14C}" presName="rect2" presStyleLbl="fgImgPlace1" presStyleIdx="1" presStyleCnt="2" custScaleX="248945" custLinFactNeighborX="45133" custLinFactNeighborY="2213"/>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l="14510" r="14510"/>
          </a:stretch>
        </a:blipFill>
      </dgm:spPr>
    </dgm:pt>
  </dgm:ptLst>
  <dgm:cxnLst>
    <dgm:cxn modelId="{B20CD42C-F7A5-4EE5-A440-B498277DFBF2}" srcId="{6D8215C8-F44B-4CD7-95C5-B7FACEDA132C}" destId="{926636C1-A833-4E15-A0B5-EC962D544256}" srcOrd="0" destOrd="0" parTransId="{9C43135F-5CBC-485B-919D-4CA9EF818247}" sibTransId="{D3F6CB28-46F3-472D-A166-57CCE6ED5DF2}"/>
    <dgm:cxn modelId="{84A548F1-46A7-4B9A-B17B-8843D8C646B7}" srcId="{6D8215C8-F44B-4CD7-95C5-B7FACEDA132C}" destId="{29DA3F65-EECC-47A0-9CB8-6E835392C14C}" srcOrd="1" destOrd="0" parTransId="{A96B2152-D443-4764-99C0-3CCCDAF6A004}" sibTransId="{C18FD056-9D5D-47B4-9C39-C9FD51AF5419}"/>
    <dgm:cxn modelId="{2B5F72BC-4BDF-453A-8BFC-8E21BE92B9FD}" type="presOf" srcId="{29DA3F65-EECC-47A0-9CB8-6E835392C14C}" destId="{252E8EAC-3B5A-4857-AA5F-944C71B92D40}" srcOrd="0" destOrd="0" presId="urn:microsoft.com/office/officeart/2008/layout/PictureStrips"/>
    <dgm:cxn modelId="{667E89EF-046C-484C-AC80-2FC392BCA896}" type="presOf" srcId="{6D8215C8-F44B-4CD7-95C5-B7FACEDA132C}" destId="{F4F40F4A-4243-4703-B795-FF8F56B2C868}" srcOrd="0" destOrd="0" presId="urn:microsoft.com/office/officeart/2008/layout/PictureStrips"/>
    <dgm:cxn modelId="{946CC5A5-3A6C-41C2-9C8C-E536616E23E9}" type="presOf" srcId="{926636C1-A833-4E15-A0B5-EC962D544256}" destId="{7083D534-8D29-414B-85A7-5C218A4EAD21}" srcOrd="0" destOrd="0" presId="urn:microsoft.com/office/officeart/2008/layout/PictureStrips"/>
    <dgm:cxn modelId="{E906696A-D927-4592-86CC-FA5EAC6B0025}" type="presParOf" srcId="{F4F40F4A-4243-4703-B795-FF8F56B2C868}" destId="{6493DCD7-0B73-487F-B964-A513DABD48E3}" srcOrd="0" destOrd="0" presId="urn:microsoft.com/office/officeart/2008/layout/PictureStrips"/>
    <dgm:cxn modelId="{366179A6-B5CD-4239-BFDF-461F126AB640}" type="presParOf" srcId="{6493DCD7-0B73-487F-B964-A513DABD48E3}" destId="{7083D534-8D29-414B-85A7-5C218A4EAD21}" srcOrd="0" destOrd="0" presId="urn:microsoft.com/office/officeart/2008/layout/PictureStrips"/>
    <dgm:cxn modelId="{D14799CE-9697-4D17-ADC9-C54631F1C5F7}" type="presParOf" srcId="{6493DCD7-0B73-487F-B964-A513DABD48E3}" destId="{28ACD93C-6BD1-4B16-BAFB-D252C857CD17}" srcOrd="1" destOrd="0" presId="urn:microsoft.com/office/officeart/2008/layout/PictureStrips"/>
    <dgm:cxn modelId="{83CCBEF1-9B9B-4F7B-BBEF-1E07659FBF61}" type="presParOf" srcId="{F4F40F4A-4243-4703-B795-FF8F56B2C868}" destId="{84791C0C-9304-46BB-AAE2-FF11B461B59D}" srcOrd="1" destOrd="0" presId="urn:microsoft.com/office/officeart/2008/layout/PictureStrips"/>
    <dgm:cxn modelId="{4BDDC960-B4C2-4474-85C4-22BD09F991F9}" type="presParOf" srcId="{F4F40F4A-4243-4703-B795-FF8F56B2C868}" destId="{A6B34979-3C52-4F74-89B2-5ECAA4BA5C5C}" srcOrd="2" destOrd="0" presId="urn:microsoft.com/office/officeart/2008/layout/PictureStrips"/>
    <dgm:cxn modelId="{C4E3F73C-287D-4B18-8824-952CDFAF8DC5}" type="presParOf" srcId="{A6B34979-3C52-4F74-89B2-5ECAA4BA5C5C}" destId="{252E8EAC-3B5A-4857-AA5F-944C71B92D40}" srcOrd="0" destOrd="0" presId="urn:microsoft.com/office/officeart/2008/layout/PictureStrips"/>
    <dgm:cxn modelId="{FE3F3ABA-F836-405B-822E-7BBB0058E5BE}" type="presParOf" srcId="{A6B34979-3C52-4F74-89B2-5ECAA4BA5C5C}" destId="{348BBE99-0667-4E04-B0BB-3CFAEA28D657}"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C8E03C-F6F2-4656-955E-2AFCAF7C2198}"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es-ES"/>
        </a:p>
      </dgm:t>
    </dgm:pt>
    <dgm:pt modelId="{80F8599A-95BE-4866-9607-65457E67EF24}">
      <dgm:prSet phldrT="[Texto]" custT="1"/>
      <dgm:spPr>
        <a:solidFill>
          <a:srgbClr val="703106"/>
        </a:solidFill>
      </dgm:spPr>
      <dgm:t>
        <a:bodyPr/>
        <a:lstStyle/>
        <a:p>
          <a:r>
            <a:rPr lang="ja-JP" altLang="en-US" sz="1700" b="1" kern="1200" dirty="0">
              <a:solidFill>
                <a:prstClr val="white"/>
              </a:solidFill>
              <a:latin typeface="Calibri" panose="020F0502020204030204"/>
              <a:ea typeface="+mn-ea"/>
              <a:cs typeface="+mn-cs"/>
            </a:rPr>
            <a:t>主を見捨てる</a:t>
          </a:r>
          <a:endParaRPr lang="es-ES" sz="1700" b="1" kern="1200" dirty="0">
            <a:solidFill>
              <a:prstClr val="white"/>
            </a:solidFill>
            <a:latin typeface="Calibri" panose="020F0502020204030204"/>
            <a:ea typeface="+mn-ea"/>
            <a:cs typeface="+mn-cs"/>
          </a:endParaRPr>
        </a:p>
      </dgm:t>
    </dgm:pt>
    <dgm:pt modelId="{211CBF0D-55DB-4AFC-A398-A3848DCC230A}" type="parTrans" cxnId="{642ECFAA-2AC5-4E2B-9BC3-35D020A59547}">
      <dgm:prSet/>
      <dgm:spPr/>
      <dgm:t>
        <a:bodyPr/>
        <a:lstStyle/>
        <a:p>
          <a:endParaRPr lang="es-ES" sz="1700"/>
        </a:p>
      </dgm:t>
    </dgm:pt>
    <dgm:pt modelId="{15273F57-94D2-4030-B5F9-A7F58B5ADA09}" type="sibTrans" cxnId="{642ECFAA-2AC5-4E2B-9BC3-35D020A59547}">
      <dgm:prSet/>
      <dgm:spPr/>
      <dgm:t>
        <a:bodyPr/>
        <a:lstStyle/>
        <a:p>
          <a:endParaRPr lang="es-ES" sz="1700"/>
        </a:p>
      </dgm:t>
    </dgm:pt>
    <dgm:pt modelId="{43585EF5-0034-4DDD-A286-1C5F6E28FB0E}">
      <dgm:prSet custT="1"/>
      <dgm:spPr>
        <a:solidFill>
          <a:srgbClr val="9F4609"/>
        </a:solidFill>
      </dgm:spPr>
      <dgm:t>
        <a:bodyPr/>
        <a:lstStyle/>
        <a:p>
          <a:pPr marL="0" lvl="0" indent="0" algn="l" defTabSz="800100">
            <a:lnSpc>
              <a:spcPct val="90000"/>
            </a:lnSpc>
            <a:spcBef>
              <a:spcPct val="0"/>
            </a:spcBef>
            <a:spcAft>
              <a:spcPct val="35000"/>
            </a:spcAft>
            <a:buNone/>
          </a:pPr>
          <a:r>
            <a:rPr lang="ja-JP" altLang="en-US" sz="1700" b="1" kern="1200" dirty="0">
              <a:solidFill>
                <a:prstClr val="white"/>
              </a:solidFill>
              <a:latin typeface="Calibri" panose="020F0502020204030204"/>
              <a:ea typeface="+mn-ea"/>
              <a:cs typeface="+mn-cs"/>
            </a:rPr>
            <a:t>聖なる者の挑発</a:t>
          </a:r>
          <a:endParaRPr lang="es-ES" sz="1700" b="1" kern="1200" dirty="0">
            <a:solidFill>
              <a:prstClr val="white"/>
            </a:solidFill>
            <a:latin typeface="Calibri" panose="020F0502020204030204"/>
            <a:ea typeface="+mn-ea"/>
            <a:cs typeface="+mn-cs"/>
          </a:endParaRPr>
        </a:p>
      </dgm:t>
    </dgm:pt>
    <dgm:pt modelId="{A89D99CC-92E5-48DB-8C35-A10B931DC7BA}" type="parTrans" cxnId="{EE6FA93C-B392-4700-BB0E-B0EC08351C97}">
      <dgm:prSet/>
      <dgm:spPr/>
      <dgm:t>
        <a:bodyPr/>
        <a:lstStyle/>
        <a:p>
          <a:endParaRPr lang="es-ES" sz="1700"/>
        </a:p>
      </dgm:t>
    </dgm:pt>
    <dgm:pt modelId="{C154EB4C-8263-4865-9C44-8D99843AF1B4}" type="sibTrans" cxnId="{EE6FA93C-B392-4700-BB0E-B0EC08351C97}">
      <dgm:prSet/>
      <dgm:spPr/>
      <dgm:t>
        <a:bodyPr/>
        <a:lstStyle/>
        <a:p>
          <a:endParaRPr lang="es-ES" sz="1700"/>
        </a:p>
      </dgm:t>
    </dgm:pt>
    <dgm:pt modelId="{9B9D475D-4A5E-4178-9EB1-F199A31113DD}">
      <dgm:prSet custT="1"/>
      <dgm:spPr>
        <a:solidFill>
          <a:srgbClr val="ED680D"/>
        </a:solidFill>
      </dgm:spPr>
      <dgm:t>
        <a:bodyPr/>
        <a:lstStyle/>
        <a:p>
          <a:pPr marL="0" lvl="0" indent="0" algn="l" defTabSz="800100">
            <a:lnSpc>
              <a:spcPct val="90000"/>
            </a:lnSpc>
            <a:spcBef>
              <a:spcPct val="0"/>
            </a:spcBef>
            <a:spcAft>
              <a:spcPct val="35000"/>
            </a:spcAft>
            <a:buNone/>
          </a:pPr>
          <a:r>
            <a:rPr lang="ja-JP" altLang="en-US" sz="1700" b="1" kern="1200" dirty="0">
              <a:solidFill>
                <a:prstClr val="white"/>
              </a:solidFill>
              <a:latin typeface="Calibri" panose="020F0502020204030204"/>
              <a:ea typeface="+mn-ea"/>
              <a:cs typeface="+mn-cs"/>
            </a:rPr>
            <a:t>堕落</a:t>
          </a:r>
          <a:endParaRPr lang="es-ES" sz="1700" b="1" kern="1200" dirty="0">
            <a:solidFill>
              <a:prstClr val="white"/>
            </a:solidFill>
            <a:latin typeface="Calibri" panose="020F0502020204030204"/>
            <a:ea typeface="+mn-ea"/>
            <a:cs typeface="+mn-cs"/>
          </a:endParaRPr>
        </a:p>
      </dgm:t>
    </dgm:pt>
    <dgm:pt modelId="{E0DDB0DA-8A55-44CF-82B5-E69BB97B41B8}" type="parTrans" cxnId="{A6349455-F15C-42EB-A263-E4A20EB0C26A}">
      <dgm:prSet/>
      <dgm:spPr/>
      <dgm:t>
        <a:bodyPr/>
        <a:lstStyle/>
        <a:p>
          <a:endParaRPr lang="es-ES" sz="1700"/>
        </a:p>
      </dgm:t>
    </dgm:pt>
    <dgm:pt modelId="{BCF3A01E-AEF7-4767-99AB-3EF310771524}" type="sibTrans" cxnId="{A6349455-F15C-42EB-A263-E4A20EB0C26A}">
      <dgm:prSet/>
      <dgm:spPr/>
      <dgm:t>
        <a:bodyPr/>
        <a:lstStyle/>
        <a:p>
          <a:endParaRPr lang="es-ES" sz="1700"/>
        </a:p>
      </dgm:t>
    </dgm:pt>
    <dgm:pt modelId="{9C1AA2FF-0CC6-4056-A946-8C6AA03A844C}" type="pres">
      <dgm:prSet presAssocID="{E7C8E03C-F6F2-4656-955E-2AFCAF7C2198}" presName="linear" presStyleCnt="0">
        <dgm:presLayoutVars>
          <dgm:animLvl val="lvl"/>
          <dgm:resizeHandles val="exact"/>
        </dgm:presLayoutVars>
      </dgm:prSet>
      <dgm:spPr/>
      <dgm:t>
        <a:bodyPr/>
        <a:lstStyle/>
        <a:p>
          <a:endParaRPr kumimoji="1" lang="ja-JP" altLang="en-US"/>
        </a:p>
      </dgm:t>
    </dgm:pt>
    <dgm:pt modelId="{0809DE7F-650A-4FDD-A361-3EFDD81E74E5}" type="pres">
      <dgm:prSet presAssocID="{80F8599A-95BE-4866-9607-65457E67EF24}" presName="parentText" presStyleLbl="node1" presStyleIdx="0" presStyleCnt="3">
        <dgm:presLayoutVars>
          <dgm:chMax val="0"/>
          <dgm:bulletEnabled val="1"/>
        </dgm:presLayoutVars>
      </dgm:prSet>
      <dgm:spPr/>
      <dgm:t>
        <a:bodyPr/>
        <a:lstStyle/>
        <a:p>
          <a:endParaRPr kumimoji="1" lang="ja-JP" altLang="en-US"/>
        </a:p>
      </dgm:t>
    </dgm:pt>
    <dgm:pt modelId="{AD31818C-C666-45CC-BA78-8E18667EB3BD}" type="pres">
      <dgm:prSet presAssocID="{15273F57-94D2-4030-B5F9-A7F58B5ADA09}" presName="spacer" presStyleCnt="0"/>
      <dgm:spPr/>
    </dgm:pt>
    <dgm:pt modelId="{0C9A0EF2-29ED-479A-96E0-B6585150CA05}" type="pres">
      <dgm:prSet presAssocID="{43585EF5-0034-4DDD-A286-1C5F6E28FB0E}" presName="parentText" presStyleLbl="node1" presStyleIdx="1" presStyleCnt="3">
        <dgm:presLayoutVars>
          <dgm:chMax val="0"/>
          <dgm:bulletEnabled val="1"/>
        </dgm:presLayoutVars>
      </dgm:prSet>
      <dgm:spPr/>
      <dgm:t>
        <a:bodyPr/>
        <a:lstStyle/>
        <a:p>
          <a:endParaRPr kumimoji="1" lang="ja-JP" altLang="en-US"/>
        </a:p>
      </dgm:t>
    </dgm:pt>
    <dgm:pt modelId="{DF2ED209-79EF-4B13-B45F-968E014DD4A3}" type="pres">
      <dgm:prSet presAssocID="{C154EB4C-8263-4865-9C44-8D99843AF1B4}" presName="spacer" presStyleCnt="0"/>
      <dgm:spPr/>
    </dgm:pt>
    <dgm:pt modelId="{127F1E8C-05E2-41D9-9866-273DA53916A4}" type="pres">
      <dgm:prSet presAssocID="{9B9D475D-4A5E-4178-9EB1-F199A31113DD}" presName="parentText" presStyleLbl="node1" presStyleIdx="2" presStyleCnt="3" custLinFactNeighborX="264">
        <dgm:presLayoutVars>
          <dgm:chMax val="0"/>
          <dgm:bulletEnabled val="1"/>
        </dgm:presLayoutVars>
      </dgm:prSet>
      <dgm:spPr/>
      <dgm:t>
        <a:bodyPr/>
        <a:lstStyle/>
        <a:p>
          <a:endParaRPr kumimoji="1" lang="ja-JP" altLang="en-US"/>
        </a:p>
      </dgm:t>
    </dgm:pt>
  </dgm:ptLst>
  <dgm:cxnLst>
    <dgm:cxn modelId="{BE35A951-AFE2-4DAF-A87E-B3DDA05616C9}" type="presOf" srcId="{43585EF5-0034-4DDD-A286-1C5F6E28FB0E}" destId="{0C9A0EF2-29ED-479A-96E0-B6585150CA05}" srcOrd="0" destOrd="0" presId="urn:microsoft.com/office/officeart/2005/8/layout/vList2"/>
    <dgm:cxn modelId="{B125D2A4-13CB-4D8E-AC2F-50317E08E740}" type="presOf" srcId="{9B9D475D-4A5E-4178-9EB1-F199A31113DD}" destId="{127F1E8C-05E2-41D9-9866-273DA53916A4}" srcOrd="0" destOrd="0" presId="urn:microsoft.com/office/officeart/2005/8/layout/vList2"/>
    <dgm:cxn modelId="{900A813A-2104-46B1-A2A2-3A51CE7784CE}" type="presOf" srcId="{80F8599A-95BE-4866-9607-65457E67EF24}" destId="{0809DE7F-650A-4FDD-A361-3EFDD81E74E5}" srcOrd="0" destOrd="0" presId="urn:microsoft.com/office/officeart/2005/8/layout/vList2"/>
    <dgm:cxn modelId="{A6349455-F15C-42EB-A263-E4A20EB0C26A}" srcId="{E7C8E03C-F6F2-4656-955E-2AFCAF7C2198}" destId="{9B9D475D-4A5E-4178-9EB1-F199A31113DD}" srcOrd="2" destOrd="0" parTransId="{E0DDB0DA-8A55-44CF-82B5-E69BB97B41B8}" sibTransId="{BCF3A01E-AEF7-4767-99AB-3EF310771524}"/>
    <dgm:cxn modelId="{EE6FA93C-B392-4700-BB0E-B0EC08351C97}" srcId="{E7C8E03C-F6F2-4656-955E-2AFCAF7C2198}" destId="{43585EF5-0034-4DDD-A286-1C5F6E28FB0E}" srcOrd="1" destOrd="0" parTransId="{A89D99CC-92E5-48DB-8C35-A10B931DC7BA}" sibTransId="{C154EB4C-8263-4865-9C44-8D99843AF1B4}"/>
    <dgm:cxn modelId="{642ECFAA-2AC5-4E2B-9BC3-35D020A59547}" srcId="{E7C8E03C-F6F2-4656-955E-2AFCAF7C2198}" destId="{80F8599A-95BE-4866-9607-65457E67EF24}" srcOrd="0" destOrd="0" parTransId="{211CBF0D-55DB-4AFC-A398-A3848DCC230A}" sibTransId="{15273F57-94D2-4030-B5F9-A7F58B5ADA09}"/>
    <dgm:cxn modelId="{693DFE14-187B-4ED1-8155-03632FA95889}" type="presOf" srcId="{E7C8E03C-F6F2-4656-955E-2AFCAF7C2198}" destId="{9C1AA2FF-0CC6-4056-A946-8C6AA03A844C}" srcOrd="0" destOrd="0" presId="urn:microsoft.com/office/officeart/2005/8/layout/vList2"/>
    <dgm:cxn modelId="{06EC64C1-7218-4F9B-A0A1-7F70037196B0}" type="presParOf" srcId="{9C1AA2FF-0CC6-4056-A946-8C6AA03A844C}" destId="{0809DE7F-650A-4FDD-A361-3EFDD81E74E5}" srcOrd="0" destOrd="0" presId="urn:microsoft.com/office/officeart/2005/8/layout/vList2"/>
    <dgm:cxn modelId="{35F01D12-4236-4B96-BCBE-EB1B6EB24DA7}" type="presParOf" srcId="{9C1AA2FF-0CC6-4056-A946-8C6AA03A844C}" destId="{AD31818C-C666-45CC-BA78-8E18667EB3BD}" srcOrd="1" destOrd="0" presId="urn:microsoft.com/office/officeart/2005/8/layout/vList2"/>
    <dgm:cxn modelId="{408610B6-1F11-4345-B9FB-EAC190508B11}" type="presParOf" srcId="{9C1AA2FF-0CC6-4056-A946-8C6AA03A844C}" destId="{0C9A0EF2-29ED-479A-96E0-B6585150CA05}" srcOrd="2" destOrd="0" presId="urn:microsoft.com/office/officeart/2005/8/layout/vList2"/>
    <dgm:cxn modelId="{B85B9ED5-AF62-4175-B69F-9F829D0981C1}" type="presParOf" srcId="{9C1AA2FF-0CC6-4056-A946-8C6AA03A844C}" destId="{DF2ED209-79EF-4B13-B45F-968E014DD4A3}" srcOrd="3" destOrd="0" presId="urn:microsoft.com/office/officeart/2005/8/layout/vList2"/>
    <dgm:cxn modelId="{1B23692A-F422-4F05-84EB-E9DBBA515EF3}" type="presParOf" srcId="{9C1AA2FF-0CC6-4056-A946-8C6AA03A844C}" destId="{127F1E8C-05E2-41D9-9866-273DA53916A4}"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C8E03C-F6F2-4656-955E-2AFCAF7C219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80F8599A-95BE-4866-9607-65457E67EF24}">
      <dgm:prSet phldrT="[Texto]" custT="1"/>
      <dgm:spPr>
        <a:solidFill>
          <a:srgbClr val="F48438"/>
        </a:solidFill>
      </dgm:spPr>
      <dgm:t>
        <a:bodyPr/>
        <a:lstStyle/>
        <a:p>
          <a:r>
            <a:rPr lang="ja-JP" altLang="en-US" sz="17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邪悪と罪</a:t>
          </a:r>
          <a:endParaRPr lang="es-ES" sz="17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211CBF0D-55DB-4AFC-A398-A3848DCC230A}" type="parTrans" cxnId="{642ECFAA-2AC5-4E2B-9BC3-35D020A59547}">
      <dgm:prSet/>
      <dgm:spPr/>
      <dgm:t>
        <a:bodyPr/>
        <a:lstStyle/>
        <a:p>
          <a:endParaRPr lang="es-ES" sz="1700">
            <a:effectLst>
              <a:outerShdw blurRad="38100" dist="38100" dir="2700000" algn="tl">
                <a:srgbClr val="000000">
                  <a:alpha val="43137"/>
                </a:srgbClr>
              </a:outerShdw>
            </a:effectLst>
          </a:endParaRPr>
        </a:p>
      </dgm:t>
    </dgm:pt>
    <dgm:pt modelId="{15273F57-94D2-4030-B5F9-A7F58B5ADA09}" type="sibTrans" cxnId="{642ECFAA-2AC5-4E2B-9BC3-35D020A59547}">
      <dgm:prSet/>
      <dgm:spPr/>
      <dgm:t>
        <a:bodyPr/>
        <a:lstStyle/>
        <a:p>
          <a:endParaRPr lang="es-ES" sz="1700">
            <a:effectLst>
              <a:outerShdw blurRad="38100" dist="38100" dir="2700000" algn="tl">
                <a:srgbClr val="000000">
                  <a:alpha val="43137"/>
                </a:srgbClr>
              </a:outerShdw>
            </a:effectLst>
          </a:endParaRPr>
        </a:p>
      </dgm:t>
    </dgm:pt>
    <dgm:pt modelId="{2C82BB54-4AB6-4C03-9560-1E883337BBF7}">
      <dgm:prSet custT="1"/>
      <dgm:spPr>
        <a:solidFill>
          <a:srgbClr val="F7A56D"/>
        </a:solidFill>
      </dgm:spPr>
      <dgm:t>
        <a:bodyPr/>
        <a:lstStyle/>
        <a:p>
          <a:r>
            <a:rPr lang="ja-JP" altLang="en-US" sz="1700" b="1" kern="1200" dirty="0">
              <a:effectLst>
                <a:outerShdw blurRad="38100" dist="38100" dir="2700000" algn="tl">
                  <a:srgbClr val="000000">
                    <a:alpha val="43137"/>
                  </a:srgbClr>
                </a:outerShdw>
              </a:effectLst>
            </a:rPr>
            <a:t>知らない</a:t>
          </a:r>
          <a:endParaRPr lang="es-ES" sz="1700" b="1" kern="1200" dirty="0">
            <a:effectLst>
              <a:outerShdw blurRad="38100" dist="38100" dir="2700000" algn="tl">
                <a:srgbClr val="000000">
                  <a:alpha val="43137"/>
                </a:srgbClr>
              </a:outerShdw>
            </a:effectLst>
          </a:endParaRPr>
        </a:p>
      </dgm:t>
    </dgm:pt>
    <dgm:pt modelId="{4A7F51E5-4EEF-48E9-9C50-BD986EE4CC59}" type="parTrans" cxnId="{C2D61F0F-C3D6-48C6-8ACA-15D97CB235A2}">
      <dgm:prSet/>
      <dgm:spPr/>
      <dgm:t>
        <a:bodyPr/>
        <a:lstStyle/>
        <a:p>
          <a:endParaRPr lang="es-ES" sz="1700">
            <a:effectLst>
              <a:outerShdw blurRad="38100" dist="38100" dir="2700000" algn="tl">
                <a:srgbClr val="000000">
                  <a:alpha val="43137"/>
                </a:srgbClr>
              </a:outerShdw>
            </a:effectLst>
          </a:endParaRPr>
        </a:p>
      </dgm:t>
    </dgm:pt>
    <dgm:pt modelId="{2C7EED9F-41CF-4A84-B5CA-51B9809F860F}" type="sibTrans" cxnId="{C2D61F0F-C3D6-48C6-8ACA-15D97CB235A2}">
      <dgm:prSet/>
      <dgm:spPr/>
      <dgm:t>
        <a:bodyPr/>
        <a:lstStyle/>
        <a:p>
          <a:endParaRPr lang="es-ES" sz="1700">
            <a:effectLst>
              <a:outerShdw blurRad="38100" dist="38100" dir="2700000" algn="tl">
                <a:srgbClr val="000000">
                  <a:alpha val="43137"/>
                </a:srgbClr>
              </a:outerShdw>
            </a:effectLst>
          </a:endParaRPr>
        </a:p>
      </dgm:t>
    </dgm:pt>
    <dgm:pt modelId="{9C1AA2FF-0CC6-4056-A946-8C6AA03A844C}" type="pres">
      <dgm:prSet presAssocID="{E7C8E03C-F6F2-4656-955E-2AFCAF7C2198}" presName="linear" presStyleCnt="0">
        <dgm:presLayoutVars>
          <dgm:animLvl val="lvl"/>
          <dgm:resizeHandles val="exact"/>
        </dgm:presLayoutVars>
      </dgm:prSet>
      <dgm:spPr/>
      <dgm:t>
        <a:bodyPr/>
        <a:lstStyle/>
        <a:p>
          <a:endParaRPr kumimoji="1" lang="ja-JP" altLang="en-US"/>
        </a:p>
      </dgm:t>
    </dgm:pt>
    <dgm:pt modelId="{0809DE7F-650A-4FDD-A361-3EFDD81E74E5}" type="pres">
      <dgm:prSet presAssocID="{80F8599A-95BE-4866-9607-65457E67EF24}" presName="parentText" presStyleLbl="node1" presStyleIdx="0" presStyleCnt="2" custScaleY="53254" custLinFactNeighborY="33238">
        <dgm:presLayoutVars>
          <dgm:chMax val="0"/>
          <dgm:bulletEnabled val="1"/>
        </dgm:presLayoutVars>
      </dgm:prSet>
      <dgm:spPr/>
      <dgm:t>
        <a:bodyPr/>
        <a:lstStyle/>
        <a:p>
          <a:endParaRPr kumimoji="1" lang="ja-JP" altLang="en-US"/>
        </a:p>
      </dgm:t>
    </dgm:pt>
    <dgm:pt modelId="{AD31818C-C666-45CC-BA78-8E18667EB3BD}" type="pres">
      <dgm:prSet presAssocID="{15273F57-94D2-4030-B5F9-A7F58B5ADA09}" presName="spacer" presStyleCnt="0"/>
      <dgm:spPr/>
    </dgm:pt>
    <dgm:pt modelId="{D8555A55-5ED3-4225-967C-6739038DB6B7}" type="pres">
      <dgm:prSet presAssocID="{2C82BB54-4AB6-4C03-9560-1E883337BBF7}" presName="parentText" presStyleLbl="node1" presStyleIdx="1" presStyleCnt="2" custScaleY="53254" custLinFactNeighborX="297" custLinFactNeighborY="-46507">
        <dgm:presLayoutVars>
          <dgm:chMax val="0"/>
          <dgm:bulletEnabled val="1"/>
        </dgm:presLayoutVars>
      </dgm:prSet>
      <dgm:spPr/>
      <dgm:t>
        <a:bodyPr/>
        <a:lstStyle/>
        <a:p>
          <a:endParaRPr kumimoji="1" lang="ja-JP" altLang="en-US"/>
        </a:p>
      </dgm:t>
    </dgm:pt>
  </dgm:ptLst>
  <dgm:cxnLst>
    <dgm:cxn modelId="{642ECFAA-2AC5-4E2B-9BC3-35D020A59547}" srcId="{E7C8E03C-F6F2-4656-955E-2AFCAF7C2198}" destId="{80F8599A-95BE-4866-9607-65457E67EF24}" srcOrd="0" destOrd="0" parTransId="{211CBF0D-55DB-4AFC-A398-A3848DCC230A}" sibTransId="{15273F57-94D2-4030-B5F9-A7F58B5ADA09}"/>
    <dgm:cxn modelId="{693DFE14-187B-4ED1-8155-03632FA95889}" type="presOf" srcId="{E7C8E03C-F6F2-4656-955E-2AFCAF7C2198}" destId="{9C1AA2FF-0CC6-4056-A946-8C6AA03A844C}" srcOrd="0" destOrd="0" presId="urn:microsoft.com/office/officeart/2005/8/layout/vList2"/>
    <dgm:cxn modelId="{900A813A-2104-46B1-A2A2-3A51CE7784CE}" type="presOf" srcId="{80F8599A-95BE-4866-9607-65457E67EF24}" destId="{0809DE7F-650A-4FDD-A361-3EFDD81E74E5}" srcOrd="0" destOrd="0" presId="urn:microsoft.com/office/officeart/2005/8/layout/vList2"/>
    <dgm:cxn modelId="{6B1BCE76-933E-4668-81F8-F32DF1AF7A47}" type="presOf" srcId="{2C82BB54-4AB6-4C03-9560-1E883337BBF7}" destId="{D8555A55-5ED3-4225-967C-6739038DB6B7}" srcOrd="0" destOrd="0" presId="urn:microsoft.com/office/officeart/2005/8/layout/vList2"/>
    <dgm:cxn modelId="{C2D61F0F-C3D6-48C6-8ACA-15D97CB235A2}" srcId="{E7C8E03C-F6F2-4656-955E-2AFCAF7C2198}" destId="{2C82BB54-4AB6-4C03-9560-1E883337BBF7}" srcOrd="1" destOrd="0" parTransId="{4A7F51E5-4EEF-48E9-9C50-BD986EE4CC59}" sibTransId="{2C7EED9F-41CF-4A84-B5CA-51B9809F860F}"/>
    <dgm:cxn modelId="{06EC64C1-7218-4F9B-A0A1-7F70037196B0}" type="presParOf" srcId="{9C1AA2FF-0CC6-4056-A946-8C6AA03A844C}" destId="{0809DE7F-650A-4FDD-A361-3EFDD81E74E5}" srcOrd="0" destOrd="0" presId="urn:microsoft.com/office/officeart/2005/8/layout/vList2"/>
    <dgm:cxn modelId="{35F01D12-4236-4B96-BCBE-EB1B6EB24DA7}" type="presParOf" srcId="{9C1AA2FF-0CC6-4056-A946-8C6AA03A844C}" destId="{AD31818C-C666-45CC-BA78-8E18667EB3BD}" srcOrd="1" destOrd="0" presId="urn:microsoft.com/office/officeart/2005/8/layout/vList2"/>
    <dgm:cxn modelId="{79AC9FD4-972D-4848-B64A-B45AE3F252F3}" type="presParOf" srcId="{9C1AA2FF-0CC6-4056-A946-8C6AA03A844C}" destId="{D8555A55-5ED3-4225-967C-6739038DB6B7}" srcOrd="2"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C8E03C-F6F2-4656-955E-2AFCAF7C219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80F8599A-95BE-4866-9607-65457E67EF24}">
      <dgm:prSet phldrT="[Texto]" custT="1"/>
      <dgm:spPr>
        <a:solidFill>
          <a:srgbClr val="FAC9A8"/>
        </a:solidFill>
      </dgm:spPr>
      <dgm:t>
        <a:bodyPr/>
        <a:lstStyle/>
        <a:p>
          <a:r>
            <a:rPr lang="ja-JP" altLang="en-US" sz="1700" b="1" kern="1200" dirty="0">
              <a:solidFill>
                <a:srgbClr val="ED7D31">
                  <a:lumMod val="50000"/>
                </a:srgbClr>
              </a:solidFill>
              <a:latin typeface="Calibri" panose="020F0502020204030204"/>
              <a:ea typeface="+mn-ea"/>
              <a:cs typeface="+mn-cs"/>
            </a:rPr>
            <a:t>主を理解していない</a:t>
          </a:r>
          <a:endParaRPr lang="es-ES" sz="1700" b="1" kern="1200" dirty="0">
            <a:solidFill>
              <a:srgbClr val="ED7D31">
                <a:lumMod val="50000"/>
              </a:srgbClr>
            </a:solidFill>
            <a:latin typeface="Calibri" panose="020F0502020204030204"/>
            <a:ea typeface="+mn-ea"/>
            <a:cs typeface="+mn-cs"/>
          </a:endParaRPr>
        </a:p>
      </dgm:t>
    </dgm:pt>
    <dgm:pt modelId="{211CBF0D-55DB-4AFC-A398-A3848DCC230A}" type="parTrans" cxnId="{642ECFAA-2AC5-4E2B-9BC3-35D020A59547}">
      <dgm:prSet/>
      <dgm:spPr/>
      <dgm:t>
        <a:bodyPr/>
        <a:lstStyle/>
        <a:p>
          <a:endParaRPr lang="es-ES" sz="1700">
            <a:solidFill>
              <a:schemeClr val="accent2">
                <a:lumMod val="50000"/>
              </a:schemeClr>
            </a:solidFill>
          </a:endParaRPr>
        </a:p>
      </dgm:t>
    </dgm:pt>
    <dgm:pt modelId="{15273F57-94D2-4030-B5F9-A7F58B5ADA09}" type="sibTrans" cxnId="{642ECFAA-2AC5-4E2B-9BC3-35D020A59547}">
      <dgm:prSet/>
      <dgm:spPr/>
      <dgm:t>
        <a:bodyPr/>
        <a:lstStyle/>
        <a:p>
          <a:endParaRPr lang="es-ES" sz="1700">
            <a:solidFill>
              <a:schemeClr val="accent2">
                <a:lumMod val="50000"/>
              </a:schemeClr>
            </a:solidFill>
          </a:endParaRPr>
        </a:p>
      </dgm:t>
    </dgm:pt>
    <dgm:pt modelId="{2C82BB54-4AB6-4C03-9560-1E883337BBF7}">
      <dgm:prSet custT="1"/>
      <dgm:spPr>
        <a:solidFill>
          <a:srgbClr val="FEF0E6"/>
        </a:solidFill>
      </dgm:spPr>
      <dgm:t>
        <a:bodyPr/>
        <a:lstStyle/>
        <a:p>
          <a:r>
            <a:rPr lang="ja-JP" altLang="en-US" sz="1700" b="1" kern="1200" dirty="0">
              <a:solidFill>
                <a:schemeClr val="accent2">
                  <a:lumMod val="50000"/>
                </a:schemeClr>
              </a:solidFill>
            </a:rPr>
            <a:t>神への反逆</a:t>
          </a:r>
          <a:endParaRPr lang="es-ES" sz="1700" b="1" kern="1200" dirty="0">
            <a:solidFill>
              <a:schemeClr val="accent2">
                <a:lumMod val="50000"/>
              </a:schemeClr>
            </a:solidFill>
          </a:endParaRPr>
        </a:p>
      </dgm:t>
    </dgm:pt>
    <dgm:pt modelId="{4A7F51E5-4EEF-48E9-9C50-BD986EE4CC59}" type="parTrans" cxnId="{C2D61F0F-C3D6-48C6-8ACA-15D97CB235A2}">
      <dgm:prSet/>
      <dgm:spPr/>
      <dgm:t>
        <a:bodyPr/>
        <a:lstStyle/>
        <a:p>
          <a:endParaRPr lang="es-ES" sz="1700">
            <a:solidFill>
              <a:schemeClr val="accent2">
                <a:lumMod val="50000"/>
              </a:schemeClr>
            </a:solidFill>
          </a:endParaRPr>
        </a:p>
      </dgm:t>
    </dgm:pt>
    <dgm:pt modelId="{2C7EED9F-41CF-4A84-B5CA-51B9809F860F}" type="sibTrans" cxnId="{C2D61F0F-C3D6-48C6-8ACA-15D97CB235A2}">
      <dgm:prSet/>
      <dgm:spPr/>
      <dgm:t>
        <a:bodyPr/>
        <a:lstStyle/>
        <a:p>
          <a:endParaRPr lang="es-ES" sz="1700">
            <a:solidFill>
              <a:schemeClr val="accent2">
                <a:lumMod val="50000"/>
              </a:schemeClr>
            </a:solidFill>
          </a:endParaRPr>
        </a:p>
      </dgm:t>
    </dgm:pt>
    <dgm:pt modelId="{9C1AA2FF-0CC6-4056-A946-8C6AA03A844C}" type="pres">
      <dgm:prSet presAssocID="{E7C8E03C-F6F2-4656-955E-2AFCAF7C2198}" presName="linear" presStyleCnt="0">
        <dgm:presLayoutVars>
          <dgm:animLvl val="lvl"/>
          <dgm:resizeHandles val="exact"/>
        </dgm:presLayoutVars>
      </dgm:prSet>
      <dgm:spPr/>
      <dgm:t>
        <a:bodyPr/>
        <a:lstStyle/>
        <a:p>
          <a:endParaRPr kumimoji="1" lang="ja-JP" altLang="en-US"/>
        </a:p>
      </dgm:t>
    </dgm:pt>
    <dgm:pt modelId="{0809DE7F-650A-4FDD-A361-3EFDD81E74E5}" type="pres">
      <dgm:prSet presAssocID="{80F8599A-95BE-4866-9607-65457E67EF24}" presName="parentText" presStyleLbl="node1" presStyleIdx="0" presStyleCnt="2" custScaleY="53254" custLinFactNeighborY="33238">
        <dgm:presLayoutVars>
          <dgm:chMax val="0"/>
          <dgm:bulletEnabled val="1"/>
        </dgm:presLayoutVars>
      </dgm:prSet>
      <dgm:spPr/>
      <dgm:t>
        <a:bodyPr/>
        <a:lstStyle/>
        <a:p>
          <a:endParaRPr kumimoji="1" lang="ja-JP" altLang="en-US"/>
        </a:p>
      </dgm:t>
    </dgm:pt>
    <dgm:pt modelId="{AD31818C-C666-45CC-BA78-8E18667EB3BD}" type="pres">
      <dgm:prSet presAssocID="{15273F57-94D2-4030-B5F9-A7F58B5ADA09}" presName="spacer" presStyleCnt="0"/>
      <dgm:spPr/>
    </dgm:pt>
    <dgm:pt modelId="{D8555A55-5ED3-4225-967C-6739038DB6B7}" type="pres">
      <dgm:prSet presAssocID="{2C82BB54-4AB6-4C03-9560-1E883337BBF7}" presName="parentText" presStyleLbl="node1" presStyleIdx="1" presStyleCnt="2" custScaleY="53254" custLinFactNeighborY="-46507">
        <dgm:presLayoutVars>
          <dgm:chMax val="0"/>
          <dgm:bulletEnabled val="1"/>
        </dgm:presLayoutVars>
      </dgm:prSet>
      <dgm:spPr/>
      <dgm:t>
        <a:bodyPr/>
        <a:lstStyle/>
        <a:p>
          <a:endParaRPr kumimoji="1" lang="ja-JP" altLang="en-US"/>
        </a:p>
      </dgm:t>
    </dgm:pt>
  </dgm:ptLst>
  <dgm:cxnLst>
    <dgm:cxn modelId="{642ECFAA-2AC5-4E2B-9BC3-35D020A59547}" srcId="{E7C8E03C-F6F2-4656-955E-2AFCAF7C2198}" destId="{80F8599A-95BE-4866-9607-65457E67EF24}" srcOrd="0" destOrd="0" parTransId="{211CBF0D-55DB-4AFC-A398-A3848DCC230A}" sibTransId="{15273F57-94D2-4030-B5F9-A7F58B5ADA09}"/>
    <dgm:cxn modelId="{693DFE14-187B-4ED1-8155-03632FA95889}" type="presOf" srcId="{E7C8E03C-F6F2-4656-955E-2AFCAF7C2198}" destId="{9C1AA2FF-0CC6-4056-A946-8C6AA03A844C}" srcOrd="0" destOrd="0" presId="urn:microsoft.com/office/officeart/2005/8/layout/vList2"/>
    <dgm:cxn modelId="{900A813A-2104-46B1-A2A2-3A51CE7784CE}" type="presOf" srcId="{80F8599A-95BE-4866-9607-65457E67EF24}" destId="{0809DE7F-650A-4FDD-A361-3EFDD81E74E5}" srcOrd="0" destOrd="0" presId="urn:microsoft.com/office/officeart/2005/8/layout/vList2"/>
    <dgm:cxn modelId="{6B1BCE76-933E-4668-81F8-F32DF1AF7A47}" type="presOf" srcId="{2C82BB54-4AB6-4C03-9560-1E883337BBF7}" destId="{D8555A55-5ED3-4225-967C-6739038DB6B7}" srcOrd="0" destOrd="0" presId="urn:microsoft.com/office/officeart/2005/8/layout/vList2"/>
    <dgm:cxn modelId="{C2D61F0F-C3D6-48C6-8ACA-15D97CB235A2}" srcId="{E7C8E03C-F6F2-4656-955E-2AFCAF7C2198}" destId="{2C82BB54-4AB6-4C03-9560-1E883337BBF7}" srcOrd="1" destOrd="0" parTransId="{4A7F51E5-4EEF-48E9-9C50-BD986EE4CC59}" sibTransId="{2C7EED9F-41CF-4A84-B5CA-51B9809F860F}"/>
    <dgm:cxn modelId="{06EC64C1-7218-4F9B-A0A1-7F70037196B0}" type="presParOf" srcId="{9C1AA2FF-0CC6-4056-A946-8C6AA03A844C}" destId="{0809DE7F-650A-4FDD-A361-3EFDD81E74E5}" srcOrd="0" destOrd="0" presId="urn:microsoft.com/office/officeart/2005/8/layout/vList2"/>
    <dgm:cxn modelId="{35F01D12-4236-4B96-BCBE-EB1B6EB24DA7}" type="presParOf" srcId="{9C1AA2FF-0CC6-4056-A946-8C6AA03A844C}" destId="{AD31818C-C666-45CC-BA78-8E18667EB3BD}" srcOrd="1" destOrd="0" presId="urn:microsoft.com/office/officeart/2005/8/layout/vList2"/>
    <dgm:cxn modelId="{79AC9FD4-972D-4848-B64A-B45AE3F252F3}" type="presParOf" srcId="{9C1AA2FF-0CC6-4056-A946-8C6AA03A844C}" destId="{D8555A55-5ED3-4225-967C-6739038DB6B7}" srcOrd="2"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4EEBE5-3C78-4527-B431-601D50311F3D}" type="doc">
      <dgm:prSet loTypeId="urn:microsoft.com/office/officeart/2005/8/layout/vList4" loCatId="picture" qsTypeId="urn:microsoft.com/office/officeart/2005/8/quickstyle/3d2" qsCatId="3D" csTypeId="urn:microsoft.com/office/officeart/2005/8/colors/accent1_2" csCatId="accent1" phldr="1"/>
      <dgm:spPr/>
      <dgm:t>
        <a:bodyPr/>
        <a:lstStyle/>
        <a:p>
          <a:endParaRPr lang="es-ES"/>
        </a:p>
      </dgm:t>
    </dgm:pt>
    <dgm:pt modelId="{CC487793-CE6A-4EE2-BA9B-5F1AE9A20FEE}">
      <dgm:prSet phldrT="[Texto]" custT="1"/>
      <dgm:spPr>
        <a:solidFill>
          <a:srgbClr val="223E70"/>
        </a:solidFill>
      </dgm:spPr>
      <dgm:t>
        <a:bodyPr/>
        <a:lstStyle/>
        <a:p>
          <a:r>
            <a:rPr lang="ja-JP" altLang="en-US" sz="1700" b="1" dirty="0"/>
            <a:t>肉体的な傷</a:t>
          </a:r>
          <a:endParaRPr lang="es-ES" sz="1700" b="1" dirty="0"/>
        </a:p>
      </dgm:t>
    </dgm:pt>
    <dgm:pt modelId="{B4C991A0-B5A7-4894-AAC9-C52814015C10}" type="parTrans" cxnId="{4A51B8C5-661B-44EC-8B9F-1B7F4098660A}">
      <dgm:prSet/>
      <dgm:spPr/>
      <dgm:t>
        <a:bodyPr/>
        <a:lstStyle/>
        <a:p>
          <a:endParaRPr lang="es-ES" sz="1700" b="1"/>
        </a:p>
      </dgm:t>
    </dgm:pt>
    <dgm:pt modelId="{EE0D9D54-37BE-4296-BD5A-3E21796556B8}" type="sibTrans" cxnId="{4A51B8C5-661B-44EC-8B9F-1B7F4098660A}">
      <dgm:prSet/>
      <dgm:spPr/>
      <dgm:t>
        <a:bodyPr/>
        <a:lstStyle/>
        <a:p>
          <a:endParaRPr lang="es-ES" sz="1700" b="1"/>
        </a:p>
      </dgm:t>
    </dgm:pt>
    <dgm:pt modelId="{4D56939A-27BE-4B33-85CD-B41370C5412E}">
      <dgm:prSet phldrT="[Texto]" custT="1"/>
      <dgm:spPr>
        <a:solidFill>
          <a:srgbClr val="3865B6"/>
        </a:solidFill>
      </dgm:spPr>
      <dgm:t>
        <a:bodyPr/>
        <a:lstStyle/>
        <a:p>
          <a:r>
            <a:rPr lang="ja-JP" altLang="en-US" sz="1700" b="1" dirty="0"/>
            <a:t>破壊された国</a:t>
          </a:r>
          <a:endParaRPr lang="es-ES" sz="1700" b="1" dirty="0"/>
        </a:p>
      </dgm:t>
    </dgm:pt>
    <dgm:pt modelId="{119BFF3D-954A-406C-8DC1-4E2FD0012A42}" type="parTrans" cxnId="{297689DD-C467-4772-BB24-C2129304092E}">
      <dgm:prSet/>
      <dgm:spPr/>
      <dgm:t>
        <a:bodyPr/>
        <a:lstStyle/>
        <a:p>
          <a:endParaRPr lang="es-ES" sz="1700" b="1"/>
        </a:p>
      </dgm:t>
    </dgm:pt>
    <dgm:pt modelId="{B5FD7BA2-A149-4696-A57E-D6BA5E114ADF}" type="sibTrans" cxnId="{297689DD-C467-4772-BB24-C2129304092E}">
      <dgm:prSet/>
      <dgm:spPr/>
      <dgm:t>
        <a:bodyPr/>
        <a:lstStyle/>
        <a:p>
          <a:endParaRPr lang="es-ES" sz="1700" b="1"/>
        </a:p>
      </dgm:t>
    </dgm:pt>
    <dgm:pt modelId="{B29AA889-B43C-451B-8742-65D0FCF3FDA3}" type="pres">
      <dgm:prSet presAssocID="{844EEBE5-3C78-4527-B431-601D50311F3D}" presName="linear" presStyleCnt="0">
        <dgm:presLayoutVars>
          <dgm:dir/>
          <dgm:resizeHandles val="exact"/>
        </dgm:presLayoutVars>
      </dgm:prSet>
      <dgm:spPr/>
      <dgm:t>
        <a:bodyPr/>
        <a:lstStyle/>
        <a:p>
          <a:endParaRPr kumimoji="1" lang="ja-JP" altLang="en-US"/>
        </a:p>
      </dgm:t>
    </dgm:pt>
    <dgm:pt modelId="{E4768DD5-99B7-4953-80F1-AA9C1CCA6951}" type="pres">
      <dgm:prSet presAssocID="{CC487793-CE6A-4EE2-BA9B-5F1AE9A20FEE}" presName="comp" presStyleCnt="0"/>
      <dgm:spPr/>
    </dgm:pt>
    <dgm:pt modelId="{3DE8E134-5C5A-41BF-AF54-458CA37440A0}" type="pres">
      <dgm:prSet presAssocID="{CC487793-CE6A-4EE2-BA9B-5F1AE9A20FEE}" presName="box" presStyleLbl="node1" presStyleIdx="0" presStyleCnt="2"/>
      <dgm:spPr/>
      <dgm:t>
        <a:bodyPr/>
        <a:lstStyle/>
        <a:p>
          <a:endParaRPr kumimoji="1" lang="ja-JP" altLang="en-US"/>
        </a:p>
      </dgm:t>
    </dgm:pt>
    <dgm:pt modelId="{A23E8718-9169-4C0B-A57B-E5FDDCA43A1F}" type="pres">
      <dgm:prSet presAssocID="{CC487793-CE6A-4EE2-BA9B-5F1AE9A20FEE}" presName="img" presStyleLbl="fgImgPlace1" presStyleIdx="0" presStyleCnt="2"/>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t="1453"/>
          </a:stretch>
        </a:blipFill>
      </dgm:spPr>
    </dgm:pt>
    <dgm:pt modelId="{398AE872-B430-47E7-AB28-33A78BBEB131}" type="pres">
      <dgm:prSet presAssocID="{CC487793-CE6A-4EE2-BA9B-5F1AE9A20FEE}" presName="text" presStyleLbl="node1" presStyleIdx="0" presStyleCnt="2">
        <dgm:presLayoutVars>
          <dgm:bulletEnabled val="1"/>
        </dgm:presLayoutVars>
      </dgm:prSet>
      <dgm:spPr/>
      <dgm:t>
        <a:bodyPr/>
        <a:lstStyle/>
        <a:p>
          <a:endParaRPr kumimoji="1" lang="ja-JP" altLang="en-US"/>
        </a:p>
      </dgm:t>
    </dgm:pt>
    <dgm:pt modelId="{6BCC0790-485D-4712-A549-EF3E26C06EF1}" type="pres">
      <dgm:prSet presAssocID="{EE0D9D54-37BE-4296-BD5A-3E21796556B8}" presName="spacer" presStyleCnt="0"/>
      <dgm:spPr/>
    </dgm:pt>
    <dgm:pt modelId="{471507EB-EF7B-4F69-87D8-69F770F05D19}" type="pres">
      <dgm:prSet presAssocID="{4D56939A-27BE-4B33-85CD-B41370C5412E}" presName="comp" presStyleCnt="0"/>
      <dgm:spPr/>
    </dgm:pt>
    <dgm:pt modelId="{1E208F01-6EEF-4B38-AD8A-D135B429CC64}" type="pres">
      <dgm:prSet presAssocID="{4D56939A-27BE-4B33-85CD-B41370C5412E}" presName="box" presStyleLbl="node1" presStyleIdx="1" presStyleCnt="2"/>
      <dgm:spPr/>
      <dgm:t>
        <a:bodyPr/>
        <a:lstStyle/>
        <a:p>
          <a:endParaRPr kumimoji="1" lang="ja-JP" altLang="en-US"/>
        </a:p>
      </dgm:t>
    </dgm:pt>
    <dgm:pt modelId="{C17B9F13-AC7C-40C6-B5C9-5BE596D6015C}" type="pres">
      <dgm:prSet presAssocID="{4D56939A-27BE-4B33-85CD-B41370C5412E}" presName="img" presStyleLbl="fgImgPlace1" presStyleIdx="1" presStyleCnt="2"/>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1CE0A243-9B77-4921-B2B0-8F131F4FCE46}" type="pres">
      <dgm:prSet presAssocID="{4D56939A-27BE-4B33-85CD-B41370C5412E}" presName="text" presStyleLbl="node1" presStyleIdx="1" presStyleCnt="2">
        <dgm:presLayoutVars>
          <dgm:bulletEnabled val="1"/>
        </dgm:presLayoutVars>
      </dgm:prSet>
      <dgm:spPr/>
      <dgm:t>
        <a:bodyPr/>
        <a:lstStyle/>
        <a:p>
          <a:endParaRPr kumimoji="1" lang="ja-JP" altLang="en-US"/>
        </a:p>
      </dgm:t>
    </dgm:pt>
  </dgm:ptLst>
  <dgm:cxnLst>
    <dgm:cxn modelId="{5BF7756A-90BE-4E3A-B7F2-03855FCD89B5}" type="presOf" srcId="{844EEBE5-3C78-4527-B431-601D50311F3D}" destId="{B29AA889-B43C-451B-8742-65D0FCF3FDA3}" srcOrd="0" destOrd="0" presId="urn:microsoft.com/office/officeart/2005/8/layout/vList4"/>
    <dgm:cxn modelId="{297689DD-C467-4772-BB24-C2129304092E}" srcId="{844EEBE5-3C78-4527-B431-601D50311F3D}" destId="{4D56939A-27BE-4B33-85CD-B41370C5412E}" srcOrd="1" destOrd="0" parTransId="{119BFF3D-954A-406C-8DC1-4E2FD0012A42}" sibTransId="{B5FD7BA2-A149-4696-A57E-D6BA5E114ADF}"/>
    <dgm:cxn modelId="{8FE2B1AC-418B-4E9D-BD0A-5AD5A612526B}" type="presOf" srcId="{CC487793-CE6A-4EE2-BA9B-5F1AE9A20FEE}" destId="{398AE872-B430-47E7-AB28-33A78BBEB131}" srcOrd="1" destOrd="0" presId="urn:microsoft.com/office/officeart/2005/8/layout/vList4"/>
    <dgm:cxn modelId="{4F1F2F9F-2AE5-473E-BFF0-52CC22509BCC}" type="presOf" srcId="{CC487793-CE6A-4EE2-BA9B-5F1AE9A20FEE}" destId="{3DE8E134-5C5A-41BF-AF54-458CA37440A0}" srcOrd="0" destOrd="0" presId="urn:microsoft.com/office/officeart/2005/8/layout/vList4"/>
    <dgm:cxn modelId="{D2AD3992-E6DD-4138-A59C-6708D0336D44}" type="presOf" srcId="{4D56939A-27BE-4B33-85CD-B41370C5412E}" destId="{1E208F01-6EEF-4B38-AD8A-D135B429CC64}" srcOrd="0" destOrd="0" presId="urn:microsoft.com/office/officeart/2005/8/layout/vList4"/>
    <dgm:cxn modelId="{4A51B8C5-661B-44EC-8B9F-1B7F4098660A}" srcId="{844EEBE5-3C78-4527-B431-601D50311F3D}" destId="{CC487793-CE6A-4EE2-BA9B-5F1AE9A20FEE}" srcOrd="0" destOrd="0" parTransId="{B4C991A0-B5A7-4894-AAC9-C52814015C10}" sibTransId="{EE0D9D54-37BE-4296-BD5A-3E21796556B8}"/>
    <dgm:cxn modelId="{4FEF83C2-3CB1-4D6F-8D55-88677E28F3A1}" type="presOf" srcId="{4D56939A-27BE-4B33-85CD-B41370C5412E}" destId="{1CE0A243-9B77-4921-B2B0-8F131F4FCE46}" srcOrd="1" destOrd="0" presId="urn:microsoft.com/office/officeart/2005/8/layout/vList4"/>
    <dgm:cxn modelId="{337D6792-D928-4B0E-AAFB-3C5ECB9DED4F}" type="presParOf" srcId="{B29AA889-B43C-451B-8742-65D0FCF3FDA3}" destId="{E4768DD5-99B7-4953-80F1-AA9C1CCA6951}" srcOrd="0" destOrd="0" presId="urn:microsoft.com/office/officeart/2005/8/layout/vList4"/>
    <dgm:cxn modelId="{BB67DBFE-2D48-4C90-BF7B-CD17DF095396}" type="presParOf" srcId="{E4768DD5-99B7-4953-80F1-AA9C1CCA6951}" destId="{3DE8E134-5C5A-41BF-AF54-458CA37440A0}" srcOrd="0" destOrd="0" presId="urn:microsoft.com/office/officeart/2005/8/layout/vList4"/>
    <dgm:cxn modelId="{FD61B54B-5724-48AB-A724-D2A20A8265C7}" type="presParOf" srcId="{E4768DD5-99B7-4953-80F1-AA9C1CCA6951}" destId="{A23E8718-9169-4C0B-A57B-E5FDDCA43A1F}" srcOrd="1" destOrd="0" presId="urn:microsoft.com/office/officeart/2005/8/layout/vList4"/>
    <dgm:cxn modelId="{DD46FBF4-5F50-4D5D-81F5-A8A655143448}" type="presParOf" srcId="{E4768DD5-99B7-4953-80F1-AA9C1CCA6951}" destId="{398AE872-B430-47E7-AB28-33A78BBEB131}" srcOrd="2" destOrd="0" presId="urn:microsoft.com/office/officeart/2005/8/layout/vList4"/>
    <dgm:cxn modelId="{6455D7DF-53BE-4E6F-974A-155F6B2ECA06}" type="presParOf" srcId="{B29AA889-B43C-451B-8742-65D0FCF3FDA3}" destId="{6BCC0790-485D-4712-A549-EF3E26C06EF1}" srcOrd="1" destOrd="0" presId="urn:microsoft.com/office/officeart/2005/8/layout/vList4"/>
    <dgm:cxn modelId="{AF878D3E-9F03-4692-B87C-9C6579B3A9B0}" type="presParOf" srcId="{B29AA889-B43C-451B-8742-65D0FCF3FDA3}" destId="{471507EB-EF7B-4F69-87D8-69F770F05D19}" srcOrd="2" destOrd="0" presId="urn:microsoft.com/office/officeart/2005/8/layout/vList4"/>
    <dgm:cxn modelId="{0BCFF124-3919-42A3-B1B0-054AF885F845}" type="presParOf" srcId="{471507EB-EF7B-4F69-87D8-69F770F05D19}" destId="{1E208F01-6EEF-4B38-AD8A-D135B429CC64}" srcOrd="0" destOrd="0" presId="urn:microsoft.com/office/officeart/2005/8/layout/vList4"/>
    <dgm:cxn modelId="{10F3C763-3D35-4BF1-955D-297E8F321CC5}" type="presParOf" srcId="{471507EB-EF7B-4F69-87D8-69F770F05D19}" destId="{C17B9F13-AC7C-40C6-B5C9-5BE596D6015C}" srcOrd="1" destOrd="0" presId="urn:microsoft.com/office/officeart/2005/8/layout/vList4"/>
    <dgm:cxn modelId="{B3A5275A-D8EA-418F-A385-2BFE1A19FC89}" type="presParOf" srcId="{471507EB-EF7B-4F69-87D8-69F770F05D19}" destId="{1CE0A243-9B77-4921-B2B0-8F131F4FCE46}" srcOrd="2" destOrd="0" presId="urn:microsoft.com/office/officeart/2005/8/layout/vList4"/>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4EEBE5-3C78-4527-B431-601D50311F3D}" type="doc">
      <dgm:prSet loTypeId="urn:microsoft.com/office/officeart/2005/8/layout/vList4" loCatId="picture" qsTypeId="urn:microsoft.com/office/officeart/2005/8/quickstyle/3d2" qsCatId="3D" csTypeId="urn:microsoft.com/office/officeart/2005/8/colors/accent1_2" csCatId="accent1" phldr="1"/>
      <dgm:spPr/>
      <dgm:t>
        <a:bodyPr/>
        <a:lstStyle/>
        <a:p>
          <a:endParaRPr lang="es-ES"/>
        </a:p>
      </dgm:t>
    </dgm:pt>
    <dgm:pt modelId="{CC487793-CE6A-4EE2-BA9B-5F1AE9A20FEE}">
      <dgm:prSet phldrT="[Texto]" custT="1"/>
      <dgm:spPr>
        <a:solidFill>
          <a:srgbClr val="6C90D2"/>
        </a:solidFill>
      </dgm:spPr>
      <dgm:t>
        <a:bodyPr/>
        <a:lstStyle/>
        <a:p>
          <a:r>
            <a:rPr lang="ja-JP" altLang="en-US" sz="1700" b="1" dirty="0">
              <a:solidFill>
                <a:srgbClr val="002060"/>
              </a:solidFill>
            </a:rPr>
            <a:t>燃える街</a:t>
          </a:r>
          <a:endParaRPr lang="es-ES" sz="1700" b="1" dirty="0">
            <a:solidFill>
              <a:srgbClr val="002060"/>
            </a:solidFill>
          </a:endParaRPr>
        </a:p>
      </dgm:t>
    </dgm:pt>
    <dgm:pt modelId="{B4C991A0-B5A7-4894-AAC9-C52814015C10}" type="parTrans" cxnId="{4A51B8C5-661B-44EC-8B9F-1B7F4098660A}">
      <dgm:prSet/>
      <dgm:spPr/>
      <dgm:t>
        <a:bodyPr/>
        <a:lstStyle/>
        <a:p>
          <a:endParaRPr lang="es-ES" sz="1700" b="1">
            <a:solidFill>
              <a:srgbClr val="002060"/>
            </a:solidFill>
          </a:endParaRPr>
        </a:p>
      </dgm:t>
    </dgm:pt>
    <dgm:pt modelId="{EE0D9D54-37BE-4296-BD5A-3E21796556B8}" type="sibTrans" cxnId="{4A51B8C5-661B-44EC-8B9F-1B7F4098660A}">
      <dgm:prSet/>
      <dgm:spPr/>
      <dgm:t>
        <a:bodyPr/>
        <a:lstStyle/>
        <a:p>
          <a:endParaRPr lang="es-ES" sz="1700" b="1">
            <a:solidFill>
              <a:srgbClr val="002060"/>
            </a:solidFill>
          </a:endParaRPr>
        </a:p>
      </dgm:t>
    </dgm:pt>
    <dgm:pt modelId="{4D56939A-27BE-4B33-85CD-B41370C5412E}">
      <dgm:prSet phldrT="[Texto]" custT="1"/>
      <dgm:spPr>
        <a:solidFill>
          <a:srgbClr val="B6C8E8"/>
        </a:solidFill>
      </dgm:spPr>
      <dgm:t>
        <a:bodyPr/>
        <a:lstStyle/>
        <a:p>
          <a:r>
            <a:rPr lang="ja-JP" altLang="en-US" sz="1700" b="1" dirty="0">
              <a:solidFill>
                <a:srgbClr val="002060"/>
              </a:solidFill>
            </a:rPr>
            <a:t>敵に略奪される</a:t>
          </a:r>
          <a:endParaRPr lang="es-ES" sz="1700" b="1" dirty="0">
            <a:solidFill>
              <a:srgbClr val="002060"/>
            </a:solidFill>
          </a:endParaRPr>
        </a:p>
      </dgm:t>
    </dgm:pt>
    <dgm:pt modelId="{119BFF3D-954A-406C-8DC1-4E2FD0012A42}" type="parTrans" cxnId="{297689DD-C467-4772-BB24-C2129304092E}">
      <dgm:prSet/>
      <dgm:spPr/>
      <dgm:t>
        <a:bodyPr/>
        <a:lstStyle/>
        <a:p>
          <a:endParaRPr lang="es-ES" sz="1700" b="1">
            <a:solidFill>
              <a:srgbClr val="002060"/>
            </a:solidFill>
          </a:endParaRPr>
        </a:p>
      </dgm:t>
    </dgm:pt>
    <dgm:pt modelId="{B5FD7BA2-A149-4696-A57E-D6BA5E114ADF}" type="sibTrans" cxnId="{297689DD-C467-4772-BB24-C2129304092E}">
      <dgm:prSet/>
      <dgm:spPr/>
      <dgm:t>
        <a:bodyPr/>
        <a:lstStyle/>
        <a:p>
          <a:endParaRPr lang="es-ES" sz="1700" b="1">
            <a:solidFill>
              <a:srgbClr val="002060"/>
            </a:solidFill>
          </a:endParaRPr>
        </a:p>
      </dgm:t>
    </dgm:pt>
    <dgm:pt modelId="{B29AA889-B43C-451B-8742-65D0FCF3FDA3}" type="pres">
      <dgm:prSet presAssocID="{844EEBE5-3C78-4527-B431-601D50311F3D}" presName="linear" presStyleCnt="0">
        <dgm:presLayoutVars>
          <dgm:dir/>
          <dgm:resizeHandles val="exact"/>
        </dgm:presLayoutVars>
      </dgm:prSet>
      <dgm:spPr/>
      <dgm:t>
        <a:bodyPr/>
        <a:lstStyle/>
        <a:p>
          <a:endParaRPr kumimoji="1" lang="ja-JP" altLang="en-US"/>
        </a:p>
      </dgm:t>
    </dgm:pt>
    <dgm:pt modelId="{E4768DD5-99B7-4953-80F1-AA9C1CCA6951}" type="pres">
      <dgm:prSet presAssocID="{CC487793-CE6A-4EE2-BA9B-5F1AE9A20FEE}" presName="comp" presStyleCnt="0"/>
      <dgm:spPr/>
    </dgm:pt>
    <dgm:pt modelId="{3DE8E134-5C5A-41BF-AF54-458CA37440A0}" type="pres">
      <dgm:prSet presAssocID="{CC487793-CE6A-4EE2-BA9B-5F1AE9A20FEE}" presName="box" presStyleLbl="node1" presStyleIdx="0" presStyleCnt="2"/>
      <dgm:spPr/>
      <dgm:t>
        <a:bodyPr/>
        <a:lstStyle/>
        <a:p>
          <a:endParaRPr kumimoji="1" lang="ja-JP" altLang="en-US"/>
        </a:p>
      </dgm:t>
    </dgm:pt>
    <dgm:pt modelId="{A23E8718-9169-4C0B-A57B-E5FDDCA43A1F}" type="pres">
      <dgm:prSet presAssocID="{CC487793-CE6A-4EE2-BA9B-5F1AE9A20FEE}" presName="img" presStyleLbl="fgImgPlace1" presStyleIdx="0" presStyleCnt="2"/>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398AE872-B430-47E7-AB28-33A78BBEB131}" type="pres">
      <dgm:prSet presAssocID="{CC487793-CE6A-4EE2-BA9B-5F1AE9A20FEE}" presName="text" presStyleLbl="node1" presStyleIdx="0" presStyleCnt="2">
        <dgm:presLayoutVars>
          <dgm:bulletEnabled val="1"/>
        </dgm:presLayoutVars>
      </dgm:prSet>
      <dgm:spPr/>
      <dgm:t>
        <a:bodyPr/>
        <a:lstStyle/>
        <a:p>
          <a:endParaRPr kumimoji="1" lang="ja-JP" altLang="en-US"/>
        </a:p>
      </dgm:t>
    </dgm:pt>
    <dgm:pt modelId="{6BCC0790-485D-4712-A549-EF3E26C06EF1}" type="pres">
      <dgm:prSet presAssocID="{EE0D9D54-37BE-4296-BD5A-3E21796556B8}" presName="spacer" presStyleCnt="0"/>
      <dgm:spPr/>
    </dgm:pt>
    <dgm:pt modelId="{471507EB-EF7B-4F69-87D8-69F770F05D19}" type="pres">
      <dgm:prSet presAssocID="{4D56939A-27BE-4B33-85CD-B41370C5412E}" presName="comp" presStyleCnt="0"/>
      <dgm:spPr/>
    </dgm:pt>
    <dgm:pt modelId="{1E208F01-6EEF-4B38-AD8A-D135B429CC64}" type="pres">
      <dgm:prSet presAssocID="{4D56939A-27BE-4B33-85CD-B41370C5412E}" presName="box" presStyleLbl="node1" presStyleIdx="1" presStyleCnt="2"/>
      <dgm:spPr/>
      <dgm:t>
        <a:bodyPr/>
        <a:lstStyle/>
        <a:p>
          <a:endParaRPr kumimoji="1" lang="ja-JP" altLang="en-US"/>
        </a:p>
      </dgm:t>
    </dgm:pt>
    <dgm:pt modelId="{C17B9F13-AC7C-40C6-B5C9-5BE596D6015C}" type="pres">
      <dgm:prSet presAssocID="{4D56939A-27BE-4B33-85CD-B41370C5412E}" presName="img" presStyleLbl="fgImgPlace1" presStyleIdx="1" presStyleCnt="2"/>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1CE0A243-9B77-4921-B2B0-8F131F4FCE46}" type="pres">
      <dgm:prSet presAssocID="{4D56939A-27BE-4B33-85CD-B41370C5412E}" presName="text" presStyleLbl="node1" presStyleIdx="1" presStyleCnt="2">
        <dgm:presLayoutVars>
          <dgm:bulletEnabled val="1"/>
        </dgm:presLayoutVars>
      </dgm:prSet>
      <dgm:spPr/>
      <dgm:t>
        <a:bodyPr/>
        <a:lstStyle/>
        <a:p>
          <a:endParaRPr kumimoji="1" lang="ja-JP" altLang="en-US"/>
        </a:p>
      </dgm:t>
    </dgm:pt>
  </dgm:ptLst>
  <dgm:cxnLst>
    <dgm:cxn modelId="{5BF7756A-90BE-4E3A-B7F2-03855FCD89B5}" type="presOf" srcId="{844EEBE5-3C78-4527-B431-601D50311F3D}" destId="{B29AA889-B43C-451B-8742-65D0FCF3FDA3}" srcOrd="0" destOrd="0" presId="urn:microsoft.com/office/officeart/2005/8/layout/vList4"/>
    <dgm:cxn modelId="{297689DD-C467-4772-BB24-C2129304092E}" srcId="{844EEBE5-3C78-4527-B431-601D50311F3D}" destId="{4D56939A-27BE-4B33-85CD-B41370C5412E}" srcOrd="1" destOrd="0" parTransId="{119BFF3D-954A-406C-8DC1-4E2FD0012A42}" sibTransId="{B5FD7BA2-A149-4696-A57E-D6BA5E114ADF}"/>
    <dgm:cxn modelId="{8FE2B1AC-418B-4E9D-BD0A-5AD5A612526B}" type="presOf" srcId="{CC487793-CE6A-4EE2-BA9B-5F1AE9A20FEE}" destId="{398AE872-B430-47E7-AB28-33A78BBEB131}" srcOrd="1" destOrd="0" presId="urn:microsoft.com/office/officeart/2005/8/layout/vList4"/>
    <dgm:cxn modelId="{4F1F2F9F-2AE5-473E-BFF0-52CC22509BCC}" type="presOf" srcId="{CC487793-CE6A-4EE2-BA9B-5F1AE9A20FEE}" destId="{3DE8E134-5C5A-41BF-AF54-458CA37440A0}" srcOrd="0" destOrd="0" presId="urn:microsoft.com/office/officeart/2005/8/layout/vList4"/>
    <dgm:cxn modelId="{D2AD3992-E6DD-4138-A59C-6708D0336D44}" type="presOf" srcId="{4D56939A-27BE-4B33-85CD-B41370C5412E}" destId="{1E208F01-6EEF-4B38-AD8A-D135B429CC64}" srcOrd="0" destOrd="0" presId="urn:microsoft.com/office/officeart/2005/8/layout/vList4"/>
    <dgm:cxn modelId="{4A51B8C5-661B-44EC-8B9F-1B7F4098660A}" srcId="{844EEBE5-3C78-4527-B431-601D50311F3D}" destId="{CC487793-CE6A-4EE2-BA9B-5F1AE9A20FEE}" srcOrd="0" destOrd="0" parTransId="{B4C991A0-B5A7-4894-AAC9-C52814015C10}" sibTransId="{EE0D9D54-37BE-4296-BD5A-3E21796556B8}"/>
    <dgm:cxn modelId="{4FEF83C2-3CB1-4D6F-8D55-88677E28F3A1}" type="presOf" srcId="{4D56939A-27BE-4B33-85CD-B41370C5412E}" destId="{1CE0A243-9B77-4921-B2B0-8F131F4FCE46}" srcOrd="1" destOrd="0" presId="urn:microsoft.com/office/officeart/2005/8/layout/vList4"/>
    <dgm:cxn modelId="{337D6792-D928-4B0E-AAFB-3C5ECB9DED4F}" type="presParOf" srcId="{B29AA889-B43C-451B-8742-65D0FCF3FDA3}" destId="{E4768DD5-99B7-4953-80F1-AA9C1CCA6951}" srcOrd="0" destOrd="0" presId="urn:microsoft.com/office/officeart/2005/8/layout/vList4"/>
    <dgm:cxn modelId="{BB67DBFE-2D48-4C90-BF7B-CD17DF095396}" type="presParOf" srcId="{E4768DD5-99B7-4953-80F1-AA9C1CCA6951}" destId="{3DE8E134-5C5A-41BF-AF54-458CA37440A0}" srcOrd="0" destOrd="0" presId="urn:microsoft.com/office/officeart/2005/8/layout/vList4"/>
    <dgm:cxn modelId="{FD61B54B-5724-48AB-A724-D2A20A8265C7}" type="presParOf" srcId="{E4768DD5-99B7-4953-80F1-AA9C1CCA6951}" destId="{A23E8718-9169-4C0B-A57B-E5FDDCA43A1F}" srcOrd="1" destOrd="0" presId="urn:microsoft.com/office/officeart/2005/8/layout/vList4"/>
    <dgm:cxn modelId="{DD46FBF4-5F50-4D5D-81F5-A8A655143448}" type="presParOf" srcId="{E4768DD5-99B7-4953-80F1-AA9C1CCA6951}" destId="{398AE872-B430-47E7-AB28-33A78BBEB131}" srcOrd="2" destOrd="0" presId="urn:microsoft.com/office/officeart/2005/8/layout/vList4"/>
    <dgm:cxn modelId="{6455D7DF-53BE-4E6F-974A-155F6B2ECA06}" type="presParOf" srcId="{B29AA889-B43C-451B-8742-65D0FCF3FDA3}" destId="{6BCC0790-485D-4712-A549-EF3E26C06EF1}" srcOrd="1" destOrd="0" presId="urn:microsoft.com/office/officeart/2005/8/layout/vList4"/>
    <dgm:cxn modelId="{AF878D3E-9F03-4692-B87C-9C6579B3A9B0}" type="presParOf" srcId="{B29AA889-B43C-451B-8742-65D0FCF3FDA3}" destId="{471507EB-EF7B-4F69-87D8-69F770F05D19}" srcOrd="2" destOrd="0" presId="urn:microsoft.com/office/officeart/2005/8/layout/vList4"/>
    <dgm:cxn modelId="{0BCFF124-3919-42A3-B1B0-054AF885F845}" type="presParOf" srcId="{471507EB-EF7B-4F69-87D8-69F770F05D19}" destId="{1E208F01-6EEF-4B38-AD8A-D135B429CC64}" srcOrd="0" destOrd="0" presId="urn:microsoft.com/office/officeart/2005/8/layout/vList4"/>
    <dgm:cxn modelId="{10F3C763-3D35-4BF1-955D-297E8F321CC5}" type="presParOf" srcId="{471507EB-EF7B-4F69-87D8-69F770F05D19}" destId="{C17B9F13-AC7C-40C6-B5C9-5BE596D6015C}" srcOrd="1" destOrd="0" presId="urn:microsoft.com/office/officeart/2005/8/layout/vList4"/>
    <dgm:cxn modelId="{B3A5275A-D8EA-418F-A385-2BFE1A19FC89}" type="presParOf" srcId="{471507EB-EF7B-4F69-87D8-69F770F05D19}" destId="{1CE0A243-9B77-4921-B2B0-8F131F4FCE46}" srcOrd="2" destOrd="0" presId="urn:microsoft.com/office/officeart/2005/8/layout/vList4"/>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B93757-194E-4590-9F5C-F82598C4D48C}" type="doc">
      <dgm:prSet loTypeId="urn:microsoft.com/office/officeart/2005/8/layout/balance1" loCatId="relationship" qsTypeId="urn:microsoft.com/office/officeart/2005/8/quickstyle/3d2" qsCatId="3D" csTypeId="urn:microsoft.com/office/officeart/2005/8/colors/colorful1" csCatId="colorful" phldr="1"/>
      <dgm:spPr/>
      <dgm:t>
        <a:bodyPr/>
        <a:lstStyle/>
        <a:p>
          <a:endParaRPr lang="es-ES"/>
        </a:p>
      </dgm:t>
    </dgm:pt>
    <dgm:pt modelId="{B343338F-776E-4090-B713-1769465E5D12}">
      <dgm:prSet phldrT="[Texto]" custT="1"/>
      <dgm:spPr/>
      <dgm:t>
        <a:bodyPr/>
        <a:lstStyle/>
        <a:p>
          <a:r>
            <a:rPr lang="es-ES" sz="2400" b="1" dirty="0">
              <a:solidFill>
                <a:schemeClr val="tx1"/>
              </a:solidFill>
            </a:rPr>
            <a:t>19</a:t>
          </a:r>
          <a:r>
            <a:rPr lang="ja-JP" altLang="en-US" sz="2400" b="1" dirty="0">
              <a:solidFill>
                <a:schemeClr val="tx1"/>
              </a:solidFill>
            </a:rPr>
            <a:t>節</a:t>
          </a:r>
          <a:endParaRPr lang="es-ES" sz="2400" b="1" dirty="0">
            <a:solidFill>
              <a:schemeClr val="tx1"/>
            </a:solidFill>
          </a:endParaRPr>
        </a:p>
      </dgm:t>
    </dgm:pt>
    <dgm:pt modelId="{93C3B845-98AD-42C2-9AD3-AE1EDFCB0B2B}" type="parTrans" cxnId="{9530CF9D-9EFF-4C1A-BC70-AEED6637427E}">
      <dgm:prSet/>
      <dgm:spPr/>
      <dgm:t>
        <a:bodyPr/>
        <a:lstStyle/>
        <a:p>
          <a:endParaRPr lang="es-ES" sz="2000" b="1">
            <a:solidFill>
              <a:schemeClr val="tx1"/>
            </a:solidFill>
          </a:endParaRPr>
        </a:p>
      </dgm:t>
    </dgm:pt>
    <dgm:pt modelId="{D97FCCBC-497D-4197-B1FB-9672F4A37FB2}" type="sibTrans" cxnId="{9530CF9D-9EFF-4C1A-BC70-AEED6637427E}">
      <dgm:prSet/>
      <dgm:spPr/>
      <dgm:t>
        <a:bodyPr/>
        <a:lstStyle/>
        <a:p>
          <a:endParaRPr lang="es-ES" sz="2000" b="1">
            <a:solidFill>
              <a:schemeClr val="tx1"/>
            </a:solidFill>
          </a:endParaRPr>
        </a:p>
      </dgm:t>
    </dgm:pt>
    <dgm:pt modelId="{A7D70A13-5268-412A-BD71-BB8D9BF38361}">
      <dgm:prSet phldrT="[Texto]" custT="1"/>
      <dgm:spPr/>
      <dgm:t>
        <a:bodyPr/>
        <a:lstStyle/>
        <a:p>
          <a:r>
            <a:rPr lang="ja-JP" altLang="en-US" sz="1400" b="1" dirty="0">
              <a:solidFill>
                <a:schemeClr val="tx1"/>
              </a:solidFill>
            </a:rPr>
            <a:t>快く従うならば</a:t>
          </a:r>
          <a:endParaRPr lang="es-ES" sz="1400" b="1" dirty="0">
            <a:solidFill>
              <a:schemeClr val="tx1"/>
            </a:solidFill>
          </a:endParaRPr>
        </a:p>
      </dgm:t>
    </dgm:pt>
    <dgm:pt modelId="{F7BD7C70-A1C5-483E-AC55-080687378B75}" type="parTrans" cxnId="{1B15E804-48D9-4869-9D05-F998CE9AD867}">
      <dgm:prSet/>
      <dgm:spPr/>
      <dgm:t>
        <a:bodyPr/>
        <a:lstStyle/>
        <a:p>
          <a:endParaRPr lang="es-ES" sz="2000" b="1">
            <a:solidFill>
              <a:schemeClr val="tx1"/>
            </a:solidFill>
          </a:endParaRPr>
        </a:p>
      </dgm:t>
    </dgm:pt>
    <dgm:pt modelId="{03AFF3FF-F9FA-4750-9B64-757024ED6968}" type="sibTrans" cxnId="{1B15E804-48D9-4869-9D05-F998CE9AD867}">
      <dgm:prSet/>
      <dgm:spPr/>
      <dgm:t>
        <a:bodyPr/>
        <a:lstStyle/>
        <a:p>
          <a:endParaRPr lang="es-ES" sz="2000" b="1">
            <a:solidFill>
              <a:schemeClr val="tx1"/>
            </a:solidFill>
          </a:endParaRPr>
        </a:p>
      </dgm:t>
    </dgm:pt>
    <dgm:pt modelId="{91049F77-9FCE-44C0-995A-B30170B6A694}">
      <dgm:prSet phldrT="[Texto]" custT="1"/>
      <dgm:spPr/>
      <dgm:t>
        <a:bodyPr/>
        <a:lstStyle/>
        <a:p>
          <a:r>
            <a:rPr lang="ja-JP" altLang="en-US" sz="1400" b="1" dirty="0">
              <a:solidFill>
                <a:schemeClr val="tx1"/>
              </a:solidFill>
            </a:rPr>
            <a:t>良き物を食べることができる</a:t>
          </a:r>
          <a:endParaRPr lang="es-ES" sz="1400" b="1" dirty="0">
            <a:solidFill>
              <a:schemeClr val="tx1"/>
            </a:solidFill>
          </a:endParaRPr>
        </a:p>
      </dgm:t>
    </dgm:pt>
    <dgm:pt modelId="{85E8843E-5B98-4F5C-B5E8-C552380AAC63}" type="parTrans" cxnId="{CAAEBFD9-1CEF-4989-A1FD-475DE725C71A}">
      <dgm:prSet/>
      <dgm:spPr/>
      <dgm:t>
        <a:bodyPr/>
        <a:lstStyle/>
        <a:p>
          <a:endParaRPr lang="es-ES" sz="2000" b="1">
            <a:solidFill>
              <a:schemeClr val="tx1"/>
            </a:solidFill>
          </a:endParaRPr>
        </a:p>
      </dgm:t>
    </dgm:pt>
    <dgm:pt modelId="{FECCA5C0-DF72-4C9D-8E51-15D586E6B5FA}" type="sibTrans" cxnId="{CAAEBFD9-1CEF-4989-A1FD-475DE725C71A}">
      <dgm:prSet/>
      <dgm:spPr/>
      <dgm:t>
        <a:bodyPr/>
        <a:lstStyle/>
        <a:p>
          <a:endParaRPr lang="es-ES" sz="2000" b="1">
            <a:solidFill>
              <a:schemeClr val="tx1"/>
            </a:solidFill>
          </a:endParaRPr>
        </a:p>
      </dgm:t>
    </dgm:pt>
    <dgm:pt modelId="{B304B3CD-9E9A-49F8-834F-C2046C8D7EE6}">
      <dgm:prSet phldrT="[Texto]" custT="1"/>
      <dgm:spPr/>
      <dgm:t>
        <a:bodyPr/>
        <a:lstStyle/>
        <a:p>
          <a:r>
            <a:rPr lang="es-ES" sz="2400" b="1" dirty="0">
              <a:solidFill>
                <a:schemeClr val="tx1"/>
              </a:solidFill>
            </a:rPr>
            <a:t>20</a:t>
          </a:r>
          <a:r>
            <a:rPr lang="ja-JP" altLang="en-US" sz="2400" b="1" dirty="0">
              <a:solidFill>
                <a:schemeClr val="tx1"/>
              </a:solidFill>
            </a:rPr>
            <a:t>節</a:t>
          </a:r>
          <a:endParaRPr lang="es-ES" sz="2400" b="1" dirty="0">
            <a:solidFill>
              <a:schemeClr val="tx1"/>
            </a:solidFill>
          </a:endParaRPr>
        </a:p>
      </dgm:t>
    </dgm:pt>
    <dgm:pt modelId="{22D45521-A7C6-4491-B7C6-B796DE02425B}" type="parTrans" cxnId="{69AE6C8F-E6FC-43B1-AA75-A8E7F2CACE3D}">
      <dgm:prSet/>
      <dgm:spPr/>
      <dgm:t>
        <a:bodyPr/>
        <a:lstStyle/>
        <a:p>
          <a:endParaRPr lang="es-ES" sz="2000" b="1">
            <a:solidFill>
              <a:schemeClr val="tx1"/>
            </a:solidFill>
          </a:endParaRPr>
        </a:p>
      </dgm:t>
    </dgm:pt>
    <dgm:pt modelId="{D6A7D9EF-2EF9-47C4-BD5C-5CE66C736EB0}" type="sibTrans" cxnId="{69AE6C8F-E6FC-43B1-AA75-A8E7F2CACE3D}">
      <dgm:prSet/>
      <dgm:spPr/>
      <dgm:t>
        <a:bodyPr/>
        <a:lstStyle/>
        <a:p>
          <a:endParaRPr lang="es-ES" sz="2000" b="1">
            <a:solidFill>
              <a:schemeClr val="tx1"/>
            </a:solidFill>
          </a:endParaRPr>
        </a:p>
      </dgm:t>
    </dgm:pt>
    <dgm:pt modelId="{5D974A7C-6F7E-41D4-9B09-5AB6EF3C9ACF}">
      <dgm:prSet phldrT="[Texto]" custT="1"/>
      <dgm:spPr/>
      <dgm:t>
        <a:bodyPr/>
        <a:lstStyle/>
        <a:p>
          <a:r>
            <a:rPr lang="ja-JP" altLang="en-US" sz="1400" b="1" dirty="0">
              <a:solidFill>
                <a:schemeClr val="tx1"/>
              </a:solidFill>
            </a:rPr>
            <a:t>拒み背くならば</a:t>
          </a:r>
          <a:endParaRPr lang="es-ES" sz="1400" b="1" dirty="0">
            <a:solidFill>
              <a:schemeClr val="tx1"/>
            </a:solidFill>
          </a:endParaRPr>
        </a:p>
      </dgm:t>
    </dgm:pt>
    <dgm:pt modelId="{91A2ABE2-563C-4702-A68B-223E61532781}" type="parTrans" cxnId="{B6C90ED9-A555-4496-904F-E6AA74525564}">
      <dgm:prSet/>
      <dgm:spPr/>
      <dgm:t>
        <a:bodyPr/>
        <a:lstStyle/>
        <a:p>
          <a:endParaRPr lang="es-ES" sz="2000" b="1">
            <a:solidFill>
              <a:schemeClr val="tx1"/>
            </a:solidFill>
          </a:endParaRPr>
        </a:p>
      </dgm:t>
    </dgm:pt>
    <dgm:pt modelId="{49DE71A0-A98A-40D5-8907-267808F31C1A}" type="sibTrans" cxnId="{B6C90ED9-A555-4496-904F-E6AA74525564}">
      <dgm:prSet/>
      <dgm:spPr/>
      <dgm:t>
        <a:bodyPr/>
        <a:lstStyle/>
        <a:p>
          <a:endParaRPr lang="es-ES" sz="2000" b="1">
            <a:solidFill>
              <a:schemeClr val="tx1"/>
            </a:solidFill>
          </a:endParaRPr>
        </a:p>
      </dgm:t>
    </dgm:pt>
    <dgm:pt modelId="{13BFE60F-71F6-4B3D-AFCF-4CCBA62A77E5}">
      <dgm:prSet phldrT="[Texto]" custT="1"/>
      <dgm:spPr/>
      <dgm:t>
        <a:bodyPr/>
        <a:lstStyle/>
        <a:p>
          <a:r>
            <a:rPr lang="ja-JP" altLang="en-US" sz="1600" b="1" dirty="0">
              <a:solidFill>
                <a:schemeClr val="tx1"/>
              </a:solidFill>
            </a:rPr>
            <a:t>滅ぼされる</a:t>
          </a:r>
          <a:endParaRPr lang="es-ES" sz="1600" b="1" dirty="0">
            <a:solidFill>
              <a:schemeClr val="tx1"/>
            </a:solidFill>
          </a:endParaRPr>
        </a:p>
      </dgm:t>
    </dgm:pt>
    <dgm:pt modelId="{D8675A25-6014-4A86-B860-2A476ABB280C}" type="parTrans" cxnId="{F58BB019-C470-4012-B0FE-8032CCA94A38}">
      <dgm:prSet/>
      <dgm:spPr/>
      <dgm:t>
        <a:bodyPr/>
        <a:lstStyle/>
        <a:p>
          <a:endParaRPr lang="es-ES" sz="2000" b="1">
            <a:solidFill>
              <a:schemeClr val="tx1"/>
            </a:solidFill>
          </a:endParaRPr>
        </a:p>
      </dgm:t>
    </dgm:pt>
    <dgm:pt modelId="{FEC8B350-66B0-4E91-952E-81DC888C2AA1}" type="sibTrans" cxnId="{F58BB019-C470-4012-B0FE-8032CCA94A38}">
      <dgm:prSet/>
      <dgm:spPr/>
      <dgm:t>
        <a:bodyPr/>
        <a:lstStyle/>
        <a:p>
          <a:endParaRPr lang="es-ES" sz="2000" b="1">
            <a:solidFill>
              <a:schemeClr val="tx1"/>
            </a:solidFill>
          </a:endParaRPr>
        </a:p>
      </dgm:t>
    </dgm:pt>
    <dgm:pt modelId="{D77174DE-5199-456C-B5A1-98294FBD791C}" type="pres">
      <dgm:prSet presAssocID="{7CB93757-194E-4590-9F5C-F82598C4D48C}" presName="outerComposite" presStyleCnt="0">
        <dgm:presLayoutVars>
          <dgm:chMax val="2"/>
          <dgm:animLvl val="lvl"/>
          <dgm:resizeHandles val="exact"/>
        </dgm:presLayoutVars>
      </dgm:prSet>
      <dgm:spPr/>
      <dgm:t>
        <a:bodyPr/>
        <a:lstStyle/>
        <a:p>
          <a:endParaRPr kumimoji="1" lang="ja-JP" altLang="en-US"/>
        </a:p>
      </dgm:t>
    </dgm:pt>
    <dgm:pt modelId="{9378D9E1-7858-4875-9876-EF37454B440D}" type="pres">
      <dgm:prSet presAssocID="{7CB93757-194E-4590-9F5C-F82598C4D48C}" presName="dummyMaxCanvas" presStyleCnt="0"/>
      <dgm:spPr/>
    </dgm:pt>
    <dgm:pt modelId="{A2287BE5-FCCC-4CAD-97FD-828F8BC3A5C5}" type="pres">
      <dgm:prSet presAssocID="{7CB93757-194E-4590-9F5C-F82598C4D48C}" presName="parentComposite" presStyleCnt="0"/>
      <dgm:spPr/>
    </dgm:pt>
    <dgm:pt modelId="{385B0367-8C9C-448C-8460-1824063D10F6}" type="pres">
      <dgm:prSet presAssocID="{7CB93757-194E-4590-9F5C-F82598C4D48C}" presName="parent1" presStyleLbl="alignAccFollowNode1" presStyleIdx="0" presStyleCnt="4">
        <dgm:presLayoutVars>
          <dgm:chMax val="4"/>
        </dgm:presLayoutVars>
      </dgm:prSet>
      <dgm:spPr/>
      <dgm:t>
        <a:bodyPr/>
        <a:lstStyle/>
        <a:p>
          <a:endParaRPr kumimoji="1" lang="ja-JP" altLang="en-US"/>
        </a:p>
      </dgm:t>
    </dgm:pt>
    <dgm:pt modelId="{775E9B50-E574-4746-A3B4-A48CECACF2D5}" type="pres">
      <dgm:prSet presAssocID="{7CB93757-194E-4590-9F5C-F82598C4D48C}" presName="parent2" presStyleLbl="alignAccFollowNode1" presStyleIdx="1" presStyleCnt="4">
        <dgm:presLayoutVars>
          <dgm:chMax val="4"/>
        </dgm:presLayoutVars>
      </dgm:prSet>
      <dgm:spPr/>
      <dgm:t>
        <a:bodyPr/>
        <a:lstStyle/>
        <a:p>
          <a:endParaRPr kumimoji="1" lang="ja-JP" altLang="en-US"/>
        </a:p>
      </dgm:t>
    </dgm:pt>
    <dgm:pt modelId="{2A79003A-3DD0-4DA8-9DD0-27EC87737C19}" type="pres">
      <dgm:prSet presAssocID="{7CB93757-194E-4590-9F5C-F82598C4D48C}" presName="childrenComposite" presStyleCnt="0"/>
      <dgm:spPr/>
    </dgm:pt>
    <dgm:pt modelId="{FA6A6B2B-6C8E-4BAF-8196-C9367CA06DCE}" type="pres">
      <dgm:prSet presAssocID="{7CB93757-194E-4590-9F5C-F82598C4D48C}" presName="dummyMaxCanvas_ChildArea" presStyleCnt="0"/>
      <dgm:spPr/>
    </dgm:pt>
    <dgm:pt modelId="{1F9C2C57-30FE-43AB-BB56-4AD80D0AB31F}" type="pres">
      <dgm:prSet presAssocID="{7CB93757-194E-4590-9F5C-F82598C4D48C}" presName="fulcrum" presStyleLbl="alignAccFollowNode1" presStyleIdx="2" presStyleCnt="4"/>
      <dgm:spPr/>
    </dgm:pt>
    <dgm:pt modelId="{323BDA37-610F-4E3E-AA10-367E6801BA44}" type="pres">
      <dgm:prSet presAssocID="{7CB93757-194E-4590-9F5C-F82598C4D48C}" presName="balance_22" presStyleLbl="alignAccFollowNode1" presStyleIdx="3" presStyleCnt="4">
        <dgm:presLayoutVars>
          <dgm:bulletEnabled val="1"/>
        </dgm:presLayoutVars>
      </dgm:prSet>
      <dgm:spPr/>
    </dgm:pt>
    <dgm:pt modelId="{41971DC6-79A3-4C57-88FA-724C92EBF8DF}" type="pres">
      <dgm:prSet presAssocID="{7CB93757-194E-4590-9F5C-F82598C4D48C}" presName="right_22_1" presStyleLbl="node1" presStyleIdx="0" presStyleCnt="4" custScaleX="146420" custLinFactNeighborX="3624">
        <dgm:presLayoutVars>
          <dgm:bulletEnabled val="1"/>
        </dgm:presLayoutVars>
      </dgm:prSet>
      <dgm:spPr/>
      <dgm:t>
        <a:bodyPr/>
        <a:lstStyle/>
        <a:p>
          <a:endParaRPr kumimoji="1" lang="ja-JP" altLang="en-US"/>
        </a:p>
      </dgm:t>
    </dgm:pt>
    <dgm:pt modelId="{AA9FF7CF-786B-4179-B1B0-8DA5EF27C3A1}" type="pres">
      <dgm:prSet presAssocID="{7CB93757-194E-4590-9F5C-F82598C4D48C}" presName="right_22_2" presStyleLbl="node1" presStyleIdx="1" presStyleCnt="4" custScaleX="146420" custLinFactNeighborX="3624">
        <dgm:presLayoutVars>
          <dgm:bulletEnabled val="1"/>
        </dgm:presLayoutVars>
      </dgm:prSet>
      <dgm:spPr/>
      <dgm:t>
        <a:bodyPr/>
        <a:lstStyle/>
        <a:p>
          <a:endParaRPr kumimoji="1" lang="ja-JP" altLang="en-US"/>
        </a:p>
      </dgm:t>
    </dgm:pt>
    <dgm:pt modelId="{1D374A0D-5DAA-46AF-A44F-F0F99A744BCF}" type="pres">
      <dgm:prSet presAssocID="{7CB93757-194E-4590-9F5C-F82598C4D48C}" presName="left_22_1" presStyleLbl="node1" presStyleIdx="2" presStyleCnt="4" custScaleX="146420" custLinFactNeighborX="-4228">
        <dgm:presLayoutVars>
          <dgm:bulletEnabled val="1"/>
        </dgm:presLayoutVars>
      </dgm:prSet>
      <dgm:spPr/>
      <dgm:t>
        <a:bodyPr/>
        <a:lstStyle/>
        <a:p>
          <a:endParaRPr kumimoji="1" lang="ja-JP" altLang="en-US"/>
        </a:p>
      </dgm:t>
    </dgm:pt>
    <dgm:pt modelId="{1668B34A-2F73-4733-BCC8-88385C3ABFD4}" type="pres">
      <dgm:prSet presAssocID="{7CB93757-194E-4590-9F5C-F82598C4D48C}" presName="left_22_2" presStyleLbl="node1" presStyleIdx="3" presStyleCnt="4" custScaleX="146420" custLinFactNeighborX="-4228">
        <dgm:presLayoutVars>
          <dgm:bulletEnabled val="1"/>
        </dgm:presLayoutVars>
      </dgm:prSet>
      <dgm:spPr/>
      <dgm:t>
        <a:bodyPr/>
        <a:lstStyle/>
        <a:p>
          <a:endParaRPr kumimoji="1" lang="ja-JP" altLang="en-US"/>
        </a:p>
      </dgm:t>
    </dgm:pt>
  </dgm:ptLst>
  <dgm:cxnLst>
    <dgm:cxn modelId="{69AE6C8F-E6FC-43B1-AA75-A8E7F2CACE3D}" srcId="{7CB93757-194E-4590-9F5C-F82598C4D48C}" destId="{B304B3CD-9E9A-49F8-834F-C2046C8D7EE6}" srcOrd="1" destOrd="0" parTransId="{22D45521-A7C6-4491-B7C6-B796DE02425B}" sibTransId="{D6A7D9EF-2EF9-47C4-BD5C-5CE66C736EB0}"/>
    <dgm:cxn modelId="{F58BB019-C470-4012-B0FE-8032CCA94A38}" srcId="{B304B3CD-9E9A-49F8-834F-C2046C8D7EE6}" destId="{13BFE60F-71F6-4B3D-AFCF-4CCBA62A77E5}" srcOrd="1" destOrd="0" parTransId="{D8675A25-6014-4A86-B860-2A476ABB280C}" sibTransId="{FEC8B350-66B0-4E91-952E-81DC888C2AA1}"/>
    <dgm:cxn modelId="{8E64658A-C989-42EF-865D-74912983BE71}" type="presOf" srcId="{13BFE60F-71F6-4B3D-AFCF-4CCBA62A77E5}" destId="{AA9FF7CF-786B-4179-B1B0-8DA5EF27C3A1}" srcOrd="0" destOrd="0" presId="urn:microsoft.com/office/officeart/2005/8/layout/balance1"/>
    <dgm:cxn modelId="{CAAEBFD9-1CEF-4989-A1FD-475DE725C71A}" srcId="{B343338F-776E-4090-B713-1769465E5D12}" destId="{91049F77-9FCE-44C0-995A-B30170B6A694}" srcOrd="1" destOrd="0" parTransId="{85E8843E-5B98-4F5C-B5E8-C552380AAC63}" sibTransId="{FECCA5C0-DF72-4C9D-8E51-15D586E6B5FA}"/>
    <dgm:cxn modelId="{AF35A723-26B0-4404-91B1-309783354BA2}" type="presOf" srcId="{B304B3CD-9E9A-49F8-834F-C2046C8D7EE6}" destId="{775E9B50-E574-4746-A3B4-A48CECACF2D5}" srcOrd="0" destOrd="0" presId="urn:microsoft.com/office/officeart/2005/8/layout/balance1"/>
    <dgm:cxn modelId="{2BE97624-E6E5-41B4-9D93-A1A79D7F2F1D}" type="presOf" srcId="{B343338F-776E-4090-B713-1769465E5D12}" destId="{385B0367-8C9C-448C-8460-1824063D10F6}" srcOrd="0" destOrd="0" presId="urn:microsoft.com/office/officeart/2005/8/layout/balance1"/>
    <dgm:cxn modelId="{AB0656C9-0F91-442D-868F-23A3E864EC6C}" type="presOf" srcId="{A7D70A13-5268-412A-BD71-BB8D9BF38361}" destId="{1D374A0D-5DAA-46AF-A44F-F0F99A744BCF}" srcOrd="0" destOrd="0" presId="urn:microsoft.com/office/officeart/2005/8/layout/balance1"/>
    <dgm:cxn modelId="{1B15E804-48D9-4869-9D05-F998CE9AD867}" srcId="{B343338F-776E-4090-B713-1769465E5D12}" destId="{A7D70A13-5268-412A-BD71-BB8D9BF38361}" srcOrd="0" destOrd="0" parTransId="{F7BD7C70-A1C5-483E-AC55-080687378B75}" sibTransId="{03AFF3FF-F9FA-4750-9B64-757024ED6968}"/>
    <dgm:cxn modelId="{C73986E2-C1F6-46A2-99D0-AEF232681772}" type="presOf" srcId="{91049F77-9FCE-44C0-995A-B30170B6A694}" destId="{1668B34A-2F73-4733-BCC8-88385C3ABFD4}" srcOrd="0" destOrd="0" presId="urn:microsoft.com/office/officeart/2005/8/layout/balance1"/>
    <dgm:cxn modelId="{B6C90ED9-A555-4496-904F-E6AA74525564}" srcId="{B304B3CD-9E9A-49F8-834F-C2046C8D7EE6}" destId="{5D974A7C-6F7E-41D4-9B09-5AB6EF3C9ACF}" srcOrd="0" destOrd="0" parTransId="{91A2ABE2-563C-4702-A68B-223E61532781}" sibTransId="{49DE71A0-A98A-40D5-8907-267808F31C1A}"/>
    <dgm:cxn modelId="{4A143BCD-41FC-4AE9-85FD-4060C1BDC09E}" type="presOf" srcId="{7CB93757-194E-4590-9F5C-F82598C4D48C}" destId="{D77174DE-5199-456C-B5A1-98294FBD791C}" srcOrd="0" destOrd="0" presId="urn:microsoft.com/office/officeart/2005/8/layout/balance1"/>
    <dgm:cxn modelId="{9530CF9D-9EFF-4C1A-BC70-AEED6637427E}" srcId="{7CB93757-194E-4590-9F5C-F82598C4D48C}" destId="{B343338F-776E-4090-B713-1769465E5D12}" srcOrd="0" destOrd="0" parTransId="{93C3B845-98AD-42C2-9AD3-AE1EDFCB0B2B}" sibTransId="{D97FCCBC-497D-4197-B1FB-9672F4A37FB2}"/>
    <dgm:cxn modelId="{6C3C2F23-1BD4-4A68-8BC5-9FE05E8609BA}" type="presOf" srcId="{5D974A7C-6F7E-41D4-9B09-5AB6EF3C9ACF}" destId="{41971DC6-79A3-4C57-88FA-724C92EBF8DF}" srcOrd="0" destOrd="0" presId="urn:microsoft.com/office/officeart/2005/8/layout/balance1"/>
    <dgm:cxn modelId="{018F03D6-062C-4B1A-BFB6-089EC07BB38A}" type="presParOf" srcId="{D77174DE-5199-456C-B5A1-98294FBD791C}" destId="{9378D9E1-7858-4875-9876-EF37454B440D}" srcOrd="0" destOrd="0" presId="urn:microsoft.com/office/officeart/2005/8/layout/balance1"/>
    <dgm:cxn modelId="{EE3EB3CB-59A1-4755-A029-C0454127CBA2}" type="presParOf" srcId="{D77174DE-5199-456C-B5A1-98294FBD791C}" destId="{A2287BE5-FCCC-4CAD-97FD-828F8BC3A5C5}" srcOrd="1" destOrd="0" presId="urn:microsoft.com/office/officeart/2005/8/layout/balance1"/>
    <dgm:cxn modelId="{9ED83EA1-0DEB-40F3-8CB1-50E7FFE06A42}" type="presParOf" srcId="{A2287BE5-FCCC-4CAD-97FD-828F8BC3A5C5}" destId="{385B0367-8C9C-448C-8460-1824063D10F6}" srcOrd="0" destOrd="0" presId="urn:microsoft.com/office/officeart/2005/8/layout/balance1"/>
    <dgm:cxn modelId="{C0F1BF20-D580-4BFC-8531-41F7C5C11D39}" type="presParOf" srcId="{A2287BE5-FCCC-4CAD-97FD-828F8BC3A5C5}" destId="{775E9B50-E574-4746-A3B4-A48CECACF2D5}" srcOrd="1" destOrd="0" presId="urn:microsoft.com/office/officeart/2005/8/layout/balance1"/>
    <dgm:cxn modelId="{F88FBBF0-0EBA-44A3-AD19-E19AE2774FD4}" type="presParOf" srcId="{D77174DE-5199-456C-B5A1-98294FBD791C}" destId="{2A79003A-3DD0-4DA8-9DD0-27EC87737C19}" srcOrd="2" destOrd="0" presId="urn:microsoft.com/office/officeart/2005/8/layout/balance1"/>
    <dgm:cxn modelId="{4961BE75-BD67-4DB3-9564-2AA7A16FE4D4}" type="presParOf" srcId="{2A79003A-3DD0-4DA8-9DD0-27EC87737C19}" destId="{FA6A6B2B-6C8E-4BAF-8196-C9367CA06DCE}" srcOrd="0" destOrd="0" presId="urn:microsoft.com/office/officeart/2005/8/layout/balance1"/>
    <dgm:cxn modelId="{3D0017C2-D7DF-4946-AEAA-0A3A63311544}" type="presParOf" srcId="{2A79003A-3DD0-4DA8-9DD0-27EC87737C19}" destId="{1F9C2C57-30FE-43AB-BB56-4AD80D0AB31F}" srcOrd="1" destOrd="0" presId="urn:microsoft.com/office/officeart/2005/8/layout/balance1"/>
    <dgm:cxn modelId="{98A05059-312D-4C00-80D3-0ACDD8F11D8C}" type="presParOf" srcId="{2A79003A-3DD0-4DA8-9DD0-27EC87737C19}" destId="{323BDA37-610F-4E3E-AA10-367E6801BA44}" srcOrd="2" destOrd="0" presId="urn:microsoft.com/office/officeart/2005/8/layout/balance1"/>
    <dgm:cxn modelId="{AA44F41A-61E7-4910-AD0D-39D9E392AEA5}" type="presParOf" srcId="{2A79003A-3DD0-4DA8-9DD0-27EC87737C19}" destId="{41971DC6-79A3-4C57-88FA-724C92EBF8DF}" srcOrd="3" destOrd="0" presId="urn:microsoft.com/office/officeart/2005/8/layout/balance1"/>
    <dgm:cxn modelId="{0CBC4A0E-1F4D-4535-BF27-F84EDD267BDF}" type="presParOf" srcId="{2A79003A-3DD0-4DA8-9DD0-27EC87737C19}" destId="{AA9FF7CF-786B-4179-B1B0-8DA5EF27C3A1}" srcOrd="4" destOrd="0" presId="urn:microsoft.com/office/officeart/2005/8/layout/balance1"/>
    <dgm:cxn modelId="{8C84981F-C943-4C37-8851-51147EEF289A}" type="presParOf" srcId="{2A79003A-3DD0-4DA8-9DD0-27EC87737C19}" destId="{1D374A0D-5DAA-46AF-A44F-F0F99A744BCF}" srcOrd="5" destOrd="0" presId="urn:microsoft.com/office/officeart/2005/8/layout/balance1"/>
    <dgm:cxn modelId="{BD94D319-D7CD-4AA0-A0C3-04447E52E0D0}" type="presParOf" srcId="{2A79003A-3DD0-4DA8-9DD0-27EC87737C19}" destId="{1668B34A-2F73-4733-BCC8-88385C3ABFD4}" srcOrd="6"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7AB05B-5A5F-40C8-99D5-76EA1926534C}" type="doc">
      <dgm:prSet loTypeId="urn:microsoft.com/office/officeart/2005/8/layout/vList3" loCatId="list" qsTypeId="urn:microsoft.com/office/officeart/2005/8/quickstyle/simple5" qsCatId="simple" csTypeId="urn:microsoft.com/office/officeart/2005/8/colors/colorful4" csCatId="colorful" phldr="1"/>
      <dgm:spPr/>
      <dgm:t>
        <a:bodyPr/>
        <a:lstStyle/>
        <a:p>
          <a:endParaRPr lang="es-ES"/>
        </a:p>
      </dgm:t>
    </dgm:pt>
    <dgm:pt modelId="{B8CFE586-F8C3-4151-8D62-5428F25F90D0}">
      <dgm:prSet custT="1"/>
      <dgm:spPr/>
      <dgm:t>
        <a:bodyPr/>
        <a:lstStyle/>
        <a:p>
          <a:r>
            <a:rPr lang="ja-JP" altLang="en-US" sz="1800" b="1" dirty="0">
              <a:solidFill>
                <a:schemeClr val="tx1"/>
              </a:solidFill>
            </a:rPr>
            <a:t>神がなさったこと</a:t>
          </a:r>
          <a:endParaRPr lang="es-ES" sz="1800" b="1" dirty="0">
            <a:solidFill>
              <a:schemeClr val="tx1"/>
            </a:solidFill>
          </a:endParaRPr>
        </a:p>
      </dgm:t>
    </dgm:pt>
    <dgm:pt modelId="{3343BB2F-96B2-43BF-9EA7-A64BA6A9219A}" type="parTrans" cxnId="{426B52BE-EC47-4820-8BAB-4B0691A89B4B}">
      <dgm:prSet/>
      <dgm:spPr/>
      <dgm:t>
        <a:bodyPr/>
        <a:lstStyle/>
        <a:p>
          <a:endParaRPr lang="es-ES" sz="2000">
            <a:solidFill>
              <a:schemeClr val="tx1"/>
            </a:solidFill>
          </a:endParaRPr>
        </a:p>
      </dgm:t>
    </dgm:pt>
    <dgm:pt modelId="{BBF2AD56-91A6-4CD6-BE13-914738E4E815}" type="sibTrans" cxnId="{426B52BE-EC47-4820-8BAB-4B0691A89B4B}">
      <dgm:prSet/>
      <dgm:spPr/>
      <dgm:t>
        <a:bodyPr/>
        <a:lstStyle/>
        <a:p>
          <a:endParaRPr lang="es-ES" sz="2000">
            <a:solidFill>
              <a:schemeClr val="tx1"/>
            </a:solidFill>
          </a:endParaRPr>
        </a:p>
      </dgm:t>
    </dgm:pt>
    <dgm:pt modelId="{19D30D88-97C7-4B38-AF9C-93F8950B4C82}">
      <dgm:prSet custT="1"/>
      <dgm:spPr/>
      <dgm:t>
        <a:bodyPr/>
        <a:lstStyle/>
        <a:p>
          <a:r>
            <a:rPr lang="ja-JP" altLang="en-US" sz="1800" b="1" dirty="0">
              <a:solidFill>
                <a:schemeClr val="tx1"/>
              </a:solidFill>
            </a:rPr>
            <a:t>契約の条件</a:t>
          </a:r>
          <a:endParaRPr lang="es-ES" sz="1800" b="1" dirty="0">
            <a:solidFill>
              <a:schemeClr val="tx1"/>
            </a:solidFill>
          </a:endParaRPr>
        </a:p>
      </dgm:t>
    </dgm:pt>
    <dgm:pt modelId="{2BC9DCBB-28DA-46F6-9FCD-AE6F3D0AE2B9}" type="parTrans" cxnId="{464B5E5C-1798-4869-B8C1-09277DB0CF34}">
      <dgm:prSet/>
      <dgm:spPr/>
      <dgm:t>
        <a:bodyPr/>
        <a:lstStyle/>
        <a:p>
          <a:endParaRPr lang="es-ES" sz="2000">
            <a:solidFill>
              <a:schemeClr val="tx1"/>
            </a:solidFill>
          </a:endParaRPr>
        </a:p>
      </dgm:t>
    </dgm:pt>
    <dgm:pt modelId="{FA951547-5F77-4A74-9347-F729DDF4794C}" type="sibTrans" cxnId="{464B5E5C-1798-4869-B8C1-09277DB0CF34}">
      <dgm:prSet/>
      <dgm:spPr/>
      <dgm:t>
        <a:bodyPr/>
        <a:lstStyle/>
        <a:p>
          <a:endParaRPr lang="es-ES" sz="2000">
            <a:solidFill>
              <a:schemeClr val="tx1"/>
            </a:solidFill>
          </a:endParaRPr>
        </a:p>
      </dgm:t>
    </dgm:pt>
    <dgm:pt modelId="{F9EAC3B8-D245-413F-916C-2E88860A3C14}">
      <dgm:prSet custT="1"/>
      <dgm:spPr/>
      <dgm:t>
        <a:bodyPr/>
        <a:lstStyle/>
        <a:p>
          <a:r>
            <a:rPr lang="ja-JP" altLang="en-US" sz="1800" b="1" dirty="0">
              <a:solidFill>
                <a:schemeClr val="tx1"/>
              </a:solidFill>
            </a:rPr>
            <a:t>目撃者の言及</a:t>
          </a:r>
          <a:endParaRPr lang="es-ES" sz="1800" b="1" dirty="0">
            <a:solidFill>
              <a:schemeClr val="tx1"/>
            </a:solidFill>
          </a:endParaRPr>
        </a:p>
      </dgm:t>
    </dgm:pt>
    <dgm:pt modelId="{CE139916-6AF2-47AD-B5A6-93B2DFEB8DCA}" type="parTrans" cxnId="{1D8109FC-0C97-4D2C-B0CC-E0EFC97433A3}">
      <dgm:prSet/>
      <dgm:spPr/>
      <dgm:t>
        <a:bodyPr/>
        <a:lstStyle/>
        <a:p>
          <a:endParaRPr lang="es-ES" sz="2000">
            <a:solidFill>
              <a:schemeClr val="tx1"/>
            </a:solidFill>
          </a:endParaRPr>
        </a:p>
      </dgm:t>
    </dgm:pt>
    <dgm:pt modelId="{FF0FAA2B-562E-4DCD-B2DB-4C206A4E35A2}" type="sibTrans" cxnId="{1D8109FC-0C97-4D2C-B0CC-E0EFC97433A3}">
      <dgm:prSet/>
      <dgm:spPr/>
      <dgm:t>
        <a:bodyPr/>
        <a:lstStyle/>
        <a:p>
          <a:endParaRPr lang="es-ES" sz="2000">
            <a:solidFill>
              <a:schemeClr val="tx1"/>
            </a:solidFill>
          </a:endParaRPr>
        </a:p>
      </dgm:t>
    </dgm:pt>
    <dgm:pt modelId="{1B9A9EA9-B0D8-466C-B272-8FD4DEEBBBF1}">
      <dgm:prSet custT="1"/>
      <dgm:spPr/>
      <dgm:t>
        <a:bodyPr/>
        <a:lstStyle/>
        <a:p>
          <a:r>
            <a:rPr lang="ja-JP" altLang="en-US" sz="1800" b="1" dirty="0">
              <a:solidFill>
                <a:schemeClr val="tx1"/>
              </a:solidFill>
            </a:rPr>
            <a:t>祝福と呪い</a:t>
          </a:r>
          <a:endParaRPr lang="es-ES" sz="2000" b="1" dirty="0">
            <a:solidFill>
              <a:schemeClr val="tx1"/>
            </a:solidFill>
          </a:endParaRPr>
        </a:p>
      </dgm:t>
    </dgm:pt>
    <dgm:pt modelId="{1F4D0551-3896-4298-BE66-7E978E706E4E}" type="parTrans" cxnId="{E27BD8DD-06C0-47B6-9ED9-1B4476F0DE93}">
      <dgm:prSet/>
      <dgm:spPr/>
      <dgm:t>
        <a:bodyPr/>
        <a:lstStyle/>
        <a:p>
          <a:endParaRPr lang="es-ES" sz="2000">
            <a:solidFill>
              <a:schemeClr val="tx1"/>
            </a:solidFill>
          </a:endParaRPr>
        </a:p>
      </dgm:t>
    </dgm:pt>
    <dgm:pt modelId="{5A1DD424-CF25-4E9B-B48E-6FC51A1698E4}" type="sibTrans" cxnId="{E27BD8DD-06C0-47B6-9ED9-1B4476F0DE93}">
      <dgm:prSet/>
      <dgm:spPr/>
      <dgm:t>
        <a:bodyPr/>
        <a:lstStyle/>
        <a:p>
          <a:endParaRPr lang="es-ES" sz="2000">
            <a:solidFill>
              <a:schemeClr val="tx1"/>
            </a:solidFill>
          </a:endParaRPr>
        </a:p>
      </dgm:t>
    </dgm:pt>
    <dgm:pt modelId="{D8BE48E3-0982-40F4-94E6-A2B7807F7DAD}" type="pres">
      <dgm:prSet presAssocID="{537AB05B-5A5F-40C8-99D5-76EA1926534C}" presName="linearFlow" presStyleCnt="0">
        <dgm:presLayoutVars>
          <dgm:dir/>
          <dgm:resizeHandles val="exact"/>
        </dgm:presLayoutVars>
      </dgm:prSet>
      <dgm:spPr/>
      <dgm:t>
        <a:bodyPr/>
        <a:lstStyle/>
        <a:p>
          <a:endParaRPr kumimoji="1" lang="ja-JP" altLang="en-US"/>
        </a:p>
      </dgm:t>
    </dgm:pt>
    <dgm:pt modelId="{2D9256D1-DF17-4A92-9696-CCF57C98A923}" type="pres">
      <dgm:prSet presAssocID="{B8CFE586-F8C3-4151-8D62-5428F25F90D0}" presName="composite" presStyleCnt="0"/>
      <dgm:spPr/>
    </dgm:pt>
    <dgm:pt modelId="{58FD529C-AEBE-4363-9ADD-07C1ACAD33F5}" type="pres">
      <dgm:prSet presAssocID="{B8CFE586-F8C3-4151-8D62-5428F25F90D0}" presName="imgShp" presStyleLbl="fgImgPlace1" presStyleIdx="0" presStyleCnt="4" custLinFactX="-61551" custLinFactNeighborX="-100000"/>
      <dgm:spPr>
        <a:scene3d>
          <a:camera prst="orthographicFront"/>
          <a:lightRig rig="threePt" dir="t"/>
        </a:scene3d>
        <a:sp3d>
          <a:bevelT/>
        </a:sp3d>
      </dgm:spPr>
    </dgm:pt>
    <dgm:pt modelId="{8E6886DC-80D4-4720-809A-E44BB209B18B}" type="pres">
      <dgm:prSet presAssocID="{B8CFE586-F8C3-4151-8D62-5428F25F90D0}" presName="txShp" presStyleLbl="node1" presStyleIdx="0" presStyleCnt="4" custScaleX="137261" custLinFactNeighborX="6325">
        <dgm:presLayoutVars>
          <dgm:bulletEnabled val="1"/>
        </dgm:presLayoutVars>
      </dgm:prSet>
      <dgm:spPr/>
      <dgm:t>
        <a:bodyPr/>
        <a:lstStyle/>
        <a:p>
          <a:endParaRPr kumimoji="1" lang="ja-JP" altLang="en-US"/>
        </a:p>
      </dgm:t>
    </dgm:pt>
    <dgm:pt modelId="{AC901C1B-E05D-4020-AE3E-5EA0269138DE}" type="pres">
      <dgm:prSet presAssocID="{BBF2AD56-91A6-4CD6-BE13-914738E4E815}" presName="spacing" presStyleCnt="0"/>
      <dgm:spPr/>
    </dgm:pt>
    <dgm:pt modelId="{5CB6FFF6-6806-4AFA-90B8-4F316B3B143D}" type="pres">
      <dgm:prSet presAssocID="{19D30D88-97C7-4B38-AF9C-93F8950B4C82}" presName="composite" presStyleCnt="0"/>
      <dgm:spPr/>
    </dgm:pt>
    <dgm:pt modelId="{14C985D3-C190-42DF-904D-E76D8EE703C9}" type="pres">
      <dgm:prSet presAssocID="{19D30D88-97C7-4B38-AF9C-93F8950B4C82}" presName="imgShp" presStyleLbl="fgImgPlace1" presStyleIdx="1" presStyleCnt="4" custLinFactX="-61551" custLinFactNeighborX="-100000"/>
      <dgm:spPr>
        <a:scene3d>
          <a:camera prst="orthographicFront"/>
          <a:lightRig rig="threePt" dir="t"/>
        </a:scene3d>
        <a:sp3d>
          <a:bevelT/>
        </a:sp3d>
      </dgm:spPr>
    </dgm:pt>
    <dgm:pt modelId="{9D00F202-0722-4D17-8C0B-EA62E3DCAE54}" type="pres">
      <dgm:prSet presAssocID="{19D30D88-97C7-4B38-AF9C-93F8950B4C82}" presName="txShp" presStyleLbl="node1" presStyleIdx="1" presStyleCnt="4" custScaleX="137261" custLinFactNeighborX="6325">
        <dgm:presLayoutVars>
          <dgm:bulletEnabled val="1"/>
        </dgm:presLayoutVars>
      </dgm:prSet>
      <dgm:spPr/>
      <dgm:t>
        <a:bodyPr/>
        <a:lstStyle/>
        <a:p>
          <a:endParaRPr kumimoji="1" lang="ja-JP" altLang="en-US"/>
        </a:p>
      </dgm:t>
    </dgm:pt>
    <dgm:pt modelId="{837C331B-DD98-45D4-87F3-B90F2BCF8497}" type="pres">
      <dgm:prSet presAssocID="{FA951547-5F77-4A74-9347-F729DDF4794C}" presName="spacing" presStyleCnt="0"/>
      <dgm:spPr/>
    </dgm:pt>
    <dgm:pt modelId="{FA2A20AD-D7F0-48C2-B71B-C84C7311EBE8}" type="pres">
      <dgm:prSet presAssocID="{F9EAC3B8-D245-413F-916C-2E88860A3C14}" presName="composite" presStyleCnt="0"/>
      <dgm:spPr/>
    </dgm:pt>
    <dgm:pt modelId="{4FF0ED27-B1D5-4EFF-A179-4DC9C3EFC4E8}" type="pres">
      <dgm:prSet presAssocID="{F9EAC3B8-D245-413F-916C-2E88860A3C14}" presName="imgShp" presStyleLbl="fgImgPlace1" presStyleIdx="2" presStyleCnt="4" custLinFactX="-61551" custLinFactNeighborX="-100000"/>
      <dgm:spPr>
        <a:scene3d>
          <a:camera prst="orthographicFront"/>
          <a:lightRig rig="threePt" dir="t"/>
        </a:scene3d>
        <a:sp3d>
          <a:bevelT/>
        </a:sp3d>
      </dgm:spPr>
    </dgm:pt>
    <dgm:pt modelId="{86BD205E-46A2-4F5C-BC6F-27079BB2C528}" type="pres">
      <dgm:prSet presAssocID="{F9EAC3B8-D245-413F-916C-2E88860A3C14}" presName="txShp" presStyleLbl="node1" presStyleIdx="2" presStyleCnt="4" custScaleX="137261" custLinFactNeighborX="6325">
        <dgm:presLayoutVars>
          <dgm:bulletEnabled val="1"/>
        </dgm:presLayoutVars>
      </dgm:prSet>
      <dgm:spPr/>
      <dgm:t>
        <a:bodyPr/>
        <a:lstStyle/>
        <a:p>
          <a:endParaRPr kumimoji="1" lang="ja-JP" altLang="en-US"/>
        </a:p>
      </dgm:t>
    </dgm:pt>
    <dgm:pt modelId="{5E13F863-622C-4946-83A5-CA3E44F798B7}" type="pres">
      <dgm:prSet presAssocID="{FF0FAA2B-562E-4DCD-B2DB-4C206A4E35A2}" presName="spacing" presStyleCnt="0"/>
      <dgm:spPr/>
    </dgm:pt>
    <dgm:pt modelId="{C847CB9C-70D1-4DC0-B7FA-AFF679BC3188}" type="pres">
      <dgm:prSet presAssocID="{1B9A9EA9-B0D8-466C-B272-8FD4DEEBBBF1}" presName="composite" presStyleCnt="0"/>
      <dgm:spPr/>
    </dgm:pt>
    <dgm:pt modelId="{78405A91-077D-4AD4-99D6-B48D3E5E53E9}" type="pres">
      <dgm:prSet presAssocID="{1B9A9EA9-B0D8-466C-B272-8FD4DEEBBBF1}" presName="imgShp" presStyleLbl="fgImgPlace1" presStyleIdx="3" presStyleCnt="4" custLinFactX="-61551" custLinFactNeighborX="-100000"/>
      <dgm:spPr>
        <a:scene3d>
          <a:camera prst="orthographicFront"/>
          <a:lightRig rig="threePt" dir="t"/>
        </a:scene3d>
        <a:sp3d>
          <a:bevelT/>
        </a:sp3d>
      </dgm:spPr>
    </dgm:pt>
    <dgm:pt modelId="{C577C1F1-697A-4E5D-891D-1A0002596375}" type="pres">
      <dgm:prSet presAssocID="{1B9A9EA9-B0D8-466C-B272-8FD4DEEBBBF1}" presName="txShp" presStyleLbl="node1" presStyleIdx="3" presStyleCnt="4" custScaleX="137261" custLinFactNeighborX="6325">
        <dgm:presLayoutVars>
          <dgm:bulletEnabled val="1"/>
        </dgm:presLayoutVars>
      </dgm:prSet>
      <dgm:spPr/>
      <dgm:t>
        <a:bodyPr/>
        <a:lstStyle/>
        <a:p>
          <a:endParaRPr kumimoji="1" lang="ja-JP" altLang="en-US"/>
        </a:p>
      </dgm:t>
    </dgm:pt>
  </dgm:ptLst>
  <dgm:cxnLst>
    <dgm:cxn modelId="{1D8109FC-0C97-4D2C-B0CC-E0EFC97433A3}" srcId="{537AB05B-5A5F-40C8-99D5-76EA1926534C}" destId="{F9EAC3B8-D245-413F-916C-2E88860A3C14}" srcOrd="2" destOrd="0" parTransId="{CE139916-6AF2-47AD-B5A6-93B2DFEB8DCA}" sibTransId="{FF0FAA2B-562E-4DCD-B2DB-4C206A4E35A2}"/>
    <dgm:cxn modelId="{AD87B98F-D32B-460E-8E25-EC23983F9F09}" type="presOf" srcId="{537AB05B-5A5F-40C8-99D5-76EA1926534C}" destId="{D8BE48E3-0982-40F4-94E6-A2B7807F7DAD}" srcOrd="0" destOrd="0" presId="urn:microsoft.com/office/officeart/2005/8/layout/vList3"/>
    <dgm:cxn modelId="{34AE3DC3-6174-4B35-8D26-24829335C460}" type="presOf" srcId="{1B9A9EA9-B0D8-466C-B272-8FD4DEEBBBF1}" destId="{C577C1F1-697A-4E5D-891D-1A0002596375}" srcOrd="0" destOrd="0" presId="urn:microsoft.com/office/officeart/2005/8/layout/vList3"/>
    <dgm:cxn modelId="{426B52BE-EC47-4820-8BAB-4B0691A89B4B}" srcId="{537AB05B-5A5F-40C8-99D5-76EA1926534C}" destId="{B8CFE586-F8C3-4151-8D62-5428F25F90D0}" srcOrd="0" destOrd="0" parTransId="{3343BB2F-96B2-43BF-9EA7-A64BA6A9219A}" sibTransId="{BBF2AD56-91A6-4CD6-BE13-914738E4E815}"/>
    <dgm:cxn modelId="{4D554A35-4D9F-4639-BB03-47616C85FDD8}" type="presOf" srcId="{B8CFE586-F8C3-4151-8D62-5428F25F90D0}" destId="{8E6886DC-80D4-4720-809A-E44BB209B18B}" srcOrd="0" destOrd="0" presId="urn:microsoft.com/office/officeart/2005/8/layout/vList3"/>
    <dgm:cxn modelId="{E27BD8DD-06C0-47B6-9ED9-1B4476F0DE93}" srcId="{537AB05B-5A5F-40C8-99D5-76EA1926534C}" destId="{1B9A9EA9-B0D8-466C-B272-8FD4DEEBBBF1}" srcOrd="3" destOrd="0" parTransId="{1F4D0551-3896-4298-BE66-7E978E706E4E}" sibTransId="{5A1DD424-CF25-4E9B-B48E-6FC51A1698E4}"/>
    <dgm:cxn modelId="{3DB2B574-4563-4359-985E-2A2CE3FDA937}" type="presOf" srcId="{F9EAC3B8-D245-413F-916C-2E88860A3C14}" destId="{86BD205E-46A2-4F5C-BC6F-27079BB2C528}" srcOrd="0" destOrd="0" presId="urn:microsoft.com/office/officeart/2005/8/layout/vList3"/>
    <dgm:cxn modelId="{464B5E5C-1798-4869-B8C1-09277DB0CF34}" srcId="{537AB05B-5A5F-40C8-99D5-76EA1926534C}" destId="{19D30D88-97C7-4B38-AF9C-93F8950B4C82}" srcOrd="1" destOrd="0" parTransId="{2BC9DCBB-28DA-46F6-9FCD-AE6F3D0AE2B9}" sibTransId="{FA951547-5F77-4A74-9347-F729DDF4794C}"/>
    <dgm:cxn modelId="{0E314D91-54CE-401C-84AB-29283C462CFA}" type="presOf" srcId="{19D30D88-97C7-4B38-AF9C-93F8950B4C82}" destId="{9D00F202-0722-4D17-8C0B-EA62E3DCAE54}" srcOrd="0" destOrd="0" presId="urn:microsoft.com/office/officeart/2005/8/layout/vList3"/>
    <dgm:cxn modelId="{78D77A4D-342D-4939-ADE5-71D6E5A22B02}" type="presParOf" srcId="{D8BE48E3-0982-40F4-94E6-A2B7807F7DAD}" destId="{2D9256D1-DF17-4A92-9696-CCF57C98A923}" srcOrd="0" destOrd="0" presId="urn:microsoft.com/office/officeart/2005/8/layout/vList3"/>
    <dgm:cxn modelId="{AE2815B5-456C-4026-8476-750BC37EE2F1}" type="presParOf" srcId="{2D9256D1-DF17-4A92-9696-CCF57C98A923}" destId="{58FD529C-AEBE-4363-9ADD-07C1ACAD33F5}" srcOrd="0" destOrd="0" presId="urn:microsoft.com/office/officeart/2005/8/layout/vList3"/>
    <dgm:cxn modelId="{16B8D1D1-C38A-465A-BEE9-A057377CF144}" type="presParOf" srcId="{2D9256D1-DF17-4A92-9696-CCF57C98A923}" destId="{8E6886DC-80D4-4720-809A-E44BB209B18B}" srcOrd="1" destOrd="0" presId="urn:microsoft.com/office/officeart/2005/8/layout/vList3"/>
    <dgm:cxn modelId="{CB733B6A-F35E-45E2-A3C1-F9BEEE6A4D6A}" type="presParOf" srcId="{D8BE48E3-0982-40F4-94E6-A2B7807F7DAD}" destId="{AC901C1B-E05D-4020-AE3E-5EA0269138DE}" srcOrd="1" destOrd="0" presId="urn:microsoft.com/office/officeart/2005/8/layout/vList3"/>
    <dgm:cxn modelId="{8C28BACF-8E34-4E79-9803-40DB411AEBF6}" type="presParOf" srcId="{D8BE48E3-0982-40F4-94E6-A2B7807F7DAD}" destId="{5CB6FFF6-6806-4AFA-90B8-4F316B3B143D}" srcOrd="2" destOrd="0" presId="urn:microsoft.com/office/officeart/2005/8/layout/vList3"/>
    <dgm:cxn modelId="{F24F5158-6E05-4AC2-8AE2-1E540FEC8659}" type="presParOf" srcId="{5CB6FFF6-6806-4AFA-90B8-4F316B3B143D}" destId="{14C985D3-C190-42DF-904D-E76D8EE703C9}" srcOrd="0" destOrd="0" presId="urn:microsoft.com/office/officeart/2005/8/layout/vList3"/>
    <dgm:cxn modelId="{CFA78433-1924-4A9C-8565-3B6FB734EF14}" type="presParOf" srcId="{5CB6FFF6-6806-4AFA-90B8-4F316B3B143D}" destId="{9D00F202-0722-4D17-8C0B-EA62E3DCAE54}" srcOrd="1" destOrd="0" presId="urn:microsoft.com/office/officeart/2005/8/layout/vList3"/>
    <dgm:cxn modelId="{C5B9091A-956E-441E-822F-EDDBD24BF6EA}" type="presParOf" srcId="{D8BE48E3-0982-40F4-94E6-A2B7807F7DAD}" destId="{837C331B-DD98-45D4-87F3-B90F2BCF8497}" srcOrd="3" destOrd="0" presId="urn:microsoft.com/office/officeart/2005/8/layout/vList3"/>
    <dgm:cxn modelId="{91046410-FAB7-49B1-945B-A4AA2E18F759}" type="presParOf" srcId="{D8BE48E3-0982-40F4-94E6-A2B7807F7DAD}" destId="{FA2A20AD-D7F0-48C2-B71B-C84C7311EBE8}" srcOrd="4" destOrd="0" presId="urn:microsoft.com/office/officeart/2005/8/layout/vList3"/>
    <dgm:cxn modelId="{F0697D79-B25B-43B7-8723-6793B5183ACC}" type="presParOf" srcId="{FA2A20AD-D7F0-48C2-B71B-C84C7311EBE8}" destId="{4FF0ED27-B1D5-4EFF-A179-4DC9C3EFC4E8}" srcOrd="0" destOrd="0" presId="urn:microsoft.com/office/officeart/2005/8/layout/vList3"/>
    <dgm:cxn modelId="{2BBD1409-CB04-436C-8E84-35DFF9935E61}" type="presParOf" srcId="{FA2A20AD-D7F0-48C2-B71B-C84C7311EBE8}" destId="{86BD205E-46A2-4F5C-BC6F-27079BB2C528}" srcOrd="1" destOrd="0" presId="urn:microsoft.com/office/officeart/2005/8/layout/vList3"/>
    <dgm:cxn modelId="{314FE6D3-CAF4-41CC-A78D-8FF0834472BC}" type="presParOf" srcId="{D8BE48E3-0982-40F4-94E6-A2B7807F7DAD}" destId="{5E13F863-622C-4946-83A5-CA3E44F798B7}" srcOrd="5" destOrd="0" presId="urn:microsoft.com/office/officeart/2005/8/layout/vList3"/>
    <dgm:cxn modelId="{B39CF089-F05C-48C2-A666-DE371D8868CF}" type="presParOf" srcId="{D8BE48E3-0982-40F4-94E6-A2B7807F7DAD}" destId="{C847CB9C-70D1-4DC0-B7FA-AFF679BC3188}" srcOrd="6" destOrd="0" presId="urn:microsoft.com/office/officeart/2005/8/layout/vList3"/>
    <dgm:cxn modelId="{D7E86566-255E-4597-B129-BB60AFFCADBE}" type="presParOf" srcId="{C847CB9C-70D1-4DC0-B7FA-AFF679BC3188}" destId="{78405A91-077D-4AD4-99D6-B48D3E5E53E9}" srcOrd="0" destOrd="0" presId="urn:microsoft.com/office/officeart/2005/8/layout/vList3"/>
    <dgm:cxn modelId="{131ED8FE-20F4-47F9-AC11-B9FBCBE18B54}" type="presParOf" srcId="{C847CB9C-70D1-4DC0-B7FA-AFF679BC3188}" destId="{C577C1F1-697A-4E5D-891D-1A0002596375}"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60C88-13B3-41C8-8C80-6B14A20F6803}">
      <dsp:nvSpPr>
        <dsp:cNvPr id="0" name=""/>
        <dsp:cNvSpPr/>
      </dsp:nvSpPr>
      <dsp:spPr>
        <a:xfrm>
          <a:off x="-2295367" y="-354903"/>
          <a:ext cx="2741808" cy="2741808"/>
        </a:xfrm>
        <a:prstGeom prst="blockArc">
          <a:avLst>
            <a:gd name="adj1" fmla="val 18900000"/>
            <a:gd name="adj2" fmla="val 2700000"/>
            <a:gd name="adj3" fmla="val 788"/>
          </a:avLst>
        </a:pr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4282D-2A0C-4B8D-AB78-851B182854A1}">
      <dsp:nvSpPr>
        <dsp:cNvPr id="0" name=""/>
        <dsp:cNvSpPr/>
      </dsp:nvSpPr>
      <dsp:spPr>
        <a:xfrm>
          <a:off x="286989" y="203200"/>
          <a:ext cx="2974267" cy="4064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2580" tIns="40640" rIns="40640" bIns="40640" numCol="1" spcCol="1270" anchor="ctr" anchorCtr="0">
          <a:noAutofit/>
        </a:bodyPr>
        <a:lstStyle/>
        <a:p>
          <a:pPr lvl="0" algn="l" defTabSz="711200">
            <a:lnSpc>
              <a:spcPct val="90000"/>
            </a:lnSpc>
            <a:spcBef>
              <a:spcPct val="0"/>
            </a:spcBef>
            <a:spcAft>
              <a:spcPct val="35000"/>
            </a:spcAft>
          </a:pPr>
          <a:r>
            <a:rPr lang="ja-JP" altLang="en-US" sz="1600" b="1" kern="1200" dirty="0">
              <a:solidFill>
                <a:prstClr val="black"/>
              </a:solidFill>
              <a:latin typeface="Calibri" panose="020F0502020204030204"/>
              <a:ea typeface="+mn-ea"/>
              <a:cs typeface="+mn-cs"/>
            </a:rPr>
            <a:t>彼らは何をしていたか？</a:t>
          </a:r>
          <a:endParaRPr lang="es-ES" sz="1600" b="1" kern="1200" dirty="0">
            <a:solidFill>
              <a:prstClr val="black"/>
            </a:solidFill>
            <a:latin typeface="Calibri" panose="020F0502020204030204"/>
            <a:ea typeface="+mn-ea"/>
            <a:cs typeface="+mn-cs"/>
          </a:endParaRPr>
        </a:p>
      </dsp:txBody>
      <dsp:txXfrm>
        <a:off x="286989" y="203200"/>
        <a:ext cx="2974267" cy="406400"/>
      </dsp:txXfrm>
    </dsp:sp>
    <dsp:sp modelId="{4D0B3A56-5574-48E1-8245-8BA62617FBDC}">
      <dsp:nvSpPr>
        <dsp:cNvPr id="0" name=""/>
        <dsp:cNvSpPr/>
      </dsp:nvSpPr>
      <dsp:spPr>
        <a:xfrm>
          <a:off x="32989" y="152400"/>
          <a:ext cx="508000" cy="508000"/>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b="591"/>
          </a:stretch>
        </a:blip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F34BF89-0B1A-4BC4-B87A-CF70E9697FEE}">
      <dsp:nvSpPr>
        <dsp:cNvPr id="0" name=""/>
        <dsp:cNvSpPr/>
      </dsp:nvSpPr>
      <dsp:spPr>
        <a:xfrm>
          <a:off x="434716" y="812799"/>
          <a:ext cx="2826541" cy="406400"/>
        </a:xfrm>
        <a:prstGeom prst="rect">
          <a:avLst/>
        </a:prstGeom>
        <a:solidFill>
          <a:srgbClr val="6C90D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2580" tIns="35560" rIns="35560" bIns="35560" numCol="1" spcCol="1270" anchor="ctr" anchorCtr="0">
          <a:noAutofit/>
        </a:bodyPr>
        <a:lstStyle/>
        <a:p>
          <a:pPr marL="0" lvl="0" indent="0" algn="l" defTabSz="889000">
            <a:lnSpc>
              <a:spcPct val="90000"/>
            </a:lnSpc>
            <a:spcBef>
              <a:spcPct val="0"/>
            </a:spcBef>
            <a:spcAft>
              <a:spcPct val="35000"/>
            </a:spcAft>
            <a:buNone/>
          </a:pPr>
          <a:r>
            <a:rPr lang="ja-JP" altLang="en-US" sz="1400" b="1" kern="1200" dirty="0">
              <a:solidFill>
                <a:prstClr val="black"/>
              </a:solidFill>
              <a:latin typeface="Calibri" panose="020F0502020204030204"/>
              <a:ea typeface="+mn-ea"/>
              <a:cs typeface="+mn-cs"/>
            </a:rPr>
            <a:t>彼らと何が起こっていたか？</a:t>
          </a:r>
          <a:endParaRPr lang="es-ES" sz="1400" b="1" kern="1200" dirty="0">
            <a:solidFill>
              <a:prstClr val="black"/>
            </a:solidFill>
            <a:latin typeface="Calibri" panose="020F0502020204030204"/>
            <a:ea typeface="+mn-ea"/>
            <a:cs typeface="+mn-cs"/>
          </a:endParaRPr>
        </a:p>
      </dsp:txBody>
      <dsp:txXfrm>
        <a:off x="434716" y="812799"/>
        <a:ext cx="2826541" cy="406400"/>
      </dsp:txXfrm>
    </dsp:sp>
    <dsp:sp modelId="{EF38112F-5EE1-45C4-BE58-2F59737BDA05}">
      <dsp:nvSpPr>
        <dsp:cNvPr id="0" name=""/>
        <dsp:cNvSpPr/>
      </dsp:nvSpPr>
      <dsp:spPr>
        <a:xfrm>
          <a:off x="180716" y="761999"/>
          <a:ext cx="508000" cy="508000"/>
        </a:xfrm>
        <a:prstGeom prst="ellipse">
          <a:avLst/>
        </a:prstGeom>
        <a:blipFill rotWithShape="0">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794F8BF-23C8-4B69-818F-80202FA55A51}">
      <dsp:nvSpPr>
        <dsp:cNvPr id="0" name=""/>
        <dsp:cNvSpPr/>
      </dsp:nvSpPr>
      <dsp:spPr>
        <a:xfrm>
          <a:off x="286989" y="1422400"/>
          <a:ext cx="2974267" cy="406400"/>
        </a:xfrm>
        <a:prstGeom prst="rect">
          <a:avLst/>
        </a:prstGeom>
        <a:solidFill>
          <a:srgbClr val="6DA9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2580" tIns="40640" rIns="40640" bIns="40640" numCol="1" spcCol="1270" anchor="ctr" anchorCtr="0">
          <a:noAutofit/>
        </a:bodyPr>
        <a:lstStyle/>
        <a:p>
          <a:pPr lvl="0" algn="l" defTabSz="711200">
            <a:lnSpc>
              <a:spcPct val="90000"/>
            </a:lnSpc>
            <a:spcBef>
              <a:spcPct val="0"/>
            </a:spcBef>
            <a:spcAft>
              <a:spcPct val="35000"/>
            </a:spcAft>
          </a:pPr>
          <a:r>
            <a:rPr lang="ja-JP" altLang="en-US" sz="1600" b="1" kern="1200" dirty="0">
              <a:solidFill>
                <a:schemeClr val="tx1"/>
              </a:solidFill>
            </a:rPr>
            <a:t>神は何をしておられたか？</a:t>
          </a:r>
          <a:endParaRPr lang="es-ES" sz="1600" b="1" kern="1200" dirty="0">
            <a:solidFill>
              <a:schemeClr val="tx1"/>
            </a:solidFill>
          </a:endParaRPr>
        </a:p>
      </dsp:txBody>
      <dsp:txXfrm>
        <a:off x="286989" y="1422400"/>
        <a:ext cx="2974267" cy="406400"/>
      </dsp:txXfrm>
    </dsp:sp>
    <dsp:sp modelId="{318A6607-D1FF-4C78-A1D7-334EFF27C293}">
      <dsp:nvSpPr>
        <dsp:cNvPr id="0" name=""/>
        <dsp:cNvSpPr/>
      </dsp:nvSpPr>
      <dsp:spPr>
        <a:xfrm>
          <a:off x="32989" y="1371600"/>
          <a:ext cx="508000" cy="508000"/>
        </a:xfrm>
        <a:prstGeom prst="ellipse">
          <a:avLst/>
        </a:prstGeom>
        <a:blipFill dpi="0" rotWithShape="0">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3D534-8D29-414B-85A7-5C218A4EAD21}">
      <dsp:nvSpPr>
        <dsp:cNvPr id="0" name=""/>
        <dsp:cNvSpPr/>
      </dsp:nvSpPr>
      <dsp:spPr>
        <a:xfrm>
          <a:off x="1353406" y="122583"/>
          <a:ext cx="2863232" cy="744138"/>
        </a:xfrm>
        <a:prstGeom prst="rect">
          <a:avLst/>
        </a:prstGeom>
        <a:solidFill>
          <a:srgbClr val="416529"/>
        </a:solidFill>
        <a:ln w="6350" cap="flat" cmpd="sng" algn="ctr">
          <a:solidFill>
            <a:schemeClr val="accent6">
              <a:lumMod val="5000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504030" tIns="53340" rIns="53340" bIns="53340" numCol="1" spcCol="1270" anchor="ctr" anchorCtr="0">
          <a:noAutofit/>
        </a:bodyPr>
        <a:lstStyle/>
        <a:p>
          <a:pPr lvl="0" algn="l" defTabSz="622300">
            <a:lnSpc>
              <a:spcPct val="90000"/>
            </a:lnSpc>
            <a:spcBef>
              <a:spcPct val="0"/>
            </a:spcBef>
            <a:spcAft>
              <a:spcPct val="35000"/>
            </a:spcAft>
          </a:pPr>
          <a:r>
            <a:rPr lang="ja-JP" altLang="en-US" sz="1400" b="1" kern="1200" dirty="0">
              <a:solidFill>
                <a:schemeClr val="bg1">
                  <a:lumMod val="95000"/>
                </a:schemeClr>
              </a:solidFill>
              <a:latin typeface="Calibri" panose="020F0502020204030204"/>
              <a:ea typeface="+mn-ea"/>
              <a:cs typeface="+mn-cs"/>
            </a:rPr>
            <a:t>シオンを立ったままにする</a:t>
          </a:r>
          <a:endParaRPr lang="es-ES" sz="1400" b="1" kern="1200" dirty="0">
            <a:solidFill>
              <a:schemeClr val="bg1">
                <a:lumMod val="95000"/>
              </a:schemeClr>
            </a:solidFill>
            <a:latin typeface="Calibri" panose="020F0502020204030204"/>
            <a:ea typeface="+mn-ea"/>
            <a:cs typeface="+mn-cs"/>
          </a:endParaRPr>
        </a:p>
      </dsp:txBody>
      <dsp:txXfrm>
        <a:off x="1353406" y="122583"/>
        <a:ext cx="2863232" cy="744138"/>
      </dsp:txXfrm>
    </dsp:sp>
    <dsp:sp modelId="{28ACD93C-6BD1-4B16-BAFB-D252C857CD17}">
      <dsp:nvSpPr>
        <dsp:cNvPr id="0" name=""/>
        <dsp:cNvSpPr/>
      </dsp:nvSpPr>
      <dsp:spPr>
        <a:xfrm>
          <a:off x="247682" y="16745"/>
          <a:ext cx="1383383" cy="781345"/>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52E8EAC-3B5A-4857-AA5F-944C71B92D40}">
      <dsp:nvSpPr>
        <dsp:cNvPr id="0" name=""/>
        <dsp:cNvSpPr/>
      </dsp:nvSpPr>
      <dsp:spPr>
        <a:xfrm>
          <a:off x="5583084" y="107941"/>
          <a:ext cx="2552819" cy="743669"/>
        </a:xfrm>
        <a:prstGeom prst="rect">
          <a:avLst/>
        </a:prstGeom>
        <a:solidFill>
          <a:srgbClr val="97C777"/>
        </a:solidFill>
        <a:ln w="6350" cap="flat" cmpd="sng" algn="ctr">
          <a:solidFill>
            <a:schemeClr val="accent6">
              <a:lumMod val="5000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324000" tIns="64770" rIns="64770" bIns="64770" numCol="1" spcCol="1270" anchor="ctr" anchorCtr="0">
          <a:noAutofit/>
        </a:bodyPr>
        <a:lstStyle/>
        <a:p>
          <a:pPr lvl="0" algn="l" defTabSz="755650">
            <a:lnSpc>
              <a:spcPct val="90000"/>
            </a:lnSpc>
            <a:spcBef>
              <a:spcPct val="0"/>
            </a:spcBef>
            <a:spcAft>
              <a:spcPct val="35000"/>
            </a:spcAft>
          </a:pPr>
          <a:r>
            <a:rPr lang="ja-JP" altLang="en-US" sz="1700" b="1" kern="1200" dirty="0"/>
            <a:t>残りの民を維持する</a:t>
          </a:r>
          <a:endParaRPr lang="es-ES" sz="1700" b="1" kern="1200" dirty="0"/>
        </a:p>
      </dsp:txBody>
      <dsp:txXfrm>
        <a:off x="5583084" y="107941"/>
        <a:ext cx="2552819" cy="743669"/>
      </dsp:txXfrm>
    </dsp:sp>
    <dsp:sp modelId="{348BBE99-0667-4E04-B0BB-3CFAEA28D657}">
      <dsp:nvSpPr>
        <dsp:cNvPr id="0" name=""/>
        <dsp:cNvSpPr/>
      </dsp:nvSpPr>
      <dsp:spPr>
        <a:xfrm>
          <a:off x="4540134" y="32646"/>
          <a:ext cx="1295928" cy="780852"/>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l="14510" r="1451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9DE7F-650A-4FDD-A361-3EFDD81E74E5}">
      <dsp:nvSpPr>
        <dsp:cNvPr id="0" name=""/>
        <dsp:cNvSpPr/>
      </dsp:nvSpPr>
      <dsp:spPr>
        <a:xfrm>
          <a:off x="0" y="331"/>
          <a:ext cx="2392758" cy="317979"/>
        </a:xfrm>
        <a:prstGeom prst="roundRect">
          <a:avLst/>
        </a:prstGeom>
        <a:solidFill>
          <a:srgbClr val="70310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ja-JP" altLang="en-US" sz="1700" b="1" kern="1200" dirty="0">
              <a:solidFill>
                <a:prstClr val="white"/>
              </a:solidFill>
              <a:latin typeface="Calibri" panose="020F0502020204030204"/>
              <a:ea typeface="+mn-ea"/>
              <a:cs typeface="+mn-cs"/>
            </a:rPr>
            <a:t>主を見捨てる</a:t>
          </a:r>
          <a:endParaRPr lang="es-ES" sz="1700" b="1" kern="1200" dirty="0">
            <a:solidFill>
              <a:prstClr val="white"/>
            </a:solidFill>
            <a:latin typeface="Calibri" panose="020F0502020204030204"/>
            <a:ea typeface="+mn-ea"/>
            <a:cs typeface="+mn-cs"/>
          </a:endParaRPr>
        </a:p>
      </dsp:txBody>
      <dsp:txXfrm>
        <a:off x="15522" y="15853"/>
        <a:ext cx="2361714" cy="286935"/>
      </dsp:txXfrm>
    </dsp:sp>
    <dsp:sp modelId="{0C9A0EF2-29ED-479A-96E0-B6585150CA05}">
      <dsp:nvSpPr>
        <dsp:cNvPr id="0" name=""/>
        <dsp:cNvSpPr/>
      </dsp:nvSpPr>
      <dsp:spPr>
        <a:xfrm>
          <a:off x="0" y="332542"/>
          <a:ext cx="2392758" cy="317979"/>
        </a:xfrm>
        <a:prstGeom prst="roundRect">
          <a:avLst/>
        </a:prstGeom>
        <a:solidFill>
          <a:srgbClr val="9F460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800100">
            <a:lnSpc>
              <a:spcPct val="90000"/>
            </a:lnSpc>
            <a:spcBef>
              <a:spcPct val="0"/>
            </a:spcBef>
            <a:spcAft>
              <a:spcPct val="35000"/>
            </a:spcAft>
            <a:buNone/>
          </a:pPr>
          <a:r>
            <a:rPr lang="ja-JP" altLang="en-US" sz="1700" b="1" kern="1200" dirty="0">
              <a:solidFill>
                <a:prstClr val="white"/>
              </a:solidFill>
              <a:latin typeface="Calibri" panose="020F0502020204030204"/>
              <a:ea typeface="+mn-ea"/>
              <a:cs typeface="+mn-cs"/>
            </a:rPr>
            <a:t>聖なる者の挑発</a:t>
          </a:r>
          <a:endParaRPr lang="es-ES" sz="1700" b="1" kern="1200" dirty="0">
            <a:solidFill>
              <a:prstClr val="white"/>
            </a:solidFill>
            <a:latin typeface="Calibri" panose="020F0502020204030204"/>
            <a:ea typeface="+mn-ea"/>
            <a:cs typeface="+mn-cs"/>
          </a:endParaRPr>
        </a:p>
      </dsp:txBody>
      <dsp:txXfrm>
        <a:off x="15522" y="348064"/>
        <a:ext cx="2361714" cy="286935"/>
      </dsp:txXfrm>
    </dsp:sp>
    <dsp:sp modelId="{127F1E8C-05E2-41D9-9866-273DA53916A4}">
      <dsp:nvSpPr>
        <dsp:cNvPr id="0" name=""/>
        <dsp:cNvSpPr/>
      </dsp:nvSpPr>
      <dsp:spPr>
        <a:xfrm>
          <a:off x="0" y="664752"/>
          <a:ext cx="2392758" cy="317979"/>
        </a:xfrm>
        <a:prstGeom prst="roundRect">
          <a:avLst/>
        </a:prstGeom>
        <a:solidFill>
          <a:srgbClr val="ED680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800100">
            <a:lnSpc>
              <a:spcPct val="90000"/>
            </a:lnSpc>
            <a:spcBef>
              <a:spcPct val="0"/>
            </a:spcBef>
            <a:spcAft>
              <a:spcPct val="35000"/>
            </a:spcAft>
            <a:buNone/>
          </a:pPr>
          <a:r>
            <a:rPr lang="ja-JP" altLang="en-US" sz="1700" b="1" kern="1200" dirty="0">
              <a:solidFill>
                <a:prstClr val="white"/>
              </a:solidFill>
              <a:latin typeface="Calibri" panose="020F0502020204030204"/>
              <a:ea typeface="+mn-ea"/>
              <a:cs typeface="+mn-cs"/>
            </a:rPr>
            <a:t>堕落</a:t>
          </a:r>
          <a:endParaRPr lang="es-ES" sz="1700" b="1" kern="1200" dirty="0">
            <a:solidFill>
              <a:prstClr val="white"/>
            </a:solidFill>
            <a:latin typeface="Calibri" panose="020F0502020204030204"/>
            <a:ea typeface="+mn-ea"/>
            <a:cs typeface="+mn-cs"/>
          </a:endParaRPr>
        </a:p>
      </dsp:txBody>
      <dsp:txXfrm>
        <a:off x="15522" y="680274"/>
        <a:ext cx="2361714" cy="286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9DE7F-650A-4FDD-A361-3EFDD81E74E5}">
      <dsp:nvSpPr>
        <dsp:cNvPr id="0" name=""/>
        <dsp:cNvSpPr/>
      </dsp:nvSpPr>
      <dsp:spPr>
        <a:xfrm>
          <a:off x="0" y="53604"/>
          <a:ext cx="2124967" cy="488488"/>
        </a:xfrm>
        <a:prstGeom prst="roundRect">
          <a:avLst/>
        </a:prstGeom>
        <a:solidFill>
          <a:srgbClr val="F4843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ja-JP" altLang="en-US" sz="17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邪悪と罪</a:t>
          </a:r>
          <a:endParaRPr lang="es-ES" sz="17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23846" y="77450"/>
        <a:ext cx="2077275" cy="440796"/>
      </dsp:txXfrm>
    </dsp:sp>
    <dsp:sp modelId="{D8555A55-5ED3-4225-967C-6739038DB6B7}">
      <dsp:nvSpPr>
        <dsp:cNvPr id="0" name=""/>
        <dsp:cNvSpPr/>
      </dsp:nvSpPr>
      <dsp:spPr>
        <a:xfrm>
          <a:off x="0" y="570676"/>
          <a:ext cx="2124967" cy="488488"/>
        </a:xfrm>
        <a:prstGeom prst="roundRect">
          <a:avLst/>
        </a:prstGeom>
        <a:solidFill>
          <a:srgbClr val="F7A56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ja-JP" altLang="en-US" sz="1700" b="1" kern="1200" dirty="0">
              <a:effectLst>
                <a:outerShdw blurRad="38100" dist="38100" dir="2700000" algn="tl">
                  <a:srgbClr val="000000">
                    <a:alpha val="43137"/>
                  </a:srgbClr>
                </a:outerShdw>
              </a:effectLst>
            </a:rPr>
            <a:t>知らない</a:t>
          </a:r>
          <a:endParaRPr lang="es-ES" sz="1700" b="1" kern="1200" dirty="0">
            <a:effectLst>
              <a:outerShdw blurRad="38100" dist="38100" dir="2700000" algn="tl">
                <a:srgbClr val="000000">
                  <a:alpha val="43137"/>
                </a:srgbClr>
              </a:outerShdw>
            </a:effectLst>
          </a:endParaRPr>
        </a:p>
      </dsp:txBody>
      <dsp:txXfrm>
        <a:off x="23846" y="594522"/>
        <a:ext cx="2077275" cy="440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9DE7F-650A-4FDD-A361-3EFDD81E74E5}">
      <dsp:nvSpPr>
        <dsp:cNvPr id="0" name=""/>
        <dsp:cNvSpPr/>
      </dsp:nvSpPr>
      <dsp:spPr>
        <a:xfrm>
          <a:off x="0" y="53604"/>
          <a:ext cx="2825930" cy="488488"/>
        </a:xfrm>
        <a:prstGeom prst="roundRect">
          <a:avLst/>
        </a:prstGeom>
        <a:solidFill>
          <a:srgbClr val="FAC9A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ja-JP" altLang="en-US" sz="1700" b="1" kern="1200" dirty="0">
              <a:solidFill>
                <a:srgbClr val="ED7D31">
                  <a:lumMod val="50000"/>
                </a:srgbClr>
              </a:solidFill>
              <a:latin typeface="Calibri" panose="020F0502020204030204"/>
              <a:ea typeface="+mn-ea"/>
              <a:cs typeface="+mn-cs"/>
            </a:rPr>
            <a:t>主を理解していない</a:t>
          </a:r>
          <a:endParaRPr lang="es-ES" sz="1700" b="1" kern="1200" dirty="0">
            <a:solidFill>
              <a:srgbClr val="ED7D31">
                <a:lumMod val="50000"/>
              </a:srgbClr>
            </a:solidFill>
            <a:latin typeface="Calibri" panose="020F0502020204030204"/>
            <a:ea typeface="+mn-ea"/>
            <a:cs typeface="+mn-cs"/>
          </a:endParaRPr>
        </a:p>
      </dsp:txBody>
      <dsp:txXfrm>
        <a:off x="23846" y="77450"/>
        <a:ext cx="2778238" cy="440796"/>
      </dsp:txXfrm>
    </dsp:sp>
    <dsp:sp modelId="{D8555A55-5ED3-4225-967C-6739038DB6B7}">
      <dsp:nvSpPr>
        <dsp:cNvPr id="0" name=""/>
        <dsp:cNvSpPr/>
      </dsp:nvSpPr>
      <dsp:spPr>
        <a:xfrm>
          <a:off x="0" y="570676"/>
          <a:ext cx="2825930" cy="488488"/>
        </a:xfrm>
        <a:prstGeom prst="roundRect">
          <a:avLst/>
        </a:prstGeom>
        <a:solidFill>
          <a:srgbClr val="FEF0E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ja-JP" altLang="en-US" sz="1700" b="1" kern="1200" dirty="0">
              <a:solidFill>
                <a:schemeClr val="accent2">
                  <a:lumMod val="50000"/>
                </a:schemeClr>
              </a:solidFill>
            </a:rPr>
            <a:t>神への反逆</a:t>
          </a:r>
          <a:endParaRPr lang="es-ES" sz="1700" b="1" kern="1200" dirty="0">
            <a:solidFill>
              <a:schemeClr val="accent2">
                <a:lumMod val="50000"/>
              </a:schemeClr>
            </a:solidFill>
          </a:endParaRPr>
        </a:p>
      </dsp:txBody>
      <dsp:txXfrm>
        <a:off x="23846" y="594522"/>
        <a:ext cx="2778238" cy="4407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8E134-5C5A-41BF-AF54-458CA37440A0}">
      <dsp:nvSpPr>
        <dsp:cNvPr id="0" name=""/>
        <dsp:cNvSpPr/>
      </dsp:nvSpPr>
      <dsp:spPr>
        <a:xfrm>
          <a:off x="0" y="0"/>
          <a:ext cx="2654576" cy="770041"/>
        </a:xfrm>
        <a:prstGeom prst="roundRect">
          <a:avLst>
            <a:gd name="adj" fmla="val 10000"/>
          </a:avLst>
        </a:prstGeom>
        <a:solidFill>
          <a:srgbClr val="223E7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ja-JP" altLang="en-US" sz="1700" b="1" kern="1200" dirty="0"/>
            <a:t>肉体的な傷</a:t>
          </a:r>
          <a:endParaRPr lang="es-ES" sz="1700" b="1" kern="1200" dirty="0"/>
        </a:p>
      </dsp:txBody>
      <dsp:txXfrm>
        <a:off x="607919" y="0"/>
        <a:ext cx="2046656" cy="770041"/>
      </dsp:txXfrm>
    </dsp:sp>
    <dsp:sp modelId="{A23E8718-9169-4C0B-A57B-E5FDDCA43A1F}">
      <dsp:nvSpPr>
        <dsp:cNvPr id="0" name=""/>
        <dsp:cNvSpPr/>
      </dsp:nvSpPr>
      <dsp:spPr>
        <a:xfrm>
          <a:off x="77004" y="77004"/>
          <a:ext cx="530915" cy="616033"/>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t="1453"/>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E208F01-6EEF-4B38-AD8A-D135B429CC64}">
      <dsp:nvSpPr>
        <dsp:cNvPr id="0" name=""/>
        <dsp:cNvSpPr/>
      </dsp:nvSpPr>
      <dsp:spPr>
        <a:xfrm>
          <a:off x="0" y="847046"/>
          <a:ext cx="2654576" cy="770041"/>
        </a:xfrm>
        <a:prstGeom prst="roundRect">
          <a:avLst>
            <a:gd name="adj" fmla="val 10000"/>
          </a:avLst>
        </a:prstGeom>
        <a:solidFill>
          <a:srgbClr val="3865B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ja-JP" altLang="en-US" sz="1700" b="1" kern="1200" dirty="0"/>
            <a:t>破壊された国</a:t>
          </a:r>
          <a:endParaRPr lang="es-ES" sz="1700" b="1" kern="1200" dirty="0"/>
        </a:p>
      </dsp:txBody>
      <dsp:txXfrm>
        <a:off x="607919" y="847046"/>
        <a:ext cx="2046656" cy="770041"/>
      </dsp:txXfrm>
    </dsp:sp>
    <dsp:sp modelId="{C17B9F13-AC7C-40C6-B5C9-5BE596D6015C}">
      <dsp:nvSpPr>
        <dsp:cNvPr id="0" name=""/>
        <dsp:cNvSpPr/>
      </dsp:nvSpPr>
      <dsp:spPr>
        <a:xfrm>
          <a:off x="77004" y="924050"/>
          <a:ext cx="530915" cy="616033"/>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8E134-5C5A-41BF-AF54-458CA37440A0}">
      <dsp:nvSpPr>
        <dsp:cNvPr id="0" name=""/>
        <dsp:cNvSpPr/>
      </dsp:nvSpPr>
      <dsp:spPr>
        <a:xfrm>
          <a:off x="0" y="0"/>
          <a:ext cx="2613255" cy="770041"/>
        </a:xfrm>
        <a:prstGeom prst="roundRect">
          <a:avLst>
            <a:gd name="adj" fmla="val 10000"/>
          </a:avLst>
        </a:prstGeom>
        <a:solidFill>
          <a:srgbClr val="6C90D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ja-JP" altLang="en-US" sz="1700" b="1" kern="1200" dirty="0">
              <a:solidFill>
                <a:srgbClr val="002060"/>
              </a:solidFill>
            </a:rPr>
            <a:t>燃える街</a:t>
          </a:r>
          <a:endParaRPr lang="es-ES" sz="1700" b="1" kern="1200" dirty="0">
            <a:solidFill>
              <a:srgbClr val="002060"/>
            </a:solidFill>
          </a:endParaRPr>
        </a:p>
      </dsp:txBody>
      <dsp:txXfrm>
        <a:off x="599655" y="0"/>
        <a:ext cx="2013599" cy="770041"/>
      </dsp:txXfrm>
    </dsp:sp>
    <dsp:sp modelId="{A23E8718-9169-4C0B-A57B-E5FDDCA43A1F}">
      <dsp:nvSpPr>
        <dsp:cNvPr id="0" name=""/>
        <dsp:cNvSpPr/>
      </dsp:nvSpPr>
      <dsp:spPr>
        <a:xfrm>
          <a:off x="77004" y="77004"/>
          <a:ext cx="522651" cy="616033"/>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E208F01-6EEF-4B38-AD8A-D135B429CC64}">
      <dsp:nvSpPr>
        <dsp:cNvPr id="0" name=""/>
        <dsp:cNvSpPr/>
      </dsp:nvSpPr>
      <dsp:spPr>
        <a:xfrm>
          <a:off x="0" y="847046"/>
          <a:ext cx="2613255" cy="770041"/>
        </a:xfrm>
        <a:prstGeom prst="roundRect">
          <a:avLst>
            <a:gd name="adj" fmla="val 10000"/>
          </a:avLst>
        </a:prstGeom>
        <a:solidFill>
          <a:srgbClr val="B6C8E8"/>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ja-JP" altLang="en-US" sz="1700" b="1" kern="1200" dirty="0">
              <a:solidFill>
                <a:srgbClr val="002060"/>
              </a:solidFill>
            </a:rPr>
            <a:t>敵に略奪される</a:t>
          </a:r>
          <a:endParaRPr lang="es-ES" sz="1700" b="1" kern="1200" dirty="0">
            <a:solidFill>
              <a:srgbClr val="002060"/>
            </a:solidFill>
          </a:endParaRPr>
        </a:p>
      </dsp:txBody>
      <dsp:txXfrm>
        <a:off x="599655" y="847046"/>
        <a:ext cx="2013599" cy="770041"/>
      </dsp:txXfrm>
    </dsp:sp>
    <dsp:sp modelId="{C17B9F13-AC7C-40C6-B5C9-5BE596D6015C}">
      <dsp:nvSpPr>
        <dsp:cNvPr id="0" name=""/>
        <dsp:cNvSpPr/>
      </dsp:nvSpPr>
      <dsp:spPr>
        <a:xfrm>
          <a:off x="77004" y="924050"/>
          <a:ext cx="522651" cy="616033"/>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B0367-8C9C-448C-8460-1824063D10F6}">
      <dsp:nvSpPr>
        <dsp:cNvPr id="0" name=""/>
        <dsp:cNvSpPr/>
      </dsp:nvSpPr>
      <dsp:spPr>
        <a:xfrm>
          <a:off x="482901" y="0"/>
          <a:ext cx="1081595" cy="600886"/>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a:solidFill>
                <a:schemeClr val="tx1"/>
              </a:solidFill>
            </a:rPr>
            <a:t>19</a:t>
          </a:r>
          <a:r>
            <a:rPr lang="ja-JP" altLang="en-US" sz="2400" b="1" kern="1200" dirty="0">
              <a:solidFill>
                <a:schemeClr val="tx1"/>
              </a:solidFill>
            </a:rPr>
            <a:t>節</a:t>
          </a:r>
          <a:endParaRPr lang="es-ES" sz="2400" b="1" kern="1200" dirty="0">
            <a:solidFill>
              <a:schemeClr val="tx1"/>
            </a:solidFill>
          </a:endParaRPr>
        </a:p>
      </dsp:txBody>
      <dsp:txXfrm>
        <a:off x="500500" y="17599"/>
        <a:ext cx="1046397" cy="565688"/>
      </dsp:txXfrm>
    </dsp:sp>
    <dsp:sp modelId="{775E9B50-E574-4746-A3B4-A48CECACF2D5}">
      <dsp:nvSpPr>
        <dsp:cNvPr id="0" name=""/>
        <dsp:cNvSpPr/>
      </dsp:nvSpPr>
      <dsp:spPr>
        <a:xfrm>
          <a:off x="2045206" y="0"/>
          <a:ext cx="1081595" cy="600886"/>
        </a:xfrm>
        <a:prstGeom prst="roundRect">
          <a:avLst>
            <a:gd name="adj" fmla="val 1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a:solidFill>
                <a:schemeClr val="tx1"/>
              </a:solidFill>
            </a:rPr>
            <a:t>20</a:t>
          </a:r>
          <a:r>
            <a:rPr lang="ja-JP" altLang="en-US" sz="2400" b="1" kern="1200" dirty="0">
              <a:solidFill>
                <a:schemeClr val="tx1"/>
              </a:solidFill>
            </a:rPr>
            <a:t>節</a:t>
          </a:r>
          <a:endParaRPr lang="es-ES" sz="2400" b="1" kern="1200" dirty="0">
            <a:solidFill>
              <a:schemeClr val="tx1"/>
            </a:solidFill>
          </a:endParaRPr>
        </a:p>
      </dsp:txBody>
      <dsp:txXfrm>
        <a:off x="2062805" y="17599"/>
        <a:ext cx="1046397" cy="565688"/>
      </dsp:txXfrm>
    </dsp:sp>
    <dsp:sp modelId="{1F9C2C57-30FE-43AB-BB56-4AD80D0AB31F}">
      <dsp:nvSpPr>
        <dsp:cNvPr id="0" name=""/>
        <dsp:cNvSpPr/>
      </dsp:nvSpPr>
      <dsp:spPr>
        <a:xfrm>
          <a:off x="1579519" y="2553767"/>
          <a:ext cx="450664" cy="450664"/>
        </a:xfrm>
        <a:prstGeom prst="triangle">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23BDA37-610F-4E3E-AA10-367E6801BA44}">
      <dsp:nvSpPr>
        <dsp:cNvPr id="0" name=""/>
        <dsp:cNvSpPr/>
      </dsp:nvSpPr>
      <dsp:spPr>
        <a:xfrm>
          <a:off x="452857" y="2365088"/>
          <a:ext cx="2703988" cy="18266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1971DC6-79A3-4C57-88FA-724C92EBF8DF}">
      <dsp:nvSpPr>
        <dsp:cNvPr id="0" name=""/>
        <dsp:cNvSpPr/>
      </dsp:nvSpPr>
      <dsp:spPr>
        <a:xfrm>
          <a:off x="1833364" y="1574322"/>
          <a:ext cx="1583672" cy="76913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ja-JP" altLang="en-US" sz="1400" b="1" kern="1200" dirty="0">
              <a:solidFill>
                <a:schemeClr val="tx1"/>
              </a:solidFill>
            </a:rPr>
            <a:t>拒み背くならば</a:t>
          </a:r>
          <a:endParaRPr lang="es-ES" sz="1400" b="1" kern="1200" dirty="0">
            <a:solidFill>
              <a:schemeClr val="tx1"/>
            </a:solidFill>
          </a:endParaRPr>
        </a:p>
      </dsp:txBody>
      <dsp:txXfrm>
        <a:off x="1870910" y="1611868"/>
        <a:ext cx="1508580" cy="694042"/>
      </dsp:txXfrm>
    </dsp:sp>
    <dsp:sp modelId="{AA9FF7CF-786B-4179-B1B0-8DA5EF27C3A1}">
      <dsp:nvSpPr>
        <dsp:cNvPr id="0" name=""/>
        <dsp:cNvSpPr/>
      </dsp:nvSpPr>
      <dsp:spPr>
        <a:xfrm>
          <a:off x="1833364" y="769134"/>
          <a:ext cx="1583672" cy="76913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ja-JP" altLang="en-US" sz="1600" b="1" kern="1200" dirty="0">
              <a:solidFill>
                <a:schemeClr val="tx1"/>
              </a:solidFill>
            </a:rPr>
            <a:t>滅ぼされる</a:t>
          </a:r>
          <a:endParaRPr lang="es-ES" sz="1600" b="1" kern="1200" dirty="0">
            <a:solidFill>
              <a:schemeClr val="tx1"/>
            </a:solidFill>
          </a:endParaRPr>
        </a:p>
      </dsp:txBody>
      <dsp:txXfrm>
        <a:off x="1870910" y="806680"/>
        <a:ext cx="1508580" cy="694042"/>
      </dsp:txXfrm>
    </dsp:sp>
    <dsp:sp modelId="{1D374A0D-5DAA-46AF-A44F-F0F99A744BCF}">
      <dsp:nvSpPr>
        <dsp:cNvPr id="0" name=""/>
        <dsp:cNvSpPr/>
      </dsp:nvSpPr>
      <dsp:spPr>
        <a:xfrm>
          <a:off x="186133" y="1574322"/>
          <a:ext cx="1583672" cy="76913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ja-JP" altLang="en-US" sz="1400" b="1" kern="1200" dirty="0">
              <a:solidFill>
                <a:schemeClr val="tx1"/>
              </a:solidFill>
            </a:rPr>
            <a:t>快く従うならば</a:t>
          </a:r>
          <a:endParaRPr lang="es-ES" sz="1400" b="1" kern="1200" dirty="0">
            <a:solidFill>
              <a:schemeClr val="tx1"/>
            </a:solidFill>
          </a:endParaRPr>
        </a:p>
      </dsp:txBody>
      <dsp:txXfrm>
        <a:off x="223679" y="1611868"/>
        <a:ext cx="1508580" cy="694042"/>
      </dsp:txXfrm>
    </dsp:sp>
    <dsp:sp modelId="{1668B34A-2F73-4733-BCC8-88385C3ABFD4}">
      <dsp:nvSpPr>
        <dsp:cNvPr id="0" name=""/>
        <dsp:cNvSpPr/>
      </dsp:nvSpPr>
      <dsp:spPr>
        <a:xfrm>
          <a:off x="186133" y="769134"/>
          <a:ext cx="1583672" cy="76913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ja-JP" altLang="en-US" sz="1400" b="1" kern="1200" dirty="0">
              <a:solidFill>
                <a:schemeClr val="tx1"/>
              </a:solidFill>
            </a:rPr>
            <a:t>良き物を食べることができる</a:t>
          </a:r>
          <a:endParaRPr lang="es-ES" sz="1400" b="1" kern="1200" dirty="0">
            <a:solidFill>
              <a:schemeClr val="tx1"/>
            </a:solidFill>
          </a:endParaRPr>
        </a:p>
      </dsp:txBody>
      <dsp:txXfrm>
        <a:off x="223679" y="806680"/>
        <a:ext cx="1508580" cy="6940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886DC-80D4-4720-809A-E44BB209B18B}">
      <dsp:nvSpPr>
        <dsp:cNvPr id="0" name=""/>
        <dsp:cNvSpPr/>
      </dsp:nvSpPr>
      <dsp:spPr>
        <a:xfrm rot="10800000">
          <a:off x="402866" y="242"/>
          <a:ext cx="4292491" cy="278516"/>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2818" tIns="68580" rIns="128016" bIns="68580" numCol="1" spcCol="1270" anchor="ctr" anchorCtr="0">
          <a:noAutofit/>
        </a:bodyPr>
        <a:lstStyle/>
        <a:p>
          <a:pPr lvl="0" algn="ctr" defTabSz="800100">
            <a:lnSpc>
              <a:spcPct val="90000"/>
            </a:lnSpc>
            <a:spcBef>
              <a:spcPct val="0"/>
            </a:spcBef>
            <a:spcAft>
              <a:spcPct val="35000"/>
            </a:spcAft>
          </a:pPr>
          <a:r>
            <a:rPr lang="ja-JP" altLang="en-US" sz="1800" b="1" kern="1200" dirty="0">
              <a:solidFill>
                <a:schemeClr val="tx1"/>
              </a:solidFill>
            </a:rPr>
            <a:t>神がなさったこと</a:t>
          </a:r>
          <a:endParaRPr lang="es-ES" sz="1800" b="1" kern="1200" dirty="0">
            <a:solidFill>
              <a:schemeClr val="tx1"/>
            </a:solidFill>
          </a:endParaRPr>
        </a:p>
      </dsp:txBody>
      <dsp:txXfrm rot="10800000">
        <a:off x="472495" y="242"/>
        <a:ext cx="4222862" cy="278516"/>
      </dsp:txXfrm>
    </dsp:sp>
    <dsp:sp modelId="{58FD529C-AEBE-4363-9ADD-07C1ACAD33F5}">
      <dsp:nvSpPr>
        <dsp:cNvPr id="0" name=""/>
        <dsp:cNvSpPr/>
      </dsp:nvSpPr>
      <dsp:spPr>
        <a:xfrm>
          <a:off x="198485" y="242"/>
          <a:ext cx="278516" cy="278516"/>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9D00F202-0722-4D17-8C0B-EA62E3DCAE54}">
      <dsp:nvSpPr>
        <dsp:cNvPr id="0" name=""/>
        <dsp:cNvSpPr/>
      </dsp:nvSpPr>
      <dsp:spPr>
        <a:xfrm rot="10800000">
          <a:off x="402866" y="348388"/>
          <a:ext cx="4292491" cy="278516"/>
        </a:xfrm>
        <a:prstGeom prst="homePlate">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2818" tIns="68580" rIns="128016" bIns="68580" numCol="1" spcCol="1270" anchor="ctr" anchorCtr="0">
          <a:noAutofit/>
        </a:bodyPr>
        <a:lstStyle/>
        <a:p>
          <a:pPr lvl="0" algn="ctr" defTabSz="800100">
            <a:lnSpc>
              <a:spcPct val="90000"/>
            </a:lnSpc>
            <a:spcBef>
              <a:spcPct val="0"/>
            </a:spcBef>
            <a:spcAft>
              <a:spcPct val="35000"/>
            </a:spcAft>
          </a:pPr>
          <a:r>
            <a:rPr lang="ja-JP" altLang="en-US" sz="1800" b="1" kern="1200" dirty="0">
              <a:solidFill>
                <a:schemeClr val="tx1"/>
              </a:solidFill>
            </a:rPr>
            <a:t>契約の条件</a:t>
          </a:r>
          <a:endParaRPr lang="es-ES" sz="1800" b="1" kern="1200" dirty="0">
            <a:solidFill>
              <a:schemeClr val="tx1"/>
            </a:solidFill>
          </a:endParaRPr>
        </a:p>
      </dsp:txBody>
      <dsp:txXfrm rot="10800000">
        <a:off x="472495" y="348388"/>
        <a:ext cx="4222862" cy="278516"/>
      </dsp:txXfrm>
    </dsp:sp>
    <dsp:sp modelId="{14C985D3-C190-42DF-904D-E76D8EE703C9}">
      <dsp:nvSpPr>
        <dsp:cNvPr id="0" name=""/>
        <dsp:cNvSpPr/>
      </dsp:nvSpPr>
      <dsp:spPr>
        <a:xfrm>
          <a:off x="198485" y="348388"/>
          <a:ext cx="278516" cy="278516"/>
        </a:xfrm>
        <a:prstGeom prst="ellipse">
          <a:avLst/>
        </a:prstGeom>
        <a:solidFill>
          <a:schemeClr val="accent4">
            <a:tint val="50000"/>
            <a:hueOff val="3596065"/>
            <a:satOff val="-16735"/>
            <a:lumOff val="-73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86BD205E-46A2-4F5C-BC6F-27079BB2C528}">
      <dsp:nvSpPr>
        <dsp:cNvPr id="0" name=""/>
        <dsp:cNvSpPr/>
      </dsp:nvSpPr>
      <dsp:spPr>
        <a:xfrm rot="10800000">
          <a:off x="402866" y="696534"/>
          <a:ext cx="4292491" cy="278516"/>
        </a:xfrm>
        <a:prstGeom prst="homePlate">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2818" tIns="68580" rIns="128016" bIns="68580" numCol="1" spcCol="1270" anchor="ctr" anchorCtr="0">
          <a:noAutofit/>
        </a:bodyPr>
        <a:lstStyle/>
        <a:p>
          <a:pPr lvl="0" algn="ctr" defTabSz="800100">
            <a:lnSpc>
              <a:spcPct val="90000"/>
            </a:lnSpc>
            <a:spcBef>
              <a:spcPct val="0"/>
            </a:spcBef>
            <a:spcAft>
              <a:spcPct val="35000"/>
            </a:spcAft>
          </a:pPr>
          <a:r>
            <a:rPr lang="ja-JP" altLang="en-US" sz="1800" b="1" kern="1200" dirty="0">
              <a:solidFill>
                <a:schemeClr val="tx1"/>
              </a:solidFill>
            </a:rPr>
            <a:t>目撃者の言及</a:t>
          </a:r>
          <a:endParaRPr lang="es-ES" sz="1800" b="1" kern="1200" dirty="0">
            <a:solidFill>
              <a:schemeClr val="tx1"/>
            </a:solidFill>
          </a:endParaRPr>
        </a:p>
      </dsp:txBody>
      <dsp:txXfrm rot="10800000">
        <a:off x="472495" y="696534"/>
        <a:ext cx="4222862" cy="278516"/>
      </dsp:txXfrm>
    </dsp:sp>
    <dsp:sp modelId="{4FF0ED27-B1D5-4EFF-A179-4DC9C3EFC4E8}">
      <dsp:nvSpPr>
        <dsp:cNvPr id="0" name=""/>
        <dsp:cNvSpPr/>
      </dsp:nvSpPr>
      <dsp:spPr>
        <a:xfrm>
          <a:off x="198485" y="696534"/>
          <a:ext cx="278516" cy="278516"/>
        </a:xfrm>
        <a:prstGeom prst="ellipse">
          <a:avLst/>
        </a:prstGeom>
        <a:solidFill>
          <a:schemeClr val="accent4">
            <a:tint val="50000"/>
            <a:hueOff val="7192130"/>
            <a:satOff val="-33471"/>
            <a:lumOff val="-146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C577C1F1-697A-4E5D-891D-1A0002596375}">
      <dsp:nvSpPr>
        <dsp:cNvPr id="0" name=""/>
        <dsp:cNvSpPr/>
      </dsp:nvSpPr>
      <dsp:spPr>
        <a:xfrm rot="10800000">
          <a:off x="402866" y="1044679"/>
          <a:ext cx="4292491" cy="278516"/>
        </a:xfrm>
        <a:prstGeom prst="homePlat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2818" tIns="68580" rIns="128016" bIns="68580" numCol="1" spcCol="1270" anchor="ctr" anchorCtr="0">
          <a:noAutofit/>
        </a:bodyPr>
        <a:lstStyle/>
        <a:p>
          <a:pPr lvl="0" algn="ctr" defTabSz="800100">
            <a:lnSpc>
              <a:spcPct val="90000"/>
            </a:lnSpc>
            <a:spcBef>
              <a:spcPct val="0"/>
            </a:spcBef>
            <a:spcAft>
              <a:spcPct val="35000"/>
            </a:spcAft>
          </a:pPr>
          <a:r>
            <a:rPr lang="ja-JP" altLang="en-US" sz="1800" b="1" kern="1200" dirty="0">
              <a:solidFill>
                <a:schemeClr val="tx1"/>
              </a:solidFill>
            </a:rPr>
            <a:t>祝福と呪い</a:t>
          </a:r>
          <a:endParaRPr lang="es-ES" sz="2000" b="1" kern="1200" dirty="0">
            <a:solidFill>
              <a:schemeClr val="tx1"/>
            </a:solidFill>
          </a:endParaRPr>
        </a:p>
      </dsp:txBody>
      <dsp:txXfrm rot="10800000">
        <a:off x="472495" y="1044679"/>
        <a:ext cx="4222862" cy="278516"/>
      </dsp:txXfrm>
    </dsp:sp>
    <dsp:sp modelId="{78405A91-077D-4AD4-99D6-B48D3E5E53E9}">
      <dsp:nvSpPr>
        <dsp:cNvPr id="0" name=""/>
        <dsp:cNvSpPr/>
      </dsp:nvSpPr>
      <dsp:spPr>
        <a:xfrm>
          <a:off x="198485" y="1044679"/>
          <a:ext cx="278516" cy="278516"/>
        </a:xfrm>
        <a:prstGeom prst="ellipse">
          <a:avLst/>
        </a:prstGeom>
        <a:solidFill>
          <a:schemeClr val="accent4">
            <a:tint val="50000"/>
            <a:hueOff val="10788194"/>
            <a:satOff val="-50206"/>
            <a:lumOff val="-220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8445CC8-51AD-45D5-9892-99767AB0AAAC}" type="datetimeFigureOut">
              <a:rPr lang="es-ES" smtClean="0"/>
              <a:t>29/12/2020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386641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445CC8-51AD-45D5-9892-99767AB0AAAC}" type="datetimeFigureOut">
              <a:rPr lang="es-ES" smtClean="0"/>
              <a:t>29/12/2020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48706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445CC8-51AD-45D5-9892-99767AB0AAAC}" type="datetimeFigureOut">
              <a:rPr lang="es-ES" smtClean="0"/>
              <a:t>29/12/2020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34284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445CC8-51AD-45D5-9892-99767AB0AAAC}" type="datetimeFigureOut">
              <a:rPr lang="es-ES" smtClean="0"/>
              <a:t>29/12/2020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7060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445CC8-51AD-45D5-9892-99767AB0AAAC}" type="datetimeFigureOut">
              <a:rPr lang="es-ES" smtClean="0"/>
              <a:t>29/12/2020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80843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8445CC8-51AD-45D5-9892-99767AB0AAAC}" type="datetimeFigureOut">
              <a:rPr lang="es-ES" smtClean="0"/>
              <a:t>29/12/2020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22229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445CC8-51AD-45D5-9892-99767AB0AAAC}" type="datetimeFigureOut">
              <a:rPr lang="es-ES" smtClean="0"/>
              <a:t>29/12/2020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428361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8445CC8-51AD-45D5-9892-99767AB0AAAC}" type="datetimeFigureOut">
              <a:rPr lang="es-ES" smtClean="0"/>
              <a:t>29/12/2020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69259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45CC8-51AD-45D5-9892-99767AB0AAAC}" type="datetimeFigureOut">
              <a:rPr lang="es-ES" smtClean="0"/>
              <a:t>29/12/2020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3857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445CC8-51AD-45D5-9892-99767AB0AAAC}" type="datetimeFigureOut">
              <a:rPr lang="es-ES" smtClean="0"/>
              <a:t>29/12/2020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163238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445CC8-51AD-45D5-9892-99767AB0AAAC}" type="datetimeFigureOut">
              <a:rPr lang="es-ES" smtClean="0"/>
              <a:t>29/12/2020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C22D93F-AABB-4C8C-A284-69FB1500881F}" type="slidenum">
              <a:rPr lang="es-ES" smtClean="0"/>
              <a:t>‹#›</a:t>
            </a:fld>
            <a:endParaRPr lang="es-ES"/>
          </a:p>
        </p:txBody>
      </p:sp>
    </p:spTree>
    <p:extLst>
      <p:ext uri="{BB962C8B-B14F-4D97-AF65-F5344CB8AC3E}">
        <p14:creationId xmlns:p14="http://schemas.microsoft.com/office/powerpoint/2010/main" val="29185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8445CC8-51AD-45D5-9892-99767AB0AAAC}" type="datetimeFigureOut">
              <a:rPr lang="es-ES" smtClean="0"/>
              <a:t>29/12/2020</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C22D93F-AABB-4C8C-A284-69FB1500881F}" type="slidenum">
              <a:rPr lang="es-ES" smtClean="0"/>
              <a:t>‹#›</a:t>
            </a:fld>
            <a:endParaRPr lang="es-ES"/>
          </a:p>
        </p:txBody>
      </p:sp>
    </p:spTree>
    <p:extLst>
      <p:ext uri="{BB962C8B-B14F-4D97-AF65-F5344CB8AC3E}">
        <p14:creationId xmlns:p14="http://schemas.microsoft.com/office/powerpoint/2010/main" val="3744796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image" Target="../media/image11.jpeg"/><Relationship Id="rId2" Type="http://schemas.openxmlformats.org/officeDocument/2006/relationships/image" Target="../media/image13.jpe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31.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FCA6A924-895D-4AA3-90C8-38933512789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22044" y="-358"/>
            <a:ext cx="7221956" cy="5143490"/>
          </a:xfrm>
          <a:prstGeom prst="rect">
            <a:avLst/>
          </a:prstGeom>
        </p:spPr>
      </p:pic>
      <p:sp>
        <p:nvSpPr>
          <p:cNvPr id="9" name="Freeform: Shape 8">
            <a:extLst>
              <a:ext uri="{FF2B5EF4-FFF2-40B4-BE49-F238E27FC236}">
                <a16:creationId xmlns:a16="http://schemas.microsoft.com/office/drawing/2014/main" xmlns="" id="{D928DD85-BB99-450D-A702-2683E0296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358"/>
            <a:ext cx="5065738" cy="514385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240E5BD2-4019-4012-A1AA-628900E659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358"/>
            <a:ext cx="4465335" cy="514385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xmlns="" id="{6EB63EAA-EC60-4EE3-A83E-A5144F3EEB36}"/>
              </a:ext>
            </a:extLst>
          </p:cNvPr>
          <p:cNvSpPr txBox="1"/>
          <p:nvPr/>
        </p:nvSpPr>
        <p:spPr>
          <a:xfrm>
            <a:off x="134103" y="239720"/>
            <a:ext cx="4902795" cy="1166473"/>
          </a:xfrm>
          <a:prstGeom prst="rect">
            <a:avLst/>
          </a:prstGeom>
        </p:spPr>
        <p:txBody>
          <a:bodyPr vert="horz" wrap="square" lIns="91440" tIns="45720" rIns="91440" bIns="45720" rtlCol="0" anchor="t" anchorCtr="0">
            <a:spAutoFit/>
          </a:bodyPr>
          <a:lstStyle/>
          <a:p>
            <a:pPr algn="ctr" defTabSz="914400">
              <a:lnSpc>
                <a:spcPct val="90000"/>
              </a:lnSpc>
              <a:spcBef>
                <a:spcPct val="0"/>
              </a:spcBef>
              <a:spcAft>
                <a:spcPts val="600"/>
              </a:spcAft>
            </a:pPr>
            <a:r>
              <a:rPr lang="ja-JP" altLang="en-US" sz="3600" b="1" dirty="0">
                <a:ln>
                  <a:solidFill>
                    <a:srgbClr val="FF0000"/>
                  </a:solidFill>
                </a:ln>
                <a:effectLst>
                  <a:outerShdw blurRad="38100" dist="38100" dir="2700000" algn="tl">
                    <a:srgbClr val="000000">
                      <a:alpha val="43137"/>
                    </a:srgbClr>
                  </a:outerShdw>
                </a:effectLst>
                <a:latin typeface="+mn-ea"/>
                <a:cs typeface="+mj-cs"/>
              </a:rPr>
              <a:t>アイデンティティー</a:t>
            </a:r>
            <a:endParaRPr lang="en-US" altLang="ja-JP" sz="3600" b="1" dirty="0">
              <a:ln>
                <a:solidFill>
                  <a:srgbClr val="FF0000"/>
                </a:solidFill>
              </a:ln>
              <a:effectLst>
                <a:outerShdw blurRad="38100" dist="38100" dir="2700000" algn="tl">
                  <a:srgbClr val="000000">
                    <a:alpha val="43137"/>
                  </a:srgbClr>
                </a:outerShdw>
              </a:effectLst>
              <a:latin typeface="+mn-ea"/>
              <a:cs typeface="+mj-cs"/>
            </a:endParaRPr>
          </a:p>
          <a:p>
            <a:pPr algn="ctr" defTabSz="914400">
              <a:lnSpc>
                <a:spcPct val="90000"/>
              </a:lnSpc>
              <a:spcBef>
                <a:spcPct val="0"/>
              </a:spcBef>
              <a:spcAft>
                <a:spcPts val="600"/>
              </a:spcAft>
            </a:pPr>
            <a:r>
              <a:rPr lang="ja-JP" altLang="en-US" sz="3600" b="1" dirty="0">
                <a:ln>
                  <a:solidFill>
                    <a:srgbClr val="FF0000"/>
                  </a:solidFill>
                </a:ln>
                <a:effectLst>
                  <a:outerShdw blurRad="38100" dist="38100" dir="2700000" algn="tl">
                    <a:srgbClr val="000000">
                      <a:alpha val="43137"/>
                    </a:srgbClr>
                  </a:outerShdw>
                </a:effectLst>
                <a:latin typeface="+mn-ea"/>
                <a:cs typeface="+mj-cs"/>
              </a:rPr>
              <a:t>の危機</a:t>
            </a:r>
            <a:endParaRPr lang="en-US" sz="3600" b="1" dirty="0">
              <a:ln>
                <a:solidFill>
                  <a:srgbClr val="FF0000"/>
                </a:solidFill>
              </a:ln>
              <a:effectLst>
                <a:outerShdw blurRad="38100" dist="38100" dir="2700000" algn="tl">
                  <a:srgbClr val="000000">
                    <a:alpha val="43137"/>
                  </a:srgbClr>
                </a:outerShdw>
              </a:effectLst>
              <a:latin typeface="+mn-ea"/>
              <a:cs typeface="+mj-cs"/>
            </a:endParaRPr>
          </a:p>
        </p:txBody>
      </p:sp>
      <p:sp>
        <p:nvSpPr>
          <p:cNvPr id="21" name="CuadroTexto 20">
            <a:extLst>
              <a:ext uri="{FF2B5EF4-FFF2-40B4-BE49-F238E27FC236}">
                <a16:creationId xmlns:a16="http://schemas.microsoft.com/office/drawing/2014/main" xmlns="" id="{E79F2301-F8C4-49B2-9761-49BC5B87CAB0}"/>
              </a:ext>
            </a:extLst>
          </p:cNvPr>
          <p:cNvSpPr txBox="1"/>
          <p:nvPr/>
        </p:nvSpPr>
        <p:spPr>
          <a:xfrm>
            <a:off x="223910" y="1646271"/>
            <a:ext cx="351441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solidFill>
                    <a:schemeClr val="accent1">
                      <a:lumMod val="60000"/>
                      <a:lumOff val="40000"/>
                    </a:schemeClr>
                  </a:solidFill>
                </a:ln>
                <a:solidFill>
                  <a:srgbClr val="ABABAB"/>
                </a:solidFill>
                <a:effectLst/>
                <a:uLnTx/>
                <a:uFillTx/>
              </a:rPr>
              <a:t>2021</a:t>
            </a:r>
            <a:r>
              <a:rPr kumimoji="0" lang="ja-JP" altLang="en-US" sz="2400" b="1" i="0" u="none" strike="noStrike" kern="0" cap="none" spc="0" normalizeH="0" baseline="0" noProof="0" dirty="0">
                <a:ln>
                  <a:solidFill>
                    <a:schemeClr val="accent1">
                      <a:lumMod val="60000"/>
                      <a:lumOff val="40000"/>
                    </a:schemeClr>
                  </a:solidFill>
                </a:ln>
                <a:solidFill>
                  <a:srgbClr val="ABABAB"/>
                </a:solidFill>
                <a:effectLst/>
                <a:uLnTx/>
                <a:uFillTx/>
              </a:rPr>
              <a:t>年　</a:t>
            </a:r>
            <a:r>
              <a:rPr kumimoji="0" lang="en-US" altLang="ja-JP" sz="2400" b="1" i="0" u="none" strike="noStrike" kern="0" cap="none" spc="0" normalizeH="0" baseline="0" noProof="0" dirty="0">
                <a:ln>
                  <a:solidFill>
                    <a:schemeClr val="accent1">
                      <a:lumMod val="60000"/>
                      <a:lumOff val="40000"/>
                    </a:schemeClr>
                  </a:solidFill>
                </a:ln>
                <a:solidFill>
                  <a:srgbClr val="ABABAB"/>
                </a:solidFill>
                <a:effectLst/>
                <a:uLnTx/>
                <a:uFillTx/>
              </a:rPr>
              <a:t>1</a:t>
            </a:r>
            <a:r>
              <a:rPr kumimoji="0" lang="ja-JP" altLang="en-US" sz="2400" b="1" i="0" u="none" strike="noStrike" kern="0" cap="none" spc="0" normalizeH="0" baseline="0" noProof="0" dirty="0">
                <a:ln>
                  <a:solidFill>
                    <a:schemeClr val="accent1">
                      <a:lumMod val="60000"/>
                      <a:lumOff val="40000"/>
                    </a:schemeClr>
                  </a:solidFill>
                </a:ln>
                <a:solidFill>
                  <a:srgbClr val="ABABAB"/>
                </a:solidFill>
                <a:effectLst/>
                <a:uLnTx/>
                <a:uFillTx/>
              </a:rPr>
              <a:t>月</a:t>
            </a:r>
            <a:r>
              <a:rPr kumimoji="0" lang="en-US" altLang="ja-JP" sz="2400" b="1" i="0" u="none" strike="noStrike" kern="0" cap="none" spc="0" normalizeH="0" baseline="0" noProof="0" dirty="0">
                <a:ln>
                  <a:solidFill>
                    <a:schemeClr val="accent1">
                      <a:lumMod val="60000"/>
                      <a:lumOff val="40000"/>
                    </a:schemeClr>
                  </a:solidFill>
                </a:ln>
                <a:solidFill>
                  <a:srgbClr val="ABABAB"/>
                </a:solidFill>
                <a:effectLst/>
                <a:uLnTx/>
                <a:uFillTx/>
              </a:rPr>
              <a:t>2</a:t>
            </a:r>
            <a:r>
              <a:rPr kumimoji="0" lang="ja-JP" altLang="en-US" sz="2400" b="1" i="0" u="none" strike="noStrike" kern="0" cap="none" spc="0" normalizeH="0" baseline="0" noProof="0" dirty="0">
                <a:ln>
                  <a:solidFill>
                    <a:schemeClr val="accent1">
                      <a:lumMod val="60000"/>
                      <a:lumOff val="40000"/>
                    </a:schemeClr>
                  </a:solidFill>
                </a:ln>
                <a:solidFill>
                  <a:srgbClr val="ABABAB"/>
                </a:solidFill>
                <a:effectLst/>
                <a:uLnTx/>
                <a:uFillTx/>
              </a:rPr>
              <a:t>日　第</a:t>
            </a:r>
            <a:r>
              <a:rPr kumimoji="0" lang="en-US" altLang="ja-JP" sz="2400" b="1" i="0" u="none" strike="noStrike" kern="0" cap="none" spc="0" normalizeH="0" baseline="0" noProof="0" dirty="0">
                <a:ln>
                  <a:solidFill>
                    <a:schemeClr val="accent1">
                      <a:lumMod val="60000"/>
                      <a:lumOff val="40000"/>
                    </a:schemeClr>
                  </a:solidFill>
                </a:ln>
                <a:solidFill>
                  <a:srgbClr val="ABABAB"/>
                </a:solidFill>
                <a:effectLst/>
                <a:uLnTx/>
                <a:uFillTx/>
              </a:rPr>
              <a:t>1</a:t>
            </a:r>
            <a:r>
              <a:rPr kumimoji="0" lang="ja-JP" altLang="en-US" sz="2400" b="1" i="0" u="none" strike="noStrike" kern="0" cap="none" spc="0" normalizeH="0" baseline="0" noProof="0" dirty="0">
                <a:ln>
                  <a:solidFill>
                    <a:schemeClr val="accent1">
                      <a:lumMod val="60000"/>
                      <a:lumOff val="40000"/>
                    </a:schemeClr>
                  </a:solidFill>
                </a:ln>
                <a:solidFill>
                  <a:srgbClr val="ABABAB"/>
                </a:solidFill>
                <a:effectLst/>
                <a:uLnTx/>
                <a:uFillTx/>
              </a:rPr>
              <a:t>課</a:t>
            </a:r>
            <a:endParaRPr kumimoji="0" lang="es-ES" sz="2400" b="1" i="0" u="none" strike="noStrike" kern="0" cap="none" spc="0" normalizeH="0" baseline="0" noProof="0" dirty="0">
              <a:ln>
                <a:solidFill>
                  <a:schemeClr val="accent1">
                    <a:lumMod val="60000"/>
                    <a:lumOff val="40000"/>
                  </a:schemeClr>
                </a:solidFill>
              </a:ln>
              <a:solidFill>
                <a:srgbClr val="ABABAB"/>
              </a:solidFill>
              <a:effectLst/>
              <a:uLnTx/>
              <a:uFillTx/>
            </a:endParaRPr>
          </a:p>
        </p:txBody>
      </p:sp>
    </p:spTree>
    <p:extLst>
      <p:ext uri="{BB962C8B-B14F-4D97-AF65-F5344CB8AC3E}">
        <p14:creationId xmlns:p14="http://schemas.microsoft.com/office/powerpoint/2010/main" val="946512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E5FA402F-D088-452A-91A5-CFA55A3DC7E0}"/>
              </a:ext>
            </a:extLst>
          </p:cNvPr>
          <p:cNvSpPr txBox="1"/>
          <p:nvPr/>
        </p:nvSpPr>
        <p:spPr>
          <a:xfrm>
            <a:off x="4228274" y="3103394"/>
            <a:ext cx="5022055" cy="1938992"/>
          </a:xfrm>
          <a:prstGeom prst="rect">
            <a:avLst/>
          </a:prstGeom>
          <a:noFill/>
        </p:spPr>
        <p:txBody>
          <a:bodyPr wrap="square" rtlCol="0">
            <a:spAutoFit/>
          </a:bodyPr>
          <a:lstStyle/>
          <a:p>
            <a:pPr>
              <a:spcBef>
                <a:spcPts val="600"/>
              </a:spcBef>
            </a:pPr>
            <a:r>
              <a:rPr lang="ja-JP" altLang="en-US" sz="2000" b="1" dirty="0"/>
              <a:t>天よ聞け（イザヤ</a:t>
            </a:r>
            <a:r>
              <a:rPr lang="en-US" altLang="ja-JP" sz="2000" b="1" dirty="0"/>
              <a:t>1:1</a:t>
            </a:r>
            <a:r>
              <a:rPr lang="ja-JP" altLang="en-US" sz="2000" b="1" dirty="0"/>
              <a:t>ｰ</a:t>
            </a:r>
            <a:r>
              <a:rPr lang="en-US" altLang="ja-JP" sz="2000" b="1" dirty="0"/>
              <a:t>9</a:t>
            </a:r>
            <a:r>
              <a:rPr lang="ja-JP" altLang="en-US" sz="2000" b="1" dirty="0"/>
              <a:t>）</a:t>
            </a:r>
            <a:endParaRPr lang="en-US" altLang="ja-JP" sz="2000" b="1" dirty="0"/>
          </a:p>
          <a:p>
            <a:pPr>
              <a:spcBef>
                <a:spcPts val="600"/>
              </a:spcBef>
            </a:pPr>
            <a:r>
              <a:rPr lang="ja-JP" altLang="en-US" sz="2000" b="1" dirty="0"/>
              <a:t>腐敗した儀式主義（イザヤ</a:t>
            </a:r>
            <a:r>
              <a:rPr lang="en-US" sz="2000" b="1" dirty="0"/>
              <a:t>1:10-17</a:t>
            </a:r>
            <a:r>
              <a:rPr lang="ja-JP" altLang="en-US" sz="2000" b="1" dirty="0"/>
              <a:t>）</a:t>
            </a:r>
            <a:endParaRPr lang="es-ES" sz="2000" b="1" dirty="0"/>
          </a:p>
          <a:p>
            <a:pPr>
              <a:spcBef>
                <a:spcPts val="600"/>
              </a:spcBef>
            </a:pPr>
            <a:r>
              <a:rPr lang="ja-JP" altLang="en-US" sz="2000" b="1" dirty="0"/>
              <a:t>赦しについての議論（イザヤ</a:t>
            </a:r>
            <a:r>
              <a:rPr lang="en-US" sz="2000" b="1" dirty="0"/>
              <a:t>1:18</a:t>
            </a:r>
            <a:r>
              <a:rPr lang="ja-JP" altLang="en-US" sz="2000" b="1" dirty="0"/>
              <a:t>）</a:t>
            </a:r>
            <a:endParaRPr lang="es-ES" sz="2000" b="1" dirty="0"/>
          </a:p>
          <a:p>
            <a:pPr>
              <a:spcBef>
                <a:spcPts val="600"/>
              </a:spcBef>
            </a:pPr>
            <a:r>
              <a:rPr lang="ja-JP" altLang="en-US" sz="2000" b="1" dirty="0"/>
              <a:t>食うか食われるか（イザヤ </a:t>
            </a:r>
            <a:r>
              <a:rPr lang="en-US" sz="2000" b="1" dirty="0"/>
              <a:t>1:19-31</a:t>
            </a:r>
            <a:r>
              <a:rPr lang="ja-JP" altLang="en-US" sz="2000" b="1" dirty="0"/>
              <a:t>）</a:t>
            </a:r>
            <a:endParaRPr lang="es-ES" altLang="ja-JP" sz="2000" b="1" dirty="0"/>
          </a:p>
          <a:p>
            <a:pPr>
              <a:spcBef>
                <a:spcPts val="600"/>
              </a:spcBef>
            </a:pPr>
            <a:r>
              <a:rPr lang="ja-JP" altLang="en-US" sz="2000" b="1" dirty="0"/>
              <a:t>不吉な愛の歌（イザヤ</a:t>
            </a:r>
            <a:r>
              <a:rPr lang="en-US" sz="2000" b="1" dirty="0"/>
              <a:t> 5:1-7</a:t>
            </a:r>
            <a:r>
              <a:rPr lang="ja-JP" altLang="en-US" sz="2000" b="1" dirty="0"/>
              <a:t>）</a:t>
            </a:r>
            <a:endParaRPr lang="es-ES" sz="2000" b="1" dirty="0"/>
          </a:p>
        </p:txBody>
      </p:sp>
      <p:sp>
        <p:nvSpPr>
          <p:cNvPr id="4" name="CuadroTexto 3">
            <a:extLst>
              <a:ext uri="{FF2B5EF4-FFF2-40B4-BE49-F238E27FC236}">
                <a16:creationId xmlns:a16="http://schemas.microsoft.com/office/drawing/2014/main" xmlns="" id="{B91D0A39-F5CB-4248-A6C9-C7E572204D29}"/>
              </a:ext>
            </a:extLst>
          </p:cNvPr>
          <p:cNvSpPr txBox="1"/>
          <p:nvPr/>
        </p:nvSpPr>
        <p:spPr>
          <a:xfrm>
            <a:off x="129504" y="194385"/>
            <a:ext cx="6503467" cy="2631490"/>
          </a:xfrm>
          <a:prstGeom prst="rect">
            <a:avLst/>
          </a:prstGeom>
          <a:noFill/>
        </p:spPr>
        <p:txBody>
          <a:bodyPr wrap="square">
            <a:spAutoFit/>
          </a:bodyPr>
          <a:lstStyle/>
          <a:p>
            <a:pPr>
              <a:spcBef>
                <a:spcPts val="600"/>
              </a:spcBef>
            </a:pPr>
            <a:r>
              <a:rPr lang="ja-JP" altLang="en-US" sz="2000" b="1" dirty="0"/>
              <a:t>イザヤはアモツの息子で、王族の子孫でした。彼が若くして預言者に召されたのは、ウジヤの治世末期（紀元前</a:t>
            </a:r>
            <a:r>
              <a:rPr lang="en-US" altLang="ja-JP" sz="2000" b="1" dirty="0"/>
              <a:t>790-739</a:t>
            </a:r>
            <a:r>
              <a:rPr lang="ja-JP" altLang="en-US" sz="2000" b="1" dirty="0"/>
              <a:t>年）、ヨタムの時代（紀元前</a:t>
            </a:r>
            <a:r>
              <a:rPr lang="en-US" altLang="ja-JP" sz="2000" b="1" dirty="0"/>
              <a:t>750-739</a:t>
            </a:r>
            <a:r>
              <a:rPr lang="ja-JP" altLang="en-US" sz="2000" b="1" dirty="0"/>
              <a:t>年頃）でした。彼の働きは少なくとも</a:t>
            </a:r>
            <a:r>
              <a:rPr lang="en-US" altLang="ja-JP" sz="2000" b="1" dirty="0"/>
              <a:t>60</a:t>
            </a:r>
            <a:r>
              <a:rPr lang="ja-JP" altLang="en-US" sz="2000" b="1" dirty="0"/>
              <a:t>年間続き、ウジヤ、ヨタム、アハズ、ヒゼキヤの治世を網羅していました</a:t>
            </a:r>
            <a:r>
              <a:rPr lang="ja-JP" altLang="en-US" sz="2000" b="1" dirty="0" smtClean="0"/>
              <a:t>。</a:t>
            </a:r>
            <a:endParaRPr lang="en-US" altLang="ja-JP" sz="2000" b="1" dirty="0" smtClean="0"/>
          </a:p>
          <a:p>
            <a:pPr>
              <a:spcBef>
                <a:spcPts val="600"/>
              </a:spcBef>
            </a:pPr>
            <a:r>
              <a:rPr lang="ja-JP" altLang="en-US" sz="2000" b="1" dirty="0" smtClean="0"/>
              <a:t>イザヤ書</a:t>
            </a:r>
            <a:r>
              <a:rPr lang="ja-JP" altLang="en-US" sz="2000" b="1" dirty="0"/>
              <a:t>は、神の民のアイデンティティの危機、変化への呼びかけ、神からの赦しの申し出を説明するところから始まります。</a:t>
            </a:r>
            <a:endParaRPr lang="es-ES" sz="2000" b="1" dirty="0"/>
          </a:p>
        </p:txBody>
      </p:sp>
      <p:pic>
        <p:nvPicPr>
          <p:cNvPr id="5" name="Imagen 4">
            <a:extLst>
              <a:ext uri="{FF2B5EF4-FFF2-40B4-BE49-F238E27FC236}">
                <a16:creationId xmlns:a16="http://schemas.microsoft.com/office/drawing/2014/main" xmlns="" id="{FA47CB67-6690-41AF-ACCF-C5A3CC6517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90236" y="101114"/>
            <a:ext cx="2349262" cy="2821936"/>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xmlns="" id="{97628947-868E-4AB9-ADE7-41B707E02C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297" y="3033730"/>
            <a:ext cx="3539240" cy="1992592"/>
          </a:xfrm>
          <a:prstGeom prst="rect">
            <a:avLst/>
          </a:prstGeom>
          <a:ln w="88900" cap="sq" cmpd="thickThin">
            <a:solidFill>
              <a:srgbClr val="3B2B07"/>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xmlns="" id="{FB8BAC10-1307-40BA-896B-3161C4F35A9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99674" y="4720515"/>
            <a:ext cx="228600" cy="228600"/>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xmlns="" id="{ADB6BBB3-B45C-48BB-BA1B-506401F0A24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99674" y="4340175"/>
            <a:ext cx="228600" cy="22860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xmlns="" id="{B0C79C3A-AC42-4E7E-9D19-7EB56D74CA2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99674" y="3959835"/>
            <a:ext cx="228600" cy="22860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xmlns="" id="{F79F572E-0C07-42A4-9041-7417CC2893A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99674" y="3579495"/>
            <a:ext cx="228600" cy="228600"/>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xmlns="" id="{50383EDA-99A2-4FEA-B2BA-0025C250CC1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999674" y="3199155"/>
            <a:ext cx="228600" cy="2286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6792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90"/>
                                          </p:val>
                                        </p:tav>
                                        <p:tav tm="100000">
                                          <p:val>
                                            <p:fltVal val="0"/>
                                          </p:val>
                                        </p:tav>
                                      </p:tavLst>
                                    </p:anim>
                                    <p:animEffect transition="in" filter="fade">
                                      <p:cBhvr>
                                        <p:cTn id="33" dur="500"/>
                                        <p:tgtEl>
                                          <p:spTgt spid="1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style.rotation</p:attrName>
                                        </p:attrNameLst>
                                      </p:cBhvr>
                                      <p:tavLst>
                                        <p:tav tm="0">
                                          <p:val>
                                            <p:fltVal val="90"/>
                                          </p:val>
                                        </p:tav>
                                        <p:tav tm="100000">
                                          <p:val>
                                            <p:fltVal val="0"/>
                                          </p:val>
                                        </p:tav>
                                      </p:tavLst>
                                    </p:anim>
                                    <p:animEffect transition="in" filter="fade">
                                      <p:cBhvr>
                                        <p:cTn id="45" dur="500"/>
                                        <p:tgtEl>
                                          <p:spTgt spid="17"/>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 calcmode="lin" valueType="num">
                                      <p:cBhvr>
                                        <p:cTn id="68" dur="500" fill="hold"/>
                                        <p:tgtEl>
                                          <p:spTgt spid="14"/>
                                        </p:tgtEl>
                                        <p:attrNameLst>
                                          <p:attrName>style.rotation</p:attrName>
                                        </p:attrNameLst>
                                      </p:cBhvr>
                                      <p:tavLst>
                                        <p:tav tm="0">
                                          <p:val>
                                            <p:fltVal val="90"/>
                                          </p:val>
                                        </p:tav>
                                        <p:tav tm="100000">
                                          <p:val>
                                            <p:fltVal val="0"/>
                                          </p:val>
                                        </p:tav>
                                      </p:tavLst>
                                    </p:anim>
                                    <p:animEffect transition="in" filter="fade">
                                      <p:cBhvr>
                                        <p:cTn id="69" dur="500"/>
                                        <p:tgtEl>
                                          <p:spTgt spid="1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 calcmode="lin" valueType="num">
                                      <p:cBhvr>
                                        <p:cTn id="80" dur="500" fill="hold"/>
                                        <p:tgtEl>
                                          <p:spTgt spid="12"/>
                                        </p:tgtEl>
                                        <p:attrNameLst>
                                          <p:attrName>style.rotation</p:attrName>
                                        </p:attrNameLst>
                                      </p:cBhvr>
                                      <p:tavLst>
                                        <p:tav tm="0">
                                          <p:val>
                                            <p:fltVal val="90"/>
                                          </p:val>
                                        </p:tav>
                                        <p:tav tm="100000">
                                          <p:val>
                                            <p:fltVal val="0"/>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5028514-AE4C-4970-9DDE-D50B1C08B121}"/>
              </a:ext>
            </a:extLst>
          </p:cNvPr>
          <p:cNvSpPr txBox="1"/>
          <p:nvPr/>
        </p:nvSpPr>
        <p:spPr>
          <a:xfrm>
            <a:off x="3327264" y="108624"/>
            <a:ext cx="3722914" cy="707886"/>
          </a:xfrm>
          <a:prstGeom prst="rect">
            <a:avLst/>
          </a:prstGeom>
          <a:noFill/>
        </p:spPr>
        <p:txBody>
          <a:bodyPr wrap="square">
            <a:spAutoFit/>
            <a:scene3d>
              <a:camera prst="orthographicFront"/>
              <a:lightRig rig="sunrise" dir="t"/>
            </a:scene3d>
            <a:sp3d extrusionH="57150" contourW="19050">
              <a:bevelT h="25400" prst="softRound"/>
              <a:contourClr>
                <a:schemeClr val="accent2">
                  <a:lumMod val="50000"/>
                </a:schemeClr>
              </a:contourClr>
            </a:sp3d>
          </a:bodyPr>
          <a:lstStyle/>
          <a:p>
            <a:pPr algn="dist"/>
            <a:r>
              <a:rPr lang="ja-JP" altLang="en-US" sz="4000" b="1" spc="50" dirty="0">
                <a:ln w="9525" cmpd="sng">
                  <a:solidFill>
                    <a:schemeClr val="accent2">
                      <a:lumMod val="50000"/>
                    </a:schemeClr>
                  </a:solidFill>
                  <a:prstDash val="solid"/>
                </a:ln>
                <a:solidFill>
                  <a:schemeClr val="accent2">
                    <a:lumMod val="20000"/>
                    <a:lumOff val="80000"/>
                  </a:schemeClr>
                </a:solidFill>
                <a:effectLst>
                  <a:outerShdw blurRad="38100" dist="38100" dir="2700000" algn="tl">
                    <a:srgbClr val="000000">
                      <a:alpha val="43137"/>
                    </a:srgbClr>
                  </a:outerShdw>
                </a:effectLst>
              </a:rPr>
              <a:t>天よ聞け</a:t>
            </a:r>
            <a:endParaRPr lang="es-ES" sz="4000" b="1" spc="50" dirty="0">
              <a:ln w="9525" cmpd="sng">
                <a:solidFill>
                  <a:schemeClr val="accent2">
                    <a:lumMod val="50000"/>
                  </a:schemeClr>
                </a:solidFill>
                <a:prstDash val="solid"/>
              </a:ln>
              <a:solidFill>
                <a:schemeClr val="accent2">
                  <a:lumMod val="20000"/>
                  <a:lumOff val="8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F67440F3-09E9-4509-9FFE-BBBE91577796}"/>
              </a:ext>
            </a:extLst>
          </p:cNvPr>
          <p:cNvSpPr txBox="1"/>
          <p:nvPr/>
        </p:nvSpPr>
        <p:spPr>
          <a:xfrm>
            <a:off x="1623375" y="982387"/>
            <a:ext cx="7300189" cy="923330"/>
          </a:xfrm>
          <a:prstGeom prst="rect">
            <a:avLst/>
          </a:prstGeom>
          <a:noFill/>
        </p:spPr>
        <p:txBody>
          <a:bodyPr wrap="square">
            <a:spAutoFit/>
          </a:bodyPr>
          <a:lstStyle/>
          <a:p>
            <a:r>
              <a:rPr lang="ja-JP" altLang="en-US" b="1" dirty="0">
                <a:solidFill>
                  <a:schemeClr val="accent2">
                    <a:lumMod val="50000"/>
                  </a:schemeClr>
                </a:solidFill>
                <a:latin typeface="Comic Sans MS" panose="030F0702030302020204" pitchFamily="66" charset="0"/>
              </a:rPr>
              <a:t>「牛はその飼主を知り、ろばはその主人のまぐさおけを知る。</a:t>
            </a:r>
            <a:endParaRPr lang="en-US" altLang="ja-JP" b="1" dirty="0">
              <a:solidFill>
                <a:schemeClr val="accent2">
                  <a:lumMod val="50000"/>
                </a:schemeClr>
              </a:solidFill>
              <a:latin typeface="Comic Sans MS" panose="030F0702030302020204" pitchFamily="66" charset="0"/>
            </a:endParaRPr>
          </a:p>
          <a:p>
            <a:r>
              <a:rPr lang="ja-JP" altLang="en-US" b="1" dirty="0">
                <a:solidFill>
                  <a:schemeClr val="accent2">
                    <a:lumMod val="50000"/>
                  </a:schemeClr>
                </a:solidFill>
                <a:latin typeface="Comic Sans MS" panose="030F0702030302020204" pitchFamily="66" charset="0"/>
              </a:rPr>
              <a:t>　しかしイスラエルは知らず、わが民は悟らない」。　</a:t>
            </a:r>
            <a:endParaRPr lang="en-US" altLang="ja-JP" b="1" dirty="0">
              <a:solidFill>
                <a:schemeClr val="accent2">
                  <a:lumMod val="50000"/>
                </a:schemeClr>
              </a:solidFill>
              <a:latin typeface="Comic Sans MS" panose="030F0702030302020204" pitchFamily="66" charset="0"/>
            </a:endParaRPr>
          </a:p>
          <a:p>
            <a:pPr algn="r"/>
            <a:r>
              <a:rPr lang="ja-JP" altLang="en-US" b="1" dirty="0">
                <a:solidFill>
                  <a:schemeClr val="accent2">
                    <a:lumMod val="50000"/>
                  </a:schemeClr>
                </a:solidFill>
                <a:latin typeface="Comic Sans MS" panose="030F0702030302020204" pitchFamily="66" charset="0"/>
              </a:rPr>
              <a:t>イザヤ書</a:t>
            </a:r>
            <a:r>
              <a:rPr lang="en-US" altLang="ja-JP" b="1" dirty="0">
                <a:solidFill>
                  <a:schemeClr val="accent2">
                    <a:lumMod val="50000"/>
                  </a:schemeClr>
                </a:solidFill>
                <a:latin typeface="Comic Sans MS" panose="030F0702030302020204" pitchFamily="66" charset="0"/>
              </a:rPr>
              <a:t>1</a:t>
            </a:r>
            <a:r>
              <a:rPr lang="ja-JP" altLang="en-US" b="1" dirty="0">
                <a:solidFill>
                  <a:schemeClr val="accent2">
                    <a:lumMod val="50000"/>
                  </a:schemeClr>
                </a:solidFill>
                <a:latin typeface="Comic Sans MS" panose="030F0702030302020204" pitchFamily="66" charset="0"/>
              </a:rPr>
              <a:t>章</a:t>
            </a:r>
            <a:r>
              <a:rPr lang="en-US" altLang="ja-JP" b="1" dirty="0">
                <a:solidFill>
                  <a:schemeClr val="accent2">
                    <a:lumMod val="50000"/>
                  </a:schemeClr>
                </a:solidFill>
                <a:latin typeface="Comic Sans MS" panose="030F0702030302020204" pitchFamily="66" charset="0"/>
              </a:rPr>
              <a:t>3</a:t>
            </a:r>
            <a:r>
              <a:rPr lang="ja-JP" altLang="en-US" b="1" dirty="0">
                <a:solidFill>
                  <a:schemeClr val="accent2">
                    <a:lumMod val="50000"/>
                  </a:schemeClr>
                </a:solidFill>
                <a:latin typeface="Comic Sans MS" panose="030F0702030302020204" pitchFamily="66" charset="0"/>
              </a:rPr>
              <a:t>節</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37575A97-A7FD-492A-8A52-28CB983D8780}"/>
              </a:ext>
            </a:extLst>
          </p:cNvPr>
          <p:cNvSpPr txBox="1"/>
          <p:nvPr/>
        </p:nvSpPr>
        <p:spPr>
          <a:xfrm>
            <a:off x="193040" y="1805339"/>
            <a:ext cx="5313680" cy="3016210"/>
          </a:xfrm>
          <a:prstGeom prst="rect">
            <a:avLst/>
          </a:prstGeom>
          <a:noFill/>
        </p:spPr>
        <p:txBody>
          <a:bodyPr wrap="square" rtlCol="0">
            <a:spAutoFit/>
          </a:bodyPr>
          <a:lstStyle/>
          <a:p>
            <a:pPr>
              <a:spcBef>
                <a:spcPts val="600"/>
              </a:spcBef>
            </a:pPr>
            <a:r>
              <a:rPr lang="ja-JP" altLang="en-US" sz="2000" b="1" dirty="0"/>
              <a:t>列王記下</a:t>
            </a:r>
            <a:r>
              <a:rPr lang="en-US" altLang="ja-JP" sz="2000" b="1" dirty="0"/>
              <a:t>15-20</a:t>
            </a:r>
            <a:r>
              <a:rPr lang="ja-JP" altLang="en-US" sz="2000" b="1" dirty="0"/>
              <a:t>章と歴代誌下</a:t>
            </a:r>
            <a:r>
              <a:rPr lang="en-US" altLang="ja-JP" sz="2000" b="1" dirty="0"/>
              <a:t>26-32</a:t>
            </a:r>
            <a:r>
              <a:rPr lang="ja-JP" altLang="en-US" sz="2000" b="1" dirty="0"/>
              <a:t>章は、イザヤが預言者としての働きが記されています</a:t>
            </a:r>
            <a:r>
              <a:rPr lang="ja-JP" altLang="en-US" sz="2000" b="1" dirty="0" smtClean="0"/>
              <a:t>。</a:t>
            </a:r>
            <a:endParaRPr lang="en-US" altLang="ja-JP" sz="2000" b="1" dirty="0" smtClean="0"/>
          </a:p>
          <a:p>
            <a:pPr>
              <a:spcBef>
                <a:spcPts val="600"/>
              </a:spcBef>
            </a:pPr>
            <a:r>
              <a:rPr lang="ja-JP" altLang="en-US" sz="2000" b="1" dirty="0" smtClean="0"/>
              <a:t>ウジヤ</a:t>
            </a:r>
            <a:r>
              <a:rPr lang="ja-JP" altLang="en-US" sz="2000" b="1" dirty="0"/>
              <a:t>の治世の終わりに、神はイザヤに告げ知らせました（</a:t>
            </a:r>
            <a:r>
              <a:rPr lang="en-US" altLang="ja-JP" sz="2000" b="1" dirty="0"/>
              <a:t>2-4</a:t>
            </a:r>
            <a:r>
              <a:rPr lang="ja-JP" altLang="en-US" sz="2000" b="1" dirty="0"/>
              <a:t>節）。イスラエルは自分たちの主が誰であるかを忘れ、自分たちの真のアイデンティティを失っていたのです</a:t>
            </a:r>
            <a:r>
              <a:rPr lang="ja-JP" altLang="en-US" sz="2000" b="1" dirty="0" smtClean="0"/>
              <a:t>。</a:t>
            </a:r>
            <a:endParaRPr lang="en-US" altLang="ja-JP" sz="2000" b="1" dirty="0" smtClean="0"/>
          </a:p>
          <a:p>
            <a:pPr>
              <a:spcBef>
                <a:spcPts val="600"/>
              </a:spcBef>
            </a:pPr>
            <a:r>
              <a:rPr lang="ja-JP" altLang="en-US" sz="2000" b="1" dirty="0" smtClean="0"/>
              <a:t>神</a:t>
            </a:r>
            <a:r>
              <a:rPr lang="ja-JP" altLang="en-US" sz="2000" b="1" dirty="0"/>
              <a:t>から離れた結果、彼らは大きな損失を被りました（</a:t>
            </a:r>
            <a:r>
              <a:rPr lang="en-US" altLang="ja-JP" sz="2000" b="1" dirty="0"/>
              <a:t>5-8</a:t>
            </a:r>
            <a:r>
              <a:rPr lang="ja-JP" altLang="en-US" sz="2000" b="1" dirty="0"/>
              <a:t>節）。しかし、少しの残りの民がまだ忠実であり続けていました（</a:t>
            </a:r>
            <a:r>
              <a:rPr lang="en-US" altLang="ja-JP" sz="2000" b="1" dirty="0"/>
              <a:t>9</a:t>
            </a:r>
            <a:r>
              <a:rPr lang="ja-JP" altLang="en-US" sz="2000" b="1" dirty="0"/>
              <a:t>節）。</a:t>
            </a:r>
            <a:endParaRPr lang="es-ES" sz="2000" b="1" dirty="0"/>
          </a:p>
        </p:txBody>
      </p:sp>
      <p:pic>
        <p:nvPicPr>
          <p:cNvPr id="2" name="Imagen 1">
            <a:extLst>
              <a:ext uri="{FF2B5EF4-FFF2-40B4-BE49-F238E27FC236}">
                <a16:creationId xmlns:a16="http://schemas.microsoft.com/office/drawing/2014/main" xmlns="" id="{FE4D2B4F-2C87-4F1A-9C71-11A75731A2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4297" y="146254"/>
            <a:ext cx="1574391" cy="1068591"/>
          </a:xfrm>
          <a:prstGeom prst="snip2DiagRect">
            <a:avLst/>
          </a:prstGeom>
          <a:solidFill>
            <a:srgbClr val="FFFFFF">
              <a:shade val="85000"/>
            </a:srgbClr>
          </a:solidFill>
          <a:ln w="38100" cap="sq">
            <a:solidFill>
              <a:schemeClr val="accent4">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xmlns="" id="{20C240BB-E861-49A6-AFA7-81393C2ADC9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88474" y="2071594"/>
            <a:ext cx="3400405" cy="2783354"/>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459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9"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upLeft)">
                                      <p:cBhvr>
                                        <p:cTn id="37" dur="500"/>
                                        <p:tgtEl>
                                          <p:spTgt spid="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left)">
                                      <p:cBhvr>
                                        <p:cTn id="41" dur="5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wipe(left)">
                                      <p:cBhvr>
                                        <p:cTn id="4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Flecha: a la derecha 21">
            <a:extLst>
              <a:ext uri="{FF2B5EF4-FFF2-40B4-BE49-F238E27FC236}">
                <a16:creationId xmlns:a16="http://schemas.microsoft.com/office/drawing/2014/main" xmlns="" id="{DE78D599-A89A-4B82-A7E5-98EF6571919C}"/>
              </a:ext>
            </a:extLst>
          </p:cNvPr>
          <p:cNvSpPr/>
          <p:nvPr/>
        </p:nvSpPr>
        <p:spPr>
          <a:xfrm>
            <a:off x="2873829" y="3152620"/>
            <a:ext cx="787428" cy="174723"/>
          </a:xfrm>
          <a:prstGeom prst="rightArrow">
            <a:avLst/>
          </a:prstGeom>
          <a:solidFill>
            <a:srgbClr val="6C90D2"/>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00"/>
          </a:p>
        </p:txBody>
      </p:sp>
      <p:sp>
        <p:nvSpPr>
          <p:cNvPr id="21" name="Flecha: doblada hacia arriba 20">
            <a:extLst>
              <a:ext uri="{FF2B5EF4-FFF2-40B4-BE49-F238E27FC236}">
                <a16:creationId xmlns:a16="http://schemas.microsoft.com/office/drawing/2014/main" xmlns="" id="{CF6B329A-D71C-4B98-8212-80412C1A615B}"/>
              </a:ext>
            </a:extLst>
          </p:cNvPr>
          <p:cNvSpPr/>
          <p:nvPr/>
        </p:nvSpPr>
        <p:spPr>
          <a:xfrm flipV="1">
            <a:off x="3031482" y="3821673"/>
            <a:ext cx="623319" cy="359068"/>
          </a:xfrm>
          <a:prstGeom prst="bentUpArrow">
            <a:avLst/>
          </a:prstGeom>
          <a:solidFill>
            <a:srgbClr val="6DA945"/>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00"/>
          </a:p>
        </p:txBody>
      </p:sp>
      <p:sp>
        <p:nvSpPr>
          <p:cNvPr id="20" name="Flecha: doblada hacia arriba 19">
            <a:extLst>
              <a:ext uri="{FF2B5EF4-FFF2-40B4-BE49-F238E27FC236}">
                <a16:creationId xmlns:a16="http://schemas.microsoft.com/office/drawing/2014/main" xmlns="" id="{DF664FD2-4FAD-4C4B-9278-C509ADE9C548}"/>
              </a:ext>
            </a:extLst>
          </p:cNvPr>
          <p:cNvSpPr/>
          <p:nvPr/>
        </p:nvSpPr>
        <p:spPr>
          <a:xfrm>
            <a:off x="3031482" y="2299223"/>
            <a:ext cx="623319" cy="359068"/>
          </a:xfrm>
          <a:prstGeom prst="bentUpArrow">
            <a:avLst/>
          </a:prstGeom>
          <a:scene3d>
            <a:camera prst="orthographicFront"/>
            <a:lightRig rig="threePt" dir="t"/>
          </a:scene3d>
          <a:sp3d>
            <a:bevelT w="114300" prst="hardEdge"/>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700"/>
          </a:p>
        </p:txBody>
      </p:sp>
      <p:graphicFrame>
        <p:nvGraphicFramePr>
          <p:cNvPr id="4" name="Diagrama 3">
            <a:extLst>
              <a:ext uri="{FF2B5EF4-FFF2-40B4-BE49-F238E27FC236}">
                <a16:creationId xmlns:a16="http://schemas.microsoft.com/office/drawing/2014/main" xmlns="" id="{691C0215-482A-4D20-BF91-DCBF642D1D14}"/>
              </a:ext>
            </a:extLst>
          </p:cNvPr>
          <p:cNvGraphicFramePr/>
          <p:nvPr>
            <p:extLst>
              <p:ext uri="{D42A27DB-BD31-4B8C-83A1-F6EECF244321}">
                <p14:modId xmlns:p14="http://schemas.microsoft.com/office/powerpoint/2010/main" val="1428262433"/>
              </p:ext>
            </p:extLst>
          </p:nvPr>
        </p:nvGraphicFramePr>
        <p:xfrm>
          <a:off x="-17736" y="2224035"/>
          <a:ext cx="3284351"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a 11">
            <a:extLst>
              <a:ext uri="{FF2B5EF4-FFF2-40B4-BE49-F238E27FC236}">
                <a16:creationId xmlns:a16="http://schemas.microsoft.com/office/drawing/2014/main" xmlns="" id="{11A323BF-CAA4-434B-8FBF-B87577623C16}"/>
              </a:ext>
            </a:extLst>
          </p:cNvPr>
          <p:cNvGraphicFramePr/>
          <p:nvPr>
            <p:extLst>
              <p:ext uri="{D42A27DB-BD31-4B8C-83A1-F6EECF244321}">
                <p14:modId xmlns:p14="http://schemas.microsoft.com/office/powerpoint/2010/main" val="792486205"/>
              </p:ext>
            </p:extLst>
          </p:nvPr>
        </p:nvGraphicFramePr>
        <p:xfrm>
          <a:off x="390797" y="4180741"/>
          <a:ext cx="8322242" cy="8818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a 13">
            <a:extLst>
              <a:ext uri="{FF2B5EF4-FFF2-40B4-BE49-F238E27FC236}">
                <a16:creationId xmlns:a16="http://schemas.microsoft.com/office/drawing/2014/main" xmlns="" id="{B1AAC636-0632-4DA2-AD0A-79E7DF953B56}"/>
              </a:ext>
            </a:extLst>
          </p:cNvPr>
          <p:cNvGraphicFramePr/>
          <p:nvPr>
            <p:extLst>
              <p:ext uri="{D42A27DB-BD31-4B8C-83A1-F6EECF244321}">
                <p14:modId xmlns:p14="http://schemas.microsoft.com/office/powerpoint/2010/main" val="2847781967"/>
              </p:ext>
            </p:extLst>
          </p:nvPr>
        </p:nvGraphicFramePr>
        <p:xfrm>
          <a:off x="773823" y="1316159"/>
          <a:ext cx="2392758" cy="9830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Diagrama 14">
            <a:extLst>
              <a:ext uri="{FF2B5EF4-FFF2-40B4-BE49-F238E27FC236}">
                <a16:creationId xmlns:a16="http://schemas.microsoft.com/office/drawing/2014/main" xmlns="" id="{7A69F7B9-F314-4E5E-A74F-D1DD3AE8A01F}"/>
              </a:ext>
            </a:extLst>
          </p:cNvPr>
          <p:cNvGraphicFramePr/>
          <p:nvPr>
            <p:extLst>
              <p:ext uri="{D42A27DB-BD31-4B8C-83A1-F6EECF244321}">
                <p14:modId xmlns:p14="http://schemas.microsoft.com/office/powerpoint/2010/main" val="978995280"/>
              </p:ext>
            </p:extLst>
          </p:nvPr>
        </p:nvGraphicFramePr>
        <p:xfrm>
          <a:off x="3474941" y="1241944"/>
          <a:ext cx="2124967" cy="113149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7" name="Diagrama 16">
            <a:extLst>
              <a:ext uri="{FF2B5EF4-FFF2-40B4-BE49-F238E27FC236}">
                <a16:creationId xmlns:a16="http://schemas.microsoft.com/office/drawing/2014/main" xmlns="" id="{D3476469-0A13-491C-BB09-F39117F88762}"/>
              </a:ext>
            </a:extLst>
          </p:cNvPr>
          <p:cNvGraphicFramePr/>
          <p:nvPr>
            <p:extLst>
              <p:ext uri="{D42A27DB-BD31-4B8C-83A1-F6EECF244321}">
                <p14:modId xmlns:p14="http://schemas.microsoft.com/office/powerpoint/2010/main" val="4191131249"/>
              </p:ext>
            </p:extLst>
          </p:nvPr>
        </p:nvGraphicFramePr>
        <p:xfrm>
          <a:off x="5887108" y="1241944"/>
          <a:ext cx="2825931" cy="113149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8" name="Diagrama 17">
            <a:extLst>
              <a:ext uri="{FF2B5EF4-FFF2-40B4-BE49-F238E27FC236}">
                <a16:creationId xmlns:a16="http://schemas.microsoft.com/office/drawing/2014/main" xmlns="" id="{F3F7A774-3745-473B-B6F4-589446CC049F}"/>
              </a:ext>
            </a:extLst>
          </p:cNvPr>
          <p:cNvGraphicFramePr/>
          <p:nvPr>
            <p:extLst>
              <p:ext uri="{D42A27DB-BD31-4B8C-83A1-F6EECF244321}">
                <p14:modId xmlns:p14="http://schemas.microsoft.com/office/powerpoint/2010/main" val="1878575116"/>
              </p:ext>
            </p:extLst>
          </p:nvPr>
        </p:nvGraphicFramePr>
        <p:xfrm>
          <a:off x="3661257" y="2434537"/>
          <a:ext cx="2654576" cy="161748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9" name="Diagrama 18">
            <a:extLst>
              <a:ext uri="{FF2B5EF4-FFF2-40B4-BE49-F238E27FC236}">
                <a16:creationId xmlns:a16="http://schemas.microsoft.com/office/drawing/2014/main" xmlns="" id="{FC4953B6-F66E-446F-9C3D-3B5C797C127F}"/>
              </a:ext>
            </a:extLst>
          </p:cNvPr>
          <p:cNvGraphicFramePr/>
          <p:nvPr>
            <p:extLst>
              <p:ext uri="{D42A27DB-BD31-4B8C-83A1-F6EECF244321}">
                <p14:modId xmlns:p14="http://schemas.microsoft.com/office/powerpoint/2010/main" val="1395096128"/>
              </p:ext>
            </p:extLst>
          </p:nvPr>
        </p:nvGraphicFramePr>
        <p:xfrm>
          <a:off x="6403079" y="2434537"/>
          <a:ext cx="2613255" cy="1617483"/>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23" name="CuadroTexto 22">
            <a:extLst>
              <a:ext uri="{FF2B5EF4-FFF2-40B4-BE49-F238E27FC236}">
                <a16:creationId xmlns:a16="http://schemas.microsoft.com/office/drawing/2014/main" xmlns="" id="{C4037F96-0CF7-43A7-B498-81835AD051BE}"/>
              </a:ext>
            </a:extLst>
          </p:cNvPr>
          <p:cNvSpPr txBox="1"/>
          <p:nvPr/>
        </p:nvSpPr>
        <p:spPr>
          <a:xfrm>
            <a:off x="2661558" y="92473"/>
            <a:ext cx="4816929" cy="461665"/>
          </a:xfrm>
          <a:prstGeom prst="rect">
            <a:avLst/>
          </a:prstGeom>
          <a:noFill/>
        </p:spPr>
        <p:txBody>
          <a:bodyPr wrap="square">
            <a:spAutoFit/>
            <a:scene3d>
              <a:camera prst="orthographicFront"/>
              <a:lightRig rig="freezing" dir="t"/>
            </a:scene3d>
            <a:sp3d extrusionH="57150" contourW="19050">
              <a:bevelT h="25400" prst="softRound"/>
              <a:contourClr>
                <a:schemeClr val="accent5">
                  <a:lumMod val="50000"/>
                </a:schemeClr>
              </a:contourClr>
            </a:sp3d>
          </a:bodyPr>
          <a:lstStyle/>
          <a:p>
            <a:pPr algn="dist"/>
            <a:r>
              <a:rPr lang="ja-JP" altLang="en-US" sz="2400" b="1" spc="50" dirty="0">
                <a:ln w="9525" cmpd="sng">
                  <a:solidFill>
                    <a:schemeClr val="accent2">
                      <a:lumMod val="50000"/>
                    </a:schemeClr>
                  </a:solidFill>
                  <a:prstDash val="solid"/>
                </a:ln>
                <a:solidFill>
                  <a:schemeClr val="accent5">
                    <a:lumMod val="20000"/>
                    <a:lumOff val="80000"/>
                  </a:schemeClr>
                </a:solidFill>
                <a:effectLst>
                  <a:outerShdw blurRad="38100" dist="38100" dir="2700000" algn="tl">
                    <a:srgbClr val="000000">
                      <a:alpha val="43137"/>
                    </a:srgbClr>
                  </a:outerShdw>
                </a:effectLst>
              </a:rPr>
              <a:t>腐敗した儀式主義</a:t>
            </a:r>
            <a:endParaRPr lang="es-ES" sz="2400" b="1" spc="50" dirty="0">
              <a:ln w="9525" cmpd="sng">
                <a:solidFill>
                  <a:schemeClr val="accent2">
                    <a:lumMod val="50000"/>
                  </a:schemeClr>
                </a:solidFill>
                <a:prstDash val="solid"/>
              </a:ln>
              <a:solidFill>
                <a:schemeClr val="accent5">
                  <a:lumMod val="20000"/>
                  <a:lumOff val="80000"/>
                </a:schemeClr>
              </a:solidFill>
              <a:effectLst>
                <a:outerShdw blurRad="38100" dist="38100" dir="2700000" algn="tl">
                  <a:srgbClr val="000000">
                    <a:alpha val="43137"/>
                  </a:srgbClr>
                </a:outerShdw>
              </a:effectLst>
            </a:endParaRPr>
          </a:p>
        </p:txBody>
      </p:sp>
      <p:sp>
        <p:nvSpPr>
          <p:cNvPr id="24" name="CuadroTexto 23">
            <a:extLst>
              <a:ext uri="{FF2B5EF4-FFF2-40B4-BE49-F238E27FC236}">
                <a16:creationId xmlns:a16="http://schemas.microsoft.com/office/drawing/2014/main" xmlns="" id="{379EB162-3A7E-40A9-8158-6029FED7B708}"/>
              </a:ext>
            </a:extLst>
          </p:cNvPr>
          <p:cNvSpPr txBox="1"/>
          <p:nvPr/>
        </p:nvSpPr>
        <p:spPr>
          <a:xfrm>
            <a:off x="1745840" y="592529"/>
            <a:ext cx="7262949" cy="738664"/>
          </a:xfrm>
          <a:prstGeom prst="rect">
            <a:avLst/>
          </a:prstGeom>
          <a:noFill/>
        </p:spPr>
        <p:txBody>
          <a:bodyPr wrap="square">
            <a:spAutoFit/>
          </a:bodyPr>
          <a:lstStyle/>
          <a:p>
            <a:r>
              <a:rPr lang="ja-JP" altLang="en-US" sz="1400" b="1" dirty="0">
                <a:solidFill>
                  <a:schemeClr val="accent5">
                    <a:lumMod val="50000"/>
                  </a:schemeClr>
                </a:solidFill>
                <a:latin typeface="Comic Sans MS" panose="030F0702030302020204" pitchFamily="66" charset="0"/>
              </a:rPr>
              <a:t>主は言われる、「あなたがたがささげる多くの犠牲は、わたしになんの益があるか。わたしは雄羊の燔祭と、肥えた獣の脂肪とに飽いている。わたしは雄牛あるいは小羊、あるいは雄やぎの血を喜ばない。」　イザヤ書</a:t>
            </a:r>
            <a:r>
              <a:rPr lang="en-US" altLang="ja-JP" sz="1400" b="1" dirty="0">
                <a:solidFill>
                  <a:schemeClr val="accent5">
                    <a:lumMod val="50000"/>
                  </a:schemeClr>
                </a:solidFill>
                <a:latin typeface="Comic Sans MS" panose="030F0702030302020204" pitchFamily="66" charset="0"/>
              </a:rPr>
              <a:t>1</a:t>
            </a:r>
            <a:r>
              <a:rPr lang="ja-JP" altLang="en-US" sz="1400" b="1" dirty="0">
                <a:solidFill>
                  <a:schemeClr val="accent5">
                    <a:lumMod val="50000"/>
                  </a:schemeClr>
                </a:solidFill>
                <a:latin typeface="Comic Sans MS" panose="030F0702030302020204" pitchFamily="66" charset="0"/>
              </a:rPr>
              <a:t>章</a:t>
            </a:r>
            <a:r>
              <a:rPr lang="en-US" altLang="ja-JP" sz="1400" b="1" dirty="0">
                <a:solidFill>
                  <a:schemeClr val="accent5">
                    <a:lumMod val="50000"/>
                  </a:schemeClr>
                </a:solidFill>
                <a:latin typeface="Comic Sans MS" panose="030F0702030302020204" pitchFamily="66" charset="0"/>
              </a:rPr>
              <a:t>11</a:t>
            </a:r>
            <a:r>
              <a:rPr lang="ja-JP" altLang="en-US" sz="1400" b="1" dirty="0">
                <a:solidFill>
                  <a:schemeClr val="accent5">
                    <a:lumMod val="50000"/>
                  </a:schemeClr>
                </a:solidFill>
                <a:latin typeface="Comic Sans MS" panose="030F0702030302020204" pitchFamily="66" charset="0"/>
              </a:rPr>
              <a:t>節</a:t>
            </a:r>
          </a:p>
        </p:txBody>
      </p:sp>
      <p:pic>
        <p:nvPicPr>
          <p:cNvPr id="25" name="Imagen 24">
            <a:extLst>
              <a:ext uri="{FF2B5EF4-FFF2-40B4-BE49-F238E27FC236}">
                <a16:creationId xmlns:a16="http://schemas.microsoft.com/office/drawing/2014/main" xmlns="" id="{EAF1F6EB-566F-485A-A41F-2FA0524789B9}"/>
              </a:ext>
            </a:extLst>
          </p:cNvPr>
          <p:cNvPicPr>
            <a:picLocks noChangeAspect="1"/>
          </p:cNvPicPr>
          <p:nvPr/>
        </p:nvPicPr>
        <p:blipFill rotWithShape="1">
          <a:blip r:embed="rId38" cstate="print">
            <a:extLst>
              <a:ext uri="{28A0092B-C50C-407E-A947-70E740481C1C}">
                <a14:useLocalDpi xmlns:a14="http://schemas.microsoft.com/office/drawing/2010/main"/>
              </a:ext>
            </a:extLst>
          </a:blip>
          <a:srcRect/>
          <a:stretch/>
        </p:blipFill>
        <p:spPr>
          <a:xfrm>
            <a:off x="114297" y="146254"/>
            <a:ext cx="1574391" cy="1068591"/>
          </a:xfrm>
          <a:prstGeom prst="snip2DiagRect">
            <a:avLst/>
          </a:prstGeom>
          <a:solidFill>
            <a:srgbClr val="FFFFFF">
              <a:shade val="85000"/>
            </a:srgbClr>
          </a:solidFill>
          <a:ln w="38100" cap="sq">
            <a:solidFill>
              <a:schemeClr val="accent5">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14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16760C88-13B3-41C8-8C80-6B14A20F6803}"/>
                                            </p:graphicEl>
                                          </p:spTgt>
                                        </p:tgtEl>
                                        <p:attrNameLst>
                                          <p:attrName>style.visibility</p:attrName>
                                        </p:attrNameLst>
                                      </p:cBhvr>
                                      <p:to>
                                        <p:strVal val="visible"/>
                                      </p:to>
                                    </p:set>
                                    <p:animEffect transition="in" filter="wipe(up)">
                                      <p:cBhvr>
                                        <p:cTn id="7" dur="500"/>
                                        <p:tgtEl>
                                          <p:spTgt spid="4">
                                            <p:graphicEl>
                                              <a:dgm id="{16760C88-13B3-41C8-8C80-6B14A20F6803}"/>
                                            </p:graphicEl>
                                          </p:spTgt>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graphicEl>
                                              <a:dgm id="{4D0B3A56-5574-48E1-8245-8BA62617FBDC}"/>
                                            </p:graphicEl>
                                          </p:spTgt>
                                        </p:tgtEl>
                                        <p:attrNameLst>
                                          <p:attrName>style.visibility</p:attrName>
                                        </p:attrNameLst>
                                      </p:cBhvr>
                                      <p:to>
                                        <p:strVal val="visible"/>
                                      </p:to>
                                    </p:set>
                                    <p:anim calcmode="lin" valueType="num">
                                      <p:cBhvr>
                                        <p:cTn id="10" dur="500" fill="hold"/>
                                        <p:tgtEl>
                                          <p:spTgt spid="4">
                                            <p:graphicEl>
                                              <a:dgm id="{4D0B3A56-5574-48E1-8245-8BA62617FBDC}"/>
                                            </p:graphicEl>
                                          </p:spTgt>
                                        </p:tgtEl>
                                        <p:attrNameLst>
                                          <p:attrName>ppt_w</p:attrName>
                                        </p:attrNameLst>
                                      </p:cBhvr>
                                      <p:tavLst>
                                        <p:tav tm="0">
                                          <p:val>
                                            <p:fltVal val="0"/>
                                          </p:val>
                                        </p:tav>
                                        <p:tav tm="100000">
                                          <p:val>
                                            <p:strVal val="#ppt_w"/>
                                          </p:val>
                                        </p:tav>
                                      </p:tavLst>
                                    </p:anim>
                                    <p:anim calcmode="lin" valueType="num">
                                      <p:cBhvr>
                                        <p:cTn id="11" dur="500" fill="hold"/>
                                        <p:tgtEl>
                                          <p:spTgt spid="4">
                                            <p:graphicEl>
                                              <a:dgm id="{4D0B3A56-5574-48E1-8245-8BA62617FBDC}"/>
                                            </p:graphicEl>
                                          </p:spTgt>
                                        </p:tgtEl>
                                        <p:attrNameLst>
                                          <p:attrName>ppt_h</p:attrName>
                                        </p:attrNameLst>
                                      </p:cBhvr>
                                      <p:tavLst>
                                        <p:tav tm="0">
                                          <p:val>
                                            <p:fltVal val="0"/>
                                          </p:val>
                                        </p:tav>
                                        <p:tav tm="100000">
                                          <p:val>
                                            <p:strVal val="#ppt_h"/>
                                          </p:val>
                                        </p:tav>
                                      </p:tavLst>
                                    </p:anim>
                                    <p:animEffect transition="in" filter="fade">
                                      <p:cBhvr>
                                        <p:cTn id="12" dur="500"/>
                                        <p:tgtEl>
                                          <p:spTgt spid="4">
                                            <p:graphicEl>
                                              <a:dgm id="{4D0B3A56-5574-48E1-8245-8BA62617FBDC}"/>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graphicEl>
                                              <a:dgm id="{A644282D-2A0C-4B8D-AB78-851B182854A1}"/>
                                            </p:graphicEl>
                                          </p:spTgt>
                                        </p:tgtEl>
                                        <p:attrNameLst>
                                          <p:attrName>style.visibility</p:attrName>
                                        </p:attrNameLst>
                                      </p:cBhvr>
                                      <p:to>
                                        <p:strVal val="visible"/>
                                      </p:to>
                                    </p:set>
                                    <p:animEffect transition="in" filter="wipe(left)">
                                      <p:cBhvr>
                                        <p:cTn id="15" dur="500"/>
                                        <p:tgtEl>
                                          <p:spTgt spid="4">
                                            <p:graphicEl>
                                              <a:dgm id="{A644282D-2A0C-4B8D-AB78-851B182854A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ppt_x</p:attrName>
                                        </p:attrNameLst>
                                      </p:cBhvr>
                                      <p:tavLst>
                                        <p:tav tm="0">
                                          <p:val>
                                            <p:strVal val="#ppt_x-#ppt_w/2"/>
                                          </p:val>
                                        </p:tav>
                                        <p:tav tm="100000">
                                          <p:val>
                                            <p:strVal val="#ppt_x"/>
                                          </p:val>
                                        </p:tav>
                                      </p:tavLst>
                                    </p:anim>
                                    <p:anim calcmode="lin" valueType="num">
                                      <p:cBhvr>
                                        <p:cTn id="21" dur="500" fill="hold"/>
                                        <p:tgtEl>
                                          <p:spTgt spid="20"/>
                                        </p:tgtEl>
                                        <p:attrNameLst>
                                          <p:attrName>ppt_y</p:attrName>
                                        </p:attrNameLst>
                                      </p:cBhvr>
                                      <p:tavLst>
                                        <p:tav tm="0">
                                          <p:val>
                                            <p:strVal val="#ppt_y"/>
                                          </p:val>
                                        </p:tav>
                                        <p:tav tm="100000">
                                          <p:val>
                                            <p:strVal val="#ppt_y"/>
                                          </p:val>
                                        </p:tav>
                                      </p:tavLst>
                                    </p:anim>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14">
                                            <p:graphicEl>
                                              <a:dgm id="{0809DE7F-650A-4FDD-A361-3EFDD81E74E5}"/>
                                            </p:graphicEl>
                                          </p:spTgt>
                                        </p:tgtEl>
                                        <p:attrNameLst>
                                          <p:attrName>style.visibility</p:attrName>
                                        </p:attrNameLst>
                                      </p:cBhvr>
                                      <p:to>
                                        <p:strVal val="visible"/>
                                      </p:to>
                                    </p:set>
                                    <p:animEffect transition="in" filter="randombar(horizontal)">
                                      <p:cBhvr>
                                        <p:cTn id="27" dur="500"/>
                                        <p:tgtEl>
                                          <p:spTgt spid="14">
                                            <p:graphicEl>
                                              <a:dgm id="{0809DE7F-650A-4FDD-A361-3EFDD81E74E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graphicEl>
                                              <a:dgm id="{0C9A0EF2-29ED-479A-96E0-B6585150CA05}"/>
                                            </p:graphicEl>
                                          </p:spTgt>
                                        </p:tgtEl>
                                        <p:attrNameLst>
                                          <p:attrName>style.visibility</p:attrName>
                                        </p:attrNameLst>
                                      </p:cBhvr>
                                      <p:to>
                                        <p:strVal val="visible"/>
                                      </p:to>
                                    </p:set>
                                    <p:animEffect transition="in" filter="randombar(horizontal)">
                                      <p:cBhvr>
                                        <p:cTn id="32" dur="500"/>
                                        <p:tgtEl>
                                          <p:spTgt spid="14">
                                            <p:graphicEl>
                                              <a:dgm id="{0C9A0EF2-29ED-479A-96E0-B6585150CA0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graphicEl>
                                              <a:dgm id="{127F1E8C-05E2-41D9-9866-273DA53916A4}"/>
                                            </p:graphicEl>
                                          </p:spTgt>
                                        </p:tgtEl>
                                        <p:attrNameLst>
                                          <p:attrName>style.visibility</p:attrName>
                                        </p:attrNameLst>
                                      </p:cBhvr>
                                      <p:to>
                                        <p:strVal val="visible"/>
                                      </p:to>
                                    </p:set>
                                    <p:animEffect transition="in" filter="randombar(horizontal)">
                                      <p:cBhvr>
                                        <p:cTn id="37" dur="500"/>
                                        <p:tgtEl>
                                          <p:spTgt spid="14">
                                            <p:graphicEl>
                                              <a:dgm id="{127F1E8C-05E2-41D9-9866-273DA53916A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graphicEl>
                                              <a:dgm id="{0809DE7F-650A-4FDD-A361-3EFDD81E74E5}"/>
                                            </p:graphicEl>
                                          </p:spTgt>
                                        </p:tgtEl>
                                        <p:attrNameLst>
                                          <p:attrName>style.visibility</p:attrName>
                                        </p:attrNameLst>
                                      </p:cBhvr>
                                      <p:to>
                                        <p:strVal val="visible"/>
                                      </p:to>
                                    </p:set>
                                    <p:animEffect transition="in" filter="randombar(horizontal)">
                                      <p:cBhvr>
                                        <p:cTn id="42" dur="500"/>
                                        <p:tgtEl>
                                          <p:spTgt spid="15">
                                            <p:graphicEl>
                                              <a:dgm id="{0809DE7F-650A-4FDD-A361-3EFDD81E74E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5">
                                            <p:graphicEl>
                                              <a:dgm id="{D8555A55-5ED3-4225-967C-6739038DB6B7}"/>
                                            </p:graphicEl>
                                          </p:spTgt>
                                        </p:tgtEl>
                                        <p:attrNameLst>
                                          <p:attrName>style.visibility</p:attrName>
                                        </p:attrNameLst>
                                      </p:cBhvr>
                                      <p:to>
                                        <p:strVal val="visible"/>
                                      </p:to>
                                    </p:set>
                                    <p:animEffect transition="in" filter="randombar(horizontal)">
                                      <p:cBhvr>
                                        <p:cTn id="47" dur="500"/>
                                        <p:tgtEl>
                                          <p:spTgt spid="15">
                                            <p:graphicEl>
                                              <a:dgm id="{D8555A55-5ED3-4225-967C-6739038DB6B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7">
                                            <p:graphicEl>
                                              <a:dgm id="{0809DE7F-650A-4FDD-A361-3EFDD81E74E5}"/>
                                            </p:graphicEl>
                                          </p:spTgt>
                                        </p:tgtEl>
                                        <p:attrNameLst>
                                          <p:attrName>style.visibility</p:attrName>
                                        </p:attrNameLst>
                                      </p:cBhvr>
                                      <p:to>
                                        <p:strVal val="visible"/>
                                      </p:to>
                                    </p:set>
                                    <p:animEffect transition="in" filter="randombar(horizontal)">
                                      <p:cBhvr>
                                        <p:cTn id="52" dur="500"/>
                                        <p:tgtEl>
                                          <p:spTgt spid="17">
                                            <p:graphicEl>
                                              <a:dgm id="{0809DE7F-650A-4FDD-A361-3EFDD81E74E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7">
                                            <p:graphicEl>
                                              <a:dgm id="{D8555A55-5ED3-4225-967C-6739038DB6B7}"/>
                                            </p:graphicEl>
                                          </p:spTgt>
                                        </p:tgtEl>
                                        <p:attrNameLst>
                                          <p:attrName>style.visibility</p:attrName>
                                        </p:attrNameLst>
                                      </p:cBhvr>
                                      <p:to>
                                        <p:strVal val="visible"/>
                                      </p:to>
                                    </p:set>
                                    <p:animEffect transition="in" filter="randombar(horizontal)">
                                      <p:cBhvr>
                                        <p:cTn id="57" dur="500"/>
                                        <p:tgtEl>
                                          <p:spTgt spid="17">
                                            <p:graphicEl>
                                              <a:dgm id="{D8555A55-5ED3-4225-967C-6739038DB6B7}"/>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graphicEl>
                                              <a:dgm id="{EF38112F-5EE1-45C4-BE58-2F59737BDA05}"/>
                                            </p:graphicEl>
                                          </p:spTgt>
                                        </p:tgtEl>
                                        <p:attrNameLst>
                                          <p:attrName>style.visibility</p:attrName>
                                        </p:attrNameLst>
                                      </p:cBhvr>
                                      <p:to>
                                        <p:strVal val="visible"/>
                                      </p:to>
                                    </p:set>
                                    <p:anim calcmode="lin" valueType="num">
                                      <p:cBhvr>
                                        <p:cTn id="62" dur="500" fill="hold"/>
                                        <p:tgtEl>
                                          <p:spTgt spid="4">
                                            <p:graphicEl>
                                              <a:dgm id="{EF38112F-5EE1-45C4-BE58-2F59737BDA05}"/>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EF38112F-5EE1-45C4-BE58-2F59737BDA05}"/>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EF38112F-5EE1-45C4-BE58-2F59737BDA05}"/>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
                                            <p:graphicEl>
                                              <a:dgm id="{AF34BF89-0B1A-4BC4-B87A-CF70E9697FEE}"/>
                                            </p:graphicEl>
                                          </p:spTgt>
                                        </p:tgtEl>
                                        <p:attrNameLst>
                                          <p:attrName>style.visibility</p:attrName>
                                        </p:attrNameLst>
                                      </p:cBhvr>
                                      <p:to>
                                        <p:strVal val="visible"/>
                                      </p:to>
                                    </p:set>
                                    <p:animEffect transition="in" filter="wipe(left)">
                                      <p:cBhvr>
                                        <p:cTn id="67" dur="500"/>
                                        <p:tgtEl>
                                          <p:spTgt spid="4">
                                            <p:graphicEl>
                                              <a:dgm id="{AF34BF89-0B1A-4BC4-B87A-CF70E9697FEE}"/>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ppt_x</p:attrName>
                                        </p:attrNameLst>
                                      </p:cBhvr>
                                      <p:tavLst>
                                        <p:tav tm="0">
                                          <p:val>
                                            <p:strVal val="#ppt_x-#ppt_w/2"/>
                                          </p:val>
                                        </p:tav>
                                        <p:tav tm="100000">
                                          <p:val>
                                            <p:strVal val="#ppt_x"/>
                                          </p:val>
                                        </p:tav>
                                      </p:tavLst>
                                    </p:anim>
                                    <p:anim calcmode="lin" valueType="num">
                                      <p:cBhvr>
                                        <p:cTn id="73" dur="500" fill="hold"/>
                                        <p:tgtEl>
                                          <p:spTgt spid="22"/>
                                        </p:tgtEl>
                                        <p:attrNameLst>
                                          <p:attrName>ppt_y</p:attrName>
                                        </p:attrNameLst>
                                      </p:cBhvr>
                                      <p:tavLst>
                                        <p:tav tm="0">
                                          <p:val>
                                            <p:strVal val="#ppt_y"/>
                                          </p:val>
                                        </p:tav>
                                        <p:tav tm="100000">
                                          <p:val>
                                            <p:strVal val="#ppt_y"/>
                                          </p:val>
                                        </p:tav>
                                      </p:tavLst>
                                    </p:anim>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53" presetClass="entr" presetSubtype="528" fill="hold" grpId="0" nodeType="afterEffect">
                                  <p:stCondLst>
                                    <p:cond delay="0"/>
                                  </p:stCondLst>
                                  <p:childTnLst>
                                    <p:set>
                                      <p:cBhvr>
                                        <p:cTn id="78" dur="1" fill="hold">
                                          <p:stCondLst>
                                            <p:cond delay="0"/>
                                          </p:stCondLst>
                                        </p:cTn>
                                        <p:tgtEl>
                                          <p:spTgt spid="18">
                                            <p:graphicEl>
                                              <a:dgm id="{A23E8718-9169-4C0B-A57B-E5FDDCA43A1F}"/>
                                            </p:graphicEl>
                                          </p:spTgt>
                                        </p:tgtEl>
                                        <p:attrNameLst>
                                          <p:attrName>style.visibility</p:attrName>
                                        </p:attrNameLst>
                                      </p:cBhvr>
                                      <p:to>
                                        <p:strVal val="visible"/>
                                      </p:to>
                                    </p:set>
                                    <p:anim calcmode="lin" valueType="num">
                                      <p:cBhvr>
                                        <p:cTn id="79" dur="500" fill="hold"/>
                                        <p:tgtEl>
                                          <p:spTgt spid="18">
                                            <p:graphicEl>
                                              <a:dgm id="{A23E8718-9169-4C0B-A57B-E5FDDCA43A1F}"/>
                                            </p:graphicEl>
                                          </p:spTgt>
                                        </p:tgtEl>
                                        <p:attrNameLst>
                                          <p:attrName>ppt_w</p:attrName>
                                        </p:attrNameLst>
                                      </p:cBhvr>
                                      <p:tavLst>
                                        <p:tav tm="0">
                                          <p:val>
                                            <p:fltVal val="0"/>
                                          </p:val>
                                        </p:tav>
                                        <p:tav tm="100000">
                                          <p:val>
                                            <p:strVal val="#ppt_w"/>
                                          </p:val>
                                        </p:tav>
                                      </p:tavLst>
                                    </p:anim>
                                    <p:anim calcmode="lin" valueType="num">
                                      <p:cBhvr>
                                        <p:cTn id="80" dur="500" fill="hold"/>
                                        <p:tgtEl>
                                          <p:spTgt spid="18">
                                            <p:graphicEl>
                                              <a:dgm id="{A23E8718-9169-4C0B-A57B-E5FDDCA43A1F}"/>
                                            </p:graphicEl>
                                          </p:spTgt>
                                        </p:tgtEl>
                                        <p:attrNameLst>
                                          <p:attrName>ppt_h</p:attrName>
                                        </p:attrNameLst>
                                      </p:cBhvr>
                                      <p:tavLst>
                                        <p:tav tm="0">
                                          <p:val>
                                            <p:fltVal val="0"/>
                                          </p:val>
                                        </p:tav>
                                        <p:tav tm="100000">
                                          <p:val>
                                            <p:strVal val="#ppt_h"/>
                                          </p:val>
                                        </p:tav>
                                      </p:tavLst>
                                    </p:anim>
                                    <p:animEffect transition="in" filter="fade">
                                      <p:cBhvr>
                                        <p:cTn id="81" dur="500"/>
                                        <p:tgtEl>
                                          <p:spTgt spid="18">
                                            <p:graphicEl>
                                              <a:dgm id="{A23E8718-9169-4C0B-A57B-E5FDDCA43A1F}"/>
                                            </p:graphicEl>
                                          </p:spTgt>
                                        </p:tgtEl>
                                      </p:cBhvr>
                                    </p:animEffect>
                                    <p:anim calcmode="lin" valueType="num">
                                      <p:cBhvr>
                                        <p:cTn id="82" dur="500" fill="hold"/>
                                        <p:tgtEl>
                                          <p:spTgt spid="18">
                                            <p:graphicEl>
                                              <a:dgm id="{A23E8718-9169-4C0B-A57B-E5FDDCA43A1F}"/>
                                            </p:graphicEl>
                                          </p:spTgt>
                                        </p:tgtEl>
                                        <p:attrNameLst>
                                          <p:attrName>ppt_x</p:attrName>
                                        </p:attrNameLst>
                                      </p:cBhvr>
                                      <p:tavLst>
                                        <p:tav tm="0">
                                          <p:val>
                                            <p:fltVal val="0.5"/>
                                          </p:val>
                                        </p:tav>
                                        <p:tav tm="100000">
                                          <p:val>
                                            <p:strVal val="#ppt_x"/>
                                          </p:val>
                                        </p:tav>
                                      </p:tavLst>
                                    </p:anim>
                                    <p:anim calcmode="lin" valueType="num">
                                      <p:cBhvr>
                                        <p:cTn id="83" dur="500" fill="hold"/>
                                        <p:tgtEl>
                                          <p:spTgt spid="18">
                                            <p:graphicEl>
                                              <a:dgm id="{A23E8718-9169-4C0B-A57B-E5FDDCA43A1F}"/>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18">
                                            <p:graphicEl>
                                              <a:dgm id="{3DE8E134-5C5A-41BF-AF54-458CA37440A0}"/>
                                            </p:graphicEl>
                                          </p:spTgt>
                                        </p:tgtEl>
                                        <p:attrNameLst>
                                          <p:attrName>style.visibility</p:attrName>
                                        </p:attrNameLst>
                                      </p:cBhvr>
                                      <p:to>
                                        <p:strVal val="visible"/>
                                      </p:to>
                                    </p:set>
                                    <p:anim calcmode="lin" valueType="num">
                                      <p:cBhvr>
                                        <p:cTn id="86" dur="500" fill="hold"/>
                                        <p:tgtEl>
                                          <p:spTgt spid="18">
                                            <p:graphicEl>
                                              <a:dgm id="{3DE8E134-5C5A-41BF-AF54-458CA37440A0}"/>
                                            </p:graphicEl>
                                          </p:spTgt>
                                        </p:tgtEl>
                                        <p:attrNameLst>
                                          <p:attrName>ppt_w</p:attrName>
                                        </p:attrNameLst>
                                      </p:cBhvr>
                                      <p:tavLst>
                                        <p:tav tm="0">
                                          <p:val>
                                            <p:fltVal val="0"/>
                                          </p:val>
                                        </p:tav>
                                        <p:tav tm="100000">
                                          <p:val>
                                            <p:strVal val="#ppt_w"/>
                                          </p:val>
                                        </p:tav>
                                      </p:tavLst>
                                    </p:anim>
                                    <p:anim calcmode="lin" valueType="num">
                                      <p:cBhvr>
                                        <p:cTn id="87" dur="500" fill="hold"/>
                                        <p:tgtEl>
                                          <p:spTgt spid="18">
                                            <p:graphicEl>
                                              <a:dgm id="{3DE8E134-5C5A-41BF-AF54-458CA37440A0}"/>
                                            </p:graphicEl>
                                          </p:spTgt>
                                        </p:tgtEl>
                                        <p:attrNameLst>
                                          <p:attrName>ppt_h</p:attrName>
                                        </p:attrNameLst>
                                      </p:cBhvr>
                                      <p:tavLst>
                                        <p:tav tm="0">
                                          <p:val>
                                            <p:fltVal val="0"/>
                                          </p:val>
                                        </p:tav>
                                        <p:tav tm="100000">
                                          <p:val>
                                            <p:strVal val="#ppt_h"/>
                                          </p:val>
                                        </p:tav>
                                      </p:tavLst>
                                    </p:anim>
                                    <p:animEffect transition="in" filter="fade">
                                      <p:cBhvr>
                                        <p:cTn id="88" dur="500"/>
                                        <p:tgtEl>
                                          <p:spTgt spid="18">
                                            <p:graphicEl>
                                              <a:dgm id="{3DE8E134-5C5A-41BF-AF54-458CA37440A0}"/>
                                            </p:graphicEl>
                                          </p:spTgt>
                                        </p:tgtEl>
                                      </p:cBhvr>
                                    </p:animEffect>
                                    <p:anim calcmode="lin" valueType="num">
                                      <p:cBhvr>
                                        <p:cTn id="89" dur="500" fill="hold"/>
                                        <p:tgtEl>
                                          <p:spTgt spid="18">
                                            <p:graphicEl>
                                              <a:dgm id="{3DE8E134-5C5A-41BF-AF54-458CA37440A0}"/>
                                            </p:graphicEl>
                                          </p:spTgt>
                                        </p:tgtEl>
                                        <p:attrNameLst>
                                          <p:attrName>ppt_x</p:attrName>
                                        </p:attrNameLst>
                                      </p:cBhvr>
                                      <p:tavLst>
                                        <p:tav tm="0">
                                          <p:val>
                                            <p:fltVal val="0.5"/>
                                          </p:val>
                                        </p:tav>
                                        <p:tav tm="100000">
                                          <p:val>
                                            <p:strVal val="#ppt_x"/>
                                          </p:val>
                                        </p:tav>
                                      </p:tavLst>
                                    </p:anim>
                                    <p:anim calcmode="lin" valueType="num">
                                      <p:cBhvr>
                                        <p:cTn id="90" dur="500" fill="hold"/>
                                        <p:tgtEl>
                                          <p:spTgt spid="18">
                                            <p:graphicEl>
                                              <a:dgm id="{3DE8E134-5C5A-41BF-AF54-458CA37440A0}"/>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18">
                                            <p:graphicEl>
                                              <a:dgm id="{C17B9F13-AC7C-40C6-B5C9-5BE596D6015C}"/>
                                            </p:graphicEl>
                                          </p:spTgt>
                                        </p:tgtEl>
                                        <p:attrNameLst>
                                          <p:attrName>style.visibility</p:attrName>
                                        </p:attrNameLst>
                                      </p:cBhvr>
                                      <p:to>
                                        <p:strVal val="visible"/>
                                      </p:to>
                                    </p:set>
                                    <p:anim calcmode="lin" valueType="num">
                                      <p:cBhvr>
                                        <p:cTn id="95" dur="500" fill="hold"/>
                                        <p:tgtEl>
                                          <p:spTgt spid="18">
                                            <p:graphicEl>
                                              <a:dgm id="{C17B9F13-AC7C-40C6-B5C9-5BE596D6015C}"/>
                                            </p:graphicEl>
                                          </p:spTgt>
                                        </p:tgtEl>
                                        <p:attrNameLst>
                                          <p:attrName>ppt_w</p:attrName>
                                        </p:attrNameLst>
                                      </p:cBhvr>
                                      <p:tavLst>
                                        <p:tav tm="0">
                                          <p:val>
                                            <p:fltVal val="0"/>
                                          </p:val>
                                        </p:tav>
                                        <p:tav tm="100000">
                                          <p:val>
                                            <p:strVal val="#ppt_w"/>
                                          </p:val>
                                        </p:tav>
                                      </p:tavLst>
                                    </p:anim>
                                    <p:anim calcmode="lin" valueType="num">
                                      <p:cBhvr>
                                        <p:cTn id="96" dur="500" fill="hold"/>
                                        <p:tgtEl>
                                          <p:spTgt spid="18">
                                            <p:graphicEl>
                                              <a:dgm id="{C17B9F13-AC7C-40C6-B5C9-5BE596D6015C}"/>
                                            </p:graphicEl>
                                          </p:spTgt>
                                        </p:tgtEl>
                                        <p:attrNameLst>
                                          <p:attrName>ppt_h</p:attrName>
                                        </p:attrNameLst>
                                      </p:cBhvr>
                                      <p:tavLst>
                                        <p:tav tm="0">
                                          <p:val>
                                            <p:fltVal val="0"/>
                                          </p:val>
                                        </p:tav>
                                        <p:tav tm="100000">
                                          <p:val>
                                            <p:strVal val="#ppt_h"/>
                                          </p:val>
                                        </p:tav>
                                      </p:tavLst>
                                    </p:anim>
                                    <p:animEffect transition="in" filter="fade">
                                      <p:cBhvr>
                                        <p:cTn id="97" dur="500"/>
                                        <p:tgtEl>
                                          <p:spTgt spid="18">
                                            <p:graphicEl>
                                              <a:dgm id="{C17B9F13-AC7C-40C6-B5C9-5BE596D6015C}"/>
                                            </p:graphicEl>
                                          </p:spTgt>
                                        </p:tgtEl>
                                      </p:cBhvr>
                                    </p:animEffect>
                                    <p:anim calcmode="lin" valueType="num">
                                      <p:cBhvr>
                                        <p:cTn id="98" dur="500" fill="hold"/>
                                        <p:tgtEl>
                                          <p:spTgt spid="18">
                                            <p:graphicEl>
                                              <a:dgm id="{C17B9F13-AC7C-40C6-B5C9-5BE596D6015C}"/>
                                            </p:graphicEl>
                                          </p:spTgt>
                                        </p:tgtEl>
                                        <p:attrNameLst>
                                          <p:attrName>ppt_x</p:attrName>
                                        </p:attrNameLst>
                                      </p:cBhvr>
                                      <p:tavLst>
                                        <p:tav tm="0">
                                          <p:val>
                                            <p:fltVal val="0.5"/>
                                          </p:val>
                                        </p:tav>
                                        <p:tav tm="100000">
                                          <p:val>
                                            <p:strVal val="#ppt_x"/>
                                          </p:val>
                                        </p:tav>
                                      </p:tavLst>
                                    </p:anim>
                                    <p:anim calcmode="lin" valueType="num">
                                      <p:cBhvr>
                                        <p:cTn id="99" dur="500" fill="hold"/>
                                        <p:tgtEl>
                                          <p:spTgt spid="18">
                                            <p:graphicEl>
                                              <a:dgm id="{C17B9F13-AC7C-40C6-B5C9-5BE596D6015C}"/>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18">
                                            <p:graphicEl>
                                              <a:dgm id="{1E208F01-6EEF-4B38-AD8A-D135B429CC64}"/>
                                            </p:graphicEl>
                                          </p:spTgt>
                                        </p:tgtEl>
                                        <p:attrNameLst>
                                          <p:attrName>style.visibility</p:attrName>
                                        </p:attrNameLst>
                                      </p:cBhvr>
                                      <p:to>
                                        <p:strVal val="visible"/>
                                      </p:to>
                                    </p:set>
                                    <p:anim calcmode="lin" valueType="num">
                                      <p:cBhvr>
                                        <p:cTn id="102" dur="500" fill="hold"/>
                                        <p:tgtEl>
                                          <p:spTgt spid="18">
                                            <p:graphicEl>
                                              <a:dgm id="{1E208F01-6EEF-4B38-AD8A-D135B429CC64}"/>
                                            </p:graphicEl>
                                          </p:spTgt>
                                        </p:tgtEl>
                                        <p:attrNameLst>
                                          <p:attrName>ppt_w</p:attrName>
                                        </p:attrNameLst>
                                      </p:cBhvr>
                                      <p:tavLst>
                                        <p:tav tm="0">
                                          <p:val>
                                            <p:fltVal val="0"/>
                                          </p:val>
                                        </p:tav>
                                        <p:tav tm="100000">
                                          <p:val>
                                            <p:strVal val="#ppt_w"/>
                                          </p:val>
                                        </p:tav>
                                      </p:tavLst>
                                    </p:anim>
                                    <p:anim calcmode="lin" valueType="num">
                                      <p:cBhvr>
                                        <p:cTn id="103" dur="500" fill="hold"/>
                                        <p:tgtEl>
                                          <p:spTgt spid="18">
                                            <p:graphicEl>
                                              <a:dgm id="{1E208F01-6EEF-4B38-AD8A-D135B429CC64}"/>
                                            </p:graphicEl>
                                          </p:spTgt>
                                        </p:tgtEl>
                                        <p:attrNameLst>
                                          <p:attrName>ppt_h</p:attrName>
                                        </p:attrNameLst>
                                      </p:cBhvr>
                                      <p:tavLst>
                                        <p:tav tm="0">
                                          <p:val>
                                            <p:fltVal val="0"/>
                                          </p:val>
                                        </p:tav>
                                        <p:tav tm="100000">
                                          <p:val>
                                            <p:strVal val="#ppt_h"/>
                                          </p:val>
                                        </p:tav>
                                      </p:tavLst>
                                    </p:anim>
                                    <p:animEffect transition="in" filter="fade">
                                      <p:cBhvr>
                                        <p:cTn id="104" dur="500"/>
                                        <p:tgtEl>
                                          <p:spTgt spid="18">
                                            <p:graphicEl>
                                              <a:dgm id="{1E208F01-6EEF-4B38-AD8A-D135B429CC64}"/>
                                            </p:graphicEl>
                                          </p:spTgt>
                                        </p:tgtEl>
                                      </p:cBhvr>
                                    </p:animEffect>
                                    <p:anim calcmode="lin" valueType="num">
                                      <p:cBhvr>
                                        <p:cTn id="105" dur="500" fill="hold"/>
                                        <p:tgtEl>
                                          <p:spTgt spid="18">
                                            <p:graphicEl>
                                              <a:dgm id="{1E208F01-6EEF-4B38-AD8A-D135B429CC64}"/>
                                            </p:graphicEl>
                                          </p:spTgt>
                                        </p:tgtEl>
                                        <p:attrNameLst>
                                          <p:attrName>ppt_x</p:attrName>
                                        </p:attrNameLst>
                                      </p:cBhvr>
                                      <p:tavLst>
                                        <p:tav tm="0">
                                          <p:val>
                                            <p:fltVal val="0.5"/>
                                          </p:val>
                                        </p:tav>
                                        <p:tav tm="100000">
                                          <p:val>
                                            <p:strVal val="#ppt_x"/>
                                          </p:val>
                                        </p:tav>
                                      </p:tavLst>
                                    </p:anim>
                                    <p:anim calcmode="lin" valueType="num">
                                      <p:cBhvr>
                                        <p:cTn id="106" dur="500" fill="hold"/>
                                        <p:tgtEl>
                                          <p:spTgt spid="18">
                                            <p:graphicEl>
                                              <a:dgm id="{1E208F01-6EEF-4B38-AD8A-D135B429CC64}"/>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19">
                                            <p:graphicEl>
                                              <a:dgm id="{A23E8718-9169-4C0B-A57B-E5FDDCA43A1F}"/>
                                            </p:graphicEl>
                                          </p:spTgt>
                                        </p:tgtEl>
                                        <p:attrNameLst>
                                          <p:attrName>style.visibility</p:attrName>
                                        </p:attrNameLst>
                                      </p:cBhvr>
                                      <p:to>
                                        <p:strVal val="visible"/>
                                      </p:to>
                                    </p:set>
                                    <p:anim calcmode="lin" valueType="num">
                                      <p:cBhvr>
                                        <p:cTn id="111" dur="500" fill="hold"/>
                                        <p:tgtEl>
                                          <p:spTgt spid="19">
                                            <p:graphicEl>
                                              <a:dgm id="{A23E8718-9169-4C0B-A57B-E5FDDCA43A1F}"/>
                                            </p:graphicEl>
                                          </p:spTgt>
                                        </p:tgtEl>
                                        <p:attrNameLst>
                                          <p:attrName>ppt_w</p:attrName>
                                        </p:attrNameLst>
                                      </p:cBhvr>
                                      <p:tavLst>
                                        <p:tav tm="0">
                                          <p:val>
                                            <p:fltVal val="0"/>
                                          </p:val>
                                        </p:tav>
                                        <p:tav tm="100000">
                                          <p:val>
                                            <p:strVal val="#ppt_w"/>
                                          </p:val>
                                        </p:tav>
                                      </p:tavLst>
                                    </p:anim>
                                    <p:anim calcmode="lin" valueType="num">
                                      <p:cBhvr>
                                        <p:cTn id="112" dur="500" fill="hold"/>
                                        <p:tgtEl>
                                          <p:spTgt spid="19">
                                            <p:graphicEl>
                                              <a:dgm id="{A23E8718-9169-4C0B-A57B-E5FDDCA43A1F}"/>
                                            </p:graphicEl>
                                          </p:spTgt>
                                        </p:tgtEl>
                                        <p:attrNameLst>
                                          <p:attrName>ppt_h</p:attrName>
                                        </p:attrNameLst>
                                      </p:cBhvr>
                                      <p:tavLst>
                                        <p:tav tm="0">
                                          <p:val>
                                            <p:fltVal val="0"/>
                                          </p:val>
                                        </p:tav>
                                        <p:tav tm="100000">
                                          <p:val>
                                            <p:strVal val="#ppt_h"/>
                                          </p:val>
                                        </p:tav>
                                      </p:tavLst>
                                    </p:anim>
                                    <p:animEffect transition="in" filter="fade">
                                      <p:cBhvr>
                                        <p:cTn id="113" dur="500"/>
                                        <p:tgtEl>
                                          <p:spTgt spid="19">
                                            <p:graphicEl>
                                              <a:dgm id="{A23E8718-9169-4C0B-A57B-E5FDDCA43A1F}"/>
                                            </p:graphicEl>
                                          </p:spTgt>
                                        </p:tgtEl>
                                      </p:cBhvr>
                                    </p:animEffect>
                                    <p:anim calcmode="lin" valueType="num">
                                      <p:cBhvr>
                                        <p:cTn id="114" dur="500" fill="hold"/>
                                        <p:tgtEl>
                                          <p:spTgt spid="19">
                                            <p:graphicEl>
                                              <a:dgm id="{A23E8718-9169-4C0B-A57B-E5FDDCA43A1F}"/>
                                            </p:graphicEl>
                                          </p:spTgt>
                                        </p:tgtEl>
                                        <p:attrNameLst>
                                          <p:attrName>ppt_x</p:attrName>
                                        </p:attrNameLst>
                                      </p:cBhvr>
                                      <p:tavLst>
                                        <p:tav tm="0">
                                          <p:val>
                                            <p:fltVal val="0.5"/>
                                          </p:val>
                                        </p:tav>
                                        <p:tav tm="100000">
                                          <p:val>
                                            <p:strVal val="#ppt_x"/>
                                          </p:val>
                                        </p:tav>
                                      </p:tavLst>
                                    </p:anim>
                                    <p:anim calcmode="lin" valueType="num">
                                      <p:cBhvr>
                                        <p:cTn id="115" dur="500" fill="hold"/>
                                        <p:tgtEl>
                                          <p:spTgt spid="19">
                                            <p:graphicEl>
                                              <a:dgm id="{A23E8718-9169-4C0B-A57B-E5FDDCA43A1F}"/>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19">
                                            <p:graphicEl>
                                              <a:dgm id="{3DE8E134-5C5A-41BF-AF54-458CA37440A0}"/>
                                            </p:graphicEl>
                                          </p:spTgt>
                                        </p:tgtEl>
                                        <p:attrNameLst>
                                          <p:attrName>style.visibility</p:attrName>
                                        </p:attrNameLst>
                                      </p:cBhvr>
                                      <p:to>
                                        <p:strVal val="visible"/>
                                      </p:to>
                                    </p:set>
                                    <p:anim calcmode="lin" valueType="num">
                                      <p:cBhvr>
                                        <p:cTn id="118" dur="500" fill="hold"/>
                                        <p:tgtEl>
                                          <p:spTgt spid="19">
                                            <p:graphicEl>
                                              <a:dgm id="{3DE8E134-5C5A-41BF-AF54-458CA37440A0}"/>
                                            </p:graphicEl>
                                          </p:spTgt>
                                        </p:tgtEl>
                                        <p:attrNameLst>
                                          <p:attrName>ppt_w</p:attrName>
                                        </p:attrNameLst>
                                      </p:cBhvr>
                                      <p:tavLst>
                                        <p:tav tm="0">
                                          <p:val>
                                            <p:fltVal val="0"/>
                                          </p:val>
                                        </p:tav>
                                        <p:tav tm="100000">
                                          <p:val>
                                            <p:strVal val="#ppt_w"/>
                                          </p:val>
                                        </p:tav>
                                      </p:tavLst>
                                    </p:anim>
                                    <p:anim calcmode="lin" valueType="num">
                                      <p:cBhvr>
                                        <p:cTn id="119" dur="500" fill="hold"/>
                                        <p:tgtEl>
                                          <p:spTgt spid="19">
                                            <p:graphicEl>
                                              <a:dgm id="{3DE8E134-5C5A-41BF-AF54-458CA37440A0}"/>
                                            </p:graphicEl>
                                          </p:spTgt>
                                        </p:tgtEl>
                                        <p:attrNameLst>
                                          <p:attrName>ppt_h</p:attrName>
                                        </p:attrNameLst>
                                      </p:cBhvr>
                                      <p:tavLst>
                                        <p:tav tm="0">
                                          <p:val>
                                            <p:fltVal val="0"/>
                                          </p:val>
                                        </p:tav>
                                        <p:tav tm="100000">
                                          <p:val>
                                            <p:strVal val="#ppt_h"/>
                                          </p:val>
                                        </p:tav>
                                      </p:tavLst>
                                    </p:anim>
                                    <p:animEffect transition="in" filter="fade">
                                      <p:cBhvr>
                                        <p:cTn id="120" dur="500"/>
                                        <p:tgtEl>
                                          <p:spTgt spid="19">
                                            <p:graphicEl>
                                              <a:dgm id="{3DE8E134-5C5A-41BF-AF54-458CA37440A0}"/>
                                            </p:graphicEl>
                                          </p:spTgt>
                                        </p:tgtEl>
                                      </p:cBhvr>
                                    </p:animEffect>
                                    <p:anim calcmode="lin" valueType="num">
                                      <p:cBhvr>
                                        <p:cTn id="121" dur="500" fill="hold"/>
                                        <p:tgtEl>
                                          <p:spTgt spid="19">
                                            <p:graphicEl>
                                              <a:dgm id="{3DE8E134-5C5A-41BF-AF54-458CA37440A0}"/>
                                            </p:graphicEl>
                                          </p:spTgt>
                                        </p:tgtEl>
                                        <p:attrNameLst>
                                          <p:attrName>ppt_x</p:attrName>
                                        </p:attrNameLst>
                                      </p:cBhvr>
                                      <p:tavLst>
                                        <p:tav tm="0">
                                          <p:val>
                                            <p:fltVal val="0.5"/>
                                          </p:val>
                                        </p:tav>
                                        <p:tav tm="100000">
                                          <p:val>
                                            <p:strVal val="#ppt_x"/>
                                          </p:val>
                                        </p:tav>
                                      </p:tavLst>
                                    </p:anim>
                                    <p:anim calcmode="lin" valueType="num">
                                      <p:cBhvr>
                                        <p:cTn id="122" dur="500" fill="hold"/>
                                        <p:tgtEl>
                                          <p:spTgt spid="19">
                                            <p:graphicEl>
                                              <a:dgm id="{3DE8E134-5C5A-41BF-AF54-458CA37440A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53" presetClass="entr" presetSubtype="528" fill="hold" grpId="0" nodeType="clickEffect">
                                  <p:stCondLst>
                                    <p:cond delay="0"/>
                                  </p:stCondLst>
                                  <p:childTnLst>
                                    <p:set>
                                      <p:cBhvr>
                                        <p:cTn id="126" dur="1" fill="hold">
                                          <p:stCondLst>
                                            <p:cond delay="0"/>
                                          </p:stCondLst>
                                        </p:cTn>
                                        <p:tgtEl>
                                          <p:spTgt spid="19">
                                            <p:graphicEl>
                                              <a:dgm id="{C17B9F13-AC7C-40C6-B5C9-5BE596D6015C}"/>
                                            </p:graphicEl>
                                          </p:spTgt>
                                        </p:tgtEl>
                                        <p:attrNameLst>
                                          <p:attrName>style.visibility</p:attrName>
                                        </p:attrNameLst>
                                      </p:cBhvr>
                                      <p:to>
                                        <p:strVal val="visible"/>
                                      </p:to>
                                    </p:set>
                                    <p:anim calcmode="lin" valueType="num">
                                      <p:cBhvr>
                                        <p:cTn id="127" dur="500" fill="hold"/>
                                        <p:tgtEl>
                                          <p:spTgt spid="19">
                                            <p:graphicEl>
                                              <a:dgm id="{C17B9F13-AC7C-40C6-B5C9-5BE596D6015C}"/>
                                            </p:graphicEl>
                                          </p:spTgt>
                                        </p:tgtEl>
                                        <p:attrNameLst>
                                          <p:attrName>ppt_w</p:attrName>
                                        </p:attrNameLst>
                                      </p:cBhvr>
                                      <p:tavLst>
                                        <p:tav tm="0">
                                          <p:val>
                                            <p:fltVal val="0"/>
                                          </p:val>
                                        </p:tav>
                                        <p:tav tm="100000">
                                          <p:val>
                                            <p:strVal val="#ppt_w"/>
                                          </p:val>
                                        </p:tav>
                                      </p:tavLst>
                                    </p:anim>
                                    <p:anim calcmode="lin" valueType="num">
                                      <p:cBhvr>
                                        <p:cTn id="128" dur="500" fill="hold"/>
                                        <p:tgtEl>
                                          <p:spTgt spid="19">
                                            <p:graphicEl>
                                              <a:dgm id="{C17B9F13-AC7C-40C6-B5C9-5BE596D6015C}"/>
                                            </p:graphicEl>
                                          </p:spTgt>
                                        </p:tgtEl>
                                        <p:attrNameLst>
                                          <p:attrName>ppt_h</p:attrName>
                                        </p:attrNameLst>
                                      </p:cBhvr>
                                      <p:tavLst>
                                        <p:tav tm="0">
                                          <p:val>
                                            <p:fltVal val="0"/>
                                          </p:val>
                                        </p:tav>
                                        <p:tav tm="100000">
                                          <p:val>
                                            <p:strVal val="#ppt_h"/>
                                          </p:val>
                                        </p:tav>
                                      </p:tavLst>
                                    </p:anim>
                                    <p:animEffect transition="in" filter="fade">
                                      <p:cBhvr>
                                        <p:cTn id="129" dur="500"/>
                                        <p:tgtEl>
                                          <p:spTgt spid="19">
                                            <p:graphicEl>
                                              <a:dgm id="{C17B9F13-AC7C-40C6-B5C9-5BE596D6015C}"/>
                                            </p:graphicEl>
                                          </p:spTgt>
                                        </p:tgtEl>
                                      </p:cBhvr>
                                    </p:animEffect>
                                    <p:anim calcmode="lin" valueType="num">
                                      <p:cBhvr>
                                        <p:cTn id="130" dur="500" fill="hold"/>
                                        <p:tgtEl>
                                          <p:spTgt spid="19">
                                            <p:graphicEl>
                                              <a:dgm id="{C17B9F13-AC7C-40C6-B5C9-5BE596D6015C}"/>
                                            </p:graphicEl>
                                          </p:spTgt>
                                        </p:tgtEl>
                                        <p:attrNameLst>
                                          <p:attrName>ppt_x</p:attrName>
                                        </p:attrNameLst>
                                      </p:cBhvr>
                                      <p:tavLst>
                                        <p:tav tm="0">
                                          <p:val>
                                            <p:fltVal val="0.5"/>
                                          </p:val>
                                        </p:tav>
                                        <p:tav tm="100000">
                                          <p:val>
                                            <p:strVal val="#ppt_x"/>
                                          </p:val>
                                        </p:tav>
                                      </p:tavLst>
                                    </p:anim>
                                    <p:anim calcmode="lin" valueType="num">
                                      <p:cBhvr>
                                        <p:cTn id="131" dur="500" fill="hold"/>
                                        <p:tgtEl>
                                          <p:spTgt spid="19">
                                            <p:graphicEl>
                                              <a:dgm id="{C17B9F13-AC7C-40C6-B5C9-5BE596D6015C}"/>
                                            </p:graphicEl>
                                          </p:spTgt>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0"/>
                                  </p:stCondLst>
                                  <p:childTnLst>
                                    <p:set>
                                      <p:cBhvr>
                                        <p:cTn id="133" dur="1" fill="hold">
                                          <p:stCondLst>
                                            <p:cond delay="0"/>
                                          </p:stCondLst>
                                        </p:cTn>
                                        <p:tgtEl>
                                          <p:spTgt spid="19">
                                            <p:graphicEl>
                                              <a:dgm id="{1E208F01-6EEF-4B38-AD8A-D135B429CC64}"/>
                                            </p:graphicEl>
                                          </p:spTgt>
                                        </p:tgtEl>
                                        <p:attrNameLst>
                                          <p:attrName>style.visibility</p:attrName>
                                        </p:attrNameLst>
                                      </p:cBhvr>
                                      <p:to>
                                        <p:strVal val="visible"/>
                                      </p:to>
                                    </p:set>
                                    <p:anim calcmode="lin" valueType="num">
                                      <p:cBhvr>
                                        <p:cTn id="134" dur="500" fill="hold"/>
                                        <p:tgtEl>
                                          <p:spTgt spid="19">
                                            <p:graphicEl>
                                              <a:dgm id="{1E208F01-6EEF-4B38-AD8A-D135B429CC64}"/>
                                            </p:graphicEl>
                                          </p:spTgt>
                                        </p:tgtEl>
                                        <p:attrNameLst>
                                          <p:attrName>ppt_w</p:attrName>
                                        </p:attrNameLst>
                                      </p:cBhvr>
                                      <p:tavLst>
                                        <p:tav tm="0">
                                          <p:val>
                                            <p:fltVal val="0"/>
                                          </p:val>
                                        </p:tav>
                                        <p:tav tm="100000">
                                          <p:val>
                                            <p:strVal val="#ppt_w"/>
                                          </p:val>
                                        </p:tav>
                                      </p:tavLst>
                                    </p:anim>
                                    <p:anim calcmode="lin" valueType="num">
                                      <p:cBhvr>
                                        <p:cTn id="135" dur="500" fill="hold"/>
                                        <p:tgtEl>
                                          <p:spTgt spid="19">
                                            <p:graphicEl>
                                              <a:dgm id="{1E208F01-6EEF-4B38-AD8A-D135B429CC64}"/>
                                            </p:graphicEl>
                                          </p:spTgt>
                                        </p:tgtEl>
                                        <p:attrNameLst>
                                          <p:attrName>ppt_h</p:attrName>
                                        </p:attrNameLst>
                                      </p:cBhvr>
                                      <p:tavLst>
                                        <p:tav tm="0">
                                          <p:val>
                                            <p:fltVal val="0"/>
                                          </p:val>
                                        </p:tav>
                                        <p:tav tm="100000">
                                          <p:val>
                                            <p:strVal val="#ppt_h"/>
                                          </p:val>
                                        </p:tav>
                                      </p:tavLst>
                                    </p:anim>
                                    <p:animEffect transition="in" filter="fade">
                                      <p:cBhvr>
                                        <p:cTn id="136" dur="500"/>
                                        <p:tgtEl>
                                          <p:spTgt spid="19">
                                            <p:graphicEl>
                                              <a:dgm id="{1E208F01-6EEF-4B38-AD8A-D135B429CC64}"/>
                                            </p:graphicEl>
                                          </p:spTgt>
                                        </p:tgtEl>
                                      </p:cBhvr>
                                    </p:animEffect>
                                    <p:anim calcmode="lin" valueType="num">
                                      <p:cBhvr>
                                        <p:cTn id="137" dur="500" fill="hold"/>
                                        <p:tgtEl>
                                          <p:spTgt spid="19">
                                            <p:graphicEl>
                                              <a:dgm id="{1E208F01-6EEF-4B38-AD8A-D135B429CC64}"/>
                                            </p:graphicEl>
                                          </p:spTgt>
                                        </p:tgtEl>
                                        <p:attrNameLst>
                                          <p:attrName>ppt_x</p:attrName>
                                        </p:attrNameLst>
                                      </p:cBhvr>
                                      <p:tavLst>
                                        <p:tav tm="0">
                                          <p:val>
                                            <p:fltVal val="0.5"/>
                                          </p:val>
                                        </p:tav>
                                        <p:tav tm="100000">
                                          <p:val>
                                            <p:strVal val="#ppt_x"/>
                                          </p:val>
                                        </p:tav>
                                      </p:tavLst>
                                    </p:anim>
                                    <p:anim calcmode="lin" valueType="num">
                                      <p:cBhvr>
                                        <p:cTn id="138" dur="500" fill="hold"/>
                                        <p:tgtEl>
                                          <p:spTgt spid="19">
                                            <p:graphicEl>
                                              <a:dgm id="{1E208F01-6EEF-4B38-AD8A-D135B429CC64}"/>
                                            </p:graphicEl>
                                          </p:spTgt>
                                        </p:tgtEl>
                                        <p:attrNameLst>
                                          <p:attrName>ppt_y</p:attrName>
                                        </p:attrNameLst>
                                      </p:cBhvr>
                                      <p:tavLst>
                                        <p:tav tm="0">
                                          <p:val>
                                            <p:fltVal val="0.5"/>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4">
                                            <p:graphicEl>
                                              <a:dgm id="{318A6607-D1FF-4C78-A1D7-334EFF27C293}"/>
                                            </p:graphicEl>
                                          </p:spTgt>
                                        </p:tgtEl>
                                        <p:attrNameLst>
                                          <p:attrName>style.visibility</p:attrName>
                                        </p:attrNameLst>
                                      </p:cBhvr>
                                      <p:to>
                                        <p:strVal val="visible"/>
                                      </p:to>
                                    </p:set>
                                    <p:anim calcmode="lin" valueType="num">
                                      <p:cBhvr>
                                        <p:cTn id="143" dur="500" fill="hold"/>
                                        <p:tgtEl>
                                          <p:spTgt spid="4">
                                            <p:graphicEl>
                                              <a:dgm id="{318A6607-D1FF-4C78-A1D7-334EFF27C293}"/>
                                            </p:graphicEl>
                                          </p:spTgt>
                                        </p:tgtEl>
                                        <p:attrNameLst>
                                          <p:attrName>ppt_w</p:attrName>
                                        </p:attrNameLst>
                                      </p:cBhvr>
                                      <p:tavLst>
                                        <p:tav tm="0">
                                          <p:val>
                                            <p:fltVal val="0"/>
                                          </p:val>
                                        </p:tav>
                                        <p:tav tm="100000">
                                          <p:val>
                                            <p:strVal val="#ppt_w"/>
                                          </p:val>
                                        </p:tav>
                                      </p:tavLst>
                                    </p:anim>
                                    <p:anim calcmode="lin" valueType="num">
                                      <p:cBhvr>
                                        <p:cTn id="144" dur="500" fill="hold"/>
                                        <p:tgtEl>
                                          <p:spTgt spid="4">
                                            <p:graphicEl>
                                              <a:dgm id="{318A6607-D1FF-4C78-A1D7-334EFF27C293}"/>
                                            </p:graphicEl>
                                          </p:spTgt>
                                        </p:tgtEl>
                                        <p:attrNameLst>
                                          <p:attrName>ppt_h</p:attrName>
                                        </p:attrNameLst>
                                      </p:cBhvr>
                                      <p:tavLst>
                                        <p:tav tm="0">
                                          <p:val>
                                            <p:fltVal val="0"/>
                                          </p:val>
                                        </p:tav>
                                        <p:tav tm="100000">
                                          <p:val>
                                            <p:strVal val="#ppt_h"/>
                                          </p:val>
                                        </p:tav>
                                      </p:tavLst>
                                    </p:anim>
                                    <p:animEffect transition="in" filter="fade">
                                      <p:cBhvr>
                                        <p:cTn id="145" dur="500"/>
                                        <p:tgtEl>
                                          <p:spTgt spid="4">
                                            <p:graphicEl>
                                              <a:dgm id="{318A6607-D1FF-4C78-A1D7-334EFF27C293}"/>
                                            </p:graphicEl>
                                          </p:spTgt>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4">
                                            <p:graphicEl>
                                              <a:dgm id="{1794F8BF-23C8-4B69-818F-80202FA55A51}"/>
                                            </p:graphicEl>
                                          </p:spTgt>
                                        </p:tgtEl>
                                        <p:attrNameLst>
                                          <p:attrName>style.visibility</p:attrName>
                                        </p:attrNameLst>
                                      </p:cBhvr>
                                      <p:to>
                                        <p:strVal val="visible"/>
                                      </p:to>
                                    </p:set>
                                    <p:animEffect transition="in" filter="wipe(left)">
                                      <p:cBhvr>
                                        <p:cTn id="148" dur="500"/>
                                        <p:tgtEl>
                                          <p:spTgt spid="4">
                                            <p:graphicEl>
                                              <a:dgm id="{1794F8BF-23C8-4B69-818F-80202FA55A51}"/>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21"/>
                                        </p:tgtEl>
                                        <p:attrNameLst>
                                          <p:attrName>style.visibility</p:attrName>
                                        </p:attrNameLst>
                                      </p:cBhvr>
                                      <p:to>
                                        <p:strVal val="visible"/>
                                      </p:to>
                                    </p:set>
                                    <p:anim calcmode="lin" valueType="num">
                                      <p:cBhvr>
                                        <p:cTn id="153" dur="500" fill="hold"/>
                                        <p:tgtEl>
                                          <p:spTgt spid="21"/>
                                        </p:tgtEl>
                                        <p:attrNameLst>
                                          <p:attrName>ppt_x</p:attrName>
                                        </p:attrNameLst>
                                      </p:cBhvr>
                                      <p:tavLst>
                                        <p:tav tm="0">
                                          <p:val>
                                            <p:strVal val="#ppt_x-#ppt_w/2"/>
                                          </p:val>
                                        </p:tav>
                                        <p:tav tm="100000">
                                          <p:val>
                                            <p:strVal val="#ppt_x"/>
                                          </p:val>
                                        </p:tav>
                                      </p:tavLst>
                                    </p:anim>
                                    <p:anim calcmode="lin" valueType="num">
                                      <p:cBhvr>
                                        <p:cTn id="154" dur="500" fill="hold"/>
                                        <p:tgtEl>
                                          <p:spTgt spid="21"/>
                                        </p:tgtEl>
                                        <p:attrNameLst>
                                          <p:attrName>ppt_y</p:attrName>
                                        </p:attrNameLst>
                                      </p:cBhvr>
                                      <p:tavLst>
                                        <p:tav tm="0">
                                          <p:val>
                                            <p:strVal val="#ppt_y"/>
                                          </p:val>
                                        </p:tav>
                                        <p:tav tm="100000">
                                          <p:val>
                                            <p:strVal val="#ppt_y"/>
                                          </p:val>
                                        </p:tav>
                                      </p:tavLst>
                                    </p:anim>
                                    <p:anim calcmode="lin" valueType="num">
                                      <p:cBhvr>
                                        <p:cTn id="155" dur="500" fill="hold"/>
                                        <p:tgtEl>
                                          <p:spTgt spid="21"/>
                                        </p:tgtEl>
                                        <p:attrNameLst>
                                          <p:attrName>ppt_w</p:attrName>
                                        </p:attrNameLst>
                                      </p:cBhvr>
                                      <p:tavLst>
                                        <p:tav tm="0">
                                          <p:val>
                                            <p:fltVal val="0"/>
                                          </p:val>
                                        </p:tav>
                                        <p:tav tm="100000">
                                          <p:val>
                                            <p:strVal val="#ppt_w"/>
                                          </p:val>
                                        </p:tav>
                                      </p:tavLst>
                                    </p:anim>
                                    <p:anim calcmode="lin" valueType="num">
                                      <p:cBhvr>
                                        <p:cTn id="156" dur="500" fill="hold"/>
                                        <p:tgtEl>
                                          <p:spTgt spid="21"/>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14" presetClass="entr" presetSubtype="10" fill="hold" grpId="0" nodeType="afterEffect">
                                  <p:stCondLst>
                                    <p:cond delay="0"/>
                                  </p:stCondLst>
                                  <p:childTnLst>
                                    <p:set>
                                      <p:cBhvr>
                                        <p:cTn id="159" dur="1" fill="hold">
                                          <p:stCondLst>
                                            <p:cond delay="0"/>
                                          </p:stCondLst>
                                        </p:cTn>
                                        <p:tgtEl>
                                          <p:spTgt spid="12">
                                            <p:graphicEl>
                                              <a:dgm id="{28ACD93C-6BD1-4B16-BAFB-D252C857CD17}"/>
                                            </p:graphicEl>
                                          </p:spTgt>
                                        </p:tgtEl>
                                        <p:attrNameLst>
                                          <p:attrName>style.visibility</p:attrName>
                                        </p:attrNameLst>
                                      </p:cBhvr>
                                      <p:to>
                                        <p:strVal val="visible"/>
                                      </p:to>
                                    </p:set>
                                    <p:animEffect transition="in" filter="randombar(horizontal)">
                                      <p:cBhvr>
                                        <p:cTn id="160" dur="500"/>
                                        <p:tgtEl>
                                          <p:spTgt spid="12">
                                            <p:graphicEl>
                                              <a:dgm id="{28ACD93C-6BD1-4B16-BAFB-D252C857CD17}"/>
                                            </p:graphicEl>
                                          </p:spTgt>
                                        </p:tgtEl>
                                      </p:cBhvr>
                                    </p:animEffect>
                                  </p:childTnLst>
                                </p:cTn>
                              </p:par>
                              <p:par>
                                <p:cTn id="161" presetID="14" presetClass="entr" presetSubtype="10" fill="hold" grpId="0" nodeType="withEffect">
                                  <p:stCondLst>
                                    <p:cond delay="0"/>
                                  </p:stCondLst>
                                  <p:childTnLst>
                                    <p:set>
                                      <p:cBhvr>
                                        <p:cTn id="162" dur="1" fill="hold">
                                          <p:stCondLst>
                                            <p:cond delay="0"/>
                                          </p:stCondLst>
                                        </p:cTn>
                                        <p:tgtEl>
                                          <p:spTgt spid="12">
                                            <p:graphicEl>
                                              <a:dgm id="{7083D534-8D29-414B-85A7-5C218A4EAD21}"/>
                                            </p:graphicEl>
                                          </p:spTgt>
                                        </p:tgtEl>
                                        <p:attrNameLst>
                                          <p:attrName>style.visibility</p:attrName>
                                        </p:attrNameLst>
                                      </p:cBhvr>
                                      <p:to>
                                        <p:strVal val="visible"/>
                                      </p:to>
                                    </p:set>
                                    <p:animEffect transition="in" filter="randombar(horizontal)">
                                      <p:cBhvr>
                                        <p:cTn id="163" dur="500"/>
                                        <p:tgtEl>
                                          <p:spTgt spid="12">
                                            <p:graphicEl>
                                              <a:dgm id="{7083D534-8D29-414B-85A7-5C218A4EAD21}"/>
                                            </p:graphicEl>
                                          </p:spTgt>
                                        </p:tgtEl>
                                      </p:cBhvr>
                                    </p:animEffect>
                                  </p:childTnLst>
                                </p:cTn>
                              </p:par>
                            </p:childTnLst>
                          </p:cTn>
                        </p:par>
                      </p:childTnLst>
                    </p:cTn>
                  </p:par>
                  <p:par>
                    <p:cTn id="164" fill="hold">
                      <p:stCondLst>
                        <p:cond delay="indefinite"/>
                      </p:stCondLst>
                      <p:childTnLst>
                        <p:par>
                          <p:cTn id="165" fill="hold">
                            <p:stCondLst>
                              <p:cond delay="0"/>
                            </p:stCondLst>
                            <p:childTnLst>
                              <p:par>
                                <p:cTn id="166" presetID="14" presetClass="entr" presetSubtype="10" fill="hold" grpId="0" nodeType="clickEffect">
                                  <p:stCondLst>
                                    <p:cond delay="0"/>
                                  </p:stCondLst>
                                  <p:childTnLst>
                                    <p:set>
                                      <p:cBhvr>
                                        <p:cTn id="167" dur="1" fill="hold">
                                          <p:stCondLst>
                                            <p:cond delay="0"/>
                                          </p:stCondLst>
                                        </p:cTn>
                                        <p:tgtEl>
                                          <p:spTgt spid="12">
                                            <p:graphicEl>
                                              <a:dgm id="{348BBE99-0667-4E04-B0BB-3CFAEA28D657}"/>
                                            </p:graphicEl>
                                          </p:spTgt>
                                        </p:tgtEl>
                                        <p:attrNameLst>
                                          <p:attrName>style.visibility</p:attrName>
                                        </p:attrNameLst>
                                      </p:cBhvr>
                                      <p:to>
                                        <p:strVal val="visible"/>
                                      </p:to>
                                    </p:set>
                                    <p:animEffect transition="in" filter="randombar(horizontal)">
                                      <p:cBhvr>
                                        <p:cTn id="168" dur="500"/>
                                        <p:tgtEl>
                                          <p:spTgt spid="12">
                                            <p:graphicEl>
                                              <a:dgm id="{348BBE99-0667-4E04-B0BB-3CFAEA28D657}"/>
                                            </p:graphicEl>
                                          </p:spTgt>
                                        </p:tgtEl>
                                      </p:cBhvr>
                                    </p:animEffect>
                                  </p:childTnLst>
                                </p:cTn>
                              </p:par>
                              <p:par>
                                <p:cTn id="169" presetID="14" presetClass="entr" presetSubtype="10" fill="hold" grpId="0" nodeType="withEffect">
                                  <p:stCondLst>
                                    <p:cond delay="0"/>
                                  </p:stCondLst>
                                  <p:childTnLst>
                                    <p:set>
                                      <p:cBhvr>
                                        <p:cTn id="170" dur="1" fill="hold">
                                          <p:stCondLst>
                                            <p:cond delay="0"/>
                                          </p:stCondLst>
                                        </p:cTn>
                                        <p:tgtEl>
                                          <p:spTgt spid="12">
                                            <p:graphicEl>
                                              <a:dgm id="{252E8EAC-3B5A-4857-AA5F-944C71B92D40}"/>
                                            </p:graphicEl>
                                          </p:spTgt>
                                        </p:tgtEl>
                                        <p:attrNameLst>
                                          <p:attrName>style.visibility</p:attrName>
                                        </p:attrNameLst>
                                      </p:cBhvr>
                                      <p:to>
                                        <p:strVal val="visible"/>
                                      </p:to>
                                    </p:set>
                                    <p:animEffect transition="in" filter="randombar(horizontal)">
                                      <p:cBhvr>
                                        <p:cTn id="171" dur="500"/>
                                        <p:tgtEl>
                                          <p:spTgt spid="12">
                                            <p:graphicEl>
                                              <a:dgm id="{252E8EAC-3B5A-4857-AA5F-944C71B92D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Graphic spid="4" grpId="0" uiExpand="1">
        <p:bldSub>
          <a:bldDgm bld="one"/>
        </p:bldSub>
      </p:bldGraphic>
      <p:bldGraphic spid="12" grpId="0">
        <p:bldSub>
          <a:bldDgm bld="one"/>
        </p:bldSub>
      </p:bldGraphic>
      <p:bldGraphic spid="14" grpId="0">
        <p:bldSub>
          <a:bldDgm bld="one"/>
        </p:bldSub>
      </p:bldGraphic>
      <p:bldGraphic spid="15" grpId="0">
        <p:bldSub>
          <a:bldDgm bld="one"/>
        </p:bldSub>
      </p:bldGraphic>
      <p:bldGraphic spid="17" grpId="0">
        <p:bldSub>
          <a:bldDgm bld="one"/>
        </p:bldSub>
      </p:bldGraphic>
      <p:bldGraphic spid="18" grpId="0">
        <p:bldSub>
          <a:bldDgm bld="one"/>
        </p:bldSub>
      </p:bldGraphic>
      <p:bldGraphic spid="1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77D7A08-F72C-4D88-B5CA-8A1EEE96BBE8}"/>
              </a:ext>
            </a:extLst>
          </p:cNvPr>
          <p:cNvSpPr txBox="1"/>
          <p:nvPr/>
        </p:nvSpPr>
        <p:spPr>
          <a:xfrm>
            <a:off x="538842" y="126877"/>
            <a:ext cx="5419987" cy="646331"/>
          </a:xfrm>
          <a:prstGeom prst="rect">
            <a:avLst/>
          </a:prstGeom>
          <a:noFill/>
        </p:spPr>
        <p:txBody>
          <a:bodyPr wrap="square">
            <a:spAutoFit/>
            <a:scene3d>
              <a:camera prst="orthographicFront"/>
              <a:lightRig rig="chilly" dir="t"/>
            </a:scene3d>
            <a:sp3d extrusionH="57150">
              <a:bevelT w="38100" h="38100" prst="angle"/>
            </a:sp3d>
          </a:bodyPr>
          <a:lstStyle/>
          <a:p>
            <a:pPr algn="dist"/>
            <a:r>
              <a:rPr lang="ja-JP" altLang="en-US" sz="3600" b="1" dirty="0">
                <a:ln w="0"/>
                <a:gradFill flip="none" rotWithShape="1">
                  <a:gsLst>
                    <a:gs pos="0">
                      <a:srgbClr val="8B8335"/>
                    </a:gs>
                    <a:gs pos="48000">
                      <a:srgbClr val="988F3A"/>
                    </a:gs>
                    <a:gs pos="100000">
                      <a:srgbClr val="C8C06F"/>
                    </a:gs>
                  </a:gsLst>
                  <a:lin ang="5400000" scaled="1"/>
                  <a:tileRect/>
                </a:gradFill>
                <a:effectLst>
                  <a:outerShdw blurRad="50800" dist="12700" dir="5400000" algn="ctr" rotWithShape="0">
                    <a:schemeClr val="tx1"/>
                  </a:outerShdw>
                </a:effectLst>
              </a:rPr>
              <a:t>赦しについての議論</a:t>
            </a:r>
            <a:endParaRPr lang="es-ES" sz="3600" b="1" dirty="0">
              <a:ln w="0"/>
              <a:gradFill flip="none" rotWithShape="1">
                <a:gsLst>
                  <a:gs pos="0">
                    <a:srgbClr val="8B8335"/>
                  </a:gs>
                  <a:gs pos="48000">
                    <a:srgbClr val="988F3A"/>
                  </a:gs>
                  <a:gs pos="100000">
                    <a:srgbClr val="C8C06F"/>
                  </a:gs>
                </a:gsLst>
                <a:lin ang="5400000" scaled="1"/>
                <a:tileRect/>
              </a:gradFill>
              <a:effectLst>
                <a:outerShdw blurRad="50800" dist="12700" dir="5400000" algn="ctr" rotWithShape="0">
                  <a:schemeClr val="tx1"/>
                </a:outerShdw>
              </a:effectLst>
            </a:endParaRPr>
          </a:p>
        </p:txBody>
      </p:sp>
      <p:sp>
        <p:nvSpPr>
          <p:cNvPr id="5" name="CuadroTexto 4">
            <a:extLst>
              <a:ext uri="{FF2B5EF4-FFF2-40B4-BE49-F238E27FC236}">
                <a16:creationId xmlns:a16="http://schemas.microsoft.com/office/drawing/2014/main" xmlns="" id="{DA7FFEBC-F6B6-4D94-B20A-E5842819CE1C}"/>
              </a:ext>
            </a:extLst>
          </p:cNvPr>
          <p:cNvSpPr txBox="1"/>
          <p:nvPr/>
        </p:nvSpPr>
        <p:spPr>
          <a:xfrm>
            <a:off x="268398" y="870650"/>
            <a:ext cx="6002139" cy="1077218"/>
          </a:xfrm>
          <a:prstGeom prst="rect">
            <a:avLst/>
          </a:prstGeom>
          <a:noFill/>
        </p:spPr>
        <p:txBody>
          <a:bodyPr wrap="square">
            <a:spAutoFit/>
            <a:scene3d>
              <a:camera prst="orthographicFront"/>
              <a:lightRig rig="threePt" dir="t"/>
            </a:scene3d>
            <a:sp3d extrusionH="57150">
              <a:bevelT w="38100" h="38100"/>
            </a:sp3d>
          </a:bodyPr>
          <a:lstStyle/>
          <a:p>
            <a:pPr algn="r"/>
            <a:r>
              <a:rPr lang="ja-JP" altLang="en-US" sz="16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あなたがたは、もはや、むなしい供え物を携えてきてはならない。薫香は、わたしの忌みきらうものだ。新月、安息日、また会衆を呼び集めること－わたしは不義と聖会とに耐えられない。　イザヤ書</a:t>
            </a:r>
            <a:r>
              <a:rPr lang="en-US" altLang="ja-JP" sz="16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1</a:t>
            </a:r>
            <a:r>
              <a:rPr lang="ja-JP" altLang="en-US" sz="16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章</a:t>
            </a:r>
            <a:r>
              <a:rPr lang="en-US" altLang="ja-JP" sz="16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13</a:t>
            </a:r>
            <a:r>
              <a:rPr lang="ja-JP" altLang="en-US" sz="16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節</a:t>
            </a:r>
            <a:endParaRPr lang="es-ES" sz="16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EE6EDA87-0A7C-4507-9166-E9BE95109CB4}"/>
              </a:ext>
            </a:extLst>
          </p:cNvPr>
          <p:cNvSpPr txBox="1"/>
          <p:nvPr/>
        </p:nvSpPr>
        <p:spPr>
          <a:xfrm>
            <a:off x="2536568" y="2466650"/>
            <a:ext cx="6376104" cy="2462213"/>
          </a:xfrm>
          <a:prstGeom prst="rect">
            <a:avLst/>
          </a:prstGeom>
          <a:noFill/>
        </p:spPr>
        <p:txBody>
          <a:bodyPr wrap="square" rtlCol="0">
            <a:spAutoFit/>
          </a:bodyPr>
          <a:lstStyle/>
          <a:p>
            <a:pPr>
              <a:spcBef>
                <a:spcPts val="600"/>
              </a:spcBef>
            </a:pPr>
            <a:r>
              <a:rPr lang="ja-JP" altLang="en-US" b="1" dirty="0">
                <a:effectLst>
                  <a:outerShdw blurRad="38100" dist="38100" dir="2700000" algn="tl">
                    <a:srgbClr val="000000">
                      <a:alpha val="43137"/>
                    </a:srgbClr>
                  </a:outerShdw>
                </a:effectLst>
              </a:rPr>
              <a:t>彼らは犠牲を捧げ、手を上げて神に祈っていましたが、彼らは外見を維持しているだけでした。彼らの手は血に染まっていました（</a:t>
            </a:r>
            <a:r>
              <a:rPr lang="en-US" altLang="ja-JP" b="1" dirty="0">
                <a:effectLst>
                  <a:outerShdw blurRad="38100" dist="38100" dir="2700000" algn="tl">
                    <a:srgbClr val="000000">
                      <a:alpha val="43137"/>
                    </a:srgbClr>
                  </a:outerShdw>
                </a:effectLst>
              </a:rPr>
              <a:t>16</a:t>
            </a:r>
            <a:r>
              <a:rPr lang="ja-JP" altLang="en-US" b="1" dirty="0">
                <a:effectLst>
                  <a:outerShdw blurRad="38100" dist="38100" dir="2700000" algn="tl">
                    <a:srgbClr val="000000">
                      <a:alpha val="43137"/>
                    </a:srgbClr>
                  </a:outerShdw>
                </a:effectLst>
              </a:rPr>
              <a:t>節） なぜなら、彼らは暴力的で、弱い者には不公平だったからです（</a:t>
            </a:r>
            <a:r>
              <a:rPr lang="en-US" altLang="ja-JP" b="1" dirty="0">
                <a:effectLst>
                  <a:outerShdw blurRad="38100" dist="38100" dir="2700000" algn="tl">
                    <a:srgbClr val="000000">
                      <a:alpha val="43137"/>
                    </a:srgbClr>
                  </a:outerShdw>
                </a:effectLst>
              </a:rPr>
              <a:t>17</a:t>
            </a:r>
            <a:r>
              <a:rPr lang="ja-JP" altLang="en-US" b="1" dirty="0">
                <a:effectLst>
                  <a:outerShdw blurRad="38100" dist="38100" dir="2700000" algn="tl">
                    <a:srgbClr val="000000">
                      <a:alpha val="43137"/>
                    </a:srgbClr>
                  </a:outerShdw>
                </a:effectLst>
              </a:rPr>
              <a:t>節）。</a:t>
            </a:r>
            <a:endParaRPr lang="en-US" altLang="ja-JP" b="1" dirty="0">
              <a:effectLst>
                <a:outerShdw blurRad="38100" dist="38100" dir="2700000" algn="tl">
                  <a:srgbClr val="000000">
                    <a:alpha val="43137"/>
                  </a:srgbClr>
                </a:outerShdw>
              </a:effectLst>
            </a:endParaRPr>
          </a:p>
          <a:p>
            <a:pPr>
              <a:spcBef>
                <a:spcPts val="600"/>
              </a:spcBef>
            </a:pPr>
            <a:r>
              <a:rPr lang="ja-JP" altLang="en-US" b="1" dirty="0">
                <a:effectLst>
                  <a:outerShdw blurRad="38100" dist="38100" dir="2700000" algn="tl">
                    <a:srgbClr val="000000">
                      <a:alpha val="43137"/>
                    </a:srgbClr>
                  </a:outerShdw>
                </a:effectLst>
              </a:rPr>
              <a:t>彼らの儀式には悔い改めがありませんでした。 彼らは行動は浅はかだったので、神は彼らを罪とみなされました。</a:t>
            </a:r>
          </a:p>
          <a:p>
            <a:pPr>
              <a:spcBef>
                <a:spcPts val="600"/>
              </a:spcBef>
            </a:pPr>
            <a:r>
              <a:rPr lang="ja-JP" altLang="en-US" b="1" dirty="0">
                <a:effectLst>
                  <a:outerShdw blurRad="38100" dist="38100" dir="2700000" algn="tl">
                    <a:srgbClr val="000000">
                      <a:alpha val="43137"/>
                    </a:srgbClr>
                  </a:outerShdw>
                </a:effectLst>
              </a:rPr>
              <a:t>神の民は同じ過ちを数回繰り返しました（マタ</a:t>
            </a:r>
            <a:r>
              <a:rPr lang="en-US" altLang="ja-JP" b="1" dirty="0">
                <a:effectLst>
                  <a:outerShdw blurRad="38100" dist="38100" dir="2700000" algn="tl">
                    <a:srgbClr val="000000">
                      <a:alpha val="43137"/>
                    </a:srgbClr>
                  </a:outerShdw>
                </a:effectLst>
              </a:rPr>
              <a:t>23</a:t>
            </a:r>
            <a:r>
              <a:rPr lang="ja-JP" altLang="en-US" b="1" dirty="0">
                <a:effectLst>
                  <a:outerShdw blurRad="38100" dist="38100" dir="2700000" algn="tl">
                    <a:srgbClr val="000000">
                      <a:alpha val="43137"/>
                    </a:srgbClr>
                  </a:outerShdw>
                </a:effectLst>
              </a:rPr>
              <a:t>：</a:t>
            </a:r>
            <a:r>
              <a:rPr lang="en-US" altLang="ja-JP" b="1" dirty="0">
                <a:effectLst>
                  <a:outerShdw blurRad="38100" dist="38100" dir="2700000" algn="tl">
                    <a:srgbClr val="000000">
                      <a:alpha val="43137"/>
                    </a:srgbClr>
                  </a:outerShdw>
                </a:effectLst>
              </a:rPr>
              <a:t>23-28</a:t>
            </a:r>
            <a:r>
              <a:rPr lang="ja-JP" altLang="en-US" b="1" dirty="0">
                <a:effectLst>
                  <a:outerShdw blurRad="38100" dist="38100" dir="2700000" algn="tl">
                    <a:srgbClr val="000000">
                      <a:alpha val="43137"/>
                    </a:srgbClr>
                  </a:outerShdw>
                </a:effectLst>
              </a:rPr>
              <a:t>）。 同じ過ちを繰り返すことに注意する必要があります。</a:t>
            </a:r>
            <a:endParaRPr lang="es-ES" b="1"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CCF49A02-B1E6-4D34-9A5B-F635B3335A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82246" y="302079"/>
            <a:ext cx="2429840" cy="1368000"/>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xmlns="" id="{27B4D189-83CF-488A-8948-CA1C4837AAD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31328" y="2535795"/>
            <a:ext cx="2170479" cy="24968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xmlns="" id="{B8844E1A-5423-442C-8E4E-F97433979369}"/>
              </a:ext>
            </a:extLst>
          </p:cNvPr>
          <p:cNvSpPr txBox="1"/>
          <p:nvPr/>
        </p:nvSpPr>
        <p:spPr>
          <a:xfrm>
            <a:off x="231328" y="2040074"/>
            <a:ext cx="9026435" cy="369332"/>
          </a:xfrm>
          <a:prstGeom prst="rect">
            <a:avLst/>
          </a:prstGeom>
          <a:noFill/>
        </p:spPr>
        <p:txBody>
          <a:bodyPr wrap="square">
            <a:spAutoFit/>
          </a:bodyPr>
          <a:lstStyle/>
          <a:p>
            <a:pPr>
              <a:spcBef>
                <a:spcPts val="600"/>
              </a:spcBef>
            </a:pPr>
            <a:r>
              <a:rPr lang="ja-JP" altLang="en-US" b="1" dirty="0">
                <a:effectLst>
                  <a:outerShdw blurRad="38100" dist="38100" dir="2700000" algn="tl">
                    <a:srgbClr val="000000">
                      <a:alpha val="43137"/>
                    </a:srgbClr>
                  </a:outerShdw>
                </a:effectLst>
              </a:rPr>
              <a:t>神様が命じられたものが、どうして罪（咎）になってしまうのでしょうか？</a:t>
            </a:r>
          </a:p>
        </p:txBody>
      </p:sp>
    </p:spTree>
    <p:extLst>
      <p:ext uri="{BB962C8B-B14F-4D97-AF65-F5344CB8AC3E}">
        <p14:creationId xmlns:p14="http://schemas.microsoft.com/office/powerpoint/2010/main" val="39813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1" dur="1000" fill="hold"/>
                                        <p:tgtEl>
                                          <p:spTgt spid="10"/>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1000"/>
                                        <p:tgtEl>
                                          <p:spTgt spid="8"/>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wipe(left)">
                                      <p:cBhvr>
                                        <p:cTn id="44" dur="5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wipe(left)">
                                      <p:cBhvr>
                                        <p:cTn id="49" dur="500"/>
                                        <p:tgtEl>
                                          <p:spTgt spid="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Effect transition="in" filter="wipe(left)">
                                      <p:cBhvr>
                                        <p:cTn id="5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1B5BBF9-2859-4ADB-9B23-263B973E946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81456" y="1902279"/>
            <a:ext cx="2711303" cy="3313096"/>
          </a:xfrm>
          <a:prstGeom prst="rect">
            <a:avLst/>
          </a:prstGeom>
        </p:spPr>
      </p:pic>
      <p:sp>
        <p:nvSpPr>
          <p:cNvPr id="3" name="CuadroTexto 2">
            <a:extLst>
              <a:ext uri="{FF2B5EF4-FFF2-40B4-BE49-F238E27FC236}">
                <a16:creationId xmlns:a16="http://schemas.microsoft.com/office/drawing/2014/main" xmlns="" id="{92E3F26E-1D3D-498B-903B-EF11B7E6EB76}"/>
              </a:ext>
            </a:extLst>
          </p:cNvPr>
          <p:cNvSpPr txBox="1"/>
          <p:nvPr/>
        </p:nvSpPr>
        <p:spPr>
          <a:xfrm>
            <a:off x="2057400" y="148870"/>
            <a:ext cx="5249636" cy="646331"/>
          </a:xfrm>
          <a:prstGeom prst="rect">
            <a:avLst/>
          </a:prstGeom>
          <a:noFill/>
        </p:spPr>
        <p:txBody>
          <a:bodyPr wrap="square">
            <a:spAutoFit/>
          </a:bodyPr>
          <a:lstStyle/>
          <a:p>
            <a:pPr algn="dist"/>
            <a:r>
              <a:rPr lang="ja-JP" altLang="en-US" sz="3600" b="1" spc="300" dirty="0">
                <a:ln w="6600">
                  <a:solidFill>
                    <a:srgbClr val="FFD9D9"/>
                  </a:solidFill>
                  <a:prstDash val="solid"/>
                </a:ln>
                <a:solidFill>
                  <a:srgbClr val="C00000"/>
                </a:solidFill>
                <a:effectLst>
                  <a:outerShdw dist="38100" dir="2700000" algn="tl" rotWithShape="0">
                    <a:schemeClr val="bg1"/>
                  </a:outerShdw>
                </a:effectLst>
              </a:rPr>
              <a:t>食うか食われるか</a:t>
            </a:r>
            <a:endParaRPr lang="es-ES" sz="3600" b="1" spc="300" dirty="0">
              <a:ln w="6600">
                <a:solidFill>
                  <a:srgbClr val="FFD9D9"/>
                </a:solidFill>
                <a:prstDash val="solid"/>
              </a:ln>
              <a:solidFill>
                <a:srgbClr val="C00000"/>
              </a:solidFill>
              <a:effectLst>
                <a:outerShdw dist="38100" dir="2700000" algn="tl" rotWithShape="0">
                  <a:schemeClr val="bg1"/>
                </a:outerShdw>
              </a:effectLst>
            </a:endParaRPr>
          </a:p>
        </p:txBody>
      </p:sp>
      <p:sp>
        <p:nvSpPr>
          <p:cNvPr id="5" name="CuadroTexto 4">
            <a:extLst>
              <a:ext uri="{FF2B5EF4-FFF2-40B4-BE49-F238E27FC236}">
                <a16:creationId xmlns:a16="http://schemas.microsoft.com/office/drawing/2014/main" xmlns="" id="{2F65F0AC-6F42-4361-90FA-32D8EE4EBA3E}"/>
              </a:ext>
            </a:extLst>
          </p:cNvPr>
          <p:cNvSpPr txBox="1"/>
          <p:nvPr/>
        </p:nvSpPr>
        <p:spPr>
          <a:xfrm>
            <a:off x="458014" y="844406"/>
            <a:ext cx="8227968" cy="830997"/>
          </a:xfrm>
          <a:prstGeom prst="rect">
            <a:avLst/>
          </a:prstGeom>
          <a:noFill/>
        </p:spPr>
        <p:txBody>
          <a:bodyPr wrap="square">
            <a:spAutoFit/>
          </a:bodyPr>
          <a:lstStyle/>
          <a:p>
            <a:pPr algn="r"/>
            <a:r>
              <a:rPr lang="ja-JP" altLang="en-US" sz="16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主は言われる、さあ、われわれは互に論じよう。たといあなたがたの罪は緋のようであっても、雪のように白くなるのだ。紅のように赤くても、羊の毛のようになるのだ。　イザヤ書</a:t>
            </a:r>
            <a:r>
              <a:rPr lang="en-US" altLang="ja-JP" sz="16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1</a:t>
            </a:r>
            <a:r>
              <a:rPr lang="ja-JP" altLang="en-US" sz="16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章</a:t>
            </a:r>
            <a:r>
              <a:rPr lang="en-US" altLang="ja-JP" sz="16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18</a:t>
            </a:r>
            <a:r>
              <a:rPr lang="ja-JP" altLang="en-US" sz="16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節</a:t>
            </a:r>
            <a:endParaRPr lang="es-ES" sz="16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B101A6EF-1961-4B14-88D9-3F1D71B848BA}"/>
              </a:ext>
            </a:extLst>
          </p:cNvPr>
          <p:cNvSpPr txBox="1"/>
          <p:nvPr/>
        </p:nvSpPr>
        <p:spPr>
          <a:xfrm>
            <a:off x="1876530" y="1675403"/>
            <a:ext cx="5390935" cy="3293209"/>
          </a:xfrm>
          <a:prstGeom prst="rect">
            <a:avLst/>
          </a:prstGeom>
          <a:noFill/>
        </p:spPr>
        <p:txBody>
          <a:bodyPr wrap="square" rtlCol="0">
            <a:spAutoFit/>
          </a:bodyPr>
          <a:lstStyle/>
          <a:p>
            <a:pPr>
              <a:spcBef>
                <a:spcPts val="600"/>
              </a:spcBef>
            </a:pPr>
            <a:r>
              <a:rPr lang="ja-JP" altLang="en-US" b="1" dirty="0">
                <a:solidFill>
                  <a:schemeClr val="bg1"/>
                </a:solidFill>
                <a:effectLst>
                  <a:glow rad="127000">
                    <a:srgbClr val="3F3551"/>
                  </a:glow>
                  <a:outerShdw blurRad="38100" dist="38100" dir="2700000" algn="tl">
                    <a:srgbClr val="000000">
                      <a:alpha val="43137"/>
                    </a:srgbClr>
                  </a:outerShdw>
                </a:effectLst>
              </a:rPr>
              <a:t>神は、イスラエル人の手についた血まみれの赤布を、神の純潔の白布に変えたいと願っておられます。神は私たちの罪を赦し、私たちの心を清めたいと願っておられます。</a:t>
            </a:r>
          </a:p>
          <a:p>
            <a:pPr>
              <a:spcBef>
                <a:spcPts val="600"/>
              </a:spcBef>
            </a:pPr>
            <a:r>
              <a:rPr lang="ja-JP" altLang="en-US" b="1" dirty="0">
                <a:solidFill>
                  <a:schemeClr val="bg1"/>
                </a:solidFill>
                <a:effectLst>
                  <a:glow rad="127000">
                    <a:srgbClr val="3F3551"/>
                  </a:glow>
                  <a:outerShdw blurRad="38100" dist="38100" dir="2700000" algn="tl">
                    <a:srgbClr val="000000">
                      <a:alpha val="43137"/>
                    </a:srgbClr>
                  </a:outerShdw>
                </a:effectLst>
              </a:rPr>
              <a:t>神は、私たちが神のもとに来て、神との和解（悔い改め）だけを求めておられます</a:t>
            </a:r>
            <a:r>
              <a:rPr lang="ja-JP" altLang="en-US" b="1" dirty="0" smtClean="0">
                <a:solidFill>
                  <a:schemeClr val="bg1"/>
                </a:solidFill>
                <a:effectLst>
                  <a:glow rad="127000">
                    <a:srgbClr val="3F3551"/>
                  </a:glow>
                  <a:outerShdw blurRad="38100" dist="38100" dir="2700000" algn="tl">
                    <a:srgbClr val="000000">
                      <a:alpha val="43137"/>
                    </a:srgbClr>
                  </a:outerShdw>
                </a:effectLst>
              </a:rPr>
              <a:t>。</a:t>
            </a:r>
            <a:endParaRPr lang="en-US" altLang="ja-JP" b="1" dirty="0" smtClean="0">
              <a:solidFill>
                <a:schemeClr val="bg1"/>
              </a:solidFill>
              <a:effectLst>
                <a:glow rad="127000">
                  <a:srgbClr val="3F3551"/>
                </a:glow>
                <a:outerShdw blurRad="38100" dist="38100" dir="2700000" algn="tl">
                  <a:srgbClr val="000000">
                    <a:alpha val="43137"/>
                  </a:srgbClr>
                </a:outerShdw>
              </a:effectLst>
            </a:endParaRPr>
          </a:p>
          <a:p>
            <a:pPr>
              <a:spcBef>
                <a:spcPts val="600"/>
              </a:spcBef>
            </a:pPr>
            <a:r>
              <a:rPr lang="ja-JP" altLang="en-US" b="1" dirty="0" smtClean="0">
                <a:solidFill>
                  <a:schemeClr val="bg1"/>
                </a:solidFill>
                <a:effectLst>
                  <a:glow rad="127000">
                    <a:srgbClr val="3F3551"/>
                  </a:glow>
                  <a:outerShdw blurRad="38100" dist="38100" dir="2700000" algn="tl">
                    <a:srgbClr val="000000">
                      <a:alpha val="43137"/>
                    </a:srgbClr>
                  </a:outerShdw>
                </a:effectLst>
              </a:rPr>
              <a:t>私たち</a:t>
            </a:r>
            <a:r>
              <a:rPr lang="ja-JP" altLang="en-US" b="1" dirty="0">
                <a:solidFill>
                  <a:schemeClr val="bg1"/>
                </a:solidFill>
                <a:effectLst>
                  <a:glow rad="127000">
                    <a:srgbClr val="3F3551"/>
                  </a:glow>
                  <a:outerShdw blurRad="38100" dist="38100" dir="2700000" algn="tl">
                    <a:srgbClr val="000000">
                      <a:alpha val="43137"/>
                    </a:srgbClr>
                  </a:outerShdw>
                </a:effectLst>
              </a:rPr>
              <a:t>が本当に赦しを受け入れるとき、私たちの心は変わります（エレミヤ</a:t>
            </a:r>
            <a:r>
              <a:rPr lang="en-US" altLang="ja-JP" b="1" dirty="0">
                <a:solidFill>
                  <a:schemeClr val="bg1"/>
                </a:solidFill>
                <a:effectLst>
                  <a:glow rad="127000">
                    <a:srgbClr val="3F3551"/>
                  </a:glow>
                  <a:outerShdw blurRad="38100" dist="38100" dir="2700000" algn="tl">
                    <a:srgbClr val="000000">
                      <a:alpha val="43137"/>
                    </a:srgbClr>
                  </a:outerShdw>
                </a:effectLst>
              </a:rPr>
              <a:t>31:31-34</a:t>
            </a:r>
            <a:r>
              <a:rPr lang="ja-JP" altLang="en-US" b="1" dirty="0">
                <a:solidFill>
                  <a:schemeClr val="bg1"/>
                </a:solidFill>
                <a:effectLst>
                  <a:glow rad="127000">
                    <a:srgbClr val="3F3551"/>
                  </a:glow>
                  <a:outerShdw blurRad="38100" dist="38100" dir="2700000" algn="tl">
                    <a:srgbClr val="000000">
                      <a:alpha val="43137"/>
                    </a:srgbClr>
                  </a:outerShdw>
                </a:effectLst>
              </a:rPr>
              <a:t>）。赦しの必要性を認めれば、私たちは神が私たちに与えてくださったすべてのものを受け入れる準備ができています。</a:t>
            </a:r>
            <a:endParaRPr lang="es-ES" b="1" dirty="0">
              <a:solidFill>
                <a:schemeClr val="bg1"/>
              </a:solidFill>
              <a:effectLst>
                <a:glow rad="127000">
                  <a:srgbClr val="3F3551"/>
                </a:glow>
                <a:outerShdw blurRad="38100" dist="38100" dir="2700000" algn="tl">
                  <a:srgbClr val="000000">
                    <a:alpha val="43137"/>
                  </a:srgbClr>
                </a:outerShdw>
              </a:effectLst>
            </a:endParaRPr>
          </a:p>
        </p:txBody>
      </p:sp>
      <p:pic>
        <p:nvPicPr>
          <p:cNvPr id="8" name="Imagen 7">
            <a:extLst>
              <a:ext uri="{FF2B5EF4-FFF2-40B4-BE49-F238E27FC236}">
                <a16:creationId xmlns:a16="http://schemas.microsoft.com/office/drawing/2014/main" xmlns="" id="{60C38F01-7294-4835-8DB9-BC7417A5A1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6093" y="1649433"/>
            <a:ext cx="1408066" cy="2072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EE4D7EC0-BB03-4E9B-9E99-E65D979832C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3696344"/>
            <a:ext cx="1674159" cy="1674159"/>
          </a:xfrm>
          <a:prstGeom prst="rect">
            <a:avLst/>
          </a:prstGeom>
        </p:spPr>
      </p:pic>
    </p:spTree>
    <p:extLst>
      <p:ext uri="{BB962C8B-B14F-4D97-AF65-F5344CB8AC3E}">
        <p14:creationId xmlns:p14="http://schemas.microsoft.com/office/powerpoint/2010/main" val="168390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left)">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wipe(left)">
                                      <p:cBhvr>
                                        <p:cTn id="4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A0B4AA3-4C43-45C4-BEC7-AE1FEA0E90C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085" y="1091902"/>
            <a:ext cx="4106092" cy="3004431"/>
          </a:xfrm>
          <a:prstGeom prst="roundRect">
            <a:avLst>
              <a:gd name="adj" fmla="val 8594"/>
            </a:avLst>
          </a:prstGeom>
          <a:solidFill>
            <a:srgbClr val="FFFFFF">
              <a:shade val="85000"/>
            </a:srgbClr>
          </a:solidFill>
          <a:ln w="19050">
            <a:solidFill>
              <a:schemeClr val="bg1"/>
            </a:solid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xmlns="" id="{8F215E5F-DC93-46D0-AA40-453A470E17D0}"/>
              </a:ext>
            </a:extLst>
          </p:cNvPr>
          <p:cNvSpPr txBox="1"/>
          <p:nvPr/>
        </p:nvSpPr>
        <p:spPr>
          <a:xfrm>
            <a:off x="87085" y="256021"/>
            <a:ext cx="2557488" cy="46166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dist"/>
            <a:r>
              <a:rPr lang="ja-JP" altLang="en-US" sz="2400" b="1" dirty="0">
                <a:ln/>
                <a:solidFill>
                  <a:schemeClr val="accent6">
                    <a:lumMod val="60000"/>
                    <a:lumOff val="40000"/>
                  </a:schemeClr>
                </a:solidFill>
                <a:effectLst>
                  <a:outerShdw blurRad="38100" dist="38100" dir="2700000" algn="tl">
                    <a:srgbClr val="000000">
                      <a:alpha val="43137"/>
                    </a:srgbClr>
                  </a:outerShdw>
                </a:effectLst>
              </a:rPr>
              <a:t>不吉な愛の歌</a:t>
            </a:r>
            <a:endParaRPr lang="es-ES" sz="2400" b="1" dirty="0">
              <a:ln/>
              <a:solidFill>
                <a:schemeClr val="accent6">
                  <a:lumMod val="60000"/>
                  <a:lumOff val="4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EA4AA672-7D70-4C1C-8958-D4E618CAC1BF}"/>
              </a:ext>
            </a:extLst>
          </p:cNvPr>
          <p:cNvSpPr txBox="1"/>
          <p:nvPr/>
        </p:nvSpPr>
        <p:spPr>
          <a:xfrm>
            <a:off x="2996293" y="143743"/>
            <a:ext cx="5988956" cy="1077218"/>
          </a:xfrm>
          <a:prstGeom prst="rect">
            <a:avLst/>
          </a:prstGeom>
          <a:noFill/>
        </p:spPr>
        <p:txBody>
          <a:bodyPr wrap="square">
            <a:spAutoFit/>
          </a:bodyPr>
          <a:lstStyle/>
          <a:p>
            <a:pPr algn="r"/>
            <a:r>
              <a:rPr lang="ja-JP" altLang="en-US" sz="1600" b="1" dirty="0">
                <a:solidFill>
                  <a:srgbClr val="C00000"/>
                </a:solidFill>
                <a:latin typeface="Comic Sans MS" panose="030F0702030302020204" pitchFamily="66" charset="0"/>
              </a:rPr>
              <a:t>万軍の主のぶどう畑はイスラエルの家であり、主が喜んでそこに植えられた物は、ユダの人々である。主はこれに公平を望まれたのに、見よ、流血。正義を望まれたのに、見よ、叫び。</a:t>
            </a:r>
            <a:endParaRPr lang="en-US" altLang="ja-JP" sz="1600" b="1" dirty="0">
              <a:solidFill>
                <a:srgbClr val="C00000"/>
              </a:solidFill>
              <a:latin typeface="Comic Sans MS" panose="030F0702030302020204" pitchFamily="66" charset="0"/>
            </a:endParaRPr>
          </a:p>
          <a:p>
            <a:pPr algn="r"/>
            <a:r>
              <a:rPr lang="ja-JP" altLang="en-US" sz="1600" b="1" dirty="0">
                <a:solidFill>
                  <a:srgbClr val="C00000"/>
                </a:solidFill>
                <a:latin typeface="Comic Sans MS" panose="030F0702030302020204" pitchFamily="66" charset="0"/>
              </a:rPr>
              <a:t>イザヤ書５章７節</a:t>
            </a:r>
            <a:endParaRPr lang="es-ES" sz="1600"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23AF04AC-305C-4894-9468-28AEC4BE58EA}"/>
              </a:ext>
            </a:extLst>
          </p:cNvPr>
          <p:cNvSpPr txBox="1"/>
          <p:nvPr/>
        </p:nvSpPr>
        <p:spPr>
          <a:xfrm>
            <a:off x="289558" y="4240493"/>
            <a:ext cx="3701146" cy="646986"/>
          </a:xfrm>
          <a:prstGeom prst="roundRect">
            <a:avLst/>
          </a:prstGeom>
          <a:solidFill>
            <a:srgbClr val="FF9697"/>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spcBef>
                <a:spcPts val="600"/>
              </a:spcBef>
            </a:pPr>
            <a:r>
              <a:rPr lang="ja-JP" altLang="en-US" sz="1600" b="1" dirty="0">
                <a:solidFill>
                  <a:srgbClr val="500000"/>
                </a:solidFill>
              </a:rPr>
              <a:t>神は解決策をもたらしますが、選択は私たちのものです（申</a:t>
            </a:r>
            <a:r>
              <a:rPr lang="en-US" altLang="ja-JP" sz="1600" b="1" dirty="0">
                <a:solidFill>
                  <a:srgbClr val="500000"/>
                </a:solidFill>
              </a:rPr>
              <a:t>30</a:t>
            </a:r>
            <a:r>
              <a:rPr lang="ja-JP" altLang="en-US" sz="1600" b="1" dirty="0">
                <a:solidFill>
                  <a:srgbClr val="500000"/>
                </a:solidFill>
              </a:rPr>
              <a:t>：</a:t>
            </a:r>
            <a:r>
              <a:rPr lang="en-US" altLang="ja-JP" sz="1600" b="1" dirty="0">
                <a:solidFill>
                  <a:srgbClr val="500000"/>
                </a:solidFill>
              </a:rPr>
              <a:t>19</a:t>
            </a:r>
            <a:r>
              <a:rPr lang="ja-JP" altLang="en-US" sz="1600" b="1" dirty="0">
                <a:solidFill>
                  <a:srgbClr val="500000"/>
                </a:solidFill>
              </a:rPr>
              <a:t>）</a:t>
            </a:r>
            <a:endParaRPr lang="es-ES" sz="1600" b="1" dirty="0">
              <a:solidFill>
                <a:srgbClr val="500000"/>
              </a:solidFill>
            </a:endParaRPr>
          </a:p>
        </p:txBody>
      </p:sp>
      <p:graphicFrame>
        <p:nvGraphicFramePr>
          <p:cNvPr id="7" name="Diagrama 6">
            <a:extLst>
              <a:ext uri="{FF2B5EF4-FFF2-40B4-BE49-F238E27FC236}">
                <a16:creationId xmlns:a16="http://schemas.microsoft.com/office/drawing/2014/main" xmlns="" id="{4D83F00D-9208-4E99-AFC6-C14DEB53F999}"/>
              </a:ext>
            </a:extLst>
          </p:cNvPr>
          <p:cNvGraphicFramePr/>
          <p:nvPr>
            <p:extLst>
              <p:ext uri="{D42A27DB-BD31-4B8C-83A1-F6EECF244321}">
                <p14:modId xmlns:p14="http://schemas.microsoft.com/office/powerpoint/2010/main" val="2365226443"/>
              </p:ext>
            </p:extLst>
          </p:nvPr>
        </p:nvGraphicFramePr>
        <p:xfrm>
          <a:off x="335280" y="1105818"/>
          <a:ext cx="3609703" cy="3004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xmlns="" id="{F3FE6646-0ABA-4205-A95F-FFB9C060FF1E}"/>
              </a:ext>
            </a:extLst>
          </p:cNvPr>
          <p:cNvSpPr txBox="1"/>
          <p:nvPr/>
        </p:nvSpPr>
        <p:spPr>
          <a:xfrm>
            <a:off x="4354287" y="1299075"/>
            <a:ext cx="4702628" cy="923330"/>
          </a:xfrm>
          <a:prstGeom prst="rect">
            <a:avLst/>
          </a:prstGeom>
          <a:noFill/>
        </p:spPr>
        <p:txBody>
          <a:bodyPr wrap="square" rtlCol="0">
            <a:spAutoFit/>
          </a:bodyPr>
          <a:lstStyle/>
          <a:p>
            <a:pPr>
              <a:spcBef>
                <a:spcPts val="600"/>
              </a:spcBef>
            </a:pPr>
            <a:r>
              <a:rPr lang="ja-JP" altLang="en-US" b="1" dirty="0"/>
              <a:t>神はイザヤ書</a:t>
            </a:r>
            <a:r>
              <a:rPr lang="en-US" altLang="ja-JP" b="1" dirty="0"/>
              <a:t>1</a:t>
            </a:r>
            <a:r>
              <a:rPr lang="ja-JP" altLang="en-US" b="1" dirty="0"/>
              <a:t>章で契約をお与えになりますが、それは、神が以前に結んだ契約や、その時代の通常の契約と似たようなものです。</a:t>
            </a:r>
            <a:endParaRPr lang="es-ES" b="1" dirty="0"/>
          </a:p>
        </p:txBody>
      </p:sp>
      <p:graphicFrame>
        <p:nvGraphicFramePr>
          <p:cNvPr id="2" name="Diagrama 1">
            <a:extLst>
              <a:ext uri="{FF2B5EF4-FFF2-40B4-BE49-F238E27FC236}">
                <a16:creationId xmlns:a16="http://schemas.microsoft.com/office/drawing/2014/main" xmlns="" id="{FB331D1C-81D2-46DB-B329-9285E2FED69B}"/>
              </a:ext>
            </a:extLst>
          </p:cNvPr>
          <p:cNvGraphicFramePr/>
          <p:nvPr>
            <p:extLst>
              <p:ext uri="{D42A27DB-BD31-4B8C-83A1-F6EECF244321}">
                <p14:modId xmlns:p14="http://schemas.microsoft.com/office/powerpoint/2010/main" val="2453179442"/>
              </p:ext>
            </p:extLst>
          </p:nvPr>
        </p:nvGraphicFramePr>
        <p:xfrm>
          <a:off x="4193177" y="2286239"/>
          <a:ext cx="4702628" cy="13234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CuadroTexto 9">
            <a:extLst>
              <a:ext uri="{FF2B5EF4-FFF2-40B4-BE49-F238E27FC236}">
                <a16:creationId xmlns:a16="http://schemas.microsoft.com/office/drawing/2014/main" xmlns="" id="{315D4F33-E77F-499E-B9D8-D25174923205}"/>
              </a:ext>
            </a:extLst>
          </p:cNvPr>
          <p:cNvSpPr txBox="1"/>
          <p:nvPr/>
        </p:nvSpPr>
        <p:spPr>
          <a:xfrm>
            <a:off x="4193177" y="3938880"/>
            <a:ext cx="3701147" cy="1077218"/>
          </a:xfrm>
          <a:prstGeom prst="rect">
            <a:avLst/>
          </a:prstGeom>
          <a:noFill/>
        </p:spPr>
        <p:txBody>
          <a:bodyPr wrap="square" rtlCol="0">
            <a:spAutoFit/>
          </a:bodyPr>
          <a:lstStyle/>
          <a:p>
            <a:pPr>
              <a:spcBef>
                <a:spcPts val="600"/>
              </a:spcBef>
            </a:pPr>
            <a:r>
              <a:rPr lang="ja-JP" altLang="en-US" sz="1600" b="1" dirty="0">
                <a:effectLst>
                  <a:outerShdw blurRad="38100" dist="38100" dir="2700000" algn="tl">
                    <a:srgbClr val="000000">
                      <a:alpha val="43137"/>
                    </a:srgbClr>
                  </a:outerShdw>
                </a:effectLst>
              </a:rPr>
              <a:t>私たちがどれだけ罪を犯しても、どれだけ神から離れていても 神様の恵みには限界がありません。神様はいつでも私たちを赦してくださいます。</a:t>
            </a:r>
          </a:p>
        </p:txBody>
      </p:sp>
      <p:pic>
        <p:nvPicPr>
          <p:cNvPr id="12" name="Imagen 11">
            <a:extLst>
              <a:ext uri="{FF2B5EF4-FFF2-40B4-BE49-F238E27FC236}">
                <a16:creationId xmlns:a16="http://schemas.microsoft.com/office/drawing/2014/main" xmlns="" id="{D4C62FA6-FF40-40DD-913F-7335370E8104}"/>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7975967" y="3737347"/>
            <a:ext cx="1009282" cy="1316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96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6" presetClass="entr" presetSubtype="37"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323BDA37-610F-4E3E-AA10-367E6801BA44}"/>
                                            </p:graphicEl>
                                          </p:spTgt>
                                        </p:tgtEl>
                                        <p:attrNameLst>
                                          <p:attrName>style.visibility</p:attrName>
                                        </p:attrNameLst>
                                      </p:cBhvr>
                                      <p:to>
                                        <p:strVal val="visible"/>
                                      </p:to>
                                    </p:set>
                                    <p:animEffect transition="in" filter="fade">
                                      <p:cBhvr>
                                        <p:cTn id="27" dur="500"/>
                                        <p:tgtEl>
                                          <p:spTgt spid="7">
                                            <p:graphicEl>
                                              <a:dgm id="{323BDA37-610F-4E3E-AA10-367E6801BA44}"/>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graphicEl>
                                              <a:dgm id="{1F9C2C57-30FE-43AB-BB56-4AD80D0AB31F}"/>
                                            </p:graphicEl>
                                          </p:spTgt>
                                        </p:tgtEl>
                                        <p:attrNameLst>
                                          <p:attrName>style.visibility</p:attrName>
                                        </p:attrNameLst>
                                      </p:cBhvr>
                                      <p:to>
                                        <p:strVal val="visible"/>
                                      </p:to>
                                    </p:set>
                                    <p:animEffect transition="in" filter="fade">
                                      <p:cBhvr>
                                        <p:cTn id="30" dur="500"/>
                                        <p:tgtEl>
                                          <p:spTgt spid="7">
                                            <p:graphicEl>
                                              <a:dgm id="{1F9C2C57-30FE-43AB-BB56-4AD80D0AB31F}"/>
                                            </p:graphicEl>
                                          </p:spTgt>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7">
                                            <p:graphicEl>
                                              <a:dgm id="{385B0367-8C9C-448C-8460-1824063D10F6}"/>
                                            </p:graphicEl>
                                          </p:spTgt>
                                        </p:tgtEl>
                                        <p:attrNameLst>
                                          <p:attrName>style.visibility</p:attrName>
                                        </p:attrNameLst>
                                      </p:cBhvr>
                                      <p:to>
                                        <p:strVal val="visible"/>
                                      </p:to>
                                    </p:set>
                                    <p:anim calcmode="lin" valueType="num">
                                      <p:cBhvr>
                                        <p:cTn id="34" dur="500" fill="hold"/>
                                        <p:tgtEl>
                                          <p:spTgt spid="7">
                                            <p:graphicEl>
                                              <a:dgm id="{385B0367-8C9C-448C-8460-1824063D10F6}"/>
                                            </p:graphicEl>
                                          </p:spTgt>
                                        </p:tgtEl>
                                        <p:attrNameLst>
                                          <p:attrName>ppt_w</p:attrName>
                                        </p:attrNameLst>
                                      </p:cBhvr>
                                      <p:tavLst>
                                        <p:tav tm="0">
                                          <p:val>
                                            <p:fltVal val="0"/>
                                          </p:val>
                                        </p:tav>
                                        <p:tav tm="100000">
                                          <p:val>
                                            <p:strVal val="#ppt_w"/>
                                          </p:val>
                                        </p:tav>
                                      </p:tavLst>
                                    </p:anim>
                                    <p:anim calcmode="lin" valueType="num">
                                      <p:cBhvr>
                                        <p:cTn id="35" dur="500" fill="hold"/>
                                        <p:tgtEl>
                                          <p:spTgt spid="7">
                                            <p:graphicEl>
                                              <a:dgm id="{385B0367-8C9C-448C-8460-1824063D10F6}"/>
                                            </p:graphicEl>
                                          </p:spTgt>
                                        </p:tgtEl>
                                        <p:attrNameLst>
                                          <p:attrName>ppt_h</p:attrName>
                                        </p:attrNameLst>
                                      </p:cBhvr>
                                      <p:tavLst>
                                        <p:tav tm="0">
                                          <p:val>
                                            <p:fltVal val="0"/>
                                          </p:val>
                                        </p:tav>
                                        <p:tav tm="100000">
                                          <p:val>
                                            <p:strVal val="#ppt_h"/>
                                          </p:val>
                                        </p:tav>
                                      </p:tavLst>
                                    </p:anim>
                                    <p:animEffect transition="in" filter="fade">
                                      <p:cBhvr>
                                        <p:cTn id="36" dur="500"/>
                                        <p:tgtEl>
                                          <p:spTgt spid="7">
                                            <p:graphicEl>
                                              <a:dgm id="{385B0367-8C9C-448C-8460-1824063D10F6}"/>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
                                            <p:graphicEl>
                                              <a:dgm id="{1D374A0D-5DAA-46AF-A44F-F0F99A744BCF}"/>
                                            </p:graphicEl>
                                          </p:spTgt>
                                        </p:tgtEl>
                                        <p:attrNameLst>
                                          <p:attrName>style.visibility</p:attrName>
                                        </p:attrNameLst>
                                      </p:cBhvr>
                                      <p:to>
                                        <p:strVal val="visible"/>
                                      </p:to>
                                    </p:set>
                                    <p:animEffect transition="in" filter="wipe(down)">
                                      <p:cBhvr>
                                        <p:cTn id="41" dur="500"/>
                                        <p:tgtEl>
                                          <p:spTgt spid="7">
                                            <p:graphicEl>
                                              <a:dgm id="{1D374A0D-5DAA-46AF-A44F-F0F99A744BC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graphicEl>
                                              <a:dgm id="{1668B34A-2F73-4733-BCC8-88385C3ABFD4}"/>
                                            </p:graphicEl>
                                          </p:spTgt>
                                        </p:tgtEl>
                                        <p:attrNameLst>
                                          <p:attrName>style.visibility</p:attrName>
                                        </p:attrNameLst>
                                      </p:cBhvr>
                                      <p:to>
                                        <p:strVal val="visible"/>
                                      </p:to>
                                    </p:set>
                                    <p:animEffect transition="in" filter="wipe(down)">
                                      <p:cBhvr>
                                        <p:cTn id="46" dur="500"/>
                                        <p:tgtEl>
                                          <p:spTgt spid="7">
                                            <p:graphicEl>
                                              <a:dgm id="{1668B34A-2F73-4733-BCC8-88385C3ABFD4}"/>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7">
                                            <p:graphicEl>
                                              <a:dgm id="{775E9B50-E574-4746-A3B4-A48CECACF2D5}"/>
                                            </p:graphicEl>
                                          </p:spTgt>
                                        </p:tgtEl>
                                        <p:attrNameLst>
                                          <p:attrName>style.visibility</p:attrName>
                                        </p:attrNameLst>
                                      </p:cBhvr>
                                      <p:to>
                                        <p:strVal val="visible"/>
                                      </p:to>
                                    </p:set>
                                    <p:anim calcmode="lin" valueType="num">
                                      <p:cBhvr>
                                        <p:cTn id="51" dur="500" fill="hold"/>
                                        <p:tgtEl>
                                          <p:spTgt spid="7">
                                            <p:graphicEl>
                                              <a:dgm id="{775E9B50-E574-4746-A3B4-A48CECACF2D5}"/>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775E9B50-E574-4746-A3B4-A48CECACF2D5}"/>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775E9B50-E574-4746-A3B4-A48CECACF2D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graphicEl>
                                              <a:dgm id="{41971DC6-79A3-4C57-88FA-724C92EBF8DF}"/>
                                            </p:graphicEl>
                                          </p:spTgt>
                                        </p:tgtEl>
                                        <p:attrNameLst>
                                          <p:attrName>style.visibility</p:attrName>
                                        </p:attrNameLst>
                                      </p:cBhvr>
                                      <p:to>
                                        <p:strVal val="visible"/>
                                      </p:to>
                                    </p:set>
                                    <p:animEffect transition="in" filter="wipe(down)">
                                      <p:cBhvr>
                                        <p:cTn id="58" dur="500"/>
                                        <p:tgtEl>
                                          <p:spTgt spid="7">
                                            <p:graphicEl>
                                              <a:dgm id="{41971DC6-79A3-4C57-88FA-724C92EBF8DF}"/>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
                                            <p:graphicEl>
                                              <a:dgm id="{AA9FF7CF-786B-4179-B1B0-8DA5EF27C3A1}"/>
                                            </p:graphicEl>
                                          </p:spTgt>
                                        </p:tgtEl>
                                        <p:attrNameLst>
                                          <p:attrName>style.visibility</p:attrName>
                                        </p:attrNameLst>
                                      </p:cBhvr>
                                      <p:to>
                                        <p:strVal val="visible"/>
                                      </p:to>
                                    </p:set>
                                    <p:animEffect transition="in" filter="wipe(down)">
                                      <p:cBhvr>
                                        <p:cTn id="63" dur="500"/>
                                        <p:tgtEl>
                                          <p:spTgt spid="7">
                                            <p:graphicEl>
                                              <a:dgm id="{AA9FF7CF-786B-4179-B1B0-8DA5EF27C3A1}"/>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p:cTn id="6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1" dur="1000" fill="hold"/>
                                        <p:tgtEl>
                                          <p:spTgt spid="6"/>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left)">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58FD529C-AEBE-4363-9ADD-07C1ACAD33F5}"/>
                                            </p:graphicEl>
                                          </p:spTgt>
                                        </p:tgtEl>
                                        <p:attrNameLst>
                                          <p:attrName>style.visibility</p:attrName>
                                        </p:attrNameLst>
                                      </p:cBhvr>
                                      <p:to>
                                        <p:strVal val="visible"/>
                                      </p:to>
                                    </p:set>
                                    <p:anim calcmode="lin" valueType="num">
                                      <p:cBhvr>
                                        <p:cTn id="85" dur="500" fill="hold"/>
                                        <p:tgtEl>
                                          <p:spTgt spid="2">
                                            <p:graphicEl>
                                              <a:dgm id="{58FD529C-AEBE-4363-9ADD-07C1ACAD33F5}"/>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58FD529C-AEBE-4363-9ADD-07C1ACAD33F5}"/>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58FD529C-AEBE-4363-9ADD-07C1ACAD33F5}"/>
                                            </p:graphic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
                                            <p:graphicEl>
                                              <a:dgm id="{8E6886DC-80D4-4720-809A-E44BB209B18B}"/>
                                            </p:graphicEl>
                                          </p:spTgt>
                                        </p:tgtEl>
                                        <p:attrNameLst>
                                          <p:attrName>style.visibility</p:attrName>
                                        </p:attrNameLst>
                                      </p:cBhvr>
                                      <p:to>
                                        <p:strVal val="visible"/>
                                      </p:to>
                                    </p:set>
                                    <p:animEffect transition="in" filter="wipe(left)">
                                      <p:cBhvr>
                                        <p:cTn id="90" dur="500"/>
                                        <p:tgtEl>
                                          <p:spTgt spid="2">
                                            <p:graphicEl>
                                              <a:dgm id="{8E6886DC-80D4-4720-809A-E44BB209B18B}"/>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
                                            <p:graphicEl>
                                              <a:dgm id="{14C985D3-C190-42DF-904D-E76D8EE703C9}"/>
                                            </p:graphicEl>
                                          </p:spTgt>
                                        </p:tgtEl>
                                        <p:attrNameLst>
                                          <p:attrName>style.visibility</p:attrName>
                                        </p:attrNameLst>
                                      </p:cBhvr>
                                      <p:to>
                                        <p:strVal val="visible"/>
                                      </p:to>
                                    </p:set>
                                    <p:anim calcmode="lin" valueType="num">
                                      <p:cBhvr>
                                        <p:cTn id="95" dur="500" fill="hold"/>
                                        <p:tgtEl>
                                          <p:spTgt spid="2">
                                            <p:graphicEl>
                                              <a:dgm id="{14C985D3-C190-42DF-904D-E76D8EE703C9}"/>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14C985D3-C190-42DF-904D-E76D8EE703C9}"/>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14C985D3-C190-42DF-904D-E76D8EE703C9}"/>
                                            </p:graphicEl>
                                          </p:spTgt>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
                                            <p:graphicEl>
                                              <a:dgm id="{9D00F202-0722-4D17-8C0B-EA62E3DCAE54}"/>
                                            </p:graphicEl>
                                          </p:spTgt>
                                        </p:tgtEl>
                                        <p:attrNameLst>
                                          <p:attrName>style.visibility</p:attrName>
                                        </p:attrNameLst>
                                      </p:cBhvr>
                                      <p:to>
                                        <p:strVal val="visible"/>
                                      </p:to>
                                    </p:set>
                                    <p:animEffect transition="in" filter="wipe(left)">
                                      <p:cBhvr>
                                        <p:cTn id="100" dur="500"/>
                                        <p:tgtEl>
                                          <p:spTgt spid="2">
                                            <p:graphicEl>
                                              <a:dgm id="{9D00F202-0722-4D17-8C0B-EA62E3DCAE54}"/>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4FF0ED27-B1D5-4EFF-A179-4DC9C3EFC4E8}"/>
                                            </p:graphicEl>
                                          </p:spTgt>
                                        </p:tgtEl>
                                        <p:attrNameLst>
                                          <p:attrName>style.visibility</p:attrName>
                                        </p:attrNameLst>
                                      </p:cBhvr>
                                      <p:to>
                                        <p:strVal val="visible"/>
                                      </p:to>
                                    </p:set>
                                    <p:anim calcmode="lin" valueType="num">
                                      <p:cBhvr>
                                        <p:cTn id="105" dur="500" fill="hold"/>
                                        <p:tgtEl>
                                          <p:spTgt spid="2">
                                            <p:graphicEl>
                                              <a:dgm id="{4FF0ED27-B1D5-4EFF-A179-4DC9C3EFC4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4FF0ED27-B1D5-4EFF-A179-4DC9C3EFC4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4FF0ED27-B1D5-4EFF-A179-4DC9C3EFC4E8}"/>
                                            </p:graphicEl>
                                          </p:spTgt>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
                                            <p:graphicEl>
                                              <a:dgm id="{86BD205E-46A2-4F5C-BC6F-27079BB2C528}"/>
                                            </p:graphicEl>
                                          </p:spTgt>
                                        </p:tgtEl>
                                        <p:attrNameLst>
                                          <p:attrName>style.visibility</p:attrName>
                                        </p:attrNameLst>
                                      </p:cBhvr>
                                      <p:to>
                                        <p:strVal val="visible"/>
                                      </p:to>
                                    </p:set>
                                    <p:animEffect transition="in" filter="wipe(left)">
                                      <p:cBhvr>
                                        <p:cTn id="110" dur="500"/>
                                        <p:tgtEl>
                                          <p:spTgt spid="2">
                                            <p:graphicEl>
                                              <a:dgm id="{86BD205E-46A2-4F5C-BC6F-27079BB2C528}"/>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2">
                                            <p:graphicEl>
                                              <a:dgm id="{78405A91-077D-4AD4-99D6-B48D3E5E53E9}"/>
                                            </p:graphicEl>
                                          </p:spTgt>
                                        </p:tgtEl>
                                        <p:attrNameLst>
                                          <p:attrName>style.visibility</p:attrName>
                                        </p:attrNameLst>
                                      </p:cBhvr>
                                      <p:to>
                                        <p:strVal val="visible"/>
                                      </p:to>
                                    </p:set>
                                    <p:anim calcmode="lin" valueType="num">
                                      <p:cBhvr>
                                        <p:cTn id="115" dur="500" fill="hold"/>
                                        <p:tgtEl>
                                          <p:spTgt spid="2">
                                            <p:graphicEl>
                                              <a:dgm id="{78405A91-077D-4AD4-99D6-B48D3E5E53E9}"/>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8405A91-077D-4AD4-99D6-B48D3E5E53E9}"/>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8405A91-077D-4AD4-99D6-B48D3E5E53E9}"/>
                                            </p:graphicEl>
                                          </p:spTgt>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2">
                                            <p:graphicEl>
                                              <a:dgm id="{C577C1F1-697A-4E5D-891D-1A0002596375}"/>
                                            </p:graphicEl>
                                          </p:spTgt>
                                        </p:tgtEl>
                                        <p:attrNameLst>
                                          <p:attrName>style.visibility</p:attrName>
                                        </p:attrNameLst>
                                      </p:cBhvr>
                                      <p:to>
                                        <p:strVal val="visible"/>
                                      </p:to>
                                    </p:set>
                                    <p:animEffect transition="in" filter="wipe(left)">
                                      <p:cBhvr>
                                        <p:cTn id="120" dur="500"/>
                                        <p:tgtEl>
                                          <p:spTgt spid="2">
                                            <p:graphicEl>
                                              <a:dgm id="{C577C1F1-697A-4E5D-891D-1A0002596375}"/>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fade">
                                      <p:cBhvr>
                                        <p:cTn id="125" dur="1000"/>
                                        <p:tgtEl>
                                          <p:spTgt spid="10"/>
                                        </p:tgtEl>
                                      </p:cBhvr>
                                    </p:animEffect>
                                    <p:anim calcmode="lin" valueType="num">
                                      <p:cBhvr>
                                        <p:cTn id="126" dur="1000" fill="hold"/>
                                        <p:tgtEl>
                                          <p:spTgt spid="10"/>
                                        </p:tgtEl>
                                        <p:attrNameLst>
                                          <p:attrName>ppt_x</p:attrName>
                                        </p:attrNameLst>
                                      </p:cBhvr>
                                      <p:tavLst>
                                        <p:tav tm="0">
                                          <p:val>
                                            <p:strVal val="#ppt_x"/>
                                          </p:val>
                                        </p:tav>
                                        <p:tav tm="100000">
                                          <p:val>
                                            <p:strVal val="#ppt_x"/>
                                          </p:val>
                                        </p:tav>
                                      </p:tavLst>
                                    </p:anim>
                                    <p:anim calcmode="lin" valueType="num">
                                      <p:cBhvr>
                                        <p:cTn id="127" dur="1000" fill="hold"/>
                                        <p:tgtEl>
                                          <p:spTgt spid="10"/>
                                        </p:tgtEl>
                                        <p:attrNameLst>
                                          <p:attrName>ppt_y</p:attrName>
                                        </p:attrNameLst>
                                      </p:cBhvr>
                                      <p:tavLst>
                                        <p:tav tm="0">
                                          <p:val>
                                            <p:strVal val="#ppt_y-.1"/>
                                          </p:val>
                                        </p:tav>
                                        <p:tav tm="100000">
                                          <p:val>
                                            <p:strVal val="#ppt_y"/>
                                          </p:val>
                                        </p:tav>
                                      </p:tavLst>
                                    </p:anim>
                                  </p:childTnLst>
                                </p:cTn>
                              </p:par>
                              <p:par>
                                <p:cTn id="128" presetID="47" presetClass="entr" presetSubtype="0" fill="hold" nodeType="with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fade">
                                      <p:cBhvr>
                                        <p:cTn id="130" dur="1000"/>
                                        <p:tgtEl>
                                          <p:spTgt spid="12"/>
                                        </p:tgtEl>
                                      </p:cBhvr>
                                    </p:animEffect>
                                    <p:anim calcmode="lin" valueType="num">
                                      <p:cBhvr>
                                        <p:cTn id="131" dur="1000" fill="hold"/>
                                        <p:tgtEl>
                                          <p:spTgt spid="12"/>
                                        </p:tgtEl>
                                        <p:attrNameLst>
                                          <p:attrName>ppt_x</p:attrName>
                                        </p:attrNameLst>
                                      </p:cBhvr>
                                      <p:tavLst>
                                        <p:tav tm="0">
                                          <p:val>
                                            <p:strVal val="#ppt_x"/>
                                          </p:val>
                                        </p:tav>
                                        <p:tav tm="100000">
                                          <p:val>
                                            <p:strVal val="#ppt_x"/>
                                          </p:val>
                                        </p:tav>
                                      </p:tavLst>
                                    </p:anim>
                                    <p:anim calcmode="lin" valueType="num">
                                      <p:cBhvr>
                                        <p:cTn id="1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Graphic spid="7" grpId="0" uiExpand="1">
        <p:bldSub>
          <a:bldDgm bld="one"/>
        </p:bldSub>
      </p:bldGraphic>
      <p:bldP spid="8" grpId="0"/>
      <p:bldGraphic spid="2" grpId="0" uiExpand="1">
        <p:bldSub>
          <a:bldDgm bld="one"/>
        </p:bldSub>
      </p:bldGraphic>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909A8F5-1B3F-4DBD-98BF-EAD5B2A0A962}"/>
              </a:ext>
            </a:extLst>
          </p:cNvPr>
          <p:cNvSpPr txBox="1"/>
          <p:nvPr/>
        </p:nvSpPr>
        <p:spPr>
          <a:xfrm>
            <a:off x="11812" y="87549"/>
            <a:ext cx="6350376" cy="584775"/>
          </a:xfrm>
          <a:prstGeom prst="rect">
            <a:avLst/>
          </a:prstGeom>
          <a:noFill/>
        </p:spPr>
        <p:txBody>
          <a:bodyPr wrap="square">
            <a:spAutoFit/>
          </a:bodyPr>
          <a:lstStyle/>
          <a:p>
            <a:pPr algn="ctr"/>
            <a:r>
              <a:rPr lang="ja-JP" altLang="en-US" sz="32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さらなる研究</a:t>
            </a:r>
            <a:endParaRPr lang="es-ES" sz="32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xmlns="" id="{F0C90A71-1AF3-4659-920F-80716B527327}"/>
              </a:ext>
            </a:extLst>
          </p:cNvPr>
          <p:cNvSpPr txBox="1"/>
          <p:nvPr/>
        </p:nvSpPr>
        <p:spPr>
          <a:xfrm>
            <a:off x="207508" y="760110"/>
            <a:ext cx="6099689" cy="1077218"/>
          </a:xfrm>
          <a:prstGeom prst="rect">
            <a:avLst/>
          </a:prstGeom>
          <a:noFill/>
        </p:spPr>
        <p:txBody>
          <a:bodyPr wrap="square">
            <a:spAutoFit/>
            <a:scene3d>
              <a:camera prst="orthographicFront"/>
              <a:lightRig rig="threePt" dir="t"/>
            </a:scene3d>
            <a:sp3d extrusionH="57150">
              <a:bevelT w="38100" h="38100"/>
            </a:sp3d>
          </a:bodyPr>
          <a:lstStyle/>
          <a:p>
            <a:r>
              <a:rPr lang="ja-JP" altLang="en-US" sz="1600" b="1" dirty="0">
                <a:solidFill>
                  <a:srgbClr val="7030A0"/>
                </a:solidFill>
                <a:effectLst>
                  <a:outerShdw blurRad="38100" dist="38100" dir="2700000" algn="tl">
                    <a:srgbClr val="000000">
                      <a:alpha val="43137"/>
                    </a:srgbClr>
                  </a:outerShdw>
                </a:effectLst>
                <a:latin typeface="Comic Sans MS" panose="030F0702030302020204" pitchFamily="66" charset="0"/>
              </a:rPr>
              <a:t>それで、わたしが、ぶどう畑になそうとすることを、あなたがたに告げる。わたしはそのまかぎを取り去って、食い荒らされるにまかせ、そのかきをとりこわして、踏み荒らされるにまかせる。</a:t>
            </a:r>
            <a:endParaRPr lang="en-US" altLang="ja-JP" sz="16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r>
              <a:rPr lang="ja-JP" altLang="en-US" sz="1600" b="1" dirty="0">
                <a:solidFill>
                  <a:srgbClr val="7030A0"/>
                </a:solidFill>
                <a:effectLst>
                  <a:outerShdw blurRad="38100" dist="38100" dir="2700000" algn="tl">
                    <a:srgbClr val="000000">
                      <a:alpha val="43137"/>
                    </a:srgbClr>
                  </a:outerShdw>
                </a:effectLst>
                <a:latin typeface="Comic Sans MS" panose="030F0702030302020204" pitchFamily="66" charset="0"/>
              </a:rPr>
              <a:t>イザヤ書</a:t>
            </a:r>
            <a:r>
              <a:rPr lang="en-US" altLang="ja-JP" sz="1600" b="1" dirty="0">
                <a:solidFill>
                  <a:srgbClr val="7030A0"/>
                </a:solidFill>
                <a:effectLst>
                  <a:outerShdw blurRad="38100" dist="38100" dir="2700000" algn="tl">
                    <a:srgbClr val="000000">
                      <a:alpha val="43137"/>
                    </a:srgbClr>
                  </a:outerShdw>
                </a:effectLst>
                <a:latin typeface="Comic Sans MS" panose="030F0702030302020204" pitchFamily="66" charset="0"/>
              </a:rPr>
              <a:t>5</a:t>
            </a:r>
            <a:r>
              <a:rPr lang="ja-JP" altLang="en-US" sz="1600" b="1" dirty="0">
                <a:solidFill>
                  <a:srgbClr val="7030A0"/>
                </a:solidFill>
                <a:effectLst>
                  <a:outerShdw blurRad="38100" dist="38100" dir="2700000" algn="tl">
                    <a:srgbClr val="000000">
                      <a:alpha val="43137"/>
                    </a:srgbClr>
                  </a:outerShdw>
                </a:effectLst>
                <a:latin typeface="Comic Sans MS" panose="030F0702030302020204" pitchFamily="66" charset="0"/>
              </a:rPr>
              <a:t>章</a:t>
            </a:r>
            <a:r>
              <a:rPr lang="en-US" altLang="ja-JP" sz="1600" b="1" dirty="0">
                <a:solidFill>
                  <a:srgbClr val="7030A0"/>
                </a:solidFill>
                <a:effectLst>
                  <a:outerShdw blurRad="38100" dist="38100" dir="2700000" algn="tl">
                    <a:srgbClr val="000000">
                      <a:alpha val="43137"/>
                    </a:srgbClr>
                  </a:outerShdw>
                </a:effectLst>
                <a:latin typeface="Comic Sans MS" panose="030F0702030302020204" pitchFamily="66" charset="0"/>
              </a:rPr>
              <a:t>5</a:t>
            </a:r>
            <a:r>
              <a:rPr lang="ja-JP" altLang="en-US" sz="1600" b="1" dirty="0">
                <a:solidFill>
                  <a:srgbClr val="7030A0"/>
                </a:solidFill>
                <a:effectLst>
                  <a:outerShdw blurRad="38100" dist="38100" dir="2700000" algn="tl">
                    <a:srgbClr val="000000">
                      <a:alpha val="43137"/>
                    </a:srgbClr>
                  </a:outerShdw>
                </a:effectLst>
                <a:latin typeface="Comic Sans MS" panose="030F0702030302020204" pitchFamily="66" charset="0"/>
              </a:rPr>
              <a:t>節</a:t>
            </a:r>
            <a:endParaRPr lang="en-US" altLang="ja-JP" sz="1600" b="1"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ACCBDE09-7F3F-4084-8239-5746DC3D4ABF}"/>
              </a:ext>
            </a:extLst>
          </p:cNvPr>
          <p:cNvSpPr txBox="1"/>
          <p:nvPr/>
        </p:nvSpPr>
        <p:spPr>
          <a:xfrm>
            <a:off x="243492" y="2006606"/>
            <a:ext cx="6087589" cy="1492716"/>
          </a:xfrm>
          <a:prstGeom prst="rect">
            <a:avLst/>
          </a:prstGeom>
          <a:noFill/>
        </p:spPr>
        <p:txBody>
          <a:bodyPr wrap="square" rtlCol="0">
            <a:spAutoFit/>
          </a:bodyPr>
          <a:lstStyle/>
          <a:p>
            <a:pPr>
              <a:spcBef>
                <a:spcPts val="600"/>
              </a:spcBef>
            </a:pPr>
            <a:r>
              <a:rPr lang="ja-JP" altLang="en-US" sz="1600" b="1" dirty="0">
                <a:effectLst>
                  <a:outerShdw blurRad="38100" dist="38100" dir="2700000" algn="tl">
                    <a:srgbClr val="000000">
                      <a:alpha val="43137"/>
                    </a:srgbClr>
                  </a:outerShdw>
                </a:effectLst>
              </a:rPr>
              <a:t>わたしが、ぶどう畑になした事のほかに、何かなすべきことがあるか（</a:t>
            </a:r>
            <a:r>
              <a:rPr lang="en-US" altLang="ja-JP" sz="1600" b="1" dirty="0">
                <a:effectLst>
                  <a:outerShdw blurRad="38100" dist="38100" dir="2700000" algn="tl">
                    <a:srgbClr val="000000">
                      <a:alpha val="43137"/>
                    </a:srgbClr>
                  </a:outerShdw>
                </a:effectLst>
              </a:rPr>
              <a:t>4</a:t>
            </a:r>
            <a:r>
              <a:rPr lang="ja-JP" altLang="en-US" sz="1600" b="1" dirty="0">
                <a:effectLst>
                  <a:outerShdw blurRad="38100" dist="38100" dir="2700000" algn="tl">
                    <a:srgbClr val="000000">
                      <a:alpha val="43137"/>
                    </a:srgbClr>
                  </a:outerShdw>
                </a:effectLst>
              </a:rPr>
              <a:t>節）。神の赦しは限りなくありますが、私たちはそれを拒否してしまうかもしれません。それは、聖霊に対する罪です（マタイ</a:t>
            </a:r>
            <a:r>
              <a:rPr lang="en-US" altLang="ja-JP" sz="1600" b="1" dirty="0">
                <a:effectLst>
                  <a:outerShdw blurRad="38100" dist="38100" dir="2700000" algn="tl">
                    <a:srgbClr val="000000">
                      <a:alpha val="43137"/>
                    </a:srgbClr>
                  </a:outerShdw>
                </a:effectLst>
              </a:rPr>
              <a:t>12:31-32</a:t>
            </a:r>
            <a:r>
              <a:rPr lang="ja-JP" altLang="en-US" sz="1600" b="1" dirty="0">
                <a:effectLst>
                  <a:outerShdw blurRad="38100" dist="38100" dir="2700000" algn="tl">
                    <a:srgbClr val="000000">
                      <a:alpha val="43137"/>
                    </a:srgbClr>
                  </a:outerShdw>
                </a:effectLst>
              </a:rPr>
              <a:t>、</a:t>
            </a:r>
            <a:r>
              <a:rPr lang="en-US" altLang="ja-JP" sz="1600" b="1" dirty="0">
                <a:effectLst>
                  <a:outerShdw blurRad="38100" dist="38100" dir="2700000" algn="tl">
                    <a:srgbClr val="000000">
                      <a:alpha val="43137"/>
                    </a:srgbClr>
                  </a:outerShdw>
                </a:effectLst>
              </a:rPr>
              <a:t> </a:t>
            </a:r>
            <a:r>
              <a:rPr lang="ja-JP" altLang="en-US" sz="1600" b="1" dirty="0">
                <a:effectLst>
                  <a:outerShdw blurRad="38100" dist="38100" dir="2700000" algn="tl">
                    <a:srgbClr val="000000">
                      <a:alpha val="43137"/>
                    </a:srgbClr>
                  </a:outerShdw>
                </a:effectLst>
              </a:rPr>
              <a:t>ヘブル </a:t>
            </a:r>
            <a:r>
              <a:rPr lang="en-US" altLang="ja-JP" sz="1600" b="1" dirty="0">
                <a:effectLst>
                  <a:outerShdw blurRad="38100" dist="38100" dir="2700000" algn="tl">
                    <a:srgbClr val="000000">
                      <a:alpha val="43137"/>
                    </a:srgbClr>
                  </a:outerShdw>
                </a:effectLst>
              </a:rPr>
              <a:t>6:4-6</a:t>
            </a:r>
            <a:r>
              <a:rPr lang="ja-JP" altLang="en-US" sz="1600" b="1" dirty="0">
                <a:effectLst>
                  <a:outerShdw blurRad="38100" dist="38100" dir="2700000" algn="tl">
                    <a:srgbClr val="000000">
                      <a:alpha val="43137"/>
                    </a:srgbClr>
                  </a:outerShdw>
                </a:effectLst>
              </a:rPr>
              <a:t>）</a:t>
            </a:r>
            <a:r>
              <a:rPr lang="ja-JP" altLang="en-US" b="1" dirty="0">
                <a:effectLst>
                  <a:outerShdw blurRad="38100" dist="38100" dir="2700000" algn="tl">
                    <a:srgbClr val="000000">
                      <a:alpha val="43137"/>
                    </a:srgbClr>
                  </a:outerShdw>
                </a:effectLst>
              </a:rPr>
              <a:t>。</a:t>
            </a:r>
          </a:p>
          <a:p>
            <a:pPr>
              <a:spcBef>
                <a:spcPts val="600"/>
              </a:spcBef>
            </a:pPr>
            <a:endParaRPr lang="es-ES" sz="1900" b="1" dirty="0"/>
          </a:p>
        </p:txBody>
      </p:sp>
      <p:pic>
        <p:nvPicPr>
          <p:cNvPr id="10" name="Imagen 9">
            <a:extLst>
              <a:ext uri="{FF2B5EF4-FFF2-40B4-BE49-F238E27FC236}">
                <a16:creationId xmlns:a16="http://schemas.microsoft.com/office/drawing/2014/main" xmlns="" id="{72CDEF3D-0464-4D12-8876-BCCAD954BA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156" y="3119095"/>
            <a:ext cx="2817652" cy="1900226"/>
          </a:xfrm>
          <a:prstGeom prst="rect">
            <a:avLst/>
          </a:prstGeom>
          <a:ln>
            <a:noFill/>
          </a:ln>
          <a:effectLst>
            <a:outerShdw blurRad="190500" algn="tl" rotWithShape="0">
              <a:srgbClr val="000000">
                <a:alpha val="70000"/>
              </a:srgbClr>
            </a:outerShdw>
          </a:effectLst>
        </p:spPr>
      </p:pic>
      <p:sp>
        <p:nvSpPr>
          <p:cNvPr id="12" name="CuadroTexto 11">
            <a:extLst>
              <a:ext uri="{FF2B5EF4-FFF2-40B4-BE49-F238E27FC236}">
                <a16:creationId xmlns:a16="http://schemas.microsoft.com/office/drawing/2014/main" xmlns="" id="{0E44358C-2DB2-4329-BA1C-17FB7B810EC5}"/>
              </a:ext>
            </a:extLst>
          </p:cNvPr>
          <p:cNvSpPr txBox="1"/>
          <p:nvPr/>
        </p:nvSpPr>
        <p:spPr>
          <a:xfrm>
            <a:off x="3059709" y="3171610"/>
            <a:ext cx="5539417" cy="1954381"/>
          </a:xfrm>
          <a:prstGeom prst="rect">
            <a:avLst/>
          </a:prstGeom>
          <a:noFill/>
        </p:spPr>
        <p:txBody>
          <a:bodyPr wrap="square">
            <a:spAutoFit/>
          </a:bodyPr>
          <a:lstStyle/>
          <a:p>
            <a:pPr>
              <a:spcBef>
                <a:spcPts val="600"/>
              </a:spcBef>
            </a:pPr>
            <a:r>
              <a:rPr lang="ja-JP" altLang="en-US" sz="1600" b="1" dirty="0">
                <a:effectLst>
                  <a:outerShdw blurRad="38100" dist="38100" dir="2700000" algn="tl">
                    <a:srgbClr val="000000">
                      <a:alpha val="43137"/>
                    </a:srgbClr>
                  </a:outerShdw>
                </a:effectLst>
              </a:rPr>
              <a:t>聖霊の嘆願を聞かないようになるのは非常に難しいです。 神はながく忍耐しておられます（</a:t>
            </a:r>
            <a:r>
              <a:rPr lang="en-US" altLang="ja-JP" sz="1600" b="1" dirty="0">
                <a:effectLst>
                  <a:outerShdw blurRad="38100" dist="38100" dir="2700000" algn="tl">
                    <a:srgbClr val="000000">
                      <a:alpha val="43137"/>
                    </a:srgbClr>
                  </a:outerShdw>
                </a:effectLst>
              </a:rPr>
              <a:t>Ⅱ</a:t>
            </a:r>
            <a:r>
              <a:rPr lang="ja-JP" altLang="en-US" sz="1600" b="1" dirty="0">
                <a:effectLst>
                  <a:outerShdw blurRad="38100" dist="38100" dir="2700000" algn="tl">
                    <a:srgbClr val="000000">
                      <a:alpha val="43137"/>
                    </a:srgbClr>
                  </a:outerShdw>
                </a:effectLst>
              </a:rPr>
              <a:t>ペテロ</a:t>
            </a:r>
            <a:r>
              <a:rPr lang="en-US" altLang="ja-JP" sz="1600" b="1" dirty="0">
                <a:effectLst>
                  <a:outerShdw blurRad="38100" dist="38100" dir="2700000" algn="tl">
                    <a:srgbClr val="000000">
                      <a:alpha val="43137"/>
                    </a:srgbClr>
                  </a:outerShdw>
                </a:effectLst>
              </a:rPr>
              <a:t>3</a:t>
            </a:r>
            <a:r>
              <a:rPr lang="ja-JP" altLang="en-US" sz="1600" b="1" dirty="0">
                <a:effectLst>
                  <a:outerShdw blurRad="38100" dist="38100" dir="2700000" algn="tl">
                    <a:srgbClr val="000000">
                      <a:alpha val="43137"/>
                    </a:srgbClr>
                  </a:outerShdw>
                </a:effectLst>
              </a:rPr>
              <a:t>：</a:t>
            </a:r>
            <a:r>
              <a:rPr lang="en-US" altLang="ja-JP" sz="1600" b="1" dirty="0">
                <a:effectLst>
                  <a:outerShdw blurRad="38100" dist="38100" dir="2700000" algn="tl">
                    <a:srgbClr val="000000">
                      <a:alpha val="43137"/>
                    </a:srgbClr>
                  </a:outerShdw>
                </a:effectLst>
              </a:rPr>
              <a:t>9</a:t>
            </a:r>
            <a:r>
              <a:rPr lang="ja-JP" altLang="en-US" sz="1600" b="1" dirty="0">
                <a:effectLst>
                  <a:outerShdw blurRad="38100" dist="38100" dir="2700000" algn="tl">
                    <a:srgbClr val="000000">
                      <a:alpha val="43137"/>
                    </a:srgbClr>
                  </a:outerShdw>
                </a:effectLst>
              </a:rPr>
              <a:t>）。 神の呼びかけは絶え間ないです。 神は、私たちがその地点に到達する前に、神を受け入れるように私たちを説得するために可能な限りのことをして下さいます。</a:t>
            </a:r>
            <a:endParaRPr lang="en-US" altLang="ja-JP" sz="1600" b="1" dirty="0">
              <a:effectLst>
                <a:outerShdw blurRad="38100" dist="38100" dir="2700000" algn="tl">
                  <a:srgbClr val="000000">
                    <a:alpha val="43137"/>
                  </a:srgbClr>
                </a:outerShdw>
              </a:effectLst>
            </a:endParaRPr>
          </a:p>
          <a:p>
            <a:pPr>
              <a:spcBef>
                <a:spcPts val="600"/>
              </a:spcBef>
            </a:pPr>
            <a:r>
              <a:rPr lang="ja-JP" altLang="en-US" sz="1600" b="1" dirty="0">
                <a:effectLst>
                  <a:outerShdw blurRad="38100" dist="38100" dir="2700000" algn="tl">
                    <a:srgbClr val="000000">
                      <a:alpha val="43137"/>
                    </a:srgbClr>
                  </a:outerShdw>
                </a:effectLst>
              </a:rPr>
              <a:t>私たちの魂が「無駄にされる」</a:t>
            </a:r>
            <a:r>
              <a:rPr lang="en-US" altLang="ja-JP" sz="1600" b="1" dirty="0">
                <a:effectLst>
                  <a:outerShdw blurRad="38100" dist="38100" dir="2700000" algn="tl">
                    <a:srgbClr val="000000">
                      <a:alpha val="43137"/>
                    </a:srgbClr>
                  </a:outerShdw>
                </a:effectLst>
              </a:rPr>
              <a:t>(6</a:t>
            </a:r>
            <a:r>
              <a:rPr lang="ja-JP" altLang="en-US" sz="1600" b="1" dirty="0">
                <a:effectLst>
                  <a:outerShdw blurRad="38100" dist="38100" dir="2700000" algn="tl">
                    <a:srgbClr val="000000">
                      <a:alpha val="43137"/>
                    </a:srgbClr>
                  </a:outerShdw>
                </a:effectLst>
              </a:rPr>
              <a:t>節</a:t>
            </a:r>
            <a:r>
              <a:rPr lang="en-US" altLang="ja-JP" sz="1600" b="1" dirty="0">
                <a:effectLst>
                  <a:outerShdw blurRad="38100" dist="38100" dir="2700000" algn="tl">
                    <a:srgbClr val="000000">
                      <a:alpha val="43137"/>
                    </a:srgbClr>
                  </a:outerShdw>
                </a:effectLst>
              </a:rPr>
              <a:t>)</a:t>
            </a:r>
            <a:r>
              <a:rPr lang="ja-JP" altLang="en-US" sz="1600" b="1" dirty="0">
                <a:effectLst>
                  <a:outerShdw blurRad="38100" dist="38100" dir="2700000" algn="tl">
                    <a:srgbClr val="000000">
                      <a:alpha val="43137"/>
                    </a:srgbClr>
                  </a:outerShdw>
                </a:effectLst>
              </a:rPr>
              <a:t>のは、私たちが頑なに神様の言うことを聞かないと決めた場合だけです。</a:t>
            </a:r>
            <a:endParaRPr lang="es-ES" sz="1600" b="1" dirty="0">
              <a:effectLst>
                <a:outerShdw blurRad="38100" dist="38100" dir="2700000" algn="tl">
                  <a:srgbClr val="000000">
                    <a:alpha val="43137"/>
                  </a:srgbClr>
                </a:outerShdw>
              </a:effectLst>
            </a:endParaRPr>
          </a:p>
        </p:txBody>
      </p:sp>
      <p:pic>
        <p:nvPicPr>
          <p:cNvPr id="14" name="Imagen 13">
            <a:extLst>
              <a:ext uri="{FF2B5EF4-FFF2-40B4-BE49-F238E27FC236}">
                <a16:creationId xmlns:a16="http://schemas.microsoft.com/office/drawing/2014/main" xmlns="" id="{A69FE6A6-8F31-4262-9524-DCC29B78223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0328" y="1953194"/>
            <a:ext cx="2268045" cy="1090115"/>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xmlns="" id="{4E229933-C731-40D0-A575-7A0889CA8A8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66444" y="124575"/>
            <a:ext cx="2470048" cy="1975617"/>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110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left)">
                                      <p:cBhvr>
                                        <p:cTn id="41" dur="500"/>
                                        <p:tgtEl>
                                          <p:spTgt spid="1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wipe(left)">
                                      <p:cBhvr>
                                        <p:cTn id="46"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FF565D3-A2E4-409C-8449-EC1EA833F022}"/>
              </a:ext>
            </a:extLst>
          </p:cNvPr>
          <p:cNvSpPr txBox="1"/>
          <p:nvPr/>
        </p:nvSpPr>
        <p:spPr>
          <a:xfrm>
            <a:off x="3472024" y="2169454"/>
            <a:ext cx="4909976" cy="1938992"/>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真面目な悔い改めと改革が伴わない告白は、神に受け入れられることはできません。はっきりとした変化が生活にあらわれ、神のきらいたもうすべてのものを捨てねばなりません。本当に罪を嘆いた結果はそうな るのであります。</a:t>
            </a:r>
            <a:endParaRPr lang="es-ES" sz="20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CE6B3E44-EAF6-488A-91DC-9761AE6A5F19}"/>
              </a:ext>
            </a:extLst>
          </p:cNvPr>
          <p:cNvSpPr txBox="1"/>
          <p:nvPr/>
        </p:nvSpPr>
        <p:spPr>
          <a:xfrm>
            <a:off x="3629748" y="4209733"/>
            <a:ext cx="4594528" cy="338554"/>
          </a:xfrm>
          <a:prstGeom prst="rect">
            <a:avLst/>
          </a:prstGeom>
          <a:noFill/>
        </p:spPr>
        <p:txBody>
          <a:bodyPr wrap="none" rtlCol="0">
            <a:spAutoFit/>
          </a:bodyPr>
          <a:lstStyle/>
          <a:p>
            <a:pPr algn="r"/>
            <a:r>
              <a:rPr lang="ja-JP" altLang="en-US" sz="1600" b="1" dirty="0"/>
              <a:t>エレン・</a:t>
            </a:r>
            <a:r>
              <a:rPr lang="en-US" altLang="ja-JP" sz="1600" b="1" dirty="0"/>
              <a:t>G</a:t>
            </a:r>
            <a:r>
              <a:rPr lang="ja-JP" altLang="en-US" sz="1600" b="1" dirty="0"/>
              <a:t>・ホワイト</a:t>
            </a:r>
            <a:r>
              <a:rPr lang="en-US" sz="1600" b="1" dirty="0"/>
              <a:t> (</a:t>
            </a:r>
            <a:r>
              <a:rPr lang="ja-JP" altLang="en-US" sz="1600" b="1" dirty="0"/>
              <a:t>キリストへの道</a:t>
            </a:r>
            <a:r>
              <a:rPr lang="en-US" altLang="ja-JP" sz="1600" b="1" dirty="0"/>
              <a:t>『</a:t>
            </a:r>
            <a:r>
              <a:rPr lang="ja-JP" altLang="en-US" sz="1600" b="1" dirty="0"/>
              <a:t>告白</a:t>
            </a:r>
            <a:r>
              <a:rPr lang="en-US" altLang="ja-JP" sz="1600" b="1" dirty="0"/>
              <a:t>』</a:t>
            </a:r>
            <a:r>
              <a:rPr lang="en-US" sz="1600" b="1" dirty="0"/>
              <a:t>)</a:t>
            </a:r>
            <a:endParaRPr lang="es-ES" sz="1600" b="1" dirty="0"/>
          </a:p>
        </p:txBody>
      </p:sp>
      <p:sp>
        <p:nvSpPr>
          <p:cNvPr id="5" name="CuadroTexto 4">
            <a:extLst>
              <a:ext uri="{FF2B5EF4-FFF2-40B4-BE49-F238E27FC236}">
                <a16:creationId xmlns:a16="http://schemas.microsoft.com/office/drawing/2014/main" xmlns="" id="{98B4B873-F744-41C9-9384-774DE34207A5}"/>
              </a:ext>
            </a:extLst>
          </p:cNvPr>
          <p:cNvSpPr txBox="1"/>
          <p:nvPr/>
        </p:nvSpPr>
        <p:spPr>
          <a:xfrm>
            <a:off x="1306284" y="260283"/>
            <a:ext cx="7837716" cy="865814"/>
          </a:xfrm>
          <a:prstGeom prst="rect">
            <a:avLst/>
          </a:prstGeom>
          <a:noFill/>
        </p:spPr>
        <p:txBody>
          <a:bodyPr wrap="square">
            <a:spAutoFit/>
          </a:bodyPr>
          <a:lstStyle/>
          <a:p>
            <a:pPr>
              <a:lnSpc>
                <a:spcPts val="1600"/>
              </a:lnSpc>
              <a:spcBef>
                <a:spcPts val="600"/>
              </a:spcBef>
            </a:pPr>
            <a:r>
              <a:rPr lang="ja-JP" altLang="en-US" sz="1600" b="1" dirty="0">
                <a:effectLst>
                  <a:outerShdw blurRad="38100" dist="38100" dir="2700000" algn="tl">
                    <a:srgbClr val="000000">
                      <a:alpha val="43137"/>
                    </a:srgbClr>
                  </a:outerShdw>
                </a:effectLst>
              </a:rPr>
              <a:t>私どもは全身を捧げて神に従わねばなりません。さもなければ、</a:t>
            </a:r>
            <a:endParaRPr lang="en-US" altLang="ja-JP" sz="1600" b="1" dirty="0">
              <a:effectLst>
                <a:outerShdw blurRad="38100" dist="38100" dir="2700000" algn="tl">
                  <a:srgbClr val="000000">
                    <a:alpha val="43137"/>
                  </a:srgbClr>
                </a:outerShdw>
              </a:effectLst>
            </a:endParaRPr>
          </a:p>
          <a:p>
            <a:pPr>
              <a:lnSpc>
                <a:spcPts val="1600"/>
              </a:lnSpc>
              <a:spcBef>
                <a:spcPts val="600"/>
              </a:spcBef>
            </a:pPr>
            <a:r>
              <a:rPr lang="ja-JP" altLang="en-US" sz="1600" b="1" dirty="0">
                <a:effectLst>
                  <a:outerShdw blurRad="38100" dist="38100" dir="2700000" algn="tl">
                    <a:srgbClr val="000000">
                      <a:alpha val="43137"/>
                    </a:srgbClr>
                  </a:outerShdw>
                </a:effectLst>
              </a:rPr>
              <a:t>私ど もを神のみかたちに回復する変化は起こらないのであります。</a:t>
            </a:r>
            <a:endParaRPr lang="en-US" altLang="ja-JP" sz="1600" b="1" dirty="0">
              <a:effectLst>
                <a:outerShdw blurRad="38100" dist="38100" dir="2700000" algn="tl">
                  <a:srgbClr val="000000">
                    <a:alpha val="43137"/>
                  </a:srgbClr>
                </a:outerShdw>
              </a:effectLst>
            </a:endParaRPr>
          </a:p>
          <a:p>
            <a:pPr>
              <a:lnSpc>
                <a:spcPts val="1600"/>
              </a:lnSpc>
              <a:spcBef>
                <a:spcPts val="600"/>
              </a:spcBef>
            </a:pPr>
            <a:r>
              <a:rPr lang="ja-JP" altLang="en-US" sz="1600" b="1" dirty="0">
                <a:effectLst>
                  <a:outerShdw blurRad="38100" dist="38100" dir="2700000" algn="tl">
                    <a:srgbClr val="000000">
                      <a:alpha val="43137"/>
                    </a:srgbClr>
                  </a:outerShdw>
                </a:effectLst>
              </a:rPr>
              <a:t>私どもは、 生まれながら神に遠ざかっています。</a:t>
            </a:r>
            <a:endParaRPr lang="es-ES" sz="1600" b="1" dirty="0">
              <a:effectLst>
                <a:outerShdw blurRad="38100" dist="38100" dir="2700000" algn="tl">
                  <a:srgbClr val="000000">
                    <a:alpha val="43137"/>
                  </a:srgbClr>
                </a:outerShdw>
              </a:effectLst>
              <a:latin typeface="Cooper Black" panose="0208090404030B020404" pitchFamily="18" charset="0"/>
            </a:endParaRPr>
          </a:p>
        </p:txBody>
      </p:sp>
      <p:sp>
        <p:nvSpPr>
          <p:cNvPr id="6" name="CuadroTexto 5">
            <a:extLst>
              <a:ext uri="{FF2B5EF4-FFF2-40B4-BE49-F238E27FC236}">
                <a16:creationId xmlns:a16="http://schemas.microsoft.com/office/drawing/2014/main" xmlns="" id="{F75636DA-9D15-4676-9DB2-EF273C6653BE}"/>
              </a:ext>
            </a:extLst>
          </p:cNvPr>
          <p:cNvSpPr txBox="1"/>
          <p:nvPr/>
        </p:nvSpPr>
        <p:spPr>
          <a:xfrm>
            <a:off x="3295366" y="1262045"/>
            <a:ext cx="4753224" cy="338554"/>
          </a:xfrm>
          <a:prstGeom prst="rect">
            <a:avLst/>
          </a:prstGeom>
          <a:noFill/>
        </p:spPr>
        <p:txBody>
          <a:bodyPr wrap="none" rtlCol="0">
            <a:spAutoFit/>
          </a:bodyPr>
          <a:lstStyle/>
          <a:p>
            <a:pPr algn="r"/>
            <a:r>
              <a:rPr lang="ja-JP" altLang="en-US" sz="1600" b="1" dirty="0"/>
              <a:t>エレン・</a:t>
            </a:r>
            <a:r>
              <a:rPr lang="en-US" altLang="ja-JP" sz="1600" b="1" dirty="0"/>
              <a:t>G</a:t>
            </a:r>
            <a:r>
              <a:rPr lang="ja-JP" altLang="en-US" sz="1600" b="1" dirty="0"/>
              <a:t>・ホワイト　</a:t>
            </a:r>
            <a:r>
              <a:rPr lang="en-US" sz="1600" b="1" dirty="0"/>
              <a:t>(</a:t>
            </a:r>
            <a:r>
              <a:rPr lang="ja-JP" altLang="en-US" sz="1600" b="1" dirty="0"/>
              <a:t>キリストへの道</a:t>
            </a:r>
            <a:r>
              <a:rPr lang="en-US" altLang="ja-JP" sz="1600" b="1" dirty="0"/>
              <a:t>『</a:t>
            </a:r>
            <a:r>
              <a:rPr lang="ja-JP" altLang="en-US" sz="1600" b="1" dirty="0"/>
              <a:t>献身</a:t>
            </a:r>
            <a:r>
              <a:rPr lang="en-US" altLang="ja-JP" sz="1600" b="1" dirty="0"/>
              <a:t>』</a:t>
            </a:r>
            <a:r>
              <a:rPr lang="en-US" sz="1600" b="1" dirty="0"/>
              <a:t>)</a:t>
            </a:r>
            <a:endParaRPr lang="es-ES" sz="1600" b="1" dirty="0"/>
          </a:p>
        </p:txBody>
      </p:sp>
      <p:pic>
        <p:nvPicPr>
          <p:cNvPr id="7" name="Imagen 6">
            <a:extLst>
              <a:ext uri="{FF2B5EF4-FFF2-40B4-BE49-F238E27FC236}">
                <a16:creationId xmlns:a16="http://schemas.microsoft.com/office/drawing/2014/main" xmlns="" id="{6DF60A2E-535F-4C38-BBBA-63839829D6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600599"/>
            <a:ext cx="2710024" cy="3387530"/>
          </a:xfrm>
          <a:prstGeom prst="rect">
            <a:avLst/>
          </a:prstGeom>
        </p:spPr>
      </p:pic>
    </p:spTree>
    <p:extLst>
      <p:ext uri="{BB962C8B-B14F-4D97-AF65-F5344CB8AC3E}">
        <p14:creationId xmlns:p14="http://schemas.microsoft.com/office/powerpoint/2010/main" val="25430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722</TotalTime>
  <Words>1223</Words>
  <Application>Microsoft Office PowerPoint</Application>
  <PresentationFormat>画面に合わせる (16:9)</PresentationFormat>
  <Paragraphs>74</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Cooper Black</vt:lpstr>
      <vt:lpstr>Calibri Light</vt:lpstr>
      <vt:lpstr>Comic Sans MS</vt:lpstr>
      <vt:lpstr>Arial</vt:lpstr>
      <vt:lpstr>Calibri</vt:lpstr>
      <vt:lpstr>游ゴシック</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104</cp:revision>
  <dcterms:created xsi:type="dcterms:W3CDTF">2020-12-06T07:57:43Z</dcterms:created>
  <dcterms:modified xsi:type="dcterms:W3CDTF">2020-12-29T07:37:10Z</dcterms:modified>
</cp:coreProperties>
</file>