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56" r:id="rId2"/>
    <p:sldId id="257" r:id="rId3"/>
    <p:sldId id="258" r:id="rId4"/>
    <p:sldId id="259" r:id="rId5"/>
    <p:sldId id="260" r:id="rId6"/>
    <p:sldId id="261" r:id="rId7"/>
    <p:sldId id="262" r:id="rId8"/>
    <p:sldId id="265" r:id="rId9"/>
  </p:sldIdLst>
  <p:sldSz cx="12192000" cy="6858000"/>
  <p:notesSz cx="6858000" cy="9144000"/>
  <p:embeddedFontLst>
    <p:embeddedFont>
      <p:font typeface="Comic Sans MS" panose="030F0702030302020204" pitchFamily="66" charset="0"/>
      <p:regular r:id="rId10"/>
      <p:bold r:id="rId11"/>
      <p:italic r:id="rId12"/>
      <p:boldItalic r:id="rId13"/>
    </p:embeddedFont>
    <p:embeddedFont>
      <p:font typeface="Calibri" panose="020F0502020204030204" pitchFamily="34" charset="0"/>
      <p:regular r:id="rId14"/>
      <p:bold r:id="rId15"/>
      <p:italic r:id="rId16"/>
      <p:boldItalic r:id="rId17"/>
    </p:embeddedFont>
    <p:embeddedFont>
      <p:font typeface="游ゴシック Light" panose="020B0300000000000000" pitchFamily="50" charset="-128"/>
      <p:regular r:id="rId18"/>
    </p:embeddedFont>
    <p:embeddedFont>
      <p:font typeface="游ゴシック" panose="020B0400000000000000" pitchFamily="50" charset="-128"/>
      <p:regular r:id="rId19"/>
      <p:bold r:id="rId20"/>
    </p:embeddedFont>
    <p:embeddedFont>
      <p:font typeface="Calibri Light" panose="020F0302020204030204" pitchFamily="34" charset="0"/>
      <p:regular r:id="rId21"/>
      <p:italic r:id="rId22"/>
    </p:embeddedFont>
    <p:embeddedFont>
      <p:font typeface="Cooper Black" panose="020B0604020202020204" charset="0"/>
      <p:regular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65"/>
    <a:srgbClr val="995137"/>
    <a:srgbClr val="C4765B"/>
    <a:srgbClr val="E6F5DE"/>
    <a:srgbClr val="A6B727"/>
    <a:srgbClr val="4E5612"/>
    <a:srgbClr val="002E58"/>
    <a:srgbClr val="003B70"/>
    <a:srgbClr val="004F98"/>
    <a:srgbClr val="0058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34" autoAdjust="0"/>
    <p:restoredTop sz="93890" autoAdjust="0"/>
  </p:normalViewPr>
  <p:slideViewPr>
    <p:cSldViewPr snapToGrid="0">
      <p:cViewPr varScale="1">
        <p:scale>
          <a:sx n="79" d="100"/>
          <a:sy n="79" d="100"/>
        </p:scale>
        <p:origin x="96"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5B4836A-1E45-4E29-ABEC-B723B8D8C501}" type="datetimeFigureOut">
              <a:rPr lang="es-ES" smtClean="0"/>
              <a:t>14/12/2020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37D8ABA-F4F5-4A3B-93D9-3DF0518CD42E}" type="slidenum">
              <a:rPr lang="es-ES" smtClean="0"/>
              <a:t>‹#›</a:t>
            </a:fld>
            <a:endParaRPr lang="es-ES"/>
          </a:p>
        </p:txBody>
      </p:sp>
    </p:spTree>
    <p:extLst>
      <p:ext uri="{BB962C8B-B14F-4D97-AF65-F5344CB8AC3E}">
        <p14:creationId xmlns:p14="http://schemas.microsoft.com/office/powerpoint/2010/main" val="294713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B4836A-1E45-4E29-ABEC-B723B8D8C501}" type="datetimeFigureOut">
              <a:rPr lang="es-ES" smtClean="0"/>
              <a:t>14/12/2020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37D8ABA-F4F5-4A3B-93D9-3DF0518CD42E}" type="slidenum">
              <a:rPr lang="es-ES" smtClean="0"/>
              <a:t>‹#›</a:t>
            </a:fld>
            <a:endParaRPr lang="es-ES"/>
          </a:p>
        </p:txBody>
      </p:sp>
    </p:spTree>
    <p:extLst>
      <p:ext uri="{BB962C8B-B14F-4D97-AF65-F5344CB8AC3E}">
        <p14:creationId xmlns:p14="http://schemas.microsoft.com/office/powerpoint/2010/main" val="1535345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B4836A-1E45-4E29-ABEC-B723B8D8C501}" type="datetimeFigureOut">
              <a:rPr lang="es-ES" smtClean="0"/>
              <a:t>14/12/2020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37D8ABA-F4F5-4A3B-93D9-3DF0518CD42E}" type="slidenum">
              <a:rPr lang="es-ES" smtClean="0"/>
              <a:t>‹#›</a:t>
            </a:fld>
            <a:endParaRPr lang="es-ES"/>
          </a:p>
        </p:txBody>
      </p:sp>
    </p:spTree>
    <p:extLst>
      <p:ext uri="{BB962C8B-B14F-4D97-AF65-F5344CB8AC3E}">
        <p14:creationId xmlns:p14="http://schemas.microsoft.com/office/powerpoint/2010/main" val="2948651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B4836A-1E45-4E29-ABEC-B723B8D8C501}" type="datetimeFigureOut">
              <a:rPr lang="es-ES" smtClean="0"/>
              <a:t>14/12/2020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37D8ABA-F4F5-4A3B-93D9-3DF0518CD42E}" type="slidenum">
              <a:rPr lang="es-ES" smtClean="0"/>
              <a:t>‹#›</a:t>
            </a:fld>
            <a:endParaRPr lang="es-ES"/>
          </a:p>
        </p:txBody>
      </p:sp>
    </p:spTree>
    <p:extLst>
      <p:ext uri="{BB962C8B-B14F-4D97-AF65-F5344CB8AC3E}">
        <p14:creationId xmlns:p14="http://schemas.microsoft.com/office/powerpoint/2010/main" val="66978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5B4836A-1E45-4E29-ABEC-B723B8D8C501}" type="datetimeFigureOut">
              <a:rPr lang="es-ES" smtClean="0"/>
              <a:t>14/12/2020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37D8ABA-F4F5-4A3B-93D9-3DF0518CD42E}" type="slidenum">
              <a:rPr lang="es-ES" smtClean="0"/>
              <a:t>‹#›</a:t>
            </a:fld>
            <a:endParaRPr lang="es-ES"/>
          </a:p>
        </p:txBody>
      </p:sp>
    </p:spTree>
    <p:extLst>
      <p:ext uri="{BB962C8B-B14F-4D97-AF65-F5344CB8AC3E}">
        <p14:creationId xmlns:p14="http://schemas.microsoft.com/office/powerpoint/2010/main" val="2555664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5B4836A-1E45-4E29-ABEC-B723B8D8C501}" type="datetimeFigureOut">
              <a:rPr lang="es-ES" smtClean="0"/>
              <a:t>14/12/2020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37D8ABA-F4F5-4A3B-93D9-3DF0518CD42E}" type="slidenum">
              <a:rPr lang="es-ES" smtClean="0"/>
              <a:t>‹#›</a:t>
            </a:fld>
            <a:endParaRPr lang="es-ES"/>
          </a:p>
        </p:txBody>
      </p:sp>
    </p:spTree>
    <p:extLst>
      <p:ext uri="{BB962C8B-B14F-4D97-AF65-F5344CB8AC3E}">
        <p14:creationId xmlns:p14="http://schemas.microsoft.com/office/powerpoint/2010/main" val="423450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5B4836A-1E45-4E29-ABEC-B723B8D8C501}" type="datetimeFigureOut">
              <a:rPr lang="es-ES" smtClean="0"/>
              <a:t>14/12/2020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37D8ABA-F4F5-4A3B-93D9-3DF0518CD42E}" type="slidenum">
              <a:rPr lang="es-ES" smtClean="0"/>
              <a:t>‹#›</a:t>
            </a:fld>
            <a:endParaRPr lang="es-ES"/>
          </a:p>
        </p:txBody>
      </p:sp>
    </p:spTree>
    <p:extLst>
      <p:ext uri="{BB962C8B-B14F-4D97-AF65-F5344CB8AC3E}">
        <p14:creationId xmlns:p14="http://schemas.microsoft.com/office/powerpoint/2010/main" val="3340658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5B4836A-1E45-4E29-ABEC-B723B8D8C501}" type="datetimeFigureOut">
              <a:rPr lang="es-ES" smtClean="0"/>
              <a:t>14/12/2020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37D8ABA-F4F5-4A3B-93D9-3DF0518CD42E}" type="slidenum">
              <a:rPr lang="es-ES" smtClean="0"/>
              <a:t>‹#›</a:t>
            </a:fld>
            <a:endParaRPr lang="es-ES"/>
          </a:p>
        </p:txBody>
      </p:sp>
    </p:spTree>
    <p:extLst>
      <p:ext uri="{BB962C8B-B14F-4D97-AF65-F5344CB8AC3E}">
        <p14:creationId xmlns:p14="http://schemas.microsoft.com/office/powerpoint/2010/main" val="322312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B4836A-1E45-4E29-ABEC-B723B8D8C501}" type="datetimeFigureOut">
              <a:rPr lang="es-ES" smtClean="0"/>
              <a:t>14/12/2020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37D8ABA-F4F5-4A3B-93D9-3DF0518CD42E}" type="slidenum">
              <a:rPr lang="es-ES" smtClean="0"/>
              <a:t>‹#›</a:t>
            </a:fld>
            <a:endParaRPr lang="es-ES"/>
          </a:p>
        </p:txBody>
      </p:sp>
    </p:spTree>
    <p:extLst>
      <p:ext uri="{BB962C8B-B14F-4D97-AF65-F5344CB8AC3E}">
        <p14:creationId xmlns:p14="http://schemas.microsoft.com/office/powerpoint/2010/main" val="1624560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5B4836A-1E45-4E29-ABEC-B723B8D8C501}" type="datetimeFigureOut">
              <a:rPr lang="es-ES" smtClean="0"/>
              <a:t>14/12/2020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37D8ABA-F4F5-4A3B-93D9-3DF0518CD42E}" type="slidenum">
              <a:rPr lang="es-ES" smtClean="0"/>
              <a:t>‹#›</a:t>
            </a:fld>
            <a:endParaRPr lang="es-ES"/>
          </a:p>
        </p:txBody>
      </p:sp>
    </p:spTree>
    <p:extLst>
      <p:ext uri="{BB962C8B-B14F-4D97-AF65-F5344CB8AC3E}">
        <p14:creationId xmlns:p14="http://schemas.microsoft.com/office/powerpoint/2010/main" val="3746192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5B4836A-1E45-4E29-ABEC-B723B8D8C501}" type="datetimeFigureOut">
              <a:rPr lang="es-ES" smtClean="0"/>
              <a:t>14/12/2020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37D8ABA-F4F5-4A3B-93D9-3DF0518CD42E}" type="slidenum">
              <a:rPr lang="es-ES" smtClean="0"/>
              <a:t>‹#›</a:t>
            </a:fld>
            <a:endParaRPr lang="es-ES"/>
          </a:p>
        </p:txBody>
      </p:sp>
    </p:spTree>
    <p:extLst>
      <p:ext uri="{BB962C8B-B14F-4D97-AF65-F5344CB8AC3E}">
        <p14:creationId xmlns:p14="http://schemas.microsoft.com/office/powerpoint/2010/main" val="4110232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B4836A-1E45-4E29-ABEC-B723B8D8C501}" type="datetimeFigureOut">
              <a:rPr lang="es-ES" smtClean="0"/>
              <a:t>14/12/2020</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7D8ABA-F4F5-4A3B-93D9-3DF0518CD42E}" type="slidenum">
              <a:rPr lang="es-ES" smtClean="0"/>
              <a:t>‹#›</a:t>
            </a:fld>
            <a:endParaRPr lang="es-ES"/>
          </a:p>
        </p:txBody>
      </p:sp>
    </p:spTree>
    <p:extLst>
      <p:ext uri="{BB962C8B-B14F-4D97-AF65-F5344CB8AC3E}">
        <p14:creationId xmlns:p14="http://schemas.microsoft.com/office/powerpoint/2010/main" val="26401233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20.emf"/><Relationship Id="rId3" Type="http://schemas.microsoft.com/office/2007/relationships/hdphoto" Target="../media/hdphoto1.wdp"/><Relationship Id="rId7" Type="http://schemas.openxmlformats.org/officeDocument/2006/relationships/image" Target="../media/image19.emf"/><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D015CAB7-FE59-4E51-BBCB-33319A6BB695}"/>
              </a:ext>
            </a:extLst>
          </p:cNvPr>
          <p:cNvSpPr txBox="1"/>
          <p:nvPr/>
        </p:nvSpPr>
        <p:spPr>
          <a:xfrm>
            <a:off x="488066" y="5825445"/>
            <a:ext cx="11215868" cy="830997"/>
          </a:xfrm>
          <a:prstGeom prst="rect">
            <a:avLst/>
          </a:prstGeom>
          <a:noFill/>
        </p:spPr>
        <p:txBody>
          <a:bodyPr wrap="square" rtlCol="0">
            <a:spAutoFit/>
          </a:bodyPr>
          <a:lstStyle/>
          <a:p>
            <a:r>
              <a:rPr lang="ja-JP" altLang="en-US" sz="4800" b="1" spc="50" dirty="0">
                <a:ln w="9525" cmpd="sng">
                  <a:solidFill>
                    <a:schemeClr val="accent1"/>
                  </a:solidFill>
                  <a:prstDash val="solid"/>
                </a:ln>
                <a:solidFill>
                  <a:srgbClr val="70AD47">
                    <a:tint val="1000"/>
                  </a:srgbClr>
                </a:solidFill>
                <a:effectLst>
                  <a:glow rad="38100">
                    <a:schemeClr val="accent1">
                      <a:alpha val="40000"/>
                    </a:schemeClr>
                  </a:glow>
                </a:effectLst>
              </a:rPr>
              <a:t>安息日</a:t>
            </a:r>
            <a:r>
              <a:rPr lang="en-US" altLang="ja-JP" sz="4800" b="1" spc="50" dirty="0">
                <a:ln w="9525" cmpd="sng">
                  <a:solidFill>
                    <a:schemeClr val="accent1"/>
                  </a:solidFill>
                  <a:prstDash val="solid"/>
                </a:ln>
                <a:solidFill>
                  <a:srgbClr val="70AD47">
                    <a:tint val="1000"/>
                  </a:srgbClr>
                </a:solidFill>
                <a:effectLst>
                  <a:glow rad="38100">
                    <a:schemeClr val="accent1">
                      <a:alpha val="40000"/>
                    </a:schemeClr>
                  </a:glow>
                </a:effectLst>
              </a:rPr>
              <a:t>―</a:t>
            </a:r>
            <a:r>
              <a:rPr lang="ja-JP" altLang="en-US" sz="4800" b="1" spc="50" dirty="0">
                <a:ln w="9525" cmpd="sng">
                  <a:solidFill>
                    <a:schemeClr val="accent1"/>
                  </a:solidFill>
                  <a:prstDash val="solid"/>
                </a:ln>
                <a:solidFill>
                  <a:srgbClr val="70AD47">
                    <a:tint val="1000"/>
                  </a:srgbClr>
                </a:solidFill>
                <a:effectLst>
                  <a:glow rad="38100">
                    <a:schemeClr val="accent1">
                      <a:alpha val="40000"/>
                    </a:schemeClr>
                  </a:glow>
                </a:effectLst>
              </a:rPr>
              <a:t>神のご品性を体験し、生きる</a:t>
            </a:r>
            <a:endParaRPr lang="es-ES" sz="4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CuadroTexto 4">
            <a:extLst>
              <a:ext uri="{FF2B5EF4-FFF2-40B4-BE49-F238E27FC236}">
                <a16:creationId xmlns:a16="http://schemas.microsoft.com/office/drawing/2014/main" xmlns="" id="{E4007282-CF1C-4B52-9A17-2C1D4809915B}"/>
              </a:ext>
            </a:extLst>
          </p:cNvPr>
          <p:cNvSpPr txBox="1"/>
          <p:nvPr/>
        </p:nvSpPr>
        <p:spPr>
          <a:xfrm>
            <a:off x="367529" y="455010"/>
            <a:ext cx="5295039" cy="646331"/>
          </a:xfrm>
          <a:prstGeom prst="rect">
            <a:avLst/>
          </a:prstGeom>
          <a:noFill/>
        </p:spPr>
        <p:txBody>
          <a:bodyPr wrap="none" rtlCol="0">
            <a:spAutoFit/>
          </a:bodyPr>
          <a:lstStyle/>
          <a:p>
            <a:r>
              <a:rPr lang="da-DK" sz="3600" b="1" dirty="0">
                <a:solidFill>
                  <a:schemeClr val="accent2">
                    <a:lumMod val="40000"/>
                    <a:lumOff val="60000"/>
                  </a:schemeClr>
                </a:solidFill>
                <a:effectLst>
                  <a:outerShdw blurRad="38100" dist="38100" dir="2700000" algn="tl">
                    <a:srgbClr val="000000">
                      <a:alpha val="43137"/>
                    </a:srgbClr>
                  </a:outerShdw>
                </a:effectLst>
              </a:rPr>
              <a:t>2020</a:t>
            </a:r>
            <a:r>
              <a:rPr lang="ja-JP" altLang="en-US" sz="3600" b="1" dirty="0">
                <a:solidFill>
                  <a:schemeClr val="accent2">
                    <a:lumMod val="40000"/>
                    <a:lumOff val="60000"/>
                  </a:schemeClr>
                </a:solidFill>
                <a:effectLst>
                  <a:outerShdw blurRad="38100" dist="38100" dir="2700000" algn="tl">
                    <a:srgbClr val="000000">
                      <a:alpha val="43137"/>
                    </a:srgbClr>
                  </a:outerShdw>
                </a:effectLst>
              </a:rPr>
              <a:t>年</a:t>
            </a:r>
            <a:r>
              <a:rPr lang="en-US" altLang="ja-JP" sz="3600" b="1" dirty="0">
                <a:solidFill>
                  <a:schemeClr val="accent2">
                    <a:lumMod val="40000"/>
                    <a:lumOff val="60000"/>
                  </a:schemeClr>
                </a:solidFill>
                <a:effectLst>
                  <a:outerShdw blurRad="38100" dist="38100" dir="2700000" algn="tl">
                    <a:srgbClr val="000000">
                      <a:alpha val="43137"/>
                    </a:srgbClr>
                  </a:outerShdw>
                </a:effectLst>
              </a:rPr>
              <a:t>12</a:t>
            </a:r>
            <a:r>
              <a:rPr lang="ja-JP" altLang="en-US" sz="3600" b="1" dirty="0">
                <a:solidFill>
                  <a:schemeClr val="accent2">
                    <a:lumMod val="40000"/>
                    <a:lumOff val="60000"/>
                  </a:schemeClr>
                </a:solidFill>
                <a:effectLst>
                  <a:outerShdw blurRad="38100" dist="38100" dir="2700000" algn="tl">
                    <a:srgbClr val="000000">
                      <a:alpha val="43137"/>
                    </a:srgbClr>
                  </a:outerShdw>
                </a:effectLst>
              </a:rPr>
              <a:t>月</a:t>
            </a:r>
            <a:r>
              <a:rPr lang="en-US" altLang="ja-JP" sz="3600" b="1" dirty="0">
                <a:solidFill>
                  <a:schemeClr val="accent2">
                    <a:lumMod val="40000"/>
                    <a:lumOff val="60000"/>
                  </a:schemeClr>
                </a:solidFill>
                <a:effectLst>
                  <a:outerShdw blurRad="38100" dist="38100" dir="2700000" algn="tl">
                    <a:srgbClr val="000000">
                      <a:alpha val="43137"/>
                    </a:srgbClr>
                  </a:outerShdw>
                </a:effectLst>
              </a:rPr>
              <a:t>19</a:t>
            </a:r>
            <a:r>
              <a:rPr lang="ja-JP" altLang="en-US" sz="3600" b="1" dirty="0">
                <a:solidFill>
                  <a:schemeClr val="accent2">
                    <a:lumMod val="40000"/>
                    <a:lumOff val="60000"/>
                  </a:schemeClr>
                </a:solidFill>
                <a:effectLst>
                  <a:outerShdw blurRad="38100" dist="38100" dir="2700000" algn="tl">
                    <a:srgbClr val="000000">
                      <a:alpha val="43137"/>
                    </a:srgbClr>
                  </a:outerShdw>
                </a:effectLst>
              </a:rPr>
              <a:t>日　第</a:t>
            </a:r>
            <a:r>
              <a:rPr lang="en-US" altLang="ja-JP" sz="3600" b="1" dirty="0">
                <a:solidFill>
                  <a:schemeClr val="accent2">
                    <a:lumMod val="40000"/>
                    <a:lumOff val="60000"/>
                  </a:schemeClr>
                </a:solidFill>
                <a:effectLst>
                  <a:outerShdw blurRad="38100" dist="38100" dir="2700000" algn="tl">
                    <a:srgbClr val="000000">
                      <a:alpha val="43137"/>
                    </a:srgbClr>
                  </a:outerShdw>
                </a:effectLst>
              </a:rPr>
              <a:t>12</a:t>
            </a:r>
            <a:r>
              <a:rPr lang="ja-JP" altLang="en-US" sz="3600" b="1" dirty="0">
                <a:solidFill>
                  <a:schemeClr val="accent2">
                    <a:lumMod val="40000"/>
                    <a:lumOff val="60000"/>
                  </a:schemeClr>
                </a:solidFill>
                <a:effectLst>
                  <a:outerShdw blurRad="38100" dist="38100" dir="2700000" algn="tl">
                    <a:srgbClr val="000000">
                      <a:alpha val="43137"/>
                    </a:srgbClr>
                  </a:outerShdw>
                </a:effectLst>
              </a:rPr>
              <a:t>課</a:t>
            </a:r>
            <a:endParaRPr lang="es-ES" sz="3600" b="1" dirty="0">
              <a:solidFill>
                <a:schemeClr val="accent2">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209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xmlns="" id="{69712FE9-3574-42DE-BFB6-5FA9B57962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02062" y="12541"/>
            <a:ext cx="4462249" cy="4462249"/>
          </a:xfrm>
          <a:prstGeom prst="rect">
            <a:avLst/>
          </a:prstGeom>
        </p:spPr>
      </p:pic>
      <p:sp>
        <p:nvSpPr>
          <p:cNvPr id="2" name="CuadroTexto 1">
            <a:extLst>
              <a:ext uri="{FF2B5EF4-FFF2-40B4-BE49-F238E27FC236}">
                <a16:creationId xmlns:a16="http://schemas.microsoft.com/office/drawing/2014/main" xmlns="" id="{98469152-4720-4C88-AC13-4C2B69F18BCF}"/>
              </a:ext>
            </a:extLst>
          </p:cNvPr>
          <p:cNvSpPr txBox="1"/>
          <p:nvPr/>
        </p:nvSpPr>
        <p:spPr>
          <a:xfrm>
            <a:off x="5372083" y="4035555"/>
            <a:ext cx="4628592" cy="2554545"/>
          </a:xfrm>
          <a:prstGeom prst="rect">
            <a:avLst/>
          </a:prstGeom>
          <a:noFill/>
        </p:spPr>
        <p:txBody>
          <a:bodyPr wrap="square" rtlCol="0">
            <a:spAutoFit/>
          </a:bodyPr>
          <a:lstStyle/>
          <a:p>
            <a:pPr>
              <a:spcBef>
                <a:spcPts val="1200"/>
              </a:spcBef>
            </a:pPr>
            <a:r>
              <a:rPr lang="ja-JP" altLang="en-US" sz="2400" b="1" dirty="0">
                <a:solidFill>
                  <a:srgbClr val="F9BC83"/>
                </a:solidFill>
                <a:effectLst>
                  <a:outerShdw blurRad="38100" dist="38100" dir="2700000" algn="tl">
                    <a:srgbClr val="000000">
                      <a:alpha val="43137"/>
                    </a:srgbClr>
                  </a:outerShdw>
                </a:effectLst>
              </a:rPr>
              <a:t>驚くための時</a:t>
            </a:r>
            <a:endParaRPr lang="es-ES" sz="2400" b="1" dirty="0">
              <a:solidFill>
                <a:srgbClr val="F9BC83"/>
              </a:solidFill>
              <a:effectLst>
                <a:outerShdw blurRad="38100" dist="38100" dir="2700000" algn="tl">
                  <a:srgbClr val="000000">
                    <a:alpha val="43137"/>
                  </a:srgbClr>
                </a:outerShdw>
              </a:effectLst>
            </a:endParaRPr>
          </a:p>
          <a:p>
            <a:pPr>
              <a:spcBef>
                <a:spcPts val="1200"/>
              </a:spcBef>
            </a:pPr>
            <a:r>
              <a:rPr lang="ja-JP" altLang="en-US" sz="2400" b="1" dirty="0">
                <a:solidFill>
                  <a:srgbClr val="F5E284"/>
                </a:solidFill>
                <a:effectLst>
                  <a:outerShdw blurRad="38100" dist="38100" dir="2700000" algn="tl">
                    <a:srgbClr val="000000">
                      <a:alpha val="43137"/>
                    </a:srgbClr>
                  </a:outerShdw>
                </a:effectLst>
              </a:rPr>
              <a:t>再発見のための時</a:t>
            </a:r>
            <a:endParaRPr lang="es-ES" sz="2400" b="1" dirty="0">
              <a:solidFill>
                <a:srgbClr val="F5E284"/>
              </a:solidFill>
              <a:effectLst>
                <a:outerShdw blurRad="38100" dist="38100" dir="2700000" algn="tl">
                  <a:srgbClr val="000000">
                    <a:alpha val="43137"/>
                  </a:srgbClr>
                </a:outerShdw>
              </a:effectLst>
            </a:endParaRPr>
          </a:p>
          <a:p>
            <a:pPr>
              <a:spcBef>
                <a:spcPts val="1200"/>
              </a:spcBef>
            </a:pPr>
            <a:r>
              <a:rPr lang="ja-JP" altLang="en-US" sz="2400" b="1" dirty="0">
                <a:solidFill>
                  <a:srgbClr val="E0E094"/>
                </a:solidFill>
                <a:effectLst>
                  <a:outerShdw blurRad="38100" dist="38100" dir="2700000" algn="tl">
                    <a:srgbClr val="000000">
                      <a:alpha val="43137"/>
                    </a:srgbClr>
                  </a:outerShdw>
                </a:effectLst>
              </a:rPr>
              <a:t>優先順位を学ぶための時</a:t>
            </a:r>
            <a:endParaRPr lang="es-ES" sz="2400" b="1" dirty="0">
              <a:solidFill>
                <a:srgbClr val="E0E094"/>
              </a:solidFill>
              <a:effectLst>
                <a:outerShdw blurRad="38100" dist="38100" dir="2700000" algn="tl">
                  <a:srgbClr val="000000">
                    <a:alpha val="43137"/>
                  </a:srgbClr>
                </a:outerShdw>
              </a:effectLst>
            </a:endParaRPr>
          </a:p>
          <a:p>
            <a:pPr>
              <a:spcBef>
                <a:spcPts val="1200"/>
              </a:spcBef>
            </a:pPr>
            <a:r>
              <a:rPr lang="ja-JP" altLang="en-US" sz="2400" b="1" dirty="0">
                <a:solidFill>
                  <a:srgbClr val="97DF94"/>
                </a:solidFill>
                <a:effectLst>
                  <a:outerShdw blurRad="38100" dist="38100" dir="2700000" algn="tl">
                    <a:srgbClr val="000000">
                      <a:alpha val="43137"/>
                    </a:srgbClr>
                  </a:outerShdw>
                </a:effectLst>
              </a:rPr>
              <a:t>バランスを見いだすための時</a:t>
            </a:r>
            <a:endParaRPr lang="es-ES" sz="2400" b="1" dirty="0">
              <a:solidFill>
                <a:srgbClr val="97DF94"/>
              </a:solidFill>
              <a:effectLst>
                <a:outerShdw blurRad="38100" dist="38100" dir="2700000" algn="tl">
                  <a:srgbClr val="000000">
                    <a:alpha val="43137"/>
                  </a:srgbClr>
                </a:outerShdw>
              </a:effectLst>
            </a:endParaRPr>
          </a:p>
          <a:p>
            <a:pPr>
              <a:spcBef>
                <a:spcPts val="1200"/>
              </a:spcBef>
            </a:pPr>
            <a:r>
              <a:rPr lang="ja-JP" altLang="en-US" sz="2400" b="1" dirty="0">
                <a:solidFill>
                  <a:srgbClr val="96DCC5"/>
                </a:solidFill>
                <a:effectLst>
                  <a:outerShdw blurRad="38100" dist="38100" dir="2700000" algn="tl">
                    <a:srgbClr val="000000">
                      <a:alpha val="43137"/>
                    </a:srgbClr>
                  </a:outerShdw>
                </a:effectLst>
              </a:rPr>
              <a:t>交わりのための時</a:t>
            </a:r>
            <a:endParaRPr lang="es-ES" sz="2400" b="1" dirty="0">
              <a:solidFill>
                <a:srgbClr val="96DCC5"/>
              </a:solidFill>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xmlns="" id="{A716AD50-CE85-4FD7-BAA0-2BB0B4FEFFF0}"/>
              </a:ext>
            </a:extLst>
          </p:cNvPr>
          <p:cNvSpPr txBox="1"/>
          <p:nvPr/>
        </p:nvSpPr>
        <p:spPr>
          <a:xfrm>
            <a:off x="373882" y="415916"/>
            <a:ext cx="7855718" cy="3216265"/>
          </a:xfrm>
          <a:prstGeom prst="rect">
            <a:avLst/>
          </a:prstGeom>
          <a:noFill/>
        </p:spPr>
        <p:txBody>
          <a:bodyPr wrap="square" rtlCol="0">
            <a:spAutoFit/>
          </a:bodyPr>
          <a:lstStyle/>
          <a:p>
            <a:pPr>
              <a:spcBef>
                <a:spcPts val="600"/>
              </a:spcBef>
            </a:pPr>
            <a:r>
              <a:rPr lang="ja-JP" altLang="en-US" sz="2000" b="1" dirty="0">
                <a:solidFill>
                  <a:schemeClr val="bg1"/>
                </a:solidFill>
                <a:effectLst>
                  <a:outerShdw blurRad="38100" dist="38100" dir="2700000" algn="tl">
                    <a:srgbClr val="000000">
                      <a:alpha val="43137"/>
                    </a:srgbClr>
                  </a:outerShdw>
                </a:effectLst>
              </a:rPr>
              <a:t>　</a:t>
            </a:r>
            <a:r>
              <a:rPr lang="ja-JP" altLang="en-US" sz="2400" b="1" dirty="0">
                <a:solidFill>
                  <a:schemeClr val="bg1"/>
                </a:solidFill>
                <a:effectLst>
                  <a:outerShdw blurRad="38100" dist="38100" dir="2700000" algn="tl">
                    <a:srgbClr val="000000">
                      <a:alpha val="43137"/>
                    </a:srgbClr>
                  </a:outerShdw>
                </a:effectLst>
              </a:rPr>
              <a:t>人類は天地創造の時から安息日を楽しんできましたが</a:t>
            </a:r>
            <a:r>
              <a:rPr lang="ja-JP" altLang="en-US" sz="2400" b="1" dirty="0" smtClean="0">
                <a:solidFill>
                  <a:schemeClr val="bg1"/>
                </a:solidFill>
                <a:effectLst>
                  <a:outerShdw blurRad="38100" dist="38100" dir="2700000" algn="tl">
                    <a:srgbClr val="000000">
                      <a:alpha val="43137"/>
                    </a:srgbClr>
                  </a:outerShdw>
                </a:effectLst>
              </a:rPr>
              <a:t>、それ</a:t>
            </a:r>
            <a:r>
              <a:rPr lang="ja-JP" altLang="en-US" sz="2400" b="1" dirty="0">
                <a:solidFill>
                  <a:schemeClr val="bg1"/>
                </a:solidFill>
                <a:effectLst>
                  <a:outerShdw blurRad="38100" dist="38100" dir="2700000" algn="tl">
                    <a:srgbClr val="000000">
                      <a:alpha val="43137"/>
                    </a:srgbClr>
                  </a:outerShdw>
                </a:effectLst>
              </a:rPr>
              <a:t>を永遠に守っていきます（創世記</a:t>
            </a:r>
            <a:r>
              <a:rPr lang="en-US" altLang="ja-JP" sz="2400" b="1" dirty="0">
                <a:solidFill>
                  <a:schemeClr val="bg1"/>
                </a:solidFill>
                <a:effectLst>
                  <a:outerShdw blurRad="38100" dist="38100" dir="2700000" algn="tl">
                    <a:srgbClr val="000000">
                      <a:alpha val="43137"/>
                    </a:srgbClr>
                  </a:outerShdw>
                </a:effectLst>
              </a:rPr>
              <a:t>2:1-3</a:t>
            </a:r>
            <a:r>
              <a:rPr lang="ja-JP" altLang="en-US" sz="2400" b="1" dirty="0">
                <a:solidFill>
                  <a:schemeClr val="bg1"/>
                </a:solidFill>
                <a:effectLst>
                  <a:outerShdw blurRad="38100" dist="38100" dir="2700000" algn="tl">
                    <a:srgbClr val="000000">
                      <a:alpha val="43137"/>
                    </a:srgbClr>
                  </a:outerShdw>
                </a:effectLst>
              </a:rPr>
              <a:t>、イザヤ</a:t>
            </a:r>
            <a:r>
              <a:rPr lang="en-US" altLang="ja-JP" sz="2400" b="1" dirty="0">
                <a:solidFill>
                  <a:schemeClr val="bg1"/>
                </a:solidFill>
                <a:effectLst>
                  <a:outerShdw blurRad="38100" dist="38100" dir="2700000" algn="tl">
                    <a:srgbClr val="000000">
                      <a:alpha val="43137"/>
                    </a:srgbClr>
                  </a:outerShdw>
                </a:effectLst>
              </a:rPr>
              <a:t>66:22-23</a:t>
            </a:r>
            <a:r>
              <a:rPr lang="ja-JP" altLang="en-US" sz="2400" b="1" dirty="0">
                <a:solidFill>
                  <a:schemeClr val="bg1"/>
                </a:solidFill>
                <a:effectLst>
                  <a:outerShdw blurRad="38100" dist="38100" dir="2700000" algn="tl">
                    <a:srgbClr val="000000">
                      <a:alpha val="43137"/>
                    </a:srgbClr>
                  </a:outerShdw>
                </a:effectLst>
              </a:rPr>
              <a:t>）。</a:t>
            </a:r>
          </a:p>
          <a:p>
            <a:pPr>
              <a:spcBef>
                <a:spcPts val="600"/>
              </a:spcBef>
            </a:pPr>
            <a:r>
              <a:rPr lang="ja-JP" altLang="en-US" sz="2400" b="1" dirty="0">
                <a:solidFill>
                  <a:schemeClr val="bg1"/>
                </a:solidFill>
                <a:effectLst>
                  <a:outerShdw blurRad="38100" dist="38100" dir="2700000" algn="tl">
                    <a:srgbClr val="000000">
                      <a:alpha val="43137"/>
                    </a:srgbClr>
                  </a:outerShdw>
                </a:effectLst>
              </a:rPr>
              <a:t>安息日は時の記念碑です。私たちがどこから来て</a:t>
            </a:r>
            <a:r>
              <a:rPr lang="ja-JP" altLang="en-US" sz="2400" b="1" dirty="0" smtClean="0">
                <a:solidFill>
                  <a:schemeClr val="bg1"/>
                </a:solidFill>
                <a:effectLst>
                  <a:outerShdw blurRad="38100" dist="38100" dir="2700000" algn="tl">
                    <a:srgbClr val="000000">
                      <a:alpha val="43137"/>
                    </a:srgbClr>
                  </a:outerShdw>
                </a:effectLst>
              </a:rPr>
              <a:t>、どこ</a:t>
            </a:r>
            <a:r>
              <a:rPr lang="ja-JP" altLang="en-US" sz="2400" b="1" dirty="0">
                <a:solidFill>
                  <a:schemeClr val="bg1"/>
                </a:solidFill>
                <a:effectLst>
                  <a:outerShdw blurRad="38100" dist="38100" dir="2700000" algn="tl">
                    <a:srgbClr val="000000">
                      <a:alpha val="43137"/>
                    </a:srgbClr>
                  </a:outerShdw>
                </a:effectLst>
              </a:rPr>
              <a:t>にいるのか、どこに行こうとしているのか</a:t>
            </a:r>
            <a:r>
              <a:rPr lang="ja-JP" altLang="en-US" sz="2400" b="1" dirty="0" smtClean="0">
                <a:solidFill>
                  <a:schemeClr val="bg1"/>
                </a:solidFill>
                <a:effectLst>
                  <a:outerShdw blurRad="38100" dist="38100" dir="2700000" algn="tl">
                    <a:srgbClr val="000000">
                      <a:alpha val="43137"/>
                    </a:srgbClr>
                  </a:outerShdw>
                </a:effectLst>
              </a:rPr>
              <a:t>を思い出させて</a:t>
            </a:r>
            <a:r>
              <a:rPr lang="ja-JP" altLang="en-US" sz="2400" b="1" dirty="0">
                <a:solidFill>
                  <a:schemeClr val="bg1"/>
                </a:solidFill>
                <a:effectLst>
                  <a:outerShdw blurRad="38100" dist="38100" dir="2700000" algn="tl">
                    <a:srgbClr val="000000">
                      <a:alpha val="43137"/>
                    </a:srgbClr>
                  </a:outerShdw>
                </a:effectLst>
              </a:rPr>
              <a:t>くれる道のマイルストーンなのです。</a:t>
            </a:r>
          </a:p>
          <a:p>
            <a:pPr>
              <a:spcBef>
                <a:spcPts val="600"/>
              </a:spcBef>
            </a:pPr>
            <a:endParaRPr lang="en-US" sz="2400" b="1" dirty="0">
              <a:solidFill>
                <a:schemeClr val="bg1"/>
              </a:solidFill>
              <a:effectLst>
                <a:outerShdw blurRad="38100" dist="38100" dir="2700000" algn="tl">
                  <a:srgbClr val="000000">
                    <a:alpha val="43137"/>
                  </a:srgbClr>
                </a:outerShdw>
              </a:effectLst>
            </a:endParaRPr>
          </a:p>
          <a:p>
            <a:pPr>
              <a:spcBef>
                <a:spcPts val="600"/>
              </a:spcBef>
            </a:pPr>
            <a:endParaRPr lang="en-US" sz="2000" b="1" dirty="0">
              <a:solidFill>
                <a:schemeClr val="bg1"/>
              </a:solidFill>
              <a:effectLst>
                <a:outerShdw blurRad="38100" dist="38100" dir="2700000" algn="tl">
                  <a:srgbClr val="000000">
                    <a:alpha val="43137"/>
                  </a:srgbClr>
                </a:outerShdw>
              </a:effectLst>
            </a:endParaRPr>
          </a:p>
        </p:txBody>
      </p:sp>
      <p:pic>
        <p:nvPicPr>
          <p:cNvPr id="5" name="Imagen 4">
            <a:extLst>
              <a:ext uri="{FF2B5EF4-FFF2-40B4-BE49-F238E27FC236}">
                <a16:creationId xmlns:a16="http://schemas.microsoft.com/office/drawing/2014/main" xmlns="" id="{27FF2EBB-BA8D-45B6-963A-87DF56E754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3882" y="3153712"/>
            <a:ext cx="2220228" cy="3235299"/>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9" name="CuadroTexto 8">
            <a:extLst>
              <a:ext uri="{FF2B5EF4-FFF2-40B4-BE49-F238E27FC236}">
                <a16:creationId xmlns:a16="http://schemas.microsoft.com/office/drawing/2014/main" xmlns="" id="{CC31552E-2B14-4B47-9310-E1C0AC27AE28}"/>
              </a:ext>
            </a:extLst>
          </p:cNvPr>
          <p:cNvSpPr txBox="1"/>
          <p:nvPr/>
        </p:nvSpPr>
        <p:spPr>
          <a:xfrm>
            <a:off x="2731477" y="3011336"/>
            <a:ext cx="6343075" cy="830997"/>
          </a:xfrm>
          <a:prstGeom prst="rect">
            <a:avLst/>
          </a:prstGeom>
          <a:noFill/>
        </p:spPr>
        <p:txBody>
          <a:bodyPr wrap="square">
            <a:spAutoFit/>
          </a:bodyPr>
          <a:lstStyle/>
          <a:p>
            <a:pPr>
              <a:spcBef>
                <a:spcPts val="600"/>
              </a:spcBef>
            </a:pPr>
            <a:r>
              <a:rPr lang="ja-JP" altLang="en-US" sz="2400" b="1" dirty="0">
                <a:solidFill>
                  <a:schemeClr val="bg1"/>
                </a:solidFill>
                <a:effectLst>
                  <a:outerShdw blurRad="38100" dist="38100" dir="2700000" algn="tl">
                    <a:srgbClr val="000000">
                      <a:alpha val="43137"/>
                    </a:srgbClr>
                  </a:outerShdw>
                </a:effectLst>
              </a:rPr>
              <a:t>この神からの祝福された贈り物</a:t>
            </a:r>
            <a:r>
              <a:rPr lang="ja-JP" altLang="en-US" sz="2400" b="1" dirty="0" smtClean="0">
                <a:solidFill>
                  <a:schemeClr val="bg1"/>
                </a:solidFill>
                <a:effectLst>
                  <a:outerShdw blurRad="38100" dist="38100" dir="2700000" algn="tl">
                    <a:srgbClr val="000000">
                      <a:alpha val="43137"/>
                    </a:srgbClr>
                  </a:outerShdw>
                </a:effectLst>
              </a:rPr>
              <a:t>をどの</a:t>
            </a:r>
            <a:r>
              <a:rPr lang="ja-JP" altLang="en-US" sz="2400" b="1" dirty="0">
                <a:solidFill>
                  <a:schemeClr val="bg1"/>
                </a:solidFill>
                <a:effectLst>
                  <a:outerShdw blurRad="38100" dist="38100" dir="2700000" algn="tl">
                    <a:srgbClr val="000000">
                      <a:alpha val="43137"/>
                    </a:srgbClr>
                  </a:outerShdw>
                </a:effectLst>
              </a:rPr>
              <a:t>ように使うことができるのかを学んでみましょう。</a:t>
            </a:r>
            <a:endParaRPr lang="en-US" sz="2400" b="1" dirty="0">
              <a:solidFill>
                <a:schemeClr val="bg1"/>
              </a:solidFill>
              <a:effectLst>
                <a:outerShdw blurRad="38100" dist="38100" dir="2700000" algn="tl">
                  <a:srgbClr val="000000">
                    <a:alpha val="43137"/>
                  </a:srgbClr>
                </a:outerShdw>
              </a:effectLst>
            </a:endParaRPr>
          </a:p>
        </p:txBody>
      </p:sp>
      <p:pic>
        <p:nvPicPr>
          <p:cNvPr id="18" name="Imagen 17">
            <a:extLst>
              <a:ext uri="{FF2B5EF4-FFF2-40B4-BE49-F238E27FC236}">
                <a16:creationId xmlns:a16="http://schemas.microsoft.com/office/drawing/2014/main" xmlns="" id="{E847B4C3-AF0C-4940-8EFF-C8D1525C5C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84100" y="6179567"/>
            <a:ext cx="801739" cy="245587"/>
          </a:xfrm>
          <a:prstGeom prst="rect">
            <a:avLst/>
          </a:prstGeom>
          <a:effectLst>
            <a:outerShdw blurRad="50800" dist="38100" dir="2700000" algn="tl" rotWithShape="0">
              <a:prstClr val="black">
                <a:alpha val="40000"/>
              </a:prstClr>
            </a:outerShdw>
          </a:effectLst>
        </p:spPr>
      </p:pic>
      <p:pic>
        <p:nvPicPr>
          <p:cNvPr id="19" name="Imagen 18">
            <a:extLst>
              <a:ext uri="{FF2B5EF4-FFF2-40B4-BE49-F238E27FC236}">
                <a16:creationId xmlns:a16="http://schemas.microsoft.com/office/drawing/2014/main" xmlns="" id="{BECD8509-6565-4C89-A8B8-17A3E69ED54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84100" y="5689308"/>
            <a:ext cx="801739" cy="245587"/>
          </a:xfrm>
          <a:prstGeom prst="rect">
            <a:avLst/>
          </a:prstGeom>
          <a:effectLst>
            <a:outerShdw blurRad="50800" dist="38100" dir="2700000" algn="tl" rotWithShape="0">
              <a:prstClr val="black">
                <a:alpha val="40000"/>
              </a:prstClr>
            </a:outerShdw>
          </a:effectLst>
        </p:spPr>
      </p:pic>
      <p:pic>
        <p:nvPicPr>
          <p:cNvPr id="20" name="Imagen 19">
            <a:extLst>
              <a:ext uri="{FF2B5EF4-FFF2-40B4-BE49-F238E27FC236}">
                <a16:creationId xmlns:a16="http://schemas.microsoft.com/office/drawing/2014/main" xmlns="" id="{C2AAFE89-84AB-456B-A9E2-167D31FB7BE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84100" y="5178013"/>
            <a:ext cx="801739" cy="245587"/>
          </a:xfrm>
          <a:prstGeom prst="rect">
            <a:avLst/>
          </a:prstGeom>
          <a:effectLst>
            <a:outerShdw blurRad="50800" dist="38100" dir="2700000" algn="tl" rotWithShape="0">
              <a:prstClr val="black">
                <a:alpha val="40000"/>
              </a:prstClr>
            </a:outerShdw>
          </a:effectLst>
        </p:spPr>
      </p:pic>
      <p:pic>
        <p:nvPicPr>
          <p:cNvPr id="21" name="Imagen 20">
            <a:extLst>
              <a:ext uri="{FF2B5EF4-FFF2-40B4-BE49-F238E27FC236}">
                <a16:creationId xmlns:a16="http://schemas.microsoft.com/office/drawing/2014/main" xmlns="" id="{B888315D-DDF5-467F-9BF4-6C9B9EB18F9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284100" y="4666718"/>
            <a:ext cx="801739" cy="245587"/>
          </a:xfrm>
          <a:prstGeom prst="rect">
            <a:avLst/>
          </a:prstGeom>
          <a:effectLst>
            <a:outerShdw blurRad="50800" dist="38100" dir="2700000" algn="tl" rotWithShape="0">
              <a:prstClr val="black">
                <a:alpha val="40000"/>
              </a:prstClr>
            </a:outerShdw>
          </a:effectLst>
        </p:spPr>
      </p:pic>
      <p:pic>
        <p:nvPicPr>
          <p:cNvPr id="22" name="Imagen 21">
            <a:extLst>
              <a:ext uri="{FF2B5EF4-FFF2-40B4-BE49-F238E27FC236}">
                <a16:creationId xmlns:a16="http://schemas.microsoft.com/office/drawing/2014/main" xmlns="" id="{666A9E8B-CD12-4C2E-B5F6-339C2DEC052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284100" y="4155423"/>
            <a:ext cx="801739" cy="24558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92798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900" decel="100000" fill="hold"/>
                                        <p:tgtEl>
                                          <p:spTgt spid="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horizont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0-#ppt_w/2"/>
                                          </p:val>
                                        </p:tav>
                                        <p:tav tm="100000">
                                          <p:val>
                                            <p:strVal val="#ppt_x"/>
                                          </p:val>
                                        </p:tav>
                                      </p:tavLst>
                                    </p:anim>
                                    <p:anim calcmode="lin" valueType="num">
                                      <p:cBhvr additive="base">
                                        <p:cTn id="35" dur="500" fill="hold"/>
                                        <p:tgtEl>
                                          <p:spTgt spid="22"/>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childTnLst>
                          </p:cTn>
                        </p:par>
                        <p:par>
                          <p:cTn id="40" fill="hold">
                            <p:stCondLst>
                              <p:cond delay="1000"/>
                            </p:stCondLst>
                            <p:childTnLst>
                              <p:par>
                                <p:cTn id="41" presetID="2" presetClass="entr" presetSubtype="8"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0-#ppt_w/2"/>
                                          </p:val>
                                        </p:tav>
                                        <p:tav tm="100000">
                                          <p:val>
                                            <p:strVal val="#ppt_x"/>
                                          </p:val>
                                        </p:tav>
                                      </p:tavLst>
                                    </p:anim>
                                    <p:anim calcmode="lin" valueType="num">
                                      <p:cBhvr additive="base">
                                        <p:cTn id="44" dur="500" fill="hold"/>
                                        <p:tgtEl>
                                          <p:spTgt spid="21"/>
                                        </p:tgtEl>
                                        <p:attrNameLst>
                                          <p:attrName>ppt_y</p:attrName>
                                        </p:attrNameLst>
                                      </p:cBhvr>
                                      <p:tavLst>
                                        <p:tav tm="0">
                                          <p:val>
                                            <p:strVal val="#ppt_y"/>
                                          </p:val>
                                        </p:tav>
                                        <p:tav tm="100000">
                                          <p:val>
                                            <p:strVal val="#ppt_y"/>
                                          </p:val>
                                        </p:tav>
                                      </p:tavLst>
                                    </p:anim>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left)">
                                      <p:cBhvr>
                                        <p:cTn id="48" dur="500"/>
                                        <p:tgtEl>
                                          <p:spTgt spid="2">
                                            <p:txEl>
                                              <p:pRg st="1" end="1"/>
                                            </p:txEl>
                                          </p:spTgt>
                                        </p:tgtEl>
                                      </p:cBhvr>
                                    </p:animEffect>
                                  </p:childTnLst>
                                </p:cTn>
                              </p:par>
                            </p:childTnLst>
                          </p:cTn>
                        </p:par>
                        <p:par>
                          <p:cTn id="49" fill="hold">
                            <p:stCondLst>
                              <p:cond delay="2000"/>
                            </p:stCondLst>
                            <p:childTnLst>
                              <p:par>
                                <p:cTn id="50" presetID="2" presetClass="entr" presetSubtype="8"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0-#ppt_w/2"/>
                                          </p:val>
                                        </p:tav>
                                        <p:tav tm="100000">
                                          <p:val>
                                            <p:strVal val="#ppt_x"/>
                                          </p:val>
                                        </p:tav>
                                      </p:tavLst>
                                    </p:anim>
                                    <p:anim calcmode="lin" valueType="num">
                                      <p:cBhvr additive="base">
                                        <p:cTn id="53" dur="500" fill="hold"/>
                                        <p:tgtEl>
                                          <p:spTgt spid="20"/>
                                        </p:tgtEl>
                                        <p:attrNameLst>
                                          <p:attrName>ppt_y</p:attrName>
                                        </p:attrNameLst>
                                      </p:cBhvr>
                                      <p:tavLst>
                                        <p:tav tm="0">
                                          <p:val>
                                            <p:strVal val="#ppt_y"/>
                                          </p:val>
                                        </p:tav>
                                        <p:tav tm="100000">
                                          <p:val>
                                            <p:strVal val="#ppt_y"/>
                                          </p:val>
                                        </p:tav>
                                      </p:tavLst>
                                    </p:anim>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left)">
                                      <p:cBhvr>
                                        <p:cTn id="57" dur="500"/>
                                        <p:tgtEl>
                                          <p:spTgt spid="2">
                                            <p:txEl>
                                              <p:pRg st="2" end="2"/>
                                            </p:txEl>
                                          </p:spTgt>
                                        </p:tgtEl>
                                      </p:cBhvr>
                                    </p:animEffect>
                                  </p:childTnLst>
                                </p:cTn>
                              </p:par>
                            </p:childTnLst>
                          </p:cTn>
                        </p:par>
                        <p:par>
                          <p:cTn id="58" fill="hold">
                            <p:stCondLst>
                              <p:cond delay="3000"/>
                            </p:stCondLst>
                            <p:childTnLst>
                              <p:par>
                                <p:cTn id="59" presetID="2" presetClass="entr" presetSubtype="8"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0-#ppt_w/2"/>
                                          </p:val>
                                        </p:tav>
                                        <p:tav tm="100000">
                                          <p:val>
                                            <p:strVal val="#ppt_x"/>
                                          </p:val>
                                        </p:tav>
                                      </p:tavLst>
                                    </p:anim>
                                    <p:anim calcmode="lin" valueType="num">
                                      <p:cBhvr additive="base">
                                        <p:cTn id="62" dur="500" fill="hold"/>
                                        <p:tgtEl>
                                          <p:spTgt spid="19"/>
                                        </p:tgtEl>
                                        <p:attrNameLst>
                                          <p:attrName>ppt_y</p:attrName>
                                        </p:attrNameLst>
                                      </p:cBhvr>
                                      <p:tavLst>
                                        <p:tav tm="0">
                                          <p:val>
                                            <p:strVal val="#ppt_y"/>
                                          </p:val>
                                        </p:tav>
                                        <p:tav tm="100000">
                                          <p:val>
                                            <p:strVal val="#ppt_y"/>
                                          </p:val>
                                        </p:tav>
                                      </p:tavLst>
                                    </p:anim>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2">
                                            <p:txEl>
                                              <p:pRg st="3" end="3"/>
                                            </p:txEl>
                                          </p:spTgt>
                                        </p:tgtEl>
                                        <p:attrNameLst>
                                          <p:attrName>style.visibility</p:attrName>
                                        </p:attrNameLst>
                                      </p:cBhvr>
                                      <p:to>
                                        <p:strVal val="visible"/>
                                      </p:to>
                                    </p:set>
                                    <p:animEffect transition="in" filter="wipe(left)">
                                      <p:cBhvr>
                                        <p:cTn id="66" dur="500"/>
                                        <p:tgtEl>
                                          <p:spTgt spid="2">
                                            <p:txEl>
                                              <p:pRg st="3" end="3"/>
                                            </p:txEl>
                                          </p:spTgt>
                                        </p:tgtEl>
                                      </p:cBhvr>
                                    </p:animEffect>
                                  </p:childTnLst>
                                </p:cTn>
                              </p:par>
                            </p:childTnLst>
                          </p:cTn>
                        </p:par>
                        <p:par>
                          <p:cTn id="67" fill="hold">
                            <p:stCondLst>
                              <p:cond delay="4000"/>
                            </p:stCondLst>
                            <p:childTnLst>
                              <p:par>
                                <p:cTn id="68" presetID="2" presetClass="entr" presetSubtype="8" fill="hold" nodeType="after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500" fill="hold"/>
                                        <p:tgtEl>
                                          <p:spTgt spid="18"/>
                                        </p:tgtEl>
                                        <p:attrNameLst>
                                          <p:attrName>ppt_x</p:attrName>
                                        </p:attrNameLst>
                                      </p:cBhvr>
                                      <p:tavLst>
                                        <p:tav tm="0">
                                          <p:val>
                                            <p:strVal val="0-#ppt_w/2"/>
                                          </p:val>
                                        </p:tav>
                                        <p:tav tm="100000">
                                          <p:val>
                                            <p:strVal val="#ppt_x"/>
                                          </p:val>
                                        </p:tav>
                                      </p:tavLst>
                                    </p:anim>
                                    <p:anim calcmode="lin" valueType="num">
                                      <p:cBhvr additive="base">
                                        <p:cTn id="71" dur="500" fill="hold"/>
                                        <p:tgtEl>
                                          <p:spTgt spid="18"/>
                                        </p:tgtEl>
                                        <p:attrNameLst>
                                          <p:attrName>ppt_y</p:attrName>
                                        </p:attrNameLst>
                                      </p:cBhvr>
                                      <p:tavLst>
                                        <p:tav tm="0">
                                          <p:val>
                                            <p:strVal val="#ppt_y"/>
                                          </p:val>
                                        </p:tav>
                                        <p:tav tm="100000">
                                          <p:val>
                                            <p:strVal val="#ppt_y"/>
                                          </p:val>
                                        </p:tav>
                                      </p:tavLst>
                                    </p:anim>
                                  </p:childTnLst>
                                </p:cTn>
                              </p:par>
                            </p:childTnLst>
                          </p:cTn>
                        </p:par>
                        <p:par>
                          <p:cTn id="72" fill="hold">
                            <p:stCondLst>
                              <p:cond delay="4500"/>
                            </p:stCondLst>
                            <p:childTnLst>
                              <p:par>
                                <p:cTn id="73" presetID="22" presetClass="entr" presetSubtype="8" fill="hold" grpId="0" nodeType="afterEffect">
                                  <p:stCondLst>
                                    <p:cond delay="0"/>
                                  </p:stCondLst>
                                  <p:childTnLst>
                                    <p:set>
                                      <p:cBhvr>
                                        <p:cTn id="74" dur="1" fill="hold">
                                          <p:stCondLst>
                                            <p:cond delay="0"/>
                                          </p:stCondLst>
                                        </p:cTn>
                                        <p:tgtEl>
                                          <p:spTgt spid="2">
                                            <p:txEl>
                                              <p:pRg st="4" end="4"/>
                                            </p:txEl>
                                          </p:spTgt>
                                        </p:tgtEl>
                                        <p:attrNameLst>
                                          <p:attrName>style.visibility</p:attrName>
                                        </p:attrNameLst>
                                      </p:cBhvr>
                                      <p:to>
                                        <p:strVal val="visible"/>
                                      </p:to>
                                    </p:set>
                                    <p:animEffect transition="in" filter="wipe(left)">
                                      <p:cBhvr>
                                        <p:cTn id="7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4EDE6AAB-ECC2-4FB5-A38A-2FF633D34582}"/>
              </a:ext>
            </a:extLst>
          </p:cNvPr>
          <p:cNvSpPr txBox="1"/>
          <p:nvPr/>
        </p:nvSpPr>
        <p:spPr>
          <a:xfrm>
            <a:off x="2055602" y="211810"/>
            <a:ext cx="6593711" cy="769441"/>
          </a:xfrm>
          <a:prstGeom prst="rect">
            <a:avLst/>
          </a:prstGeom>
          <a:noFill/>
        </p:spPr>
        <p:txBody>
          <a:bodyPr wrap="square">
            <a:spAutoFit/>
          </a:bodyPr>
          <a:lstStyle/>
          <a:p>
            <a:pPr algn="ctr"/>
            <a:r>
              <a:rPr lang="ja-JP" altLang="en-US" sz="4400" b="1" spc="300" dirty="0">
                <a:ln w="10160">
                  <a:solidFill>
                    <a:schemeClr val="accent5"/>
                  </a:solidFill>
                  <a:prstDash val="solid"/>
                </a:ln>
                <a:solidFill>
                  <a:srgbClr val="FFFFFF"/>
                </a:solidFill>
                <a:effectLst>
                  <a:outerShdw blurRad="38100" dist="22860" dir="5400000" algn="tl" rotWithShape="0">
                    <a:srgbClr val="000000"/>
                  </a:outerShdw>
                </a:effectLst>
              </a:rPr>
              <a:t>驚くための時</a:t>
            </a:r>
            <a:endParaRPr lang="es-ES" sz="4400" b="1" spc="300" dirty="0">
              <a:ln w="10160">
                <a:solidFill>
                  <a:schemeClr val="accent5"/>
                </a:solidFill>
                <a:prstDash val="solid"/>
              </a:ln>
              <a:solidFill>
                <a:srgbClr val="FFFFFF"/>
              </a:solidFill>
              <a:effectLst>
                <a:outerShdw blurRad="38100" dist="22860" dir="5400000" algn="tl" rotWithShape="0">
                  <a:srgbClr val="000000"/>
                </a:outerShdw>
              </a:effectLst>
            </a:endParaRPr>
          </a:p>
        </p:txBody>
      </p:sp>
      <p:sp>
        <p:nvSpPr>
          <p:cNvPr id="5" name="CuadroTexto 4">
            <a:extLst>
              <a:ext uri="{FF2B5EF4-FFF2-40B4-BE49-F238E27FC236}">
                <a16:creationId xmlns:a16="http://schemas.microsoft.com/office/drawing/2014/main" xmlns="" id="{04792784-60AE-49B6-819B-2240BECC2704}"/>
              </a:ext>
            </a:extLst>
          </p:cNvPr>
          <p:cNvSpPr txBox="1"/>
          <p:nvPr/>
        </p:nvSpPr>
        <p:spPr>
          <a:xfrm>
            <a:off x="307486" y="1211560"/>
            <a:ext cx="8723761" cy="707886"/>
          </a:xfrm>
          <a:prstGeom prst="rect">
            <a:avLst/>
          </a:prstGeom>
          <a:noFill/>
        </p:spPr>
        <p:txBody>
          <a:bodyPr wrap="square">
            <a:spAutoFit/>
            <a:scene3d>
              <a:camera prst="orthographicFront"/>
              <a:lightRig rig="threePt" dir="t"/>
            </a:scene3d>
            <a:sp3d extrusionH="57150">
              <a:bevelT w="38100" h="38100"/>
            </a:sp3d>
          </a:bodyPr>
          <a:lstStyle/>
          <a:p>
            <a:r>
              <a:rPr lang="ja-JP" altLang="en-US" sz="2000" b="1" dirty="0">
                <a:solidFill>
                  <a:schemeClr val="accent6">
                    <a:lumMod val="75000"/>
                  </a:schemeClr>
                </a:solidFill>
                <a:effectLst>
                  <a:outerShdw blurRad="38100" dist="38100" dir="2700000" algn="tl">
                    <a:srgbClr val="000000">
                      <a:alpha val="43137"/>
                    </a:srgbClr>
                  </a:outerShdw>
                </a:effectLst>
                <a:latin typeface="Comic Sans MS" panose="030F0702030302020204" pitchFamily="66" charset="0"/>
              </a:rPr>
              <a:t>神はその第七日を祝福して、これを聖別された。神がこの日に、そのすべての創造のわざを終って休まれたからである。　　</a:t>
            </a:r>
            <a:r>
              <a:rPr lang="ja-JP" altLang="en-US" b="1" dirty="0">
                <a:solidFill>
                  <a:schemeClr val="accent6">
                    <a:lumMod val="75000"/>
                  </a:schemeClr>
                </a:solidFill>
                <a:effectLst>
                  <a:outerShdw blurRad="38100" dist="38100" dir="2700000" algn="tl">
                    <a:srgbClr val="000000">
                      <a:alpha val="43137"/>
                    </a:srgbClr>
                  </a:outerShdw>
                </a:effectLst>
                <a:latin typeface="Comic Sans MS" panose="030F0702030302020204" pitchFamily="66" charset="0"/>
              </a:rPr>
              <a:t>創世記</a:t>
            </a:r>
            <a:r>
              <a:rPr lang="es-ES" b="1" dirty="0">
                <a:solidFill>
                  <a:schemeClr val="accent6">
                    <a:lumMod val="75000"/>
                  </a:schemeClr>
                </a:solidFill>
                <a:effectLst>
                  <a:outerShdw blurRad="38100" dist="38100" dir="2700000" algn="tl">
                    <a:srgbClr val="000000">
                      <a:alpha val="43137"/>
                    </a:srgbClr>
                  </a:outerShdw>
                </a:effectLst>
                <a:latin typeface="Comic Sans MS" panose="030F0702030302020204" pitchFamily="66" charset="0"/>
              </a:rPr>
              <a:t> 2:3</a:t>
            </a:r>
          </a:p>
        </p:txBody>
      </p:sp>
      <p:sp>
        <p:nvSpPr>
          <p:cNvPr id="6" name="CuadroTexto 5">
            <a:extLst>
              <a:ext uri="{FF2B5EF4-FFF2-40B4-BE49-F238E27FC236}">
                <a16:creationId xmlns:a16="http://schemas.microsoft.com/office/drawing/2014/main" xmlns="" id="{2FBF6EAA-FECC-4566-9001-AE3AC67992AC}"/>
              </a:ext>
            </a:extLst>
          </p:cNvPr>
          <p:cNvSpPr txBox="1"/>
          <p:nvPr/>
        </p:nvSpPr>
        <p:spPr>
          <a:xfrm>
            <a:off x="259822" y="2019609"/>
            <a:ext cx="11698842" cy="1015663"/>
          </a:xfrm>
          <a:prstGeom prst="rect">
            <a:avLst/>
          </a:prstGeom>
          <a:noFill/>
        </p:spPr>
        <p:txBody>
          <a:bodyPr wrap="square" rtlCol="0">
            <a:spAutoFit/>
          </a:bodyPr>
          <a:lstStyle/>
          <a:p>
            <a:r>
              <a:rPr lang="en-US" altLang="ja-JP" b="1" dirty="0">
                <a:effectLst>
                  <a:outerShdw blurRad="38100" dist="38100" dir="2700000" algn="tl">
                    <a:srgbClr val="000000">
                      <a:alpha val="43137"/>
                    </a:srgbClr>
                  </a:outerShdw>
                </a:effectLst>
              </a:rPr>
              <a:t>  </a:t>
            </a:r>
            <a:r>
              <a:rPr lang="ja-JP" altLang="ja-JP" sz="2000" b="1" dirty="0">
                <a:effectLst>
                  <a:outerShdw blurRad="38100" dist="38100" dir="2700000" algn="tl">
                    <a:srgbClr val="000000">
                      <a:alpha val="43137"/>
                    </a:srgbClr>
                  </a:outerShdw>
                </a:effectLst>
              </a:rPr>
              <a:t>天地創造の説明はこの言葉で終わっています。　</a:t>
            </a:r>
            <a:endParaRPr lang="en-US" altLang="ja-JP" sz="2000" b="1" dirty="0" smtClean="0">
              <a:effectLst>
                <a:outerShdw blurRad="38100" dist="38100" dir="2700000" algn="tl">
                  <a:srgbClr val="000000">
                    <a:alpha val="43137"/>
                  </a:srgbClr>
                </a:outerShdw>
              </a:effectLst>
            </a:endParaRPr>
          </a:p>
          <a:p>
            <a:r>
              <a:rPr lang="ja-JP" altLang="ja-JP" sz="2000" b="1" dirty="0" smtClean="0">
                <a:effectLst>
                  <a:outerShdw blurRad="38100" dist="38100" dir="2700000" algn="tl">
                    <a:srgbClr val="000000">
                      <a:alpha val="43137"/>
                    </a:srgbClr>
                  </a:outerShdw>
                </a:effectLst>
              </a:rPr>
              <a:t>アダム</a:t>
            </a:r>
            <a:r>
              <a:rPr lang="ja-JP" altLang="ja-JP" sz="2000" b="1" dirty="0">
                <a:effectLst>
                  <a:outerShdw blurRad="38100" dist="38100" dir="2700000" algn="tl">
                    <a:srgbClr val="000000">
                      <a:alpha val="43137"/>
                    </a:srgbClr>
                  </a:outerShdw>
                </a:effectLst>
              </a:rPr>
              <a:t>にとって金曜日は忙しかったのではないでしょうか。一方、エバにとって金曜日は、数時間だけ夫と一緒に過ごしたということでしょうか。</a:t>
            </a:r>
          </a:p>
        </p:txBody>
      </p:sp>
      <p:pic>
        <p:nvPicPr>
          <p:cNvPr id="4" name="Imagen 3">
            <a:extLst>
              <a:ext uri="{FF2B5EF4-FFF2-40B4-BE49-F238E27FC236}">
                <a16:creationId xmlns:a16="http://schemas.microsoft.com/office/drawing/2014/main" xmlns="" id="{D88A69F9-9FCF-47E7-ACB3-E23971BF78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31247" y="351559"/>
            <a:ext cx="1224144" cy="1720001"/>
          </a:xfrm>
          <a:prstGeom prst="snip2DiagRect">
            <a:avLst/>
          </a:prstGeom>
          <a:solidFill>
            <a:srgbClr val="FFFFFF">
              <a:shade val="85000"/>
            </a:srgbClr>
          </a:solidFill>
          <a:ln w="38100" cap="sq">
            <a:solidFill>
              <a:schemeClr val="accent3">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xmlns="" id="{900409FD-9A66-46D2-B48C-E89E63044E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27426" y="356076"/>
            <a:ext cx="1381734" cy="1720001"/>
          </a:xfrm>
          <a:prstGeom prst="snip2DiagRect">
            <a:avLst>
              <a:gd name="adj1" fmla="val 14003"/>
              <a:gd name="adj2" fmla="val 0"/>
            </a:avLst>
          </a:prstGeom>
          <a:solidFill>
            <a:srgbClr val="FFFFFF">
              <a:shade val="85000"/>
            </a:srgbClr>
          </a:solidFill>
          <a:ln w="38100" cap="sq">
            <a:solidFill>
              <a:schemeClr val="accent3">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xmlns="" id="{7A6F7417-F28D-4FF0-B1C1-BF667AC395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77243" y="4140430"/>
            <a:ext cx="3300365" cy="2028901"/>
          </a:xfrm>
          <a:prstGeom prst="rect">
            <a:avLst/>
          </a:prstGeom>
          <a:ln w="60325" cap="sq" cmpd="sng">
            <a:solidFill>
              <a:schemeClr val="accent1">
                <a:lumMod val="75000"/>
              </a:schemeClr>
            </a:solidFill>
            <a:prstDash val="solid"/>
            <a:miter lim="800000"/>
          </a:ln>
          <a:effectLst>
            <a:innerShdw blurRad="76200">
              <a:srgbClr val="000000"/>
            </a:innerShdw>
          </a:effectLst>
        </p:spPr>
      </p:pic>
      <p:pic>
        <p:nvPicPr>
          <p:cNvPr id="12" name="Imagen 11">
            <a:extLst>
              <a:ext uri="{FF2B5EF4-FFF2-40B4-BE49-F238E27FC236}">
                <a16:creationId xmlns:a16="http://schemas.microsoft.com/office/drawing/2014/main" xmlns="" id="{5AA2A481-4C3B-4936-93EC-06AFED83610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62695" y="3234783"/>
            <a:ext cx="2597179" cy="3110394"/>
          </a:xfrm>
          <a:prstGeom prst="rect">
            <a:avLst/>
          </a:prstGeom>
          <a:ln w="38100" cap="sq">
            <a:solidFill>
              <a:schemeClr val="accent6">
                <a:lumMod val="50000"/>
              </a:schemeClr>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xmlns="" id="{48BB52FF-F292-4D1F-868B-B4C5C29B3C22}"/>
              </a:ext>
            </a:extLst>
          </p:cNvPr>
          <p:cNvSpPr txBox="1"/>
          <p:nvPr/>
        </p:nvSpPr>
        <p:spPr>
          <a:xfrm>
            <a:off x="2935511" y="3160459"/>
            <a:ext cx="9023153" cy="707886"/>
          </a:xfrm>
          <a:prstGeom prst="rect">
            <a:avLst/>
          </a:prstGeom>
          <a:noFill/>
        </p:spPr>
        <p:txBody>
          <a:bodyPr wrap="square">
            <a:spAutoFit/>
          </a:bodyPr>
          <a:lstStyle/>
          <a:p>
            <a:pPr>
              <a:spcBef>
                <a:spcPts val="600"/>
              </a:spcBef>
            </a:pPr>
            <a:r>
              <a:rPr lang="ja-JP" altLang="en-US" sz="2000" b="1" dirty="0"/>
              <a:t>  </a:t>
            </a:r>
            <a:r>
              <a:rPr lang="ja-JP" altLang="en-US" sz="2000" b="1" dirty="0">
                <a:effectLst>
                  <a:outerShdw blurRad="38100" dist="38100" dir="2700000" algn="tl">
                    <a:srgbClr val="000000">
                      <a:alpha val="43137"/>
                    </a:srgbClr>
                  </a:outerShdw>
                </a:effectLst>
              </a:rPr>
              <a:t>彼らが最初に一緒に過ごした日は特に祝福された日でした。創造主ご自身がご自身の臨在によって七日目を聖別されました。</a:t>
            </a:r>
          </a:p>
        </p:txBody>
      </p:sp>
      <p:sp>
        <p:nvSpPr>
          <p:cNvPr id="16" name="CuadroTexto 15">
            <a:extLst>
              <a:ext uri="{FF2B5EF4-FFF2-40B4-BE49-F238E27FC236}">
                <a16:creationId xmlns:a16="http://schemas.microsoft.com/office/drawing/2014/main" xmlns="" id="{F381CFB1-DAC7-4D96-8649-3BDE303546F0}"/>
              </a:ext>
            </a:extLst>
          </p:cNvPr>
          <p:cNvSpPr txBox="1"/>
          <p:nvPr/>
        </p:nvSpPr>
        <p:spPr>
          <a:xfrm>
            <a:off x="2935511" y="3956907"/>
            <a:ext cx="5889438" cy="1015663"/>
          </a:xfrm>
          <a:prstGeom prst="rect">
            <a:avLst/>
          </a:prstGeom>
          <a:noFill/>
        </p:spPr>
        <p:txBody>
          <a:bodyPr wrap="square">
            <a:spAutoFit/>
          </a:bodyPr>
          <a:lstStyle/>
          <a:p>
            <a:pPr>
              <a:spcBef>
                <a:spcPts val="600"/>
              </a:spcBef>
            </a:pPr>
            <a:r>
              <a:rPr lang="ja-JP" altLang="ja-JP" sz="2000" b="1" dirty="0">
                <a:effectLst>
                  <a:outerShdw blurRad="38100" dist="38100" dir="2700000" algn="tl">
                    <a:srgbClr val="000000">
                      <a:alpha val="43137"/>
                    </a:srgbClr>
                  </a:outerShdw>
                </a:effectLst>
                <a:latin typeface="+mn-ea"/>
              </a:rPr>
              <a:t>その安息日が終わる頃には、次の安息日も神様と一緒に過ごすために招かれました。（毎日の夕方のミーティングに加えて）</a:t>
            </a:r>
            <a:endParaRPr lang="en-US" sz="2400" b="1" dirty="0">
              <a:effectLst>
                <a:outerShdw blurRad="38100" dist="38100" dir="2700000" algn="tl">
                  <a:srgbClr val="000000">
                    <a:alpha val="43137"/>
                  </a:srgbClr>
                </a:outerShdw>
              </a:effectLst>
              <a:latin typeface="+mn-ea"/>
            </a:endParaRPr>
          </a:p>
        </p:txBody>
      </p:sp>
      <p:sp>
        <p:nvSpPr>
          <p:cNvPr id="18" name="CuadroTexto 17">
            <a:extLst>
              <a:ext uri="{FF2B5EF4-FFF2-40B4-BE49-F238E27FC236}">
                <a16:creationId xmlns:a16="http://schemas.microsoft.com/office/drawing/2014/main" xmlns="" id="{1CC871DD-FB1F-4AB9-B8EB-C32F35C8104D}"/>
              </a:ext>
            </a:extLst>
          </p:cNvPr>
          <p:cNvSpPr txBox="1"/>
          <p:nvPr/>
        </p:nvSpPr>
        <p:spPr>
          <a:xfrm>
            <a:off x="2935511" y="5061132"/>
            <a:ext cx="4833892" cy="1323439"/>
          </a:xfrm>
          <a:prstGeom prst="rect">
            <a:avLst/>
          </a:prstGeom>
          <a:noFill/>
        </p:spPr>
        <p:txBody>
          <a:bodyPr wrap="square">
            <a:spAutoFit/>
          </a:bodyPr>
          <a:lstStyle/>
          <a:p>
            <a:pPr>
              <a:spcBef>
                <a:spcPts val="600"/>
              </a:spcBef>
            </a:pPr>
            <a:r>
              <a:rPr lang="ja-JP" altLang="en-US" sz="2000" b="1" dirty="0">
                <a:effectLst>
                  <a:outerShdw blurRad="38100" dist="38100" dir="2700000" algn="tl">
                    <a:srgbClr val="000000">
                      <a:alpha val="43137"/>
                    </a:srgbClr>
                  </a:outerShdw>
                </a:effectLst>
              </a:rPr>
              <a:t>私たちは今でも安息日ごとに同じ招待状を受け取っています。素晴らしい創造主である神様について学ぶ一日を過ごすための招待状です。</a:t>
            </a:r>
            <a:endParaRPr lang="en-U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3774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anim calcmode="lin" valueType="num">
                                      <p:cBhvr>
                                        <p:cTn id="19" dur="500" fill="hold"/>
                                        <p:tgtEl>
                                          <p:spTgt spid="5"/>
                                        </p:tgtEl>
                                        <p:attrNameLst>
                                          <p:attrName>ppt_x</p:attrName>
                                        </p:attrNameLst>
                                      </p:cBhvr>
                                      <p:tavLst>
                                        <p:tav tm="0">
                                          <p:val>
                                            <p:fltVal val="0.5"/>
                                          </p:val>
                                        </p:tav>
                                        <p:tav tm="100000">
                                          <p:val>
                                            <p:strVal val="#ppt_x"/>
                                          </p:val>
                                        </p:tav>
                                      </p:tavLst>
                                    </p:anim>
                                    <p:anim calcmode="lin" valueType="num">
                                      <p:cBhvr>
                                        <p:cTn id="20"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left)">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3" dur="1000" fill="hold"/>
                                        <p:tgtEl>
                                          <p:spTgt spid="8"/>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8"/>
                                        </p:tgtEl>
                                      </p:cBhvr>
                                    </p:animEffect>
                                  </p:childTnLst>
                                </p:cTn>
                              </p:par>
                              <p:par>
                                <p:cTn id="38" presetID="25"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43" dur="1000" fill="hold"/>
                                        <p:tgtEl>
                                          <p:spTgt spid="4"/>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4"/>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animEffect transition="in" filter="wipe(left)">
                                      <p:cBhvr>
                                        <p:cTn id="51" dur="500"/>
                                        <p:tgtEl>
                                          <p:spTgt spid="6">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3"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strips(upRight)">
                                      <p:cBhvr>
                                        <p:cTn id="56" dur="500"/>
                                        <p:tgtEl>
                                          <p:spTgt spid="12"/>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left)">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randombar(horizontal)">
                                      <p:cBhvr>
                                        <p:cTn id="65" dur="500"/>
                                        <p:tgtEl>
                                          <p:spTgt spid="16"/>
                                        </p:tgtEl>
                                      </p:cBhvr>
                                    </p:animEffect>
                                  </p:childTnLst>
                                </p:cTn>
                              </p:par>
                              <p:par>
                                <p:cTn id="66" presetID="14" presetClass="entr" presetSubtype="10" fill="hold" nodeType="with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randombar(horizontal)">
                                      <p:cBhvr>
                                        <p:cTn id="68" dur="500"/>
                                        <p:tgtEl>
                                          <p:spTgt spid="10"/>
                                        </p:tgtEl>
                                      </p:cBhvr>
                                    </p:animEffect>
                                  </p:childTnLst>
                                </p:cTn>
                              </p:par>
                            </p:childTnLst>
                          </p:cTn>
                        </p:par>
                      </p:childTnLst>
                    </p:cTn>
                  </p:par>
                  <p:par>
                    <p:cTn id="69" fill="hold">
                      <p:stCondLst>
                        <p:cond delay="indefinite"/>
                      </p:stCondLst>
                      <p:childTnLst>
                        <p:par>
                          <p:cTn id="70" fill="hold">
                            <p:stCondLst>
                              <p:cond delay="0"/>
                            </p:stCondLst>
                            <p:childTnLst>
                              <p:par>
                                <p:cTn id="71" presetID="15" presetClass="entr" presetSubtype="0"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1000" fill="hold"/>
                                        <p:tgtEl>
                                          <p:spTgt spid="18"/>
                                        </p:tgtEl>
                                        <p:attrNameLst>
                                          <p:attrName>ppt_w</p:attrName>
                                        </p:attrNameLst>
                                      </p:cBhvr>
                                      <p:tavLst>
                                        <p:tav tm="0">
                                          <p:val>
                                            <p:fltVal val="0"/>
                                          </p:val>
                                        </p:tav>
                                        <p:tav tm="100000">
                                          <p:val>
                                            <p:strVal val="#ppt_w"/>
                                          </p:val>
                                        </p:tav>
                                      </p:tavLst>
                                    </p:anim>
                                    <p:anim calcmode="lin" valueType="num">
                                      <p:cBhvr>
                                        <p:cTn id="74" dur="1000" fill="hold"/>
                                        <p:tgtEl>
                                          <p:spTgt spid="18"/>
                                        </p:tgtEl>
                                        <p:attrNameLst>
                                          <p:attrName>ppt_h</p:attrName>
                                        </p:attrNameLst>
                                      </p:cBhvr>
                                      <p:tavLst>
                                        <p:tav tm="0">
                                          <p:val>
                                            <p:fltVal val="0"/>
                                          </p:val>
                                        </p:tav>
                                        <p:tav tm="100000">
                                          <p:val>
                                            <p:strVal val="#ppt_h"/>
                                          </p:val>
                                        </p:tav>
                                      </p:tavLst>
                                    </p:anim>
                                    <p:anim calcmode="lin" valueType="num">
                                      <p:cBhvr>
                                        <p:cTn id="75"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4" grpId="0"/>
      <p:bldP spid="16"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duotone>
              <a:schemeClr val="accent3">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l="-8000" r="-8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CF7C58A0-104B-4E6E-92CA-A17CB4A7859B}"/>
              </a:ext>
            </a:extLst>
          </p:cNvPr>
          <p:cNvSpPr txBox="1"/>
          <p:nvPr/>
        </p:nvSpPr>
        <p:spPr>
          <a:xfrm>
            <a:off x="1524000" y="215043"/>
            <a:ext cx="9144000" cy="830997"/>
          </a:xfrm>
          <a:prstGeom prst="rect">
            <a:avLst/>
          </a:prstGeom>
          <a:noFill/>
        </p:spPr>
        <p:txBody>
          <a:bodyPr wrap="square">
            <a:spAutoFit/>
            <a:scene3d>
              <a:camera prst="orthographicFront"/>
              <a:lightRig rig="freezing" dir="t"/>
            </a:scene3d>
            <a:sp3d extrusionH="57150" prstMaterial="matte">
              <a:bevelT w="63500" h="12700" prst="angle"/>
              <a:contourClr>
                <a:schemeClr val="bg1">
                  <a:lumMod val="65000"/>
                </a:schemeClr>
              </a:contourClr>
            </a:sp3d>
          </a:bodyPr>
          <a:lstStyle/>
          <a:p>
            <a:pPr algn="ctr"/>
            <a:r>
              <a:rPr lang="ja-JP" altLang="en-US" sz="4800" b="1" spc="300" dirty="0">
                <a:ln/>
                <a:solidFill>
                  <a:schemeClr val="accent3"/>
                </a:solidFill>
              </a:rPr>
              <a:t>再発見のための時</a:t>
            </a:r>
            <a:endParaRPr lang="es-ES" sz="4800" b="1" spc="300" dirty="0">
              <a:ln/>
              <a:solidFill>
                <a:schemeClr val="accent3"/>
              </a:solidFill>
            </a:endParaRPr>
          </a:p>
        </p:txBody>
      </p:sp>
      <p:sp>
        <p:nvSpPr>
          <p:cNvPr id="5" name="CuadroTexto 4">
            <a:extLst>
              <a:ext uri="{FF2B5EF4-FFF2-40B4-BE49-F238E27FC236}">
                <a16:creationId xmlns:a16="http://schemas.microsoft.com/office/drawing/2014/main" xmlns="" id="{8C125E2E-A61C-4CE2-95E6-6B272C97AE82}"/>
              </a:ext>
            </a:extLst>
          </p:cNvPr>
          <p:cNvSpPr txBox="1"/>
          <p:nvPr/>
        </p:nvSpPr>
        <p:spPr>
          <a:xfrm>
            <a:off x="510144" y="1046040"/>
            <a:ext cx="11171711" cy="646331"/>
          </a:xfrm>
          <a:prstGeom prst="rect">
            <a:avLst/>
          </a:prstGeom>
          <a:noFill/>
        </p:spPr>
        <p:txBody>
          <a:bodyPr wrap="square">
            <a:spAutoFit/>
            <a:scene3d>
              <a:camera prst="orthographicFront"/>
              <a:lightRig rig="threePt" dir="t"/>
            </a:scene3d>
            <a:sp3d extrusionH="57150">
              <a:bevelT w="38100" h="38100"/>
            </a:sp3d>
          </a:bodyPr>
          <a:lstStyle/>
          <a:p>
            <a:r>
              <a:rPr lang="ja-JP" altLang="en-US" b="1" dirty="0">
                <a:solidFill>
                  <a:schemeClr val="accent2">
                    <a:lumMod val="75000"/>
                  </a:schemeClr>
                </a:solidFill>
                <a:effectLst>
                  <a:outerShdw blurRad="38100" dist="38100" dir="2700000" algn="tl">
                    <a:srgbClr val="000000">
                      <a:alpha val="43137"/>
                    </a:srgbClr>
                  </a:outerShdw>
                </a:effectLst>
                <a:latin typeface="Comic Sans MS" panose="030F0702030302020204" pitchFamily="66" charset="0"/>
              </a:rPr>
              <a:t>見よ、主はあなたがたに安息日を与えられた。ゆえに六日目には、ふつか分のパンをあなたがたに賜わるのである。おのおのその所にとどまり、七日目にはその所から出てはならない」。 　</a:t>
            </a:r>
            <a:r>
              <a:rPr lang="ja-JP" altLang="en-US" sz="1600" b="1" dirty="0">
                <a:solidFill>
                  <a:schemeClr val="accent2">
                    <a:lumMod val="75000"/>
                  </a:schemeClr>
                </a:solidFill>
                <a:effectLst>
                  <a:outerShdw blurRad="38100" dist="38100" dir="2700000" algn="tl">
                    <a:srgbClr val="000000">
                      <a:alpha val="43137"/>
                    </a:srgbClr>
                  </a:outerShdw>
                </a:effectLst>
                <a:latin typeface="Comic Sans MS" panose="030F0702030302020204" pitchFamily="66" charset="0"/>
              </a:rPr>
              <a:t>　出エジプト</a:t>
            </a:r>
            <a:r>
              <a:rPr lang="es-ES" sz="1600" b="1" dirty="0">
                <a:solidFill>
                  <a:schemeClr val="accent2">
                    <a:lumMod val="75000"/>
                  </a:schemeClr>
                </a:solidFill>
                <a:effectLst>
                  <a:outerShdw blurRad="38100" dist="38100" dir="2700000" algn="tl">
                    <a:srgbClr val="000000">
                      <a:alpha val="43137"/>
                    </a:srgbClr>
                  </a:outerShdw>
                </a:effectLst>
                <a:latin typeface="Comic Sans MS" panose="030F0702030302020204" pitchFamily="66" charset="0"/>
              </a:rPr>
              <a:t> 16:29</a:t>
            </a:r>
          </a:p>
        </p:txBody>
      </p:sp>
      <p:sp>
        <p:nvSpPr>
          <p:cNvPr id="6" name="CuadroTexto 5">
            <a:extLst>
              <a:ext uri="{FF2B5EF4-FFF2-40B4-BE49-F238E27FC236}">
                <a16:creationId xmlns:a16="http://schemas.microsoft.com/office/drawing/2014/main" xmlns="" id="{4EAA480D-7A15-4F6D-9EEB-CD58CA0F1FB6}"/>
              </a:ext>
            </a:extLst>
          </p:cNvPr>
          <p:cNvSpPr txBox="1"/>
          <p:nvPr/>
        </p:nvSpPr>
        <p:spPr>
          <a:xfrm>
            <a:off x="1897064" y="1730007"/>
            <a:ext cx="7800507" cy="2015936"/>
          </a:xfrm>
          <a:prstGeom prst="rect">
            <a:avLst/>
          </a:prstGeom>
          <a:noFill/>
        </p:spPr>
        <p:txBody>
          <a:bodyPr wrap="square" rtlCol="0">
            <a:spAutoFit/>
          </a:bodyPr>
          <a:lstStyle/>
          <a:p>
            <a:pPr>
              <a:spcBef>
                <a:spcPts val="600"/>
              </a:spcBef>
            </a:pPr>
            <a:r>
              <a:rPr lang="ja-JP" altLang="en-US" sz="2000" b="1" dirty="0">
                <a:effectLst>
                  <a:outerShdw blurRad="38100" dist="38100" dir="2700000" algn="tl">
                    <a:srgbClr val="000000">
                      <a:alpha val="43137"/>
                    </a:srgbClr>
                  </a:outerShdw>
                </a:effectLst>
              </a:rPr>
              <a:t>イスラエルの人々は、エジプトのくびきの下で安息日に働くことを余儀なくされていました</a:t>
            </a:r>
            <a:r>
              <a:rPr lang="ja-JP" altLang="en-US" sz="2000" b="1" dirty="0" smtClean="0">
                <a:effectLst>
                  <a:outerShdw blurRad="38100" dist="38100" dir="2700000" algn="tl">
                    <a:srgbClr val="000000">
                      <a:alpha val="43137"/>
                    </a:srgbClr>
                  </a:outerShdw>
                </a:effectLst>
              </a:rPr>
              <a:t>。</a:t>
            </a:r>
            <a:endParaRPr lang="en-US" altLang="ja-JP" sz="2000" b="1" dirty="0" smtClean="0">
              <a:effectLst>
                <a:outerShdw blurRad="38100" dist="38100" dir="2700000" algn="tl">
                  <a:srgbClr val="000000">
                    <a:alpha val="43137"/>
                  </a:srgbClr>
                </a:outerShdw>
              </a:effectLst>
            </a:endParaRPr>
          </a:p>
          <a:p>
            <a:pPr>
              <a:spcBef>
                <a:spcPts val="600"/>
              </a:spcBef>
            </a:pPr>
            <a:r>
              <a:rPr lang="ja-JP" altLang="en-US" sz="2000" b="1" dirty="0" smtClean="0">
                <a:effectLst>
                  <a:outerShdw blurRad="38100" dist="38100" dir="2700000" algn="tl">
                    <a:srgbClr val="000000">
                      <a:alpha val="43137"/>
                    </a:srgbClr>
                  </a:outerShdw>
                </a:effectLst>
              </a:rPr>
              <a:t>彼ら</a:t>
            </a:r>
            <a:r>
              <a:rPr lang="ja-JP" altLang="en-US" sz="2000" b="1" dirty="0">
                <a:effectLst>
                  <a:outerShdw blurRad="38100" dist="38100" dir="2700000" algn="tl">
                    <a:srgbClr val="000000">
                      <a:alpha val="43137"/>
                    </a:srgbClr>
                  </a:outerShdw>
                </a:effectLst>
              </a:rPr>
              <a:t>を解放した後、神様は彼らが安息日を再発見することを望んでおられました。神様が誰であるか、神様がどれほど愛されているか、神様が彼らのために計画されていることを再発見することを望んでおられました。</a:t>
            </a:r>
            <a:endParaRPr lang="en-US" sz="2000" b="1" dirty="0">
              <a:effectLst>
                <a:outerShdw blurRad="38100" dist="38100" dir="2700000" algn="tl">
                  <a:srgbClr val="000000">
                    <a:alpha val="43137"/>
                  </a:srgbClr>
                </a:outerShdw>
              </a:effectLst>
            </a:endParaRPr>
          </a:p>
        </p:txBody>
      </p:sp>
      <p:sp>
        <p:nvSpPr>
          <p:cNvPr id="8" name="CuadroTexto 7">
            <a:extLst>
              <a:ext uri="{FF2B5EF4-FFF2-40B4-BE49-F238E27FC236}">
                <a16:creationId xmlns:a16="http://schemas.microsoft.com/office/drawing/2014/main" xmlns="" id="{45BC2272-9CA1-49D4-83CB-C97C6FD53925}"/>
              </a:ext>
            </a:extLst>
          </p:cNvPr>
          <p:cNvSpPr txBox="1"/>
          <p:nvPr/>
        </p:nvSpPr>
        <p:spPr>
          <a:xfrm>
            <a:off x="1031550" y="4530445"/>
            <a:ext cx="8447135" cy="1277273"/>
          </a:xfrm>
          <a:prstGeom prst="rect">
            <a:avLst/>
          </a:prstGeom>
          <a:noFill/>
        </p:spPr>
        <p:txBody>
          <a:bodyPr wrap="square" rtlCol="0">
            <a:spAutoFit/>
          </a:bodyPr>
          <a:lstStyle/>
          <a:p>
            <a:r>
              <a:rPr lang="ja-JP" altLang="ja-JP" sz="2000" b="1" dirty="0">
                <a:solidFill>
                  <a:srgbClr val="009765"/>
                </a:solidFill>
                <a:effectLst>
                  <a:outerShdw blurRad="38100" dist="38100" dir="2700000" algn="tl">
                    <a:srgbClr val="000000">
                      <a:alpha val="43137"/>
                    </a:srgbClr>
                  </a:outerShdw>
                </a:effectLst>
              </a:rPr>
              <a:t>金曜には通常の二倍の量のマナを</a:t>
            </a:r>
            <a:r>
              <a:rPr lang="ja-JP" altLang="en-US" sz="2000" b="1" dirty="0">
                <a:solidFill>
                  <a:srgbClr val="009765"/>
                </a:solidFill>
                <a:effectLst>
                  <a:outerShdw blurRad="38100" dist="38100" dir="2700000" algn="tl">
                    <a:srgbClr val="000000">
                      <a:alpha val="43137"/>
                    </a:srgbClr>
                  </a:outerShdw>
                </a:effectLst>
              </a:rPr>
              <a:t>降り</a:t>
            </a:r>
            <a:r>
              <a:rPr lang="ja-JP" altLang="ja-JP" sz="2000" b="1" dirty="0">
                <a:solidFill>
                  <a:srgbClr val="009765"/>
                </a:solidFill>
                <a:effectLst>
                  <a:outerShdw blurRad="38100" dist="38100" dir="2700000" algn="tl">
                    <a:srgbClr val="000000">
                      <a:alpha val="43137"/>
                    </a:srgbClr>
                  </a:outerShdw>
                </a:effectLst>
              </a:rPr>
              <a:t>、安息日には何</a:t>
            </a:r>
            <a:r>
              <a:rPr lang="ja-JP" altLang="en-US" sz="2000" b="1" dirty="0">
                <a:solidFill>
                  <a:srgbClr val="009765"/>
                </a:solidFill>
                <a:effectLst>
                  <a:outerShdw blurRad="38100" dist="38100" dir="2700000" algn="tl">
                    <a:srgbClr val="000000">
                      <a:alpha val="43137"/>
                    </a:srgbClr>
                  </a:outerShdw>
                </a:effectLst>
              </a:rPr>
              <a:t>も降ら</a:t>
            </a:r>
            <a:r>
              <a:rPr lang="ja-JP" altLang="ja-JP" sz="2000" b="1" dirty="0">
                <a:solidFill>
                  <a:srgbClr val="009765"/>
                </a:solidFill>
                <a:effectLst>
                  <a:outerShdw blurRad="38100" dist="38100" dir="2700000" algn="tl">
                    <a:srgbClr val="000000">
                      <a:alpha val="43137"/>
                    </a:srgbClr>
                  </a:outerShdw>
                </a:effectLst>
              </a:rPr>
              <a:t>なかった。</a:t>
            </a:r>
          </a:p>
          <a:p>
            <a:endParaRPr lang="es-ES" sz="1900" b="1" dirty="0">
              <a:solidFill>
                <a:srgbClr val="00583B"/>
              </a:solidFill>
            </a:endParaRPr>
          </a:p>
          <a:p>
            <a:r>
              <a:rPr lang="ja-JP" altLang="en-US" sz="1900" b="1" dirty="0">
                <a:solidFill>
                  <a:srgbClr val="002E58"/>
                </a:solidFill>
                <a:effectLst>
                  <a:outerShdw blurRad="38100" dist="38100" dir="2700000" algn="tl">
                    <a:srgbClr val="000000">
                      <a:alpha val="43137"/>
                    </a:srgbClr>
                  </a:outerShdw>
                </a:effectLst>
              </a:rPr>
              <a:t>金曜日に人々が調理したマナは安息日にはくさりませんでした。しかし、他の日に保存しようとしたマナは虫を繁殖させ、悪臭を放っていました。</a:t>
            </a:r>
            <a:endParaRPr lang="en-US" sz="1900" b="1" dirty="0">
              <a:solidFill>
                <a:srgbClr val="002E58"/>
              </a:solidFill>
              <a:effectLst>
                <a:outerShdw blurRad="38100" dist="38100" dir="2700000" algn="tl">
                  <a:srgbClr val="000000">
                    <a:alpha val="43137"/>
                  </a:srgbClr>
                </a:outerShdw>
              </a:effectLst>
            </a:endParaRPr>
          </a:p>
        </p:txBody>
      </p:sp>
      <p:sp>
        <p:nvSpPr>
          <p:cNvPr id="9" name="CuadroTexto 8">
            <a:extLst>
              <a:ext uri="{FF2B5EF4-FFF2-40B4-BE49-F238E27FC236}">
                <a16:creationId xmlns:a16="http://schemas.microsoft.com/office/drawing/2014/main" xmlns="" id="{B6C9D87A-3965-4DA2-B547-59CCA47CD8AB}"/>
              </a:ext>
            </a:extLst>
          </p:cNvPr>
          <p:cNvSpPr txBox="1"/>
          <p:nvPr/>
        </p:nvSpPr>
        <p:spPr>
          <a:xfrm>
            <a:off x="454202" y="5993680"/>
            <a:ext cx="8898142" cy="677108"/>
          </a:xfrm>
          <a:prstGeom prst="rect">
            <a:avLst/>
          </a:prstGeom>
          <a:noFill/>
        </p:spPr>
        <p:txBody>
          <a:bodyPr wrap="square" rtlCol="0">
            <a:spAutoFit/>
          </a:bodyPr>
          <a:lstStyle/>
          <a:p>
            <a:pPr>
              <a:spcBef>
                <a:spcPts val="600"/>
              </a:spcBef>
            </a:pPr>
            <a:r>
              <a:rPr lang="ja-JP" altLang="en-US" sz="1900" b="1" dirty="0">
                <a:effectLst>
                  <a:outerShdw blurRad="38100" dist="38100" dir="2700000" algn="tl">
                    <a:srgbClr val="000000">
                      <a:alpha val="43137"/>
                    </a:srgbClr>
                  </a:outerShdw>
                </a:effectLst>
              </a:rPr>
              <a:t>今、安息日ごとに神を再発見し、神の性格をよりよく理解し、神とのより強い関係を築くように招いておられます。</a:t>
            </a:r>
            <a:endParaRPr lang="en-US" sz="1900" b="1" dirty="0">
              <a:effectLst>
                <a:outerShdw blurRad="38100" dist="38100" dir="2700000" algn="tl">
                  <a:srgbClr val="000000">
                    <a:alpha val="43137"/>
                  </a:srgbClr>
                </a:outerShdw>
              </a:effectLst>
            </a:endParaRPr>
          </a:p>
        </p:txBody>
      </p:sp>
      <p:pic>
        <p:nvPicPr>
          <p:cNvPr id="10" name="Imagen 9">
            <a:extLst>
              <a:ext uri="{FF2B5EF4-FFF2-40B4-BE49-F238E27FC236}">
                <a16:creationId xmlns:a16="http://schemas.microsoft.com/office/drawing/2014/main" xmlns="" id="{EC03064B-9256-4002-8E90-C6CB0B1BFD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19039" y="1921083"/>
            <a:ext cx="1989280" cy="1989280"/>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Imagen 13">
            <a:extLst>
              <a:ext uri="{FF2B5EF4-FFF2-40B4-BE49-F238E27FC236}">
                <a16:creationId xmlns:a16="http://schemas.microsoft.com/office/drawing/2014/main" xmlns="" id="{B1AEDA44-E1DE-49DD-AAD9-79FFB83CCE9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19039" y="4319451"/>
            <a:ext cx="2070692" cy="207069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6" name="CuadroTexto 15">
            <a:extLst>
              <a:ext uri="{FF2B5EF4-FFF2-40B4-BE49-F238E27FC236}">
                <a16:creationId xmlns:a16="http://schemas.microsoft.com/office/drawing/2014/main" xmlns="" id="{B73C0321-CA63-48B4-AFAC-036DFA229EE4}"/>
              </a:ext>
            </a:extLst>
          </p:cNvPr>
          <p:cNvSpPr txBox="1"/>
          <p:nvPr/>
        </p:nvSpPr>
        <p:spPr>
          <a:xfrm>
            <a:off x="1156859" y="3842810"/>
            <a:ext cx="8540712" cy="677108"/>
          </a:xfrm>
          <a:prstGeom prst="rect">
            <a:avLst/>
          </a:prstGeom>
          <a:noFill/>
        </p:spPr>
        <p:txBody>
          <a:bodyPr wrap="square">
            <a:spAutoFit/>
          </a:bodyPr>
          <a:lstStyle/>
          <a:p>
            <a:pPr>
              <a:spcBef>
                <a:spcPts val="600"/>
              </a:spcBef>
            </a:pPr>
            <a:r>
              <a:rPr lang="ja-JP" altLang="en-US" sz="1900" b="1" dirty="0">
                <a:effectLst>
                  <a:outerShdw blurRad="38100" dist="38100" dir="2700000" algn="tl">
                    <a:srgbClr val="000000">
                      <a:alpha val="43137"/>
                    </a:srgbClr>
                  </a:outerShdw>
                </a:effectLst>
              </a:rPr>
              <a:t>神は安息日について教えるためにマナを用いられました。週に一度の二重の奇跡を行ったのです。</a:t>
            </a:r>
            <a:endParaRPr lang="en-US" sz="1900" b="1" dirty="0">
              <a:effectLst>
                <a:outerShdw blurRad="38100" dist="38100" dir="2700000" algn="tl">
                  <a:srgbClr val="000000">
                    <a:alpha val="43137"/>
                  </a:srgbClr>
                </a:outerShdw>
              </a:effectLst>
            </a:endParaRPr>
          </a:p>
        </p:txBody>
      </p:sp>
      <p:pic>
        <p:nvPicPr>
          <p:cNvPr id="18" name="Imagen 17">
            <a:extLst>
              <a:ext uri="{FF2B5EF4-FFF2-40B4-BE49-F238E27FC236}">
                <a16:creationId xmlns:a16="http://schemas.microsoft.com/office/drawing/2014/main" xmlns="" id="{01C3C672-AF90-4612-B6CC-51394B1DFF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2135" y="1789238"/>
            <a:ext cx="1583461" cy="195670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grpSp>
        <p:nvGrpSpPr>
          <p:cNvPr id="26" name="Grupo 25">
            <a:extLst>
              <a:ext uri="{FF2B5EF4-FFF2-40B4-BE49-F238E27FC236}">
                <a16:creationId xmlns:a16="http://schemas.microsoft.com/office/drawing/2014/main" xmlns="" id="{0E0D83AF-D575-4D68-972B-6B21BC86A0C5}"/>
              </a:ext>
            </a:extLst>
          </p:cNvPr>
          <p:cNvGrpSpPr/>
          <p:nvPr/>
        </p:nvGrpSpPr>
        <p:grpSpPr>
          <a:xfrm>
            <a:off x="442186" y="4497854"/>
            <a:ext cx="495787" cy="474485"/>
            <a:chOff x="251596" y="4530628"/>
            <a:chExt cx="495787" cy="474485"/>
          </a:xfrm>
        </p:grpSpPr>
        <p:pic>
          <p:nvPicPr>
            <p:cNvPr id="22" name="Imagen 21">
              <a:extLst>
                <a:ext uri="{FF2B5EF4-FFF2-40B4-BE49-F238E27FC236}">
                  <a16:creationId xmlns:a16="http://schemas.microsoft.com/office/drawing/2014/main" xmlns="" id="{64B243BD-3440-453A-8E88-0348EA5FB1E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55952" y="4530628"/>
              <a:ext cx="491431" cy="474485"/>
            </a:xfrm>
            <a:prstGeom prst="rect">
              <a:avLst/>
            </a:prstGeom>
            <a:effectLst>
              <a:outerShdw blurRad="50800" dist="38100" algn="l" rotWithShape="0">
                <a:prstClr val="black">
                  <a:alpha val="40000"/>
                </a:prstClr>
              </a:outerShdw>
            </a:effectLst>
          </p:spPr>
        </p:pic>
        <p:sp>
          <p:nvSpPr>
            <p:cNvPr id="24" name="CuadroTexto 23">
              <a:extLst>
                <a:ext uri="{FF2B5EF4-FFF2-40B4-BE49-F238E27FC236}">
                  <a16:creationId xmlns:a16="http://schemas.microsoft.com/office/drawing/2014/main" xmlns="" id="{9FC918F7-C08B-452B-93D4-399DE50127E5}"/>
                </a:ext>
              </a:extLst>
            </p:cNvPr>
            <p:cNvSpPr txBox="1"/>
            <p:nvPr/>
          </p:nvSpPr>
          <p:spPr>
            <a:xfrm>
              <a:off x="251596" y="4563219"/>
              <a:ext cx="301686" cy="369332"/>
            </a:xfrm>
            <a:prstGeom prst="rect">
              <a:avLst/>
            </a:prstGeom>
            <a:noFill/>
          </p:spPr>
          <p:txBody>
            <a:bodyPr wrap="none" rtlCol="0">
              <a:spAutoFit/>
            </a:bodyPr>
            <a:lstStyle/>
            <a:p>
              <a:r>
                <a:rPr lang="es-ES" b="1" dirty="0">
                  <a:solidFill>
                    <a:srgbClr val="009765"/>
                  </a:solidFill>
                </a:rPr>
                <a:t>1</a:t>
              </a:r>
            </a:p>
          </p:txBody>
        </p:sp>
      </p:grpSp>
      <p:grpSp>
        <p:nvGrpSpPr>
          <p:cNvPr id="27" name="Grupo 26">
            <a:extLst>
              <a:ext uri="{FF2B5EF4-FFF2-40B4-BE49-F238E27FC236}">
                <a16:creationId xmlns:a16="http://schemas.microsoft.com/office/drawing/2014/main" xmlns="" id="{D737D548-2ED1-4C1C-A3E3-1EECFCBEACBD}"/>
              </a:ext>
            </a:extLst>
          </p:cNvPr>
          <p:cNvGrpSpPr/>
          <p:nvPr/>
        </p:nvGrpSpPr>
        <p:grpSpPr>
          <a:xfrm>
            <a:off x="442186" y="5117555"/>
            <a:ext cx="495787" cy="474485"/>
            <a:chOff x="251596" y="5150329"/>
            <a:chExt cx="495787" cy="474485"/>
          </a:xfrm>
        </p:grpSpPr>
        <p:pic>
          <p:nvPicPr>
            <p:cNvPr id="23" name="Imagen 22">
              <a:extLst>
                <a:ext uri="{FF2B5EF4-FFF2-40B4-BE49-F238E27FC236}">
                  <a16:creationId xmlns:a16="http://schemas.microsoft.com/office/drawing/2014/main" xmlns="" id="{BF608DE8-6362-46F2-B1D3-C1835008BE3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55952" y="5150329"/>
              <a:ext cx="491431" cy="474485"/>
            </a:xfrm>
            <a:prstGeom prst="rect">
              <a:avLst/>
            </a:prstGeom>
            <a:effectLst>
              <a:outerShdw blurRad="50800" dist="38100" algn="l" rotWithShape="0">
                <a:prstClr val="black">
                  <a:alpha val="40000"/>
                </a:prstClr>
              </a:outerShdw>
            </a:effectLst>
          </p:spPr>
        </p:pic>
        <p:sp>
          <p:nvSpPr>
            <p:cNvPr id="25" name="CuadroTexto 24">
              <a:extLst>
                <a:ext uri="{FF2B5EF4-FFF2-40B4-BE49-F238E27FC236}">
                  <a16:creationId xmlns:a16="http://schemas.microsoft.com/office/drawing/2014/main" xmlns="" id="{23654097-58B9-4614-9DB5-472170CEDB11}"/>
                </a:ext>
              </a:extLst>
            </p:cNvPr>
            <p:cNvSpPr txBox="1"/>
            <p:nvPr/>
          </p:nvSpPr>
          <p:spPr>
            <a:xfrm>
              <a:off x="251596" y="5185487"/>
              <a:ext cx="301686" cy="369332"/>
            </a:xfrm>
            <a:prstGeom prst="rect">
              <a:avLst/>
            </a:prstGeom>
            <a:noFill/>
          </p:spPr>
          <p:txBody>
            <a:bodyPr wrap="none" rtlCol="0">
              <a:spAutoFit/>
            </a:bodyPr>
            <a:lstStyle/>
            <a:p>
              <a:r>
                <a:rPr lang="es-ES" b="1" dirty="0">
                  <a:solidFill>
                    <a:srgbClr val="004F98"/>
                  </a:solidFill>
                </a:rPr>
                <a:t>2</a:t>
              </a:r>
            </a:p>
          </p:txBody>
        </p:sp>
      </p:grpSp>
    </p:spTree>
    <p:extLst>
      <p:ext uri="{BB962C8B-B14F-4D97-AF65-F5344CB8AC3E}">
        <p14:creationId xmlns:p14="http://schemas.microsoft.com/office/powerpoint/2010/main" val="279461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1+#ppt_w/2"/>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wipe(left)">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ppt_w</p:attrName>
                                        </p:attrNameLst>
                                      </p:cBhvr>
                                      <p:tavLst>
                                        <p:tav tm="0">
                                          <p:val>
                                            <p:fltVal val="0"/>
                                          </p:val>
                                        </p:tav>
                                        <p:tav tm="100000">
                                          <p:val>
                                            <p:strVal val="#ppt_w"/>
                                          </p:val>
                                        </p:tav>
                                      </p:tavLst>
                                    </p:anim>
                                    <p:anim calcmode="lin" valueType="num">
                                      <p:cBhvr>
                                        <p:cTn id="35" dur="1000" fill="hold"/>
                                        <p:tgtEl>
                                          <p:spTgt spid="10"/>
                                        </p:tgtEl>
                                        <p:attrNameLst>
                                          <p:attrName>ppt_h</p:attrName>
                                        </p:attrNameLst>
                                      </p:cBhvr>
                                      <p:tavLst>
                                        <p:tav tm="0">
                                          <p:val>
                                            <p:fltVal val="0"/>
                                          </p:val>
                                        </p:tav>
                                        <p:tav tm="100000">
                                          <p:val>
                                            <p:strVal val="#ppt_h"/>
                                          </p:val>
                                        </p:tav>
                                      </p:tavLst>
                                    </p:anim>
                                    <p:anim calcmode="lin" valueType="num">
                                      <p:cBhvr>
                                        <p:cTn id="36" dur="1000" fill="hold"/>
                                        <p:tgtEl>
                                          <p:spTgt spid="10"/>
                                        </p:tgtEl>
                                        <p:attrNameLst>
                                          <p:attrName>style.rotation</p:attrName>
                                        </p:attrNameLst>
                                      </p:cBhvr>
                                      <p:tavLst>
                                        <p:tav tm="0">
                                          <p:val>
                                            <p:fltVal val="90"/>
                                          </p:val>
                                        </p:tav>
                                        <p:tav tm="100000">
                                          <p:val>
                                            <p:fltVal val="0"/>
                                          </p:val>
                                        </p:tav>
                                      </p:tavLst>
                                    </p:anim>
                                    <p:animEffect transition="in" filter="fade">
                                      <p:cBhvr>
                                        <p:cTn id="37" dur="1000"/>
                                        <p:tgtEl>
                                          <p:spTgt spid="10"/>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animEffect transition="in" filter="wipe(left)">
                                      <p:cBhvr>
                                        <p:cTn id="41" dur="500"/>
                                        <p:tgtEl>
                                          <p:spTgt spid="6">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4"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ppt_h/2"/>
                                          </p:val>
                                        </p:tav>
                                        <p:tav tm="100000">
                                          <p:val>
                                            <p:strVal val="#ppt_y"/>
                                          </p:val>
                                        </p:tav>
                                      </p:tavLst>
                                    </p:anim>
                                    <p:anim calcmode="lin" valueType="num">
                                      <p:cBhvr>
                                        <p:cTn id="48" dur="500" fill="hold"/>
                                        <p:tgtEl>
                                          <p:spTgt spid="14"/>
                                        </p:tgtEl>
                                        <p:attrNameLst>
                                          <p:attrName>ppt_w</p:attrName>
                                        </p:attrNameLst>
                                      </p:cBhvr>
                                      <p:tavLst>
                                        <p:tav tm="0">
                                          <p:val>
                                            <p:strVal val="#ppt_w"/>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8">
                                            <p:txEl>
                                              <p:pRg st="0" end="0"/>
                                            </p:txEl>
                                          </p:spTgt>
                                        </p:tgtEl>
                                        <p:attrNameLst>
                                          <p:attrName>style.visibility</p:attrName>
                                        </p:attrNameLst>
                                      </p:cBhvr>
                                      <p:to>
                                        <p:strVal val="visible"/>
                                      </p:to>
                                    </p:set>
                                    <p:animEffect transition="in" filter="wipe(left)">
                                      <p:cBhvr>
                                        <p:cTn id="64" dur="500"/>
                                        <p:tgtEl>
                                          <p:spTgt spid="8">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8">
                                            <p:txEl>
                                              <p:pRg st="2" end="2"/>
                                            </p:txEl>
                                          </p:spTgt>
                                        </p:tgtEl>
                                        <p:attrNameLst>
                                          <p:attrName>style.visibility</p:attrName>
                                        </p:attrNameLst>
                                      </p:cBhvr>
                                      <p:to>
                                        <p:strVal val="visible"/>
                                      </p:to>
                                    </p:set>
                                    <p:animEffect transition="in" filter="wipe(left)">
                                      <p:cBhvr>
                                        <p:cTn id="75" dur="500"/>
                                        <p:tgtEl>
                                          <p:spTgt spid="8">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wipe(left)">
                                      <p:cBhvr>
                                        <p:cTn id="8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8" grpId="0" uiExpand="1" build="p"/>
      <p:bldP spid="9"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011D667F-E2DF-4677-AFA5-179E73E59CF7}"/>
              </a:ext>
            </a:extLst>
          </p:cNvPr>
          <p:cNvSpPr txBox="1"/>
          <p:nvPr/>
        </p:nvSpPr>
        <p:spPr>
          <a:xfrm>
            <a:off x="1523995" y="0"/>
            <a:ext cx="9143999" cy="769441"/>
          </a:xfrm>
          <a:prstGeom prst="rect">
            <a:avLst/>
          </a:prstGeom>
          <a:noFill/>
        </p:spPr>
        <p:txBody>
          <a:bodyPr wrap="square">
            <a:spAutoFit/>
          </a:bodyPr>
          <a:lstStyle/>
          <a:p>
            <a:pPr algn="ctr"/>
            <a:r>
              <a:rPr lang="ja-JP" altLang="en-US"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優先順位を学ぶための時</a:t>
            </a:r>
            <a:endParaRPr lang="es-ES"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xmlns="" id="{D1431ED0-DFE7-4576-9061-9B5AA472A479}"/>
              </a:ext>
            </a:extLst>
          </p:cNvPr>
          <p:cNvSpPr txBox="1"/>
          <p:nvPr/>
        </p:nvSpPr>
        <p:spPr>
          <a:xfrm>
            <a:off x="476487" y="769441"/>
            <a:ext cx="11239017" cy="1631216"/>
          </a:xfrm>
          <a:prstGeom prst="rect">
            <a:avLst/>
          </a:prstGeom>
          <a:solidFill>
            <a:schemeClr val="accent5">
              <a:lumMod val="20000"/>
              <a:lumOff val="80000"/>
            </a:schemeClr>
          </a:solidFill>
          <a:ln>
            <a:solidFill>
              <a:srgbClr val="7030A0"/>
            </a:solidFill>
          </a:ln>
        </p:spPr>
        <p:style>
          <a:lnRef idx="2">
            <a:schemeClr val="accent5"/>
          </a:lnRef>
          <a:fillRef idx="1">
            <a:schemeClr val="lt1"/>
          </a:fillRef>
          <a:effectRef idx="0">
            <a:schemeClr val="accent5"/>
          </a:effectRef>
          <a:fontRef idx="minor">
            <a:schemeClr val="dk1"/>
          </a:fontRef>
        </p:style>
        <p:txBody>
          <a:bodyPr wrap="square">
            <a:spAutoFit/>
          </a:bodyPr>
          <a:lstStyle/>
          <a:p>
            <a:r>
              <a:rPr lang="ja-JP" altLang="en-US" sz="2000" b="1" dirty="0">
                <a:solidFill>
                  <a:schemeClr val="accent5">
                    <a:lumMod val="50000"/>
                  </a:schemeClr>
                </a:solidFill>
                <a:effectLst>
                  <a:outerShdw blurRad="38100" dist="38100" dir="2700000" algn="tl">
                    <a:srgbClr val="000000">
                      <a:alpha val="43137"/>
                    </a:srgbClr>
                  </a:outerShdw>
                </a:effectLst>
                <a:latin typeface="Comic Sans MS" panose="030F0702030302020204" pitchFamily="66" charset="0"/>
              </a:rPr>
              <a:t>もし安息日にあなたの足をとどめ、わが聖日にあなたの楽しみをなさず、安息日を喜びの日と呼び、主の聖日を尊ぶべき日ととなえ、これを尊んで、おのが道を行わず、おのが楽しみを求めず、むなしい言葉を語らないならば、その時あなたは主によって喜びを得、わたしは、あなたに地の高い所を乗り通らせ、あなたの先祖ヤコブの嗣業をもって、あなたを養う」。これは主の口から語られたものである。　</a:t>
            </a:r>
            <a:r>
              <a:rPr lang="ja-JP" altLang="en-US" b="1" dirty="0">
                <a:solidFill>
                  <a:schemeClr val="accent5">
                    <a:lumMod val="50000"/>
                  </a:schemeClr>
                </a:solidFill>
                <a:effectLst>
                  <a:outerShdw blurRad="38100" dist="38100" dir="2700000" algn="tl">
                    <a:srgbClr val="000000">
                      <a:alpha val="43137"/>
                    </a:srgbClr>
                  </a:outerShdw>
                </a:effectLst>
                <a:latin typeface="Comic Sans MS" panose="030F0702030302020204" pitchFamily="66" charset="0"/>
              </a:rPr>
              <a:t>イザヤ書　</a:t>
            </a:r>
            <a:r>
              <a:rPr lang="es-ES" b="1" dirty="0">
                <a:solidFill>
                  <a:schemeClr val="accent5">
                    <a:lumMod val="50000"/>
                  </a:schemeClr>
                </a:solidFill>
                <a:effectLst>
                  <a:outerShdw blurRad="38100" dist="38100" dir="2700000" algn="tl">
                    <a:srgbClr val="000000">
                      <a:alpha val="43137"/>
                    </a:srgbClr>
                  </a:outerShdw>
                </a:effectLst>
                <a:latin typeface="Comic Sans MS" panose="030F0702030302020204" pitchFamily="66" charset="0"/>
              </a:rPr>
              <a:t>58:13-14</a:t>
            </a:r>
          </a:p>
        </p:txBody>
      </p:sp>
      <p:sp>
        <p:nvSpPr>
          <p:cNvPr id="6" name="CuadroTexto 5">
            <a:extLst>
              <a:ext uri="{FF2B5EF4-FFF2-40B4-BE49-F238E27FC236}">
                <a16:creationId xmlns:a16="http://schemas.microsoft.com/office/drawing/2014/main" xmlns="" id="{DB379827-A0C1-4476-B905-D0EE4916DF92}"/>
              </a:ext>
            </a:extLst>
          </p:cNvPr>
          <p:cNvSpPr txBox="1"/>
          <p:nvPr/>
        </p:nvSpPr>
        <p:spPr>
          <a:xfrm>
            <a:off x="476487" y="2549128"/>
            <a:ext cx="8895610" cy="4216539"/>
          </a:xfrm>
          <a:prstGeom prst="rect">
            <a:avLst/>
          </a:prstGeom>
          <a:noFill/>
        </p:spPr>
        <p:txBody>
          <a:bodyPr wrap="square" rtlCol="0">
            <a:spAutoFit/>
          </a:bodyPr>
          <a:lstStyle/>
          <a:p>
            <a:pPr>
              <a:spcBef>
                <a:spcPts val="600"/>
              </a:spcBef>
            </a:pPr>
            <a:r>
              <a:rPr lang="ja-JP" altLang="en-US" sz="2300" b="1" dirty="0">
                <a:effectLst>
                  <a:outerShdw blurRad="38100" dist="38100" dir="2700000" algn="tl">
                    <a:srgbClr val="000000">
                      <a:alpha val="43137"/>
                    </a:srgbClr>
                  </a:outerShdw>
                </a:effectLst>
              </a:rPr>
              <a:t>イザヤ書５８章で、神は自分たちの優先順位を再考するように民に呼びかけました。彼らは断食をして神に繁栄させてくださいとお願いしていましたが、労働者を搾取し、無防備な者を圧迫していました（</a:t>
            </a:r>
            <a:r>
              <a:rPr lang="en-US" altLang="ja-JP" sz="2300" b="1" dirty="0">
                <a:effectLst>
                  <a:outerShdw blurRad="38100" dist="38100" dir="2700000" algn="tl">
                    <a:srgbClr val="000000">
                      <a:alpha val="43137"/>
                    </a:srgbClr>
                  </a:outerShdw>
                </a:effectLst>
              </a:rPr>
              <a:t>1-5</a:t>
            </a:r>
            <a:r>
              <a:rPr lang="ja-JP" altLang="en-US" sz="2300" b="1" dirty="0">
                <a:effectLst>
                  <a:outerShdw blurRad="38100" dist="38100" dir="2700000" algn="tl">
                    <a:srgbClr val="000000">
                      <a:alpha val="43137"/>
                    </a:srgbClr>
                  </a:outerShdw>
                </a:effectLst>
              </a:rPr>
              <a:t>節）</a:t>
            </a:r>
            <a:r>
              <a:rPr lang="ja-JP" altLang="en-US" sz="2300" b="1" dirty="0" smtClean="0">
                <a:effectLst>
                  <a:outerShdw blurRad="38100" dist="38100" dir="2700000" algn="tl">
                    <a:srgbClr val="000000">
                      <a:alpha val="43137"/>
                    </a:srgbClr>
                  </a:outerShdw>
                </a:effectLst>
              </a:rPr>
              <a:t>。</a:t>
            </a:r>
            <a:endParaRPr lang="en-US" altLang="ja-JP" sz="2300" b="1" dirty="0" smtClean="0">
              <a:effectLst>
                <a:outerShdw blurRad="38100" dist="38100" dir="2700000" algn="tl">
                  <a:srgbClr val="000000">
                    <a:alpha val="43137"/>
                  </a:srgbClr>
                </a:outerShdw>
              </a:effectLst>
            </a:endParaRPr>
          </a:p>
          <a:p>
            <a:pPr>
              <a:spcBef>
                <a:spcPts val="600"/>
              </a:spcBef>
            </a:pPr>
            <a:r>
              <a:rPr lang="ja-JP" altLang="en-US" sz="2300" b="1" dirty="0" smtClean="0">
                <a:effectLst>
                  <a:outerShdw blurRad="38100" dist="38100" dir="2700000" algn="tl">
                    <a:srgbClr val="000000">
                      <a:alpha val="43137"/>
                    </a:srgbClr>
                  </a:outerShdw>
                </a:effectLst>
              </a:rPr>
              <a:t>神</a:t>
            </a:r>
            <a:r>
              <a:rPr lang="ja-JP" altLang="en-US" sz="2300" b="1" dirty="0">
                <a:effectLst>
                  <a:outerShdw blurRad="38100" dist="38100" dir="2700000" algn="tl">
                    <a:srgbClr val="000000">
                      <a:alpha val="43137"/>
                    </a:srgbClr>
                  </a:outerShdw>
                </a:effectLst>
              </a:rPr>
              <a:t>は正しい方法はその逆であると説明しました。人を大切にし、困っている人をまず助けることが先であり、そうすれば私たちは繁栄するのです（</a:t>
            </a:r>
            <a:r>
              <a:rPr lang="en-US" altLang="ja-JP" sz="2300" b="1" dirty="0">
                <a:effectLst>
                  <a:outerShdw blurRad="38100" dist="38100" dir="2700000" algn="tl">
                    <a:srgbClr val="000000">
                      <a:alpha val="43137"/>
                    </a:srgbClr>
                  </a:outerShdw>
                </a:effectLst>
              </a:rPr>
              <a:t>6-12</a:t>
            </a:r>
            <a:r>
              <a:rPr lang="ja-JP" altLang="en-US" sz="2300" b="1" dirty="0">
                <a:effectLst>
                  <a:outerShdw blurRad="38100" dist="38100" dir="2700000" algn="tl">
                    <a:srgbClr val="000000">
                      <a:alpha val="43137"/>
                    </a:srgbClr>
                  </a:outerShdw>
                </a:effectLst>
              </a:rPr>
              <a:t>節）</a:t>
            </a:r>
            <a:r>
              <a:rPr lang="ja-JP" altLang="en-US" sz="2300" b="1" dirty="0" smtClean="0">
                <a:effectLst>
                  <a:outerShdw blurRad="38100" dist="38100" dir="2700000" algn="tl">
                    <a:srgbClr val="000000">
                      <a:alpha val="43137"/>
                    </a:srgbClr>
                  </a:outerShdw>
                </a:effectLst>
              </a:rPr>
              <a:t>。</a:t>
            </a:r>
            <a:endParaRPr lang="en-US" altLang="ja-JP" sz="2300" b="1" dirty="0" smtClean="0">
              <a:effectLst>
                <a:outerShdw blurRad="38100" dist="38100" dir="2700000" algn="tl">
                  <a:srgbClr val="000000">
                    <a:alpha val="43137"/>
                  </a:srgbClr>
                </a:outerShdw>
              </a:effectLst>
            </a:endParaRPr>
          </a:p>
          <a:p>
            <a:pPr>
              <a:spcBef>
                <a:spcPts val="600"/>
              </a:spcBef>
            </a:pPr>
            <a:r>
              <a:rPr lang="ja-JP" altLang="en-US" sz="2300" b="1" dirty="0" smtClean="0">
                <a:effectLst>
                  <a:outerShdw blurRad="38100" dist="38100" dir="2700000" algn="tl">
                    <a:srgbClr val="000000">
                      <a:alpha val="43137"/>
                    </a:srgbClr>
                  </a:outerShdw>
                </a:effectLst>
              </a:rPr>
              <a:t>これ</a:t>
            </a:r>
            <a:r>
              <a:rPr lang="ja-JP" altLang="en-US" sz="2300" b="1" dirty="0">
                <a:effectLst>
                  <a:outerShdw blurRad="38100" dist="38100" dir="2700000" algn="tl">
                    <a:srgbClr val="000000">
                      <a:alpha val="43137"/>
                    </a:srgbClr>
                  </a:outerShdw>
                </a:effectLst>
              </a:rPr>
              <a:t>には、自分のことや仕事のことはさておき、神様と一緒に安息日を楽しむようにという呼びかけが含まれています（</a:t>
            </a:r>
            <a:r>
              <a:rPr lang="en-US" altLang="ja-JP" sz="2300" b="1" dirty="0">
                <a:effectLst>
                  <a:outerShdw blurRad="38100" dist="38100" dir="2700000" algn="tl">
                    <a:srgbClr val="000000">
                      <a:alpha val="43137"/>
                    </a:srgbClr>
                  </a:outerShdw>
                </a:effectLst>
              </a:rPr>
              <a:t>13-14</a:t>
            </a:r>
            <a:r>
              <a:rPr lang="ja-JP" altLang="en-US" sz="2300" b="1" dirty="0">
                <a:effectLst>
                  <a:outerShdw blurRad="38100" dist="38100" dir="2700000" algn="tl">
                    <a:srgbClr val="000000">
                      <a:alpha val="43137"/>
                    </a:srgbClr>
                  </a:outerShdw>
                </a:effectLst>
              </a:rPr>
              <a:t>節）</a:t>
            </a:r>
            <a:r>
              <a:rPr lang="ja-JP" altLang="en-US" sz="2300" b="1" dirty="0" smtClean="0">
                <a:effectLst>
                  <a:outerShdw blurRad="38100" dist="38100" dir="2700000" algn="tl">
                    <a:srgbClr val="000000">
                      <a:alpha val="43137"/>
                    </a:srgbClr>
                  </a:outerShdw>
                </a:effectLst>
              </a:rPr>
              <a:t>。</a:t>
            </a:r>
            <a:endParaRPr lang="en-US" altLang="ja-JP" sz="2300" b="1" dirty="0" smtClean="0">
              <a:effectLst>
                <a:outerShdw blurRad="38100" dist="38100" dir="2700000" algn="tl">
                  <a:srgbClr val="000000">
                    <a:alpha val="43137"/>
                  </a:srgbClr>
                </a:outerShdw>
              </a:effectLst>
            </a:endParaRPr>
          </a:p>
          <a:p>
            <a:pPr>
              <a:spcBef>
                <a:spcPts val="600"/>
              </a:spcBef>
            </a:pPr>
            <a:r>
              <a:rPr lang="ja-JP" altLang="en-US" sz="2300" b="1" dirty="0" smtClean="0">
                <a:effectLst>
                  <a:outerShdw blurRad="38100" dist="38100" dir="2700000" algn="tl">
                    <a:srgbClr val="000000">
                      <a:alpha val="43137"/>
                    </a:srgbClr>
                  </a:outerShdw>
                </a:effectLst>
              </a:rPr>
              <a:t>安息</a:t>
            </a:r>
            <a:r>
              <a:rPr lang="ja-JP" altLang="en-US" sz="2300" b="1" dirty="0">
                <a:effectLst>
                  <a:outerShdw blurRad="38100" dist="38100" dir="2700000" algn="tl">
                    <a:srgbClr val="000000">
                      <a:alpha val="43137"/>
                    </a:srgbClr>
                  </a:outerShdw>
                </a:effectLst>
              </a:rPr>
              <a:t>日は、私たちが神様を第一に考え、他のすべてのものを正しい優先順位に置くことを助けてくれます。</a:t>
            </a:r>
            <a:endParaRPr lang="en-US" sz="2300" b="1" dirty="0">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xmlns="" id="{A7440C28-D94B-477A-A10A-67B5BC876A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22624" y="2939002"/>
            <a:ext cx="2092880" cy="1569660"/>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p:spPr>
      </p:pic>
      <p:pic>
        <p:nvPicPr>
          <p:cNvPr id="8" name="Imagen 7">
            <a:extLst>
              <a:ext uri="{FF2B5EF4-FFF2-40B4-BE49-F238E27FC236}">
                <a16:creationId xmlns:a16="http://schemas.microsoft.com/office/drawing/2014/main" xmlns="" id="{8C22B536-64F5-43BC-92D7-0FBD93B0B0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22624" y="5047007"/>
            <a:ext cx="2110129" cy="1569660"/>
          </a:xfrm>
          <a:prstGeom prst="round2DiagRect">
            <a:avLst>
              <a:gd name="adj1" fmla="val 0"/>
              <a:gd name="adj2" fmla="val 14917"/>
            </a:avLst>
          </a:prstGeom>
          <a:ln w="5715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4327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left)">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3"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strips(upRight)">
                                      <p:cBhvr>
                                        <p:cTn id="26" dur="500"/>
                                        <p:tgtEl>
                                          <p:spTgt spid="4"/>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wipe(left)">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strips(downRight)">
                                      <p:cBhvr>
                                        <p:cTn id="35" dur="500"/>
                                        <p:tgtEl>
                                          <p:spTgt spid="8"/>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wipe(left)">
                                      <p:cBhvr>
                                        <p:cTn id="39" dur="500"/>
                                        <p:tgtEl>
                                          <p:spTgt spid="6">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
                                            <p:txEl>
                                              <p:pRg st="3" end="3"/>
                                            </p:txEl>
                                          </p:spTgt>
                                        </p:tgtEl>
                                        <p:attrNameLst>
                                          <p:attrName>style.visibility</p:attrName>
                                        </p:attrNameLst>
                                      </p:cBhvr>
                                      <p:to>
                                        <p:strVal val="visible"/>
                                      </p:to>
                                    </p:set>
                                    <p:animEffect transition="in" filter="wipe(left)">
                                      <p:cBhvr>
                                        <p:cTn id="44"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5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3073A20F-A401-42A1-9C5D-A83D13296297}"/>
              </a:ext>
            </a:extLst>
          </p:cNvPr>
          <p:cNvSpPr txBox="1"/>
          <p:nvPr/>
        </p:nvSpPr>
        <p:spPr>
          <a:xfrm>
            <a:off x="3089686" y="2055034"/>
            <a:ext cx="7749521" cy="707886"/>
          </a:xfrm>
          <a:prstGeom prst="rect">
            <a:avLst/>
          </a:prstGeom>
          <a:noFill/>
        </p:spPr>
        <p:txBody>
          <a:bodyPr wrap="square" rtlCol="0">
            <a:spAutoFit/>
          </a:bodyPr>
          <a:lstStyle/>
          <a:p>
            <a:pPr>
              <a:spcBef>
                <a:spcPts val="600"/>
              </a:spcBef>
            </a:pPr>
            <a:r>
              <a:rPr lang="ja-JP" altLang="en-US" sz="2000" b="1" dirty="0">
                <a:effectLst>
                  <a:outerShdw blurRad="38100" dist="38100" dir="2700000" algn="tl">
                    <a:srgbClr val="000000">
                      <a:alpha val="43137"/>
                    </a:srgbClr>
                  </a:outerShdw>
                </a:effectLst>
              </a:rPr>
              <a:t>律法は安息日のたびにシナゴーグで読まれ、解釈されていました。彼らは神の御心をよりよく理解しようとしたのです。</a:t>
            </a:r>
            <a:endParaRPr lang="en-US" sz="2000" b="1" dirty="0">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xmlns="" id="{CFF2AEC5-2603-450B-8E9B-8D4C33E546B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69263" y="2889814"/>
            <a:ext cx="4408431" cy="1603817"/>
          </a:xfrm>
          <a:prstGeom prst="roundRect">
            <a:avLst>
              <a:gd name="adj" fmla="val 4167"/>
            </a:avLst>
          </a:prstGeom>
          <a:solidFill>
            <a:srgbClr val="FFFFFF"/>
          </a:solidFill>
          <a:ln w="76200" cap="sq">
            <a:solidFill>
              <a:schemeClr val="accent3">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sp>
        <p:nvSpPr>
          <p:cNvPr id="3" name="CuadroTexto 2">
            <a:extLst>
              <a:ext uri="{FF2B5EF4-FFF2-40B4-BE49-F238E27FC236}">
                <a16:creationId xmlns:a16="http://schemas.microsoft.com/office/drawing/2014/main" xmlns="" id="{4E9A64EE-A9CD-4B30-AC52-0423D32CD1E1}"/>
              </a:ext>
            </a:extLst>
          </p:cNvPr>
          <p:cNvSpPr txBox="1"/>
          <p:nvPr/>
        </p:nvSpPr>
        <p:spPr>
          <a:xfrm>
            <a:off x="1524000" y="114377"/>
            <a:ext cx="9144000" cy="769441"/>
          </a:xfrm>
          <a:prstGeom prst="rect">
            <a:avLst/>
          </a:prstGeom>
          <a:noFill/>
        </p:spPr>
        <p:txBody>
          <a:bodyPr wrap="square">
            <a:spAutoFit/>
            <a:scene3d>
              <a:camera prst="orthographicFront"/>
              <a:lightRig rig="sunrise" dir="t"/>
            </a:scene3d>
            <a:sp3d extrusionH="57150" contourW="38100">
              <a:bevelT w="38100" h="38100"/>
              <a:contourClr>
                <a:srgbClr val="4E5612"/>
              </a:contourClr>
            </a:sp3d>
          </a:bodyPr>
          <a:lstStyle/>
          <a:p>
            <a:pPr algn="ctr"/>
            <a:r>
              <a:rPr lang="ja-JP" altLang="en-US" sz="4400" b="1" spc="300" dirty="0">
                <a:ln w="22225">
                  <a:noFill/>
                  <a:prstDash val="solid"/>
                </a:ln>
                <a:solidFill>
                  <a:srgbClr val="E6F5DE"/>
                </a:solidFill>
              </a:rPr>
              <a:t>バランスを見いだすための時</a:t>
            </a:r>
            <a:endParaRPr lang="es-ES" sz="4400" b="1" spc="300" dirty="0">
              <a:ln w="22225">
                <a:noFill/>
                <a:prstDash val="solid"/>
              </a:ln>
              <a:solidFill>
                <a:srgbClr val="E6F5DE"/>
              </a:solidFill>
            </a:endParaRPr>
          </a:p>
        </p:txBody>
      </p:sp>
      <p:sp>
        <p:nvSpPr>
          <p:cNvPr id="5" name="CuadroTexto 4">
            <a:extLst>
              <a:ext uri="{FF2B5EF4-FFF2-40B4-BE49-F238E27FC236}">
                <a16:creationId xmlns:a16="http://schemas.microsoft.com/office/drawing/2014/main" xmlns="" id="{94F05DD6-80B5-47E1-9B91-814E95B1727E}"/>
              </a:ext>
            </a:extLst>
          </p:cNvPr>
          <p:cNvSpPr txBox="1"/>
          <p:nvPr/>
        </p:nvSpPr>
        <p:spPr>
          <a:xfrm>
            <a:off x="3089686" y="972459"/>
            <a:ext cx="8705951" cy="1015663"/>
          </a:xfrm>
          <a:prstGeom prst="rect">
            <a:avLst/>
          </a:prstGeom>
          <a:noFill/>
        </p:spPr>
        <p:txBody>
          <a:bodyPr wrap="square">
            <a:spAutoFit/>
            <a:scene3d>
              <a:camera prst="orthographicFront"/>
              <a:lightRig rig="threePt" dir="t"/>
            </a:scene3d>
            <a:sp3d extrusionH="57150">
              <a:bevelT w="38100" h="38100"/>
            </a:sp3d>
          </a:bodyPr>
          <a:lstStyle/>
          <a:p>
            <a:r>
              <a:rPr lang="ja-JP" altLang="en-US" sz="2000" b="1" dirty="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　また彼らに言われた、「安息日は人のためにあるもので、人が安息日のためにあるのではない。それだから、人の子は、安息日にもまた主なのである」。　</a:t>
            </a:r>
            <a:r>
              <a:rPr lang="ja-JP" altLang="en-US" b="1" dirty="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マルコ</a:t>
            </a:r>
            <a:r>
              <a:rPr lang="es-ES" b="1" dirty="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 2:27-28</a:t>
            </a:r>
          </a:p>
        </p:txBody>
      </p:sp>
      <p:pic>
        <p:nvPicPr>
          <p:cNvPr id="8" name="Imagen 7">
            <a:extLst>
              <a:ext uri="{FF2B5EF4-FFF2-40B4-BE49-F238E27FC236}">
                <a16:creationId xmlns:a16="http://schemas.microsoft.com/office/drawing/2014/main" xmlns="" id="{47868973-B321-462A-9A13-FE3280731BB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55301" y="1022042"/>
            <a:ext cx="2737398" cy="189245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0" name="CuadroTexto 9">
            <a:extLst>
              <a:ext uri="{FF2B5EF4-FFF2-40B4-BE49-F238E27FC236}">
                <a16:creationId xmlns:a16="http://schemas.microsoft.com/office/drawing/2014/main" xmlns="" id="{707343C0-74F6-4638-9C9E-5BE444283DBE}"/>
              </a:ext>
            </a:extLst>
          </p:cNvPr>
          <p:cNvSpPr txBox="1"/>
          <p:nvPr/>
        </p:nvSpPr>
        <p:spPr>
          <a:xfrm>
            <a:off x="519738" y="3190680"/>
            <a:ext cx="6922923" cy="1015663"/>
          </a:xfrm>
          <a:prstGeom prst="rect">
            <a:avLst/>
          </a:prstGeom>
          <a:noFill/>
        </p:spPr>
        <p:txBody>
          <a:bodyPr wrap="square">
            <a:spAutoFit/>
          </a:bodyPr>
          <a:lstStyle/>
          <a:p>
            <a:pPr>
              <a:spcBef>
                <a:spcPts val="600"/>
              </a:spcBef>
            </a:pPr>
            <a:r>
              <a:rPr lang="ja-JP" altLang="en-US" sz="2000" b="1" dirty="0">
                <a:effectLst>
                  <a:outerShdw blurRad="38100" dist="38100" dir="2700000" algn="tl">
                    <a:srgbClr val="000000">
                      <a:alpha val="43137"/>
                    </a:srgbClr>
                  </a:outerShdw>
                </a:effectLst>
              </a:rPr>
              <a:t>しかし、彼らは律法を満たすために安息日にできること、できないことを詳しく説明しようとしました。このようにして、安息日を重荷に変えてしまったのです。</a:t>
            </a:r>
            <a:endParaRPr lang="en-US" sz="2000" b="1" dirty="0">
              <a:effectLst>
                <a:outerShdw blurRad="38100" dist="38100" dir="2700000" algn="tl">
                  <a:srgbClr val="000000">
                    <a:alpha val="43137"/>
                  </a:srgbClr>
                </a:outerShdw>
              </a:effectLst>
            </a:endParaRPr>
          </a:p>
        </p:txBody>
      </p:sp>
      <p:sp>
        <p:nvSpPr>
          <p:cNvPr id="12" name="CuadroTexto 11">
            <a:extLst>
              <a:ext uri="{FF2B5EF4-FFF2-40B4-BE49-F238E27FC236}">
                <a16:creationId xmlns:a16="http://schemas.microsoft.com/office/drawing/2014/main" xmlns="" id="{CD1F11CD-04AE-44B1-973B-BDD53673C790}"/>
              </a:ext>
            </a:extLst>
          </p:cNvPr>
          <p:cNvSpPr txBox="1"/>
          <p:nvPr/>
        </p:nvSpPr>
        <p:spPr>
          <a:xfrm>
            <a:off x="3007628" y="4609420"/>
            <a:ext cx="8870066" cy="2015936"/>
          </a:xfrm>
          <a:prstGeom prst="rect">
            <a:avLst/>
          </a:prstGeom>
          <a:noFill/>
        </p:spPr>
        <p:txBody>
          <a:bodyPr wrap="square">
            <a:spAutoFit/>
          </a:bodyPr>
          <a:lstStyle/>
          <a:p>
            <a:pPr>
              <a:spcBef>
                <a:spcPts val="600"/>
              </a:spcBef>
            </a:pPr>
            <a:r>
              <a:rPr lang="ja-JP" altLang="en-US" sz="2000" b="1" dirty="0">
                <a:effectLst>
                  <a:outerShdw blurRad="38100" dist="38100" dir="2700000" algn="tl">
                    <a:srgbClr val="000000">
                      <a:alpha val="43137"/>
                    </a:srgbClr>
                  </a:outerShdw>
                </a:effectLst>
              </a:rPr>
              <a:t>キリストは、安息日の真の目的を思い起こさせるために、ご自身の行動と言葉を用いられました。それは、私たちにとっても、また私たちの周りの人々にとっても祝福となるように作られたのです</a:t>
            </a:r>
            <a:r>
              <a:rPr lang="ja-JP" altLang="en-US" sz="2000" b="1" dirty="0" smtClean="0">
                <a:effectLst>
                  <a:outerShdw blurRad="38100" dist="38100" dir="2700000" algn="tl">
                    <a:srgbClr val="000000">
                      <a:alpha val="43137"/>
                    </a:srgbClr>
                  </a:outerShdw>
                </a:effectLst>
              </a:rPr>
              <a:t>。</a:t>
            </a:r>
            <a:endParaRPr lang="en-US" altLang="ja-JP" sz="2000" b="1" dirty="0" smtClean="0">
              <a:effectLst>
                <a:outerShdw blurRad="38100" dist="38100" dir="2700000" algn="tl">
                  <a:srgbClr val="000000">
                    <a:alpha val="43137"/>
                  </a:srgbClr>
                </a:outerShdw>
              </a:effectLst>
            </a:endParaRPr>
          </a:p>
          <a:p>
            <a:pPr>
              <a:spcBef>
                <a:spcPts val="600"/>
              </a:spcBef>
            </a:pPr>
            <a:r>
              <a:rPr lang="ja-JP" altLang="en-US" sz="2000" b="1" dirty="0" smtClean="0">
                <a:effectLst>
                  <a:outerShdw blurRad="38100" dist="38100" dir="2700000" algn="tl">
                    <a:srgbClr val="000000">
                      <a:alpha val="43137"/>
                    </a:srgbClr>
                  </a:outerShdw>
                </a:effectLst>
              </a:rPr>
              <a:t>私たち</a:t>
            </a:r>
            <a:r>
              <a:rPr lang="ja-JP" altLang="en-US" sz="2000" b="1" dirty="0">
                <a:effectLst>
                  <a:outerShdw blurRad="38100" dist="38100" dir="2700000" algn="tl">
                    <a:srgbClr val="000000">
                      <a:alpha val="43137"/>
                    </a:srgbClr>
                  </a:outerShdw>
                </a:effectLst>
              </a:rPr>
              <a:t>は安息日に安息日の主にもっと親密に会うように励まされています。私たちの従順は、主が私たちのためにしてくださったすべてのことに感謝する結果となるべきです。</a:t>
            </a:r>
            <a:endParaRPr lang="en-US" sz="2000" b="1" dirty="0">
              <a:effectLst>
                <a:outerShdw blurRad="38100" dist="38100" dir="2700000" algn="tl">
                  <a:srgbClr val="000000">
                    <a:alpha val="43137"/>
                  </a:srgbClr>
                </a:outerShdw>
              </a:effectLst>
            </a:endParaRPr>
          </a:p>
        </p:txBody>
      </p:sp>
      <p:pic>
        <p:nvPicPr>
          <p:cNvPr id="18" name="Imagen 17">
            <a:extLst>
              <a:ext uri="{FF2B5EF4-FFF2-40B4-BE49-F238E27FC236}">
                <a16:creationId xmlns:a16="http://schemas.microsoft.com/office/drawing/2014/main" xmlns="" id="{927DC681-E229-4DE1-A7D3-43BB5C8B78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5874" y="4482526"/>
            <a:ext cx="2721249" cy="20409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7221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
                                        <p:tgtEl>
                                          <p:spTgt spid="5"/>
                                        </p:tgtEl>
                                      </p:cBhvr>
                                    </p:animEffect>
                                    <p:anim calcmode="lin" valueType="num">
                                      <p:cBhvr>
                                        <p:cTn id="17" dur="400" fill="hold"/>
                                        <p:tgtEl>
                                          <p:spTgt spid="5"/>
                                        </p:tgtEl>
                                        <p:attrNameLst>
                                          <p:attrName>ppt_x</p:attrName>
                                        </p:attrNameLst>
                                      </p:cBhvr>
                                      <p:tavLst>
                                        <p:tav tm="0">
                                          <p:val>
                                            <p:strVal val="#ppt_x"/>
                                          </p:val>
                                        </p:tav>
                                        <p:tav tm="100000">
                                          <p:val>
                                            <p:strVal val="#ppt_x"/>
                                          </p:val>
                                        </p:tav>
                                      </p:tavLst>
                                    </p:anim>
                                    <p:anim calcmode="lin" valueType="num">
                                      <p:cBhvr>
                                        <p:cTn id="18" dur="400" fill="hold"/>
                                        <p:tgtEl>
                                          <p:spTgt spid="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ox(out)">
                                      <p:cBhvr>
                                        <p:cTn id="25" dur="1000"/>
                                        <p:tgtEl>
                                          <p:spTgt spid="8"/>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0-#ppt_w/2"/>
                                          </p:val>
                                        </p:tav>
                                        <p:tav tm="100000">
                                          <p:val>
                                            <p:strVal val="#ppt_x"/>
                                          </p:val>
                                        </p:tav>
                                      </p:tavLst>
                                    </p:anim>
                                    <p:anim calcmode="lin" valueType="num">
                                      <p:cBhvr additive="base">
                                        <p:cTn id="3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randombar(horizontal)">
                                      <p:cBhvr>
                                        <p:cTn id="44" dur="500"/>
                                        <p:tgtEl>
                                          <p:spTgt spid="18"/>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2">
                                            <p:txEl>
                                              <p:pRg st="0" end="0"/>
                                            </p:txEl>
                                          </p:spTgt>
                                        </p:tgtEl>
                                        <p:attrNameLst>
                                          <p:attrName>style.visibility</p:attrName>
                                        </p:attrNameLst>
                                      </p:cBhvr>
                                      <p:to>
                                        <p:strVal val="visible"/>
                                      </p:to>
                                    </p:set>
                                    <p:animEffect transition="in" filter="wipe(left)">
                                      <p:cBhvr>
                                        <p:cTn id="48" dur="500"/>
                                        <p:tgtEl>
                                          <p:spTgt spid="12">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2">
                                            <p:txEl>
                                              <p:pRg st="1" end="1"/>
                                            </p:txEl>
                                          </p:spTgt>
                                        </p:tgtEl>
                                        <p:attrNameLst>
                                          <p:attrName>style.visibility</p:attrName>
                                        </p:attrNameLst>
                                      </p:cBhvr>
                                      <p:to>
                                        <p:strVal val="visible"/>
                                      </p:to>
                                    </p:set>
                                    <p:animEffect transition="in" filter="wipe(left)">
                                      <p:cBhvr>
                                        <p:cTn id="53"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5" grpId="0"/>
      <p:bldP spid="10" grpId="0"/>
      <p:bldP spid="1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7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8A1A685B-548A-4541-B765-8119355497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96460" y="839709"/>
            <a:ext cx="2239153" cy="2239153"/>
          </a:xfrm>
          <a:prstGeom prst="roundRect">
            <a:avLst>
              <a:gd name="adj" fmla="val 8594"/>
            </a:avLst>
          </a:prstGeom>
          <a:solidFill>
            <a:srgbClr val="FFFFFF">
              <a:shade val="85000"/>
            </a:srgbClr>
          </a:solidFill>
          <a:ln w="57150">
            <a:solidFill>
              <a:schemeClr val="accent3">
                <a:lumMod val="50000"/>
              </a:schemeClr>
            </a:solid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xmlns="" id="{1E430C4C-457C-49E4-AA3D-C8AF28C9E7E9}"/>
              </a:ext>
            </a:extLst>
          </p:cNvPr>
          <p:cNvSpPr txBox="1"/>
          <p:nvPr/>
        </p:nvSpPr>
        <p:spPr>
          <a:xfrm>
            <a:off x="853220" y="0"/>
            <a:ext cx="9357579" cy="769441"/>
          </a:xfrm>
          <a:prstGeom prst="rect">
            <a:avLst/>
          </a:prstGeom>
          <a:noFill/>
        </p:spPr>
        <p:txBody>
          <a:bodyPr wrap="square">
            <a:spAutoFit/>
            <a:scene3d>
              <a:camera prst="orthographicFront"/>
              <a:lightRig rig="threePt" dir="t"/>
            </a:scene3d>
            <a:sp3d extrusionH="57150">
              <a:bevelT w="38100" h="38100" prst="convex"/>
            </a:sp3d>
          </a:bodyPr>
          <a:lstStyle/>
          <a:p>
            <a:pPr algn="ctr"/>
            <a:r>
              <a:rPr lang="ja-JP" altLang="en-US" sz="4400" b="1" dirty="0">
                <a:ln w="9525">
                  <a:solidFill>
                    <a:schemeClr val="accent3">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交わりのための時</a:t>
            </a:r>
            <a:endParaRPr lang="es-ES" sz="4400" b="1" dirty="0">
              <a:ln w="9525">
                <a:solidFill>
                  <a:schemeClr val="accent3">
                    <a:lumMod val="50000"/>
                  </a:schemeClr>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CuadroTexto 4">
            <a:extLst>
              <a:ext uri="{FF2B5EF4-FFF2-40B4-BE49-F238E27FC236}">
                <a16:creationId xmlns:a16="http://schemas.microsoft.com/office/drawing/2014/main" xmlns="" id="{91D780F9-C377-4603-B28B-3DBD9A352D5F}"/>
              </a:ext>
            </a:extLst>
          </p:cNvPr>
          <p:cNvSpPr txBox="1"/>
          <p:nvPr/>
        </p:nvSpPr>
        <p:spPr>
          <a:xfrm>
            <a:off x="607696" y="903128"/>
            <a:ext cx="9111954" cy="830997"/>
          </a:xfrm>
          <a:prstGeom prst="rect">
            <a:avLst/>
          </a:prstGeom>
          <a:noFill/>
        </p:spPr>
        <p:txBody>
          <a:bodyPr wrap="square">
            <a:spAutoFit/>
          </a:bodyPr>
          <a:lstStyle/>
          <a:p>
            <a:r>
              <a:rPr lang="ja-JP" altLang="en-US" sz="2400" b="1" dirty="0">
                <a:solidFill>
                  <a:srgbClr val="995137"/>
                </a:solidFill>
                <a:effectLst>
                  <a:outerShdw blurRad="38100" dist="38100" dir="2700000" algn="tl">
                    <a:srgbClr val="000000">
                      <a:alpha val="43137"/>
                    </a:srgbClr>
                  </a:outerShdw>
                </a:effectLst>
                <a:latin typeface="Comic Sans MS" panose="030F0702030302020204" pitchFamily="66" charset="0"/>
              </a:rPr>
              <a:t>ふたりが会堂を出る時、人々は次の安息日にも、これと同じ話をしてくれるようにと、しきりに願った。　</a:t>
            </a:r>
            <a:r>
              <a:rPr lang="ja-JP" altLang="en-US" sz="2400" b="1" dirty="0">
                <a:solidFill>
                  <a:srgbClr val="995137"/>
                </a:solidFill>
                <a:latin typeface="Comic Sans MS" panose="030F0702030302020204" pitchFamily="66" charset="0"/>
              </a:rPr>
              <a:t>　</a:t>
            </a:r>
            <a:r>
              <a:rPr lang="ja-JP" altLang="en-US" sz="2400" b="1" dirty="0">
                <a:solidFill>
                  <a:srgbClr val="995137"/>
                </a:solidFill>
                <a:effectLst>
                  <a:outerShdw blurRad="38100" dist="38100" dir="2700000" algn="tl">
                    <a:srgbClr val="000000">
                      <a:alpha val="43137"/>
                    </a:srgbClr>
                  </a:outerShdw>
                </a:effectLst>
                <a:latin typeface="Comic Sans MS" panose="030F0702030302020204" pitchFamily="66" charset="0"/>
              </a:rPr>
              <a:t>使徒行伝　</a:t>
            </a:r>
            <a:r>
              <a:rPr lang="es-ES" sz="2400" b="1" dirty="0">
                <a:solidFill>
                  <a:srgbClr val="995137"/>
                </a:solidFill>
                <a:effectLst>
                  <a:outerShdw blurRad="38100" dist="38100" dir="2700000" algn="tl">
                    <a:srgbClr val="000000">
                      <a:alpha val="43137"/>
                    </a:srgbClr>
                  </a:outerShdw>
                </a:effectLst>
                <a:latin typeface="Comic Sans MS" panose="030F0702030302020204" pitchFamily="66" charset="0"/>
              </a:rPr>
              <a:t>13:42</a:t>
            </a:r>
          </a:p>
        </p:txBody>
      </p:sp>
      <p:sp>
        <p:nvSpPr>
          <p:cNvPr id="6" name="CuadroTexto 5">
            <a:extLst>
              <a:ext uri="{FF2B5EF4-FFF2-40B4-BE49-F238E27FC236}">
                <a16:creationId xmlns:a16="http://schemas.microsoft.com/office/drawing/2014/main" xmlns="" id="{A34EAD9D-9743-4B14-A215-23834AA51E17}"/>
              </a:ext>
            </a:extLst>
          </p:cNvPr>
          <p:cNvSpPr txBox="1"/>
          <p:nvPr/>
        </p:nvSpPr>
        <p:spPr>
          <a:xfrm>
            <a:off x="313961" y="1875692"/>
            <a:ext cx="9405689" cy="2015936"/>
          </a:xfrm>
          <a:prstGeom prst="rect">
            <a:avLst/>
          </a:prstGeom>
          <a:noFill/>
        </p:spPr>
        <p:txBody>
          <a:bodyPr wrap="square" rtlCol="0">
            <a:spAutoFit/>
          </a:bodyPr>
          <a:lstStyle/>
          <a:p>
            <a:pPr>
              <a:spcBef>
                <a:spcPts val="600"/>
              </a:spcBef>
            </a:pPr>
            <a:r>
              <a:rPr lang="ja-JP" altLang="en-US" sz="2400" b="1" dirty="0"/>
              <a:t>　</a:t>
            </a:r>
            <a:r>
              <a:rPr lang="ja-JP" altLang="en-US" sz="2400" b="1" dirty="0">
                <a:effectLst>
                  <a:outerShdw blurRad="38100" dist="38100" dir="2700000" algn="tl">
                    <a:srgbClr val="000000">
                      <a:alpha val="43137"/>
                    </a:srgbClr>
                  </a:outerShdw>
                </a:effectLst>
              </a:rPr>
              <a:t>最初のクリスチャンは安息日の集会で福音を伝えました。彼らは、イエス様がメシアであることを、聖書と自分たちの個人的な証しによって証明しました（使徒</a:t>
            </a:r>
            <a:r>
              <a:rPr lang="en-US" altLang="ja-JP" sz="2400" b="1" dirty="0">
                <a:effectLst>
                  <a:outerShdw blurRad="38100" dist="38100" dir="2700000" algn="tl">
                    <a:srgbClr val="000000">
                      <a:alpha val="43137"/>
                    </a:srgbClr>
                  </a:outerShdw>
                </a:effectLst>
              </a:rPr>
              <a:t>13:14-45</a:t>
            </a:r>
            <a:r>
              <a:rPr lang="ja-JP" altLang="en-US" sz="2400" b="1" dirty="0">
                <a:effectLst>
                  <a:outerShdw blurRad="38100" dist="38100" dir="2700000" algn="tl">
                    <a:srgbClr val="000000">
                      <a:alpha val="43137"/>
                    </a:srgbClr>
                  </a:outerShdw>
                </a:effectLst>
              </a:rPr>
              <a:t>、</a:t>
            </a:r>
            <a:r>
              <a:rPr lang="en-US" altLang="ja-JP" sz="2400" b="1" dirty="0">
                <a:effectLst>
                  <a:outerShdw blurRad="38100" dist="38100" dir="2700000" algn="tl">
                    <a:srgbClr val="000000">
                      <a:alpha val="43137"/>
                    </a:srgbClr>
                  </a:outerShdw>
                </a:effectLst>
              </a:rPr>
              <a:t>16:13-14</a:t>
            </a:r>
            <a:r>
              <a:rPr lang="ja-JP" altLang="en-US" sz="2400" b="1" dirty="0">
                <a:effectLst>
                  <a:outerShdw blurRad="38100" dist="38100" dir="2700000" algn="tl">
                    <a:srgbClr val="000000">
                      <a:alpha val="43137"/>
                    </a:srgbClr>
                  </a:outerShdw>
                </a:effectLst>
              </a:rPr>
              <a:t>、</a:t>
            </a:r>
            <a:r>
              <a:rPr lang="en-US" altLang="ja-JP" sz="2400" b="1" dirty="0">
                <a:effectLst>
                  <a:outerShdw blurRad="38100" dist="38100" dir="2700000" algn="tl">
                    <a:srgbClr val="000000">
                      <a:alpha val="43137"/>
                    </a:srgbClr>
                  </a:outerShdw>
                </a:effectLst>
              </a:rPr>
              <a:t>17:1-5</a:t>
            </a:r>
            <a:r>
              <a:rPr lang="ja-JP" altLang="en-US" sz="2400" b="1" dirty="0">
                <a:effectLst>
                  <a:outerShdw blurRad="38100" dist="38100" dir="2700000" algn="tl">
                    <a:srgbClr val="000000">
                      <a:alpha val="43137"/>
                    </a:srgbClr>
                  </a:outerShdw>
                </a:effectLst>
              </a:rPr>
              <a:t>、</a:t>
            </a:r>
            <a:r>
              <a:rPr lang="en-US" altLang="ja-JP" sz="2400" b="1" dirty="0">
                <a:effectLst>
                  <a:outerShdw blurRad="38100" dist="38100" dir="2700000" algn="tl">
                    <a:srgbClr val="000000">
                      <a:alpha val="43137"/>
                    </a:srgbClr>
                  </a:outerShdw>
                </a:effectLst>
              </a:rPr>
              <a:t>18:4</a:t>
            </a:r>
            <a:r>
              <a:rPr lang="ja-JP" altLang="en-US" sz="2400" b="1" dirty="0">
                <a:effectLst>
                  <a:outerShdw blurRad="38100" dist="38100" dir="2700000" algn="tl">
                    <a:srgbClr val="000000">
                      <a:alpha val="43137"/>
                    </a:srgbClr>
                  </a:outerShdw>
                </a:effectLst>
              </a:rPr>
              <a:t>）。</a:t>
            </a:r>
          </a:p>
          <a:p>
            <a:pPr>
              <a:spcBef>
                <a:spcPts val="600"/>
              </a:spcBef>
            </a:pPr>
            <a:r>
              <a:rPr lang="ja-JP" altLang="en-US" sz="2400" b="1" dirty="0">
                <a:effectLst>
                  <a:outerShdw blurRad="38100" dist="38100" dir="2700000" algn="tl">
                    <a:srgbClr val="000000">
                      <a:alpha val="43137"/>
                    </a:srgbClr>
                  </a:outerShdw>
                </a:effectLst>
              </a:rPr>
              <a:t>　私たちは安息日学校のクラスで聖書の学びの中で、聖書とイエス様について知っていることを分かち合う機会を持っています。</a:t>
            </a:r>
          </a:p>
        </p:txBody>
      </p:sp>
      <p:pic>
        <p:nvPicPr>
          <p:cNvPr id="8" name="Imagen 7">
            <a:extLst>
              <a:ext uri="{FF2B5EF4-FFF2-40B4-BE49-F238E27FC236}">
                <a16:creationId xmlns:a16="http://schemas.microsoft.com/office/drawing/2014/main" xmlns="" id="{33A08DD0-9BDE-442E-AA5D-F4BE92E1D9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3961" y="4002816"/>
            <a:ext cx="3614202" cy="2620296"/>
          </a:xfrm>
          <a:prstGeom prst="rect">
            <a:avLst/>
          </a:prstGeom>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xmlns="" id="{E9B7CD0E-A6A3-45ED-8E2B-8D296051D6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19650" y="3777299"/>
            <a:ext cx="2315963" cy="2845813"/>
          </a:xfrm>
          <a:prstGeom prst="roundRect">
            <a:avLst>
              <a:gd name="adj" fmla="val 7800"/>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
        <p:nvSpPr>
          <p:cNvPr id="12" name="CuadroTexto 11">
            <a:extLst>
              <a:ext uri="{FF2B5EF4-FFF2-40B4-BE49-F238E27FC236}">
                <a16:creationId xmlns:a16="http://schemas.microsoft.com/office/drawing/2014/main" xmlns="" id="{3DEA9F5C-0544-4B49-89EE-06DEEB0C4F84}"/>
              </a:ext>
            </a:extLst>
          </p:cNvPr>
          <p:cNvSpPr txBox="1"/>
          <p:nvPr/>
        </p:nvSpPr>
        <p:spPr>
          <a:xfrm>
            <a:off x="4021138" y="4337206"/>
            <a:ext cx="5775322" cy="1569660"/>
          </a:xfrm>
          <a:prstGeom prst="rect">
            <a:avLst/>
          </a:prstGeom>
          <a:noFill/>
        </p:spPr>
        <p:txBody>
          <a:bodyPr wrap="square">
            <a:spAutoFit/>
          </a:bodyPr>
          <a:lstStyle/>
          <a:p>
            <a:pPr>
              <a:spcBef>
                <a:spcPts val="600"/>
              </a:spcBef>
            </a:pPr>
            <a:r>
              <a:rPr lang="ja-JP" altLang="en-US" sz="2400" b="1" dirty="0">
                <a:effectLst>
                  <a:outerShdw blurRad="38100" dist="38100" dir="2700000" algn="tl">
                    <a:srgbClr val="000000">
                      <a:alpha val="43137"/>
                    </a:srgbClr>
                  </a:outerShdw>
                </a:effectLst>
              </a:rPr>
              <a:t>それに加えて、安息日の礼拝説教しているなかに、私たちの信仰の大要としての基本的な真理を紹介し、理解してもらうことができます。</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5105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wipe(left)">
                                      <p:cBhvr>
                                        <p:cTn id="40" dur="500"/>
                                        <p:tgtEl>
                                          <p:spTgt spid="6">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1000" fill="hold"/>
                                        <p:tgtEl>
                                          <p:spTgt spid="8"/>
                                        </p:tgtEl>
                                        <p:attrNameLst>
                                          <p:attrName>ppt_w</p:attrName>
                                        </p:attrNameLst>
                                      </p:cBhvr>
                                      <p:tavLst>
                                        <p:tav tm="0">
                                          <p:val>
                                            <p:fltVal val="0"/>
                                          </p:val>
                                        </p:tav>
                                        <p:tav tm="100000">
                                          <p:val>
                                            <p:strVal val="#ppt_w"/>
                                          </p:val>
                                        </p:tav>
                                      </p:tavLst>
                                    </p:anim>
                                    <p:anim calcmode="lin" valueType="num">
                                      <p:cBhvr>
                                        <p:cTn id="46" dur="1000" fill="hold"/>
                                        <p:tgtEl>
                                          <p:spTgt spid="8"/>
                                        </p:tgtEl>
                                        <p:attrNameLst>
                                          <p:attrName>ppt_h</p:attrName>
                                        </p:attrNameLst>
                                      </p:cBhvr>
                                      <p:tavLst>
                                        <p:tav tm="0">
                                          <p:val>
                                            <p:fltVal val="0"/>
                                          </p:val>
                                        </p:tav>
                                        <p:tav tm="100000">
                                          <p:val>
                                            <p:strVal val="#ppt_h"/>
                                          </p:val>
                                        </p:tav>
                                      </p:tavLst>
                                    </p:anim>
                                    <p:anim calcmode="lin" valueType="num">
                                      <p:cBhvr>
                                        <p:cTn id="47" dur="1000" fill="hold"/>
                                        <p:tgtEl>
                                          <p:spTgt spid="8"/>
                                        </p:tgtEl>
                                        <p:attrNameLst>
                                          <p:attrName>style.rotation</p:attrName>
                                        </p:attrNameLst>
                                      </p:cBhvr>
                                      <p:tavLst>
                                        <p:tav tm="0">
                                          <p:val>
                                            <p:fltVal val="90"/>
                                          </p:val>
                                        </p:tav>
                                        <p:tav tm="100000">
                                          <p:val>
                                            <p:fltVal val="0"/>
                                          </p:val>
                                        </p:tav>
                                      </p:tavLst>
                                    </p:anim>
                                    <p:animEffect transition="in" filter="fade">
                                      <p:cBhvr>
                                        <p:cTn id="48" dur="1000"/>
                                        <p:tgtEl>
                                          <p:spTgt spid="8"/>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6">
                                            <p:txEl>
                                              <p:pRg st="1" end="1"/>
                                            </p:txEl>
                                          </p:spTgt>
                                        </p:tgtEl>
                                        <p:attrNameLst>
                                          <p:attrName>style.visibility</p:attrName>
                                        </p:attrNameLst>
                                      </p:cBhvr>
                                      <p:to>
                                        <p:strVal val="visible"/>
                                      </p:to>
                                    </p:set>
                                    <p:animEffect transition="in" filter="wipe(left)">
                                      <p:cBhvr>
                                        <p:cTn id="52" dur="500"/>
                                        <p:tgtEl>
                                          <p:spTgt spid="6">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7"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900" decel="100000" fill="hold"/>
                                        <p:tgtEl>
                                          <p:spTgt spid="12"/>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900" decel="100000" fill="hold"/>
                                        <p:tgtEl>
                                          <p:spTgt spid="10"/>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1F1FA178-2F79-4D6E-8C2D-CD9A13472B9C}"/>
              </a:ext>
            </a:extLst>
          </p:cNvPr>
          <p:cNvSpPr txBox="1"/>
          <p:nvPr/>
        </p:nvSpPr>
        <p:spPr>
          <a:xfrm>
            <a:off x="1460682" y="904522"/>
            <a:ext cx="8925184" cy="4524315"/>
          </a:xfrm>
          <a:prstGeom prst="rect">
            <a:avLst/>
          </a:prstGeom>
          <a:noFill/>
        </p:spPr>
        <p:txBody>
          <a:bodyPr wrap="square">
            <a:spAutoFit/>
          </a:bodyPr>
          <a:lstStyle/>
          <a:p>
            <a:pPr>
              <a:spcBef>
                <a:spcPts val="600"/>
              </a:spcBef>
            </a:pPr>
            <a:r>
              <a:rPr lang="ja-JP" altLang="en-US" sz="3200" b="1" dirty="0">
                <a:effectLst>
                  <a:outerShdw blurRad="38100" dist="38100" dir="2700000" algn="tl">
                    <a:srgbClr val="000000">
                      <a:alpha val="43137"/>
                    </a:srgbClr>
                  </a:outerShdw>
                </a:effectLst>
                <a:latin typeface="Cooper Black" panose="0208090404030B020404" pitchFamily="18" charset="0"/>
              </a:rPr>
              <a:t>　神は、完全な愛の属性を養うために、私たちが神の家に集まるべきだと教えています。これは、キリストを愛するすべての人にとって、キリストが準備するために行かれた御国のために、地上に住むものにとってふさわしいものです。そこでは安息日から安息日、新月から新月へと聖所へ集い、高らかな歌声で一つになり、玉座に座る神への賛美と感謝、そして永遠に小羊への感謝を捧げるのである。</a:t>
            </a:r>
            <a:endParaRPr lang="es-ES" sz="3200" b="1" dirty="0">
              <a:effectLst>
                <a:outerShdw blurRad="38100" dist="38100" dir="2700000" algn="tl">
                  <a:srgbClr val="000000">
                    <a:alpha val="43137"/>
                  </a:srgbClr>
                </a:outerShdw>
              </a:effectLst>
              <a:latin typeface="Cooper Black" panose="0208090404030B020404" pitchFamily="18" charset="0"/>
            </a:endParaRPr>
          </a:p>
        </p:txBody>
      </p:sp>
      <p:sp>
        <p:nvSpPr>
          <p:cNvPr id="4" name="CuadroTexto 3">
            <a:extLst>
              <a:ext uri="{FF2B5EF4-FFF2-40B4-BE49-F238E27FC236}">
                <a16:creationId xmlns:a16="http://schemas.microsoft.com/office/drawing/2014/main" xmlns="" id="{B1D75308-F0CE-40FD-BD8B-0685F67F1F9D}"/>
              </a:ext>
            </a:extLst>
          </p:cNvPr>
          <p:cNvSpPr txBox="1"/>
          <p:nvPr/>
        </p:nvSpPr>
        <p:spPr>
          <a:xfrm>
            <a:off x="2157435" y="5584146"/>
            <a:ext cx="7531677" cy="369332"/>
          </a:xfrm>
          <a:prstGeom prst="rect">
            <a:avLst/>
          </a:prstGeom>
          <a:noFill/>
        </p:spPr>
        <p:txBody>
          <a:bodyPr wrap="none" rtlCol="0">
            <a:spAutoFit/>
          </a:bodyPr>
          <a:lstStyle/>
          <a:p>
            <a:pPr algn="r"/>
            <a:r>
              <a:rPr lang="en-US" b="1" dirty="0"/>
              <a:t>E.G.</a:t>
            </a:r>
            <a:r>
              <a:rPr lang="ja-JP" altLang="en-US" b="1" dirty="0"/>
              <a:t>ホワイト著　</a:t>
            </a:r>
            <a:r>
              <a:rPr lang="en-US" b="1" dirty="0"/>
              <a:t> (Testimonies for the Church, book 6, cp. 44, p. 368)</a:t>
            </a:r>
            <a:r>
              <a:rPr lang="ja-JP" altLang="en-US" b="1" dirty="0"/>
              <a:t>　英文</a:t>
            </a:r>
            <a:endParaRPr lang="es-ES" b="1" dirty="0"/>
          </a:p>
        </p:txBody>
      </p:sp>
    </p:spTree>
    <p:extLst>
      <p:ext uri="{BB962C8B-B14F-4D97-AF65-F5344CB8AC3E}">
        <p14:creationId xmlns:p14="http://schemas.microsoft.com/office/powerpoint/2010/main" val="397309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435</TotalTime>
  <Words>964</Words>
  <Application>Microsoft Office PowerPoint</Application>
  <PresentationFormat>ワイド画面</PresentationFormat>
  <Paragraphs>47</Paragraphs>
  <Slides>8</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8</vt:i4>
      </vt:variant>
    </vt:vector>
  </HeadingPairs>
  <TitlesOfParts>
    <vt:vector size="16" baseType="lpstr">
      <vt:lpstr>Comic Sans MS</vt:lpstr>
      <vt:lpstr>Arial</vt:lpstr>
      <vt:lpstr>Calibri</vt:lpstr>
      <vt:lpstr>游ゴシック Light</vt:lpstr>
      <vt:lpstr>游ゴシック</vt:lpstr>
      <vt:lpstr>Calibri Light</vt:lpstr>
      <vt:lpstr>Cooper Black</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吉田 南々美</cp:lastModifiedBy>
  <cp:revision>88</cp:revision>
  <dcterms:created xsi:type="dcterms:W3CDTF">2020-11-25T17:20:52Z</dcterms:created>
  <dcterms:modified xsi:type="dcterms:W3CDTF">2020-12-14T01:31:20Z</dcterms:modified>
</cp:coreProperties>
</file>