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56" r:id="rId2"/>
    <p:sldId id="257" r:id="rId3"/>
    <p:sldId id="258" r:id="rId4"/>
    <p:sldId id="265" r:id="rId5"/>
    <p:sldId id="263" r:id="rId6"/>
    <p:sldId id="260" r:id="rId7"/>
    <p:sldId id="261" r:id="rId8"/>
    <p:sldId id="262" r:id="rId9"/>
    <p:sldId id="264" r:id="rId10"/>
  </p:sldIdLst>
  <p:sldSz cx="12192000" cy="6858000"/>
  <p:notesSz cx="6858000" cy="9144000"/>
  <p:embeddedFontLst>
    <p:embeddedFont>
      <p:font typeface="游ゴシック" panose="020B0400000000000000" pitchFamily="50" charset="-128"/>
      <p:regular r:id="rId11"/>
      <p:bold r:id="rId12"/>
    </p:embeddedFont>
    <p:embeddedFont>
      <p:font typeface="Comic Sans MS" panose="030F0702030302020204" pitchFamily="66" charset="0"/>
      <p:regular r:id="rId13"/>
      <p:bold r:id="rId14"/>
      <p:italic r:id="rId15"/>
      <p:boldItalic r:id="rId16"/>
    </p:embeddedFont>
    <p:embeddedFont>
      <p:font typeface="Calibri" panose="020F0502020204030204" pitchFamily="34" charset="0"/>
      <p:regular r:id="rId17"/>
      <p:bold r:id="rId18"/>
      <p:italic r:id="rId19"/>
      <p:boldItalic r:id="rId20"/>
    </p:embeddedFont>
    <p:embeddedFont>
      <p:font typeface="游ゴシック Light" panose="020B0300000000000000" pitchFamily="50" charset="-128"/>
      <p:regular r:id="rId21"/>
    </p:embeddedFont>
    <p:embeddedFont>
      <p:font typeface="Cooper Black" panose="020B0604020202020204" charset="0"/>
      <p:regular r:id="rId22"/>
    </p:embeddedFont>
    <p:embeddedFont>
      <p:font typeface="Calibri Light" panose="020F0302020204030204" pitchFamily="34" charset="0"/>
      <p:regular r:id="rId23"/>
      <p: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6515"/>
    <a:srgbClr val="A112A5"/>
    <a:srgbClr val="1A146A"/>
    <a:srgbClr val="002776"/>
    <a:srgbClr val="D7E16B"/>
    <a:srgbClr val="BF5D7C"/>
    <a:srgbClr val="F9E5B9"/>
    <a:srgbClr val="F5D387"/>
    <a:srgbClr val="EEB73C"/>
    <a:srgbClr val="D89C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2" d="100"/>
          <a:sy n="92" d="100"/>
        </p:scale>
        <p:origin x="45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F439F6C-BBE0-4BF1-8189-E869B88991BA}" type="datetimeFigureOut">
              <a:rPr lang="es-ES" smtClean="0"/>
              <a:t>01/12/2020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D58C59E-5955-4162-9AE5-1E88450DFD86}" type="slidenum">
              <a:rPr lang="es-ES" smtClean="0"/>
              <a:t>‹#›</a:t>
            </a:fld>
            <a:endParaRPr lang="es-ES"/>
          </a:p>
        </p:txBody>
      </p:sp>
    </p:spTree>
    <p:extLst>
      <p:ext uri="{BB962C8B-B14F-4D97-AF65-F5344CB8AC3E}">
        <p14:creationId xmlns:p14="http://schemas.microsoft.com/office/powerpoint/2010/main" val="88841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F439F6C-BBE0-4BF1-8189-E869B88991BA}" type="datetimeFigureOut">
              <a:rPr lang="es-ES" smtClean="0"/>
              <a:t>01/12/2020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D58C59E-5955-4162-9AE5-1E88450DFD86}" type="slidenum">
              <a:rPr lang="es-ES" smtClean="0"/>
              <a:t>‹#›</a:t>
            </a:fld>
            <a:endParaRPr lang="es-ES"/>
          </a:p>
        </p:txBody>
      </p:sp>
    </p:spTree>
    <p:extLst>
      <p:ext uri="{BB962C8B-B14F-4D97-AF65-F5344CB8AC3E}">
        <p14:creationId xmlns:p14="http://schemas.microsoft.com/office/powerpoint/2010/main" val="354569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F439F6C-BBE0-4BF1-8189-E869B88991BA}" type="datetimeFigureOut">
              <a:rPr lang="es-ES" smtClean="0"/>
              <a:t>01/12/2020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D58C59E-5955-4162-9AE5-1E88450DFD86}" type="slidenum">
              <a:rPr lang="es-ES" smtClean="0"/>
              <a:t>‹#›</a:t>
            </a:fld>
            <a:endParaRPr lang="es-ES"/>
          </a:p>
        </p:txBody>
      </p:sp>
    </p:spTree>
    <p:extLst>
      <p:ext uri="{BB962C8B-B14F-4D97-AF65-F5344CB8AC3E}">
        <p14:creationId xmlns:p14="http://schemas.microsoft.com/office/powerpoint/2010/main" val="2719988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F439F6C-BBE0-4BF1-8189-E869B88991BA}" type="datetimeFigureOut">
              <a:rPr lang="es-ES" smtClean="0"/>
              <a:t>01/12/2020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D58C59E-5955-4162-9AE5-1E88450DFD86}" type="slidenum">
              <a:rPr lang="es-ES" smtClean="0"/>
              <a:t>‹#›</a:t>
            </a:fld>
            <a:endParaRPr lang="es-ES"/>
          </a:p>
        </p:txBody>
      </p:sp>
    </p:spTree>
    <p:extLst>
      <p:ext uri="{BB962C8B-B14F-4D97-AF65-F5344CB8AC3E}">
        <p14:creationId xmlns:p14="http://schemas.microsoft.com/office/powerpoint/2010/main" val="1735086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F439F6C-BBE0-4BF1-8189-E869B88991BA}" type="datetimeFigureOut">
              <a:rPr lang="es-ES" smtClean="0"/>
              <a:t>01/12/2020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D58C59E-5955-4162-9AE5-1E88450DFD86}" type="slidenum">
              <a:rPr lang="es-ES" smtClean="0"/>
              <a:t>‹#›</a:t>
            </a:fld>
            <a:endParaRPr lang="es-ES"/>
          </a:p>
        </p:txBody>
      </p:sp>
    </p:spTree>
    <p:extLst>
      <p:ext uri="{BB962C8B-B14F-4D97-AF65-F5344CB8AC3E}">
        <p14:creationId xmlns:p14="http://schemas.microsoft.com/office/powerpoint/2010/main" val="1602001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F439F6C-BBE0-4BF1-8189-E869B88991BA}" type="datetimeFigureOut">
              <a:rPr lang="es-ES" smtClean="0"/>
              <a:t>01/12/2020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D58C59E-5955-4162-9AE5-1E88450DFD86}" type="slidenum">
              <a:rPr lang="es-ES" smtClean="0"/>
              <a:t>‹#›</a:t>
            </a:fld>
            <a:endParaRPr lang="es-ES"/>
          </a:p>
        </p:txBody>
      </p:sp>
    </p:spTree>
    <p:extLst>
      <p:ext uri="{BB962C8B-B14F-4D97-AF65-F5344CB8AC3E}">
        <p14:creationId xmlns:p14="http://schemas.microsoft.com/office/powerpoint/2010/main" val="3938078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F439F6C-BBE0-4BF1-8189-E869B88991BA}" type="datetimeFigureOut">
              <a:rPr lang="es-ES" smtClean="0"/>
              <a:t>01/12/2020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0D58C59E-5955-4162-9AE5-1E88450DFD86}" type="slidenum">
              <a:rPr lang="es-ES" smtClean="0"/>
              <a:t>‹#›</a:t>
            </a:fld>
            <a:endParaRPr lang="es-ES"/>
          </a:p>
        </p:txBody>
      </p:sp>
    </p:spTree>
    <p:extLst>
      <p:ext uri="{BB962C8B-B14F-4D97-AF65-F5344CB8AC3E}">
        <p14:creationId xmlns:p14="http://schemas.microsoft.com/office/powerpoint/2010/main" val="83636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F439F6C-BBE0-4BF1-8189-E869B88991BA}" type="datetimeFigureOut">
              <a:rPr lang="es-ES" smtClean="0"/>
              <a:t>01/12/2020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0D58C59E-5955-4162-9AE5-1E88450DFD86}" type="slidenum">
              <a:rPr lang="es-ES" smtClean="0"/>
              <a:t>‹#›</a:t>
            </a:fld>
            <a:endParaRPr lang="es-ES"/>
          </a:p>
        </p:txBody>
      </p:sp>
    </p:spTree>
    <p:extLst>
      <p:ext uri="{BB962C8B-B14F-4D97-AF65-F5344CB8AC3E}">
        <p14:creationId xmlns:p14="http://schemas.microsoft.com/office/powerpoint/2010/main" val="253480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439F6C-BBE0-4BF1-8189-E869B88991BA}" type="datetimeFigureOut">
              <a:rPr lang="es-ES" smtClean="0"/>
              <a:t>01/12/2020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0D58C59E-5955-4162-9AE5-1E88450DFD86}" type="slidenum">
              <a:rPr lang="es-ES" smtClean="0"/>
              <a:t>‹#›</a:t>
            </a:fld>
            <a:endParaRPr lang="es-ES"/>
          </a:p>
        </p:txBody>
      </p:sp>
    </p:spTree>
    <p:extLst>
      <p:ext uri="{BB962C8B-B14F-4D97-AF65-F5344CB8AC3E}">
        <p14:creationId xmlns:p14="http://schemas.microsoft.com/office/powerpoint/2010/main" val="2612877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F439F6C-BBE0-4BF1-8189-E869B88991BA}" type="datetimeFigureOut">
              <a:rPr lang="es-ES" smtClean="0"/>
              <a:t>01/12/2020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D58C59E-5955-4162-9AE5-1E88450DFD86}" type="slidenum">
              <a:rPr lang="es-ES" smtClean="0"/>
              <a:t>‹#›</a:t>
            </a:fld>
            <a:endParaRPr lang="es-ES"/>
          </a:p>
        </p:txBody>
      </p:sp>
    </p:spTree>
    <p:extLst>
      <p:ext uri="{BB962C8B-B14F-4D97-AF65-F5344CB8AC3E}">
        <p14:creationId xmlns:p14="http://schemas.microsoft.com/office/powerpoint/2010/main" val="1426259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F439F6C-BBE0-4BF1-8189-E869B88991BA}" type="datetimeFigureOut">
              <a:rPr lang="es-ES" smtClean="0"/>
              <a:t>01/12/2020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D58C59E-5955-4162-9AE5-1E88450DFD86}" type="slidenum">
              <a:rPr lang="es-ES" smtClean="0"/>
              <a:t>‹#›</a:t>
            </a:fld>
            <a:endParaRPr lang="es-ES"/>
          </a:p>
        </p:txBody>
      </p:sp>
    </p:spTree>
    <p:extLst>
      <p:ext uri="{BB962C8B-B14F-4D97-AF65-F5344CB8AC3E}">
        <p14:creationId xmlns:p14="http://schemas.microsoft.com/office/powerpoint/2010/main" val="2447259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39F6C-BBE0-4BF1-8189-E869B88991BA}" type="datetimeFigureOut">
              <a:rPr lang="es-ES" smtClean="0"/>
              <a:t>01/12/2020</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8C59E-5955-4162-9AE5-1E88450DFD86}" type="slidenum">
              <a:rPr lang="es-ES" smtClean="0"/>
              <a:t>‹#›</a:t>
            </a:fld>
            <a:endParaRPr lang="es-ES"/>
          </a:p>
        </p:txBody>
      </p:sp>
    </p:spTree>
    <p:extLst>
      <p:ext uri="{BB962C8B-B14F-4D97-AF65-F5344CB8AC3E}">
        <p14:creationId xmlns:p14="http://schemas.microsoft.com/office/powerpoint/2010/main" val="1672316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microsoft.com/office/2007/relationships/hdphoto" Target="../media/hdphoto1.wdp"/><Relationship Id="rId7" Type="http://schemas.openxmlformats.org/officeDocument/2006/relationships/image" Target="../media/image16.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xmlns="" id="{22CEB708-C885-42E9-9016-ED481A066BF0}"/>
              </a:ext>
            </a:extLst>
          </p:cNvPr>
          <p:cNvSpPr/>
          <p:nvPr/>
        </p:nvSpPr>
        <p:spPr>
          <a:xfrm>
            <a:off x="0" y="0"/>
            <a:ext cx="12192000" cy="685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2">
                  <a:lumMod val="60000"/>
                  <a:lumOff val="40000"/>
                </a:schemeClr>
              </a:solidFill>
            </a:endParaRPr>
          </a:p>
        </p:txBody>
      </p:sp>
      <p:sp>
        <p:nvSpPr>
          <p:cNvPr id="4" name="CuadroTexto 3">
            <a:extLst>
              <a:ext uri="{FF2B5EF4-FFF2-40B4-BE49-F238E27FC236}">
                <a16:creationId xmlns:a16="http://schemas.microsoft.com/office/drawing/2014/main" xmlns="" id="{6EE59A44-6883-4D99-9FAE-D7DAD2FE74A5}"/>
              </a:ext>
            </a:extLst>
          </p:cNvPr>
          <p:cNvSpPr txBox="1"/>
          <p:nvPr/>
        </p:nvSpPr>
        <p:spPr>
          <a:xfrm>
            <a:off x="1833291" y="5242595"/>
            <a:ext cx="8704080" cy="1560320"/>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ja-JP" altLang="en-US" sz="5000" b="1" dirty="0">
                <a:solidFill>
                  <a:schemeClr val="bg1"/>
                </a:solidFill>
                <a:effectLst>
                  <a:glow rad="228600">
                    <a:schemeClr val="accent2">
                      <a:satMod val="175000"/>
                      <a:alpha val="40000"/>
                    </a:schemeClr>
                  </a:glow>
                  <a:outerShdw blurRad="38100" dist="38100" dir="2700000" algn="tl">
                    <a:srgbClr val="000000">
                      <a:alpha val="43137"/>
                    </a:srgbClr>
                  </a:outerShdw>
                </a:effectLst>
                <a:latin typeface="+mn-ea"/>
                <a:cs typeface="+mj-cs"/>
              </a:rPr>
              <a:t>芸術や科学における教育</a:t>
            </a:r>
            <a:endParaRPr lang="es-ES" sz="5000" b="1" dirty="0">
              <a:solidFill>
                <a:schemeClr val="bg1"/>
              </a:solidFill>
              <a:effectLst>
                <a:glow rad="228600">
                  <a:schemeClr val="accent2">
                    <a:satMod val="175000"/>
                    <a:alpha val="40000"/>
                  </a:schemeClr>
                </a:glow>
                <a:outerShdw blurRad="38100" dist="38100" dir="2700000" algn="tl">
                  <a:srgbClr val="000000">
                    <a:alpha val="43137"/>
                  </a:srgbClr>
                </a:outerShdw>
              </a:effectLst>
              <a:latin typeface="+mn-ea"/>
              <a:cs typeface="+mj-cs"/>
            </a:endParaRPr>
          </a:p>
        </p:txBody>
      </p:sp>
      <p:pic>
        <p:nvPicPr>
          <p:cNvPr id="3" name="Imagen 2">
            <a:extLst>
              <a:ext uri="{FF2B5EF4-FFF2-40B4-BE49-F238E27FC236}">
                <a16:creationId xmlns:a16="http://schemas.microsoft.com/office/drawing/2014/main" xmlns="" id="{01702BD9-7D91-427E-A5B4-2D8B643CA58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1000" y="0"/>
            <a:ext cx="11430000" cy="5408226"/>
          </a:xfrm>
          <a:prstGeom prst="rect">
            <a:avLst/>
          </a:prstGeom>
          <a:ln>
            <a:noFill/>
          </a:ln>
          <a:effectLst>
            <a:softEdge rad="112500"/>
          </a:effectLst>
        </p:spPr>
      </p:pic>
      <p:sp>
        <p:nvSpPr>
          <p:cNvPr id="5" name="CuadroTexto 4">
            <a:extLst>
              <a:ext uri="{FF2B5EF4-FFF2-40B4-BE49-F238E27FC236}">
                <a16:creationId xmlns:a16="http://schemas.microsoft.com/office/drawing/2014/main" xmlns="" id="{1D8BAAC3-9A01-4322-8D57-DE1FC142452E}"/>
              </a:ext>
            </a:extLst>
          </p:cNvPr>
          <p:cNvSpPr txBox="1"/>
          <p:nvPr/>
        </p:nvSpPr>
        <p:spPr>
          <a:xfrm>
            <a:off x="2193328" y="5408226"/>
            <a:ext cx="7805343" cy="584775"/>
          </a:xfrm>
          <a:prstGeom prst="rect">
            <a:avLst/>
          </a:prstGeom>
          <a:noFill/>
        </p:spPr>
        <p:txBody>
          <a:bodyPr wrap="none" rtlCol="0">
            <a:spAutoFit/>
          </a:bodyPr>
          <a:lstStyle/>
          <a:p>
            <a:pPr algn="r">
              <a:spcAft>
                <a:spcPts val="600"/>
              </a:spcAft>
            </a:pPr>
            <a:r>
              <a:rPr lang="da-DK" altLang="ja-JP" sz="3200" b="1" dirty="0">
                <a:solidFill>
                  <a:schemeClr val="accent2">
                    <a:lumMod val="50000"/>
                  </a:schemeClr>
                </a:solidFill>
                <a:effectLst>
                  <a:outerShdw blurRad="38100" dist="38100" dir="2700000" algn="tl">
                    <a:srgbClr val="000000">
                      <a:alpha val="43137"/>
                    </a:srgbClr>
                  </a:outerShdw>
                </a:effectLst>
              </a:rPr>
              <a:t>2020</a:t>
            </a:r>
            <a:r>
              <a:rPr lang="ja-JP" altLang="en-US" sz="3200" b="1" dirty="0">
                <a:solidFill>
                  <a:schemeClr val="accent2">
                    <a:lumMod val="50000"/>
                  </a:schemeClr>
                </a:solidFill>
                <a:effectLst>
                  <a:outerShdw blurRad="38100" dist="38100" dir="2700000" algn="tl">
                    <a:srgbClr val="000000">
                      <a:alpha val="43137"/>
                    </a:srgbClr>
                  </a:outerShdw>
                </a:effectLst>
              </a:rPr>
              <a:t>年</a:t>
            </a:r>
            <a:r>
              <a:rPr lang="en-US" altLang="ja-JP" sz="3200" b="1" dirty="0">
                <a:solidFill>
                  <a:schemeClr val="accent2">
                    <a:lumMod val="50000"/>
                  </a:schemeClr>
                </a:solidFill>
                <a:effectLst>
                  <a:outerShdw blurRad="38100" dist="38100" dir="2700000" algn="tl">
                    <a:srgbClr val="000000">
                      <a:alpha val="43137"/>
                    </a:srgbClr>
                  </a:outerShdw>
                </a:effectLst>
              </a:rPr>
              <a:t>12</a:t>
            </a:r>
            <a:r>
              <a:rPr lang="ja-JP" altLang="en-US" sz="3200" b="1" dirty="0">
                <a:solidFill>
                  <a:schemeClr val="accent2">
                    <a:lumMod val="50000"/>
                  </a:schemeClr>
                </a:solidFill>
                <a:effectLst>
                  <a:outerShdw blurRad="38100" dist="38100" dir="2700000" algn="tl">
                    <a:srgbClr val="000000">
                      <a:alpha val="43137"/>
                    </a:srgbClr>
                  </a:outerShdw>
                </a:effectLst>
              </a:rPr>
              <a:t>月</a:t>
            </a:r>
            <a:r>
              <a:rPr lang="en-US" altLang="ja-JP" sz="3200" b="1" dirty="0">
                <a:solidFill>
                  <a:schemeClr val="accent2">
                    <a:lumMod val="50000"/>
                  </a:schemeClr>
                </a:solidFill>
                <a:effectLst>
                  <a:outerShdw blurRad="38100" dist="38100" dir="2700000" algn="tl">
                    <a:srgbClr val="000000">
                      <a:alpha val="43137"/>
                    </a:srgbClr>
                  </a:outerShdw>
                </a:effectLst>
              </a:rPr>
              <a:t>5</a:t>
            </a:r>
            <a:r>
              <a:rPr lang="ja-JP" altLang="en-US" sz="3200" b="1" dirty="0">
                <a:solidFill>
                  <a:schemeClr val="accent2">
                    <a:lumMod val="50000"/>
                  </a:schemeClr>
                </a:solidFill>
                <a:effectLst>
                  <a:outerShdw blurRad="38100" dist="38100" dir="2700000" algn="tl">
                    <a:srgbClr val="000000">
                      <a:alpha val="43137"/>
                    </a:srgbClr>
                  </a:outerShdw>
                </a:effectLst>
              </a:rPr>
              <a:t>日　聖書研究ガイド　第</a:t>
            </a:r>
            <a:r>
              <a:rPr lang="da-DK" sz="3200" b="1" dirty="0">
                <a:solidFill>
                  <a:schemeClr val="accent2">
                    <a:lumMod val="50000"/>
                  </a:schemeClr>
                </a:solidFill>
                <a:effectLst>
                  <a:outerShdw blurRad="38100" dist="38100" dir="2700000" algn="tl">
                    <a:srgbClr val="000000">
                      <a:alpha val="43137"/>
                    </a:srgbClr>
                  </a:outerShdw>
                </a:effectLst>
              </a:rPr>
              <a:t>10</a:t>
            </a:r>
            <a:r>
              <a:rPr lang="ja-JP" altLang="en-US" sz="3200" b="1" dirty="0">
                <a:solidFill>
                  <a:schemeClr val="accent2">
                    <a:lumMod val="50000"/>
                  </a:schemeClr>
                </a:solidFill>
                <a:effectLst>
                  <a:outerShdw blurRad="38100" dist="38100" dir="2700000" algn="tl">
                    <a:srgbClr val="000000">
                      <a:alpha val="43137"/>
                    </a:srgbClr>
                  </a:outerShdw>
                </a:effectLst>
              </a:rPr>
              <a:t>課</a:t>
            </a:r>
            <a:endParaRPr lang="es-ES" sz="3200" b="1"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4388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3C9C763-794D-4E40-A3D0-FE0B67E15173}"/>
              </a:ext>
            </a:extLst>
          </p:cNvPr>
          <p:cNvSpPr txBox="1"/>
          <p:nvPr/>
        </p:nvSpPr>
        <p:spPr>
          <a:xfrm>
            <a:off x="5910399" y="3790067"/>
            <a:ext cx="4724943" cy="2663614"/>
          </a:xfrm>
          <a:prstGeom prst="rect">
            <a:avLst/>
          </a:prstGeom>
          <a:noFill/>
        </p:spPr>
        <p:txBody>
          <a:bodyPr wrap="square" rtlCol="0">
            <a:spAutoFit/>
          </a:bodyPr>
          <a:lstStyle/>
          <a:p>
            <a:pPr lvl="1">
              <a:lnSpc>
                <a:spcPct val="150000"/>
              </a:lnSpc>
              <a:spcBef>
                <a:spcPts val="600"/>
              </a:spcBef>
            </a:pPr>
            <a:r>
              <a:rPr lang="ja-JP" altLang="en-US" sz="2000" b="1" dirty="0">
                <a:solidFill>
                  <a:schemeClr val="accent1"/>
                </a:solidFill>
              </a:rPr>
              <a:t>日曜日　主のみ</a:t>
            </a:r>
            <a:endParaRPr lang="es-ES" sz="2000" b="1" dirty="0">
              <a:solidFill>
                <a:schemeClr val="accent1"/>
              </a:solidFill>
            </a:endParaRPr>
          </a:p>
          <a:p>
            <a:pPr lvl="1">
              <a:lnSpc>
                <a:spcPct val="150000"/>
              </a:lnSpc>
              <a:spcBef>
                <a:spcPts val="600"/>
              </a:spcBef>
            </a:pPr>
            <a:r>
              <a:rPr lang="ja-JP" altLang="en-US" sz="2000" b="1" dirty="0">
                <a:solidFill>
                  <a:schemeClr val="accent2">
                    <a:lumMod val="75000"/>
                  </a:schemeClr>
                </a:solidFill>
              </a:rPr>
              <a:t>月曜日　聖なる輝き</a:t>
            </a:r>
            <a:endParaRPr lang="es-ES" sz="2000" b="1" dirty="0">
              <a:solidFill>
                <a:schemeClr val="accent2">
                  <a:lumMod val="75000"/>
                </a:schemeClr>
              </a:solidFill>
            </a:endParaRPr>
          </a:p>
          <a:p>
            <a:pPr lvl="1">
              <a:lnSpc>
                <a:spcPct val="150000"/>
              </a:lnSpc>
              <a:spcBef>
                <a:spcPts val="600"/>
              </a:spcBef>
            </a:pPr>
            <a:r>
              <a:rPr lang="ja-JP" altLang="en-US" sz="2000" b="1" dirty="0">
                <a:solidFill>
                  <a:schemeClr val="accent1">
                    <a:lumMod val="50000"/>
                  </a:schemeClr>
                </a:solidFill>
              </a:rPr>
              <a:t>火曜日　間違った教えの専門家</a:t>
            </a:r>
            <a:endParaRPr lang="es-ES" sz="2000" b="1" dirty="0">
              <a:solidFill>
                <a:schemeClr val="accent1">
                  <a:lumMod val="50000"/>
                </a:schemeClr>
              </a:solidFill>
            </a:endParaRPr>
          </a:p>
          <a:p>
            <a:pPr lvl="1">
              <a:lnSpc>
                <a:spcPct val="150000"/>
              </a:lnSpc>
              <a:spcBef>
                <a:spcPts val="600"/>
              </a:spcBef>
            </a:pPr>
            <a:r>
              <a:rPr lang="ja-JP" altLang="en-US" sz="2000" b="1" dirty="0">
                <a:solidFill>
                  <a:srgbClr val="A112A5"/>
                </a:solidFill>
              </a:rPr>
              <a:t>水曜日　愚かさと知恵</a:t>
            </a:r>
            <a:endParaRPr lang="en-US" altLang="ja-JP" sz="2000" b="1" dirty="0">
              <a:solidFill>
                <a:srgbClr val="A112A5"/>
              </a:solidFill>
            </a:endParaRPr>
          </a:p>
          <a:p>
            <a:pPr lvl="1">
              <a:lnSpc>
                <a:spcPct val="150000"/>
              </a:lnSpc>
              <a:spcBef>
                <a:spcPts val="600"/>
              </a:spcBef>
            </a:pPr>
            <a:r>
              <a:rPr lang="ja-JP" altLang="en-US" sz="2000" b="1" dirty="0">
                <a:solidFill>
                  <a:srgbClr val="5D6515"/>
                </a:solidFill>
              </a:rPr>
              <a:t>木曜日　ヨブに答えられた主</a:t>
            </a:r>
            <a:endParaRPr lang="es-ES" sz="2000" b="1" dirty="0">
              <a:solidFill>
                <a:srgbClr val="5D6515"/>
              </a:solidFill>
            </a:endParaRPr>
          </a:p>
        </p:txBody>
      </p:sp>
      <p:sp>
        <p:nvSpPr>
          <p:cNvPr id="3" name="CuadroTexto 2">
            <a:extLst>
              <a:ext uri="{FF2B5EF4-FFF2-40B4-BE49-F238E27FC236}">
                <a16:creationId xmlns:a16="http://schemas.microsoft.com/office/drawing/2014/main" xmlns="" id="{ABA9B7D5-2BA8-4627-B1AC-0B22F1ED3A03}"/>
              </a:ext>
            </a:extLst>
          </p:cNvPr>
          <p:cNvSpPr txBox="1"/>
          <p:nvPr/>
        </p:nvSpPr>
        <p:spPr>
          <a:xfrm>
            <a:off x="827315" y="389137"/>
            <a:ext cx="7883238" cy="3016210"/>
          </a:xfrm>
          <a:prstGeom prst="rect">
            <a:avLst/>
          </a:prstGeom>
          <a:noFill/>
        </p:spPr>
        <p:txBody>
          <a:bodyPr wrap="square" rtlCol="0">
            <a:spAutoFit/>
          </a:bodyPr>
          <a:lstStyle/>
          <a:p>
            <a:pPr>
              <a:spcBef>
                <a:spcPts val="600"/>
              </a:spcBef>
            </a:pPr>
            <a:r>
              <a:rPr lang="ja-JP" altLang="en-US" sz="2000" b="1" dirty="0">
                <a:effectLst>
                  <a:outerShdw blurRad="38100" dist="38100" dir="2700000" algn="tl">
                    <a:srgbClr val="000000">
                      <a:alpha val="43137"/>
                    </a:srgbClr>
                  </a:outerShdw>
                </a:effectLst>
              </a:rPr>
              <a:t>現代の教育は、神は存在しないか、自然界の作用に関わっていないと仮定しています。</a:t>
            </a:r>
          </a:p>
          <a:p>
            <a:pPr>
              <a:spcBef>
                <a:spcPts val="600"/>
              </a:spcBef>
            </a:pPr>
            <a:r>
              <a:rPr lang="ja-JP" altLang="en-US" sz="2000" b="1" dirty="0">
                <a:effectLst>
                  <a:outerShdw blurRad="38100" dist="38100" dir="2700000" algn="tl">
                    <a:srgbClr val="000000">
                      <a:alpha val="43137"/>
                    </a:srgbClr>
                  </a:outerShdw>
                </a:effectLst>
              </a:rPr>
              <a:t>この仮定は、超自然現象や死からの復活などの概念、または、宇宙は全能の神によって完全に創造されたものであるという考えを否定しています。</a:t>
            </a:r>
          </a:p>
          <a:p>
            <a:pPr>
              <a:spcBef>
                <a:spcPts val="600"/>
              </a:spcBef>
            </a:pPr>
            <a:r>
              <a:rPr lang="ja-JP" altLang="en-US" sz="2000" b="1" dirty="0">
                <a:effectLst>
                  <a:outerShdw blurRad="38100" dist="38100" dir="2700000" algn="tl">
                    <a:srgbClr val="000000">
                      <a:alpha val="43137"/>
                    </a:srgbClr>
                  </a:outerShdw>
                </a:effectLst>
              </a:rPr>
              <a:t>クリスチャンとして、私たちの教育には神がすべての被造物の創造主であるという考え方が含まれていなければなりません。それらは、私たちが文系や理系の教育を最大限に活用するための助けとなるでしょう。</a:t>
            </a:r>
          </a:p>
        </p:txBody>
      </p:sp>
      <p:pic>
        <p:nvPicPr>
          <p:cNvPr id="5" name="Imagen 4">
            <a:extLst>
              <a:ext uri="{FF2B5EF4-FFF2-40B4-BE49-F238E27FC236}">
                <a16:creationId xmlns:a16="http://schemas.microsoft.com/office/drawing/2014/main" xmlns="" id="{DEB8B206-9FE2-4791-9012-03F0940D79B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4614" y="3689301"/>
            <a:ext cx="4084320" cy="2973385"/>
          </a:xfrm>
          <a:prstGeom prst="roundRect">
            <a:avLst>
              <a:gd name="adj" fmla="val 7588"/>
            </a:avLst>
          </a:prstGeom>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pic>
      <p:pic>
        <p:nvPicPr>
          <p:cNvPr id="7" name="Imagen 6">
            <a:extLst>
              <a:ext uri="{FF2B5EF4-FFF2-40B4-BE49-F238E27FC236}">
                <a16:creationId xmlns:a16="http://schemas.microsoft.com/office/drawing/2014/main" xmlns="" id="{15706BDD-9860-49CC-B25D-44E029E9A78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9184639" y="184983"/>
            <a:ext cx="2529297" cy="32203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 name="Imagen 20">
            <a:extLst>
              <a:ext uri="{FF2B5EF4-FFF2-40B4-BE49-F238E27FC236}">
                <a16:creationId xmlns:a16="http://schemas.microsoft.com/office/drawing/2014/main" xmlns="" id="{510B6D86-84B9-4265-B7AB-10A62FEC16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3595">
            <a:off x="5926180" y="5610996"/>
            <a:ext cx="339634" cy="230965"/>
          </a:xfrm>
          <a:prstGeom prst="rect">
            <a:avLst/>
          </a:prstGeom>
        </p:spPr>
      </p:pic>
      <p:pic>
        <p:nvPicPr>
          <p:cNvPr id="27" name="Imagen 26">
            <a:extLst>
              <a:ext uri="{FF2B5EF4-FFF2-40B4-BE49-F238E27FC236}">
                <a16:creationId xmlns:a16="http://schemas.microsoft.com/office/drawing/2014/main" xmlns="" id="{C65C2947-B1FF-4416-9BA0-B7A93376603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3595">
            <a:off x="5926180" y="4510026"/>
            <a:ext cx="339634" cy="230965"/>
          </a:xfrm>
          <a:prstGeom prst="rect">
            <a:avLst/>
          </a:prstGeom>
        </p:spPr>
      </p:pic>
      <p:pic>
        <p:nvPicPr>
          <p:cNvPr id="29" name="Imagen 28">
            <a:extLst>
              <a:ext uri="{FF2B5EF4-FFF2-40B4-BE49-F238E27FC236}">
                <a16:creationId xmlns:a16="http://schemas.microsoft.com/office/drawing/2014/main" xmlns="" id="{5DCF9519-522D-42DA-9DAC-94A48CC4736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13595">
            <a:off x="5917242" y="5060512"/>
            <a:ext cx="339634" cy="230965"/>
          </a:xfrm>
          <a:prstGeom prst="rect">
            <a:avLst/>
          </a:prstGeom>
        </p:spPr>
      </p:pic>
      <p:pic>
        <p:nvPicPr>
          <p:cNvPr id="31" name="Imagen 30">
            <a:extLst>
              <a:ext uri="{FF2B5EF4-FFF2-40B4-BE49-F238E27FC236}">
                <a16:creationId xmlns:a16="http://schemas.microsoft.com/office/drawing/2014/main" xmlns="" id="{575A5526-C78D-4B10-A287-38D648500D6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13595">
            <a:off x="5926182" y="3959541"/>
            <a:ext cx="339634" cy="230965"/>
          </a:xfrm>
          <a:prstGeom prst="rect">
            <a:avLst/>
          </a:prstGeom>
        </p:spPr>
      </p:pic>
      <p:pic>
        <p:nvPicPr>
          <p:cNvPr id="13" name="Imagen 20">
            <a:extLst>
              <a:ext uri="{FF2B5EF4-FFF2-40B4-BE49-F238E27FC236}">
                <a16:creationId xmlns:a16="http://schemas.microsoft.com/office/drawing/2014/main" xmlns="" id="{7B6589F7-EE80-419D-9C62-A22C954973C0}"/>
              </a:ext>
            </a:extLst>
          </p:cNvPr>
          <p:cNvPicPr>
            <a:picLocks noChangeAspect="1"/>
          </p:cNvPicPr>
          <p:nvPr/>
        </p:nvPicPr>
        <p:blipFill>
          <a:blip r:embed="rId5" cstate="screen">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rot="213595">
            <a:off x="5925936" y="6080901"/>
            <a:ext cx="339634" cy="238854"/>
          </a:xfrm>
          <a:prstGeom prst="rect">
            <a:avLst/>
          </a:prstGeom>
        </p:spPr>
      </p:pic>
    </p:spTree>
    <p:extLst>
      <p:ext uri="{BB962C8B-B14F-4D97-AF65-F5344CB8AC3E}">
        <p14:creationId xmlns:p14="http://schemas.microsoft.com/office/powerpoint/2010/main" val="135424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900" decel="100000" fill="hold"/>
                                        <p:tgtEl>
                                          <p:spTgt spid="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randombar(horizontal)">
                                      <p:cBhvr>
                                        <p:cTn id="43" dur="500"/>
                                        <p:tgtEl>
                                          <p:spTgt spid="31"/>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par>
                          <p:cTn id="48" fill="hold">
                            <p:stCondLst>
                              <p:cond delay="1000"/>
                            </p:stCondLst>
                            <p:childTnLst>
                              <p:par>
                                <p:cTn id="49" presetID="14" presetClass="entr" presetSubtype="1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randombar(horizontal)">
                                      <p:cBhvr>
                                        <p:cTn id="51" dur="500"/>
                                        <p:tgtEl>
                                          <p:spTgt spid="27"/>
                                        </p:tgtEl>
                                      </p:cBhvr>
                                    </p:animEffect>
                                  </p:childTnLst>
                                </p:cTn>
                              </p:par>
                              <p:par>
                                <p:cTn id="52" presetID="22" presetClass="entr" presetSubtype="8" fill="hold" grpId="0" nodeType="withEffect">
                                  <p:stCondLst>
                                    <p:cond delay="600"/>
                                  </p:stCondLst>
                                  <p:childTnLst>
                                    <p:set>
                                      <p:cBhvr>
                                        <p:cTn id="53" dur="1" fill="hold">
                                          <p:stCondLst>
                                            <p:cond delay="0"/>
                                          </p:stCondLst>
                                        </p:cTn>
                                        <p:tgtEl>
                                          <p:spTgt spid="2">
                                            <p:txEl>
                                              <p:pRg st="1" end="1"/>
                                            </p:txEl>
                                          </p:spTgt>
                                        </p:tgtEl>
                                        <p:attrNameLst>
                                          <p:attrName>style.visibility</p:attrName>
                                        </p:attrNameLst>
                                      </p:cBhvr>
                                      <p:to>
                                        <p:strVal val="visible"/>
                                      </p:to>
                                    </p:set>
                                    <p:animEffect transition="in" filter="wipe(left)">
                                      <p:cBhvr>
                                        <p:cTn id="54" dur="500"/>
                                        <p:tgtEl>
                                          <p:spTgt spid="2">
                                            <p:txEl>
                                              <p:pRg st="1" end="1"/>
                                            </p:txEl>
                                          </p:spTgt>
                                        </p:tgtEl>
                                      </p:cBhvr>
                                    </p:animEffect>
                                  </p:childTnLst>
                                </p:cTn>
                              </p:par>
                            </p:childTnLst>
                          </p:cTn>
                        </p:par>
                        <p:par>
                          <p:cTn id="55" fill="hold">
                            <p:stCondLst>
                              <p:cond delay="2100"/>
                            </p:stCondLst>
                            <p:childTnLst>
                              <p:par>
                                <p:cTn id="56" presetID="14" presetClass="entr" presetSubtype="10" fill="hold" nodeType="after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randombar(horizontal)">
                                      <p:cBhvr>
                                        <p:cTn id="58" dur="500"/>
                                        <p:tgtEl>
                                          <p:spTgt spid="29"/>
                                        </p:tgtEl>
                                      </p:cBhvr>
                                    </p:animEffect>
                                  </p:childTnLst>
                                </p:cTn>
                              </p:par>
                              <p:par>
                                <p:cTn id="59" presetID="22" presetClass="entr" presetSubtype="8" fill="hold" grpId="0" nodeType="withEffect">
                                  <p:stCondLst>
                                    <p:cond delay="500"/>
                                  </p:stCondLst>
                                  <p:childTnLst>
                                    <p:set>
                                      <p:cBhvr>
                                        <p:cTn id="60" dur="1" fill="hold">
                                          <p:stCondLst>
                                            <p:cond delay="0"/>
                                          </p:stCondLst>
                                        </p:cTn>
                                        <p:tgtEl>
                                          <p:spTgt spid="2">
                                            <p:txEl>
                                              <p:pRg st="2" end="2"/>
                                            </p:txEl>
                                          </p:spTgt>
                                        </p:tgtEl>
                                        <p:attrNameLst>
                                          <p:attrName>style.visibility</p:attrName>
                                        </p:attrNameLst>
                                      </p:cBhvr>
                                      <p:to>
                                        <p:strVal val="visible"/>
                                      </p:to>
                                    </p:set>
                                    <p:animEffect transition="in" filter="wipe(left)">
                                      <p:cBhvr>
                                        <p:cTn id="61" dur="500"/>
                                        <p:tgtEl>
                                          <p:spTgt spid="2">
                                            <p:txEl>
                                              <p:pRg st="2" end="2"/>
                                            </p:txEl>
                                          </p:spTgt>
                                        </p:tgtEl>
                                      </p:cBhvr>
                                    </p:animEffect>
                                  </p:childTnLst>
                                </p:cTn>
                              </p:par>
                            </p:childTnLst>
                          </p:cTn>
                        </p:par>
                        <p:par>
                          <p:cTn id="62" fill="hold">
                            <p:stCondLst>
                              <p:cond delay="3100"/>
                            </p:stCondLst>
                            <p:childTnLst>
                              <p:par>
                                <p:cTn id="63" presetID="14" presetClass="entr" presetSubtype="10"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randombar(horizontal)">
                                      <p:cBhvr>
                                        <p:cTn id="65" dur="500"/>
                                        <p:tgtEl>
                                          <p:spTgt spid="21"/>
                                        </p:tgtEl>
                                      </p:cBhvr>
                                    </p:animEffect>
                                  </p:childTnLst>
                                </p:cTn>
                              </p:par>
                              <p:par>
                                <p:cTn id="66" presetID="22" presetClass="entr" presetSubtype="8" fill="hold" grpId="0" nodeType="withEffect">
                                  <p:stCondLst>
                                    <p:cond delay="60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par>
                          <p:cTn id="69" fill="hold">
                            <p:stCondLst>
                              <p:cond delay="4200"/>
                            </p:stCondLst>
                            <p:childTnLst>
                              <p:par>
                                <p:cTn id="70" presetID="14" presetClass="entr" presetSubtype="10" fill="hold" nodeType="after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randombar(horizontal)">
                                      <p:cBhvr>
                                        <p:cTn id="72" dur="500"/>
                                        <p:tgtEl>
                                          <p:spTgt spid="13"/>
                                        </p:tgtEl>
                                      </p:cBhvr>
                                    </p:animEffect>
                                  </p:childTnLst>
                                </p:cTn>
                              </p:par>
                              <p:par>
                                <p:cTn id="73" presetID="22" presetClass="entr" presetSubtype="8" fill="hold" grpId="0" nodeType="withEffect">
                                  <p:stCondLst>
                                    <p:cond delay="600"/>
                                  </p:stCondLst>
                                  <p:childTnLst>
                                    <p:set>
                                      <p:cBhvr>
                                        <p:cTn id="74" dur="1" fill="hold">
                                          <p:stCondLst>
                                            <p:cond delay="0"/>
                                          </p:stCondLst>
                                        </p:cTn>
                                        <p:tgtEl>
                                          <p:spTgt spid="2">
                                            <p:txEl>
                                              <p:pRg st="4" end="4"/>
                                            </p:txEl>
                                          </p:spTgt>
                                        </p:tgtEl>
                                        <p:attrNameLst>
                                          <p:attrName>style.visibility</p:attrName>
                                        </p:attrNameLst>
                                      </p:cBhvr>
                                      <p:to>
                                        <p:strVal val="visible"/>
                                      </p:to>
                                    </p:set>
                                    <p:animEffect transition="in" filter="wipe(left)">
                                      <p:cBhvr>
                                        <p:cTn id="7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38FA46D2-6867-43BC-8047-61922993D66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19662" y="1545064"/>
            <a:ext cx="4172338" cy="2704292"/>
          </a:xfrm>
          <a:prstGeom prst="rect">
            <a:avLst/>
          </a:prstGeom>
        </p:spPr>
      </p:pic>
      <p:sp>
        <p:nvSpPr>
          <p:cNvPr id="10" name="Rectángulo 9">
            <a:extLst>
              <a:ext uri="{FF2B5EF4-FFF2-40B4-BE49-F238E27FC236}">
                <a16:creationId xmlns:a16="http://schemas.microsoft.com/office/drawing/2014/main" xmlns="" id="{50B11641-AFD0-4F40-B33C-8399AA3969D4}"/>
              </a:ext>
            </a:extLst>
          </p:cNvPr>
          <p:cNvSpPr/>
          <p:nvPr/>
        </p:nvSpPr>
        <p:spPr>
          <a:xfrm>
            <a:off x="192832" y="791000"/>
            <a:ext cx="10420740" cy="104868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xmlns="" id="{4BFB4EE0-68F6-4B2C-8B91-BAF63AFB53C6}"/>
              </a:ext>
            </a:extLst>
          </p:cNvPr>
          <p:cNvSpPr txBox="1"/>
          <p:nvPr/>
        </p:nvSpPr>
        <p:spPr>
          <a:xfrm>
            <a:off x="3880757" y="69594"/>
            <a:ext cx="4430486" cy="769441"/>
          </a:xfrm>
          <a:prstGeom prst="rect">
            <a:avLst/>
          </a:prstGeom>
          <a:noFill/>
        </p:spPr>
        <p:txBody>
          <a:bodyPr wrap="square">
            <a:spAutoFit/>
          </a:bodyPr>
          <a:lstStyle/>
          <a:p>
            <a:pPr algn="dist"/>
            <a:r>
              <a:rPr lang="ja-JP" altLang="en-U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主のみ</a:t>
            </a:r>
            <a:endParaRPr lang="es-E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5" name="CuadroTexto 4">
            <a:extLst>
              <a:ext uri="{FF2B5EF4-FFF2-40B4-BE49-F238E27FC236}">
                <a16:creationId xmlns:a16="http://schemas.microsoft.com/office/drawing/2014/main" xmlns="" id="{D07FA044-06D9-4029-974A-80824EA76D3B}"/>
              </a:ext>
            </a:extLst>
          </p:cNvPr>
          <p:cNvSpPr txBox="1"/>
          <p:nvPr/>
        </p:nvSpPr>
        <p:spPr>
          <a:xfrm>
            <a:off x="303244" y="877695"/>
            <a:ext cx="10199915" cy="923330"/>
          </a:xfrm>
          <a:prstGeom prst="rect">
            <a:avLst/>
          </a:prstGeom>
          <a:noFill/>
        </p:spPr>
        <p:txBody>
          <a:bodyPr wrap="square">
            <a:spAutoFit/>
            <a:scene3d>
              <a:camera prst="orthographicFront"/>
              <a:lightRig rig="threePt" dir="t"/>
            </a:scene3d>
            <a:sp3d extrusionH="57150">
              <a:bevelT w="38100" h="38100"/>
            </a:sp3d>
          </a:bodyPr>
          <a:lstStyle/>
          <a:p>
            <a:r>
              <a:rPr lang="ja-JP" altLang="en-US" b="1" dirty="0">
                <a:solidFill>
                  <a:srgbClr val="4B6B9A"/>
                </a:solidFill>
                <a:latin typeface="Comic Sans MS" panose="030F0702030302020204" pitchFamily="66" charset="0"/>
              </a:rPr>
              <a:t>あなたはわが内臓をつくり、わが母の胎内でわたしを組み立てられました。わたしはあなたをほめたたえます。あなたは恐るべく、くすしき方だからです。あなたのみわざはくすしく、あなたは最もよくわたしを知っておられます。</a:t>
            </a:r>
            <a:r>
              <a:rPr lang="es-ES" b="1" dirty="0">
                <a:solidFill>
                  <a:srgbClr val="4B6B9A"/>
                </a:solidFill>
                <a:latin typeface="Comic Sans MS" panose="030F0702030302020204" pitchFamily="66" charset="0"/>
              </a:rPr>
              <a:t> </a:t>
            </a:r>
            <a:r>
              <a:rPr lang="ja-JP" altLang="en-US" b="1" dirty="0">
                <a:solidFill>
                  <a:srgbClr val="4B6B9A"/>
                </a:solidFill>
                <a:latin typeface="Comic Sans MS" panose="030F0702030302020204" pitchFamily="66" charset="0"/>
              </a:rPr>
              <a:t>　</a:t>
            </a:r>
            <a:r>
              <a:rPr lang="ja-JP" altLang="en-US" sz="1600" b="1" dirty="0">
                <a:solidFill>
                  <a:srgbClr val="4B6B9A"/>
                </a:solidFill>
                <a:latin typeface="Comic Sans MS" panose="030F0702030302020204" pitchFamily="66" charset="0"/>
              </a:rPr>
              <a:t>詩　篇　</a:t>
            </a:r>
            <a:r>
              <a:rPr lang="es-ES" sz="1600" b="1" dirty="0">
                <a:solidFill>
                  <a:srgbClr val="4B6B9A"/>
                </a:solidFill>
                <a:latin typeface="Comic Sans MS" panose="030F0702030302020204" pitchFamily="66" charset="0"/>
              </a:rPr>
              <a:t> 139:13-14</a:t>
            </a:r>
            <a:endParaRPr lang="es-ES" b="1" dirty="0">
              <a:solidFill>
                <a:srgbClr val="4B6B9A"/>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C7219744-0537-415C-9CA0-99DCB639AA5C}"/>
              </a:ext>
            </a:extLst>
          </p:cNvPr>
          <p:cNvSpPr txBox="1"/>
          <p:nvPr/>
        </p:nvSpPr>
        <p:spPr>
          <a:xfrm>
            <a:off x="214605" y="2187883"/>
            <a:ext cx="7987781" cy="1938992"/>
          </a:xfrm>
          <a:prstGeom prst="rect">
            <a:avLst/>
          </a:prstGeom>
          <a:noFill/>
        </p:spPr>
        <p:txBody>
          <a:bodyPr wrap="square" rtlCol="0">
            <a:spAutoFit/>
          </a:bodyPr>
          <a:lstStyle/>
          <a:p>
            <a:pPr>
              <a:spcBef>
                <a:spcPts val="600"/>
              </a:spcBef>
            </a:pPr>
            <a:r>
              <a:rPr lang="ja-JP" altLang="en-US" sz="2000" b="1" dirty="0">
                <a:effectLst>
                  <a:outerShdw blurRad="38100" dist="38100" dir="2700000" algn="tl">
                    <a:srgbClr val="000000">
                      <a:alpha val="43137"/>
                    </a:srgbClr>
                  </a:outerShdw>
                </a:effectLst>
              </a:rPr>
              <a:t>神がどのようにして遺伝学や受胎の過程で生命がどのように育まれるのかを研究すると、神の優しい愛の不思議が見えてきます。例えば、胎児が母親の心臓の近くで育つようにと決められ、母親は自分の中で赤ちゃんがどのように成長していくのかを見ることができるようになりました。（これらのことを考える時に神様が創造されたと考えないようにするには難しいのではないでしょうか？）</a:t>
            </a:r>
            <a:endParaRPr lang="en-US" sz="2000" b="1" dirty="0">
              <a:effectLst>
                <a:outerShdw blurRad="38100" dist="38100" dir="2700000" algn="tl">
                  <a:srgbClr val="000000">
                    <a:alpha val="43137"/>
                  </a:srgbClr>
                </a:outerShdw>
              </a:effectLst>
            </a:endParaRPr>
          </a:p>
        </p:txBody>
      </p:sp>
      <p:pic>
        <p:nvPicPr>
          <p:cNvPr id="7" name="Imagen 6">
            <a:extLst>
              <a:ext uri="{FF2B5EF4-FFF2-40B4-BE49-F238E27FC236}">
                <a16:creationId xmlns:a16="http://schemas.microsoft.com/office/drawing/2014/main" xmlns="" id="{6642D8E6-4031-416E-867B-4CFD09897C3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7737" y="4150649"/>
            <a:ext cx="3879669" cy="2824633"/>
          </a:xfrm>
          <a:prstGeom prst="rect">
            <a:avLst/>
          </a:prstGeom>
          <a:solidFill>
            <a:srgbClr val="FFFFFF">
              <a:shade val="85000"/>
            </a:srgbClr>
          </a:solidFill>
          <a:ln w="101600" cap="sq">
            <a:solidFill>
              <a:schemeClr val="accent3">
                <a:lumMod val="60000"/>
                <a:lumOff val="40000"/>
              </a:schemeClr>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9" name="CuadroTexto 8">
            <a:extLst>
              <a:ext uri="{FF2B5EF4-FFF2-40B4-BE49-F238E27FC236}">
                <a16:creationId xmlns:a16="http://schemas.microsoft.com/office/drawing/2014/main" xmlns="" id="{CB772BEC-5F06-4B95-B152-92527B615BA0}"/>
              </a:ext>
            </a:extLst>
          </p:cNvPr>
          <p:cNvSpPr txBox="1"/>
          <p:nvPr/>
        </p:nvSpPr>
        <p:spPr>
          <a:xfrm>
            <a:off x="4680857" y="4794202"/>
            <a:ext cx="7043058" cy="1400383"/>
          </a:xfrm>
          <a:prstGeom prst="rect">
            <a:avLst/>
          </a:prstGeom>
          <a:noFill/>
        </p:spPr>
        <p:txBody>
          <a:bodyPr wrap="square">
            <a:spAutoFit/>
          </a:bodyPr>
          <a:lstStyle/>
          <a:p>
            <a:pPr>
              <a:spcBef>
                <a:spcPts val="600"/>
              </a:spcBef>
            </a:pPr>
            <a:r>
              <a:rPr lang="ja-JP" altLang="en-US" sz="2000" b="1" dirty="0">
                <a:solidFill>
                  <a:schemeClr val="bg1"/>
                </a:solidFill>
                <a:effectLst>
                  <a:glow rad="228600">
                    <a:schemeClr val="accent4">
                      <a:satMod val="175000"/>
                      <a:alpha val="40000"/>
                    </a:schemeClr>
                  </a:glow>
                  <a:outerShdw blurRad="38100" dist="38100" dir="2700000" algn="tl">
                    <a:srgbClr val="000000">
                      <a:alpha val="43137"/>
                    </a:srgbClr>
                  </a:outerShdw>
                </a:effectLst>
              </a:rPr>
              <a:t>神が確立した自然の法則を知れば知るほど、私たちは神の知恵をほめたたえなければならない理由が増えていきます</a:t>
            </a:r>
            <a:r>
              <a:rPr lang="ja-JP" altLang="en-US" sz="2000" b="1" dirty="0" smtClean="0">
                <a:solidFill>
                  <a:schemeClr val="bg1"/>
                </a:solidFill>
                <a:effectLst>
                  <a:glow rad="228600">
                    <a:schemeClr val="accent4">
                      <a:satMod val="175000"/>
                      <a:alpha val="40000"/>
                    </a:schemeClr>
                  </a:glow>
                  <a:outerShdw blurRad="38100" dist="38100" dir="2700000" algn="tl">
                    <a:srgbClr val="000000">
                      <a:alpha val="43137"/>
                    </a:srgbClr>
                  </a:outerShdw>
                </a:effectLst>
              </a:rPr>
              <a:t>。</a:t>
            </a:r>
            <a:endParaRPr lang="en-US" altLang="ja-JP" sz="2000" b="1" dirty="0" smtClean="0">
              <a:solidFill>
                <a:schemeClr val="bg1"/>
              </a:solidFill>
              <a:effectLst>
                <a:glow rad="228600">
                  <a:schemeClr val="accent4">
                    <a:satMod val="175000"/>
                    <a:alpha val="40000"/>
                  </a:schemeClr>
                </a:glow>
                <a:outerShdw blurRad="38100" dist="38100" dir="2700000" algn="tl">
                  <a:srgbClr val="000000">
                    <a:alpha val="43137"/>
                  </a:srgbClr>
                </a:outerShdw>
              </a:effectLst>
            </a:endParaRPr>
          </a:p>
          <a:p>
            <a:pPr>
              <a:spcBef>
                <a:spcPts val="600"/>
              </a:spcBef>
            </a:pPr>
            <a:r>
              <a:rPr lang="ja-JP" altLang="en-US" sz="2000" b="1" dirty="0" smtClean="0">
                <a:solidFill>
                  <a:schemeClr val="bg1"/>
                </a:solidFill>
                <a:effectLst>
                  <a:glow rad="228600">
                    <a:schemeClr val="accent4">
                      <a:satMod val="175000"/>
                      <a:alpha val="40000"/>
                    </a:schemeClr>
                  </a:glow>
                  <a:outerShdw blurRad="38100" dist="38100" dir="2700000" algn="tl">
                    <a:srgbClr val="000000">
                      <a:alpha val="43137"/>
                    </a:srgbClr>
                  </a:outerShdw>
                </a:effectLst>
              </a:rPr>
              <a:t>パウロ</a:t>
            </a:r>
            <a:r>
              <a:rPr lang="ja-JP" altLang="en-US" sz="2000" b="1" dirty="0">
                <a:solidFill>
                  <a:schemeClr val="bg1"/>
                </a:solidFill>
                <a:effectLst>
                  <a:glow rad="228600">
                    <a:schemeClr val="accent4">
                      <a:satMod val="175000"/>
                      <a:alpha val="40000"/>
                    </a:schemeClr>
                  </a:glow>
                  <a:outerShdw blurRad="38100" dist="38100" dir="2700000" algn="tl">
                    <a:srgbClr val="000000">
                      <a:alpha val="43137"/>
                    </a:srgbClr>
                  </a:outerShdw>
                </a:effectLst>
              </a:rPr>
              <a:t>が言ったように、自然を学んだ後に神の存在を否定することは「言い訳の余地がない」のです（ローマ</a:t>
            </a:r>
            <a:r>
              <a:rPr lang="en-US" altLang="ja-JP" sz="2000" b="1" dirty="0">
                <a:solidFill>
                  <a:schemeClr val="bg1"/>
                </a:solidFill>
                <a:effectLst>
                  <a:glow rad="228600">
                    <a:schemeClr val="accent4">
                      <a:satMod val="175000"/>
                      <a:alpha val="40000"/>
                    </a:schemeClr>
                  </a:glow>
                  <a:outerShdw blurRad="38100" dist="38100" dir="2700000" algn="tl">
                    <a:srgbClr val="000000">
                      <a:alpha val="43137"/>
                    </a:srgbClr>
                  </a:outerShdw>
                </a:effectLst>
              </a:rPr>
              <a:t>1:20</a:t>
            </a:r>
            <a:r>
              <a:rPr lang="ja-JP" altLang="en-US" sz="2000" b="1" dirty="0">
                <a:solidFill>
                  <a:schemeClr val="bg1"/>
                </a:solidFill>
                <a:effectLst>
                  <a:glow rad="228600">
                    <a:schemeClr val="accent4">
                      <a:satMod val="175000"/>
                      <a:alpha val="40000"/>
                    </a:schemeClr>
                  </a:glow>
                  <a:outerShdw blurRad="38100" dist="38100" dir="2700000" algn="tl">
                    <a:srgbClr val="000000">
                      <a:alpha val="43137"/>
                    </a:srgbClr>
                  </a:outerShdw>
                </a:effectLst>
              </a:rPr>
              <a:t>）。</a:t>
            </a:r>
            <a:endParaRPr lang="es-ES" sz="2000" b="1" dirty="0">
              <a:solidFill>
                <a:schemeClr val="bg1"/>
              </a:solidFill>
              <a:effectLst>
                <a:glow rad="228600">
                  <a:schemeClr val="accent4">
                    <a:satMod val="175000"/>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83151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14" presetClass="entr" presetSubtype="1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ppt_x</p:attrName>
                                        </p:attrNameLst>
                                      </p:cBhvr>
                                      <p:tavLst>
                                        <p:tav tm="0">
                                          <p:val>
                                            <p:strVal val="#ppt_x"/>
                                          </p:val>
                                        </p:tav>
                                        <p:tav tm="100000">
                                          <p:val>
                                            <p:strVal val="#ppt_x"/>
                                          </p:val>
                                        </p:tav>
                                      </p:tavLst>
                                    </p:anim>
                                    <p:anim calcmode="lin" valueType="num">
                                      <p:cBhvr>
                                        <p:cTn id="33" dur="500" fill="hold"/>
                                        <p:tgtEl>
                                          <p:spTgt spid="7"/>
                                        </p:tgtEl>
                                        <p:attrNameLst>
                                          <p:attrName>ppt_y</p:attrName>
                                        </p:attrNameLst>
                                      </p:cBhvr>
                                      <p:tavLst>
                                        <p:tav tm="0">
                                          <p:val>
                                            <p:strVal val="#ppt_y+#ppt_h/2"/>
                                          </p:val>
                                        </p:tav>
                                        <p:tav tm="100000">
                                          <p:val>
                                            <p:strVal val="#ppt_y"/>
                                          </p:val>
                                        </p:tav>
                                      </p:tavLst>
                                    </p:anim>
                                    <p:anim calcmode="lin" valueType="num">
                                      <p:cBhvr>
                                        <p:cTn id="34" dur="500" fill="hold"/>
                                        <p:tgtEl>
                                          <p:spTgt spid="7"/>
                                        </p:tgtEl>
                                        <p:attrNameLst>
                                          <p:attrName>ppt_w</p:attrName>
                                        </p:attrNameLst>
                                      </p:cBhvr>
                                      <p:tavLst>
                                        <p:tav tm="0">
                                          <p:val>
                                            <p:strVal val="#ppt_w"/>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wipe(left)">
                                      <p:cBhvr>
                                        <p:cTn id="39" dur="500"/>
                                        <p:tgtEl>
                                          <p:spTgt spid="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9">
                                            <p:txEl>
                                              <p:pRg st="1" end="1"/>
                                            </p:txEl>
                                          </p:spTgt>
                                        </p:tgtEl>
                                        <p:attrNameLst>
                                          <p:attrName>style.visibility</p:attrName>
                                        </p:attrNameLst>
                                      </p:cBhvr>
                                      <p:to>
                                        <p:strVal val="visible"/>
                                      </p:to>
                                    </p:set>
                                    <p:animEffect transition="in" filter="wipe(left)">
                                      <p:cBhvr>
                                        <p:cTn id="44"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5" grpId="0"/>
      <p:bldP spid="6" grpId="0"/>
      <p:bldP spid="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a:stretch>
            <a:fillRect t="-4000"/>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11837614-90F6-4AE5-B004-B95564AE70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75554" y="1772199"/>
            <a:ext cx="4516906" cy="3003743"/>
          </a:xfrm>
          <a:prstGeom prst="ellipse">
            <a:avLst/>
          </a:prstGeom>
          <a:ln>
            <a:noFill/>
          </a:ln>
          <a:effectLst>
            <a:softEdge rad="112500"/>
          </a:effectLst>
        </p:spPr>
      </p:pic>
      <p:sp>
        <p:nvSpPr>
          <p:cNvPr id="3" name="CuadroTexto 2">
            <a:extLst>
              <a:ext uri="{FF2B5EF4-FFF2-40B4-BE49-F238E27FC236}">
                <a16:creationId xmlns:a16="http://schemas.microsoft.com/office/drawing/2014/main" xmlns="" id="{71624CCA-4634-48EE-86F0-6F2D3432BFFB}"/>
              </a:ext>
            </a:extLst>
          </p:cNvPr>
          <p:cNvSpPr txBox="1"/>
          <p:nvPr/>
        </p:nvSpPr>
        <p:spPr>
          <a:xfrm>
            <a:off x="3428850" y="258246"/>
            <a:ext cx="4707687" cy="707886"/>
          </a:xfrm>
          <a:prstGeom prst="rect">
            <a:avLst/>
          </a:prstGeom>
          <a:noFill/>
        </p:spPr>
        <p:txBody>
          <a:bodyPr wrap="square">
            <a:spAutoFit/>
          </a:bodyPr>
          <a:lstStyle/>
          <a:p>
            <a:pPr algn="dist"/>
            <a:r>
              <a:rPr lang="ja-JP" altLang="en-US" sz="4000" b="1" dirty="0">
                <a:ln w="19050">
                  <a:solidFill>
                    <a:schemeClr val="accent5"/>
                  </a:solidFill>
                  <a:prstDash val="solid"/>
                </a:ln>
                <a:solidFill>
                  <a:schemeClr val="accent3">
                    <a:lumMod val="20000"/>
                    <a:lumOff val="80000"/>
                  </a:schemeClr>
                </a:solidFill>
                <a:effectLst>
                  <a:outerShdw blurRad="38100" dist="22860" dir="5400000" algn="tl" rotWithShape="0">
                    <a:srgbClr val="000000">
                      <a:alpha val="30000"/>
                    </a:srgbClr>
                  </a:outerShdw>
                </a:effectLst>
              </a:rPr>
              <a:t>聖なる輝き</a:t>
            </a:r>
            <a:endParaRPr lang="es-ES" sz="4000" b="1" dirty="0">
              <a:ln w="19050">
                <a:solidFill>
                  <a:schemeClr val="accent5"/>
                </a:solidFill>
                <a:prstDash val="solid"/>
              </a:ln>
              <a:solidFill>
                <a:schemeClr val="accent3">
                  <a:lumMod val="20000"/>
                  <a:lumOff val="80000"/>
                </a:schemeClr>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xmlns="" id="{366C9210-AD07-4658-BC1A-1F4DCD7B11CC}"/>
              </a:ext>
            </a:extLst>
          </p:cNvPr>
          <p:cNvSpPr txBox="1"/>
          <p:nvPr/>
        </p:nvSpPr>
        <p:spPr>
          <a:xfrm>
            <a:off x="-87086" y="1114986"/>
            <a:ext cx="9786257" cy="461665"/>
          </a:xfrm>
          <a:prstGeom prst="rect">
            <a:avLst/>
          </a:prstGeom>
          <a:noFill/>
        </p:spPr>
        <p:txBody>
          <a:bodyPr wrap="square">
            <a:spAutoFit/>
          </a:bodyPr>
          <a:lstStyle/>
          <a:p>
            <a:pPr algn="ctr"/>
            <a:r>
              <a:rPr lang="ja-JP" altLang="en-US" sz="2400" b="1" dirty="0">
                <a:solidFill>
                  <a:srgbClr val="FFFFBD"/>
                </a:solidFill>
                <a:effectLst>
                  <a:glow rad="127000">
                    <a:srgbClr val="A112A5"/>
                  </a:glow>
                  <a:outerShdw blurRad="38100" dist="38100" dir="2700000" algn="tl">
                    <a:srgbClr val="000000">
                      <a:alpha val="43137"/>
                    </a:srgbClr>
                  </a:outerShdw>
                </a:effectLst>
                <a:latin typeface="Comic Sans MS" panose="030F0702030302020204" pitchFamily="66" charset="0"/>
              </a:rPr>
              <a:t>神のなされることは皆その時にかなって美しい。　　</a:t>
            </a:r>
            <a:r>
              <a:rPr lang="ja-JP" altLang="en-US" sz="1600" b="1" dirty="0">
                <a:solidFill>
                  <a:srgbClr val="FFFFBD"/>
                </a:solidFill>
                <a:effectLst>
                  <a:glow rad="127000">
                    <a:srgbClr val="A112A5"/>
                  </a:glow>
                </a:effectLst>
                <a:latin typeface="Comic Sans MS" panose="030F0702030302020204" pitchFamily="66" charset="0"/>
              </a:rPr>
              <a:t>伝道の書</a:t>
            </a:r>
            <a:r>
              <a:rPr lang="es-ES" sz="1600" b="1" dirty="0">
                <a:solidFill>
                  <a:srgbClr val="FFFFBD"/>
                </a:solidFill>
                <a:effectLst>
                  <a:glow rad="127000">
                    <a:srgbClr val="A112A5"/>
                  </a:glow>
                </a:effectLst>
                <a:latin typeface="Comic Sans MS" panose="030F0702030302020204" pitchFamily="66" charset="0"/>
              </a:rPr>
              <a:t> 3:11</a:t>
            </a:r>
          </a:p>
        </p:txBody>
      </p:sp>
      <p:sp>
        <p:nvSpPr>
          <p:cNvPr id="6" name="CuadroTexto 5">
            <a:extLst>
              <a:ext uri="{FF2B5EF4-FFF2-40B4-BE49-F238E27FC236}">
                <a16:creationId xmlns:a16="http://schemas.microsoft.com/office/drawing/2014/main" xmlns="" id="{D41B1E63-3C2C-4CCE-8D5B-8B7D2AEC0756}"/>
              </a:ext>
            </a:extLst>
          </p:cNvPr>
          <p:cNvSpPr txBox="1"/>
          <p:nvPr/>
        </p:nvSpPr>
        <p:spPr>
          <a:xfrm>
            <a:off x="325304" y="1611507"/>
            <a:ext cx="7050250" cy="2246769"/>
          </a:xfrm>
          <a:prstGeom prst="rect">
            <a:avLst/>
          </a:prstGeom>
          <a:noFill/>
        </p:spPr>
        <p:txBody>
          <a:bodyPr wrap="square" rtlCol="0">
            <a:spAutoFit/>
          </a:bodyPr>
          <a:lstStyle/>
          <a:p>
            <a:pPr>
              <a:lnSpc>
                <a:spcPts val="2400"/>
              </a:lnSpc>
            </a:pPr>
            <a:r>
              <a:rPr lang="ja-JP" altLang="en-US" sz="2000" b="1" dirty="0"/>
              <a:t>罪は何千年も前に世界に入りました。しかし、私たちは今でも自然の中に美しさを見出すことができます。雪の結晶の対称性のように、ミクロの世界でさえも</a:t>
            </a:r>
            <a:r>
              <a:rPr lang="ja-JP" altLang="en-US" sz="2000" b="1" dirty="0" smtClean="0"/>
              <a:t>。</a:t>
            </a:r>
            <a:endParaRPr lang="en-US" altLang="ja-JP" sz="2000" b="1" dirty="0" smtClean="0"/>
          </a:p>
          <a:p>
            <a:pPr>
              <a:lnSpc>
                <a:spcPts val="2400"/>
              </a:lnSpc>
            </a:pPr>
            <a:r>
              <a:rPr lang="ja-JP" altLang="en-US" sz="2000" b="1" dirty="0" smtClean="0"/>
              <a:t>神</a:t>
            </a:r>
            <a:r>
              <a:rPr lang="ja-JP" altLang="en-US" sz="2000" b="1" dirty="0"/>
              <a:t>は美の源です。肉体的な美しさと霊的な美しさを愛しておられます。改心された人格の美しさを大切にされ、「聖なる装いをして主を拝め</a:t>
            </a:r>
            <a:r>
              <a:rPr lang="ja-JP" altLang="en-US" sz="2000" b="1" dirty="0" smtClean="0"/>
              <a:t>、全地</a:t>
            </a:r>
            <a:r>
              <a:rPr lang="ja-JP" altLang="en-US" sz="2000" b="1" dirty="0"/>
              <a:t>よ、そのみ前におののけ。」と求めておられます。</a:t>
            </a:r>
            <a:r>
              <a:rPr lang="ja-JP" altLang="en-US" sz="2400" b="1" dirty="0"/>
              <a:t>　</a:t>
            </a:r>
            <a:r>
              <a:rPr lang="ja-JP" altLang="en-US" sz="2000" b="1" dirty="0"/>
              <a:t>詩篇　</a:t>
            </a:r>
            <a:r>
              <a:rPr lang="en-US" altLang="ja-JP" sz="2000" b="1" dirty="0"/>
              <a:t>96:9</a:t>
            </a:r>
            <a:endParaRPr lang="es-ES" sz="2000" b="1" dirty="0"/>
          </a:p>
        </p:txBody>
      </p:sp>
      <p:pic>
        <p:nvPicPr>
          <p:cNvPr id="2" name="Imagen 1">
            <a:extLst>
              <a:ext uri="{FF2B5EF4-FFF2-40B4-BE49-F238E27FC236}">
                <a16:creationId xmlns:a16="http://schemas.microsoft.com/office/drawing/2014/main" xmlns="" id="{1BDC423E-0184-48CD-B514-CD6C9BC2A6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12299" y="162070"/>
            <a:ext cx="2459101" cy="1765729"/>
          </a:xfrm>
          <a:prstGeom prst="rect">
            <a:avLst/>
          </a:prstGeom>
          <a:ln w="38100" cap="sq">
            <a:solidFill>
              <a:schemeClr val="accent3">
                <a:lumMod val="20000"/>
                <a:lumOff val="80000"/>
              </a:schemeClr>
            </a:solidFill>
            <a:prstDash val="solid"/>
            <a:miter lim="800000"/>
          </a:ln>
          <a:effectLst>
            <a:outerShdw blurRad="50800" dist="38100" dir="2700000" algn="tl" rotWithShape="0">
              <a:srgbClr val="000000">
                <a:alpha val="43000"/>
              </a:srgbClr>
            </a:outerShdw>
          </a:effectLst>
        </p:spPr>
      </p:pic>
      <p:pic>
        <p:nvPicPr>
          <p:cNvPr id="9" name="Imagen 8">
            <a:extLst>
              <a:ext uri="{FF2B5EF4-FFF2-40B4-BE49-F238E27FC236}">
                <a16:creationId xmlns:a16="http://schemas.microsoft.com/office/drawing/2014/main" xmlns="" id="{DD2EA0D4-DDC4-461E-9FD6-42EA6B4C4FA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2"/>
          <a:stretch/>
        </p:blipFill>
        <p:spPr>
          <a:xfrm>
            <a:off x="150223" y="4095860"/>
            <a:ext cx="2231992" cy="2597824"/>
          </a:xfrm>
          <a:prstGeom prst="rect">
            <a:avLst/>
          </a:prstGeom>
          <a:ln w="38100" cap="sq">
            <a:solidFill>
              <a:schemeClr val="accent2">
                <a:lumMod val="20000"/>
                <a:lumOff val="80000"/>
              </a:schemeClr>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a16="http://schemas.microsoft.com/office/drawing/2014/main" xmlns="" id="{218E2457-F417-438C-8678-0CBCF5EAB88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740145" y="4095860"/>
            <a:ext cx="1741714" cy="879566"/>
          </a:xfrm>
          <a:prstGeom prst="snip2DiagRect">
            <a:avLst>
              <a:gd name="adj1" fmla="val 13121"/>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xmlns="" id="{4F3CE97B-3F5C-40A4-A427-0D3CF7795AE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557993" y="5114170"/>
            <a:ext cx="2106019" cy="1579514"/>
          </a:xfrm>
          <a:prstGeom prst="snip2DiagRect">
            <a:avLst>
              <a:gd name="adj1" fmla="val 21358"/>
              <a:gd name="adj2" fmla="val 18353"/>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xmlns="" id="{99CE987C-F8EB-4C5F-8D99-26CE513B7348}"/>
              </a:ext>
            </a:extLst>
          </p:cNvPr>
          <p:cNvSpPr txBox="1"/>
          <p:nvPr/>
        </p:nvSpPr>
        <p:spPr>
          <a:xfrm>
            <a:off x="4880150" y="4751574"/>
            <a:ext cx="6953702" cy="2015936"/>
          </a:xfrm>
          <a:prstGeom prst="rect">
            <a:avLst/>
          </a:prstGeom>
          <a:noFill/>
        </p:spPr>
        <p:txBody>
          <a:bodyPr wrap="square">
            <a:spAutoFit/>
          </a:bodyPr>
          <a:lstStyle/>
          <a:p>
            <a:pPr>
              <a:spcBef>
                <a:spcPts val="600"/>
              </a:spcBef>
            </a:pPr>
            <a:r>
              <a:rPr lang="ja-JP" altLang="en-US" sz="2000" b="1" dirty="0"/>
              <a:t>とはいえ、美しいものがすべて良いものでもありません。ソロモンは、罪深い人々について警告しています。</a:t>
            </a:r>
            <a:r>
              <a:rPr lang="en-US" altLang="ja-JP" sz="2000" b="1" dirty="0"/>
              <a:t>“</a:t>
            </a:r>
            <a:r>
              <a:rPr lang="ja-JP" altLang="en-US" sz="2000" b="1" dirty="0"/>
              <a:t>心の中で彼女の美しさを欲しがってはいけない」と</a:t>
            </a:r>
            <a:r>
              <a:rPr lang="ja-JP" altLang="en-US" sz="2000" b="1" dirty="0" smtClean="0"/>
              <a:t>。</a:t>
            </a:r>
            <a:endParaRPr lang="en-US" altLang="ja-JP" sz="2000" b="1" dirty="0" smtClean="0"/>
          </a:p>
          <a:p>
            <a:pPr>
              <a:spcBef>
                <a:spcPts val="600"/>
              </a:spcBef>
            </a:pPr>
            <a:r>
              <a:rPr lang="ja-JP" altLang="en-US" sz="2000" b="1" dirty="0" smtClean="0"/>
              <a:t>エバ</a:t>
            </a:r>
            <a:r>
              <a:rPr lang="ja-JP" altLang="en-US" sz="2000" b="1" dirty="0"/>
              <a:t>はこのことを、厳しい道のりで学びました。目に心地よい」「望ましい」ものがすべて良いものではありません（創世記</a:t>
            </a:r>
            <a:r>
              <a:rPr lang="en-US" altLang="ja-JP" sz="2000" b="1" dirty="0"/>
              <a:t>3:6</a:t>
            </a:r>
            <a:r>
              <a:rPr lang="ja-JP" altLang="en-US" sz="2000" b="1" dirty="0"/>
              <a:t>）。</a:t>
            </a:r>
            <a:endParaRPr lang="en-US" sz="2000" b="1" dirty="0"/>
          </a:p>
        </p:txBody>
      </p:sp>
    </p:spTree>
    <p:extLst>
      <p:ext uri="{BB962C8B-B14F-4D97-AF65-F5344CB8AC3E}">
        <p14:creationId xmlns:p14="http://schemas.microsoft.com/office/powerpoint/2010/main" val="58645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8"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8)">
                                      <p:cBhvr>
                                        <p:cTn id="21" dur="1000"/>
                                        <p:tgtEl>
                                          <p:spTgt spid="7"/>
                                        </p:tgtEl>
                                      </p:cBhvr>
                                    </p:animEffect>
                                  </p:childTnLst>
                                </p:cTn>
                              </p:par>
                              <p:par>
                                <p:cTn id="22" presetID="2" presetClass="entr" presetSubtype="12"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0-#ppt_w/2"/>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wipe(left)">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3"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1+#ppt_w/2"/>
                                          </p:val>
                                        </p:tav>
                                        <p:tav tm="100000">
                                          <p:val>
                                            <p:strVal val="#ppt_x"/>
                                          </p:val>
                                        </p:tav>
                                      </p:tavLst>
                                    </p:anim>
                                    <p:anim calcmode="lin" valueType="num">
                                      <p:cBhvr additive="base">
                                        <p:cTn id="35" dur="500" fill="hold"/>
                                        <p:tgtEl>
                                          <p:spTgt spid="9"/>
                                        </p:tgtEl>
                                        <p:attrNameLst>
                                          <p:attrName>ppt_y</p:attrName>
                                        </p:attrNameLst>
                                      </p:cBhvr>
                                      <p:tavLst>
                                        <p:tav tm="0">
                                          <p:val>
                                            <p:strVal val="0-#ppt_h/2"/>
                                          </p:val>
                                        </p:tav>
                                        <p:tav tm="100000">
                                          <p:val>
                                            <p:strVal val="#ppt_y"/>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wipe(left)">
                                      <p:cBhvr>
                                        <p:cTn id="39" dur="500"/>
                                        <p:tgtEl>
                                          <p:spTgt spid="6">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5"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7" dur="1000" fill="hold"/>
                                        <p:tgtEl>
                                          <p:spTgt spid="11"/>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11"/>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12">
                                            <p:txEl>
                                              <p:pRg st="0" end="0"/>
                                            </p:txEl>
                                          </p:spTgt>
                                        </p:tgtEl>
                                        <p:attrNameLst>
                                          <p:attrName>style.visibility</p:attrName>
                                        </p:attrNameLst>
                                      </p:cBhvr>
                                      <p:to>
                                        <p:strVal val="visible"/>
                                      </p:to>
                                    </p:set>
                                    <p:animEffect transition="in" filter="wipe(left)">
                                      <p:cBhvr>
                                        <p:cTn id="55" dur="500"/>
                                        <p:tgtEl>
                                          <p:spTgt spid="12">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5" presetClass="entr" presetSubtype="0"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61"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62"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63" dur="1000" fill="hold"/>
                                        <p:tgtEl>
                                          <p:spTgt spid="15"/>
                                        </p:tgtEl>
                                        <p:attrNameLst>
                                          <p:attrName>ppt_h</p:attrName>
                                        </p:attrNameLst>
                                      </p:cBhvr>
                                      <p:tavLst>
                                        <p:tav tm="0">
                                          <p:val>
                                            <p:strVal val="#ppt_h"/>
                                          </p:val>
                                        </p:tav>
                                        <p:tav tm="100000">
                                          <p:val>
                                            <p:strVal val="#ppt_h"/>
                                          </p:val>
                                        </p:tav>
                                      </p:tavLst>
                                    </p:anim>
                                    <p:anim calcmode="lin" valueType="num">
                                      <p:cBhvr>
                                        <p:cTn id="64"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65"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66"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67" dur="1000" decel="50000">
                                          <p:stCondLst>
                                            <p:cond delay="0"/>
                                          </p:stCondLst>
                                        </p:cTn>
                                        <p:tgtEl>
                                          <p:spTgt spid="15"/>
                                        </p:tgtEl>
                                      </p:cBhvr>
                                    </p:animEffect>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12">
                                            <p:txEl>
                                              <p:pRg st="1" end="1"/>
                                            </p:txEl>
                                          </p:spTgt>
                                        </p:tgtEl>
                                        <p:attrNameLst>
                                          <p:attrName>style.visibility</p:attrName>
                                        </p:attrNameLst>
                                      </p:cBhvr>
                                      <p:to>
                                        <p:strVal val="visible"/>
                                      </p:to>
                                    </p:set>
                                    <p:animEffect transition="in" filter="wipe(left)">
                                      <p:cBhvr>
                                        <p:cTn id="71"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DA4A063-4719-4291-979B-0C14D73D085D}"/>
              </a:ext>
            </a:extLst>
          </p:cNvPr>
          <p:cNvSpPr txBox="1"/>
          <p:nvPr/>
        </p:nvSpPr>
        <p:spPr>
          <a:xfrm>
            <a:off x="2740313" y="1780585"/>
            <a:ext cx="8915532" cy="4401205"/>
          </a:xfrm>
          <a:prstGeom prst="rect">
            <a:avLst/>
          </a:prstGeom>
          <a:noFill/>
        </p:spPr>
        <p:txBody>
          <a:bodyPr wrap="square">
            <a:spAutoFit/>
          </a:bodyPr>
          <a:lstStyle/>
          <a:p>
            <a:pPr>
              <a:spcBef>
                <a:spcPts val="600"/>
              </a:spcBef>
            </a:pPr>
            <a:r>
              <a:rPr lang="ja-JP" altLang="en-US" sz="4000" b="1" dirty="0">
                <a:effectLst>
                  <a:outerShdw blurRad="38100" dist="38100" dir="2700000" algn="tl">
                    <a:srgbClr val="000000">
                      <a:alpha val="43137"/>
                    </a:srgbClr>
                  </a:outerShdw>
                </a:effectLst>
                <a:latin typeface="Cooper Black" panose="0208090404030B020404" pitchFamily="18" charset="0"/>
              </a:rPr>
              <a:t>「海に真珠を、岩の間に紫水晶とカンラン石を造られた方は、美しいものを愛する方です。天に昇る太陽は、ご自身が造られたすべてのものの光と生命であるご自身の表しております。地を飾り、天を照らすすべての輝きと美しさは、神を語るものです。」</a:t>
            </a:r>
            <a:endParaRPr lang="es-ES" sz="4000" b="1" dirty="0">
              <a:effectLst>
                <a:outerShdw blurRad="38100" dist="38100" dir="2700000" algn="tl">
                  <a:srgbClr val="000000">
                    <a:alpha val="43137"/>
                  </a:srgbClr>
                </a:outerShdw>
              </a:effectLst>
              <a:latin typeface="Cooper Black" panose="0208090404030B020404" pitchFamily="18" charset="0"/>
            </a:endParaRPr>
          </a:p>
        </p:txBody>
      </p:sp>
      <p:sp>
        <p:nvSpPr>
          <p:cNvPr id="4" name="CuadroTexto 3">
            <a:extLst>
              <a:ext uri="{FF2B5EF4-FFF2-40B4-BE49-F238E27FC236}">
                <a16:creationId xmlns:a16="http://schemas.microsoft.com/office/drawing/2014/main" xmlns="" id="{A80A09B6-CCFE-4163-8487-DF2D20855D89}"/>
              </a:ext>
            </a:extLst>
          </p:cNvPr>
          <p:cNvSpPr txBox="1"/>
          <p:nvPr/>
        </p:nvSpPr>
        <p:spPr>
          <a:xfrm>
            <a:off x="5928713" y="6296298"/>
            <a:ext cx="4575676" cy="369332"/>
          </a:xfrm>
          <a:prstGeom prst="rect">
            <a:avLst/>
          </a:prstGeom>
          <a:noFill/>
        </p:spPr>
        <p:txBody>
          <a:bodyPr wrap="none" rtlCol="0">
            <a:spAutoFit/>
          </a:bodyPr>
          <a:lstStyle/>
          <a:p>
            <a:pPr algn="r"/>
            <a:r>
              <a:rPr lang="en-US" b="1" dirty="0"/>
              <a:t>E.G.</a:t>
            </a:r>
            <a:r>
              <a:rPr lang="ja-JP" altLang="en-US" b="1" dirty="0"/>
              <a:t>ホワイト著</a:t>
            </a:r>
            <a:r>
              <a:rPr lang="en-US" b="1" dirty="0"/>
              <a:t>. (My Life Today, June 20)</a:t>
            </a:r>
            <a:r>
              <a:rPr lang="ja-JP" altLang="en-US" b="1" dirty="0"/>
              <a:t>英文</a:t>
            </a:r>
            <a:endParaRPr lang="es-ES" b="1" dirty="0"/>
          </a:p>
        </p:txBody>
      </p:sp>
    </p:spTree>
    <p:extLst>
      <p:ext uri="{BB962C8B-B14F-4D97-AF65-F5344CB8AC3E}">
        <p14:creationId xmlns:p14="http://schemas.microsoft.com/office/powerpoint/2010/main" val="150751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0E06B867-FE67-4273-8998-F201A12E70C9}"/>
              </a:ext>
            </a:extLst>
          </p:cNvPr>
          <p:cNvSpPr txBox="1"/>
          <p:nvPr/>
        </p:nvSpPr>
        <p:spPr>
          <a:xfrm>
            <a:off x="2517803" y="103308"/>
            <a:ext cx="7156389" cy="769441"/>
          </a:xfrm>
          <a:prstGeom prst="rect">
            <a:avLst/>
          </a:prstGeom>
          <a:noFill/>
        </p:spPr>
        <p:txBody>
          <a:bodyPr wrap="square">
            <a:spAutoFit/>
          </a:bodyPr>
          <a:lstStyle/>
          <a:p>
            <a:pPr algn="dist"/>
            <a:r>
              <a:rPr lang="ja-JP" alt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間違った専門家の答え</a:t>
            </a:r>
            <a:endParaRPr lang="es-E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5" name="CuadroTexto 4">
            <a:extLst>
              <a:ext uri="{FF2B5EF4-FFF2-40B4-BE49-F238E27FC236}">
                <a16:creationId xmlns:a16="http://schemas.microsoft.com/office/drawing/2014/main" xmlns="" id="{5AAB9301-66D5-4B4E-8E8F-4A346EC0D52F}"/>
              </a:ext>
            </a:extLst>
          </p:cNvPr>
          <p:cNvSpPr txBox="1"/>
          <p:nvPr/>
        </p:nvSpPr>
        <p:spPr>
          <a:xfrm>
            <a:off x="686716" y="836255"/>
            <a:ext cx="10818565" cy="707886"/>
          </a:xfrm>
          <a:prstGeom prst="rect">
            <a:avLst/>
          </a:prstGeom>
          <a:noFill/>
        </p:spPr>
        <p:txBody>
          <a:bodyPr wrap="square">
            <a:spAutoFit/>
          </a:bodyPr>
          <a:lstStyle/>
          <a:p>
            <a:r>
              <a:rPr lang="ja-JP" altLang="en-US" sz="2000" b="1" dirty="0">
                <a:solidFill>
                  <a:schemeClr val="bg1"/>
                </a:solidFill>
                <a:effectLst>
                  <a:outerShdw blurRad="38100" dist="38100" dir="2700000" algn="tl">
                    <a:srgbClr val="000000">
                      <a:alpha val="43137"/>
                    </a:srgbClr>
                  </a:outerShdw>
                </a:effectLst>
                <a:latin typeface="Comic Sans MS" panose="030F0702030302020204" pitchFamily="66" charset="0"/>
              </a:rPr>
              <a:t>テモテよ。あなたにゆだねられていることを守りなさい。そして、俗悪なむだ話と、偽りの「知識」による反対論とを避けなさい。　</a:t>
            </a:r>
            <a:r>
              <a:rPr lang="es-ES" sz="2000"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s-ES" b="1" dirty="0">
                <a:solidFill>
                  <a:schemeClr val="bg1"/>
                </a:solidFill>
                <a:effectLst>
                  <a:outerShdw blurRad="38100" dist="38100" dir="2700000" algn="tl">
                    <a:srgbClr val="000000">
                      <a:alpha val="43137"/>
                    </a:srgbClr>
                  </a:outerShdw>
                </a:effectLst>
                <a:latin typeface="Comic Sans MS" panose="030F0702030302020204" pitchFamily="66" charset="0"/>
              </a:rPr>
              <a:t>1 </a:t>
            </a:r>
            <a:r>
              <a:rPr lang="ja-JP" altLang="en-US" b="1" dirty="0">
                <a:solidFill>
                  <a:schemeClr val="bg1"/>
                </a:solidFill>
                <a:effectLst>
                  <a:outerShdw blurRad="38100" dist="38100" dir="2700000" algn="tl">
                    <a:srgbClr val="000000">
                      <a:alpha val="43137"/>
                    </a:srgbClr>
                  </a:outerShdw>
                </a:effectLst>
                <a:latin typeface="Comic Sans MS" panose="030F0702030302020204" pitchFamily="66" charset="0"/>
              </a:rPr>
              <a:t>テモテ</a:t>
            </a:r>
            <a:r>
              <a:rPr lang="es-ES" b="1" dirty="0">
                <a:solidFill>
                  <a:schemeClr val="bg1"/>
                </a:solidFill>
                <a:effectLst>
                  <a:outerShdw blurRad="38100" dist="38100" dir="2700000" algn="tl">
                    <a:srgbClr val="000000">
                      <a:alpha val="43137"/>
                    </a:srgbClr>
                  </a:outerShdw>
                </a:effectLst>
                <a:latin typeface="Comic Sans MS" panose="030F0702030302020204" pitchFamily="66" charset="0"/>
              </a:rPr>
              <a:t> 6:20</a:t>
            </a:r>
            <a:endParaRPr lang="es-ES" sz="2000"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xmlns="" id="{E4AB5D48-1AF3-48E2-87D5-88658D3D8A22}"/>
              </a:ext>
            </a:extLst>
          </p:cNvPr>
          <p:cNvSpPr txBox="1"/>
          <p:nvPr/>
        </p:nvSpPr>
        <p:spPr>
          <a:xfrm>
            <a:off x="1823302" y="2171593"/>
            <a:ext cx="7926532" cy="707886"/>
          </a:xfrm>
          <a:prstGeom prst="rect">
            <a:avLst/>
          </a:prstGeom>
          <a:noFill/>
        </p:spPr>
        <p:txBody>
          <a:bodyPr wrap="square" rtlCol="0">
            <a:spAutoFit/>
          </a:bodyPr>
          <a:lstStyle/>
          <a:p>
            <a:pPr>
              <a:spcBef>
                <a:spcPts val="600"/>
              </a:spcBef>
            </a:pPr>
            <a:r>
              <a:rPr lang="ja-JP" altLang="en-US" sz="2000" b="1" dirty="0">
                <a:effectLst>
                  <a:outerShdw blurRad="38100" dist="38100" dir="2700000" algn="tl">
                    <a:srgbClr val="000000">
                      <a:alpha val="43137"/>
                    </a:srgbClr>
                  </a:outerShdw>
                </a:effectLst>
                <a:latin typeface="+mn-ea"/>
              </a:rPr>
              <a:t>罪深い人間には生来の悪があるため、科学や芸術は邪悪な目的のために頻繁に利用されてきました。</a:t>
            </a:r>
            <a:endParaRPr lang="es-ES" sz="2000" b="1" dirty="0">
              <a:effectLst>
                <a:outerShdw blurRad="38100" dist="38100" dir="2700000" algn="tl">
                  <a:srgbClr val="000000">
                    <a:alpha val="43137"/>
                  </a:srgbClr>
                </a:outerShdw>
              </a:effectLst>
              <a:latin typeface="+mn-ea"/>
            </a:endParaRPr>
          </a:p>
        </p:txBody>
      </p:sp>
      <p:pic>
        <p:nvPicPr>
          <p:cNvPr id="2" name="Imagen 1">
            <a:extLst>
              <a:ext uri="{FF2B5EF4-FFF2-40B4-BE49-F238E27FC236}">
                <a16:creationId xmlns:a16="http://schemas.microsoft.com/office/drawing/2014/main" xmlns="" id="{E73A1D98-8535-43AB-A0E3-E631DE8D87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61956" y="1384836"/>
            <a:ext cx="2030895" cy="15231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Imagen 3">
            <a:extLst>
              <a:ext uri="{FF2B5EF4-FFF2-40B4-BE49-F238E27FC236}">
                <a16:creationId xmlns:a16="http://schemas.microsoft.com/office/drawing/2014/main" xmlns="" id="{2F72207B-47B1-4E35-BDC6-4558D7DFAC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36385" y="3095349"/>
            <a:ext cx="2856466" cy="2013292"/>
          </a:xfrm>
          <a:prstGeom prst="roundRect">
            <a:avLst>
              <a:gd name="adj" fmla="val 4167"/>
            </a:avLst>
          </a:prstGeom>
          <a:solidFill>
            <a:srgbClr val="FFFFFF"/>
          </a:solidFill>
          <a:ln w="76200" cap="sq">
            <a:solidFill>
              <a:schemeClr val="bg1">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8" name="Imagen 7">
            <a:extLst>
              <a:ext uri="{FF2B5EF4-FFF2-40B4-BE49-F238E27FC236}">
                <a16:creationId xmlns:a16="http://schemas.microsoft.com/office/drawing/2014/main" xmlns="" id="{313D987F-919C-4FA4-AABE-2D2FF6CBC8B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6622" y="5108641"/>
            <a:ext cx="3602786" cy="1487715"/>
          </a:xfrm>
          <a:prstGeom prst="rect">
            <a:avLst/>
          </a:prstGeom>
          <a:ln>
            <a:noFill/>
          </a:ln>
          <a:effectLst>
            <a:outerShdw blurRad="190500" algn="tl" rotWithShape="0">
              <a:srgbClr val="000000">
                <a:alpha val="70000"/>
              </a:srgbClr>
            </a:outerShdw>
          </a:effectLst>
        </p:spPr>
      </p:pic>
      <p:pic>
        <p:nvPicPr>
          <p:cNvPr id="9" name="Imagen 8">
            <a:extLst>
              <a:ext uri="{FF2B5EF4-FFF2-40B4-BE49-F238E27FC236}">
                <a16:creationId xmlns:a16="http://schemas.microsoft.com/office/drawing/2014/main" xmlns="" id="{AB42E14A-AFDF-4619-937C-FE1C22CE1D1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6622" y="2001952"/>
            <a:ext cx="1404558" cy="936714"/>
          </a:xfrm>
          <a:prstGeom prst="rect">
            <a:avLst/>
          </a:prstGeom>
          <a:ln w="38100" cap="sq">
            <a:solidFill>
              <a:schemeClr val="accent5">
                <a:lumMod val="50000"/>
              </a:schemeClr>
            </a:solidFill>
            <a:prstDash val="solid"/>
            <a:miter lim="800000"/>
          </a:ln>
          <a:effectLst>
            <a:outerShdw blurRad="50800" dist="38100" dir="2700000" algn="tl" rotWithShape="0">
              <a:srgbClr val="000000">
                <a:alpha val="43000"/>
              </a:srgbClr>
            </a:outerShdw>
          </a:effectLst>
        </p:spPr>
      </p:pic>
      <p:sp>
        <p:nvSpPr>
          <p:cNvPr id="11" name="CuadroTexto 10">
            <a:extLst>
              <a:ext uri="{FF2B5EF4-FFF2-40B4-BE49-F238E27FC236}">
                <a16:creationId xmlns:a16="http://schemas.microsoft.com/office/drawing/2014/main" xmlns="" id="{0E63E07D-C307-492F-9C5C-268E33A84936}"/>
              </a:ext>
            </a:extLst>
          </p:cNvPr>
          <p:cNvSpPr txBox="1"/>
          <p:nvPr/>
        </p:nvSpPr>
        <p:spPr>
          <a:xfrm>
            <a:off x="686716" y="3169573"/>
            <a:ext cx="8045815" cy="1708160"/>
          </a:xfrm>
          <a:prstGeom prst="rect">
            <a:avLst/>
          </a:prstGeom>
          <a:noFill/>
        </p:spPr>
        <p:txBody>
          <a:bodyPr wrap="square">
            <a:spAutoFit/>
          </a:bodyPr>
          <a:lstStyle/>
          <a:p>
            <a:pPr>
              <a:spcBef>
                <a:spcPts val="600"/>
              </a:spcBef>
            </a:pPr>
            <a:r>
              <a:rPr lang="ja-JP" altLang="en-US" sz="2000" b="1" dirty="0">
                <a:effectLst>
                  <a:outerShdw blurRad="38100" dist="38100" dir="2700000" algn="tl">
                    <a:srgbClr val="000000">
                      <a:alpha val="43137"/>
                    </a:srgbClr>
                  </a:outerShdw>
                </a:effectLst>
              </a:rPr>
              <a:t>私たちの生活を楽にする科学的発見もまた、戦争のような目的のために使用されてきました。絵画や写真、映画などの芸術は、欲や金欲、自己満足によって堕落してきました</a:t>
            </a:r>
            <a:r>
              <a:rPr lang="ja-JP" altLang="en-US" sz="2000" b="1" dirty="0" smtClean="0">
                <a:effectLst>
                  <a:outerShdw blurRad="38100" dist="38100" dir="2700000" algn="tl">
                    <a:srgbClr val="000000">
                      <a:alpha val="43137"/>
                    </a:srgbClr>
                  </a:outerShdw>
                </a:effectLst>
              </a:rPr>
              <a:t>。</a:t>
            </a:r>
            <a:endParaRPr lang="en-US" altLang="ja-JP" sz="2000" b="1" dirty="0" smtClean="0">
              <a:effectLst>
                <a:outerShdw blurRad="38100" dist="38100" dir="2700000" algn="tl">
                  <a:srgbClr val="000000">
                    <a:alpha val="43137"/>
                  </a:srgbClr>
                </a:outerShdw>
              </a:effectLst>
            </a:endParaRPr>
          </a:p>
          <a:p>
            <a:pPr>
              <a:spcBef>
                <a:spcPts val="600"/>
              </a:spcBef>
            </a:pPr>
            <a:r>
              <a:rPr lang="ja-JP" altLang="en-US" sz="2000" b="1" dirty="0" smtClean="0">
                <a:effectLst>
                  <a:outerShdw blurRad="38100" dist="38100" dir="2700000" algn="tl">
                    <a:srgbClr val="000000">
                      <a:alpha val="43137"/>
                    </a:srgbClr>
                  </a:outerShdw>
                </a:effectLst>
              </a:rPr>
              <a:t>一方</a:t>
            </a:r>
            <a:r>
              <a:rPr lang="ja-JP" altLang="en-US" sz="2000" b="1" dirty="0">
                <a:effectLst>
                  <a:outerShdw blurRad="38100" dist="38100" dir="2700000" algn="tl">
                    <a:srgbClr val="000000">
                      <a:alpha val="43137"/>
                    </a:srgbClr>
                  </a:outerShdw>
                </a:effectLst>
              </a:rPr>
              <a:t>で、科学は常に完全に正しいとは限りません。例えば、専門家は何年も前に地球が宇宙の中心であると信じておりました。</a:t>
            </a:r>
            <a:endParaRPr lang="es-ES" sz="2000" b="1" dirty="0">
              <a:effectLst>
                <a:outerShdw blurRad="38100" dist="38100" dir="2700000" algn="tl">
                  <a:srgbClr val="000000">
                    <a:alpha val="43137"/>
                  </a:srgbClr>
                </a:outerShdw>
              </a:effectLst>
            </a:endParaRPr>
          </a:p>
        </p:txBody>
      </p:sp>
      <p:sp>
        <p:nvSpPr>
          <p:cNvPr id="13" name="CuadroTexto 12">
            <a:extLst>
              <a:ext uri="{FF2B5EF4-FFF2-40B4-BE49-F238E27FC236}">
                <a16:creationId xmlns:a16="http://schemas.microsoft.com/office/drawing/2014/main" xmlns="" id="{AED8536C-5F8E-4443-B1E1-35AF25FF6495}"/>
              </a:ext>
            </a:extLst>
          </p:cNvPr>
          <p:cNvSpPr txBox="1"/>
          <p:nvPr/>
        </p:nvSpPr>
        <p:spPr>
          <a:xfrm>
            <a:off x="4138318" y="5324511"/>
            <a:ext cx="7754533" cy="1015663"/>
          </a:xfrm>
          <a:prstGeom prst="rect">
            <a:avLst/>
          </a:prstGeom>
          <a:noFill/>
        </p:spPr>
        <p:txBody>
          <a:bodyPr wrap="square">
            <a:spAutoFit/>
          </a:bodyPr>
          <a:lstStyle/>
          <a:p>
            <a:pPr>
              <a:spcBef>
                <a:spcPts val="600"/>
              </a:spcBef>
            </a:pPr>
            <a:r>
              <a:rPr lang="ja-JP" altLang="en-US" sz="2000" b="1" dirty="0">
                <a:effectLst>
                  <a:outerShdw blurRad="38100" dist="38100" dir="2700000" algn="tl">
                    <a:srgbClr val="000000">
                      <a:alpha val="43137"/>
                    </a:srgbClr>
                  </a:outerShdw>
                </a:effectLst>
                <a:latin typeface="+mn-ea"/>
              </a:rPr>
              <a:t>ですからパウロは、私たちの知識に疑いのない信仰を持つのではなく、「義、信心、信仰、愛、忍耐、柔和 」を追い求めるようにと警告しています。</a:t>
            </a:r>
            <a:r>
              <a:rPr lang="en-US" altLang="ja-JP" sz="2000" b="1" dirty="0">
                <a:effectLst>
                  <a:outerShdw blurRad="38100" dist="38100" dir="2700000" algn="tl">
                    <a:srgbClr val="000000">
                      <a:alpha val="43137"/>
                    </a:srgbClr>
                  </a:outerShdw>
                </a:effectLst>
                <a:latin typeface="+mn-ea"/>
              </a:rPr>
              <a:t>(1</a:t>
            </a:r>
            <a:r>
              <a:rPr lang="ja-JP" altLang="en-US" sz="2000" b="1" dirty="0">
                <a:effectLst>
                  <a:outerShdw blurRad="38100" dist="38100" dir="2700000" algn="tl">
                    <a:srgbClr val="000000">
                      <a:alpha val="43137"/>
                    </a:srgbClr>
                  </a:outerShdw>
                </a:effectLst>
                <a:latin typeface="+mn-ea"/>
              </a:rPr>
              <a:t>テモテ</a:t>
            </a:r>
            <a:r>
              <a:rPr lang="en-US" altLang="ja-JP" sz="2000" b="1" dirty="0">
                <a:effectLst>
                  <a:outerShdw blurRad="38100" dist="38100" dir="2700000" algn="tl">
                    <a:srgbClr val="000000">
                      <a:alpha val="43137"/>
                    </a:srgbClr>
                  </a:outerShdw>
                </a:effectLst>
                <a:latin typeface="+mn-ea"/>
              </a:rPr>
              <a:t>6:11)</a:t>
            </a:r>
            <a:endParaRPr lang="en-US" sz="2000" b="1" dirty="0">
              <a:effectLst>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58802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1000" fill="hold"/>
                                        <p:tgtEl>
                                          <p:spTgt spid="2"/>
                                        </p:tgtEl>
                                        <p:attrNameLst>
                                          <p:attrName>ppt_w</p:attrName>
                                        </p:attrNameLst>
                                      </p:cBhvr>
                                      <p:tavLst>
                                        <p:tav tm="0">
                                          <p:val>
                                            <p:fltVal val="0"/>
                                          </p:val>
                                        </p:tav>
                                        <p:tav tm="100000">
                                          <p:val>
                                            <p:strVal val="#ppt_w"/>
                                          </p:val>
                                        </p:tav>
                                      </p:tavLst>
                                    </p:anim>
                                    <p:anim calcmode="lin" valueType="num">
                                      <p:cBhvr>
                                        <p:cTn id="32" dur="1000" fill="hold"/>
                                        <p:tgtEl>
                                          <p:spTgt spid="2"/>
                                        </p:tgtEl>
                                        <p:attrNameLst>
                                          <p:attrName>ppt_h</p:attrName>
                                        </p:attrNameLst>
                                      </p:cBhvr>
                                      <p:tavLst>
                                        <p:tav tm="0">
                                          <p:val>
                                            <p:fltVal val="0"/>
                                          </p:val>
                                        </p:tav>
                                        <p:tav tm="100000">
                                          <p:val>
                                            <p:strVal val="#ppt_h"/>
                                          </p:val>
                                        </p:tav>
                                      </p:tavLst>
                                    </p:anim>
                                    <p:anim calcmode="lin" valueType="num">
                                      <p:cBhvr>
                                        <p:cTn id="33" dur="1000" fill="hold"/>
                                        <p:tgtEl>
                                          <p:spTgt spid="2"/>
                                        </p:tgtEl>
                                        <p:attrNameLst>
                                          <p:attrName>style.rotation</p:attrName>
                                        </p:attrNameLst>
                                      </p:cBhvr>
                                      <p:tavLst>
                                        <p:tav tm="0">
                                          <p:val>
                                            <p:fltVal val="90"/>
                                          </p:val>
                                        </p:tav>
                                        <p:tav tm="100000">
                                          <p:val>
                                            <p:fltVal val="0"/>
                                          </p:val>
                                        </p:tav>
                                      </p:tavLst>
                                    </p:anim>
                                    <p:animEffect transition="in" filter="fade">
                                      <p:cBhvr>
                                        <p:cTn id="34" dur="1000"/>
                                        <p:tgtEl>
                                          <p:spTgt spid="2"/>
                                        </p:tgtEl>
                                      </p:cBhvr>
                                    </p:animEffect>
                                  </p:childTnLst>
                                </p:cTn>
                              </p:par>
                            </p:childTnLst>
                          </p:cTn>
                        </p:par>
                        <p:par>
                          <p:cTn id="35" fill="hold">
                            <p:stCondLst>
                              <p:cond delay="1000"/>
                            </p:stCondLst>
                            <p:childTnLst>
                              <p:par>
                                <p:cTn id="36" presetID="53" presetClass="entr" presetSubtype="16"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95CEC8F6-4C10-493E-9BD6-C3B039A0572B}"/>
              </a:ext>
            </a:extLst>
          </p:cNvPr>
          <p:cNvSpPr txBox="1"/>
          <p:nvPr/>
        </p:nvSpPr>
        <p:spPr>
          <a:xfrm>
            <a:off x="3832100" y="211896"/>
            <a:ext cx="5170449" cy="830997"/>
          </a:xfrm>
          <a:prstGeom prst="rect">
            <a:avLst/>
          </a:prstGeom>
          <a:noFill/>
        </p:spPr>
        <p:txBody>
          <a:bodyPr wrap="square">
            <a:spAutoFit/>
          </a:bodyPr>
          <a:lstStyle/>
          <a:p>
            <a:pPr algn="dist"/>
            <a:r>
              <a:rPr lang="ja-JP" altLang="en-US" sz="4800" b="1" dirty="0">
                <a:ln w="6600">
                  <a:solidFill>
                    <a:srgbClr val="BF5D7C"/>
                  </a:solidFill>
                  <a:prstDash val="solid"/>
                </a:ln>
                <a:solidFill>
                  <a:srgbClr val="FFFFFF"/>
                </a:solidFill>
                <a:effectLst>
                  <a:outerShdw dist="38100" dir="2700000" algn="tl" rotWithShape="0">
                    <a:srgbClr val="BF5D7C"/>
                  </a:outerShdw>
                </a:effectLst>
              </a:rPr>
              <a:t>愚かさと知恵</a:t>
            </a:r>
            <a:endParaRPr lang="es-ES" sz="4800" b="1" dirty="0">
              <a:ln w="6600">
                <a:solidFill>
                  <a:srgbClr val="BF5D7C"/>
                </a:solidFill>
                <a:prstDash val="solid"/>
              </a:ln>
              <a:solidFill>
                <a:srgbClr val="FFFFFF"/>
              </a:solidFill>
              <a:effectLst>
                <a:outerShdw dist="38100" dir="2700000" algn="tl" rotWithShape="0">
                  <a:srgbClr val="BF5D7C"/>
                </a:outerShdw>
              </a:effectLst>
            </a:endParaRPr>
          </a:p>
        </p:txBody>
      </p:sp>
      <p:sp>
        <p:nvSpPr>
          <p:cNvPr id="5" name="CuadroTexto 4">
            <a:extLst>
              <a:ext uri="{FF2B5EF4-FFF2-40B4-BE49-F238E27FC236}">
                <a16:creationId xmlns:a16="http://schemas.microsoft.com/office/drawing/2014/main" xmlns="" id="{B47FF682-4D3F-4E1B-8BE7-5AE85DFA908E}"/>
              </a:ext>
            </a:extLst>
          </p:cNvPr>
          <p:cNvSpPr txBox="1"/>
          <p:nvPr/>
        </p:nvSpPr>
        <p:spPr>
          <a:xfrm>
            <a:off x="2391735" y="1126857"/>
            <a:ext cx="7617869" cy="984885"/>
          </a:xfrm>
          <a:prstGeom prst="rect">
            <a:avLst/>
          </a:prstGeom>
          <a:noFill/>
        </p:spPr>
        <p:txBody>
          <a:bodyPr wrap="square">
            <a:spAutoFit/>
          </a:bodyPr>
          <a:lstStyle/>
          <a:p>
            <a:pPr algn="ctr"/>
            <a:r>
              <a:rPr lang="ja-JP" altLang="en-US" sz="2000" b="1" dirty="0">
                <a:solidFill>
                  <a:schemeClr val="accent2">
                    <a:lumMod val="50000"/>
                  </a:schemeClr>
                </a:solidFill>
                <a:effectLst>
                  <a:outerShdw blurRad="38100" dist="38100" dir="2700000" algn="tl">
                    <a:srgbClr val="000000">
                      <a:alpha val="43137"/>
                    </a:srgbClr>
                  </a:outerShdw>
                </a:effectLst>
                <a:latin typeface="+mn-ea"/>
              </a:rPr>
              <a:t>だが、あなたがたは、更に大いなる賜物を得ようと熱心に努めなさい。そこで、わたしは最もすぐれた道をあなたがたに示そう。</a:t>
            </a:r>
            <a:endParaRPr lang="en-US" altLang="ja-JP" sz="2000" b="1" dirty="0">
              <a:solidFill>
                <a:schemeClr val="accent2">
                  <a:lumMod val="50000"/>
                </a:schemeClr>
              </a:solidFill>
              <a:effectLst>
                <a:outerShdw blurRad="38100" dist="38100" dir="2700000" algn="tl">
                  <a:srgbClr val="000000">
                    <a:alpha val="43137"/>
                  </a:srgbClr>
                </a:outerShdw>
              </a:effectLst>
              <a:latin typeface="+mn-ea"/>
            </a:endParaRPr>
          </a:p>
          <a:p>
            <a:pPr algn="ctr"/>
            <a:r>
              <a:rPr lang="ja-JP" altLang="en-US" sz="1600" b="1" dirty="0">
                <a:solidFill>
                  <a:schemeClr val="accent2">
                    <a:lumMod val="50000"/>
                  </a:schemeClr>
                </a:solidFill>
                <a:latin typeface="Comic Sans MS" panose="030F0702030302020204" pitchFamily="66" charset="0"/>
              </a:rPr>
              <a:t>　</a:t>
            </a:r>
            <a:r>
              <a:rPr lang="es-ES" b="1" dirty="0">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rPr>
              <a:t>1 </a:t>
            </a:r>
            <a:r>
              <a:rPr lang="ja-JP" altLang="en-US" b="1" dirty="0">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rPr>
              <a:t>コリント</a:t>
            </a:r>
            <a:r>
              <a:rPr lang="es-ES" b="1" dirty="0">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rPr>
              <a:t> 12:31</a:t>
            </a:r>
          </a:p>
        </p:txBody>
      </p:sp>
      <p:sp>
        <p:nvSpPr>
          <p:cNvPr id="6" name="CuadroTexto 5">
            <a:extLst>
              <a:ext uri="{FF2B5EF4-FFF2-40B4-BE49-F238E27FC236}">
                <a16:creationId xmlns:a16="http://schemas.microsoft.com/office/drawing/2014/main" xmlns="" id="{0B0B89A1-AA4A-4DFF-BE72-29E577970649}"/>
              </a:ext>
            </a:extLst>
          </p:cNvPr>
          <p:cNvSpPr txBox="1"/>
          <p:nvPr/>
        </p:nvSpPr>
        <p:spPr>
          <a:xfrm>
            <a:off x="2175079" y="2195706"/>
            <a:ext cx="8051180" cy="4385816"/>
          </a:xfrm>
          <a:prstGeom prst="rect">
            <a:avLst/>
          </a:prstGeom>
          <a:noFill/>
        </p:spPr>
        <p:txBody>
          <a:bodyPr wrap="square" rtlCol="0">
            <a:spAutoFit/>
          </a:bodyPr>
          <a:lstStyle/>
          <a:p>
            <a:pPr>
              <a:spcBef>
                <a:spcPts val="600"/>
              </a:spcBef>
            </a:pPr>
            <a:r>
              <a:rPr lang="ja-JP" altLang="en-US" sz="2400" b="1" dirty="0">
                <a:effectLst>
                  <a:outerShdw blurRad="38100" dist="38100" dir="2700000" algn="tl">
                    <a:srgbClr val="000000">
                      <a:alpha val="43137"/>
                    </a:srgbClr>
                  </a:outerShdw>
                </a:effectLst>
              </a:rPr>
              <a:t>芸術と科学を学んでいる学生は、その才能を生かして知識を身につけ、優れた学問を追求しています。知識と能力があるからこそ、私たちは芸術的な輝きや科学的な飛躍を遂げることができるのです。真の卓越性は，その知識を賢く使うことによって達成されるのです</a:t>
            </a:r>
            <a:r>
              <a:rPr lang="ja-JP" altLang="en-US" sz="2400" b="1" dirty="0" smtClean="0">
                <a:effectLst>
                  <a:outerShdw blurRad="38100" dist="38100" dir="2700000" algn="tl">
                    <a:srgbClr val="000000">
                      <a:alpha val="43137"/>
                    </a:srgbClr>
                  </a:outerShdw>
                </a:effectLst>
              </a:rPr>
              <a:t>。</a:t>
            </a:r>
            <a:endParaRPr lang="en-US" altLang="ja-JP" sz="2400" b="1" dirty="0" smtClean="0">
              <a:effectLst>
                <a:outerShdw blurRad="38100" dist="38100" dir="2700000" algn="tl">
                  <a:srgbClr val="000000">
                    <a:alpha val="43137"/>
                  </a:srgbClr>
                </a:outerShdw>
              </a:effectLst>
            </a:endParaRPr>
          </a:p>
          <a:p>
            <a:pPr>
              <a:spcBef>
                <a:spcPts val="600"/>
              </a:spcBef>
            </a:pPr>
            <a:r>
              <a:rPr lang="ja-JP" altLang="en-US" sz="2400" b="1" dirty="0" smtClean="0">
                <a:effectLst>
                  <a:outerShdw blurRad="38100" dist="38100" dir="2700000" algn="tl">
                    <a:srgbClr val="000000">
                      <a:alpha val="43137"/>
                    </a:srgbClr>
                  </a:outerShdw>
                </a:effectLst>
              </a:rPr>
              <a:t>そして</a:t>
            </a:r>
            <a:r>
              <a:rPr lang="ja-JP" altLang="en-US" sz="2400" b="1" dirty="0">
                <a:effectLst>
                  <a:outerShdw blurRad="38100" dist="38100" dir="2700000" algn="tl">
                    <a:srgbClr val="000000">
                      <a:alpha val="43137"/>
                    </a:srgbClr>
                  </a:outerShdw>
                </a:effectLst>
              </a:rPr>
              <a:t>、「主を恐れることは知識の始まりである」（箴言</a:t>
            </a:r>
            <a:r>
              <a:rPr lang="en-US" altLang="ja-JP" sz="2400" b="1" dirty="0">
                <a:effectLst>
                  <a:outerShdw blurRad="38100" dist="38100" dir="2700000" algn="tl">
                    <a:srgbClr val="000000">
                      <a:alpha val="43137"/>
                    </a:srgbClr>
                  </a:outerShdw>
                </a:effectLst>
              </a:rPr>
              <a:t>1:7</a:t>
            </a:r>
            <a:r>
              <a:rPr lang="ja-JP" altLang="en-US" sz="2400" b="1" dirty="0">
                <a:effectLst>
                  <a:outerShdw blurRad="38100" dist="38100" dir="2700000" algn="tl">
                    <a:srgbClr val="000000">
                      <a:alpha val="43137"/>
                    </a:srgbClr>
                  </a:outerShdw>
                </a:effectLst>
              </a:rPr>
              <a:t>）</a:t>
            </a:r>
            <a:r>
              <a:rPr lang="ja-JP" altLang="en-US" sz="2400" b="1" dirty="0" smtClean="0">
                <a:effectLst>
                  <a:outerShdw blurRad="38100" dist="38100" dir="2700000" algn="tl">
                    <a:srgbClr val="000000">
                      <a:alpha val="43137"/>
                    </a:srgbClr>
                  </a:outerShdw>
                </a:effectLst>
              </a:rPr>
              <a:t>。</a:t>
            </a:r>
            <a:endParaRPr lang="en-US" altLang="ja-JP" sz="2400" b="1" dirty="0" smtClean="0">
              <a:effectLst>
                <a:outerShdw blurRad="38100" dist="38100" dir="2700000" algn="tl">
                  <a:srgbClr val="000000">
                    <a:alpha val="43137"/>
                  </a:srgbClr>
                </a:outerShdw>
              </a:effectLst>
            </a:endParaRPr>
          </a:p>
          <a:p>
            <a:pPr>
              <a:spcBef>
                <a:spcPts val="600"/>
              </a:spcBef>
            </a:pPr>
            <a:r>
              <a:rPr lang="ja-JP" altLang="en-US" sz="2400" b="1" dirty="0" smtClean="0">
                <a:effectLst>
                  <a:outerShdw blurRad="38100" dist="38100" dir="2700000" algn="tl">
                    <a:srgbClr val="000000">
                      <a:alpha val="43137"/>
                    </a:srgbClr>
                  </a:outerShdw>
                </a:effectLst>
              </a:rPr>
              <a:t>神</a:t>
            </a:r>
            <a:r>
              <a:rPr lang="ja-JP" altLang="en-US" sz="2400" b="1" dirty="0">
                <a:effectLst>
                  <a:outerShdw blurRad="38100" dist="38100" dir="2700000" algn="tl">
                    <a:srgbClr val="000000">
                      <a:alpha val="43137"/>
                    </a:srgbClr>
                  </a:outerShdw>
                </a:effectLst>
              </a:rPr>
              <a:t>は私たちが知恵と知識と芸術性を得ることができるように、聖霊を与えてくださいます（出エジプト記</a:t>
            </a:r>
            <a:r>
              <a:rPr lang="en-US" altLang="ja-JP" sz="2400" b="1" dirty="0">
                <a:effectLst>
                  <a:outerShdw blurRad="38100" dist="38100" dir="2700000" algn="tl">
                    <a:srgbClr val="000000">
                      <a:alpha val="43137"/>
                    </a:srgbClr>
                  </a:outerShdw>
                </a:effectLst>
              </a:rPr>
              <a:t>35:31</a:t>
            </a:r>
            <a:r>
              <a:rPr lang="ja-JP" altLang="en-US" sz="2400" b="1" dirty="0">
                <a:effectLst>
                  <a:outerShdw blurRad="38100" dist="38100" dir="2700000" algn="tl">
                    <a:srgbClr val="000000">
                      <a:alpha val="43137"/>
                    </a:srgbClr>
                  </a:outerShdw>
                </a:effectLst>
              </a:rPr>
              <a:t>）</a:t>
            </a:r>
            <a:r>
              <a:rPr lang="ja-JP" altLang="en-US" sz="2400" b="1" dirty="0" smtClean="0">
                <a:effectLst>
                  <a:outerShdw blurRad="38100" dist="38100" dir="2700000" algn="tl">
                    <a:srgbClr val="000000">
                      <a:alpha val="43137"/>
                    </a:srgbClr>
                  </a:outerShdw>
                </a:effectLst>
              </a:rPr>
              <a:t>。</a:t>
            </a:r>
            <a:endParaRPr lang="en-US" altLang="ja-JP" sz="2400" b="1" dirty="0" smtClean="0">
              <a:effectLst>
                <a:outerShdw blurRad="38100" dist="38100" dir="2700000" algn="tl">
                  <a:srgbClr val="000000">
                    <a:alpha val="43137"/>
                  </a:srgbClr>
                </a:outerShdw>
              </a:effectLst>
            </a:endParaRPr>
          </a:p>
          <a:p>
            <a:pPr>
              <a:spcBef>
                <a:spcPts val="600"/>
              </a:spcBef>
            </a:pPr>
            <a:r>
              <a:rPr lang="ja-JP" altLang="en-US" sz="2400" b="1" dirty="0" smtClean="0">
                <a:effectLst>
                  <a:outerShdw blurRad="38100" dist="38100" dir="2700000" algn="tl">
                    <a:srgbClr val="000000">
                      <a:alpha val="43137"/>
                    </a:srgbClr>
                  </a:outerShdw>
                </a:effectLst>
              </a:rPr>
              <a:t>そう</a:t>
            </a:r>
            <a:r>
              <a:rPr lang="ja-JP" altLang="en-US" sz="2400" b="1" dirty="0">
                <a:effectLst>
                  <a:outerShdw blurRad="38100" dist="38100" dir="2700000" algn="tl">
                    <a:srgbClr val="000000">
                      <a:alpha val="43137"/>
                    </a:srgbClr>
                  </a:outerShdw>
                </a:effectLst>
              </a:rPr>
              <a:t>すれば、私たちは善と悪を区別し、科学的・芸術的な知識を正しく応用できるように</a:t>
            </a:r>
            <a:r>
              <a:rPr lang="ja-JP" altLang="en-US" sz="2400" b="1" dirty="0" smtClean="0">
                <a:effectLst>
                  <a:outerShdw blurRad="38100" dist="38100" dir="2700000" algn="tl">
                    <a:srgbClr val="000000">
                      <a:alpha val="43137"/>
                    </a:srgbClr>
                  </a:outerShdw>
                </a:effectLst>
              </a:rPr>
              <a:t>なります</a:t>
            </a:r>
            <a:r>
              <a:rPr lang="ja-JP" altLang="en-US" sz="2400" b="1" dirty="0">
                <a:effectLst>
                  <a:outerShdw blurRad="38100" dist="38100" dir="2700000" algn="tl">
                    <a:srgbClr val="000000">
                      <a:alpha val="43137"/>
                    </a:srgbClr>
                  </a:outerShdw>
                </a:effectLst>
              </a:rPr>
              <a:t>。</a:t>
            </a:r>
            <a:endParaRPr lang="es-ES" sz="2400" b="1" dirty="0">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xmlns="" id="{1DFBABFB-5B5E-4159-991C-620DEAF93F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47228" y="2802942"/>
            <a:ext cx="1494585" cy="1925888"/>
          </a:xfrm>
          <a:prstGeom prst="round2DiagRect">
            <a:avLst>
              <a:gd name="adj1" fmla="val 16667"/>
              <a:gd name="adj2" fmla="val 15149"/>
            </a:avLst>
          </a:prstGeom>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Imagen 7">
            <a:extLst>
              <a:ext uri="{FF2B5EF4-FFF2-40B4-BE49-F238E27FC236}">
                <a16:creationId xmlns:a16="http://schemas.microsoft.com/office/drawing/2014/main" xmlns="" id="{57029EF2-E288-4487-A5B8-161D9CA55E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6677" y="633473"/>
            <a:ext cx="1517270" cy="1940876"/>
          </a:xfrm>
          <a:prstGeom prst="round2DiagRect">
            <a:avLst>
              <a:gd name="adj1" fmla="val 16667"/>
              <a:gd name="adj2" fmla="val 0"/>
            </a:avLst>
          </a:prstGeom>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 name="Imagen 9">
            <a:extLst>
              <a:ext uri="{FF2B5EF4-FFF2-40B4-BE49-F238E27FC236}">
                <a16:creationId xmlns:a16="http://schemas.microsoft.com/office/drawing/2014/main" xmlns="" id="{A9D93151-0852-41DA-A7DA-6B961747FF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0187" y="4728830"/>
            <a:ext cx="1501591" cy="1925888"/>
          </a:xfrm>
          <a:prstGeom prst="round2DiagRect">
            <a:avLst>
              <a:gd name="adj1" fmla="val 0"/>
              <a:gd name="adj2" fmla="val 13919"/>
            </a:avLst>
          </a:prstGeom>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2" name="Imagen 11">
            <a:extLst>
              <a:ext uri="{FF2B5EF4-FFF2-40B4-BE49-F238E27FC236}">
                <a16:creationId xmlns:a16="http://schemas.microsoft.com/office/drawing/2014/main" xmlns="" id="{2770417F-86D8-469D-858F-C4BC947D26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0187" y="2698356"/>
            <a:ext cx="1505904" cy="1940877"/>
          </a:xfrm>
          <a:prstGeom prst="round2DiagRect">
            <a:avLst>
              <a:gd name="adj1" fmla="val 16667"/>
              <a:gd name="adj2" fmla="val 13879"/>
            </a:avLst>
          </a:prstGeom>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0" name="Imagen 19">
            <a:extLst>
              <a:ext uri="{FF2B5EF4-FFF2-40B4-BE49-F238E27FC236}">
                <a16:creationId xmlns:a16="http://schemas.microsoft.com/office/drawing/2014/main" xmlns="" id="{414C92FF-18FF-44B2-BC80-237B2E89D21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509063" y="4814547"/>
            <a:ext cx="1498746" cy="1940876"/>
          </a:xfrm>
          <a:prstGeom prst="round2DiagRect">
            <a:avLst>
              <a:gd name="adj1" fmla="val 0"/>
              <a:gd name="adj2" fmla="val 13364"/>
            </a:avLst>
          </a:prstGeom>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2" name="Imagen 21">
            <a:extLst>
              <a:ext uri="{FF2B5EF4-FFF2-40B4-BE49-F238E27FC236}">
                <a16:creationId xmlns:a16="http://schemas.microsoft.com/office/drawing/2014/main" xmlns="" id="{DF9F88E5-20F5-431A-ACA2-C379DA8FA5D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486611" y="745197"/>
            <a:ext cx="1455202" cy="1940875"/>
          </a:xfrm>
          <a:prstGeom prst="round2DiagRect">
            <a:avLst>
              <a:gd name="adj1" fmla="val 16667"/>
              <a:gd name="adj2" fmla="val 0"/>
            </a:avLst>
          </a:prstGeom>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34170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1000"/>
                                        <p:tgtEl>
                                          <p:spTgt spid="5"/>
                                        </p:tgtEl>
                                      </p:cBhvr>
                                    </p:animEffect>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25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25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50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50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
                                            <p:txEl>
                                              <p:pRg st="0" end="0"/>
                                            </p:txEl>
                                          </p:spTgt>
                                        </p:tgtEl>
                                        <p:attrNameLst>
                                          <p:attrName>style.visibility</p:attrName>
                                        </p:attrNameLst>
                                      </p:cBhvr>
                                      <p:to>
                                        <p:strVal val="visible"/>
                                      </p:to>
                                    </p:set>
                                    <p:animEffect transition="in" filter="wipe(left)">
                                      <p:cBhvr>
                                        <p:cTn id="52" dur="500"/>
                                        <p:tgtEl>
                                          <p:spTgt spid="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
                                            <p:txEl>
                                              <p:pRg st="1" end="1"/>
                                            </p:txEl>
                                          </p:spTgt>
                                        </p:tgtEl>
                                        <p:attrNameLst>
                                          <p:attrName>style.visibility</p:attrName>
                                        </p:attrNameLst>
                                      </p:cBhvr>
                                      <p:to>
                                        <p:strVal val="visible"/>
                                      </p:to>
                                    </p:set>
                                    <p:animEffect transition="in" filter="wipe(left)">
                                      <p:cBhvr>
                                        <p:cTn id="57" dur="500"/>
                                        <p:tgtEl>
                                          <p:spTgt spid="6">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
                                            <p:txEl>
                                              <p:pRg st="2" end="2"/>
                                            </p:txEl>
                                          </p:spTgt>
                                        </p:tgtEl>
                                        <p:attrNameLst>
                                          <p:attrName>style.visibility</p:attrName>
                                        </p:attrNameLst>
                                      </p:cBhvr>
                                      <p:to>
                                        <p:strVal val="visible"/>
                                      </p:to>
                                    </p:set>
                                    <p:animEffect transition="in" filter="wipe(left)">
                                      <p:cBhvr>
                                        <p:cTn id="62" dur="500"/>
                                        <p:tgtEl>
                                          <p:spTgt spid="6">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
                                            <p:txEl>
                                              <p:pRg st="3" end="3"/>
                                            </p:txEl>
                                          </p:spTgt>
                                        </p:tgtEl>
                                        <p:attrNameLst>
                                          <p:attrName>style.visibility</p:attrName>
                                        </p:attrNameLst>
                                      </p:cBhvr>
                                      <p:to>
                                        <p:strVal val="visible"/>
                                      </p:to>
                                    </p:set>
                                    <p:animEffect transition="in" filter="wipe(left)">
                                      <p:cBhvr>
                                        <p:cTn id="6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FA77448-7638-4CBD-B470-4D0D31AB87E6}"/>
              </a:ext>
            </a:extLst>
          </p:cNvPr>
          <p:cNvSpPr txBox="1"/>
          <p:nvPr/>
        </p:nvSpPr>
        <p:spPr>
          <a:xfrm>
            <a:off x="391111" y="89543"/>
            <a:ext cx="7092275" cy="707886"/>
          </a:xfrm>
          <a:prstGeom prst="rect">
            <a:avLst/>
          </a:prstGeom>
          <a:noFill/>
        </p:spPr>
        <p:txBody>
          <a:bodyPr wrap="square">
            <a:spAutoFit/>
          </a:bodyPr>
          <a:lstStyle/>
          <a:p>
            <a:pPr algn="ctr"/>
            <a:r>
              <a:rPr lang="ja-JP" altLang="en-US" sz="4000" b="1" dirty="0">
                <a:ln w="12700">
                  <a:solidFill>
                    <a:schemeClr val="tx1"/>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ヨブに答えられた主</a:t>
            </a:r>
            <a:endParaRPr lang="es-ES" sz="4000" b="1" dirty="0">
              <a:ln w="12700">
                <a:solidFill>
                  <a:schemeClr val="tx1"/>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xmlns="" id="{00B8C71E-A0B9-41DC-BB62-4E5CB5CFA36E}"/>
              </a:ext>
            </a:extLst>
          </p:cNvPr>
          <p:cNvSpPr txBox="1"/>
          <p:nvPr/>
        </p:nvSpPr>
        <p:spPr>
          <a:xfrm>
            <a:off x="391111" y="851352"/>
            <a:ext cx="7304682" cy="707886"/>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ja-JP" altLang="en-US" sz="2000" b="1" dirty="0">
                <a:solidFill>
                  <a:schemeClr val="bg1"/>
                </a:solidFill>
                <a:effectLst>
                  <a:outerShdw blurRad="38100" dist="38100" dir="2700000" algn="tl">
                    <a:srgbClr val="000000">
                      <a:alpha val="43137"/>
                    </a:srgbClr>
                  </a:outerShdw>
                </a:effectLst>
                <a:latin typeface="Comic Sans MS" panose="030F0702030302020204" pitchFamily="66" charset="0"/>
              </a:rPr>
              <a:t>わたしが地の基をすえた時、どこにいたか。</a:t>
            </a:r>
          </a:p>
          <a:p>
            <a:pPr algn="ctr"/>
            <a:r>
              <a:rPr lang="ja-JP" altLang="en-US" sz="2000" b="1" dirty="0">
                <a:solidFill>
                  <a:schemeClr val="bg1"/>
                </a:solidFill>
                <a:effectLst>
                  <a:outerShdw blurRad="38100" dist="38100" dir="2700000" algn="tl">
                    <a:srgbClr val="000000">
                      <a:alpha val="43137"/>
                    </a:srgbClr>
                  </a:outerShdw>
                </a:effectLst>
                <a:latin typeface="Comic Sans MS" panose="030F0702030302020204" pitchFamily="66" charset="0"/>
              </a:rPr>
              <a:t>もしあなたが知っているなら言え。　ヨブ</a:t>
            </a:r>
            <a:r>
              <a:rPr lang="es-ES" sz="2000" b="1" dirty="0">
                <a:solidFill>
                  <a:schemeClr val="bg1"/>
                </a:solidFill>
                <a:effectLst>
                  <a:outerShdw blurRad="38100" dist="38100" dir="2700000" algn="tl">
                    <a:srgbClr val="000000">
                      <a:alpha val="43137"/>
                    </a:srgbClr>
                  </a:outerShdw>
                </a:effectLst>
                <a:latin typeface="Comic Sans MS" panose="030F0702030302020204" pitchFamily="66" charset="0"/>
              </a:rPr>
              <a:t> 38:4</a:t>
            </a:r>
          </a:p>
        </p:txBody>
      </p:sp>
      <p:sp>
        <p:nvSpPr>
          <p:cNvPr id="6" name="CuadroTexto 5">
            <a:extLst>
              <a:ext uri="{FF2B5EF4-FFF2-40B4-BE49-F238E27FC236}">
                <a16:creationId xmlns:a16="http://schemas.microsoft.com/office/drawing/2014/main" xmlns="" id="{79D9AD6D-6DDA-4562-B015-F98ADD235E24}"/>
              </a:ext>
            </a:extLst>
          </p:cNvPr>
          <p:cNvSpPr txBox="1"/>
          <p:nvPr/>
        </p:nvSpPr>
        <p:spPr>
          <a:xfrm>
            <a:off x="3726924" y="1833013"/>
            <a:ext cx="5305466" cy="1631216"/>
          </a:xfrm>
          <a:prstGeom prst="rect">
            <a:avLst/>
          </a:prstGeom>
          <a:noFill/>
        </p:spPr>
        <p:txBody>
          <a:bodyPr wrap="square" rtlCol="0">
            <a:spAutoFit/>
          </a:bodyPr>
          <a:lstStyle/>
          <a:p>
            <a:pPr>
              <a:spcBef>
                <a:spcPts val="600"/>
              </a:spcBef>
            </a:pPr>
            <a:r>
              <a:rPr lang="ja-JP" altLang="en-US" sz="2000" b="1" dirty="0">
                <a:effectLst>
                  <a:outerShdw blurRad="38100" dist="38100" dir="2700000" algn="tl">
                    <a:srgbClr val="000000">
                      <a:alpha val="43137"/>
                    </a:srgbClr>
                  </a:outerShdw>
                </a:effectLst>
              </a:rPr>
              <a:t>現在の科学的な発見は、私たちと私たちの周りのすべてのものに知的なデザインがあることを示しています。これは、それを受け入れようとする人々にとって、神の創造的な御手の明確なしるしです。</a:t>
            </a:r>
            <a:endParaRPr lang="es-ES" sz="2000" b="1" dirty="0">
              <a:effectLst>
                <a:outerShdw blurRad="38100" dist="38100" dir="2700000" algn="tl">
                  <a:srgbClr val="000000">
                    <a:alpha val="43137"/>
                  </a:srgbClr>
                </a:outerShdw>
              </a:effectLst>
            </a:endParaRPr>
          </a:p>
        </p:txBody>
      </p:sp>
      <p:pic>
        <p:nvPicPr>
          <p:cNvPr id="2" name="Imagen 1">
            <a:extLst>
              <a:ext uri="{FF2B5EF4-FFF2-40B4-BE49-F238E27FC236}">
                <a16:creationId xmlns:a16="http://schemas.microsoft.com/office/drawing/2014/main" xmlns="" id="{D0F68A87-80CB-4336-A351-034C58F52E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3406" y="2098661"/>
            <a:ext cx="3666002" cy="2749501"/>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pic>
        <p:nvPicPr>
          <p:cNvPr id="4" name="Imagen 3">
            <a:extLst>
              <a:ext uri="{FF2B5EF4-FFF2-40B4-BE49-F238E27FC236}">
                <a16:creationId xmlns:a16="http://schemas.microsoft.com/office/drawing/2014/main" xmlns="" id="{84F81F1E-7C25-4E4C-BE71-F7128929C2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72054" y="3125968"/>
            <a:ext cx="1959226" cy="25995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xmlns="" id="{CF05F020-C9DA-4934-9C0C-12CBE5678E0D}"/>
              </a:ext>
            </a:extLst>
          </p:cNvPr>
          <p:cNvSpPr txBox="1"/>
          <p:nvPr/>
        </p:nvSpPr>
        <p:spPr>
          <a:xfrm>
            <a:off x="3726924" y="3639385"/>
            <a:ext cx="5745727" cy="1323439"/>
          </a:xfrm>
          <a:prstGeom prst="rect">
            <a:avLst/>
          </a:prstGeom>
          <a:noFill/>
        </p:spPr>
        <p:txBody>
          <a:bodyPr wrap="square">
            <a:spAutoFit/>
          </a:bodyPr>
          <a:lstStyle/>
          <a:p>
            <a:pPr>
              <a:spcBef>
                <a:spcPts val="600"/>
              </a:spcBef>
            </a:pPr>
            <a:r>
              <a:rPr lang="ja-JP" altLang="en-US" sz="2000" b="1" dirty="0">
                <a:effectLst>
                  <a:outerShdw blurRad="38100" dist="38100" dir="2700000" algn="tl">
                    <a:srgbClr val="000000">
                      <a:alpha val="43137"/>
                    </a:srgbClr>
                  </a:outerShdw>
                </a:effectLst>
              </a:rPr>
              <a:t>しかし、現在の科学哲学では、神の存在は否定されています。そのため、多くの科学者は、自然の美しい傑作は偶然に作られたものだと考えています。</a:t>
            </a:r>
            <a:endParaRPr lang="es-ES" sz="2000" b="1" dirty="0">
              <a:effectLst>
                <a:outerShdw blurRad="38100" dist="38100" dir="2700000" algn="tl">
                  <a:srgbClr val="000000">
                    <a:alpha val="43137"/>
                  </a:srgbClr>
                </a:outerShdw>
              </a:effectLst>
            </a:endParaRPr>
          </a:p>
        </p:txBody>
      </p:sp>
      <p:pic>
        <p:nvPicPr>
          <p:cNvPr id="12" name="Imagen 11">
            <a:extLst>
              <a:ext uri="{FF2B5EF4-FFF2-40B4-BE49-F238E27FC236}">
                <a16:creationId xmlns:a16="http://schemas.microsoft.com/office/drawing/2014/main" xmlns="" id="{7F7569D9-5E5A-4129-A3C2-8BFF3C1E6A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8573" y="687625"/>
            <a:ext cx="2763956" cy="2072967"/>
          </a:xfrm>
          <a:prstGeom prst="roundRect">
            <a:avLst>
              <a:gd name="adj" fmla="val 4167"/>
            </a:avLst>
          </a:prstGeom>
          <a:solidFill>
            <a:srgbClr val="FFFFFF"/>
          </a:solidFill>
          <a:ln w="76200" cap="sq">
            <a:solidFill>
              <a:schemeClr val="accent6">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10" name="CuadroTexto 9">
            <a:extLst>
              <a:ext uri="{FF2B5EF4-FFF2-40B4-BE49-F238E27FC236}">
                <a16:creationId xmlns:a16="http://schemas.microsoft.com/office/drawing/2014/main" xmlns="" id="{C089A81D-6AD0-4600-B549-7F8E91356776}"/>
              </a:ext>
            </a:extLst>
          </p:cNvPr>
          <p:cNvSpPr txBox="1"/>
          <p:nvPr/>
        </p:nvSpPr>
        <p:spPr>
          <a:xfrm>
            <a:off x="213851" y="5333785"/>
            <a:ext cx="9858203" cy="1015663"/>
          </a:xfrm>
          <a:prstGeom prst="rect">
            <a:avLst/>
          </a:prstGeom>
          <a:noFill/>
        </p:spPr>
        <p:txBody>
          <a:bodyPr wrap="square">
            <a:spAutoFit/>
          </a:bodyPr>
          <a:lstStyle/>
          <a:p>
            <a:pPr>
              <a:spcBef>
                <a:spcPts val="600"/>
              </a:spcBef>
            </a:pPr>
            <a:r>
              <a:rPr lang="ja-JP" altLang="en-US" sz="2000" b="1" dirty="0">
                <a:effectLst>
                  <a:outerShdw blurRad="38100" dist="38100" dir="2700000" algn="tl">
                    <a:srgbClr val="000000">
                      <a:alpha val="43137"/>
                    </a:srgbClr>
                  </a:outerShdw>
                </a:effectLst>
              </a:rPr>
              <a:t>この哲学は、信仰と科学の間に存在しない壁を築こうとします。クリスチャンは、神がすべてのものを創造し、神がすべてのものを支えていると信じています。この信仰は、正しく解釈されるあらゆる科学的発見と両立します。</a:t>
            </a:r>
            <a:endParaRPr lang="es-E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103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900" decel="100000" fill="hold"/>
                                        <p:tgtEl>
                                          <p:spTgt spid="2"/>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900" decel="100000" fill="hold"/>
                                        <p:tgtEl>
                                          <p:spTgt spid="6"/>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1+#ppt_w/2"/>
                                          </p:val>
                                        </p:tav>
                                        <p:tav tm="100000">
                                          <p:val>
                                            <p:strVal val="#ppt_x"/>
                                          </p:val>
                                        </p:tav>
                                      </p:tavLst>
                                    </p:anim>
                                    <p:anim calcmode="lin" valueType="num">
                                      <p:cBhvr additive="base">
                                        <p:cTn id="4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5"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1000" fill="hold"/>
                                        <p:tgtEl>
                                          <p:spTgt spid="10"/>
                                        </p:tgtEl>
                                        <p:attrNameLst>
                                          <p:attrName>ppt_w</p:attrName>
                                        </p:attrNameLst>
                                      </p:cBhvr>
                                      <p:tavLst>
                                        <p:tav tm="0">
                                          <p:val>
                                            <p:fltVal val="0"/>
                                          </p:val>
                                        </p:tav>
                                        <p:tav tm="100000">
                                          <p:val>
                                            <p:strVal val="#ppt_w"/>
                                          </p:val>
                                        </p:tav>
                                      </p:tavLst>
                                    </p:anim>
                                    <p:anim calcmode="lin" valueType="num">
                                      <p:cBhvr>
                                        <p:cTn id="53" dur="1000" fill="hold"/>
                                        <p:tgtEl>
                                          <p:spTgt spid="10"/>
                                        </p:tgtEl>
                                        <p:attrNameLst>
                                          <p:attrName>ppt_h</p:attrName>
                                        </p:attrNameLst>
                                      </p:cBhvr>
                                      <p:tavLst>
                                        <p:tav tm="0">
                                          <p:val>
                                            <p:fltVal val="0"/>
                                          </p:val>
                                        </p:tav>
                                        <p:tav tm="100000">
                                          <p:val>
                                            <p:strVal val="#ppt_h"/>
                                          </p:val>
                                        </p:tav>
                                      </p:tavLst>
                                    </p:anim>
                                    <p:anim calcmode="lin" valueType="num">
                                      <p:cBhvr>
                                        <p:cTn id="54"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DA4A063-4719-4291-979B-0C14D73D085D}"/>
              </a:ext>
            </a:extLst>
          </p:cNvPr>
          <p:cNvSpPr txBox="1"/>
          <p:nvPr/>
        </p:nvSpPr>
        <p:spPr>
          <a:xfrm>
            <a:off x="1025912" y="1074397"/>
            <a:ext cx="9400477" cy="4524315"/>
          </a:xfrm>
          <a:prstGeom prst="rect">
            <a:avLst/>
          </a:prstGeom>
          <a:noFill/>
        </p:spPr>
        <p:txBody>
          <a:bodyPr wrap="square">
            <a:spAutoFit/>
          </a:bodyPr>
          <a:lstStyle/>
          <a:p>
            <a:pPr>
              <a:spcBef>
                <a:spcPts val="600"/>
              </a:spcBef>
            </a:pPr>
            <a:r>
              <a:rPr lang="ja-JP" altLang="en-US" sz="3200" b="1" dirty="0">
                <a:effectLst>
                  <a:outerShdw blurRad="38100" dist="38100" dir="2700000" algn="tl">
                    <a:srgbClr val="000000">
                      <a:alpha val="43137"/>
                    </a:srgbClr>
                  </a:outerShdw>
                </a:effectLst>
                <a:latin typeface="Cooper Black" panose="0208090404030B020404" pitchFamily="18" charset="0"/>
              </a:rPr>
              <a:t>　真の科学において、神のみ言葉の教えに反するものは何もありません。両方を正しく理解すれば、常に調和していることが証明されます。自然界にあっても啓示の中にあっても、真理はそのすべての現れ方においてそれ自身と調和しています。しかし、神の御霊によって啓示されていない心は、神の力に関しては常に暗闇の中にいます。科学に関する人間の考えが神のみ言葉の教えと矛盾することが多いのはこのためです。</a:t>
            </a:r>
            <a:endParaRPr lang="en-US" sz="3200" b="1" dirty="0">
              <a:effectLst>
                <a:outerShdw blurRad="38100" dist="38100" dir="2700000" algn="tl">
                  <a:srgbClr val="000000">
                    <a:alpha val="43137"/>
                  </a:srgbClr>
                </a:outerShdw>
              </a:effectLst>
              <a:latin typeface="Cooper Black" panose="0208090404030B020404" pitchFamily="18" charset="0"/>
            </a:endParaRPr>
          </a:p>
        </p:txBody>
      </p:sp>
      <p:sp>
        <p:nvSpPr>
          <p:cNvPr id="4" name="CuadroTexto 3">
            <a:extLst>
              <a:ext uri="{FF2B5EF4-FFF2-40B4-BE49-F238E27FC236}">
                <a16:creationId xmlns:a16="http://schemas.microsoft.com/office/drawing/2014/main" xmlns="" id="{A80A09B6-CCFE-4163-8487-DF2D20855D89}"/>
              </a:ext>
            </a:extLst>
          </p:cNvPr>
          <p:cNvSpPr txBox="1"/>
          <p:nvPr/>
        </p:nvSpPr>
        <p:spPr>
          <a:xfrm>
            <a:off x="2100369" y="6254732"/>
            <a:ext cx="7361759" cy="369332"/>
          </a:xfrm>
          <a:prstGeom prst="rect">
            <a:avLst/>
          </a:prstGeom>
          <a:noFill/>
        </p:spPr>
        <p:txBody>
          <a:bodyPr wrap="none" rtlCol="0">
            <a:spAutoFit/>
          </a:bodyPr>
          <a:lstStyle/>
          <a:p>
            <a:pPr algn="r"/>
            <a:r>
              <a:rPr lang="en-US" b="1" dirty="0"/>
              <a:t>E.G.</a:t>
            </a:r>
            <a:r>
              <a:rPr lang="ja-JP" altLang="en-US" b="1" dirty="0"/>
              <a:t>ホワイト著</a:t>
            </a:r>
            <a:r>
              <a:rPr lang="en-US" b="1" dirty="0"/>
              <a:t>. (Testimonies for the Church, book 8, cp. 42, p. 258)</a:t>
            </a:r>
            <a:r>
              <a:rPr lang="ja-JP" altLang="en-US" b="1" dirty="0"/>
              <a:t>　英文</a:t>
            </a:r>
            <a:endParaRPr lang="es-ES" b="1" dirty="0"/>
          </a:p>
        </p:txBody>
      </p:sp>
    </p:spTree>
    <p:extLst>
      <p:ext uri="{BB962C8B-B14F-4D97-AF65-F5344CB8AC3E}">
        <p14:creationId xmlns:p14="http://schemas.microsoft.com/office/powerpoint/2010/main" val="16902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575</TotalTime>
  <Words>1152</Words>
  <Application>Microsoft Office PowerPoint</Application>
  <PresentationFormat>ワイド画面</PresentationFormat>
  <Paragraphs>44</Paragraphs>
  <Slides>9</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9</vt:i4>
      </vt:variant>
    </vt:vector>
  </HeadingPairs>
  <TitlesOfParts>
    <vt:vector size="17" baseType="lpstr">
      <vt:lpstr>游ゴシック</vt:lpstr>
      <vt:lpstr>Arial</vt:lpstr>
      <vt:lpstr>Comic Sans MS</vt:lpstr>
      <vt:lpstr>Calibri</vt:lpstr>
      <vt:lpstr>游ゴシック Light</vt:lpstr>
      <vt:lpstr>Cooper Black</vt:lpstr>
      <vt:lpstr>Calibri Light</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吉田 南々美</cp:lastModifiedBy>
  <cp:revision>78</cp:revision>
  <dcterms:created xsi:type="dcterms:W3CDTF">2020-11-15T08:15:47Z</dcterms:created>
  <dcterms:modified xsi:type="dcterms:W3CDTF">2020-12-01T07:02:06Z</dcterms:modified>
</cp:coreProperties>
</file>