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58" r:id="rId4"/>
    <p:sldId id="259" r:id="rId5"/>
    <p:sldId id="260" r:id="rId6"/>
    <p:sldId id="268" r:id="rId7"/>
    <p:sldId id="269" r:id="rId8"/>
    <p:sldId id="265" r:id="rId9"/>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712D"/>
    <a:srgbClr val="D3E2B7"/>
    <a:srgbClr val="663300"/>
    <a:srgbClr val="FFFF99"/>
    <a:srgbClr val="F5CA30"/>
    <a:srgbClr val="FFFFCC"/>
    <a:srgbClr val="624E1C"/>
    <a:srgbClr val="CDA953"/>
    <a:srgbClr val="EFE4C7"/>
    <a:srgbClr val="D6B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92" d="100"/>
          <a:sy n="92" d="100"/>
        </p:scale>
        <p:origin x="5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1.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1E5D7-54CE-41FB-8619-79F4164D2B8B}" type="doc">
      <dgm:prSet loTypeId="urn:microsoft.com/office/officeart/2005/8/layout/target3" loCatId="relationship" qsTypeId="urn:microsoft.com/office/officeart/2005/8/quickstyle/3d1" qsCatId="3D" csTypeId="urn:microsoft.com/office/officeart/2005/8/colors/accent0_3" csCatId="mainScheme" phldr="1"/>
      <dgm:spPr/>
      <dgm:t>
        <a:bodyPr/>
        <a:lstStyle/>
        <a:p>
          <a:endParaRPr lang="es-ES"/>
        </a:p>
      </dgm:t>
    </dgm:pt>
    <dgm:pt modelId="{77FEAF29-9503-431B-9FCB-F87D7F47D0E6}">
      <dgm:prSet custT="1"/>
      <dgm:spPr>
        <a:solidFill>
          <a:schemeClr val="accent2">
            <a:lumMod val="50000"/>
          </a:schemeClr>
        </a:solidFill>
      </dgm:spPr>
      <dgm:t>
        <a:bodyPr/>
        <a:lstStyle/>
        <a:p>
          <a:r>
            <a:rPr lang="en-US" sz="2000" b="1">
              <a:solidFill>
                <a:schemeClr val="bg1"/>
              </a:solidFill>
              <a:effectLst>
                <a:outerShdw blurRad="50800" dist="38100" dir="2700000" algn="tl" rotWithShape="0">
                  <a:prstClr val="black">
                    <a:alpha val="40000"/>
                  </a:prstClr>
                </a:outerShdw>
              </a:effectLst>
            </a:rPr>
            <a:t>Accept Jesus as our Savior by faith (Acts 16:13)</a:t>
          </a:r>
          <a:endParaRPr lang="es-ES" sz="2000" b="1">
            <a:solidFill>
              <a:schemeClr val="bg1"/>
            </a:solidFill>
            <a:effectLst>
              <a:outerShdw blurRad="50800" dist="38100" dir="2700000" algn="tl" rotWithShape="0">
                <a:prstClr val="black">
                  <a:alpha val="40000"/>
                </a:prstClr>
              </a:outerShdw>
            </a:effectLst>
          </a:endParaRPr>
        </a:p>
      </dgm:t>
    </dgm:pt>
    <dgm:pt modelId="{A02C10F3-331F-4C2C-8911-78EE476FF797}" type="parTrans" cxnId="{39CDCCD7-FE10-4A5B-842E-189340AD667C}">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23447B2E-7F80-4738-9A5A-AEA7573718CB}" type="sibTrans" cxnId="{39CDCCD7-FE10-4A5B-842E-189340AD667C}">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238E7F68-D2CA-4B48-983C-9C0092AF27AF}">
      <dgm:prSet custT="1"/>
      <dgm:spPr>
        <a:solidFill>
          <a:srgbClr val="8A29DB"/>
        </a:solidFill>
      </dgm:spPr>
      <dgm:t>
        <a:bodyPr/>
        <a:lstStyle/>
        <a:p>
          <a:r>
            <a:rPr lang="en-US" sz="2000" b="1">
              <a:solidFill>
                <a:schemeClr val="bg1"/>
              </a:solidFill>
              <a:effectLst>
                <a:outerShdw blurRad="50800" dist="38100" dir="2700000" algn="tl" rotWithShape="0">
                  <a:prstClr val="black">
                    <a:alpha val="40000"/>
                  </a:prstClr>
                </a:outerShdw>
              </a:effectLst>
            </a:rPr>
            <a:t>Trust in His promises (Hebrews 10:23)</a:t>
          </a:r>
          <a:endParaRPr lang="es-ES" sz="2000" b="1">
            <a:solidFill>
              <a:schemeClr val="bg1"/>
            </a:solidFill>
            <a:effectLst>
              <a:outerShdw blurRad="50800" dist="38100" dir="2700000" algn="tl" rotWithShape="0">
                <a:prstClr val="black">
                  <a:alpha val="40000"/>
                </a:prstClr>
              </a:outerShdw>
            </a:effectLst>
          </a:endParaRPr>
        </a:p>
      </dgm:t>
    </dgm:pt>
    <dgm:pt modelId="{2807B231-B5B8-4526-A93B-630A391B7855}" type="parTrans" cxnId="{168B3358-AC03-4EF6-9F66-18A30BCFCAB6}">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BEA4E2BB-37F5-4D48-AC09-D165234D7BBD}" type="sibTrans" cxnId="{168B3358-AC03-4EF6-9F66-18A30BCFCAB6}">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F2BAA81A-344C-4787-8523-3AFCDCDE90D9}">
      <dgm:prSet custT="1"/>
      <dgm:spPr>
        <a:solidFill>
          <a:srgbClr val="CC3399"/>
        </a:solidFill>
      </dgm:spPr>
      <dgm:t>
        <a:bodyPr/>
        <a:lstStyle/>
        <a:p>
          <a:r>
            <a:rPr lang="en-US" sz="2000" b="1">
              <a:solidFill>
                <a:schemeClr val="bg1"/>
              </a:solidFill>
              <a:effectLst>
                <a:outerShdw blurRad="50800" dist="38100" dir="2700000" algn="tl" rotWithShape="0">
                  <a:prstClr val="black">
                    <a:alpha val="40000"/>
                  </a:prstClr>
                </a:outerShdw>
              </a:effectLst>
            </a:rPr>
            <a:t>Live up to the light that we have (James 1:21-22)</a:t>
          </a:r>
          <a:endParaRPr lang="es-ES" sz="2000" b="1">
            <a:solidFill>
              <a:schemeClr val="bg1"/>
            </a:solidFill>
            <a:effectLst>
              <a:outerShdw blurRad="50800" dist="38100" dir="2700000" algn="tl" rotWithShape="0">
                <a:prstClr val="black">
                  <a:alpha val="40000"/>
                </a:prstClr>
              </a:outerShdw>
            </a:effectLst>
          </a:endParaRPr>
        </a:p>
      </dgm:t>
    </dgm:pt>
    <dgm:pt modelId="{C9521801-CF92-46FF-A413-2F33333123F5}" type="parTrans" cxnId="{7214CA24-4065-4A7A-9F59-1A31764C7BBF}">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ED82AC9C-8E85-46FB-9397-549F36D30258}" type="sibTrans" cxnId="{7214CA24-4065-4A7A-9F59-1A31764C7BBF}">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90226208-BAB7-47DE-8FB2-139355EDE661}">
      <dgm:prSet custT="1"/>
      <dgm:spPr>
        <a:solidFill>
          <a:srgbClr val="0033CC"/>
        </a:solidFill>
      </dgm:spPr>
      <dgm:t>
        <a:bodyPr/>
        <a:lstStyle/>
        <a:p>
          <a:r>
            <a:rPr lang="en-US" sz="2000" b="1">
              <a:solidFill>
                <a:schemeClr val="bg1"/>
              </a:solidFill>
              <a:effectLst>
                <a:outerShdw blurRad="50800" dist="38100" dir="2700000" algn="tl" rotWithShape="0">
                  <a:prstClr val="black">
                    <a:alpha val="40000"/>
                  </a:prstClr>
                </a:outerShdw>
              </a:effectLst>
            </a:rPr>
            <a:t>Endure unto the end (Matthew 24:13)</a:t>
          </a:r>
          <a:endParaRPr lang="es-ES" sz="2000" b="1">
            <a:solidFill>
              <a:schemeClr val="bg1"/>
            </a:solidFill>
            <a:effectLst>
              <a:outerShdw blurRad="50800" dist="38100" dir="2700000" algn="tl" rotWithShape="0">
                <a:prstClr val="black">
                  <a:alpha val="40000"/>
                </a:prstClr>
              </a:outerShdw>
            </a:effectLst>
          </a:endParaRPr>
        </a:p>
      </dgm:t>
    </dgm:pt>
    <dgm:pt modelId="{20D31AE7-AD10-47CB-97ED-4A2C8C79F2F9}" type="parTrans" cxnId="{B7CBD4E3-9904-4240-A0DE-E94EA7F27214}">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6DB0311A-E3CE-4643-A39C-B80A474841E9}" type="sibTrans" cxnId="{B7CBD4E3-9904-4240-A0DE-E94EA7F27214}">
      <dgm:prSet/>
      <dgm:spPr/>
      <dgm:t>
        <a:bodyPr/>
        <a:lstStyle/>
        <a:p>
          <a:endParaRPr lang="es-ES" sz="2000">
            <a:solidFill>
              <a:schemeClr val="bg1"/>
            </a:solidFill>
            <a:effectLst>
              <a:outerShdw blurRad="50800" dist="38100" dir="2700000" algn="tl" rotWithShape="0">
                <a:prstClr val="black">
                  <a:alpha val="40000"/>
                </a:prstClr>
              </a:outerShdw>
            </a:effectLst>
          </a:endParaRPr>
        </a:p>
      </dgm:t>
    </dgm:pt>
    <dgm:pt modelId="{F4C53B6B-CBA8-4B81-8198-1AE09B44A540}" type="pres">
      <dgm:prSet presAssocID="{D091E5D7-54CE-41FB-8619-79F4164D2B8B}" presName="Name0" presStyleCnt="0">
        <dgm:presLayoutVars>
          <dgm:chMax val="7"/>
          <dgm:dir/>
          <dgm:animLvl val="lvl"/>
          <dgm:resizeHandles val="exact"/>
        </dgm:presLayoutVars>
      </dgm:prSet>
      <dgm:spPr/>
      <dgm:t>
        <a:bodyPr/>
        <a:lstStyle/>
        <a:p>
          <a:endParaRPr kumimoji="1" lang="ja-JP" altLang="en-US"/>
        </a:p>
      </dgm:t>
    </dgm:pt>
    <dgm:pt modelId="{AC89073A-5A9A-4D76-9709-98F88C9F03DA}" type="pres">
      <dgm:prSet presAssocID="{77FEAF29-9503-431B-9FCB-F87D7F47D0E6}" presName="circle1" presStyleLbl="node1" presStyleIdx="0" presStyleCnt="4"/>
      <dgm:spPr>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r="28309"/>
          </a:stretch>
        </a:blipFill>
        <a:ln>
          <a:solidFill>
            <a:schemeClr val="accent2">
              <a:lumMod val="50000"/>
            </a:schemeClr>
          </a:solidFill>
        </a:ln>
      </dgm:spPr>
    </dgm:pt>
    <dgm:pt modelId="{5EE6E35A-C089-463E-9E06-653BB0895523}" type="pres">
      <dgm:prSet presAssocID="{77FEAF29-9503-431B-9FCB-F87D7F47D0E6}" presName="space" presStyleCnt="0"/>
      <dgm:spPr/>
    </dgm:pt>
    <dgm:pt modelId="{030C3D97-8279-4925-A0A8-D8EA5A4EE5F2}" type="pres">
      <dgm:prSet presAssocID="{77FEAF29-9503-431B-9FCB-F87D7F47D0E6}" presName="rect1" presStyleLbl="alignAcc1" presStyleIdx="0" presStyleCnt="4" custScaleX="100000"/>
      <dgm:spPr/>
      <dgm:t>
        <a:bodyPr/>
        <a:lstStyle/>
        <a:p>
          <a:endParaRPr kumimoji="1" lang="ja-JP" altLang="en-US"/>
        </a:p>
      </dgm:t>
    </dgm:pt>
    <dgm:pt modelId="{A6B70B57-4DA7-4861-8A41-CDE1B4E8E247}" type="pres">
      <dgm:prSet presAssocID="{238E7F68-D2CA-4B48-983C-9C0092AF27AF}" presName="vertSpace2" presStyleLbl="node1" presStyleIdx="0" presStyleCnt="4"/>
      <dgm:spPr/>
    </dgm:pt>
    <dgm:pt modelId="{53E63FFE-B9BD-47B5-A328-C55FEDD0050C}" type="pres">
      <dgm:prSet presAssocID="{238E7F68-D2CA-4B48-983C-9C0092AF27AF}" presName="circle2" presStyleLbl="node1" presStyleIdx="1" presStyleCnt="4" custLinFactNeighborX="28964"/>
      <dgm:spPr>
        <a:solidFill>
          <a:srgbClr val="8A29DB"/>
        </a:solidFill>
      </dgm:spPr>
    </dgm:pt>
    <dgm:pt modelId="{74716986-27BF-4837-96C8-770C80456EC4}" type="pres">
      <dgm:prSet presAssocID="{238E7F68-D2CA-4B48-983C-9C0092AF27AF}" presName="rect2" presStyleLbl="alignAcc1" presStyleIdx="1" presStyleCnt="4" custScaleX="100000"/>
      <dgm:spPr/>
      <dgm:t>
        <a:bodyPr/>
        <a:lstStyle/>
        <a:p>
          <a:endParaRPr kumimoji="1" lang="ja-JP" altLang="en-US"/>
        </a:p>
      </dgm:t>
    </dgm:pt>
    <dgm:pt modelId="{8B9CA659-8A7A-436F-8B6C-54C93EE6F27F}" type="pres">
      <dgm:prSet presAssocID="{F2BAA81A-344C-4787-8523-3AFCDCDE90D9}" presName="vertSpace3" presStyleLbl="node1" presStyleIdx="1" presStyleCnt="4"/>
      <dgm:spPr/>
    </dgm:pt>
    <dgm:pt modelId="{EA659640-BB7C-4A5F-BDB9-07BD4575E157}" type="pres">
      <dgm:prSet presAssocID="{F2BAA81A-344C-4787-8523-3AFCDCDE90D9}" presName="circle3" presStyleLbl="node1" presStyleIdx="2" presStyleCnt="4" custLinFactNeighborX="26995"/>
      <dgm:spPr>
        <a:solidFill>
          <a:srgbClr val="CC3399"/>
        </a:solidFill>
      </dgm:spPr>
    </dgm:pt>
    <dgm:pt modelId="{0950E0C8-C5A4-4317-A781-079A24F95C3E}" type="pres">
      <dgm:prSet presAssocID="{F2BAA81A-344C-4787-8523-3AFCDCDE90D9}" presName="rect3" presStyleLbl="alignAcc1" presStyleIdx="2" presStyleCnt="4" custScaleX="100000"/>
      <dgm:spPr/>
      <dgm:t>
        <a:bodyPr/>
        <a:lstStyle/>
        <a:p>
          <a:endParaRPr kumimoji="1" lang="ja-JP" altLang="en-US"/>
        </a:p>
      </dgm:t>
    </dgm:pt>
    <dgm:pt modelId="{0AB5E21D-23C0-4D84-A8FF-30A02608AE30}" type="pres">
      <dgm:prSet presAssocID="{90226208-BAB7-47DE-8FB2-139355EDE661}" presName="vertSpace4" presStyleLbl="node1" presStyleIdx="2" presStyleCnt="4"/>
      <dgm:spPr/>
    </dgm:pt>
    <dgm:pt modelId="{AB5327F4-2BAE-4FB6-A82D-25A526E5464B}" type="pres">
      <dgm:prSet presAssocID="{90226208-BAB7-47DE-8FB2-139355EDE661}" presName="circle4" presStyleLbl="node1" presStyleIdx="3" presStyleCnt="4" custLinFactNeighborX="15081"/>
      <dgm:spPr>
        <a:solidFill>
          <a:srgbClr val="0033CC"/>
        </a:solidFill>
      </dgm:spPr>
    </dgm:pt>
    <dgm:pt modelId="{056FE5C6-8B0D-4F0C-8E6D-6DDA558DEA18}" type="pres">
      <dgm:prSet presAssocID="{90226208-BAB7-47DE-8FB2-139355EDE661}" presName="rect4" presStyleLbl="alignAcc1" presStyleIdx="3" presStyleCnt="4" custScaleX="100000"/>
      <dgm:spPr/>
      <dgm:t>
        <a:bodyPr/>
        <a:lstStyle/>
        <a:p>
          <a:endParaRPr kumimoji="1" lang="ja-JP" altLang="en-US"/>
        </a:p>
      </dgm:t>
    </dgm:pt>
    <dgm:pt modelId="{FB62CE88-0B1C-4E0B-9993-6E6A874F62DE}" type="pres">
      <dgm:prSet presAssocID="{77FEAF29-9503-431B-9FCB-F87D7F47D0E6}" presName="rect1ParTxNoCh" presStyleLbl="alignAcc1" presStyleIdx="3" presStyleCnt="4">
        <dgm:presLayoutVars>
          <dgm:chMax val="1"/>
          <dgm:bulletEnabled val="1"/>
        </dgm:presLayoutVars>
      </dgm:prSet>
      <dgm:spPr/>
      <dgm:t>
        <a:bodyPr/>
        <a:lstStyle/>
        <a:p>
          <a:endParaRPr kumimoji="1" lang="ja-JP" altLang="en-US"/>
        </a:p>
      </dgm:t>
    </dgm:pt>
    <dgm:pt modelId="{84C3BBD0-8ED4-4DDF-92BA-8F997DFC95B3}" type="pres">
      <dgm:prSet presAssocID="{238E7F68-D2CA-4B48-983C-9C0092AF27AF}" presName="rect2ParTxNoCh" presStyleLbl="alignAcc1" presStyleIdx="3" presStyleCnt="4">
        <dgm:presLayoutVars>
          <dgm:chMax val="1"/>
          <dgm:bulletEnabled val="1"/>
        </dgm:presLayoutVars>
      </dgm:prSet>
      <dgm:spPr/>
      <dgm:t>
        <a:bodyPr/>
        <a:lstStyle/>
        <a:p>
          <a:endParaRPr kumimoji="1" lang="ja-JP" altLang="en-US"/>
        </a:p>
      </dgm:t>
    </dgm:pt>
    <dgm:pt modelId="{05D0AD20-88A9-4FF0-A13F-9E84E78432AA}" type="pres">
      <dgm:prSet presAssocID="{F2BAA81A-344C-4787-8523-3AFCDCDE90D9}" presName="rect3ParTxNoCh" presStyleLbl="alignAcc1" presStyleIdx="3" presStyleCnt="4">
        <dgm:presLayoutVars>
          <dgm:chMax val="1"/>
          <dgm:bulletEnabled val="1"/>
        </dgm:presLayoutVars>
      </dgm:prSet>
      <dgm:spPr/>
      <dgm:t>
        <a:bodyPr/>
        <a:lstStyle/>
        <a:p>
          <a:endParaRPr kumimoji="1" lang="ja-JP" altLang="en-US"/>
        </a:p>
      </dgm:t>
    </dgm:pt>
    <dgm:pt modelId="{19207497-08DC-4F70-9E48-6212362B0920}" type="pres">
      <dgm:prSet presAssocID="{90226208-BAB7-47DE-8FB2-139355EDE661}" presName="rect4ParTxNoCh" presStyleLbl="alignAcc1" presStyleIdx="3" presStyleCnt="4">
        <dgm:presLayoutVars>
          <dgm:chMax val="1"/>
          <dgm:bulletEnabled val="1"/>
        </dgm:presLayoutVars>
      </dgm:prSet>
      <dgm:spPr/>
      <dgm:t>
        <a:bodyPr/>
        <a:lstStyle/>
        <a:p>
          <a:endParaRPr kumimoji="1" lang="ja-JP" altLang="en-US"/>
        </a:p>
      </dgm:t>
    </dgm:pt>
  </dgm:ptLst>
  <dgm:cxnLst>
    <dgm:cxn modelId="{4BB8138C-FE8C-4973-83F5-61E12E1C9F2F}" type="presOf" srcId="{77FEAF29-9503-431B-9FCB-F87D7F47D0E6}" destId="{FB62CE88-0B1C-4E0B-9993-6E6A874F62DE}" srcOrd="1" destOrd="0" presId="urn:microsoft.com/office/officeart/2005/8/layout/target3"/>
    <dgm:cxn modelId="{B265E8F3-7A8B-4D1E-95AC-437B9E799D4B}" type="presOf" srcId="{90226208-BAB7-47DE-8FB2-139355EDE661}" destId="{19207497-08DC-4F70-9E48-6212362B0920}" srcOrd="1" destOrd="0" presId="urn:microsoft.com/office/officeart/2005/8/layout/target3"/>
    <dgm:cxn modelId="{ACA6C422-5DF3-4D26-BBE4-BA50BD9429F7}" type="presOf" srcId="{90226208-BAB7-47DE-8FB2-139355EDE661}" destId="{056FE5C6-8B0D-4F0C-8E6D-6DDA558DEA18}" srcOrd="0" destOrd="0" presId="urn:microsoft.com/office/officeart/2005/8/layout/target3"/>
    <dgm:cxn modelId="{EE5F4D65-E8FF-4943-8926-7FE24E77B754}" type="presOf" srcId="{77FEAF29-9503-431B-9FCB-F87D7F47D0E6}" destId="{030C3D97-8279-4925-A0A8-D8EA5A4EE5F2}" srcOrd="0" destOrd="0" presId="urn:microsoft.com/office/officeart/2005/8/layout/target3"/>
    <dgm:cxn modelId="{B7CBD4E3-9904-4240-A0DE-E94EA7F27214}" srcId="{D091E5D7-54CE-41FB-8619-79F4164D2B8B}" destId="{90226208-BAB7-47DE-8FB2-139355EDE661}" srcOrd="3" destOrd="0" parTransId="{20D31AE7-AD10-47CB-97ED-4A2C8C79F2F9}" sibTransId="{6DB0311A-E3CE-4643-A39C-B80A474841E9}"/>
    <dgm:cxn modelId="{0232C925-1D2F-407D-9F43-64757241B8B2}" type="presOf" srcId="{238E7F68-D2CA-4B48-983C-9C0092AF27AF}" destId="{74716986-27BF-4837-96C8-770C80456EC4}" srcOrd="0" destOrd="0" presId="urn:microsoft.com/office/officeart/2005/8/layout/target3"/>
    <dgm:cxn modelId="{39CDCCD7-FE10-4A5B-842E-189340AD667C}" srcId="{D091E5D7-54CE-41FB-8619-79F4164D2B8B}" destId="{77FEAF29-9503-431B-9FCB-F87D7F47D0E6}" srcOrd="0" destOrd="0" parTransId="{A02C10F3-331F-4C2C-8911-78EE476FF797}" sibTransId="{23447B2E-7F80-4738-9A5A-AEA7573718CB}"/>
    <dgm:cxn modelId="{76AEBAB6-F5B3-49A2-BC8F-D41C611FE25C}" type="presOf" srcId="{F2BAA81A-344C-4787-8523-3AFCDCDE90D9}" destId="{0950E0C8-C5A4-4317-A781-079A24F95C3E}" srcOrd="0" destOrd="0" presId="urn:microsoft.com/office/officeart/2005/8/layout/target3"/>
    <dgm:cxn modelId="{07663F2C-F015-4154-86A2-346ED4645F3A}" type="presOf" srcId="{F2BAA81A-344C-4787-8523-3AFCDCDE90D9}" destId="{05D0AD20-88A9-4FF0-A13F-9E84E78432AA}" srcOrd="1" destOrd="0" presId="urn:microsoft.com/office/officeart/2005/8/layout/target3"/>
    <dgm:cxn modelId="{248B1855-B16C-4067-90CE-7531437C56D8}" type="presOf" srcId="{D091E5D7-54CE-41FB-8619-79F4164D2B8B}" destId="{F4C53B6B-CBA8-4B81-8198-1AE09B44A540}" srcOrd="0" destOrd="0" presId="urn:microsoft.com/office/officeart/2005/8/layout/target3"/>
    <dgm:cxn modelId="{168B3358-AC03-4EF6-9F66-18A30BCFCAB6}" srcId="{D091E5D7-54CE-41FB-8619-79F4164D2B8B}" destId="{238E7F68-D2CA-4B48-983C-9C0092AF27AF}" srcOrd="1" destOrd="0" parTransId="{2807B231-B5B8-4526-A93B-630A391B7855}" sibTransId="{BEA4E2BB-37F5-4D48-AC09-D165234D7BBD}"/>
    <dgm:cxn modelId="{9181201E-A11C-40B3-8DDC-77D52EC4CF48}" type="presOf" srcId="{238E7F68-D2CA-4B48-983C-9C0092AF27AF}" destId="{84C3BBD0-8ED4-4DDF-92BA-8F997DFC95B3}" srcOrd="1" destOrd="0" presId="urn:microsoft.com/office/officeart/2005/8/layout/target3"/>
    <dgm:cxn modelId="{7214CA24-4065-4A7A-9F59-1A31764C7BBF}" srcId="{D091E5D7-54CE-41FB-8619-79F4164D2B8B}" destId="{F2BAA81A-344C-4787-8523-3AFCDCDE90D9}" srcOrd="2" destOrd="0" parTransId="{C9521801-CF92-46FF-A413-2F33333123F5}" sibTransId="{ED82AC9C-8E85-46FB-9397-549F36D30258}"/>
    <dgm:cxn modelId="{0FE2F914-7A9A-4B51-A504-D8D773F0B0A6}" type="presParOf" srcId="{F4C53B6B-CBA8-4B81-8198-1AE09B44A540}" destId="{AC89073A-5A9A-4D76-9709-98F88C9F03DA}" srcOrd="0" destOrd="0" presId="urn:microsoft.com/office/officeart/2005/8/layout/target3"/>
    <dgm:cxn modelId="{685DE971-FE30-4B26-BD7C-6FE1AE90C139}" type="presParOf" srcId="{F4C53B6B-CBA8-4B81-8198-1AE09B44A540}" destId="{5EE6E35A-C089-463E-9E06-653BB0895523}" srcOrd="1" destOrd="0" presId="urn:microsoft.com/office/officeart/2005/8/layout/target3"/>
    <dgm:cxn modelId="{B8EAE3DE-6A43-4F27-815E-9BAC01CCDDBD}" type="presParOf" srcId="{F4C53B6B-CBA8-4B81-8198-1AE09B44A540}" destId="{030C3D97-8279-4925-A0A8-D8EA5A4EE5F2}" srcOrd="2" destOrd="0" presId="urn:microsoft.com/office/officeart/2005/8/layout/target3"/>
    <dgm:cxn modelId="{5B038EFC-4DD7-4EAD-9346-1ED87D5B6E86}" type="presParOf" srcId="{F4C53B6B-CBA8-4B81-8198-1AE09B44A540}" destId="{A6B70B57-4DA7-4861-8A41-CDE1B4E8E247}" srcOrd="3" destOrd="0" presId="urn:microsoft.com/office/officeart/2005/8/layout/target3"/>
    <dgm:cxn modelId="{E522F9C8-9793-4C72-A1E3-5DF614195A52}" type="presParOf" srcId="{F4C53B6B-CBA8-4B81-8198-1AE09B44A540}" destId="{53E63FFE-B9BD-47B5-A328-C55FEDD0050C}" srcOrd="4" destOrd="0" presId="urn:microsoft.com/office/officeart/2005/8/layout/target3"/>
    <dgm:cxn modelId="{45E73934-CEB0-46BB-9342-340977F8ABEE}" type="presParOf" srcId="{F4C53B6B-CBA8-4B81-8198-1AE09B44A540}" destId="{74716986-27BF-4837-96C8-770C80456EC4}" srcOrd="5" destOrd="0" presId="urn:microsoft.com/office/officeart/2005/8/layout/target3"/>
    <dgm:cxn modelId="{36431D27-79F5-4292-A73F-CB3ECACCE06F}" type="presParOf" srcId="{F4C53B6B-CBA8-4B81-8198-1AE09B44A540}" destId="{8B9CA659-8A7A-436F-8B6C-54C93EE6F27F}" srcOrd="6" destOrd="0" presId="urn:microsoft.com/office/officeart/2005/8/layout/target3"/>
    <dgm:cxn modelId="{1F95A0B8-62DD-45D2-99B8-3FA41EC416D2}" type="presParOf" srcId="{F4C53B6B-CBA8-4B81-8198-1AE09B44A540}" destId="{EA659640-BB7C-4A5F-BDB9-07BD4575E157}" srcOrd="7" destOrd="0" presId="urn:microsoft.com/office/officeart/2005/8/layout/target3"/>
    <dgm:cxn modelId="{ECC2B137-D6BB-4A1B-A2AC-8E0A2B702BB6}" type="presParOf" srcId="{F4C53B6B-CBA8-4B81-8198-1AE09B44A540}" destId="{0950E0C8-C5A4-4317-A781-079A24F95C3E}" srcOrd="8" destOrd="0" presId="urn:microsoft.com/office/officeart/2005/8/layout/target3"/>
    <dgm:cxn modelId="{F0F82BD7-B0C3-4062-BD75-0295F8CBBD08}" type="presParOf" srcId="{F4C53B6B-CBA8-4B81-8198-1AE09B44A540}" destId="{0AB5E21D-23C0-4D84-A8FF-30A02608AE30}" srcOrd="9" destOrd="0" presId="urn:microsoft.com/office/officeart/2005/8/layout/target3"/>
    <dgm:cxn modelId="{5222983F-17B8-4848-A125-722E47C8A8D9}" type="presParOf" srcId="{F4C53B6B-CBA8-4B81-8198-1AE09B44A540}" destId="{AB5327F4-2BAE-4FB6-A82D-25A526E5464B}" srcOrd="10" destOrd="0" presId="urn:microsoft.com/office/officeart/2005/8/layout/target3"/>
    <dgm:cxn modelId="{108B3A7F-795F-40D3-86FF-A6F891175944}" type="presParOf" srcId="{F4C53B6B-CBA8-4B81-8198-1AE09B44A540}" destId="{056FE5C6-8B0D-4F0C-8E6D-6DDA558DEA18}" srcOrd="11" destOrd="0" presId="urn:microsoft.com/office/officeart/2005/8/layout/target3"/>
    <dgm:cxn modelId="{EEC808D9-26E7-4152-B8F9-85FD84EE4C13}" type="presParOf" srcId="{F4C53B6B-CBA8-4B81-8198-1AE09B44A540}" destId="{FB62CE88-0B1C-4E0B-9993-6E6A874F62DE}" srcOrd="12" destOrd="0" presId="urn:microsoft.com/office/officeart/2005/8/layout/target3"/>
    <dgm:cxn modelId="{B44CA7E3-D5BA-4FAD-84BD-3A9D4B4B2E89}" type="presParOf" srcId="{F4C53B6B-CBA8-4B81-8198-1AE09B44A540}" destId="{84C3BBD0-8ED4-4DDF-92BA-8F997DFC95B3}" srcOrd="13" destOrd="0" presId="urn:microsoft.com/office/officeart/2005/8/layout/target3"/>
    <dgm:cxn modelId="{0793D3C6-F3F2-4B9D-A6A5-C4EE1AC20EA1}" type="presParOf" srcId="{F4C53B6B-CBA8-4B81-8198-1AE09B44A540}" destId="{05D0AD20-88A9-4FF0-A13F-9E84E78432AA}" srcOrd="14" destOrd="0" presId="urn:microsoft.com/office/officeart/2005/8/layout/target3"/>
    <dgm:cxn modelId="{FD868E23-EDBF-4031-9A80-D7AD2F13FDA6}" type="presParOf" srcId="{F4C53B6B-CBA8-4B81-8198-1AE09B44A540}" destId="{19207497-08DC-4F70-9E48-6212362B0920}"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DEA97C-121B-4116-807D-21F2AB754D87}" type="doc">
      <dgm:prSet loTypeId="urn:microsoft.com/office/officeart/2005/8/layout/vList3" loCatId="picture" qsTypeId="urn:microsoft.com/office/officeart/2005/8/quickstyle/3d1" qsCatId="3D" csTypeId="urn:microsoft.com/office/officeart/2005/8/colors/colorful1" csCatId="colorful" phldr="1"/>
      <dgm:spPr/>
      <dgm:t>
        <a:bodyPr/>
        <a:lstStyle/>
        <a:p>
          <a:endParaRPr lang="es-ES"/>
        </a:p>
      </dgm:t>
    </dgm:pt>
    <dgm:pt modelId="{ABC1BB63-99FD-494F-BFA3-6A43FE11D9F6}">
      <dgm:prSet custT="1"/>
      <dgm:spPr/>
      <dgm:t>
        <a:bodyPr/>
        <a:lstStyle/>
        <a:p>
          <a:r>
            <a:rPr lang="es-ES" sz="2000" b="1" kern="1200">
              <a:solidFill>
                <a:srgbClr val="FFFF99"/>
              </a:solidFill>
              <a:effectLst>
                <a:outerShdw blurRad="38100" dist="38100" dir="2700000" algn="tl">
                  <a:srgbClr val="000000">
                    <a:alpha val="43137"/>
                  </a:srgbClr>
                </a:outerShdw>
              </a:effectLst>
            </a:rPr>
            <a:t>Biology</a:t>
          </a:r>
          <a:r>
            <a:rPr lang="es-ES" sz="2000" b="1" kern="1200">
              <a:effectLst>
                <a:outerShdw blurRad="38100" dist="38100" dir="2700000" algn="tl">
                  <a:srgbClr val="000000">
                    <a:alpha val="43137"/>
                  </a:srgbClr>
                </a:outerShdw>
              </a:effectLst>
            </a:rPr>
            <a:t>. </a:t>
          </a: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There will be no death, illness, or pain. We’ll learn how all the wonders in all organisms—even the smallest ones—work</a:t>
          </a:r>
          <a:r>
            <a:rPr lang="es-ES" sz="2000" b="1" kern="120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gm:t>
    </dgm:pt>
    <dgm:pt modelId="{E78841A5-9962-4C0C-8B4D-18B701590A16}" type="parTrans" cxnId="{A066642F-65BF-4891-A50E-440FBA0D9943}">
      <dgm:prSet/>
      <dgm:spPr/>
      <dgm:t>
        <a:bodyPr/>
        <a:lstStyle/>
        <a:p>
          <a:endParaRPr lang="es-ES" sz="2000"/>
        </a:p>
      </dgm:t>
    </dgm:pt>
    <dgm:pt modelId="{51541EB1-3055-4DF7-8ACC-F6C215F3ABE8}" type="sibTrans" cxnId="{A066642F-65BF-4891-A50E-440FBA0D9943}">
      <dgm:prSet/>
      <dgm:spPr/>
      <dgm:t>
        <a:bodyPr/>
        <a:lstStyle/>
        <a:p>
          <a:endParaRPr lang="es-ES" sz="2000"/>
        </a:p>
      </dgm:t>
    </dgm:pt>
    <dgm:pt modelId="{C2A17CB4-1C0C-4965-8263-C86C414B2CE1}">
      <dgm:prSet custT="1"/>
      <dgm:spPr/>
      <dgm:t>
        <a:bodyPr/>
        <a:lstStyle/>
        <a:p>
          <a:r>
            <a:rPr lang="es-ES" sz="2000" b="1" kern="1200">
              <a:solidFill>
                <a:srgbClr val="FFFF99"/>
              </a:solidFill>
              <a:effectLst>
                <a:outerShdw blurRad="38100" dist="38100" dir="2700000" algn="tl">
                  <a:srgbClr val="000000">
                    <a:alpha val="43137"/>
                  </a:srgbClr>
                </a:outerShdw>
              </a:effectLst>
            </a:rPr>
            <a:t>Zoology</a:t>
          </a:r>
          <a:r>
            <a:rPr lang="es-ES" sz="2000" b="1" kern="1200">
              <a:effectLst>
                <a:outerShdw blurRad="38100" dist="38100" dir="2700000" algn="tl">
                  <a:srgbClr val="000000">
                    <a:alpha val="43137"/>
                  </a:srgbClr>
                </a:outerShdw>
              </a:effectLst>
            </a:rPr>
            <a:t>. </a:t>
          </a: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Animals will no longer attack and kill each other. We’ll be able to learn from them with no fear whatsoever.</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9F7AC4BE-1E4D-4E04-8CD0-75FE33AB10A3}" type="parTrans" cxnId="{CE9335F2-F187-450A-BE48-6963613D0987}">
      <dgm:prSet/>
      <dgm:spPr/>
      <dgm:t>
        <a:bodyPr/>
        <a:lstStyle/>
        <a:p>
          <a:endParaRPr lang="es-ES" sz="2000"/>
        </a:p>
      </dgm:t>
    </dgm:pt>
    <dgm:pt modelId="{0816651A-EFAE-4F29-A36B-07BC612BC7B7}" type="sibTrans" cxnId="{CE9335F2-F187-450A-BE48-6963613D0987}">
      <dgm:prSet/>
      <dgm:spPr/>
      <dgm:t>
        <a:bodyPr/>
        <a:lstStyle/>
        <a:p>
          <a:endParaRPr lang="es-ES" sz="2000"/>
        </a:p>
      </dgm:t>
    </dgm:pt>
    <dgm:pt modelId="{546A993E-2C3E-43EC-93DC-724E954F139C}">
      <dgm:prSet custT="1"/>
      <dgm:spPr/>
      <dgm:t>
        <a:bodyPr/>
        <a:lstStyle/>
        <a:p>
          <a:r>
            <a:rPr lang="es-ES" sz="2000" b="1" kern="1200">
              <a:solidFill>
                <a:srgbClr val="FFFF99"/>
              </a:solidFill>
              <a:effectLst>
                <a:outerShdw blurRad="38100" dist="38100" dir="2700000" algn="tl">
                  <a:srgbClr val="000000">
                    <a:alpha val="43137"/>
                  </a:srgbClr>
                </a:outerShdw>
              </a:effectLst>
            </a:rPr>
            <a:t>Astronomy</a:t>
          </a:r>
          <a:r>
            <a:rPr lang="es-ES" sz="2000" b="1" kern="1200">
              <a:effectLst>
                <a:outerShdw blurRad="38100" dist="38100" dir="2700000" algn="tl">
                  <a:srgbClr val="000000">
                    <a:alpha val="43137"/>
                  </a:srgbClr>
                </a:outerShdw>
              </a:effectLst>
            </a:rPr>
            <a:t>. </a:t>
          </a: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We will not need telescopes anymore. We’ll be able to travel to any planet we want to study!</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10038F8C-045C-4F7C-BDB7-D48DFE9A0D35}" type="parTrans" cxnId="{F6E2134F-0EDD-4C20-BBF6-C47B1A5CC454}">
      <dgm:prSet/>
      <dgm:spPr/>
      <dgm:t>
        <a:bodyPr/>
        <a:lstStyle/>
        <a:p>
          <a:endParaRPr lang="es-ES" sz="2000"/>
        </a:p>
      </dgm:t>
    </dgm:pt>
    <dgm:pt modelId="{C05EFBEC-CDEF-4056-B32C-ED7A0AE92E1E}" type="sibTrans" cxnId="{F6E2134F-0EDD-4C20-BBF6-C47B1A5CC454}">
      <dgm:prSet/>
      <dgm:spPr/>
      <dgm:t>
        <a:bodyPr/>
        <a:lstStyle/>
        <a:p>
          <a:endParaRPr lang="es-ES" sz="2000"/>
        </a:p>
      </dgm:t>
    </dgm:pt>
    <dgm:pt modelId="{82BF7065-39C0-4671-995C-CDD558A521A7}" type="pres">
      <dgm:prSet presAssocID="{5EDEA97C-121B-4116-807D-21F2AB754D87}" presName="linearFlow" presStyleCnt="0">
        <dgm:presLayoutVars>
          <dgm:dir/>
          <dgm:resizeHandles val="exact"/>
        </dgm:presLayoutVars>
      </dgm:prSet>
      <dgm:spPr/>
      <dgm:t>
        <a:bodyPr/>
        <a:lstStyle/>
        <a:p>
          <a:endParaRPr kumimoji="1" lang="ja-JP" altLang="en-US"/>
        </a:p>
      </dgm:t>
    </dgm:pt>
    <dgm:pt modelId="{A04340DB-1C88-4272-813E-F8E2433D246D}" type="pres">
      <dgm:prSet presAssocID="{ABC1BB63-99FD-494F-BFA3-6A43FE11D9F6}" presName="composite" presStyleCnt="0"/>
      <dgm:spPr/>
    </dgm:pt>
    <dgm:pt modelId="{00BB00BC-5E9D-4730-A412-E84F85B03200}" type="pres">
      <dgm:prSet presAssocID="{ABC1BB63-99FD-494F-BFA3-6A43FE11D9F6}" presName="imgShp" presStyleLbl="fgImgPlace1" presStyleIdx="0" presStyleCnt="3" custScaleX="188483" custLinFactNeighborX="-92010" custLinFactNeighborY="-38"/>
      <dgm:spPr>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bg1"/>
          </a:solidFill>
        </a:ln>
      </dgm:spPr>
    </dgm:pt>
    <dgm:pt modelId="{2EACCAAD-CF8B-49E9-BFB5-BF159DA93FE9}" type="pres">
      <dgm:prSet presAssocID="{ABC1BB63-99FD-494F-BFA3-6A43FE11D9F6}" presName="txShp" presStyleLbl="node1" presStyleIdx="0" presStyleCnt="3" custScaleX="128164" custLinFactNeighborX="10877">
        <dgm:presLayoutVars>
          <dgm:bulletEnabled val="1"/>
        </dgm:presLayoutVars>
      </dgm:prSet>
      <dgm:spPr/>
      <dgm:t>
        <a:bodyPr/>
        <a:lstStyle/>
        <a:p>
          <a:endParaRPr kumimoji="1" lang="ja-JP" altLang="en-US"/>
        </a:p>
      </dgm:t>
    </dgm:pt>
    <dgm:pt modelId="{E8168F2F-F2A8-4D83-9F3F-63BF733F18CD}" type="pres">
      <dgm:prSet presAssocID="{51541EB1-3055-4DF7-8ACC-F6C215F3ABE8}" presName="spacing" presStyleCnt="0"/>
      <dgm:spPr/>
    </dgm:pt>
    <dgm:pt modelId="{98C66E7B-CD2C-4BCE-AC21-AA93B17A703B}" type="pres">
      <dgm:prSet presAssocID="{C2A17CB4-1C0C-4965-8263-C86C414B2CE1}" presName="composite" presStyleCnt="0"/>
      <dgm:spPr/>
    </dgm:pt>
    <dgm:pt modelId="{E74ECE06-7177-4181-BD5C-63B10387E0D3}" type="pres">
      <dgm:prSet presAssocID="{C2A17CB4-1C0C-4965-8263-C86C414B2CE1}" presName="imgShp" presStyleLbl="fgImgPlace1" presStyleIdx="1" presStyleCnt="3" custScaleX="194097" custScaleY="141510" custLinFactNeighborX="-94141" custLinFactNeighborY="-19184"/>
      <dgm:spPr>
        <a:prstGeom prst="snipRound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solidFill>
            <a:schemeClr val="bg1"/>
          </a:solidFill>
        </a:ln>
      </dgm:spPr>
    </dgm:pt>
    <dgm:pt modelId="{7EDBD211-FC5B-4B09-A37E-F2EF170E80CA}" type="pres">
      <dgm:prSet presAssocID="{C2A17CB4-1C0C-4965-8263-C86C414B2CE1}" presName="txShp" presStyleLbl="node1" presStyleIdx="1" presStyleCnt="3" custScaleX="128164" custLinFactNeighborX="10877" custLinFactNeighborY="-20253">
        <dgm:presLayoutVars>
          <dgm:bulletEnabled val="1"/>
        </dgm:presLayoutVars>
      </dgm:prSet>
      <dgm:spPr/>
      <dgm:t>
        <a:bodyPr/>
        <a:lstStyle/>
        <a:p>
          <a:endParaRPr kumimoji="1" lang="ja-JP" altLang="en-US"/>
        </a:p>
      </dgm:t>
    </dgm:pt>
    <dgm:pt modelId="{54F6B745-438E-4F2B-B498-DA9F5D1D1DDD}" type="pres">
      <dgm:prSet presAssocID="{0816651A-EFAE-4F29-A36B-07BC612BC7B7}" presName="spacing" presStyleCnt="0"/>
      <dgm:spPr/>
    </dgm:pt>
    <dgm:pt modelId="{A90DE431-DE8F-43F5-AB58-AFDD78B23C4C}" type="pres">
      <dgm:prSet presAssocID="{546A993E-2C3E-43EC-93DC-724E954F139C}" presName="composite" presStyleCnt="0"/>
      <dgm:spPr/>
    </dgm:pt>
    <dgm:pt modelId="{4045F8CD-F869-45A8-98CB-F5DE8ABD8C81}" type="pres">
      <dgm:prSet presAssocID="{546A993E-2C3E-43EC-93DC-724E954F139C}" presName="imgShp" presStyleLbl="fgImgPlace1" presStyleIdx="2" presStyleCnt="3" custScaleX="190963" custLinFactNeighborX="-98574" custLinFactNeighborY="-38085"/>
      <dgm:spPr>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solidFill>
            <a:schemeClr val="bg1"/>
          </a:solidFill>
        </a:ln>
      </dgm:spPr>
    </dgm:pt>
    <dgm:pt modelId="{7902FB1D-E3F1-41B7-9803-5AD5D8B49E65}" type="pres">
      <dgm:prSet presAssocID="{546A993E-2C3E-43EC-93DC-724E954F139C}" presName="txShp" presStyleLbl="node1" presStyleIdx="2" presStyleCnt="3" custScaleX="128164" custLinFactNeighborX="10877" custLinFactNeighborY="-38123">
        <dgm:presLayoutVars>
          <dgm:bulletEnabled val="1"/>
        </dgm:presLayoutVars>
      </dgm:prSet>
      <dgm:spPr/>
      <dgm:t>
        <a:bodyPr/>
        <a:lstStyle/>
        <a:p>
          <a:endParaRPr kumimoji="1" lang="ja-JP" altLang="en-US"/>
        </a:p>
      </dgm:t>
    </dgm:pt>
  </dgm:ptLst>
  <dgm:cxnLst>
    <dgm:cxn modelId="{CE9335F2-F187-450A-BE48-6963613D0987}" srcId="{5EDEA97C-121B-4116-807D-21F2AB754D87}" destId="{C2A17CB4-1C0C-4965-8263-C86C414B2CE1}" srcOrd="1" destOrd="0" parTransId="{9F7AC4BE-1E4D-4E04-8CD0-75FE33AB10A3}" sibTransId="{0816651A-EFAE-4F29-A36B-07BC612BC7B7}"/>
    <dgm:cxn modelId="{A066642F-65BF-4891-A50E-440FBA0D9943}" srcId="{5EDEA97C-121B-4116-807D-21F2AB754D87}" destId="{ABC1BB63-99FD-494F-BFA3-6A43FE11D9F6}" srcOrd="0" destOrd="0" parTransId="{E78841A5-9962-4C0C-8B4D-18B701590A16}" sibTransId="{51541EB1-3055-4DF7-8ACC-F6C215F3ABE8}"/>
    <dgm:cxn modelId="{28C57086-5707-439F-8AD7-B5C5D79CD927}" type="presOf" srcId="{5EDEA97C-121B-4116-807D-21F2AB754D87}" destId="{82BF7065-39C0-4671-995C-CDD558A521A7}" srcOrd="0" destOrd="0" presId="urn:microsoft.com/office/officeart/2005/8/layout/vList3"/>
    <dgm:cxn modelId="{B81E5CA9-D80C-4D6A-B1EE-3AF331A79B0B}" type="presOf" srcId="{C2A17CB4-1C0C-4965-8263-C86C414B2CE1}" destId="{7EDBD211-FC5B-4B09-A37E-F2EF170E80CA}" srcOrd="0" destOrd="0" presId="urn:microsoft.com/office/officeart/2005/8/layout/vList3"/>
    <dgm:cxn modelId="{C3E8B8CD-9011-4FDE-9868-E8276731CE55}" type="presOf" srcId="{ABC1BB63-99FD-494F-BFA3-6A43FE11D9F6}" destId="{2EACCAAD-CF8B-49E9-BFB5-BF159DA93FE9}" srcOrd="0" destOrd="0" presId="urn:microsoft.com/office/officeart/2005/8/layout/vList3"/>
    <dgm:cxn modelId="{37EDAD0D-A62D-47CF-A472-DD674231145C}" type="presOf" srcId="{546A993E-2C3E-43EC-93DC-724E954F139C}" destId="{7902FB1D-E3F1-41B7-9803-5AD5D8B49E65}" srcOrd="0" destOrd="0" presId="urn:microsoft.com/office/officeart/2005/8/layout/vList3"/>
    <dgm:cxn modelId="{F6E2134F-0EDD-4C20-BBF6-C47B1A5CC454}" srcId="{5EDEA97C-121B-4116-807D-21F2AB754D87}" destId="{546A993E-2C3E-43EC-93DC-724E954F139C}" srcOrd="2" destOrd="0" parTransId="{10038F8C-045C-4F7C-BDB7-D48DFE9A0D35}" sibTransId="{C05EFBEC-CDEF-4056-B32C-ED7A0AE92E1E}"/>
    <dgm:cxn modelId="{9CD30D0C-ECD4-4F45-95AE-F8687F4D6872}" type="presParOf" srcId="{82BF7065-39C0-4671-995C-CDD558A521A7}" destId="{A04340DB-1C88-4272-813E-F8E2433D246D}" srcOrd="0" destOrd="0" presId="urn:microsoft.com/office/officeart/2005/8/layout/vList3"/>
    <dgm:cxn modelId="{E6E90352-600F-4E99-B73F-C31730315BBA}" type="presParOf" srcId="{A04340DB-1C88-4272-813E-F8E2433D246D}" destId="{00BB00BC-5E9D-4730-A412-E84F85B03200}" srcOrd="0" destOrd="0" presId="urn:microsoft.com/office/officeart/2005/8/layout/vList3"/>
    <dgm:cxn modelId="{BE84CDBB-0AA6-43A1-82E5-B94859C73898}" type="presParOf" srcId="{A04340DB-1C88-4272-813E-F8E2433D246D}" destId="{2EACCAAD-CF8B-49E9-BFB5-BF159DA93FE9}" srcOrd="1" destOrd="0" presId="urn:microsoft.com/office/officeart/2005/8/layout/vList3"/>
    <dgm:cxn modelId="{5CFDB3F5-FB6D-4B6C-A57B-8071BA25D8D3}" type="presParOf" srcId="{82BF7065-39C0-4671-995C-CDD558A521A7}" destId="{E8168F2F-F2A8-4D83-9F3F-63BF733F18CD}" srcOrd="1" destOrd="0" presId="urn:microsoft.com/office/officeart/2005/8/layout/vList3"/>
    <dgm:cxn modelId="{5A8CBCAA-E6EA-49F3-8CB1-0F7872DF6AD3}" type="presParOf" srcId="{82BF7065-39C0-4671-995C-CDD558A521A7}" destId="{98C66E7B-CD2C-4BCE-AC21-AA93B17A703B}" srcOrd="2" destOrd="0" presId="urn:microsoft.com/office/officeart/2005/8/layout/vList3"/>
    <dgm:cxn modelId="{2C94CFAC-CEEB-4CB8-90AF-EF6D88EE41B1}" type="presParOf" srcId="{98C66E7B-CD2C-4BCE-AC21-AA93B17A703B}" destId="{E74ECE06-7177-4181-BD5C-63B10387E0D3}" srcOrd="0" destOrd="0" presId="urn:microsoft.com/office/officeart/2005/8/layout/vList3"/>
    <dgm:cxn modelId="{3CAF9407-EDCA-41D1-9682-E37799B7022C}" type="presParOf" srcId="{98C66E7B-CD2C-4BCE-AC21-AA93B17A703B}" destId="{7EDBD211-FC5B-4B09-A37E-F2EF170E80CA}" srcOrd="1" destOrd="0" presId="urn:microsoft.com/office/officeart/2005/8/layout/vList3"/>
    <dgm:cxn modelId="{61CF39AD-9EAF-4D54-B9E7-593D6386102C}" type="presParOf" srcId="{82BF7065-39C0-4671-995C-CDD558A521A7}" destId="{54F6B745-438E-4F2B-B498-DA9F5D1D1DDD}" srcOrd="3" destOrd="0" presId="urn:microsoft.com/office/officeart/2005/8/layout/vList3"/>
    <dgm:cxn modelId="{1D68DADC-B191-4C91-8C7F-CA702F5CC9FC}" type="presParOf" srcId="{82BF7065-39C0-4671-995C-CDD558A521A7}" destId="{A90DE431-DE8F-43F5-AB58-AFDD78B23C4C}" srcOrd="4" destOrd="0" presId="urn:microsoft.com/office/officeart/2005/8/layout/vList3"/>
    <dgm:cxn modelId="{6A09D9E4-4AB9-4AC0-BB1D-B202A2ED7456}" type="presParOf" srcId="{A90DE431-DE8F-43F5-AB58-AFDD78B23C4C}" destId="{4045F8CD-F869-45A8-98CB-F5DE8ABD8C81}" srcOrd="0" destOrd="0" presId="urn:microsoft.com/office/officeart/2005/8/layout/vList3"/>
    <dgm:cxn modelId="{1515C83F-879A-4C31-94E7-240CCA2607CA}" type="presParOf" srcId="{A90DE431-DE8F-43F5-AB58-AFDD78B23C4C}" destId="{7902FB1D-E3F1-41B7-9803-5AD5D8B49E6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9073A-5A9A-4D76-9709-98F88C9F03DA}">
      <dsp:nvSpPr>
        <dsp:cNvPr id="0" name=""/>
        <dsp:cNvSpPr/>
      </dsp:nvSpPr>
      <dsp:spPr>
        <a:xfrm>
          <a:off x="0" y="0"/>
          <a:ext cx="1630401" cy="1630401"/>
        </a:xfrm>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r="28309"/>
          </a:stretch>
        </a:blipFill>
        <a:ln>
          <a:solidFill>
            <a:schemeClr val="accent2">
              <a:lumMod val="50000"/>
            </a:schemeClr>
          </a:solid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30C3D97-8279-4925-A0A8-D8EA5A4EE5F2}">
      <dsp:nvSpPr>
        <dsp:cNvPr id="0" name=""/>
        <dsp:cNvSpPr/>
      </dsp:nvSpPr>
      <dsp:spPr>
        <a:xfrm>
          <a:off x="815200" y="0"/>
          <a:ext cx="6212618" cy="1630401"/>
        </a:xfrm>
        <a:prstGeom prst="rect">
          <a:avLst/>
        </a:prstGeom>
        <a:solidFill>
          <a:schemeClr val="accent2">
            <a:lumMod val="50000"/>
          </a:schemeClr>
        </a:solidFill>
        <a:ln w="12700" cap="flat"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effectLst>
                <a:outerShdw blurRad="50800" dist="38100" dir="2700000" algn="tl" rotWithShape="0">
                  <a:prstClr val="black">
                    <a:alpha val="40000"/>
                  </a:prstClr>
                </a:outerShdw>
              </a:effectLst>
            </a:rPr>
            <a:t>Accept Jesus as our Savior by faith (Acts 16:13)</a:t>
          </a:r>
          <a:endParaRPr lang="es-ES" sz="2000" b="1" kern="1200">
            <a:solidFill>
              <a:schemeClr val="bg1"/>
            </a:solidFill>
            <a:effectLst>
              <a:outerShdw blurRad="50800" dist="38100" dir="2700000" algn="tl" rotWithShape="0">
                <a:prstClr val="black">
                  <a:alpha val="40000"/>
                </a:prstClr>
              </a:outerShdw>
            </a:effectLst>
          </a:endParaRPr>
        </a:p>
      </dsp:txBody>
      <dsp:txXfrm>
        <a:off x="815200" y="0"/>
        <a:ext cx="6212618" cy="346460"/>
      </dsp:txXfrm>
    </dsp:sp>
    <dsp:sp modelId="{53E63FFE-B9BD-47B5-A328-C55FEDD0050C}">
      <dsp:nvSpPr>
        <dsp:cNvPr id="0" name=""/>
        <dsp:cNvSpPr/>
      </dsp:nvSpPr>
      <dsp:spPr>
        <a:xfrm>
          <a:off x="562259" y="346460"/>
          <a:ext cx="1202420" cy="1202420"/>
        </a:xfrm>
        <a:prstGeom prst="pie">
          <a:avLst>
            <a:gd name="adj1" fmla="val 5400000"/>
            <a:gd name="adj2" fmla="val 16200000"/>
          </a:avLst>
        </a:prstGeom>
        <a:solidFill>
          <a:srgbClr val="8A29DB"/>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4716986-27BF-4837-96C8-770C80456EC4}">
      <dsp:nvSpPr>
        <dsp:cNvPr id="0" name=""/>
        <dsp:cNvSpPr/>
      </dsp:nvSpPr>
      <dsp:spPr>
        <a:xfrm>
          <a:off x="815200" y="346460"/>
          <a:ext cx="6212618" cy="1202420"/>
        </a:xfrm>
        <a:prstGeom prst="rect">
          <a:avLst/>
        </a:prstGeom>
        <a:solidFill>
          <a:srgbClr val="8A29DB"/>
        </a:solidFill>
        <a:ln w="12700" cap="flat"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effectLst>
                <a:outerShdw blurRad="50800" dist="38100" dir="2700000" algn="tl" rotWithShape="0">
                  <a:prstClr val="black">
                    <a:alpha val="40000"/>
                  </a:prstClr>
                </a:outerShdw>
              </a:effectLst>
            </a:rPr>
            <a:t>Trust in His promises (Hebrews 10:23)</a:t>
          </a:r>
          <a:endParaRPr lang="es-ES" sz="2000" b="1" kern="1200">
            <a:solidFill>
              <a:schemeClr val="bg1"/>
            </a:solidFill>
            <a:effectLst>
              <a:outerShdw blurRad="50800" dist="38100" dir="2700000" algn="tl" rotWithShape="0">
                <a:prstClr val="black">
                  <a:alpha val="40000"/>
                </a:prstClr>
              </a:outerShdw>
            </a:effectLst>
          </a:endParaRPr>
        </a:p>
      </dsp:txBody>
      <dsp:txXfrm>
        <a:off x="815200" y="346460"/>
        <a:ext cx="6212618" cy="346460"/>
      </dsp:txXfrm>
    </dsp:sp>
    <dsp:sp modelId="{EA659640-BB7C-4A5F-BDB9-07BD4575E157}">
      <dsp:nvSpPr>
        <dsp:cNvPr id="0" name=""/>
        <dsp:cNvSpPr/>
      </dsp:nvSpPr>
      <dsp:spPr>
        <a:xfrm>
          <a:off x="637040" y="692920"/>
          <a:ext cx="774440" cy="774440"/>
        </a:xfrm>
        <a:prstGeom prst="pie">
          <a:avLst>
            <a:gd name="adj1" fmla="val 5400000"/>
            <a:gd name="adj2" fmla="val 16200000"/>
          </a:avLst>
        </a:prstGeom>
        <a:solidFill>
          <a:srgbClr val="CC3399"/>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950E0C8-C5A4-4317-A781-079A24F95C3E}">
      <dsp:nvSpPr>
        <dsp:cNvPr id="0" name=""/>
        <dsp:cNvSpPr/>
      </dsp:nvSpPr>
      <dsp:spPr>
        <a:xfrm>
          <a:off x="815200" y="692920"/>
          <a:ext cx="6212618" cy="774440"/>
        </a:xfrm>
        <a:prstGeom prst="rect">
          <a:avLst/>
        </a:prstGeom>
        <a:solidFill>
          <a:srgbClr val="CC3399"/>
        </a:solidFill>
        <a:ln w="12700" cap="flat"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effectLst>
                <a:outerShdw blurRad="50800" dist="38100" dir="2700000" algn="tl" rotWithShape="0">
                  <a:prstClr val="black">
                    <a:alpha val="40000"/>
                  </a:prstClr>
                </a:outerShdw>
              </a:effectLst>
            </a:rPr>
            <a:t>Live up to the light that we have (James 1:21-22)</a:t>
          </a:r>
          <a:endParaRPr lang="es-ES" sz="2000" b="1" kern="1200">
            <a:solidFill>
              <a:schemeClr val="bg1"/>
            </a:solidFill>
            <a:effectLst>
              <a:outerShdw blurRad="50800" dist="38100" dir="2700000" algn="tl" rotWithShape="0">
                <a:prstClr val="black">
                  <a:alpha val="40000"/>
                </a:prstClr>
              </a:outerShdw>
            </a:effectLst>
          </a:endParaRPr>
        </a:p>
      </dsp:txBody>
      <dsp:txXfrm>
        <a:off x="815200" y="692920"/>
        <a:ext cx="6212618" cy="346460"/>
      </dsp:txXfrm>
    </dsp:sp>
    <dsp:sp modelId="{AB5327F4-2BAE-4FB6-A82D-25A526E5464B}">
      <dsp:nvSpPr>
        <dsp:cNvPr id="0" name=""/>
        <dsp:cNvSpPr/>
      </dsp:nvSpPr>
      <dsp:spPr>
        <a:xfrm>
          <a:off x="694220" y="1039380"/>
          <a:ext cx="346460" cy="346460"/>
        </a:xfrm>
        <a:prstGeom prst="pie">
          <a:avLst>
            <a:gd name="adj1" fmla="val 5400000"/>
            <a:gd name="adj2" fmla="val 16200000"/>
          </a:avLst>
        </a:prstGeom>
        <a:solidFill>
          <a:srgbClr val="0033CC"/>
        </a:soli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6FE5C6-8B0D-4F0C-8E6D-6DDA558DEA18}">
      <dsp:nvSpPr>
        <dsp:cNvPr id="0" name=""/>
        <dsp:cNvSpPr/>
      </dsp:nvSpPr>
      <dsp:spPr>
        <a:xfrm>
          <a:off x="815200" y="1039380"/>
          <a:ext cx="6212618" cy="346460"/>
        </a:xfrm>
        <a:prstGeom prst="rect">
          <a:avLst/>
        </a:prstGeom>
        <a:solidFill>
          <a:srgbClr val="0033CC"/>
        </a:solidFill>
        <a:ln w="12700" cap="flat" cmpd="sng" algn="ctr">
          <a:solidFill>
            <a:schemeClr val="dk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effectLst>
                <a:outerShdw blurRad="50800" dist="38100" dir="2700000" algn="tl" rotWithShape="0">
                  <a:prstClr val="black">
                    <a:alpha val="40000"/>
                  </a:prstClr>
                </a:outerShdw>
              </a:effectLst>
            </a:rPr>
            <a:t>Endure unto the end (Matthew 24:13)</a:t>
          </a:r>
          <a:endParaRPr lang="es-ES" sz="2000" b="1" kern="1200">
            <a:solidFill>
              <a:schemeClr val="bg1"/>
            </a:solidFill>
            <a:effectLst>
              <a:outerShdw blurRad="50800" dist="38100" dir="2700000" algn="tl" rotWithShape="0">
                <a:prstClr val="black">
                  <a:alpha val="40000"/>
                </a:prstClr>
              </a:outerShdw>
            </a:effectLst>
          </a:endParaRPr>
        </a:p>
      </dsp:txBody>
      <dsp:txXfrm>
        <a:off x="815200" y="1039380"/>
        <a:ext cx="6212618" cy="346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CCAAD-CF8B-49E9-BFB5-BF159DA93FE9}">
      <dsp:nvSpPr>
        <dsp:cNvPr id="0" name=""/>
        <dsp:cNvSpPr/>
      </dsp:nvSpPr>
      <dsp:spPr>
        <a:xfrm rot="10800000">
          <a:off x="1284535" y="281"/>
          <a:ext cx="7489034" cy="730954"/>
        </a:xfrm>
        <a:prstGeom prst="homePlate">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2331" tIns="76200" rIns="142240" bIns="76200" numCol="1" spcCol="1270" anchor="ctr" anchorCtr="0">
          <a:noAutofit/>
        </a:bodyPr>
        <a:lstStyle/>
        <a:p>
          <a:pPr lvl="0" algn="ctr" defTabSz="889000">
            <a:lnSpc>
              <a:spcPct val="90000"/>
            </a:lnSpc>
            <a:spcBef>
              <a:spcPct val="0"/>
            </a:spcBef>
            <a:spcAft>
              <a:spcPct val="35000"/>
            </a:spcAft>
          </a:pPr>
          <a:r>
            <a:rPr lang="es-ES" sz="2000" b="1" kern="1200">
              <a:solidFill>
                <a:srgbClr val="FFFF99"/>
              </a:solidFill>
              <a:effectLst>
                <a:outerShdw blurRad="38100" dist="38100" dir="2700000" algn="tl">
                  <a:srgbClr val="000000">
                    <a:alpha val="43137"/>
                  </a:srgbClr>
                </a:outerShdw>
              </a:effectLst>
            </a:rPr>
            <a:t>Biology</a:t>
          </a:r>
          <a:r>
            <a:rPr lang="es-ES" sz="2000" b="1" kern="1200">
              <a:effectLst>
                <a:outerShdw blurRad="38100" dist="38100" dir="2700000" algn="tl">
                  <a:srgbClr val="000000">
                    <a:alpha val="43137"/>
                  </a:srgbClr>
                </a:outerShdw>
              </a:effectLst>
            </a:rPr>
            <a:t>. </a:t>
          </a: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There will be no death, illness, or pain. We’ll learn how all the wonders in all organisms—even the smallest ones—work</a:t>
          </a:r>
          <a:r>
            <a:rPr lang="es-ES" sz="2000" b="1" kern="1200">
              <a:effectLst>
                <a:outerShdw blurRad="38100" dist="38100" dir="2700000" algn="tl">
                  <a:srgbClr val="000000">
                    <a:alpha val="43137"/>
                  </a:srgbClr>
                </a:outerShdw>
              </a:effectLst>
            </a:rPr>
            <a:t>.</a:t>
          </a:r>
          <a:endParaRPr lang="es-ES" sz="2000" kern="1200" dirty="0">
            <a:effectLst>
              <a:outerShdw blurRad="38100" dist="38100" dir="2700000" algn="tl">
                <a:srgbClr val="000000">
                  <a:alpha val="43137"/>
                </a:srgbClr>
              </a:outerShdw>
            </a:effectLst>
          </a:endParaRPr>
        </a:p>
      </dsp:txBody>
      <dsp:txXfrm rot="10800000">
        <a:off x="1467273" y="281"/>
        <a:ext cx="7306296" cy="730954"/>
      </dsp:txXfrm>
    </dsp:sp>
    <dsp:sp modelId="{00BB00BC-5E9D-4730-A412-E84F85B03200}">
      <dsp:nvSpPr>
        <dsp:cNvPr id="0" name=""/>
        <dsp:cNvSpPr/>
      </dsp:nvSpPr>
      <dsp:spPr>
        <a:xfrm>
          <a:off x="110400" y="3"/>
          <a:ext cx="1377724" cy="730954"/>
        </a:xfrm>
        <a:prstGeom prst="round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solidFill>
            <a:schemeClr val="bg1"/>
          </a:solid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DBD211-FC5B-4B09-A37E-F2EF170E80CA}">
      <dsp:nvSpPr>
        <dsp:cNvPr id="0" name=""/>
        <dsp:cNvSpPr/>
      </dsp:nvSpPr>
      <dsp:spPr>
        <a:xfrm rot="10800000">
          <a:off x="1284535" y="917643"/>
          <a:ext cx="7489034" cy="730954"/>
        </a:xfrm>
        <a:prstGeom prst="homePlat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2331" tIns="76200" rIns="142240" bIns="76200" numCol="1" spcCol="1270" anchor="ctr" anchorCtr="0">
          <a:noAutofit/>
        </a:bodyPr>
        <a:lstStyle/>
        <a:p>
          <a:pPr lvl="0" algn="ctr" defTabSz="889000">
            <a:lnSpc>
              <a:spcPct val="90000"/>
            </a:lnSpc>
            <a:spcBef>
              <a:spcPct val="0"/>
            </a:spcBef>
            <a:spcAft>
              <a:spcPct val="35000"/>
            </a:spcAft>
          </a:pPr>
          <a:r>
            <a:rPr lang="es-ES" sz="2000" b="1" kern="1200">
              <a:solidFill>
                <a:srgbClr val="FFFF99"/>
              </a:solidFill>
              <a:effectLst>
                <a:outerShdw blurRad="38100" dist="38100" dir="2700000" algn="tl">
                  <a:srgbClr val="000000">
                    <a:alpha val="43137"/>
                  </a:srgbClr>
                </a:outerShdw>
              </a:effectLst>
            </a:rPr>
            <a:t>Zoology</a:t>
          </a:r>
          <a:r>
            <a:rPr lang="es-ES" sz="2000" b="1" kern="1200">
              <a:effectLst>
                <a:outerShdw blurRad="38100" dist="38100" dir="2700000" algn="tl">
                  <a:srgbClr val="000000">
                    <a:alpha val="43137"/>
                  </a:srgbClr>
                </a:outerShdw>
              </a:effectLst>
            </a:rPr>
            <a:t>. </a:t>
          </a: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Animals will no longer attack and kill each other. We’ll be able to learn from them with no fear whatsoever.</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rot="10800000">
        <a:off x="1467273" y="917643"/>
        <a:ext cx="7306296" cy="730954"/>
      </dsp:txXfrm>
    </dsp:sp>
    <dsp:sp modelId="{E74ECE06-7177-4181-BD5C-63B10387E0D3}">
      <dsp:nvSpPr>
        <dsp:cNvPr id="0" name=""/>
        <dsp:cNvSpPr/>
      </dsp:nvSpPr>
      <dsp:spPr>
        <a:xfrm>
          <a:off x="74306" y="773748"/>
          <a:ext cx="1418760" cy="1034373"/>
        </a:xfrm>
        <a:prstGeom prst="snipRound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solidFill>
            <a:schemeClr val="bg1"/>
          </a:solid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902FB1D-E3F1-41B7-9803-5AD5D8B49E65}">
      <dsp:nvSpPr>
        <dsp:cNvPr id="0" name=""/>
        <dsp:cNvSpPr/>
      </dsp:nvSpPr>
      <dsp:spPr>
        <a:xfrm rot="10800000">
          <a:off x="1284535" y="1852424"/>
          <a:ext cx="7489034" cy="730954"/>
        </a:xfrm>
        <a:prstGeom prst="homePlat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2331" tIns="76200" rIns="142240" bIns="76200" numCol="1" spcCol="1270" anchor="ctr" anchorCtr="0">
          <a:noAutofit/>
        </a:bodyPr>
        <a:lstStyle/>
        <a:p>
          <a:pPr lvl="0" algn="ctr" defTabSz="889000">
            <a:lnSpc>
              <a:spcPct val="90000"/>
            </a:lnSpc>
            <a:spcBef>
              <a:spcPct val="0"/>
            </a:spcBef>
            <a:spcAft>
              <a:spcPct val="35000"/>
            </a:spcAft>
          </a:pPr>
          <a:r>
            <a:rPr lang="es-ES" sz="2000" b="1" kern="1200">
              <a:solidFill>
                <a:srgbClr val="FFFF99"/>
              </a:solidFill>
              <a:effectLst>
                <a:outerShdw blurRad="38100" dist="38100" dir="2700000" algn="tl">
                  <a:srgbClr val="000000">
                    <a:alpha val="43137"/>
                  </a:srgbClr>
                </a:outerShdw>
              </a:effectLst>
            </a:rPr>
            <a:t>Astronomy</a:t>
          </a:r>
          <a:r>
            <a:rPr lang="es-ES" sz="2000" b="1" kern="1200">
              <a:effectLst>
                <a:outerShdw blurRad="38100" dist="38100" dir="2700000" algn="tl">
                  <a:srgbClr val="000000">
                    <a:alpha val="43137"/>
                  </a:srgbClr>
                </a:outerShdw>
              </a:effectLst>
            </a:rPr>
            <a:t>. </a:t>
          </a: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We will not need telescopes anymore. We’ll be able to travel to any planet we want to study!</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rot="10800000">
        <a:off x="1467273" y="1852424"/>
        <a:ext cx="7306296" cy="730954"/>
      </dsp:txXfrm>
    </dsp:sp>
    <dsp:sp modelId="{4045F8CD-F869-45A8-98CB-F5DE8ABD8C81}">
      <dsp:nvSpPr>
        <dsp:cNvPr id="0" name=""/>
        <dsp:cNvSpPr/>
      </dsp:nvSpPr>
      <dsp:spPr>
        <a:xfrm>
          <a:off x="53356" y="1852702"/>
          <a:ext cx="1395852" cy="730954"/>
        </a:xfrm>
        <a:prstGeom prst="round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solidFill>
            <a:schemeClr val="bg1"/>
          </a:solidFill>
        </a:ln>
        <a:effectLst>
          <a:outerShdw blurRad="50800" dist="381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t>23/12/2020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36364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t>23/12/2020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21850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t>23/12/2020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183765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8649F7F-4E6C-4CCE-A034-1745E97B47A6}" type="datetimeFigureOut">
              <a:rPr lang="es-ES" smtClean="0"/>
              <a:t>23/12/2020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7213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8649F7F-4E6C-4CCE-A034-1745E97B47A6}" type="datetimeFigureOut">
              <a:rPr lang="es-ES" smtClean="0"/>
              <a:t>23/12/2020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205225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8649F7F-4E6C-4CCE-A034-1745E97B47A6}" type="datetimeFigureOut">
              <a:rPr lang="es-ES" smtClean="0"/>
              <a:t>23/12/2020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334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8649F7F-4E6C-4CCE-A034-1745E97B47A6}" type="datetimeFigureOut">
              <a:rPr lang="es-ES" smtClean="0"/>
              <a:t>23/12/2020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63860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8649F7F-4E6C-4CCE-A034-1745E97B47A6}" type="datetimeFigureOut">
              <a:rPr lang="es-ES" smtClean="0"/>
              <a:t>23/12/2020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262047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49F7F-4E6C-4CCE-A034-1745E97B47A6}" type="datetimeFigureOut">
              <a:rPr lang="es-ES" smtClean="0"/>
              <a:t>23/12/2020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268018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8649F7F-4E6C-4CCE-A034-1745E97B47A6}" type="datetimeFigureOut">
              <a:rPr lang="es-ES" smtClean="0"/>
              <a:t>23/12/2020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1034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8649F7F-4E6C-4CCE-A034-1745E97B47A6}" type="datetimeFigureOut">
              <a:rPr lang="es-ES" smtClean="0"/>
              <a:t>23/12/2020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98752E4-CB16-4290-BAA2-E783B8D0C02F}" type="slidenum">
              <a:rPr lang="es-ES" smtClean="0"/>
              <a:t>‹#›</a:t>
            </a:fld>
            <a:endParaRPr lang="es-ES"/>
          </a:p>
        </p:txBody>
      </p:sp>
    </p:spTree>
    <p:extLst>
      <p:ext uri="{BB962C8B-B14F-4D97-AF65-F5344CB8AC3E}">
        <p14:creationId xmlns:p14="http://schemas.microsoft.com/office/powerpoint/2010/main" val="335857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49F7F-4E6C-4CCE-A034-1745E97B47A6}" type="datetimeFigureOut">
              <a:rPr lang="es-ES" smtClean="0"/>
              <a:t>23/12/2020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752E4-CB16-4290-BAA2-E783B8D0C02F}" type="slidenum">
              <a:rPr lang="es-ES" smtClean="0"/>
              <a:t>‹#›</a:t>
            </a:fld>
            <a:endParaRPr lang="es-ES"/>
          </a:p>
        </p:txBody>
      </p:sp>
    </p:spTree>
    <p:extLst>
      <p:ext uri="{BB962C8B-B14F-4D97-AF65-F5344CB8AC3E}">
        <p14:creationId xmlns:p14="http://schemas.microsoft.com/office/powerpoint/2010/main" val="3617131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12"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4.jpeg"/><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3.jpeg"/><Relationship Id="rId5" Type="http://schemas.openxmlformats.org/officeDocument/2006/relationships/diagramQuickStyle" Target="../diagrams/quickStyle2.xml"/><Relationship Id="rId10" Type="http://schemas.openxmlformats.org/officeDocument/2006/relationships/image" Target="../media/image32.jpeg"/><Relationship Id="rId4" Type="http://schemas.openxmlformats.org/officeDocument/2006/relationships/diagramLayout" Target="../diagrams/layout2.xml"/><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250721ED-68C7-4610-8FDD-B906AC8E8790}"/>
              </a:ext>
            </a:extLst>
          </p:cNvPr>
          <p:cNvSpPr txBox="1"/>
          <p:nvPr/>
        </p:nvSpPr>
        <p:spPr>
          <a:xfrm>
            <a:off x="-1" y="2682241"/>
            <a:ext cx="3405052" cy="3690241"/>
          </a:xfrm>
          <a:prstGeom prst="rect">
            <a:avLst/>
          </a:prstGeom>
          <a:noFill/>
        </p:spPr>
        <p:txBody>
          <a:bodyPr wrap="square" rtlCol="0">
            <a:spAutoFit/>
          </a:bodyPr>
          <a:lstStyle/>
          <a:p>
            <a:pPr algn="ctr">
              <a:lnSpc>
                <a:spcPct val="150000"/>
              </a:lnSpc>
            </a:pPr>
            <a:r>
              <a:rPr lang="en-US" sz="4000" b="1">
                <a:ln w="13462">
                  <a:solidFill>
                    <a:srgbClr val="F3E405"/>
                  </a:solidFill>
                  <a:prstDash val="solid"/>
                </a:ln>
                <a:solidFill>
                  <a:srgbClr val="6F3DA3"/>
                </a:solidFill>
                <a:effectLst>
                  <a:outerShdw dist="38100" dir="2700000" algn="bl" rotWithShape="0">
                    <a:schemeClr val="accent5"/>
                  </a:outerShdw>
                </a:effectLst>
              </a:rPr>
              <a:t>HEAVEN, EDUCATION, AND ETERNAL LEARNING</a:t>
            </a:r>
            <a:endParaRPr lang="es-ES" sz="4000" b="1" dirty="0">
              <a:ln w="13462">
                <a:solidFill>
                  <a:srgbClr val="F3E405"/>
                </a:solidFill>
                <a:prstDash val="solid"/>
              </a:ln>
              <a:solidFill>
                <a:srgbClr val="6F3DA3"/>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BEEBE5CE-06DD-45FB-837A-0358C1B78AEA}"/>
              </a:ext>
            </a:extLst>
          </p:cNvPr>
          <p:cNvSpPr txBox="1"/>
          <p:nvPr/>
        </p:nvSpPr>
        <p:spPr>
          <a:xfrm>
            <a:off x="766354" y="1672045"/>
            <a:ext cx="2307771" cy="646331"/>
          </a:xfrm>
          <a:prstGeom prst="rect">
            <a:avLst/>
          </a:prstGeom>
          <a:noFill/>
        </p:spPr>
        <p:txBody>
          <a:bodyPr wrap="square" rtlCol="0">
            <a:spAutoFit/>
          </a:bodyPr>
          <a:lstStyle/>
          <a:p>
            <a:pPr algn="ctr"/>
            <a:r>
              <a:rPr lang="da-DK" b="1">
                <a:solidFill>
                  <a:srgbClr val="2C7844"/>
                </a:solidFill>
              </a:rPr>
              <a:t>Lesson 13 for December 26, 2020</a:t>
            </a:r>
            <a:endParaRPr lang="es-ES" b="1" dirty="0">
              <a:solidFill>
                <a:srgbClr val="2C7844"/>
              </a:solidFill>
            </a:endParaRPr>
          </a:p>
        </p:txBody>
      </p:sp>
    </p:spTree>
    <p:extLst>
      <p:ext uri="{BB962C8B-B14F-4D97-AF65-F5344CB8AC3E}">
        <p14:creationId xmlns:p14="http://schemas.microsoft.com/office/powerpoint/2010/main" val="385512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E4C4CF2-75A8-4AA6-B089-D1D4533D9A52}"/>
              </a:ext>
            </a:extLst>
          </p:cNvPr>
          <p:cNvSpPr txBox="1"/>
          <p:nvPr/>
        </p:nvSpPr>
        <p:spPr>
          <a:xfrm>
            <a:off x="3718560" y="3762103"/>
            <a:ext cx="5268686" cy="2708434"/>
          </a:xfrm>
          <a:prstGeom prst="rect">
            <a:avLst/>
          </a:prstGeom>
          <a:noFill/>
        </p:spPr>
        <p:txBody>
          <a:bodyPr wrap="square" rtlCol="0">
            <a:spAutoFit/>
          </a:bodyPr>
          <a:lstStyle/>
          <a:p>
            <a:pPr>
              <a:spcBef>
                <a:spcPts val="600"/>
              </a:spcBef>
            </a:pPr>
            <a:r>
              <a:rPr lang="es-ES" sz="2000" b="1" dirty="0">
                <a:highlight>
                  <a:srgbClr val="FEE254"/>
                </a:highlight>
                <a:uFill>
                  <a:solidFill>
                    <a:srgbClr val="966B00"/>
                  </a:solidFill>
                </a:uFill>
              </a:rPr>
              <a:t>Learning in the hereafter:</a:t>
            </a:r>
          </a:p>
          <a:p>
            <a:pPr lvl="1">
              <a:spcBef>
                <a:spcPts val="600"/>
              </a:spcBef>
            </a:pPr>
            <a:r>
              <a:rPr lang="en-US" sz="2000" b="1" dirty="0"/>
              <a:t>How long will we keep learning?</a:t>
            </a:r>
            <a:endParaRPr lang="es-ES" sz="2000" b="1" dirty="0"/>
          </a:p>
          <a:p>
            <a:pPr lvl="1">
              <a:spcBef>
                <a:spcPts val="600"/>
              </a:spcBef>
            </a:pPr>
            <a:r>
              <a:rPr lang="en-US" sz="2000" b="1" dirty="0"/>
              <a:t>What will life be like?</a:t>
            </a:r>
            <a:endParaRPr lang="es-ES" sz="2000" b="1" dirty="0"/>
          </a:p>
          <a:p>
            <a:pPr>
              <a:spcBef>
                <a:spcPts val="600"/>
              </a:spcBef>
            </a:pPr>
            <a:r>
              <a:rPr lang="es-ES" sz="2000" b="1" dirty="0">
                <a:highlight>
                  <a:srgbClr val="D97DCE"/>
                </a:highlight>
              </a:rPr>
              <a:t>The school in the hereafter:</a:t>
            </a:r>
          </a:p>
          <a:p>
            <a:pPr lvl="1">
              <a:spcBef>
                <a:spcPts val="600"/>
              </a:spcBef>
            </a:pPr>
            <a:r>
              <a:rPr lang="es-ES" sz="2000" b="1" dirty="0"/>
              <a:t>Enrollment</a:t>
            </a:r>
          </a:p>
          <a:p>
            <a:pPr lvl="1">
              <a:spcBef>
                <a:spcPts val="600"/>
              </a:spcBef>
            </a:pPr>
            <a:r>
              <a:rPr lang="es-ES" sz="2000" b="1" dirty="0"/>
              <a:t>The study program</a:t>
            </a:r>
          </a:p>
          <a:p>
            <a:pPr lvl="1">
              <a:spcBef>
                <a:spcPts val="600"/>
              </a:spcBef>
            </a:pPr>
            <a:r>
              <a:rPr lang="es-ES" sz="2000" b="1" dirty="0"/>
              <a:t>The Teacher</a:t>
            </a:r>
          </a:p>
        </p:txBody>
      </p:sp>
      <p:sp>
        <p:nvSpPr>
          <p:cNvPr id="3" name="CuadroTexto 2">
            <a:extLst>
              <a:ext uri="{FF2B5EF4-FFF2-40B4-BE49-F238E27FC236}">
                <a16:creationId xmlns:a16="http://schemas.microsoft.com/office/drawing/2014/main" xmlns="" id="{08201CFA-8013-4D69-80AE-3C5DEB124215}"/>
              </a:ext>
            </a:extLst>
          </p:cNvPr>
          <p:cNvSpPr txBox="1"/>
          <p:nvPr/>
        </p:nvSpPr>
        <p:spPr>
          <a:xfrm>
            <a:off x="95794" y="95790"/>
            <a:ext cx="4733899" cy="3323987"/>
          </a:xfrm>
          <a:prstGeom prst="rect">
            <a:avLst/>
          </a:prstGeom>
          <a:noFill/>
        </p:spPr>
        <p:txBody>
          <a:bodyPr wrap="square" rtlCol="0">
            <a:spAutoFit/>
          </a:bodyPr>
          <a:lstStyle/>
          <a:p>
            <a:pPr>
              <a:spcBef>
                <a:spcPts val="600"/>
              </a:spcBef>
            </a:pPr>
            <a:r>
              <a:rPr lang="en-US" sz="2000" b="1"/>
              <a:t>We never stop learning. Only death can put an end to our learning process. </a:t>
            </a:r>
            <a:br>
              <a:rPr lang="en-US" sz="2000" b="1"/>
            </a:br>
            <a:r>
              <a:rPr lang="en-US" sz="2000" b="1"/>
              <a:t>Or can it?</a:t>
            </a:r>
            <a:endParaRPr lang="es-ES" sz="2000" b="1" dirty="0"/>
          </a:p>
          <a:p>
            <a:pPr>
              <a:spcBef>
                <a:spcPts val="600"/>
              </a:spcBef>
            </a:pPr>
            <a:r>
              <a:rPr lang="en-US" sz="2000" b="1"/>
              <a:t>We learn from the Bible that we will be still learning long after our death. We’ll have the chance to take a “postgraduate course” or “Master’s degree.”</a:t>
            </a:r>
            <a:endParaRPr lang="es-ES" sz="2000" b="1" dirty="0"/>
          </a:p>
          <a:p>
            <a:pPr>
              <a:spcBef>
                <a:spcPts val="600"/>
              </a:spcBef>
            </a:pPr>
            <a:r>
              <a:rPr lang="en-US" sz="2000" b="1"/>
              <a:t>A new and exciting learning phase will begin after our resurrection: the school in the hereafter.</a:t>
            </a:r>
            <a:endParaRPr lang="es-ES" sz="2000" b="1" dirty="0"/>
          </a:p>
        </p:txBody>
      </p:sp>
      <p:pic>
        <p:nvPicPr>
          <p:cNvPr id="4" name="Imagen 3">
            <a:extLst>
              <a:ext uri="{FF2B5EF4-FFF2-40B4-BE49-F238E27FC236}">
                <a16:creationId xmlns:a16="http://schemas.microsoft.com/office/drawing/2014/main" xmlns="" id="{014F4A5B-D9F1-44A9-B5C5-5D8A64ECD1D1}"/>
              </a:ext>
            </a:extLst>
          </p:cNvPr>
          <p:cNvPicPr>
            <a:picLocks noChangeAspect="1"/>
          </p:cNvPicPr>
          <p:nvPr/>
        </p:nvPicPr>
        <p:blipFill>
          <a:blip r:embed="rId3"/>
          <a:stretch>
            <a:fillRect/>
          </a:stretch>
        </p:blipFill>
        <p:spPr>
          <a:xfrm>
            <a:off x="4864529" y="139332"/>
            <a:ext cx="4148842" cy="3213467"/>
          </a:xfrm>
          <a:prstGeom prst="roundRect">
            <a:avLst>
              <a:gd name="adj" fmla="val 5556"/>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Imagen 5">
            <a:extLst>
              <a:ext uri="{FF2B5EF4-FFF2-40B4-BE49-F238E27FC236}">
                <a16:creationId xmlns:a16="http://schemas.microsoft.com/office/drawing/2014/main" xmlns="" id="{BE176353-DF8B-4398-B553-3EC2E291BA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065" y="3485161"/>
            <a:ext cx="2475652" cy="3233506"/>
          </a:xfrm>
          <a:prstGeom prst="roundRect">
            <a:avLst>
              <a:gd name="adj" fmla="val 4167"/>
            </a:avLst>
          </a:prstGeom>
          <a:solidFill>
            <a:srgbClr val="FFFFFF"/>
          </a:solidFill>
          <a:ln w="76200" cap="sq">
            <a:solidFill>
              <a:schemeClr val="accent5">
                <a:lumMod val="5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xmlns="" id="{94781139-0BA4-4BB1-A153-52E206DBA35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279369" y="4927837"/>
            <a:ext cx="447900" cy="439329"/>
          </a:xfrm>
          <a:prstGeom prst="rect">
            <a:avLst/>
          </a:prstGeom>
        </p:spPr>
      </p:pic>
      <p:pic>
        <p:nvPicPr>
          <p:cNvPr id="14" name="Imagen 13">
            <a:extLst>
              <a:ext uri="{FF2B5EF4-FFF2-40B4-BE49-F238E27FC236}">
                <a16:creationId xmlns:a16="http://schemas.microsoft.com/office/drawing/2014/main" xmlns="" id="{39CC33DF-412A-4BFB-8429-37BE8AE9479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279369" y="3772214"/>
            <a:ext cx="447900" cy="439329"/>
          </a:xfrm>
          <a:prstGeom prst="rect">
            <a:avLst/>
          </a:prstGeom>
        </p:spPr>
      </p:pic>
      <p:pic>
        <p:nvPicPr>
          <p:cNvPr id="19" name="Imagen 18">
            <a:extLst>
              <a:ext uri="{FF2B5EF4-FFF2-40B4-BE49-F238E27FC236}">
                <a16:creationId xmlns:a16="http://schemas.microsoft.com/office/drawing/2014/main" xmlns="" id="{7ED6EFF2-10D2-41B2-9B10-605E2A7F52B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762136" y="4211343"/>
            <a:ext cx="426660" cy="325623"/>
          </a:xfrm>
          <a:prstGeom prst="rect">
            <a:avLst/>
          </a:prstGeom>
        </p:spPr>
      </p:pic>
      <p:pic>
        <p:nvPicPr>
          <p:cNvPr id="26" name="Imagen 25">
            <a:extLst>
              <a:ext uri="{FF2B5EF4-FFF2-40B4-BE49-F238E27FC236}">
                <a16:creationId xmlns:a16="http://schemas.microsoft.com/office/drawing/2014/main" xmlns="" id="{61C4404C-63D4-45ED-96F1-BE16CAA1DB7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62136" y="6100196"/>
            <a:ext cx="426660" cy="325623"/>
          </a:xfrm>
          <a:prstGeom prst="rect">
            <a:avLst/>
          </a:prstGeom>
        </p:spPr>
      </p:pic>
      <p:pic>
        <p:nvPicPr>
          <p:cNvPr id="27" name="Imagen 26">
            <a:extLst>
              <a:ext uri="{FF2B5EF4-FFF2-40B4-BE49-F238E27FC236}">
                <a16:creationId xmlns:a16="http://schemas.microsoft.com/office/drawing/2014/main" xmlns="" id="{B93337C0-756F-489B-A1C7-3A6CB0F7131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762136" y="5716525"/>
            <a:ext cx="426660" cy="325623"/>
          </a:xfrm>
          <a:prstGeom prst="rect">
            <a:avLst/>
          </a:prstGeom>
        </p:spPr>
      </p:pic>
      <p:pic>
        <p:nvPicPr>
          <p:cNvPr id="28" name="Imagen 27">
            <a:extLst>
              <a:ext uri="{FF2B5EF4-FFF2-40B4-BE49-F238E27FC236}">
                <a16:creationId xmlns:a16="http://schemas.microsoft.com/office/drawing/2014/main" xmlns="" id="{7CC2A573-E919-43D6-85ED-CEF6EE1221F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62136" y="4593505"/>
            <a:ext cx="426660" cy="325623"/>
          </a:xfrm>
          <a:prstGeom prst="rect">
            <a:avLst/>
          </a:prstGeom>
        </p:spPr>
      </p:pic>
      <p:pic>
        <p:nvPicPr>
          <p:cNvPr id="30" name="Imagen 29">
            <a:extLst>
              <a:ext uri="{FF2B5EF4-FFF2-40B4-BE49-F238E27FC236}">
                <a16:creationId xmlns:a16="http://schemas.microsoft.com/office/drawing/2014/main" xmlns="" id="{6E5314EB-71CC-431E-A363-D17194E56FA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762136" y="5332855"/>
            <a:ext cx="426660" cy="325623"/>
          </a:xfrm>
          <a:prstGeom prst="rect">
            <a:avLst/>
          </a:prstGeom>
        </p:spPr>
      </p:pic>
    </p:spTree>
    <p:extLst>
      <p:ext uri="{BB962C8B-B14F-4D97-AF65-F5344CB8AC3E}">
        <p14:creationId xmlns:p14="http://schemas.microsoft.com/office/powerpoint/2010/main" val="143385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2">
                                            <p:txEl>
                                              <p:pRg st="0" end="0"/>
                                            </p:txEl>
                                          </p:spTgt>
                                        </p:tgtEl>
                                        <p:attrNameLst>
                                          <p:attrName>style.visibility</p:attrName>
                                        </p:attrNameLst>
                                      </p:cBhvr>
                                      <p:to>
                                        <p:strVal val="visible"/>
                                      </p:to>
                                    </p:set>
                                    <p:animEffect transition="in" filter="wipe(left)">
                                      <p:cBhvr>
                                        <p:cTn id="44" dur="500"/>
                                        <p:tgtEl>
                                          <p:spTgt spid="2">
                                            <p:txEl>
                                              <p:pRg st="0" end="0"/>
                                            </p:txEl>
                                          </p:spTgt>
                                        </p:tgtEl>
                                      </p:cBhvr>
                                    </p:animEffect>
                                  </p:childTnLst>
                                </p:cTn>
                              </p:par>
                            </p:childTnLst>
                          </p:cTn>
                        </p:par>
                        <p:par>
                          <p:cTn id="45" fill="hold">
                            <p:stCondLst>
                              <p:cond delay="1500"/>
                            </p:stCondLst>
                            <p:childTnLst>
                              <p:par>
                                <p:cTn id="46" presetID="55"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strVal val="#ppt_w*0.70"/>
                                          </p:val>
                                        </p:tav>
                                        <p:tav tm="100000">
                                          <p:val>
                                            <p:strVal val="#ppt_w"/>
                                          </p:val>
                                        </p:tav>
                                      </p:tavLst>
                                    </p:anim>
                                    <p:anim calcmode="lin" valueType="num">
                                      <p:cBhvr>
                                        <p:cTn id="49" dur="1000" fill="hold"/>
                                        <p:tgtEl>
                                          <p:spTgt spid="19"/>
                                        </p:tgtEl>
                                        <p:attrNameLst>
                                          <p:attrName>ppt_h</p:attrName>
                                        </p:attrNameLst>
                                      </p:cBhvr>
                                      <p:tavLst>
                                        <p:tav tm="0">
                                          <p:val>
                                            <p:strVal val="#ppt_h"/>
                                          </p:val>
                                        </p:tav>
                                        <p:tav tm="100000">
                                          <p:val>
                                            <p:strVal val="#ppt_h"/>
                                          </p:val>
                                        </p:tav>
                                      </p:tavLst>
                                    </p:anim>
                                    <p:animEffect transition="in" filter="fade">
                                      <p:cBhvr>
                                        <p:cTn id="50" dur="1000"/>
                                        <p:tgtEl>
                                          <p:spTgt spid="19"/>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3000"/>
                            </p:stCondLst>
                            <p:childTnLst>
                              <p:par>
                                <p:cTn id="56" presetID="55" presetClass="entr" presetSubtype="0"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1000" fill="hold"/>
                                        <p:tgtEl>
                                          <p:spTgt spid="28"/>
                                        </p:tgtEl>
                                        <p:attrNameLst>
                                          <p:attrName>ppt_w</p:attrName>
                                        </p:attrNameLst>
                                      </p:cBhvr>
                                      <p:tavLst>
                                        <p:tav tm="0">
                                          <p:val>
                                            <p:strVal val="#ppt_w*0.70"/>
                                          </p:val>
                                        </p:tav>
                                        <p:tav tm="100000">
                                          <p:val>
                                            <p:strVal val="#ppt_w"/>
                                          </p:val>
                                        </p:tav>
                                      </p:tavLst>
                                    </p:anim>
                                    <p:anim calcmode="lin" valueType="num">
                                      <p:cBhvr>
                                        <p:cTn id="59" dur="1000" fill="hold"/>
                                        <p:tgtEl>
                                          <p:spTgt spid="28"/>
                                        </p:tgtEl>
                                        <p:attrNameLst>
                                          <p:attrName>ppt_h</p:attrName>
                                        </p:attrNameLst>
                                      </p:cBhvr>
                                      <p:tavLst>
                                        <p:tav tm="0">
                                          <p:val>
                                            <p:strVal val="#ppt_h"/>
                                          </p:val>
                                        </p:tav>
                                        <p:tav tm="100000">
                                          <p:val>
                                            <p:strVal val="#ppt_h"/>
                                          </p:val>
                                        </p:tav>
                                      </p:tavLst>
                                    </p:anim>
                                    <p:animEffect transition="in" filter="fade">
                                      <p:cBhvr>
                                        <p:cTn id="60" dur="1000"/>
                                        <p:tgtEl>
                                          <p:spTgt spid="28"/>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fltVal val="0"/>
                                          </p:val>
                                        </p:tav>
                                        <p:tav tm="100000">
                                          <p:val>
                                            <p:strVal val="#ppt_w"/>
                                          </p:val>
                                        </p:tav>
                                      </p:tavLst>
                                    </p:anim>
                                    <p:anim calcmode="lin" valueType="num">
                                      <p:cBhvr>
                                        <p:cTn id="70" dur="1000" fill="hold"/>
                                        <p:tgtEl>
                                          <p:spTgt spid="9"/>
                                        </p:tgtEl>
                                        <p:attrNameLst>
                                          <p:attrName>ppt_h</p:attrName>
                                        </p:attrNameLst>
                                      </p:cBhvr>
                                      <p:tavLst>
                                        <p:tav tm="0">
                                          <p:val>
                                            <p:fltVal val="0"/>
                                          </p:val>
                                        </p:tav>
                                        <p:tav tm="100000">
                                          <p:val>
                                            <p:strVal val="#ppt_h"/>
                                          </p:val>
                                        </p:tav>
                                      </p:tavLst>
                                    </p:anim>
                                    <p:anim calcmode="lin" valueType="num">
                                      <p:cBhvr>
                                        <p:cTn id="71" dur="1000" fill="hold"/>
                                        <p:tgtEl>
                                          <p:spTgt spid="9"/>
                                        </p:tgtEl>
                                        <p:attrNameLst>
                                          <p:attrName>style.rotation</p:attrName>
                                        </p:attrNameLst>
                                      </p:cBhvr>
                                      <p:tavLst>
                                        <p:tav tm="0">
                                          <p:val>
                                            <p:fltVal val="90"/>
                                          </p:val>
                                        </p:tav>
                                        <p:tav tm="100000">
                                          <p:val>
                                            <p:fltVal val="0"/>
                                          </p:val>
                                        </p:tav>
                                      </p:tavLst>
                                    </p:anim>
                                    <p:animEffect transition="in" filter="fade">
                                      <p:cBhvr>
                                        <p:cTn id="72" dur="1000"/>
                                        <p:tgtEl>
                                          <p:spTgt spid="9"/>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2">
                                            <p:txEl>
                                              <p:pRg st="3" end="3"/>
                                            </p:txEl>
                                          </p:spTgt>
                                        </p:tgtEl>
                                        <p:attrNameLst>
                                          <p:attrName>style.visibility</p:attrName>
                                        </p:attrNameLst>
                                      </p:cBhvr>
                                      <p:to>
                                        <p:strVal val="visible"/>
                                      </p:to>
                                    </p:set>
                                    <p:animEffect transition="in" filter="wipe(left)">
                                      <p:cBhvr>
                                        <p:cTn id="76" dur="500"/>
                                        <p:tgtEl>
                                          <p:spTgt spid="2">
                                            <p:txEl>
                                              <p:pRg st="3" end="3"/>
                                            </p:txEl>
                                          </p:spTgt>
                                        </p:tgtEl>
                                      </p:cBhvr>
                                    </p:animEffect>
                                  </p:childTnLst>
                                </p:cTn>
                              </p:par>
                            </p:childTnLst>
                          </p:cTn>
                        </p:par>
                        <p:par>
                          <p:cTn id="77" fill="hold">
                            <p:stCondLst>
                              <p:cond delay="1500"/>
                            </p:stCondLst>
                            <p:childTnLst>
                              <p:par>
                                <p:cTn id="78" presetID="55" presetClass="entr" presetSubtype="0"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p:cTn id="80" dur="1000" fill="hold"/>
                                        <p:tgtEl>
                                          <p:spTgt spid="30"/>
                                        </p:tgtEl>
                                        <p:attrNameLst>
                                          <p:attrName>ppt_w</p:attrName>
                                        </p:attrNameLst>
                                      </p:cBhvr>
                                      <p:tavLst>
                                        <p:tav tm="0">
                                          <p:val>
                                            <p:strVal val="#ppt_w*0.70"/>
                                          </p:val>
                                        </p:tav>
                                        <p:tav tm="100000">
                                          <p:val>
                                            <p:strVal val="#ppt_w"/>
                                          </p:val>
                                        </p:tav>
                                      </p:tavLst>
                                    </p:anim>
                                    <p:anim calcmode="lin" valueType="num">
                                      <p:cBhvr>
                                        <p:cTn id="81" dur="1000" fill="hold"/>
                                        <p:tgtEl>
                                          <p:spTgt spid="30"/>
                                        </p:tgtEl>
                                        <p:attrNameLst>
                                          <p:attrName>ppt_h</p:attrName>
                                        </p:attrNameLst>
                                      </p:cBhvr>
                                      <p:tavLst>
                                        <p:tav tm="0">
                                          <p:val>
                                            <p:strVal val="#ppt_h"/>
                                          </p:val>
                                        </p:tav>
                                        <p:tav tm="100000">
                                          <p:val>
                                            <p:strVal val="#ppt_h"/>
                                          </p:val>
                                        </p:tav>
                                      </p:tavLst>
                                    </p:anim>
                                    <p:animEffect transition="in" filter="fade">
                                      <p:cBhvr>
                                        <p:cTn id="82" dur="1000"/>
                                        <p:tgtEl>
                                          <p:spTgt spid="30"/>
                                        </p:tgtEl>
                                      </p:cBhvr>
                                    </p:animEffect>
                                  </p:childTnLst>
                                </p:cTn>
                              </p:par>
                            </p:childTnLst>
                          </p:cTn>
                        </p:par>
                        <p:par>
                          <p:cTn id="83" fill="hold">
                            <p:stCondLst>
                              <p:cond delay="2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3000"/>
                            </p:stCondLst>
                            <p:childTnLst>
                              <p:par>
                                <p:cTn id="88" presetID="55"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strVal val="#ppt_w*0.70"/>
                                          </p:val>
                                        </p:tav>
                                        <p:tav tm="100000">
                                          <p:val>
                                            <p:strVal val="#ppt_w"/>
                                          </p:val>
                                        </p:tav>
                                      </p:tavLst>
                                    </p:anim>
                                    <p:anim calcmode="lin" valueType="num">
                                      <p:cBhvr>
                                        <p:cTn id="91" dur="1000" fill="hold"/>
                                        <p:tgtEl>
                                          <p:spTgt spid="27"/>
                                        </p:tgtEl>
                                        <p:attrNameLst>
                                          <p:attrName>ppt_h</p:attrName>
                                        </p:attrNameLst>
                                      </p:cBhvr>
                                      <p:tavLst>
                                        <p:tav tm="0">
                                          <p:val>
                                            <p:strVal val="#ppt_h"/>
                                          </p:val>
                                        </p:tav>
                                        <p:tav tm="100000">
                                          <p:val>
                                            <p:strVal val="#ppt_h"/>
                                          </p:val>
                                        </p:tav>
                                      </p:tavLst>
                                    </p:anim>
                                    <p:animEffect transition="in" filter="fade">
                                      <p:cBhvr>
                                        <p:cTn id="92" dur="1000"/>
                                        <p:tgtEl>
                                          <p:spTgt spid="27"/>
                                        </p:tgtEl>
                                      </p:cBhvr>
                                    </p:animEffect>
                                  </p:childTnLst>
                                </p:cTn>
                              </p:par>
                            </p:childTnLst>
                          </p:cTn>
                        </p:par>
                        <p:par>
                          <p:cTn id="93" fill="hold">
                            <p:stCondLst>
                              <p:cond delay="40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4500"/>
                            </p:stCondLst>
                            <p:childTnLst>
                              <p:par>
                                <p:cTn id="98" presetID="55" presetClass="entr" presetSubtype="0" fill="hold" nodeType="after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1000" fill="hold"/>
                                        <p:tgtEl>
                                          <p:spTgt spid="26"/>
                                        </p:tgtEl>
                                        <p:attrNameLst>
                                          <p:attrName>ppt_w</p:attrName>
                                        </p:attrNameLst>
                                      </p:cBhvr>
                                      <p:tavLst>
                                        <p:tav tm="0">
                                          <p:val>
                                            <p:strVal val="#ppt_w*0.70"/>
                                          </p:val>
                                        </p:tav>
                                        <p:tav tm="100000">
                                          <p:val>
                                            <p:strVal val="#ppt_w"/>
                                          </p:val>
                                        </p:tav>
                                      </p:tavLst>
                                    </p:anim>
                                    <p:anim calcmode="lin" valueType="num">
                                      <p:cBhvr>
                                        <p:cTn id="101" dur="1000" fill="hold"/>
                                        <p:tgtEl>
                                          <p:spTgt spid="26"/>
                                        </p:tgtEl>
                                        <p:attrNameLst>
                                          <p:attrName>ppt_h</p:attrName>
                                        </p:attrNameLst>
                                      </p:cBhvr>
                                      <p:tavLst>
                                        <p:tav tm="0">
                                          <p:val>
                                            <p:strVal val="#ppt_h"/>
                                          </p:val>
                                        </p:tav>
                                        <p:tav tm="100000">
                                          <p:val>
                                            <p:strVal val="#ppt_h"/>
                                          </p:val>
                                        </p:tav>
                                      </p:tavLst>
                                    </p:anim>
                                    <p:animEffect transition="in" filter="fade">
                                      <p:cBhvr>
                                        <p:cTn id="102" dur="1000"/>
                                        <p:tgtEl>
                                          <p:spTgt spid="26"/>
                                        </p:tgtEl>
                                      </p:cBhvr>
                                    </p:animEffect>
                                  </p:childTnLst>
                                </p:cTn>
                              </p:par>
                            </p:childTnLst>
                          </p:cTn>
                        </p:par>
                        <p:par>
                          <p:cTn id="103" fill="hold">
                            <p:stCondLst>
                              <p:cond delay="5500"/>
                            </p:stCondLst>
                            <p:childTnLst>
                              <p:par>
                                <p:cTn id="104" presetID="22" presetClass="entr" presetSubtype="8" fill="hold" grpId="0" nodeType="afterEffect">
                                  <p:stCondLst>
                                    <p:cond delay="0"/>
                                  </p:stCondLst>
                                  <p:childTnLst>
                                    <p:set>
                                      <p:cBhvr>
                                        <p:cTn id="105" dur="1" fill="hold">
                                          <p:stCondLst>
                                            <p:cond delay="0"/>
                                          </p:stCondLst>
                                        </p:cTn>
                                        <p:tgtEl>
                                          <p:spTgt spid="2">
                                            <p:txEl>
                                              <p:pRg st="6" end="6"/>
                                            </p:txEl>
                                          </p:spTgt>
                                        </p:tgtEl>
                                        <p:attrNameLst>
                                          <p:attrName>style.visibility</p:attrName>
                                        </p:attrNameLst>
                                      </p:cBhvr>
                                      <p:to>
                                        <p:strVal val="visible"/>
                                      </p:to>
                                    </p:set>
                                    <p:animEffect transition="in" filter="wipe(left)">
                                      <p:cBhvr>
                                        <p:cTn id="10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D89D804-C189-4110-804A-36A7172F18EB}"/>
              </a:ext>
            </a:extLst>
          </p:cNvPr>
          <p:cNvSpPr txBox="1"/>
          <p:nvPr/>
        </p:nvSpPr>
        <p:spPr>
          <a:xfrm>
            <a:off x="0" y="0"/>
            <a:ext cx="9144000" cy="584775"/>
          </a:xfrm>
          <a:prstGeom prst="rect">
            <a:avLst/>
          </a:prstGeom>
          <a:noFill/>
        </p:spPr>
        <p:txBody>
          <a:bodyPr wrap="square">
            <a:spAutoFit/>
          </a:bodyPr>
          <a:lstStyle/>
          <a:p>
            <a:pPr algn="ctr"/>
            <a:r>
              <a:rPr lang="en-US" sz="3200" b="1" spc="1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HOW LONG WILL WE KEEP LEARNING?</a:t>
            </a:r>
            <a:endParaRPr lang="es-ES" sz="3200" b="1" spc="1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xmlns="" id="{E52199CA-F5E8-4381-A3B5-58A57B2C0B7A}"/>
              </a:ext>
            </a:extLst>
          </p:cNvPr>
          <p:cNvSpPr txBox="1"/>
          <p:nvPr/>
        </p:nvSpPr>
        <p:spPr>
          <a:xfrm>
            <a:off x="2857500" y="538067"/>
            <a:ext cx="6286500" cy="830997"/>
          </a:xfrm>
          <a:prstGeom prst="rect">
            <a:avLst/>
          </a:prstGeom>
          <a:noFill/>
        </p:spPr>
        <p:txBody>
          <a:bodyPr wrap="square">
            <a:spAutoFit/>
          </a:bodyPr>
          <a:lstStyle/>
          <a:p>
            <a:r>
              <a:rPr lang="es-E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Whoever eats My flesh and drinks My blood has eternal life, and I will raise him up at the last day.</a:t>
            </a:r>
            <a:r>
              <a:rPr lang="es-E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200"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rPr>
              <a:t>(John 6:54)</a:t>
            </a:r>
            <a:endParaRPr lang="es-ES" b="1" dirty="0">
              <a:solidFill>
                <a:schemeClr val="accent6">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0775AC68-4A05-4500-A54F-5366EE99C3CC}"/>
              </a:ext>
            </a:extLst>
          </p:cNvPr>
          <p:cNvSpPr txBox="1"/>
          <p:nvPr/>
        </p:nvSpPr>
        <p:spPr>
          <a:xfrm>
            <a:off x="2942706" y="1385091"/>
            <a:ext cx="6115120" cy="2015936"/>
          </a:xfrm>
          <a:prstGeom prst="rect">
            <a:avLst/>
          </a:prstGeom>
          <a:noFill/>
        </p:spPr>
        <p:txBody>
          <a:bodyPr wrap="square" rtlCol="0">
            <a:spAutoFit/>
          </a:bodyPr>
          <a:lstStyle/>
          <a:p>
            <a:pPr>
              <a:spcBef>
                <a:spcPts val="600"/>
              </a:spcBef>
            </a:pPr>
            <a:r>
              <a:rPr lang="en-US" sz="2000" b="1"/>
              <a:t>The last stage in our learning path will begin with our resurrection. There is one requirement to fulfill in order to be part of “the resurrection of life.” (John 5:29)</a:t>
            </a:r>
            <a:endParaRPr lang="es-ES" sz="2000" b="1" dirty="0"/>
          </a:p>
          <a:p>
            <a:pPr>
              <a:spcBef>
                <a:spcPts val="600"/>
              </a:spcBef>
            </a:pPr>
            <a:r>
              <a:rPr lang="en-US" sz="2000" b="1"/>
              <a:t>Jesus made it clear: eating His flesh and drinking His blood. That is, accepting His redeeming sacrifice on the cross (John 3:16).</a:t>
            </a:r>
            <a:endParaRPr lang="es-ES" sz="2000" b="1" dirty="0"/>
          </a:p>
        </p:txBody>
      </p:sp>
      <p:pic>
        <p:nvPicPr>
          <p:cNvPr id="7" name="Imagen 6">
            <a:extLst>
              <a:ext uri="{FF2B5EF4-FFF2-40B4-BE49-F238E27FC236}">
                <a16:creationId xmlns:a16="http://schemas.microsoft.com/office/drawing/2014/main" xmlns="" id="{A0C71D3B-C51C-415A-8EF9-B78ABB1FAEC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l="-2401" t="1056" r="-1"/>
          <a:stretch/>
        </p:blipFill>
        <p:spPr>
          <a:xfrm>
            <a:off x="-26127" y="558648"/>
            <a:ext cx="2926080" cy="2120487"/>
          </a:xfrm>
          <a:prstGeom prst="rect">
            <a:avLst/>
          </a:prstGeom>
          <a:ln>
            <a:noFill/>
          </a:ln>
          <a:effectLst>
            <a:softEdge rad="112500"/>
          </a:effectLst>
        </p:spPr>
      </p:pic>
      <p:pic>
        <p:nvPicPr>
          <p:cNvPr id="9" name="Imagen 8">
            <a:extLst>
              <a:ext uri="{FF2B5EF4-FFF2-40B4-BE49-F238E27FC236}">
                <a16:creationId xmlns:a16="http://schemas.microsoft.com/office/drawing/2014/main" xmlns="" id="{18261FD9-2804-4F9E-8643-40B2E02F016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77793" y="3568338"/>
            <a:ext cx="2665911" cy="2242355"/>
          </a:xfrm>
          <a:prstGeom prst="rect">
            <a:avLst/>
          </a:prstGeom>
          <a:ln w="57150" cap="rnd">
            <a:solidFill>
              <a:srgbClr val="FFFFFF"/>
            </a:solidFill>
          </a:ln>
          <a:effectLst>
            <a:outerShdw blurRad="7620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a:extLst>
              <a:ext uri="{FF2B5EF4-FFF2-40B4-BE49-F238E27FC236}">
                <a16:creationId xmlns:a16="http://schemas.microsoft.com/office/drawing/2014/main" xmlns="" id="{F9C0FBF9-2548-49E6-A181-EB4696899E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800" y="2764715"/>
            <a:ext cx="2754700" cy="4028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xmlns="" id="{FDFBC955-BE66-4FEA-9C8D-35709E2417DC}"/>
              </a:ext>
            </a:extLst>
          </p:cNvPr>
          <p:cNvSpPr txBox="1"/>
          <p:nvPr/>
        </p:nvSpPr>
        <p:spPr>
          <a:xfrm>
            <a:off x="3110250" y="3583382"/>
            <a:ext cx="3057791" cy="2246769"/>
          </a:xfrm>
          <a:prstGeom prst="rect">
            <a:avLst/>
          </a:prstGeom>
          <a:noFill/>
        </p:spPr>
        <p:txBody>
          <a:bodyPr wrap="square">
            <a:spAutoFit/>
          </a:bodyPr>
          <a:lstStyle/>
          <a:p>
            <a:pPr>
              <a:spcBef>
                <a:spcPts val="600"/>
              </a:spcBef>
            </a:pPr>
            <a:r>
              <a:rPr lang="en-US" sz="2000" b="1"/>
              <a:t>In that moment, we will receive a gift that will last as long as our learning in the hereafter will: </a:t>
            </a:r>
            <a:r>
              <a:rPr lang="en-US" sz="2000" b="1" i="1" u="sng"/>
              <a:t>ETERNAL</a:t>
            </a:r>
            <a:r>
              <a:rPr lang="en-US" sz="2000" b="1"/>
              <a:t> life (1Jn. 5:13; 1Tim. 1:16; Jn. 4:14; 6:40; Jud. 1:21; Tit. 3:7).</a:t>
            </a:r>
            <a:endParaRPr lang="es-ES" sz="2000" b="1" dirty="0"/>
          </a:p>
        </p:txBody>
      </p:sp>
      <p:sp>
        <p:nvSpPr>
          <p:cNvPr id="16" name="CuadroTexto 15">
            <a:extLst>
              <a:ext uri="{FF2B5EF4-FFF2-40B4-BE49-F238E27FC236}">
                <a16:creationId xmlns:a16="http://schemas.microsoft.com/office/drawing/2014/main" xmlns="" id="{AFC11204-0821-4FE8-95EB-06AC649A2583}"/>
              </a:ext>
            </a:extLst>
          </p:cNvPr>
          <p:cNvSpPr txBox="1"/>
          <p:nvPr/>
        </p:nvSpPr>
        <p:spPr>
          <a:xfrm>
            <a:off x="3012650" y="5972516"/>
            <a:ext cx="6115120" cy="707886"/>
          </a:xfrm>
          <a:prstGeom prst="rect">
            <a:avLst/>
          </a:prstGeom>
          <a:noFill/>
        </p:spPr>
        <p:txBody>
          <a:bodyPr wrap="square">
            <a:spAutoFit/>
          </a:bodyPr>
          <a:lstStyle/>
          <a:p>
            <a:pPr>
              <a:spcBef>
                <a:spcPts val="600"/>
              </a:spcBef>
            </a:pPr>
            <a:r>
              <a:rPr lang="en-US" sz="2000" b="1"/>
              <a:t>Now we have limited time in this life. Then, Jesus will give us unlimited time for limitless learning with Him.</a:t>
            </a:r>
            <a:endParaRPr lang="es-ES" sz="2000" b="1" dirty="0"/>
          </a:p>
        </p:txBody>
      </p:sp>
    </p:spTree>
    <p:extLst>
      <p:ext uri="{BB962C8B-B14F-4D97-AF65-F5344CB8AC3E}">
        <p14:creationId xmlns:p14="http://schemas.microsoft.com/office/powerpoint/2010/main" val="183968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ppt_h/2"/>
                                          </p:val>
                                        </p:tav>
                                        <p:tav tm="100000">
                                          <p:val>
                                            <p:strVal val="#ppt_y"/>
                                          </p:val>
                                        </p:tav>
                                      </p:tavLst>
                                    </p:anim>
                                    <p:anim calcmode="lin" valueType="num">
                                      <p:cBhvr>
                                        <p:cTn id="33" dur="500" fill="hold"/>
                                        <p:tgtEl>
                                          <p:spTgt spid="9"/>
                                        </p:tgtEl>
                                        <p:attrNameLst>
                                          <p:attrName>ppt_w</p:attrName>
                                        </p:attrNameLst>
                                      </p:cBhvr>
                                      <p:tavLst>
                                        <p:tav tm="0">
                                          <p:val>
                                            <p:strVal val="#ppt_w"/>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wipe(left)">
                                      <p:cBhvr>
                                        <p:cTn id="38" dur="500"/>
                                        <p:tgtEl>
                                          <p:spTgt spid="6">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Horizontal)">
                                      <p:cBhvr>
                                        <p:cTn id="43" dur="500"/>
                                        <p:tgtEl>
                                          <p:spTgt spid="12"/>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duotone>
              <a:prstClr val="black"/>
              <a:schemeClr val="accent1">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1D031F3-2CEA-401F-8F8E-803C9CBF49E1}"/>
              </a:ext>
            </a:extLst>
          </p:cNvPr>
          <p:cNvSpPr txBox="1"/>
          <p:nvPr/>
        </p:nvSpPr>
        <p:spPr>
          <a:xfrm>
            <a:off x="0" y="0"/>
            <a:ext cx="9144000" cy="769441"/>
          </a:xfrm>
          <a:prstGeom prst="rect">
            <a:avLst/>
          </a:prstGeom>
          <a:noFill/>
        </p:spPr>
        <p:txBody>
          <a:bodyPr wrap="square">
            <a:spAutoFit/>
            <a:scene3d>
              <a:camera prst="orthographicFront"/>
              <a:lightRig rig="twoPt" dir="t"/>
            </a:scene3d>
            <a:sp3d extrusionH="57150">
              <a:bevelT w="38100" h="38100" prst="angle"/>
            </a:sp3d>
          </a:bodyPr>
          <a:lstStyle/>
          <a:p>
            <a:pPr algn="ctr"/>
            <a:r>
              <a:rPr lang="en-US" sz="4400" b="1">
                <a:ln w="22225">
                  <a:solidFill>
                    <a:schemeClr val="accent2"/>
                  </a:solidFill>
                  <a:prstDash val="solid"/>
                </a:ln>
                <a:gradFill>
                  <a:gsLst>
                    <a:gs pos="0">
                      <a:schemeClr val="accent1">
                        <a:lumMod val="5000"/>
                        <a:lumOff val="95000"/>
                      </a:schemeClr>
                    </a:gs>
                    <a:gs pos="37000">
                      <a:srgbClr val="FFFF00"/>
                    </a:gs>
                    <a:gs pos="71000">
                      <a:schemeClr val="accent1">
                        <a:lumMod val="45000"/>
                        <a:lumOff val="55000"/>
                      </a:schemeClr>
                    </a:gs>
                    <a:gs pos="100000">
                      <a:srgbClr val="759B29"/>
                    </a:gs>
                  </a:gsLst>
                  <a:lin ang="5400000" scaled="1"/>
                </a:gradFill>
              </a:rPr>
              <a:t>WHAT WILL LIFE BE LIKE?</a:t>
            </a:r>
            <a:endParaRPr lang="es-ES" sz="4400" b="1" dirty="0">
              <a:ln w="22225">
                <a:solidFill>
                  <a:schemeClr val="accent2"/>
                </a:solidFill>
                <a:prstDash val="solid"/>
              </a:ln>
              <a:gradFill>
                <a:gsLst>
                  <a:gs pos="0">
                    <a:schemeClr val="accent1">
                      <a:lumMod val="5000"/>
                      <a:lumOff val="95000"/>
                    </a:schemeClr>
                  </a:gs>
                  <a:gs pos="37000">
                    <a:srgbClr val="FFFF00"/>
                  </a:gs>
                  <a:gs pos="71000">
                    <a:schemeClr val="accent1">
                      <a:lumMod val="45000"/>
                      <a:lumOff val="55000"/>
                    </a:schemeClr>
                  </a:gs>
                  <a:gs pos="100000">
                    <a:srgbClr val="759B29"/>
                  </a:gs>
                </a:gsLst>
                <a:lin ang="5400000" scaled="1"/>
              </a:gradFill>
            </a:endParaRPr>
          </a:p>
        </p:txBody>
      </p:sp>
      <p:sp>
        <p:nvSpPr>
          <p:cNvPr id="5" name="CuadroTexto 4">
            <a:extLst>
              <a:ext uri="{FF2B5EF4-FFF2-40B4-BE49-F238E27FC236}">
                <a16:creationId xmlns:a16="http://schemas.microsoft.com/office/drawing/2014/main" xmlns="" id="{B05B8E5A-77F5-4B5D-8066-8B32218A89C8}"/>
              </a:ext>
            </a:extLst>
          </p:cNvPr>
          <p:cNvSpPr txBox="1"/>
          <p:nvPr/>
        </p:nvSpPr>
        <p:spPr>
          <a:xfrm>
            <a:off x="175359" y="653861"/>
            <a:ext cx="6540137" cy="1123384"/>
          </a:xfrm>
          <a:prstGeom prst="rect">
            <a:avLst/>
          </a:prstGeom>
          <a:noFill/>
        </p:spPr>
        <p:txBody>
          <a:bodyPr wrap="square">
            <a:spAutoFit/>
            <a:scene3d>
              <a:camera prst="orthographicFront"/>
              <a:lightRig rig="threePt" dir="t"/>
            </a:scene3d>
            <a:sp3d extrusionH="57150">
              <a:bevelT w="38100" h="38100"/>
            </a:sp3d>
          </a:bodyPr>
          <a:lstStyle/>
          <a:p>
            <a:r>
              <a:rPr lang="es-ES" sz="1700" b="1">
                <a:solidFill>
                  <a:srgbClr val="9751CB"/>
                </a:solidFill>
                <a:latin typeface="Comic Sans MS" panose="030F0702030302020204" pitchFamily="66" charset="0"/>
              </a:rPr>
              <a:t>“</a:t>
            </a:r>
            <a:r>
              <a:rPr lang="en-US" sz="1700" b="1">
                <a:solidFill>
                  <a:srgbClr val="9751CB"/>
                </a:solidFill>
                <a:latin typeface="Comic Sans MS" panose="030F0702030302020204" pitchFamily="66" charset="0"/>
              </a:rPr>
              <a:t>And God will wipe away every tear from their eyes; there shall be no more death, nor sorrow, nor crying. There shall be no more pain, for the former things have passed away.</a:t>
            </a:r>
            <a:r>
              <a:rPr lang="es-ES" sz="1700" b="1">
                <a:solidFill>
                  <a:srgbClr val="9751CB"/>
                </a:solidFill>
                <a:latin typeface="Comic Sans MS" panose="030F0702030302020204" pitchFamily="66" charset="0"/>
              </a:rPr>
              <a:t>” </a:t>
            </a:r>
            <a:r>
              <a:rPr lang="es-ES" sz="1600" b="1">
                <a:solidFill>
                  <a:srgbClr val="9751CB"/>
                </a:solidFill>
                <a:latin typeface="Comic Sans MS" panose="030F0702030302020204" pitchFamily="66" charset="0"/>
              </a:rPr>
              <a:t>(Revelation </a:t>
            </a:r>
            <a:r>
              <a:rPr lang="es-ES" sz="1600" b="1" dirty="0">
                <a:solidFill>
                  <a:srgbClr val="9751CB"/>
                </a:solidFill>
                <a:latin typeface="Comic Sans MS" panose="030F0702030302020204" pitchFamily="66" charset="0"/>
              </a:rPr>
              <a:t>21:4)</a:t>
            </a:r>
          </a:p>
        </p:txBody>
      </p:sp>
      <p:sp>
        <p:nvSpPr>
          <p:cNvPr id="6" name="CuadroTexto 5">
            <a:extLst>
              <a:ext uri="{FF2B5EF4-FFF2-40B4-BE49-F238E27FC236}">
                <a16:creationId xmlns:a16="http://schemas.microsoft.com/office/drawing/2014/main" xmlns="" id="{CB0F1585-7D68-4C30-A968-C94750CA8564}"/>
              </a:ext>
            </a:extLst>
          </p:cNvPr>
          <p:cNvSpPr txBox="1"/>
          <p:nvPr/>
        </p:nvSpPr>
        <p:spPr>
          <a:xfrm>
            <a:off x="130629" y="1680313"/>
            <a:ext cx="6618120" cy="1015663"/>
          </a:xfrm>
          <a:prstGeom prst="rect">
            <a:avLst/>
          </a:prstGeom>
          <a:noFill/>
        </p:spPr>
        <p:txBody>
          <a:bodyPr wrap="square" rtlCol="0">
            <a:spAutoFit/>
          </a:bodyPr>
          <a:lstStyle/>
          <a:p>
            <a:pPr>
              <a:spcBef>
                <a:spcPts val="600"/>
              </a:spcBef>
            </a:pPr>
            <a:r>
              <a:rPr lang="en-US" sz="2000" b="1"/>
              <a:t>There are many obstacles to successful learning today: imperfect teachers, flawed programs, limited intellectual ability, personal and family issues…</a:t>
            </a:r>
            <a:endParaRPr lang="es-ES" sz="2000" b="1" dirty="0"/>
          </a:p>
        </p:txBody>
      </p:sp>
      <p:pic>
        <p:nvPicPr>
          <p:cNvPr id="4" name="Imagen 3">
            <a:extLst>
              <a:ext uri="{FF2B5EF4-FFF2-40B4-BE49-F238E27FC236}">
                <a16:creationId xmlns:a16="http://schemas.microsoft.com/office/drawing/2014/main" xmlns="" id="{336F321E-B128-48E1-999F-4E601E2E18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90816" y="635728"/>
            <a:ext cx="2483512" cy="1862634"/>
          </a:xfrm>
          <a:prstGeom prst="ellipse">
            <a:avLst/>
          </a:prstGeom>
          <a:ln>
            <a:noFill/>
          </a:ln>
          <a:effectLst>
            <a:softEdge rad="38100"/>
          </a:effectLst>
        </p:spPr>
      </p:pic>
      <p:sp>
        <p:nvSpPr>
          <p:cNvPr id="12" name="CuadroTexto 11">
            <a:extLst>
              <a:ext uri="{FF2B5EF4-FFF2-40B4-BE49-F238E27FC236}">
                <a16:creationId xmlns:a16="http://schemas.microsoft.com/office/drawing/2014/main" xmlns="" id="{E5C37E36-5DC5-4ECB-863F-DA751C48A59E}"/>
              </a:ext>
            </a:extLst>
          </p:cNvPr>
          <p:cNvSpPr txBox="1"/>
          <p:nvPr/>
        </p:nvSpPr>
        <p:spPr>
          <a:xfrm>
            <a:off x="2694223" y="2705280"/>
            <a:ext cx="6423650" cy="2323713"/>
          </a:xfrm>
          <a:prstGeom prst="rect">
            <a:avLst/>
          </a:prstGeom>
          <a:noFill/>
        </p:spPr>
        <p:txBody>
          <a:bodyPr wrap="square">
            <a:spAutoFit/>
          </a:bodyPr>
          <a:lstStyle/>
          <a:p>
            <a:pPr>
              <a:spcBef>
                <a:spcPts val="600"/>
              </a:spcBef>
            </a:pPr>
            <a:r>
              <a:rPr lang="en-US" sz="2000" b="1"/>
              <a:t>All these obstacles will vanish in the “new heavens and [the] new earth in which righteousness dwells.” (2P. 3:13).</a:t>
            </a:r>
            <a:endParaRPr lang="es-ES" sz="2000" b="1" dirty="0"/>
          </a:p>
          <a:p>
            <a:pPr>
              <a:spcBef>
                <a:spcPts val="600"/>
              </a:spcBef>
            </a:pPr>
            <a:r>
              <a:rPr lang="en-US" sz="2000" b="1"/>
              <a:t>Sin and death will be no more, so life will be perfect. There will be no flaws in our new learning path. We will also be transformed and made perfect by God. Our intellectual ability will be incomparably superior to our current one (1Co. 15:42-49).</a:t>
            </a:r>
            <a:endParaRPr lang="es-ES" sz="2000" b="1" dirty="0"/>
          </a:p>
        </p:txBody>
      </p:sp>
      <p:pic>
        <p:nvPicPr>
          <p:cNvPr id="14" name="Imagen 13">
            <a:extLst>
              <a:ext uri="{FF2B5EF4-FFF2-40B4-BE49-F238E27FC236}">
                <a16:creationId xmlns:a16="http://schemas.microsoft.com/office/drawing/2014/main" xmlns="" id="{CA9A6D90-86B5-45A7-86CE-A3BC4BFC1EC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61" y="2750065"/>
            <a:ext cx="2515920" cy="4001400"/>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158750" prst="hardEdge"/>
            <a:bevelB w="0"/>
            <a:extrusionClr>
              <a:srgbClr val="000000"/>
            </a:extrusionClr>
          </a:sp3d>
        </p:spPr>
      </p:pic>
      <p:sp>
        <p:nvSpPr>
          <p:cNvPr id="16" name="CuadroTexto 15">
            <a:extLst>
              <a:ext uri="{FF2B5EF4-FFF2-40B4-BE49-F238E27FC236}">
                <a16:creationId xmlns:a16="http://schemas.microsoft.com/office/drawing/2014/main" xmlns="" id="{2E5A50A8-4830-467D-A54F-DB81A311542E}"/>
              </a:ext>
            </a:extLst>
          </p:cNvPr>
          <p:cNvSpPr txBox="1"/>
          <p:nvPr/>
        </p:nvSpPr>
        <p:spPr>
          <a:xfrm>
            <a:off x="2794778" y="5151274"/>
            <a:ext cx="4456589" cy="1477328"/>
          </a:xfrm>
          <a:custGeom>
            <a:avLst/>
            <a:gdLst>
              <a:gd name="connsiteX0" fmla="*/ 0 w 4456589"/>
              <a:gd name="connsiteY0" fmla="*/ 0 h 1477328"/>
              <a:gd name="connsiteX1" fmla="*/ 592090 w 4456589"/>
              <a:gd name="connsiteY1" fmla="*/ 0 h 1477328"/>
              <a:gd name="connsiteX2" fmla="*/ 1095048 w 4456589"/>
              <a:gd name="connsiteY2" fmla="*/ 0 h 1477328"/>
              <a:gd name="connsiteX3" fmla="*/ 1687137 w 4456589"/>
              <a:gd name="connsiteY3" fmla="*/ 0 h 1477328"/>
              <a:gd name="connsiteX4" fmla="*/ 2323793 w 4456589"/>
              <a:gd name="connsiteY4" fmla="*/ 0 h 1477328"/>
              <a:gd name="connsiteX5" fmla="*/ 2826751 w 4456589"/>
              <a:gd name="connsiteY5" fmla="*/ 0 h 1477328"/>
              <a:gd name="connsiteX6" fmla="*/ 3329709 w 4456589"/>
              <a:gd name="connsiteY6" fmla="*/ 0 h 1477328"/>
              <a:gd name="connsiteX7" fmla="*/ 4456589 w 4456589"/>
              <a:gd name="connsiteY7" fmla="*/ 0 h 1477328"/>
              <a:gd name="connsiteX8" fmla="*/ 4456589 w 4456589"/>
              <a:gd name="connsiteY8" fmla="*/ 477669 h 1477328"/>
              <a:gd name="connsiteX9" fmla="*/ 4456589 w 4456589"/>
              <a:gd name="connsiteY9" fmla="*/ 925792 h 1477328"/>
              <a:gd name="connsiteX10" fmla="*/ 4456589 w 4456589"/>
              <a:gd name="connsiteY10" fmla="*/ 1477328 h 1477328"/>
              <a:gd name="connsiteX11" fmla="*/ 3953631 w 4456589"/>
              <a:gd name="connsiteY11" fmla="*/ 1477328 h 1477328"/>
              <a:gd name="connsiteX12" fmla="*/ 3272410 w 4456589"/>
              <a:gd name="connsiteY12" fmla="*/ 1477328 h 1477328"/>
              <a:gd name="connsiteX13" fmla="*/ 2635754 w 4456589"/>
              <a:gd name="connsiteY13" fmla="*/ 1477328 h 1477328"/>
              <a:gd name="connsiteX14" fmla="*/ 2132796 w 4456589"/>
              <a:gd name="connsiteY14" fmla="*/ 1477328 h 1477328"/>
              <a:gd name="connsiteX15" fmla="*/ 1585272 w 4456589"/>
              <a:gd name="connsiteY15" fmla="*/ 1477328 h 1477328"/>
              <a:gd name="connsiteX16" fmla="*/ 904051 w 4456589"/>
              <a:gd name="connsiteY16" fmla="*/ 1477328 h 1477328"/>
              <a:gd name="connsiteX17" fmla="*/ 0 w 4456589"/>
              <a:gd name="connsiteY17" fmla="*/ 1477328 h 1477328"/>
              <a:gd name="connsiteX18" fmla="*/ 0 w 4456589"/>
              <a:gd name="connsiteY18" fmla="*/ 1014432 h 1477328"/>
              <a:gd name="connsiteX19" fmla="*/ 0 w 4456589"/>
              <a:gd name="connsiteY19" fmla="*/ 566309 h 1477328"/>
              <a:gd name="connsiteX20" fmla="*/ 0 w 4456589"/>
              <a:gd name="connsiteY20"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56589" h="1477328" fill="none" extrusionOk="0">
                <a:moveTo>
                  <a:pt x="0" y="0"/>
                </a:moveTo>
                <a:cubicBezTo>
                  <a:pt x="121593" y="20294"/>
                  <a:pt x="429509" y="-14882"/>
                  <a:pt x="592090" y="0"/>
                </a:cubicBezTo>
                <a:cubicBezTo>
                  <a:pt x="754671" y="14882"/>
                  <a:pt x="927997" y="14261"/>
                  <a:pt x="1095048" y="0"/>
                </a:cubicBezTo>
                <a:cubicBezTo>
                  <a:pt x="1262099" y="-14261"/>
                  <a:pt x="1487507" y="-5385"/>
                  <a:pt x="1687137" y="0"/>
                </a:cubicBezTo>
                <a:cubicBezTo>
                  <a:pt x="1886767" y="5385"/>
                  <a:pt x="2182686" y="21476"/>
                  <a:pt x="2323793" y="0"/>
                </a:cubicBezTo>
                <a:cubicBezTo>
                  <a:pt x="2464900" y="-21476"/>
                  <a:pt x="2657331" y="-13154"/>
                  <a:pt x="2826751" y="0"/>
                </a:cubicBezTo>
                <a:cubicBezTo>
                  <a:pt x="2996171" y="13154"/>
                  <a:pt x="3224414" y="-5525"/>
                  <a:pt x="3329709" y="0"/>
                </a:cubicBezTo>
                <a:cubicBezTo>
                  <a:pt x="3435004" y="5525"/>
                  <a:pt x="4171002" y="7903"/>
                  <a:pt x="4456589" y="0"/>
                </a:cubicBezTo>
                <a:cubicBezTo>
                  <a:pt x="4443089" y="216687"/>
                  <a:pt x="4442202" y="323580"/>
                  <a:pt x="4456589" y="477669"/>
                </a:cubicBezTo>
                <a:cubicBezTo>
                  <a:pt x="4470976" y="631758"/>
                  <a:pt x="4438857" y="770319"/>
                  <a:pt x="4456589" y="925792"/>
                </a:cubicBezTo>
                <a:cubicBezTo>
                  <a:pt x="4474321" y="1081265"/>
                  <a:pt x="4446182" y="1323354"/>
                  <a:pt x="4456589" y="1477328"/>
                </a:cubicBezTo>
                <a:cubicBezTo>
                  <a:pt x="4279225" y="1470479"/>
                  <a:pt x="4173966" y="1478110"/>
                  <a:pt x="3953631" y="1477328"/>
                </a:cubicBezTo>
                <a:cubicBezTo>
                  <a:pt x="3733296" y="1476546"/>
                  <a:pt x="3541366" y="1492095"/>
                  <a:pt x="3272410" y="1477328"/>
                </a:cubicBezTo>
                <a:cubicBezTo>
                  <a:pt x="3003454" y="1462561"/>
                  <a:pt x="2920960" y="1463433"/>
                  <a:pt x="2635754" y="1477328"/>
                </a:cubicBezTo>
                <a:cubicBezTo>
                  <a:pt x="2350548" y="1491223"/>
                  <a:pt x="2288057" y="1484227"/>
                  <a:pt x="2132796" y="1477328"/>
                </a:cubicBezTo>
                <a:cubicBezTo>
                  <a:pt x="1977535" y="1470429"/>
                  <a:pt x="1834158" y="1460839"/>
                  <a:pt x="1585272" y="1477328"/>
                </a:cubicBezTo>
                <a:cubicBezTo>
                  <a:pt x="1336386" y="1493817"/>
                  <a:pt x="1125650" y="1510548"/>
                  <a:pt x="904051" y="1477328"/>
                </a:cubicBezTo>
                <a:cubicBezTo>
                  <a:pt x="682452" y="1444108"/>
                  <a:pt x="214457" y="1520174"/>
                  <a:pt x="0" y="1477328"/>
                </a:cubicBezTo>
                <a:cubicBezTo>
                  <a:pt x="11786" y="1253527"/>
                  <a:pt x="21473" y="1192162"/>
                  <a:pt x="0" y="1014432"/>
                </a:cubicBezTo>
                <a:cubicBezTo>
                  <a:pt x="-21473" y="836702"/>
                  <a:pt x="15774" y="746136"/>
                  <a:pt x="0" y="566309"/>
                </a:cubicBezTo>
                <a:cubicBezTo>
                  <a:pt x="-15774" y="386482"/>
                  <a:pt x="24516" y="190508"/>
                  <a:pt x="0" y="0"/>
                </a:cubicBezTo>
                <a:close/>
              </a:path>
              <a:path w="4456589" h="1477328" stroke="0" extrusionOk="0">
                <a:moveTo>
                  <a:pt x="0" y="0"/>
                </a:moveTo>
                <a:cubicBezTo>
                  <a:pt x="179494" y="20881"/>
                  <a:pt x="426448" y="2020"/>
                  <a:pt x="636656" y="0"/>
                </a:cubicBezTo>
                <a:cubicBezTo>
                  <a:pt x="846864" y="-2020"/>
                  <a:pt x="929994" y="9555"/>
                  <a:pt x="1184179" y="0"/>
                </a:cubicBezTo>
                <a:cubicBezTo>
                  <a:pt x="1438364" y="-9555"/>
                  <a:pt x="1452609" y="-7402"/>
                  <a:pt x="1687137" y="0"/>
                </a:cubicBezTo>
                <a:cubicBezTo>
                  <a:pt x="1921665" y="7402"/>
                  <a:pt x="1971641" y="1820"/>
                  <a:pt x="2234661" y="0"/>
                </a:cubicBezTo>
                <a:cubicBezTo>
                  <a:pt x="2497681" y="-1820"/>
                  <a:pt x="2718526" y="-27322"/>
                  <a:pt x="2960448" y="0"/>
                </a:cubicBezTo>
                <a:cubicBezTo>
                  <a:pt x="3202370" y="27322"/>
                  <a:pt x="3325979" y="-21226"/>
                  <a:pt x="3686236" y="0"/>
                </a:cubicBezTo>
                <a:cubicBezTo>
                  <a:pt x="4046493" y="21226"/>
                  <a:pt x="4173997" y="30902"/>
                  <a:pt x="4456589" y="0"/>
                </a:cubicBezTo>
                <a:cubicBezTo>
                  <a:pt x="4454578" y="197144"/>
                  <a:pt x="4446392" y="374400"/>
                  <a:pt x="4456589" y="492443"/>
                </a:cubicBezTo>
                <a:cubicBezTo>
                  <a:pt x="4466786" y="610486"/>
                  <a:pt x="4453620" y="831700"/>
                  <a:pt x="4456589" y="970112"/>
                </a:cubicBezTo>
                <a:cubicBezTo>
                  <a:pt x="4459558" y="1108524"/>
                  <a:pt x="4454655" y="1343666"/>
                  <a:pt x="4456589" y="1477328"/>
                </a:cubicBezTo>
                <a:cubicBezTo>
                  <a:pt x="4263932" y="1492872"/>
                  <a:pt x="4065141" y="1449148"/>
                  <a:pt x="3775368" y="1477328"/>
                </a:cubicBezTo>
                <a:cubicBezTo>
                  <a:pt x="3485595" y="1505508"/>
                  <a:pt x="3329272" y="1453370"/>
                  <a:pt x="3183278" y="1477328"/>
                </a:cubicBezTo>
                <a:cubicBezTo>
                  <a:pt x="3037284" y="1501287"/>
                  <a:pt x="2835799" y="1492728"/>
                  <a:pt x="2546622" y="1477328"/>
                </a:cubicBezTo>
                <a:cubicBezTo>
                  <a:pt x="2257445" y="1461928"/>
                  <a:pt x="2062535" y="1468092"/>
                  <a:pt x="1865401" y="1477328"/>
                </a:cubicBezTo>
                <a:cubicBezTo>
                  <a:pt x="1668267" y="1486564"/>
                  <a:pt x="1376308" y="1488069"/>
                  <a:pt x="1228745" y="1477328"/>
                </a:cubicBezTo>
                <a:cubicBezTo>
                  <a:pt x="1081182" y="1466587"/>
                  <a:pt x="828355" y="1465404"/>
                  <a:pt x="681221" y="1477328"/>
                </a:cubicBezTo>
                <a:cubicBezTo>
                  <a:pt x="534087" y="1489252"/>
                  <a:pt x="264655" y="1503948"/>
                  <a:pt x="0" y="1477328"/>
                </a:cubicBezTo>
                <a:cubicBezTo>
                  <a:pt x="16321" y="1343478"/>
                  <a:pt x="19674" y="1162867"/>
                  <a:pt x="0" y="1014432"/>
                </a:cubicBezTo>
                <a:cubicBezTo>
                  <a:pt x="-19674" y="865997"/>
                  <a:pt x="-19838" y="736556"/>
                  <a:pt x="0" y="536763"/>
                </a:cubicBezTo>
                <a:cubicBezTo>
                  <a:pt x="19838" y="336970"/>
                  <a:pt x="-19962" y="207964"/>
                  <a:pt x="0" y="0"/>
                </a:cubicBezTo>
                <a:close/>
              </a:path>
            </a:pathLst>
          </a:custGeom>
          <a:ln>
            <a:solidFill>
              <a:srgbClr val="9751CB"/>
            </a:solidFill>
            <a:extLst>
              <a:ext uri="{C807C97D-BFC1-408E-A445-0C87EB9F89A2}">
                <ask:lineSketchStyleProps xmlns:ask="http://schemas.microsoft.com/office/drawing/2018/sketchyshapes" xmlns="" sd="4181483535">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ts val="600"/>
              </a:spcBef>
            </a:pPr>
            <a:r>
              <a:rPr lang="es-ES" sz="2400" b="1"/>
              <a:t>“</a:t>
            </a:r>
            <a:r>
              <a:rPr lang="en-US" sz="2400" b="1"/>
              <a:t>Now thanks be to God for His indescribable gift [which is precious beyond words]!</a:t>
            </a:r>
            <a:r>
              <a:rPr lang="es-ES" sz="2400" b="1"/>
              <a:t>” </a:t>
            </a:r>
            <a:br>
              <a:rPr lang="es-ES" sz="2400" b="1"/>
            </a:br>
            <a:r>
              <a:rPr lang="es-ES" b="1"/>
              <a:t>(2 Corinthians 9:15 </a:t>
            </a:r>
            <a:r>
              <a:rPr lang="es-ES" sz="1600" b="1"/>
              <a:t>AMP</a:t>
            </a:r>
            <a:r>
              <a:rPr lang="es-ES" b="1"/>
              <a:t>)</a:t>
            </a:r>
            <a:endParaRPr lang="es-ES" sz="2400" b="1" dirty="0"/>
          </a:p>
        </p:txBody>
      </p:sp>
      <p:pic>
        <p:nvPicPr>
          <p:cNvPr id="18" name="Imagen 17">
            <a:extLst>
              <a:ext uri="{FF2B5EF4-FFF2-40B4-BE49-F238E27FC236}">
                <a16:creationId xmlns:a16="http://schemas.microsoft.com/office/drawing/2014/main" xmlns="" id="{8315994E-81C3-4D96-97A2-C1B6FA75A7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79436" y="4991648"/>
            <a:ext cx="1788850" cy="178885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4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2" dur="1000" fill="hold"/>
                                        <p:tgtEl>
                                          <p:spTgt spid="1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wipe(left)">
                                      <p:cBhvr>
                                        <p:cTn id="40" dur="500"/>
                                        <p:tgtEl>
                                          <p:spTgt spid="12">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animEffect transition="in" filter="wipe(left)">
                                      <p:cBhvr>
                                        <p:cTn id="45" dur="500"/>
                                        <p:tgtEl>
                                          <p:spTgt spid="1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ppt_w/2"/>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uiExpand="1" build="p"/>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a:ext>
            </a:extLst>
          </a:blip>
          <a:srcRect/>
          <a:stretch>
            <a:fillRect r="-5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58FF884-20B3-4C35-9251-358622137416}"/>
              </a:ext>
            </a:extLst>
          </p:cNvPr>
          <p:cNvSpPr txBox="1"/>
          <p:nvPr/>
        </p:nvSpPr>
        <p:spPr>
          <a:xfrm>
            <a:off x="0" y="0"/>
            <a:ext cx="9143999" cy="830997"/>
          </a:xfrm>
          <a:prstGeom prst="rect">
            <a:avLst/>
          </a:prstGeom>
          <a:noFill/>
        </p:spPr>
        <p:txBody>
          <a:bodyPr wrap="square">
            <a:spAutoFit/>
          </a:bodyPr>
          <a:lstStyle/>
          <a:p>
            <a:pPr algn="ctr"/>
            <a:r>
              <a:rPr lang="es-ES" sz="4800" b="1" spc="300">
                <a:ln w="12700" cmpd="sng">
                  <a:solidFill>
                    <a:srgbClr val="624E1C"/>
                  </a:solidFill>
                  <a:prstDash val="solid"/>
                </a:ln>
                <a:gradFill>
                  <a:gsLst>
                    <a:gs pos="0">
                      <a:srgbClr val="CDA953"/>
                    </a:gs>
                    <a:gs pos="4000">
                      <a:srgbClr val="D6BA74"/>
                    </a:gs>
                    <a:gs pos="79000">
                      <a:srgbClr val="FFFFCC"/>
                    </a:gs>
                    <a:gs pos="92000">
                      <a:srgbClr val="EFE4C7"/>
                    </a:gs>
                  </a:gsLst>
                  <a:lin ang="5400000"/>
                </a:gradFill>
                <a:effectLst>
                  <a:innerShdw blurRad="114300">
                    <a:prstClr val="black"/>
                  </a:innerShdw>
                </a:effectLst>
              </a:rPr>
              <a:t>ENROLLMENT</a:t>
            </a:r>
            <a:endParaRPr lang="es-ES" sz="4800" b="1" spc="300" dirty="0">
              <a:ln w="12700" cmpd="sng">
                <a:solidFill>
                  <a:srgbClr val="624E1C"/>
                </a:solidFill>
                <a:prstDash val="solid"/>
              </a:ln>
              <a:gradFill>
                <a:gsLst>
                  <a:gs pos="0">
                    <a:srgbClr val="CDA953"/>
                  </a:gs>
                  <a:gs pos="4000">
                    <a:srgbClr val="D6BA74"/>
                  </a:gs>
                  <a:gs pos="79000">
                    <a:srgbClr val="FFFFCC"/>
                  </a:gs>
                  <a:gs pos="92000">
                    <a:srgbClr val="EFE4C7"/>
                  </a:gs>
                </a:gsLst>
                <a:lin ang="5400000"/>
              </a:gradFill>
              <a:effectLst>
                <a:innerShdw blurRad="114300">
                  <a:prstClr val="black"/>
                </a:innerShdw>
              </a:effectLst>
            </a:endParaRPr>
          </a:p>
        </p:txBody>
      </p:sp>
      <p:sp>
        <p:nvSpPr>
          <p:cNvPr id="5" name="CuadroTexto 4">
            <a:extLst>
              <a:ext uri="{FF2B5EF4-FFF2-40B4-BE49-F238E27FC236}">
                <a16:creationId xmlns:a16="http://schemas.microsoft.com/office/drawing/2014/main" xmlns="" id="{9AD57626-7C54-4B06-9B15-D59D90D8B6B5}"/>
              </a:ext>
            </a:extLst>
          </p:cNvPr>
          <p:cNvSpPr txBox="1"/>
          <p:nvPr/>
        </p:nvSpPr>
        <p:spPr>
          <a:xfrm>
            <a:off x="1386026" y="679996"/>
            <a:ext cx="6406781" cy="923330"/>
          </a:xfrm>
          <a:prstGeom prst="rect">
            <a:avLst/>
          </a:prstGeom>
          <a:noFill/>
        </p:spPr>
        <p:txBody>
          <a:bodyPr wrap="square">
            <a:spAutoFit/>
          </a:bodyPr>
          <a:lstStyle/>
          <a:p>
            <a:r>
              <a:rPr lang="es-ES" b="1">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a:solidFill>
                  <a:srgbClr val="FFFF99"/>
                </a:solidFill>
                <a:effectLst>
                  <a:outerShdw blurRad="38100" dist="38100" dir="2700000" algn="tl">
                    <a:srgbClr val="000000">
                      <a:alpha val="43137"/>
                    </a:srgbClr>
                  </a:outerShdw>
                </a:effectLst>
                <a:latin typeface="Comic Sans MS" panose="030F0702030302020204" pitchFamily="66" charset="0"/>
              </a:rPr>
              <a:t>For now we see in a mirror, dimly, but then face to face. Now I know in part, but then I shall know just as I also am known.</a:t>
            </a:r>
            <a:r>
              <a:rPr lang="es-ES" b="1">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rPr>
              <a:t>(</a:t>
            </a:r>
            <a:r>
              <a:rPr lang="es-ES" sz="1600" b="1">
                <a:solidFill>
                  <a:srgbClr val="FFFF99"/>
                </a:solidFill>
                <a:effectLst>
                  <a:outerShdw blurRad="38100" dist="38100" dir="2700000" algn="tl">
                    <a:srgbClr val="000000">
                      <a:alpha val="43137"/>
                    </a:srgbClr>
                  </a:outerShdw>
                </a:effectLst>
                <a:latin typeface="Comic Sans MS" panose="030F0702030302020204" pitchFamily="66" charset="0"/>
              </a:rPr>
              <a:t>1 Corinthians 13:12</a:t>
            </a:r>
            <a:r>
              <a:rPr lang="es-ES" sz="1600" b="1" dirty="0">
                <a:solidFill>
                  <a:srgbClr val="FFFF99"/>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xmlns="" id="{D8951F89-9772-4C0D-AC8A-442CA3300226}"/>
              </a:ext>
            </a:extLst>
          </p:cNvPr>
          <p:cNvSpPr txBox="1"/>
          <p:nvPr/>
        </p:nvSpPr>
        <p:spPr>
          <a:xfrm>
            <a:off x="2254522" y="1763401"/>
            <a:ext cx="4729752" cy="2939266"/>
          </a:xfrm>
          <a:prstGeom prst="rect">
            <a:avLst/>
          </a:prstGeom>
          <a:noFill/>
        </p:spPr>
        <p:txBody>
          <a:bodyPr wrap="square" rtlCol="0">
            <a:spAutoFit/>
          </a:bodyPr>
          <a:lstStyle/>
          <a:p>
            <a:pPr>
              <a:spcBef>
                <a:spcPts val="600"/>
              </a:spcBef>
            </a:pPr>
            <a:r>
              <a:rPr lang="en-US" sz="2000" b="1"/>
              <a:t>God founded the first school in Eden so that Adam and his descendants would learn everything about God, the world around them, the universe, and any other topic they could think of.</a:t>
            </a:r>
            <a:endParaRPr lang="es-ES" sz="2000" b="1" dirty="0"/>
          </a:p>
          <a:p>
            <a:pPr>
              <a:spcBef>
                <a:spcPts val="600"/>
              </a:spcBef>
            </a:pPr>
            <a:r>
              <a:rPr lang="en-US" sz="2000" b="1"/>
              <a:t>God wants to reopen Eden’s school once this pause that sin caused ends for good. Everyone is encouraged to enroll </a:t>
            </a:r>
            <a:br>
              <a:rPr lang="en-US" sz="2000" b="1"/>
            </a:br>
            <a:r>
              <a:rPr lang="en-US" sz="2000" b="1"/>
              <a:t>(John 3:16).</a:t>
            </a:r>
            <a:endParaRPr lang="es-ES" sz="2000" b="1" dirty="0"/>
          </a:p>
        </p:txBody>
      </p:sp>
      <p:graphicFrame>
        <p:nvGraphicFramePr>
          <p:cNvPr id="14" name="Diagrama 13">
            <a:extLst>
              <a:ext uri="{FF2B5EF4-FFF2-40B4-BE49-F238E27FC236}">
                <a16:creationId xmlns:a16="http://schemas.microsoft.com/office/drawing/2014/main" xmlns="" id="{9EABFF35-7F1F-45DE-B346-756E8D21CBF8}"/>
              </a:ext>
            </a:extLst>
          </p:cNvPr>
          <p:cNvGraphicFramePr/>
          <p:nvPr>
            <p:extLst>
              <p:ext uri="{D42A27DB-BD31-4B8C-83A1-F6EECF244321}">
                <p14:modId xmlns:p14="http://schemas.microsoft.com/office/powerpoint/2010/main" val="1952106770"/>
              </p:ext>
            </p:extLst>
          </p:nvPr>
        </p:nvGraphicFramePr>
        <p:xfrm>
          <a:off x="1996637" y="4960007"/>
          <a:ext cx="7027819" cy="16304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xmlns="" id="{93C3D58A-3392-4459-B8E2-4F919D17A3C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74021" y="1777104"/>
            <a:ext cx="2115186" cy="2833551"/>
          </a:xfrm>
          <a:prstGeom prst="round2DiagRect">
            <a:avLst>
              <a:gd name="adj1" fmla="val 0"/>
              <a:gd name="adj2" fmla="val 18939"/>
            </a:avLst>
          </a:prstGeom>
          <a:ln w="28575" cap="sq">
            <a:solidFill>
              <a:srgbClr val="FFFFFF"/>
            </a:solidFill>
            <a:miter lim="800000"/>
          </a:ln>
          <a:effectLst>
            <a:outerShdw blurRad="254000" algn="tl" rotWithShape="0">
              <a:srgbClr val="000000">
                <a:alpha val="43000"/>
              </a:srgbClr>
            </a:outerShdw>
            <a:reflection blurRad="6350" stA="52000" endA="300" endPos="19000" dir="5400000" sy="-100000" algn="bl" rotWithShape="0"/>
          </a:effectLst>
        </p:spPr>
      </p:pic>
      <p:pic>
        <p:nvPicPr>
          <p:cNvPr id="11" name="Imagen 10">
            <a:extLst>
              <a:ext uri="{FF2B5EF4-FFF2-40B4-BE49-F238E27FC236}">
                <a16:creationId xmlns:a16="http://schemas.microsoft.com/office/drawing/2014/main" xmlns="" id="{9819E0D1-524C-4AAC-A749-F0B33D5978A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80162" y="1768791"/>
            <a:ext cx="2124499" cy="2833551"/>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reflection blurRad="6350" stA="52000" endA="300" endPos="25000" dir="5400000" sy="-100000" algn="bl" rotWithShape="0"/>
          </a:effectLst>
        </p:spPr>
      </p:pic>
      <p:sp>
        <p:nvSpPr>
          <p:cNvPr id="13" name="CuadroTexto 12">
            <a:extLst>
              <a:ext uri="{FF2B5EF4-FFF2-40B4-BE49-F238E27FC236}">
                <a16:creationId xmlns:a16="http://schemas.microsoft.com/office/drawing/2014/main" xmlns="" id="{49FC10DA-E4B3-4D07-AAF4-ABB656A7A302}"/>
              </a:ext>
            </a:extLst>
          </p:cNvPr>
          <p:cNvSpPr txBox="1"/>
          <p:nvPr/>
        </p:nvSpPr>
        <p:spPr>
          <a:xfrm>
            <a:off x="30476" y="5138136"/>
            <a:ext cx="1928951" cy="1323439"/>
          </a:xfrm>
          <a:prstGeom prst="rect">
            <a:avLst/>
          </a:prstGeom>
          <a:noFill/>
        </p:spPr>
        <p:txBody>
          <a:bodyPr wrap="square">
            <a:spAutoFit/>
          </a:bodyPr>
          <a:lstStyle/>
          <a:p>
            <a:pPr algn="ctr">
              <a:spcBef>
                <a:spcPts val="600"/>
              </a:spcBef>
            </a:pPr>
            <a:r>
              <a:rPr lang="en-US" sz="2000" b="1">
                <a:solidFill>
                  <a:schemeClr val="bg1"/>
                </a:solidFill>
                <a:effectLst>
                  <a:glow rad="127000">
                    <a:srgbClr val="5E4B1C"/>
                  </a:glow>
                  <a:outerShdw blurRad="38100" dist="38100" dir="2700000" algn="tl">
                    <a:srgbClr val="000000">
                      <a:alpha val="43137"/>
                    </a:srgbClr>
                  </a:outerShdw>
                </a:effectLst>
              </a:rPr>
              <a:t>How can we enroll and get accepted into this school?</a:t>
            </a:r>
            <a:endParaRPr lang="es-ES" sz="2000" b="1" dirty="0">
              <a:solidFill>
                <a:schemeClr val="bg1"/>
              </a:solidFill>
              <a:effectLst>
                <a:glow rad="127000">
                  <a:srgbClr val="5E4B1C"/>
                </a:glow>
                <a:outerShdw blurRad="38100" dist="38100" dir="2700000" algn="tl">
                  <a:srgbClr val="000000">
                    <a:alpha val="43137"/>
                  </a:srgbClr>
                </a:outerShdw>
              </a:effectLst>
            </a:endParaRPr>
          </a:p>
        </p:txBody>
      </p:sp>
      <p:pic>
        <p:nvPicPr>
          <p:cNvPr id="16" name="Imagen 15">
            <a:extLst>
              <a:ext uri="{FF2B5EF4-FFF2-40B4-BE49-F238E27FC236}">
                <a16:creationId xmlns:a16="http://schemas.microsoft.com/office/drawing/2014/main" xmlns="" id="{7BFBE672-B387-490D-8A53-817D927B002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792807" y="221449"/>
            <a:ext cx="1277169" cy="1277169"/>
          </a:xfrm>
          <a:prstGeom prst="roundRect">
            <a:avLst>
              <a:gd name="adj" fmla="val 337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n 17">
            <a:extLst>
              <a:ext uri="{FF2B5EF4-FFF2-40B4-BE49-F238E27FC236}">
                <a16:creationId xmlns:a16="http://schemas.microsoft.com/office/drawing/2014/main" xmlns="" id="{90589062-DA88-41D2-B07B-D79F0C3C7FD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4021" y="221449"/>
            <a:ext cx="1277169" cy="1277169"/>
          </a:xfrm>
          <a:prstGeom prst="roundRect">
            <a:avLst>
              <a:gd name="adj" fmla="val 3780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808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fltVal val="0.5"/>
                                          </p:val>
                                        </p:tav>
                                        <p:tav tm="100000">
                                          <p:val>
                                            <p:strVal val="#ppt_x"/>
                                          </p:val>
                                        </p:tav>
                                      </p:tavLst>
                                    </p:anim>
                                    <p:anim calcmode="lin" valueType="num">
                                      <p:cBhvr>
                                        <p:cTn id="20" dur="500" fill="hold"/>
                                        <p:tgtEl>
                                          <p:spTgt spid="18"/>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fltVal val="0.5"/>
                                          </p:val>
                                        </p:tav>
                                        <p:tav tm="100000">
                                          <p:val>
                                            <p:strVal val="#ppt_x"/>
                                          </p:val>
                                        </p:tav>
                                      </p:tavLst>
                                    </p:anim>
                                    <p:anim calcmode="lin" valueType="num">
                                      <p:cBhvr>
                                        <p:cTn id="34" dur="500" fill="hold"/>
                                        <p:tgtEl>
                                          <p:spTgt spid="1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1000"/>
                                        <p:tgtEl>
                                          <p:spTgt spid="6">
                                            <p:txEl>
                                              <p:pRg st="0" end="0"/>
                                            </p:txEl>
                                          </p:spTgt>
                                        </p:tgtEl>
                                      </p:cBhvr>
                                    </p:animEffect>
                                    <p:anim calcmode="lin" valueType="num">
                                      <p:cBhvr>
                                        <p:cTn id="4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fade">
                                      <p:cBhvr>
                                        <p:cTn id="51" dur="1000"/>
                                        <p:tgtEl>
                                          <p:spTgt spid="6">
                                            <p:txEl>
                                              <p:pRg st="1" end="1"/>
                                            </p:txEl>
                                          </p:spTgt>
                                        </p:tgtEl>
                                      </p:cBhvr>
                                    </p:animEffect>
                                    <p:anim calcmode="lin" valueType="num">
                                      <p:cBhvr>
                                        <p:cTn id="5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5"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6" dur="1000" fill="hold"/>
                                        <p:tgtEl>
                                          <p:spTgt spid="13"/>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4">
                                            <p:graphicEl>
                                              <a:dgm id="{AC89073A-5A9A-4D76-9709-98F88C9F03DA}"/>
                                            </p:graphicEl>
                                          </p:spTgt>
                                        </p:tgtEl>
                                        <p:attrNameLst>
                                          <p:attrName>style.visibility</p:attrName>
                                        </p:attrNameLst>
                                      </p:cBhvr>
                                      <p:to>
                                        <p:strVal val="visible"/>
                                      </p:to>
                                    </p:set>
                                    <p:animEffect transition="in" filter="randombar(horizontal)">
                                      <p:cBhvr>
                                        <p:cTn id="75" dur="500"/>
                                        <p:tgtEl>
                                          <p:spTgt spid="14">
                                            <p:graphicEl>
                                              <a:dgm id="{AC89073A-5A9A-4D76-9709-98F88C9F03DA}"/>
                                            </p:graphicEl>
                                          </p:spTgt>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4">
                                            <p:graphicEl>
                                              <a:dgm id="{030C3D97-8279-4925-A0A8-D8EA5A4EE5F2}"/>
                                            </p:graphicEl>
                                          </p:spTgt>
                                        </p:tgtEl>
                                        <p:attrNameLst>
                                          <p:attrName>style.visibility</p:attrName>
                                        </p:attrNameLst>
                                      </p:cBhvr>
                                      <p:to>
                                        <p:strVal val="visible"/>
                                      </p:to>
                                    </p:set>
                                    <p:animEffect transition="in" filter="randombar(horizontal)">
                                      <p:cBhvr>
                                        <p:cTn id="78" dur="500"/>
                                        <p:tgtEl>
                                          <p:spTgt spid="14">
                                            <p:graphicEl>
                                              <a:dgm id="{030C3D97-8279-4925-A0A8-D8EA5A4EE5F2}"/>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14">
                                            <p:graphicEl>
                                              <a:dgm id="{53E63FFE-B9BD-47B5-A328-C55FEDD0050C}"/>
                                            </p:graphicEl>
                                          </p:spTgt>
                                        </p:tgtEl>
                                        <p:attrNameLst>
                                          <p:attrName>style.visibility</p:attrName>
                                        </p:attrNameLst>
                                      </p:cBhvr>
                                      <p:to>
                                        <p:strVal val="visible"/>
                                      </p:to>
                                    </p:set>
                                    <p:animEffect transition="in" filter="randombar(horizontal)">
                                      <p:cBhvr>
                                        <p:cTn id="83" dur="500"/>
                                        <p:tgtEl>
                                          <p:spTgt spid="14">
                                            <p:graphicEl>
                                              <a:dgm id="{53E63FFE-B9BD-47B5-A328-C55FEDD0050C}"/>
                                            </p:graphicEl>
                                          </p:spTgt>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4">
                                            <p:graphicEl>
                                              <a:dgm id="{74716986-27BF-4837-96C8-770C80456EC4}"/>
                                            </p:graphicEl>
                                          </p:spTgt>
                                        </p:tgtEl>
                                        <p:attrNameLst>
                                          <p:attrName>style.visibility</p:attrName>
                                        </p:attrNameLst>
                                      </p:cBhvr>
                                      <p:to>
                                        <p:strVal val="visible"/>
                                      </p:to>
                                    </p:set>
                                    <p:animEffect transition="in" filter="randombar(horizontal)">
                                      <p:cBhvr>
                                        <p:cTn id="86" dur="500"/>
                                        <p:tgtEl>
                                          <p:spTgt spid="14">
                                            <p:graphicEl>
                                              <a:dgm id="{74716986-27BF-4837-96C8-770C80456EC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4">
                                            <p:graphicEl>
                                              <a:dgm id="{EA659640-BB7C-4A5F-BDB9-07BD4575E157}"/>
                                            </p:graphicEl>
                                          </p:spTgt>
                                        </p:tgtEl>
                                        <p:attrNameLst>
                                          <p:attrName>style.visibility</p:attrName>
                                        </p:attrNameLst>
                                      </p:cBhvr>
                                      <p:to>
                                        <p:strVal val="visible"/>
                                      </p:to>
                                    </p:set>
                                    <p:animEffect transition="in" filter="randombar(horizontal)">
                                      <p:cBhvr>
                                        <p:cTn id="91" dur="500"/>
                                        <p:tgtEl>
                                          <p:spTgt spid="14">
                                            <p:graphicEl>
                                              <a:dgm id="{EA659640-BB7C-4A5F-BDB9-07BD4575E157}"/>
                                            </p:graphicEl>
                                          </p:spTgt>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14">
                                            <p:graphicEl>
                                              <a:dgm id="{0950E0C8-C5A4-4317-A781-079A24F95C3E}"/>
                                            </p:graphicEl>
                                          </p:spTgt>
                                        </p:tgtEl>
                                        <p:attrNameLst>
                                          <p:attrName>style.visibility</p:attrName>
                                        </p:attrNameLst>
                                      </p:cBhvr>
                                      <p:to>
                                        <p:strVal val="visible"/>
                                      </p:to>
                                    </p:set>
                                    <p:animEffect transition="in" filter="randombar(horizontal)">
                                      <p:cBhvr>
                                        <p:cTn id="94" dur="500"/>
                                        <p:tgtEl>
                                          <p:spTgt spid="14">
                                            <p:graphicEl>
                                              <a:dgm id="{0950E0C8-C5A4-4317-A781-079A24F95C3E}"/>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grpId="0" nodeType="clickEffect">
                                  <p:stCondLst>
                                    <p:cond delay="0"/>
                                  </p:stCondLst>
                                  <p:childTnLst>
                                    <p:set>
                                      <p:cBhvr>
                                        <p:cTn id="98" dur="1" fill="hold">
                                          <p:stCondLst>
                                            <p:cond delay="0"/>
                                          </p:stCondLst>
                                        </p:cTn>
                                        <p:tgtEl>
                                          <p:spTgt spid="14">
                                            <p:graphicEl>
                                              <a:dgm id="{AB5327F4-2BAE-4FB6-A82D-25A526E5464B}"/>
                                            </p:graphicEl>
                                          </p:spTgt>
                                        </p:tgtEl>
                                        <p:attrNameLst>
                                          <p:attrName>style.visibility</p:attrName>
                                        </p:attrNameLst>
                                      </p:cBhvr>
                                      <p:to>
                                        <p:strVal val="visible"/>
                                      </p:to>
                                    </p:set>
                                    <p:animEffect transition="in" filter="randombar(horizontal)">
                                      <p:cBhvr>
                                        <p:cTn id="99" dur="500"/>
                                        <p:tgtEl>
                                          <p:spTgt spid="14">
                                            <p:graphicEl>
                                              <a:dgm id="{AB5327F4-2BAE-4FB6-A82D-25A526E5464B}"/>
                                            </p:graphicEl>
                                          </p:spTgt>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14">
                                            <p:graphicEl>
                                              <a:dgm id="{056FE5C6-8B0D-4F0C-8E6D-6DDA558DEA18}"/>
                                            </p:graphicEl>
                                          </p:spTgt>
                                        </p:tgtEl>
                                        <p:attrNameLst>
                                          <p:attrName>style.visibility</p:attrName>
                                        </p:attrNameLst>
                                      </p:cBhvr>
                                      <p:to>
                                        <p:strVal val="visible"/>
                                      </p:to>
                                    </p:set>
                                    <p:animEffect transition="in" filter="randombar(horizontal)">
                                      <p:cBhvr>
                                        <p:cTn id="102" dur="500"/>
                                        <p:tgtEl>
                                          <p:spTgt spid="14">
                                            <p:graphicEl>
                                              <a:dgm id="{056FE5C6-8B0D-4F0C-8E6D-6DDA558DEA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Graphic spid="14" grpId="0">
        <p:bldSub>
          <a:bldDgm bld="one"/>
        </p:bldSub>
      </p:bldGraphic>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3E7EEA2-8589-4411-B63F-4E4230FF70D8}"/>
              </a:ext>
            </a:extLst>
          </p:cNvPr>
          <p:cNvSpPr txBox="1"/>
          <p:nvPr/>
        </p:nvSpPr>
        <p:spPr>
          <a:xfrm>
            <a:off x="0" y="-67835"/>
            <a:ext cx="9144000" cy="738664"/>
          </a:xfrm>
          <a:prstGeom prst="rect">
            <a:avLst/>
          </a:prstGeom>
          <a:noFill/>
        </p:spPr>
        <p:txBody>
          <a:bodyPr wrap="square">
            <a:spAutoFit/>
          </a:bodyPr>
          <a:lstStyle/>
          <a:p>
            <a:pPr algn="ctr"/>
            <a:r>
              <a:rPr lang="es-ES" sz="4200" b="1">
                <a:ln w="6600">
                  <a:solidFill>
                    <a:schemeClr val="accent2"/>
                  </a:solidFill>
                  <a:prstDash val="solid"/>
                </a:ln>
                <a:solidFill>
                  <a:srgbClr val="FFFFFF"/>
                </a:solidFill>
                <a:effectLst>
                  <a:outerShdw dist="38100" dir="2700000" algn="tl" rotWithShape="0">
                    <a:schemeClr val="accent2"/>
                  </a:outerShdw>
                </a:effectLst>
              </a:rPr>
              <a:t>THE STUDY PROGRAM</a:t>
            </a:r>
            <a:endParaRPr lang="es-ES" sz="4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CuadroTexto 1">
            <a:extLst>
              <a:ext uri="{FF2B5EF4-FFF2-40B4-BE49-F238E27FC236}">
                <a16:creationId xmlns:a16="http://schemas.microsoft.com/office/drawing/2014/main" xmlns="" id="{C1203143-330C-4B1E-864B-F97B80DDE7FD}"/>
              </a:ext>
            </a:extLst>
          </p:cNvPr>
          <p:cNvSpPr txBox="1"/>
          <p:nvPr/>
        </p:nvSpPr>
        <p:spPr>
          <a:xfrm>
            <a:off x="1856845" y="1799661"/>
            <a:ext cx="7182652" cy="707886"/>
          </a:xfrm>
          <a:prstGeom prst="rect">
            <a:avLst/>
          </a:prstGeom>
          <a:noFill/>
        </p:spPr>
        <p:txBody>
          <a:bodyPr wrap="square" rtlCol="0">
            <a:spAutoFit/>
          </a:bodyPr>
          <a:lstStyle/>
          <a:p>
            <a:pPr>
              <a:spcBef>
                <a:spcPts val="600"/>
              </a:spcBef>
            </a:pPr>
            <a:r>
              <a:rPr lang="en-US" sz="2000" b="1"/>
              <a:t>The learning program and the content of our “textbooks” will be quite different in a world free of the effects of sin. For example:</a:t>
            </a:r>
            <a:endParaRPr lang="es-ES" sz="2000" b="1" dirty="0"/>
          </a:p>
        </p:txBody>
      </p:sp>
      <p:graphicFrame>
        <p:nvGraphicFramePr>
          <p:cNvPr id="7" name="Diagrama 6">
            <a:extLst>
              <a:ext uri="{FF2B5EF4-FFF2-40B4-BE49-F238E27FC236}">
                <a16:creationId xmlns:a16="http://schemas.microsoft.com/office/drawing/2014/main" xmlns="" id="{639DF04B-4F66-435C-A13F-1FF571672696}"/>
              </a:ext>
            </a:extLst>
          </p:cNvPr>
          <p:cNvGraphicFramePr/>
          <p:nvPr>
            <p:extLst>
              <p:ext uri="{D42A27DB-BD31-4B8C-83A1-F6EECF244321}">
                <p14:modId xmlns:p14="http://schemas.microsoft.com/office/powerpoint/2010/main" val="3155471013"/>
              </p:ext>
            </p:extLst>
          </p:nvPr>
        </p:nvGraphicFramePr>
        <p:xfrm>
          <a:off x="174171" y="2618986"/>
          <a:ext cx="8786949"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xmlns="" id="{4B84C42B-605D-41E9-B227-BCA8634DCAEF}"/>
              </a:ext>
            </a:extLst>
          </p:cNvPr>
          <p:cNvSpPr txBox="1"/>
          <p:nvPr/>
        </p:nvSpPr>
        <p:spPr>
          <a:xfrm>
            <a:off x="148044" y="5419113"/>
            <a:ext cx="3734000" cy="1261884"/>
          </a:xfrm>
          <a:prstGeom prst="rect">
            <a:avLst/>
          </a:prstGeom>
          <a:solidFill>
            <a:srgbClr val="F5CA30"/>
          </a:solidFill>
        </p:spPr>
        <p:txBody>
          <a:bodyPr wrap="square" rtlCol="0">
            <a:spAutoFit/>
          </a:bodyPr>
          <a:lstStyle/>
          <a:p>
            <a:pPr>
              <a:spcBef>
                <a:spcPts val="600"/>
              </a:spcBef>
            </a:pPr>
            <a:r>
              <a:rPr lang="en-US" sz="1900" b="1"/>
              <a:t>Above all, the most important subject in our curriculum will be the plan of Redemption and the great love of God (Zechariah 13:6).</a:t>
            </a:r>
            <a:endParaRPr lang="es-ES" sz="1900" b="1" dirty="0"/>
          </a:p>
        </p:txBody>
      </p:sp>
      <p:sp>
        <p:nvSpPr>
          <p:cNvPr id="8" name="CuadroTexto 7">
            <a:extLst>
              <a:ext uri="{FF2B5EF4-FFF2-40B4-BE49-F238E27FC236}">
                <a16:creationId xmlns:a16="http://schemas.microsoft.com/office/drawing/2014/main" xmlns="" id="{30E1969C-9599-4522-9467-B5E05A658B69}"/>
              </a:ext>
            </a:extLst>
          </p:cNvPr>
          <p:cNvSpPr txBox="1"/>
          <p:nvPr/>
        </p:nvSpPr>
        <p:spPr>
          <a:xfrm>
            <a:off x="1945365" y="590529"/>
            <a:ext cx="5273170" cy="1200329"/>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C00000"/>
                </a:solidFill>
                <a:latin typeface="Comic Sans MS" panose="030F0702030302020204" pitchFamily="66" charset="0"/>
              </a:rPr>
              <a:t>“</a:t>
            </a:r>
            <a:r>
              <a:rPr lang="en-US" b="1">
                <a:solidFill>
                  <a:srgbClr val="C00000"/>
                </a:solidFill>
                <a:latin typeface="Comic Sans MS" panose="030F0702030302020204" pitchFamily="66" charset="0"/>
              </a:rPr>
              <a:t>And one will say to him, ‘What are these wounds between your arms?’ Then he will answer, ‘Those with which I was wounded in the house of my friends.’</a:t>
            </a:r>
            <a:r>
              <a:rPr lang="es-ES" b="1">
                <a:solidFill>
                  <a:srgbClr val="C00000"/>
                </a:solidFill>
                <a:latin typeface="Comic Sans MS" panose="030F0702030302020204" pitchFamily="66" charset="0"/>
              </a:rPr>
              <a:t>” </a:t>
            </a:r>
            <a:r>
              <a:rPr lang="es-ES" sz="1600" b="1">
                <a:solidFill>
                  <a:srgbClr val="C00000"/>
                </a:solidFill>
                <a:latin typeface="Comic Sans MS" panose="030F0702030302020204" pitchFamily="66" charset="0"/>
              </a:rPr>
              <a:t>(Zechariah 13:6</a:t>
            </a:r>
            <a:r>
              <a:rPr lang="es-ES" sz="1600" b="1" dirty="0">
                <a:solidFill>
                  <a:srgbClr val="C00000"/>
                </a:solidFill>
                <a:latin typeface="Comic Sans MS" panose="030F0702030302020204" pitchFamily="66" charset="0"/>
              </a:rPr>
              <a:t>)</a:t>
            </a:r>
          </a:p>
        </p:txBody>
      </p:sp>
      <p:pic>
        <p:nvPicPr>
          <p:cNvPr id="9" name="Imagen 8">
            <a:extLst>
              <a:ext uri="{FF2B5EF4-FFF2-40B4-BE49-F238E27FC236}">
                <a16:creationId xmlns:a16="http://schemas.microsoft.com/office/drawing/2014/main" xmlns="" id="{0FA11ADD-7AF0-4FAD-9542-3C9F6EF08E0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7816" y="132363"/>
            <a:ext cx="2142310" cy="1371600"/>
          </a:xfrm>
          <a:prstGeom prst="rect">
            <a:avLst/>
          </a:prstGeom>
          <a:solidFill>
            <a:srgbClr val="FFFFFF">
              <a:shade val="85000"/>
            </a:srgbClr>
          </a:solidFill>
          <a:ln w="57150" cap="rnd">
            <a:solidFill>
              <a:srgbClr val="FFFF99"/>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Imagen 11">
            <a:extLst>
              <a:ext uri="{FF2B5EF4-FFF2-40B4-BE49-F238E27FC236}">
                <a16:creationId xmlns:a16="http://schemas.microsoft.com/office/drawing/2014/main" xmlns="" id="{067A5F9E-3AAB-4AAE-8528-6859014185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499" y="148050"/>
            <a:ext cx="1691381" cy="225587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pic>
        <p:nvPicPr>
          <p:cNvPr id="13" name="Imagen 12">
            <a:extLst>
              <a:ext uri="{FF2B5EF4-FFF2-40B4-BE49-F238E27FC236}">
                <a16:creationId xmlns:a16="http://schemas.microsoft.com/office/drawing/2014/main" xmlns="" id="{0D04DA44-EE19-4F6E-BBE7-B69C196B3F3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770814" y="5290699"/>
            <a:ext cx="2973334" cy="1480512"/>
          </a:xfrm>
          <a:prstGeom prst="snip2DiagRect">
            <a:avLst>
              <a:gd name="adj1" fmla="val 17058"/>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xmlns="" id="{B5771AC4-7B59-42DB-A09B-3865F0B3DF0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987105" y="5290699"/>
            <a:ext cx="1974015" cy="1480512"/>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0599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8" presetClass="entr" presetSubtype="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ppt_x</p:attrName>
                                        </p:attrNameLst>
                                      </p:cBhvr>
                                      <p:tavLst>
                                        <p:tav tm="0">
                                          <p:val>
                                            <p:strVal val="#ppt_x+#ppt_w/2"/>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7">
                                            <p:graphicEl>
                                              <a:dgm id="{00BB00BC-5E9D-4730-A412-E84F85B03200}"/>
                                            </p:graphicEl>
                                          </p:spTgt>
                                        </p:tgtEl>
                                        <p:attrNameLst>
                                          <p:attrName>style.visibility</p:attrName>
                                        </p:attrNameLst>
                                      </p:cBhvr>
                                      <p:to>
                                        <p:strVal val="visible"/>
                                      </p:to>
                                    </p:set>
                                    <p:anim calcmode="lin" valueType="num">
                                      <p:cBhvr>
                                        <p:cTn id="38" dur="500" fill="hold"/>
                                        <p:tgtEl>
                                          <p:spTgt spid="7">
                                            <p:graphicEl>
                                              <a:dgm id="{00BB00BC-5E9D-4730-A412-E84F85B03200}"/>
                                            </p:graphicEl>
                                          </p:spTgt>
                                        </p:tgtEl>
                                        <p:attrNameLst>
                                          <p:attrName>ppt_w</p:attrName>
                                        </p:attrNameLst>
                                      </p:cBhvr>
                                      <p:tavLst>
                                        <p:tav tm="0">
                                          <p:val>
                                            <p:fltVal val="0"/>
                                          </p:val>
                                        </p:tav>
                                        <p:tav tm="100000">
                                          <p:val>
                                            <p:strVal val="#ppt_w"/>
                                          </p:val>
                                        </p:tav>
                                      </p:tavLst>
                                    </p:anim>
                                    <p:anim calcmode="lin" valueType="num">
                                      <p:cBhvr>
                                        <p:cTn id="39" dur="500" fill="hold"/>
                                        <p:tgtEl>
                                          <p:spTgt spid="7">
                                            <p:graphicEl>
                                              <a:dgm id="{00BB00BC-5E9D-4730-A412-E84F85B03200}"/>
                                            </p:graphicEl>
                                          </p:spTgt>
                                        </p:tgtEl>
                                        <p:attrNameLst>
                                          <p:attrName>ppt_h</p:attrName>
                                        </p:attrNameLst>
                                      </p:cBhvr>
                                      <p:tavLst>
                                        <p:tav tm="0">
                                          <p:val>
                                            <p:fltVal val="0"/>
                                          </p:val>
                                        </p:tav>
                                        <p:tav tm="100000">
                                          <p:val>
                                            <p:strVal val="#ppt_h"/>
                                          </p:val>
                                        </p:tav>
                                      </p:tavLst>
                                    </p:anim>
                                    <p:animEffect transition="in" filter="fade">
                                      <p:cBhvr>
                                        <p:cTn id="40" dur="500"/>
                                        <p:tgtEl>
                                          <p:spTgt spid="7">
                                            <p:graphicEl>
                                              <a:dgm id="{00BB00BC-5E9D-4730-A412-E84F85B03200}"/>
                                            </p:graphic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graphicEl>
                                              <a:dgm id="{2EACCAAD-CF8B-49E9-BFB5-BF159DA93FE9}"/>
                                            </p:graphicEl>
                                          </p:spTgt>
                                        </p:tgtEl>
                                        <p:attrNameLst>
                                          <p:attrName>style.visibility</p:attrName>
                                        </p:attrNameLst>
                                      </p:cBhvr>
                                      <p:to>
                                        <p:strVal val="visible"/>
                                      </p:to>
                                    </p:set>
                                    <p:animEffect transition="in" filter="wipe(left)">
                                      <p:cBhvr>
                                        <p:cTn id="43" dur="500"/>
                                        <p:tgtEl>
                                          <p:spTgt spid="7">
                                            <p:graphicEl>
                                              <a:dgm id="{2EACCAAD-CF8B-49E9-BFB5-BF159DA93FE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
                                            <p:graphicEl>
                                              <a:dgm id="{E74ECE06-7177-4181-BD5C-63B10387E0D3}"/>
                                            </p:graphicEl>
                                          </p:spTgt>
                                        </p:tgtEl>
                                        <p:attrNameLst>
                                          <p:attrName>style.visibility</p:attrName>
                                        </p:attrNameLst>
                                      </p:cBhvr>
                                      <p:to>
                                        <p:strVal val="visible"/>
                                      </p:to>
                                    </p:set>
                                    <p:anim calcmode="lin" valueType="num">
                                      <p:cBhvr>
                                        <p:cTn id="48" dur="500" fill="hold"/>
                                        <p:tgtEl>
                                          <p:spTgt spid="7">
                                            <p:graphicEl>
                                              <a:dgm id="{E74ECE06-7177-4181-BD5C-63B10387E0D3}"/>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E74ECE06-7177-4181-BD5C-63B10387E0D3}"/>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E74ECE06-7177-4181-BD5C-63B10387E0D3}"/>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7">
                                            <p:graphicEl>
                                              <a:dgm id="{7EDBD211-FC5B-4B09-A37E-F2EF170E80CA}"/>
                                            </p:graphicEl>
                                          </p:spTgt>
                                        </p:tgtEl>
                                        <p:attrNameLst>
                                          <p:attrName>style.visibility</p:attrName>
                                        </p:attrNameLst>
                                      </p:cBhvr>
                                      <p:to>
                                        <p:strVal val="visible"/>
                                      </p:to>
                                    </p:set>
                                    <p:animEffect transition="in" filter="wipe(left)">
                                      <p:cBhvr>
                                        <p:cTn id="53" dur="500"/>
                                        <p:tgtEl>
                                          <p:spTgt spid="7">
                                            <p:graphicEl>
                                              <a:dgm id="{7EDBD211-FC5B-4B09-A37E-F2EF170E80CA}"/>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
                                            <p:graphicEl>
                                              <a:dgm id="{4045F8CD-F869-45A8-98CB-F5DE8ABD8C81}"/>
                                            </p:graphicEl>
                                          </p:spTgt>
                                        </p:tgtEl>
                                        <p:attrNameLst>
                                          <p:attrName>style.visibility</p:attrName>
                                        </p:attrNameLst>
                                      </p:cBhvr>
                                      <p:to>
                                        <p:strVal val="visible"/>
                                      </p:to>
                                    </p:set>
                                    <p:anim calcmode="lin" valueType="num">
                                      <p:cBhvr>
                                        <p:cTn id="58" dur="500" fill="hold"/>
                                        <p:tgtEl>
                                          <p:spTgt spid="7">
                                            <p:graphicEl>
                                              <a:dgm id="{4045F8CD-F869-45A8-98CB-F5DE8ABD8C81}"/>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4045F8CD-F869-45A8-98CB-F5DE8ABD8C81}"/>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4045F8CD-F869-45A8-98CB-F5DE8ABD8C81}"/>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
                                            <p:graphicEl>
                                              <a:dgm id="{7902FB1D-E3F1-41B7-9803-5AD5D8B49E65}"/>
                                            </p:graphicEl>
                                          </p:spTgt>
                                        </p:tgtEl>
                                        <p:attrNameLst>
                                          <p:attrName>style.visibility</p:attrName>
                                        </p:attrNameLst>
                                      </p:cBhvr>
                                      <p:to>
                                        <p:strVal val="visible"/>
                                      </p:to>
                                    </p:set>
                                    <p:animEffect transition="in" filter="wipe(left)">
                                      <p:cBhvr>
                                        <p:cTn id="63" dur="500"/>
                                        <p:tgtEl>
                                          <p:spTgt spid="7">
                                            <p:graphicEl>
                                              <a:dgm id="{7902FB1D-E3F1-41B7-9803-5AD5D8B49E6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blinds(horizontal)">
                                      <p:cBhvr>
                                        <p:cTn id="68" dur="500"/>
                                        <p:tgtEl>
                                          <p:spTgt spid="6"/>
                                        </p:tgtEl>
                                      </p:cBhvr>
                                    </p:animEffect>
                                  </p:childTnLst>
                                </p:cTn>
                              </p:par>
                              <p:par>
                                <p:cTn id="69" presetID="3" presetClass="entr" presetSubtype="10"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linds(horizontal)">
                                      <p:cBhvr>
                                        <p:cTn id="71" dur="500"/>
                                        <p:tgtEl>
                                          <p:spTgt spid="13"/>
                                        </p:tgtEl>
                                      </p:cBhvr>
                                    </p:animEffect>
                                  </p:childTnLst>
                                </p:cTn>
                              </p:par>
                              <p:par>
                                <p:cTn id="72" presetID="3" presetClass="entr" presetSubtype="10"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Graphic spid="7" grpId="0" uiExpand="1">
        <p:bldSub>
          <a:bldDgm bld="one"/>
        </p:bldSub>
      </p:bldGraphic>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lasticWrap/>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162D92F-E863-459F-9995-0A294F119B86}"/>
              </a:ext>
            </a:extLst>
          </p:cNvPr>
          <p:cNvSpPr txBox="1"/>
          <p:nvPr/>
        </p:nvSpPr>
        <p:spPr>
          <a:xfrm>
            <a:off x="0" y="185153"/>
            <a:ext cx="3835893" cy="830997"/>
          </a:xfrm>
          <a:prstGeom prst="rect">
            <a:avLst/>
          </a:prstGeom>
          <a:noFill/>
        </p:spPr>
        <p:txBody>
          <a:bodyPr wrap="square">
            <a:spAutoFit/>
          </a:bodyPr>
          <a:lstStyle/>
          <a:p>
            <a:pPr algn="ctr"/>
            <a:r>
              <a:rPr lang="es-ES" sz="4800" b="1">
                <a:ln w="10160">
                  <a:solidFill>
                    <a:schemeClr val="bg2">
                      <a:lumMod val="75000"/>
                    </a:schemeClr>
                  </a:solidFill>
                  <a:prstDash val="solid"/>
                </a:ln>
                <a:solidFill>
                  <a:srgbClr val="FFFFFF"/>
                </a:solidFill>
                <a:effectLst>
                  <a:outerShdw blurRad="38100" dist="22860" dir="5400000" algn="tl" rotWithShape="0">
                    <a:srgbClr val="000000">
                      <a:alpha val="30000"/>
                    </a:srgbClr>
                  </a:outerShdw>
                  <a:reflection blurRad="6350" stA="60000" endA="900" endPos="58000" dir="5400000" sy="-100000" algn="bl" rotWithShape="0"/>
                </a:effectLst>
              </a:rPr>
              <a:t>THE TEACHER</a:t>
            </a:r>
            <a:endParaRPr lang="es-ES" sz="4800" b="1" dirty="0">
              <a:ln w="10160">
                <a:solidFill>
                  <a:schemeClr val="bg2">
                    <a:lumMod val="75000"/>
                  </a:schemeClr>
                </a:solidFill>
                <a:prstDash val="solid"/>
              </a:ln>
              <a:solidFill>
                <a:srgbClr val="FFFFFF"/>
              </a:solidFill>
              <a:effectLst>
                <a:outerShdw blurRad="38100" dist="22860" dir="5400000" algn="tl" rotWithShape="0">
                  <a:srgbClr val="000000">
                    <a:alpha val="30000"/>
                  </a:srgbClr>
                </a:outerShdw>
                <a:reflection blurRad="6350" stA="60000" endA="900" endPos="58000" dir="5400000" sy="-100000" algn="bl" rotWithShape="0"/>
              </a:effectLst>
            </a:endParaRPr>
          </a:p>
        </p:txBody>
      </p:sp>
      <p:sp>
        <p:nvSpPr>
          <p:cNvPr id="4" name="CuadroTexto 3">
            <a:extLst>
              <a:ext uri="{FF2B5EF4-FFF2-40B4-BE49-F238E27FC236}">
                <a16:creationId xmlns:a16="http://schemas.microsoft.com/office/drawing/2014/main" xmlns="" id="{79F8D738-8E0B-4104-B6D6-96C788CFBA93}"/>
              </a:ext>
            </a:extLst>
          </p:cNvPr>
          <p:cNvSpPr txBox="1"/>
          <p:nvPr/>
        </p:nvSpPr>
        <p:spPr>
          <a:xfrm>
            <a:off x="3835893" y="21964"/>
            <a:ext cx="5329878" cy="1446550"/>
          </a:xfrm>
          <a:prstGeom prst="rect">
            <a:avLst/>
          </a:prstGeom>
          <a:noFill/>
        </p:spPr>
        <p:txBody>
          <a:bodyPr wrap="square">
            <a:spAutoFit/>
          </a:bodyPr>
          <a:lstStyle/>
          <a:p>
            <a:r>
              <a:rPr lang="es-ES" b="1">
                <a:solidFill>
                  <a:srgbClr val="59712D"/>
                </a:solidFill>
                <a:latin typeface="Comic Sans MS" panose="030F0702030302020204" pitchFamily="66" charset="0"/>
              </a:rPr>
              <a:t>“</a:t>
            </a:r>
            <a:r>
              <a:rPr lang="en-US" b="1">
                <a:solidFill>
                  <a:srgbClr val="59712D"/>
                </a:solidFill>
                <a:latin typeface="Comic Sans MS" panose="030F0702030302020204" pitchFamily="66" charset="0"/>
              </a:rPr>
              <a:t>for the Lamb who is in the midst of the throne will shepherd them and lead them to living fountains of waters. And God will wipe away every tear from their eyes.</a:t>
            </a:r>
            <a:r>
              <a:rPr lang="es-ES" b="1">
                <a:solidFill>
                  <a:srgbClr val="59712D"/>
                </a:solidFill>
                <a:latin typeface="Comic Sans MS" panose="030F0702030302020204" pitchFamily="66" charset="0"/>
              </a:rPr>
              <a:t>” </a:t>
            </a:r>
            <a:br>
              <a:rPr lang="es-ES" b="1">
                <a:solidFill>
                  <a:srgbClr val="59712D"/>
                </a:solidFill>
                <a:latin typeface="Comic Sans MS" panose="030F0702030302020204" pitchFamily="66" charset="0"/>
              </a:rPr>
            </a:br>
            <a:r>
              <a:rPr lang="es-ES" sz="1600" b="1">
                <a:solidFill>
                  <a:srgbClr val="59712D"/>
                </a:solidFill>
                <a:latin typeface="Comic Sans MS" panose="030F0702030302020204" pitchFamily="66" charset="0"/>
              </a:rPr>
              <a:t>(Revelation 7:17</a:t>
            </a:r>
            <a:r>
              <a:rPr lang="es-ES" sz="1600" b="1" dirty="0">
                <a:solidFill>
                  <a:srgbClr val="59712D"/>
                </a:solidFill>
                <a:latin typeface="Comic Sans MS" panose="030F0702030302020204" pitchFamily="66" charset="0"/>
              </a:rPr>
              <a:t>)</a:t>
            </a:r>
          </a:p>
        </p:txBody>
      </p:sp>
      <p:sp>
        <p:nvSpPr>
          <p:cNvPr id="2" name="CuadroTexto 1">
            <a:extLst>
              <a:ext uri="{FF2B5EF4-FFF2-40B4-BE49-F238E27FC236}">
                <a16:creationId xmlns:a16="http://schemas.microsoft.com/office/drawing/2014/main" xmlns="" id="{2361EAC7-83D3-490B-9325-A31E8BAACB89}"/>
              </a:ext>
            </a:extLst>
          </p:cNvPr>
          <p:cNvSpPr txBox="1"/>
          <p:nvPr/>
        </p:nvSpPr>
        <p:spPr>
          <a:xfrm>
            <a:off x="84908" y="1577364"/>
            <a:ext cx="6368421" cy="1708160"/>
          </a:xfrm>
          <a:prstGeom prst="rect">
            <a:avLst/>
          </a:prstGeom>
          <a:noFill/>
        </p:spPr>
        <p:txBody>
          <a:bodyPr wrap="square" rtlCol="0">
            <a:spAutoFit/>
          </a:bodyPr>
          <a:lstStyle/>
          <a:p>
            <a:pPr>
              <a:spcBef>
                <a:spcPts val="600"/>
              </a:spcBef>
            </a:pPr>
            <a:r>
              <a:rPr lang="en-US" sz="2000" b="1"/>
              <a:t>Teaching was one of the main activities of Jesus during His ministry on Earth (Mat. 5:2; Mar. 4:2; Luke 19:47; Jn. 6:59).</a:t>
            </a:r>
            <a:endParaRPr lang="es-ES" sz="2000" b="1" dirty="0"/>
          </a:p>
          <a:p>
            <a:pPr>
              <a:spcBef>
                <a:spcPts val="600"/>
              </a:spcBef>
            </a:pPr>
            <a:r>
              <a:rPr lang="en-US" sz="2000" b="1"/>
              <a:t>Jesus will still be our Teacher in our school in the hereafter. He will be our tutor and will lead us to better understand His character and His Creation (Isaiah 54:13).</a:t>
            </a:r>
            <a:endParaRPr lang="es-ES" sz="2000" b="1" dirty="0"/>
          </a:p>
        </p:txBody>
      </p:sp>
      <p:pic>
        <p:nvPicPr>
          <p:cNvPr id="12" name="Imagen 11">
            <a:extLst>
              <a:ext uri="{FF2B5EF4-FFF2-40B4-BE49-F238E27FC236}">
                <a16:creationId xmlns:a16="http://schemas.microsoft.com/office/drawing/2014/main" xmlns="" id="{EABEB9AB-7DAA-4975-8DD7-A1D423D5D85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8160" y="3531953"/>
            <a:ext cx="2003370" cy="314118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pic>
        <p:nvPicPr>
          <p:cNvPr id="6" name="Imagen 5">
            <a:extLst>
              <a:ext uri="{FF2B5EF4-FFF2-40B4-BE49-F238E27FC236}">
                <a16:creationId xmlns:a16="http://schemas.microsoft.com/office/drawing/2014/main" xmlns="" id="{BB645E7F-76AF-4342-8675-175B3ACCCDB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53329" y="1356539"/>
            <a:ext cx="2603585" cy="1963103"/>
          </a:xfrm>
          <a:prstGeom prst="snip2DiagRect">
            <a:avLst>
              <a:gd name="adj1" fmla="val 13752"/>
              <a:gd name="adj2" fmla="val 16667"/>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351487F2-0D5B-4F94-A2FD-A08F5414577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87402" y="4833256"/>
            <a:ext cx="2569512" cy="19271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xmlns="" id="{3E148E27-B904-4588-ADDE-20C760285082}"/>
              </a:ext>
            </a:extLst>
          </p:cNvPr>
          <p:cNvSpPr txBox="1"/>
          <p:nvPr/>
        </p:nvSpPr>
        <p:spPr>
          <a:xfrm>
            <a:off x="2183674" y="3454726"/>
            <a:ext cx="7008223" cy="1323439"/>
          </a:xfrm>
          <a:prstGeom prst="rect">
            <a:avLst/>
          </a:prstGeom>
          <a:noFill/>
        </p:spPr>
        <p:txBody>
          <a:bodyPr wrap="square">
            <a:spAutoFit/>
          </a:bodyPr>
          <a:lstStyle/>
          <a:p>
            <a:pPr>
              <a:spcBef>
                <a:spcPts val="600"/>
              </a:spcBef>
            </a:pPr>
            <a:r>
              <a:rPr lang="en-US" sz="2000" b="1"/>
              <a:t>We’ll have unlimited time to learn, so God will gradually reveal to us more deeply and gloriously. The more we’ll learn about His character, the more we’ll admire Him and the more intense our songs of praise will be.</a:t>
            </a:r>
            <a:endParaRPr lang="es-ES" sz="2000" b="1" dirty="0"/>
          </a:p>
        </p:txBody>
      </p:sp>
      <p:sp>
        <p:nvSpPr>
          <p:cNvPr id="13" name="CuadroTexto 12">
            <a:extLst>
              <a:ext uri="{FF2B5EF4-FFF2-40B4-BE49-F238E27FC236}">
                <a16:creationId xmlns:a16="http://schemas.microsoft.com/office/drawing/2014/main" xmlns="" id="{C782B93B-17EF-4BC3-940F-865575EFD4DD}"/>
              </a:ext>
            </a:extLst>
          </p:cNvPr>
          <p:cNvSpPr txBox="1"/>
          <p:nvPr/>
        </p:nvSpPr>
        <p:spPr>
          <a:xfrm>
            <a:off x="2198717" y="4821490"/>
            <a:ext cx="4321630" cy="1938992"/>
          </a:xfrm>
          <a:prstGeom prst="rect">
            <a:avLst/>
          </a:prstGeom>
          <a:noFill/>
        </p:spPr>
        <p:txBody>
          <a:bodyPr wrap="square">
            <a:spAutoFit/>
          </a:bodyPr>
          <a:lstStyle/>
          <a:p>
            <a:pPr>
              <a:spcBef>
                <a:spcPts val="600"/>
              </a:spcBef>
            </a:pPr>
            <a:r>
              <a:rPr lang="en-US" sz="2000" b="1"/>
              <a:t>Then, “From the minutest atom to the greatest world, all things, animate and inanimate, in their unshadowed beauty and perfect joy, [will] declare that God is love.”</a:t>
            </a:r>
            <a:r>
              <a:rPr lang="es-ES" sz="2000" b="1"/>
              <a:t> </a:t>
            </a:r>
            <a:br>
              <a:rPr lang="es-ES" sz="2000" b="1"/>
            </a:br>
            <a:r>
              <a:rPr lang="en-US" sz="1600" b="1"/>
              <a:t>(Ellen G. White, The Great Controversy, p. 678)</a:t>
            </a:r>
            <a:endParaRPr lang="es-ES" sz="2000" b="1" dirty="0"/>
          </a:p>
        </p:txBody>
      </p:sp>
    </p:spTree>
    <p:extLst>
      <p:ext uri="{BB962C8B-B14F-4D97-AF65-F5344CB8AC3E}">
        <p14:creationId xmlns:p14="http://schemas.microsoft.com/office/powerpoint/2010/main" val="137824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90">
                                          <p:stCondLst>
                                            <p:cond delay="0"/>
                                          </p:stCondLst>
                                        </p:cTn>
                                        <p:tgtEl>
                                          <p:spTgt spid="4"/>
                                        </p:tgtEl>
                                      </p:cBhvr>
                                    </p:animEffect>
                                    <p:anim calcmode="lin" valueType="num">
                                      <p:cBhvr>
                                        <p:cTn id="17"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2" dur="13">
                                          <p:stCondLst>
                                            <p:cond delay="325"/>
                                          </p:stCondLst>
                                        </p:cTn>
                                        <p:tgtEl>
                                          <p:spTgt spid="4"/>
                                        </p:tgtEl>
                                      </p:cBhvr>
                                      <p:to x="100000" y="60000"/>
                                    </p:animScale>
                                    <p:animScale>
                                      <p:cBhvr>
                                        <p:cTn id="23" dur="83" decel="50000">
                                          <p:stCondLst>
                                            <p:cond delay="338"/>
                                          </p:stCondLst>
                                        </p:cTn>
                                        <p:tgtEl>
                                          <p:spTgt spid="4"/>
                                        </p:tgtEl>
                                      </p:cBhvr>
                                      <p:to x="100000" y="100000"/>
                                    </p:animScale>
                                    <p:animScale>
                                      <p:cBhvr>
                                        <p:cTn id="24" dur="13">
                                          <p:stCondLst>
                                            <p:cond delay="656"/>
                                          </p:stCondLst>
                                        </p:cTn>
                                        <p:tgtEl>
                                          <p:spTgt spid="4"/>
                                        </p:tgtEl>
                                      </p:cBhvr>
                                      <p:to x="100000" y="80000"/>
                                    </p:animScale>
                                    <p:animScale>
                                      <p:cBhvr>
                                        <p:cTn id="25" dur="83" decel="50000">
                                          <p:stCondLst>
                                            <p:cond delay="669"/>
                                          </p:stCondLst>
                                        </p:cTn>
                                        <p:tgtEl>
                                          <p:spTgt spid="4"/>
                                        </p:tgtEl>
                                      </p:cBhvr>
                                      <p:to x="100000" y="100000"/>
                                    </p:animScale>
                                    <p:animScale>
                                      <p:cBhvr>
                                        <p:cTn id="26" dur="13">
                                          <p:stCondLst>
                                            <p:cond delay="821"/>
                                          </p:stCondLst>
                                        </p:cTn>
                                        <p:tgtEl>
                                          <p:spTgt spid="4"/>
                                        </p:tgtEl>
                                      </p:cBhvr>
                                      <p:to x="100000" y="90000"/>
                                    </p:animScale>
                                    <p:animScale>
                                      <p:cBhvr>
                                        <p:cTn id="27" dur="83" decel="50000">
                                          <p:stCondLst>
                                            <p:cond delay="834"/>
                                          </p:stCondLst>
                                        </p:cTn>
                                        <p:tgtEl>
                                          <p:spTgt spid="4"/>
                                        </p:tgtEl>
                                      </p:cBhvr>
                                      <p:to x="100000" y="100000"/>
                                    </p:animScale>
                                    <p:animScale>
                                      <p:cBhvr>
                                        <p:cTn id="28" dur="13">
                                          <p:stCondLst>
                                            <p:cond delay="904"/>
                                          </p:stCondLst>
                                        </p:cTn>
                                        <p:tgtEl>
                                          <p:spTgt spid="4"/>
                                        </p:tgtEl>
                                      </p:cBhvr>
                                      <p:to x="100000" y="95000"/>
                                    </p:animScale>
                                    <p:animScale>
                                      <p:cBhvr>
                                        <p:cTn id="29" dur="83" decel="50000">
                                          <p:stCondLst>
                                            <p:cond delay="917"/>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1000"/>
                                        <p:tgtEl>
                                          <p:spTgt spid="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uiExpand="1" build="p"/>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58DC8F-3584-47CD-9D6E-F761EF214B07}"/>
              </a:ext>
            </a:extLst>
          </p:cNvPr>
          <p:cNvSpPr txBox="1"/>
          <p:nvPr/>
        </p:nvSpPr>
        <p:spPr>
          <a:xfrm>
            <a:off x="339634" y="1437089"/>
            <a:ext cx="8804366" cy="5078313"/>
          </a:xfrm>
          <a:prstGeom prst="rect">
            <a:avLst/>
          </a:prstGeom>
          <a:noFill/>
        </p:spPr>
        <p:txBody>
          <a:bodyPr wrap="square">
            <a:spAutoFit/>
          </a:bodyPr>
          <a:lstStyle/>
          <a:p>
            <a:pPr>
              <a:spcBef>
                <a:spcPts val="600"/>
              </a:spcBef>
            </a:pPr>
            <a:r>
              <a:rPr lang="es-ES" sz="2700">
                <a:latin typeface="Cooper Black" panose="0208090404030B020404" pitchFamily="18" charset="0"/>
              </a:rPr>
              <a:t>“</a:t>
            </a:r>
            <a:r>
              <a:rPr lang="en-US" sz="2700">
                <a:latin typeface="Cooper Black" panose="0208090404030B020404" pitchFamily="18" charset="0"/>
              </a:rPr>
              <a:t>There immortal minds will study with never-failing delight the wonders of creative power, the mysteries of redeeming love […] Every faculty will be developed, every capacity increased. The acquirement of knowledge will not weary the mind or exhaust the energies. There the grandest enterprises may be carried forward, the loftiest aspirations reached, the highest ambitions realized; and still there will arise new heights to surmount, new wonders to admire, new truths to comprehend, fresh objects to call forth the powers of mind and soul and body.</a:t>
            </a:r>
            <a:r>
              <a:rPr lang="es-ES" sz="2700">
                <a:latin typeface="Cooper Black" panose="0208090404030B020404" pitchFamily="18" charset="0"/>
              </a:rPr>
              <a:t>”</a:t>
            </a:r>
            <a:endParaRPr lang="es-ES" sz="2700" dirty="0">
              <a:latin typeface="Cooper Black" panose="0208090404030B020404" pitchFamily="18" charset="0"/>
            </a:endParaRPr>
          </a:p>
        </p:txBody>
      </p:sp>
      <p:sp>
        <p:nvSpPr>
          <p:cNvPr id="4" name="CuadroTexto 3">
            <a:extLst>
              <a:ext uri="{FF2B5EF4-FFF2-40B4-BE49-F238E27FC236}">
                <a16:creationId xmlns:a16="http://schemas.microsoft.com/office/drawing/2014/main" xmlns="" id="{C95BEDC5-B468-4D74-8FE9-B2326C39742A}"/>
              </a:ext>
            </a:extLst>
          </p:cNvPr>
          <p:cNvSpPr txBox="1"/>
          <p:nvPr/>
        </p:nvSpPr>
        <p:spPr>
          <a:xfrm>
            <a:off x="4371306" y="6447103"/>
            <a:ext cx="4764381" cy="369332"/>
          </a:xfrm>
          <a:prstGeom prst="rect">
            <a:avLst/>
          </a:prstGeom>
          <a:noFill/>
        </p:spPr>
        <p:txBody>
          <a:bodyPr wrap="none" rtlCol="0">
            <a:spAutoFit/>
          </a:bodyPr>
          <a:lstStyle/>
          <a:p>
            <a:pPr algn="r"/>
            <a:r>
              <a:rPr lang="en-US" b="1"/>
              <a:t>E.G.W. (The Story of Redemption, cp. 67, p. 432)</a:t>
            </a:r>
            <a:endParaRPr lang="es-ES" b="1" dirty="0"/>
          </a:p>
        </p:txBody>
      </p:sp>
    </p:spTree>
    <p:extLst>
      <p:ext uri="{BB962C8B-B14F-4D97-AF65-F5344CB8AC3E}">
        <p14:creationId xmlns:p14="http://schemas.microsoft.com/office/powerpoint/2010/main" val="222596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lant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TotalTime>
  <Words>1014</Words>
  <Application>Microsoft Office PowerPoint</Application>
  <PresentationFormat>画面に合わせる (4:3)</PresentationFormat>
  <Paragraphs>48</Paragraphs>
  <Slides>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75</cp:revision>
  <dcterms:created xsi:type="dcterms:W3CDTF">2020-11-28T09:01:57Z</dcterms:created>
  <dcterms:modified xsi:type="dcterms:W3CDTF">2020-12-23T04:54:52Z</dcterms:modified>
</cp:coreProperties>
</file>