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3" r:id="rId4"/>
    <p:sldId id="258" r:id="rId5"/>
    <p:sldId id="259" r:id="rId6"/>
    <p:sldId id="260" r:id="rId7"/>
    <p:sldId id="267" r:id="rId8"/>
    <p:sldId id="261" r:id="rId9"/>
    <p:sldId id="266" r:id="rId10"/>
    <p:sldId id="262" r:id="rId11"/>
    <p:sldId id="265" r:id="rId12"/>
  </p:sldIdLst>
  <p:sldSz cx="9144000" cy="6858000" type="screen4x3"/>
  <p:notesSz cx="6858000" cy="9144000"/>
  <p:embeddedFontLst>
    <p:embeddedFont>
      <p:font typeface="Cooper Black" panose="020B0604020202020204" charset="0"/>
      <p:regular r:id="rId13"/>
    </p:embeddedFont>
    <p:embeddedFont>
      <p:font typeface="Calibri Light" panose="020F0302020204030204" pitchFamily="34" charset="0"/>
      <p:regular r:id="rId14"/>
      <p:italic r:id="rId15"/>
    </p:embeddedFont>
    <p:embeddedFont>
      <p:font typeface="Comic Sans MS" panose="030F0702030302020204" pitchFamily="66"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662028"/>
    <a:srgbClr val="F7E5E7"/>
    <a:srgbClr val="D6D9EA"/>
    <a:srgbClr val="6B78B5"/>
    <a:srgbClr val="B83A49"/>
    <a:srgbClr val="E2A4AB"/>
    <a:srgbClr val="D7A473"/>
    <a:srgbClr val="5A8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2DADFF-7802-41F8-9ADE-D96FFFF5853B}" v="332" dt="2020-11-22T20:41:25.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13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5" Type="http://schemas.openxmlformats.org/officeDocument/2006/relationships/image" Target="../media/image41.jpeg"/><Relationship Id="rId4" Type="http://schemas.openxmlformats.org/officeDocument/2006/relationships/image" Target="../media/image4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046F2-4E7C-4EE0-A987-7E336435D68E}"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S"/>
        </a:p>
      </dgm:t>
    </dgm:pt>
    <dgm:pt modelId="{7995F59B-AEF7-4CC2-8734-7F20A15BB2CB}">
      <dgm:prSet custT="1"/>
      <dgm:spPr/>
      <dgm:t>
        <a:bodyPr/>
        <a:lstStyle/>
        <a:p>
          <a:r>
            <a:rPr lang="es-ES" sz="2000" b="1">
              <a:effectLst>
                <a:outerShdw blurRad="38100" dist="38100" dir="2700000" algn="tl">
                  <a:srgbClr val="000000">
                    <a:alpha val="43137"/>
                  </a:srgbClr>
                </a:outerShdw>
              </a:effectLst>
            </a:rPr>
            <a:t>Deuteronomy </a:t>
          </a:r>
          <a:r>
            <a:rPr lang="es-ES" sz="2000" b="1" dirty="0">
              <a:effectLst>
                <a:outerShdw blurRad="38100" dist="38100" dir="2700000" algn="tl">
                  <a:srgbClr val="000000">
                    <a:alpha val="43137"/>
                  </a:srgbClr>
                </a:outerShdw>
              </a:effectLst>
            </a:rPr>
            <a:t>16:15</a:t>
          </a:r>
        </a:p>
      </dgm:t>
    </dgm:pt>
    <dgm:pt modelId="{8E9A8FB6-1D3C-4631-AC13-D280FB19EB96}" type="parTrans" cxnId="{F66B4213-051D-4261-A4FA-BB5C7C28C268}">
      <dgm:prSet/>
      <dgm:spPr/>
      <dgm:t>
        <a:bodyPr/>
        <a:lstStyle/>
        <a:p>
          <a:endParaRPr lang="es-ES"/>
        </a:p>
      </dgm:t>
    </dgm:pt>
    <dgm:pt modelId="{6A2B3369-DB3C-4559-B4B3-8F3E7A148DDA}" type="sibTrans" cxnId="{F66B4213-051D-4261-A4FA-BB5C7C28C268}">
      <dgm:prSet/>
      <dgm:spPr/>
      <dgm:t>
        <a:bodyPr/>
        <a:lstStyle/>
        <a:p>
          <a:endParaRPr lang="es-ES"/>
        </a:p>
      </dgm:t>
    </dgm:pt>
    <dgm:pt modelId="{5B72D126-BA88-4B50-9F1C-15E8FFA3F089}">
      <dgm:prSet custT="1"/>
      <dgm:spPr/>
      <dgm:t>
        <a:bodyPr/>
        <a:lstStyle/>
        <a:p>
          <a:r>
            <a:rPr lang="es-ES" sz="2000" b="1">
              <a:effectLst>
                <a:outerShdw blurRad="38100" dist="38100" dir="2700000" algn="tl">
                  <a:srgbClr val="000000">
                    <a:alpha val="43137"/>
                  </a:srgbClr>
                </a:outerShdw>
              </a:effectLst>
            </a:rPr>
            <a:t>Nehemiah 6:9</a:t>
          </a:r>
          <a:endParaRPr lang="es-ES" sz="2000" b="1" dirty="0">
            <a:effectLst>
              <a:outerShdw blurRad="38100" dist="38100" dir="2700000" algn="tl">
                <a:srgbClr val="000000">
                  <a:alpha val="43137"/>
                </a:srgbClr>
              </a:outerShdw>
            </a:effectLst>
          </a:endParaRPr>
        </a:p>
      </dgm:t>
    </dgm:pt>
    <dgm:pt modelId="{4C4C4A61-B815-4804-A820-904842E7C41C}" type="parTrans" cxnId="{93A20F66-E37F-4007-BA01-6B94A5525EE8}">
      <dgm:prSet/>
      <dgm:spPr/>
      <dgm:t>
        <a:bodyPr/>
        <a:lstStyle/>
        <a:p>
          <a:endParaRPr lang="es-ES"/>
        </a:p>
      </dgm:t>
    </dgm:pt>
    <dgm:pt modelId="{96D1A605-30EA-46E2-B1FD-571D29280D0A}" type="sibTrans" cxnId="{93A20F66-E37F-4007-BA01-6B94A5525EE8}">
      <dgm:prSet/>
      <dgm:spPr/>
      <dgm:t>
        <a:bodyPr/>
        <a:lstStyle/>
        <a:p>
          <a:endParaRPr lang="es-ES"/>
        </a:p>
      </dgm:t>
    </dgm:pt>
    <dgm:pt modelId="{4B22DB18-0270-444D-8280-96F4655A7A5D}">
      <dgm:prSet custT="1"/>
      <dgm:spPr/>
      <dgm:t>
        <a:bodyPr/>
        <a:lstStyle/>
        <a:p>
          <a:r>
            <a:rPr lang="es-ES" sz="2000" b="1">
              <a:effectLst>
                <a:outerShdw blurRad="38100" dist="38100" dir="2700000" algn="tl">
                  <a:srgbClr val="000000">
                    <a:alpha val="43137"/>
                  </a:srgbClr>
                </a:outerShdw>
              </a:effectLst>
            </a:rPr>
            <a:t>Proverbs </a:t>
          </a:r>
          <a:r>
            <a:rPr lang="es-ES" sz="2000" b="1" dirty="0">
              <a:effectLst>
                <a:outerShdw blurRad="38100" dist="38100" dir="2700000" algn="tl">
                  <a:srgbClr val="000000">
                    <a:alpha val="43137"/>
                  </a:srgbClr>
                </a:outerShdw>
              </a:effectLst>
            </a:rPr>
            <a:t>10:4</a:t>
          </a:r>
        </a:p>
      </dgm:t>
    </dgm:pt>
    <dgm:pt modelId="{192FFB0F-2A30-4AA3-BBED-BF35DDF7A4A5}" type="parTrans" cxnId="{D67D9B24-30D5-4E56-AE54-7C047CD691C6}">
      <dgm:prSet/>
      <dgm:spPr/>
      <dgm:t>
        <a:bodyPr/>
        <a:lstStyle/>
        <a:p>
          <a:endParaRPr lang="es-ES"/>
        </a:p>
      </dgm:t>
    </dgm:pt>
    <dgm:pt modelId="{7DF05586-D464-4C79-8015-43893E9EE0A1}" type="sibTrans" cxnId="{D67D9B24-30D5-4E56-AE54-7C047CD691C6}">
      <dgm:prSet/>
      <dgm:spPr/>
      <dgm:t>
        <a:bodyPr/>
        <a:lstStyle/>
        <a:p>
          <a:endParaRPr lang="es-ES"/>
        </a:p>
      </dgm:t>
    </dgm:pt>
    <dgm:pt modelId="{C6081579-912F-4827-BC86-0D89FDB32E92}">
      <dgm:prSet custT="1"/>
      <dgm:spPr/>
      <dgm:t>
        <a:bodyPr/>
        <a:lstStyle/>
        <a:p>
          <a:r>
            <a:rPr lang="es-ES" sz="2000" b="1">
              <a:effectLst>
                <a:outerShdw blurRad="38100" dist="38100" dir="2700000" algn="tl">
                  <a:srgbClr val="000000">
                    <a:alpha val="43137"/>
                  </a:srgbClr>
                </a:outerShdw>
              </a:effectLst>
            </a:rPr>
            <a:t>Proverbs </a:t>
          </a:r>
          <a:r>
            <a:rPr lang="es-ES" sz="2000" b="1" dirty="0">
              <a:effectLst>
                <a:outerShdw blurRad="38100" dist="38100" dir="2700000" algn="tl">
                  <a:srgbClr val="000000">
                    <a:alpha val="43137"/>
                  </a:srgbClr>
                </a:outerShdw>
              </a:effectLst>
            </a:rPr>
            <a:t>21:25</a:t>
          </a:r>
        </a:p>
      </dgm:t>
    </dgm:pt>
    <dgm:pt modelId="{B33A05BD-7562-4300-946A-2784515C9F1D}" type="parTrans" cxnId="{3EF0FFD5-69FB-42B7-ACEB-49350E54DF5F}">
      <dgm:prSet/>
      <dgm:spPr/>
      <dgm:t>
        <a:bodyPr/>
        <a:lstStyle/>
        <a:p>
          <a:endParaRPr lang="es-ES"/>
        </a:p>
      </dgm:t>
    </dgm:pt>
    <dgm:pt modelId="{46A00893-2B2E-4E5F-8693-5996881DCEC6}" type="sibTrans" cxnId="{3EF0FFD5-69FB-42B7-ACEB-49350E54DF5F}">
      <dgm:prSet/>
      <dgm:spPr/>
      <dgm:t>
        <a:bodyPr/>
        <a:lstStyle/>
        <a:p>
          <a:endParaRPr lang="es-ES"/>
        </a:p>
      </dgm:t>
    </dgm:pt>
    <dgm:pt modelId="{76A6E4FF-845F-459B-934E-1F849881E0C1}">
      <dgm:prSet custT="1"/>
      <dgm:spPr/>
      <dgm:t>
        <a:bodyPr/>
        <a:lstStyle/>
        <a:p>
          <a:r>
            <a:rPr lang="es-ES" sz="2000" b="1">
              <a:effectLst>
                <a:outerShdw blurRad="38100" dist="38100" dir="2700000" algn="tl">
                  <a:srgbClr val="000000">
                    <a:alpha val="43137"/>
                  </a:srgbClr>
                </a:outerShdw>
              </a:effectLst>
            </a:rPr>
            <a:t>Ecclesiastes </a:t>
          </a:r>
          <a:r>
            <a:rPr lang="es-ES" sz="2000" b="1" dirty="0">
              <a:effectLst>
                <a:outerShdw blurRad="38100" dist="38100" dir="2700000" algn="tl">
                  <a:srgbClr val="000000">
                    <a:alpha val="43137"/>
                  </a:srgbClr>
                </a:outerShdw>
              </a:effectLst>
            </a:rPr>
            <a:t>9:10</a:t>
          </a:r>
        </a:p>
      </dgm:t>
    </dgm:pt>
    <dgm:pt modelId="{39C55A86-C953-4346-8E6B-2940F8DC44A1}" type="parTrans" cxnId="{FB8A7C41-AD86-43A7-9EC8-15F52B0F58DE}">
      <dgm:prSet/>
      <dgm:spPr/>
      <dgm:t>
        <a:bodyPr/>
        <a:lstStyle/>
        <a:p>
          <a:endParaRPr lang="es-ES"/>
        </a:p>
      </dgm:t>
    </dgm:pt>
    <dgm:pt modelId="{66632BC9-3B15-4221-838B-AB3D2F7FB37B}" type="sibTrans" cxnId="{FB8A7C41-AD86-43A7-9EC8-15F52B0F58DE}">
      <dgm:prSet/>
      <dgm:spPr/>
      <dgm:t>
        <a:bodyPr/>
        <a:lstStyle/>
        <a:p>
          <a:endParaRPr lang="es-ES"/>
        </a:p>
      </dgm:t>
    </dgm:pt>
    <dgm:pt modelId="{4DA98794-DB88-4F4D-96AD-D2415E19EEEF}">
      <dgm:prSet custT="1"/>
      <dgm:spPr>
        <a:solidFill>
          <a:srgbClr val="9148C8"/>
        </a:solidFill>
      </dgm:spPr>
      <dgm:t>
        <a:bodyPr/>
        <a:lstStyle/>
        <a:p>
          <a:r>
            <a:rPr lang="es-ES" sz="2000" b="1">
              <a:effectLst>
                <a:outerShdw blurRad="38100" dist="38100" dir="2700000" algn="tl">
                  <a:srgbClr val="000000">
                    <a:alpha val="43137"/>
                  </a:srgbClr>
                </a:outerShdw>
              </a:effectLst>
            </a:rPr>
            <a:t>Jeremiah </a:t>
          </a:r>
          <a:r>
            <a:rPr lang="es-ES" sz="2000" b="1" dirty="0">
              <a:effectLst>
                <a:outerShdw blurRad="38100" dist="38100" dir="2700000" algn="tl">
                  <a:srgbClr val="000000">
                    <a:alpha val="43137"/>
                  </a:srgbClr>
                </a:outerShdw>
              </a:effectLst>
            </a:rPr>
            <a:t>1:16</a:t>
          </a:r>
        </a:p>
      </dgm:t>
    </dgm:pt>
    <dgm:pt modelId="{EC76F428-75F9-4B89-9D93-07E9F924C9F9}" type="parTrans" cxnId="{F3537916-DA13-4116-95E6-1CC774C294BB}">
      <dgm:prSet/>
      <dgm:spPr/>
      <dgm:t>
        <a:bodyPr/>
        <a:lstStyle/>
        <a:p>
          <a:endParaRPr lang="es-ES"/>
        </a:p>
      </dgm:t>
    </dgm:pt>
    <dgm:pt modelId="{358AF526-54D2-4143-A141-4B371D5EA072}" type="sibTrans" cxnId="{F3537916-DA13-4116-95E6-1CC774C294BB}">
      <dgm:prSet/>
      <dgm:spPr/>
      <dgm:t>
        <a:bodyPr/>
        <a:lstStyle/>
        <a:p>
          <a:endParaRPr lang="es-ES"/>
        </a:p>
      </dgm:t>
    </dgm:pt>
    <dgm:pt modelId="{2A116C0E-4D73-4A85-ADB9-4FC833DA8E76}">
      <dgm:prSet custT="1"/>
      <dgm:spPr>
        <a:solidFill>
          <a:srgbClr val="FF5D5D"/>
        </a:solidFill>
      </dgm:spPr>
      <dgm:t>
        <a:bodyPr/>
        <a:lstStyle/>
        <a:p>
          <a:r>
            <a:rPr lang="es-ES" sz="2000" b="1">
              <a:effectLst>
                <a:outerShdw blurRad="38100" dist="38100" dir="2700000" algn="tl">
                  <a:srgbClr val="000000">
                    <a:alpha val="43137"/>
                  </a:srgbClr>
                </a:outerShdw>
              </a:effectLst>
            </a:rPr>
            <a:t>Ephesians </a:t>
          </a:r>
          <a:r>
            <a:rPr lang="es-ES" sz="2000" b="1" dirty="0">
              <a:effectLst>
                <a:outerShdw blurRad="38100" dist="38100" dir="2700000" algn="tl">
                  <a:srgbClr val="000000">
                    <a:alpha val="43137"/>
                  </a:srgbClr>
                </a:outerShdw>
              </a:effectLst>
            </a:rPr>
            <a:t>4:28</a:t>
          </a:r>
        </a:p>
      </dgm:t>
    </dgm:pt>
    <dgm:pt modelId="{EA67EE6D-8661-47BB-B365-49CCE3C796DE}" type="parTrans" cxnId="{D15E202C-7CFC-4826-B8F7-B019102FD0E0}">
      <dgm:prSet/>
      <dgm:spPr/>
      <dgm:t>
        <a:bodyPr/>
        <a:lstStyle/>
        <a:p>
          <a:endParaRPr lang="es-ES"/>
        </a:p>
      </dgm:t>
    </dgm:pt>
    <dgm:pt modelId="{B5B59E3B-6B8A-4A61-8FA7-FDE60CEC50EA}" type="sibTrans" cxnId="{D15E202C-7CFC-4826-B8F7-B019102FD0E0}">
      <dgm:prSet/>
      <dgm:spPr/>
      <dgm:t>
        <a:bodyPr/>
        <a:lstStyle/>
        <a:p>
          <a:endParaRPr lang="es-ES"/>
        </a:p>
      </dgm:t>
    </dgm:pt>
    <dgm:pt modelId="{CC98049E-0FC2-4867-A8DA-759A37ED144E}">
      <dgm:prSet custT="1"/>
      <dgm:spPr>
        <a:solidFill>
          <a:srgbClr val="00BCB8"/>
        </a:solidFill>
      </dgm:spPr>
      <dgm:t>
        <a:bodyPr/>
        <a:lstStyle/>
        <a:p>
          <a:r>
            <a:rPr lang="es-ES" sz="2000" b="1">
              <a:effectLst>
                <a:outerShdw blurRad="38100" dist="38100" dir="2700000" algn="tl">
                  <a:srgbClr val="000000">
                    <a:alpha val="43137"/>
                  </a:srgbClr>
                </a:outerShdw>
              </a:effectLst>
            </a:rPr>
            <a:t>2 Thessalonians 3:10</a:t>
          </a:r>
          <a:endParaRPr lang="es-ES" sz="2000" b="1" dirty="0">
            <a:effectLst>
              <a:outerShdw blurRad="38100" dist="38100" dir="2700000" algn="tl">
                <a:srgbClr val="000000">
                  <a:alpha val="43137"/>
                </a:srgbClr>
              </a:outerShdw>
            </a:effectLst>
          </a:endParaRPr>
        </a:p>
      </dgm:t>
    </dgm:pt>
    <dgm:pt modelId="{C9420884-C60F-4A27-B31F-FBB504217903}" type="parTrans" cxnId="{3AA4D835-3791-46EC-9512-E55A65CF20CD}">
      <dgm:prSet/>
      <dgm:spPr/>
      <dgm:t>
        <a:bodyPr/>
        <a:lstStyle/>
        <a:p>
          <a:endParaRPr lang="es-ES"/>
        </a:p>
      </dgm:t>
    </dgm:pt>
    <dgm:pt modelId="{03549898-8192-47F4-9225-F635165314E5}" type="sibTrans" cxnId="{3AA4D835-3791-46EC-9512-E55A65CF20CD}">
      <dgm:prSet/>
      <dgm:spPr/>
      <dgm:t>
        <a:bodyPr/>
        <a:lstStyle/>
        <a:p>
          <a:endParaRPr lang="es-ES"/>
        </a:p>
      </dgm:t>
    </dgm:pt>
    <dgm:pt modelId="{AEC7715A-748B-4478-A10D-B8B6C6D82F0C}">
      <dgm:prSet custT="1"/>
      <dgm:spPr>
        <a:solidFill>
          <a:schemeClr val="accent2">
            <a:tint val="40000"/>
            <a:hueOff val="0"/>
            <a:satOff val="0"/>
            <a:lumOff val="0"/>
          </a:schemeClr>
        </a:solidFill>
      </dgm:spPr>
      <dgm:t>
        <a:bodyPr lIns="72000" rIns="0"/>
        <a:lstStyle/>
        <a:p>
          <a:pPr>
            <a:buNone/>
          </a:pPr>
          <a:r>
            <a:rPr lang="en-US" sz="2000" b="1"/>
            <a:t>God blesses our work</a:t>
          </a:r>
          <a:endParaRPr lang="es-ES" sz="2000" b="1" dirty="0"/>
        </a:p>
      </dgm:t>
    </dgm:pt>
    <dgm:pt modelId="{BBEECA20-11DD-4D0D-9CD6-1D33268B80A1}" type="parTrans" cxnId="{6D0C0FA9-5DB5-4B3B-8E68-43A389415493}">
      <dgm:prSet/>
      <dgm:spPr/>
      <dgm:t>
        <a:bodyPr/>
        <a:lstStyle/>
        <a:p>
          <a:endParaRPr lang="es-ES"/>
        </a:p>
      </dgm:t>
    </dgm:pt>
    <dgm:pt modelId="{54BB8DD3-70DC-45C1-BD0E-B99A8236DB1E}" type="sibTrans" cxnId="{6D0C0FA9-5DB5-4B3B-8E68-43A389415493}">
      <dgm:prSet/>
      <dgm:spPr/>
      <dgm:t>
        <a:bodyPr/>
        <a:lstStyle/>
        <a:p>
          <a:endParaRPr lang="es-ES"/>
        </a:p>
      </dgm:t>
    </dgm:pt>
    <dgm:pt modelId="{F170044B-B15E-4CA2-8C79-91C160667AA2}">
      <dgm:prSet custT="1"/>
      <dgm:spPr>
        <a:solidFill>
          <a:schemeClr val="accent3">
            <a:tint val="40000"/>
            <a:hueOff val="0"/>
            <a:satOff val="0"/>
            <a:lumOff val="0"/>
          </a:schemeClr>
        </a:solidFill>
      </dgm:spPr>
      <dgm:t>
        <a:bodyPr lIns="72000" rIns="0"/>
        <a:lstStyle/>
        <a:p>
          <a:pPr>
            <a:buNone/>
          </a:pPr>
          <a:r>
            <a:rPr lang="en-US" sz="2000" b="1"/>
            <a:t>God gives us strength and health to carry out our work</a:t>
          </a:r>
          <a:endParaRPr lang="es-ES" sz="2000" b="1" dirty="0"/>
        </a:p>
      </dgm:t>
    </dgm:pt>
    <dgm:pt modelId="{F7F88545-24A1-4629-84A8-282C511DDAB1}" type="parTrans" cxnId="{2AE61F8C-BB85-4233-845E-5683E665C370}">
      <dgm:prSet/>
      <dgm:spPr/>
      <dgm:t>
        <a:bodyPr/>
        <a:lstStyle/>
        <a:p>
          <a:endParaRPr lang="es-ES"/>
        </a:p>
      </dgm:t>
    </dgm:pt>
    <dgm:pt modelId="{B20AECE9-ACA0-4F9B-BC93-7CB26610F279}" type="sibTrans" cxnId="{2AE61F8C-BB85-4233-845E-5683E665C370}">
      <dgm:prSet/>
      <dgm:spPr/>
      <dgm:t>
        <a:bodyPr/>
        <a:lstStyle/>
        <a:p>
          <a:endParaRPr lang="es-ES"/>
        </a:p>
      </dgm:t>
    </dgm:pt>
    <dgm:pt modelId="{9F449C9B-87C1-43CB-B994-9A6FC056B99A}">
      <dgm:prSet custT="1"/>
      <dgm:spPr>
        <a:solidFill>
          <a:schemeClr val="accent4">
            <a:tint val="40000"/>
            <a:hueOff val="0"/>
            <a:satOff val="0"/>
            <a:lumOff val="0"/>
          </a:schemeClr>
        </a:solidFill>
      </dgm:spPr>
      <dgm:t>
        <a:bodyPr lIns="72000" rIns="0"/>
        <a:lstStyle/>
        <a:p>
          <a:pPr>
            <a:buNone/>
          </a:pPr>
          <a:r>
            <a:rPr lang="en-US" sz="2000" b="1"/>
            <a:t>Diligent workers prosper</a:t>
          </a:r>
          <a:endParaRPr lang="es-ES" sz="2000" b="1" dirty="0"/>
        </a:p>
      </dgm:t>
    </dgm:pt>
    <dgm:pt modelId="{9F19C928-CC1F-4688-BFE8-0676B0593556}" type="parTrans" cxnId="{82DBCA05-522C-494A-86B0-ED51222304DF}">
      <dgm:prSet/>
      <dgm:spPr/>
      <dgm:t>
        <a:bodyPr/>
        <a:lstStyle/>
        <a:p>
          <a:endParaRPr lang="es-ES"/>
        </a:p>
      </dgm:t>
    </dgm:pt>
    <dgm:pt modelId="{95B3D5ED-057C-4E5E-BF8A-12B6EAD57B67}" type="sibTrans" cxnId="{82DBCA05-522C-494A-86B0-ED51222304DF}">
      <dgm:prSet/>
      <dgm:spPr/>
      <dgm:t>
        <a:bodyPr/>
        <a:lstStyle/>
        <a:p>
          <a:endParaRPr lang="es-ES"/>
        </a:p>
      </dgm:t>
    </dgm:pt>
    <dgm:pt modelId="{F58050E0-EE48-48A0-93E5-B157D6604A96}">
      <dgm:prSet custT="1"/>
      <dgm:spPr>
        <a:solidFill>
          <a:schemeClr val="accent5">
            <a:tint val="40000"/>
            <a:hueOff val="0"/>
            <a:satOff val="0"/>
            <a:lumOff val="0"/>
          </a:schemeClr>
        </a:solidFill>
      </dgm:spPr>
      <dgm:t>
        <a:bodyPr lIns="72000" rIns="0"/>
        <a:lstStyle/>
        <a:p>
          <a:pPr>
            <a:buNone/>
          </a:pPr>
          <a:r>
            <a:rPr lang="en-US" sz="2000" b="1"/>
            <a:t>Lazy people are annoyed by work</a:t>
          </a:r>
          <a:endParaRPr lang="es-ES" sz="2000" b="1" dirty="0"/>
        </a:p>
      </dgm:t>
    </dgm:pt>
    <dgm:pt modelId="{1BEF61AF-065C-4E69-9405-3C496A703B60}" type="parTrans" cxnId="{B3F59B60-D985-4A1D-9F41-451485B031D6}">
      <dgm:prSet/>
      <dgm:spPr/>
      <dgm:t>
        <a:bodyPr/>
        <a:lstStyle/>
        <a:p>
          <a:endParaRPr lang="es-ES"/>
        </a:p>
      </dgm:t>
    </dgm:pt>
    <dgm:pt modelId="{A9E5A28D-42A8-4992-BAA9-02C04D9B60E0}" type="sibTrans" cxnId="{B3F59B60-D985-4A1D-9F41-451485B031D6}">
      <dgm:prSet/>
      <dgm:spPr/>
      <dgm:t>
        <a:bodyPr/>
        <a:lstStyle/>
        <a:p>
          <a:endParaRPr lang="es-ES"/>
        </a:p>
      </dgm:t>
    </dgm:pt>
    <dgm:pt modelId="{EFB14BE0-8320-4535-BD74-10834095BAA6}">
      <dgm:prSet custT="1"/>
      <dgm:spPr>
        <a:solidFill>
          <a:schemeClr val="accent6">
            <a:tint val="40000"/>
            <a:hueOff val="0"/>
            <a:satOff val="0"/>
            <a:lumOff val="0"/>
          </a:schemeClr>
        </a:solidFill>
      </dgm:spPr>
      <dgm:t>
        <a:bodyPr lIns="72000" rIns="0"/>
        <a:lstStyle/>
        <a:p>
          <a:pPr>
            <a:buNone/>
          </a:pPr>
          <a:r>
            <a:rPr lang="en-US" sz="2000" b="1"/>
            <a:t>We should work according to our strength</a:t>
          </a:r>
          <a:endParaRPr lang="es-ES" sz="2000" b="1" dirty="0"/>
        </a:p>
      </dgm:t>
    </dgm:pt>
    <dgm:pt modelId="{008F62EC-9782-4226-9D39-6C56DD56F243}" type="parTrans" cxnId="{39B75185-68BB-4582-94FB-93F596BFD7F7}">
      <dgm:prSet/>
      <dgm:spPr/>
      <dgm:t>
        <a:bodyPr/>
        <a:lstStyle/>
        <a:p>
          <a:endParaRPr lang="es-ES"/>
        </a:p>
      </dgm:t>
    </dgm:pt>
    <dgm:pt modelId="{DD68B02C-E67A-428E-82F0-93D378639313}" type="sibTrans" cxnId="{39B75185-68BB-4582-94FB-93F596BFD7F7}">
      <dgm:prSet/>
      <dgm:spPr/>
      <dgm:t>
        <a:bodyPr/>
        <a:lstStyle/>
        <a:p>
          <a:endParaRPr lang="es-ES"/>
        </a:p>
      </dgm:t>
    </dgm:pt>
    <dgm:pt modelId="{BA43BFF8-9D1D-411B-9DDD-15A51D1A7526}">
      <dgm:prSet custT="1"/>
      <dgm:spPr>
        <a:solidFill>
          <a:srgbClr val="E2CFF1"/>
        </a:solidFill>
      </dgm:spPr>
      <dgm:t>
        <a:bodyPr lIns="72000" rIns="0"/>
        <a:lstStyle/>
        <a:p>
          <a:pPr>
            <a:buNone/>
          </a:pPr>
          <a:r>
            <a:rPr lang="en-US" sz="2000" b="1"/>
            <a:t>We should avoid work that may incite us to sin</a:t>
          </a:r>
          <a:endParaRPr lang="es-ES" sz="2000" b="1" dirty="0"/>
        </a:p>
      </dgm:t>
    </dgm:pt>
    <dgm:pt modelId="{C8F878E6-68FA-4D24-ADE2-DFD56DF91B71}" type="parTrans" cxnId="{AD817EA5-9C3A-4215-B025-286C5BB630D3}">
      <dgm:prSet/>
      <dgm:spPr/>
      <dgm:t>
        <a:bodyPr/>
        <a:lstStyle/>
        <a:p>
          <a:endParaRPr lang="es-ES"/>
        </a:p>
      </dgm:t>
    </dgm:pt>
    <dgm:pt modelId="{4C675939-A86D-4403-93DE-08B5CCDE0AB8}" type="sibTrans" cxnId="{AD817EA5-9C3A-4215-B025-286C5BB630D3}">
      <dgm:prSet/>
      <dgm:spPr/>
      <dgm:t>
        <a:bodyPr/>
        <a:lstStyle/>
        <a:p>
          <a:endParaRPr lang="es-ES"/>
        </a:p>
      </dgm:t>
    </dgm:pt>
    <dgm:pt modelId="{5CA7F9C4-FE18-4168-AB70-73A7288E3FA6}">
      <dgm:prSet custT="1"/>
      <dgm:spPr>
        <a:solidFill>
          <a:srgbClr val="FFC1C1"/>
        </a:solidFill>
      </dgm:spPr>
      <dgm:t>
        <a:bodyPr lIns="72000" rIns="0"/>
        <a:lstStyle/>
        <a:p>
          <a:pPr>
            <a:buNone/>
          </a:pPr>
          <a:r>
            <a:rPr lang="en-US" sz="2000" b="1"/>
            <a:t>Work gives us the chance to help those in need</a:t>
          </a:r>
          <a:endParaRPr lang="es-ES" sz="2000" b="1" dirty="0"/>
        </a:p>
      </dgm:t>
    </dgm:pt>
    <dgm:pt modelId="{7B26E0FB-305C-4508-A782-034EACDBE2A4}" type="parTrans" cxnId="{696951DB-848A-424C-AA5F-60433B2AAF7F}">
      <dgm:prSet/>
      <dgm:spPr/>
      <dgm:t>
        <a:bodyPr/>
        <a:lstStyle/>
        <a:p>
          <a:endParaRPr lang="es-ES"/>
        </a:p>
      </dgm:t>
    </dgm:pt>
    <dgm:pt modelId="{8DBC257A-E3E3-4BDA-BE62-EAE8347585DC}" type="sibTrans" cxnId="{696951DB-848A-424C-AA5F-60433B2AAF7F}">
      <dgm:prSet/>
      <dgm:spPr/>
      <dgm:t>
        <a:bodyPr/>
        <a:lstStyle/>
        <a:p>
          <a:endParaRPr lang="es-ES"/>
        </a:p>
      </dgm:t>
    </dgm:pt>
    <dgm:pt modelId="{980D34DD-50BE-4590-BCDF-FF17BFF01090}">
      <dgm:prSet custT="1"/>
      <dgm:spPr>
        <a:solidFill>
          <a:srgbClr val="D1FFFE"/>
        </a:solidFill>
      </dgm:spPr>
      <dgm:t>
        <a:bodyPr lIns="72000" rIns="0"/>
        <a:lstStyle/>
        <a:p>
          <a:pPr>
            <a:buNone/>
          </a:pPr>
          <a:r>
            <a:rPr lang="en-US" sz="2000" b="1"/>
            <a:t>Work is a moral obligation</a:t>
          </a:r>
          <a:endParaRPr lang="es-ES" sz="2000" b="1" dirty="0"/>
        </a:p>
      </dgm:t>
    </dgm:pt>
    <dgm:pt modelId="{983304AE-6AE6-41B7-BB24-A2EF902EB5FF}" type="parTrans" cxnId="{6DBD3E7A-9C38-48EF-8DB1-2457929BB230}">
      <dgm:prSet/>
      <dgm:spPr/>
      <dgm:t>
        <a:bodyPr/>
        <a:lstStyle/>
        <a:p>
          <a:endParaRPr lang="es-ES"/>
        </a:p>
      </dgm:t>
    </dgm:pt>
    <dgm:pt modelId="{CE6B67EA-004D-48EC-9037-F1B3796A8D2C}" type="sibTrans" cxnId="{6DBD3E7A-9C38-48EF-8DB1-2457929BB230}">
      <dgm:prSet/>
      <dgm:spPr/>
      <dgm:t>
        <a:bodyPr/>
        <a:lstStyle/>
        <a:p>
          <a:endParaRPr lang="es-ES"/>
        </a:p>
      </dgm:t>
    </dgm:pt>
    <dgm:pt modelId="{90827DA6-D6FB-466A-BC96-4CA3574C1B55}" type="pres">
      <dgm:prSet presAssocID="{7E8046F2-4E7C-4EE0-A987-7E336435D68E}" presName="Name0" presStyleCnt="0">
        <dgm:presLayoutVars>
          <dgm:dir/>
          <dgm:animLvl val="lvl"/>
          <dgm:resizeHandles val="exact"/>
        </dgm:presLayoutVars>
      </dgm:prSet>
      <dgm:spPr/>
      <dgm:t>
        <a:bodyPr/>
        <a:lstStyle/>
        <a:p>
          <a:endParaRPr kumimoji="1" lang="ja-JP" altLang="en-US"/>
        </a:p>
      </dgm:t>
    </dgm:pt>
    <dgm:pt modelId="{CAFAA319-C73D-438A-A7EE-526D62A7FFE6}" type="pres">
      <dgm:prSet presAssocID="{7995F59B-AEF7-4CC2-8734-7F20A15BB2CB}" presName="linNode" presStyleCnt="0"/>
      <dgm:spPr/>
    </dgm:pt>
    <dgm:pt modelId="{B908517A-77BF-4208-946E-0E5EA1242108}" type="pres">
      <dgm:prSet presAssocID="{7995F59B-AEF7-4CC2-8734-7F20A15BB2CB}" presName="parentText" presStyleLbl="node1" presStyleIdx="0" presStyleCnt="8">
        <dgm:presLayoutVars>
          <dgm:chMax val="1"/>
          <dgm:bulletEnabled val="1"/>
        </dgm:presLayoutVars>
      </dgm:prSet>
      <dgm:spPr/>
      <dgm:t>
        <a:bodyPr/>
        <a:lstStyle/>
        <a:p>
          <a:endParaRPr kumimoji="1" lang="ja-JP" altLang="en-US"/>
        </a:p>
      </dgm:t>
    </dgm:pt>
    <dgm:pt modelId="{0AD9FF79-48A8-454D-840B-F8F93DDE7CB0}" type="pres">
      <dgm:prSet presAssocID="{7995F59B-AEF7-4CC2-8734-7F20A15BB2CB}" presName="descendantText" presStyleLbl="alignAccFollowNode1" presStyleIdx="0" presStyleCnt="8" custScaleX="169668" custScaleY="123751">
        <dgm:presLayoutVars>
          <dgm:bulletEnabled val="1"/>
        </dgm:presLayoutVars>
      </dgm:prSet>
      <dgm:spPr/>
      <dgm:t>
        <a:bodyPr/>
        <a:lstStyle/>
        <a:p>
          <a:endParaRPr kumimoji="1" lang="ja-JP" altLang="en-US"/>
        </a:p>
      </dgm:t>
    </dgm:pt>
    <dgm:pt modelId="{24ED65BB-C5C2-4982-B9DB-C15AA42D1A43}" type="pres">
      <dgm:prSet presAssocID="{6A2B3369-DB3C-4559-B4B3-8F3E7A148DDA}" presName="sp" presStyleCnt="0"/>
      <dgm:spPr/>
    </dgm:pt>
    <dgm:pt modelId="{AD32166D-CFC0-41E4-8AAD-6CB6BB393499}" type="pres">
      <dgm:prSet presAssocID="{5B72D126-BA88-4B50-9F1C-15E8FFA3F089}" presName="linNode" presStyleCnt="0"/>
      <dgm:spPr/>
    </dgm:pt>
    <dgm:pt modelId="{05ABE9AB-B604-40C6-ACF7-4A4BBF4BB33A}" type="pres">
      <dgm:prSet presAssocID="{5B72D126-BA88-4B50-9F1C-15E8FFA3F089}" presName="parentText" presStyleLbl="node1" presStyleIdx="1" presStyleCnt="8">
        <dgm:presLayoutVars>
          <dgm:chMax val="1"/>
          <dgm:bulletEnabled val="1"/>
        </dgm:presLayoutVars>
      </dgm:prSet>
      <dgm:spPr/>
      <dgm:t>
        <a:bodyPr/>
        <a:lstStyle/>
        <a:p>
          <a:endParaRPr kumimoji="1" lang="ja-JP" altLang="en-US"/>
        </a:p>
      </dgm:t>
    </dgm:pt>
    <dgm:pt modelId="{ECCF7F2A-F2AB-4A52-954E-DF186488A010}" type="pres">
      <dgm:prSet presAssocID="{5B72D126-BA88-4B50-9F1C-15E8FFA3F089}" presName="descendantText" presStyleLbl="alignAccFollowNode1" presStyleIdx="1" presStyleCnt="8" custScaleX="169668" custScaleY="123751">
        <dgm:presLayoutVars>
          <dgm:bulletEnabled val="1"/>
        </dgm:presLayoutVars>
      </dgm:prSet>
      <dgm:spPr/>
      <dgm:t>
        <a:bodyPr/>
        <a:lstStyle/>
        <a:p>
          <a:endParaRPr kumimoji="1" lang="ja-JP" altLang="en-US"/>
        </a:p>
      </dgm:t>
    </dgm:pt>
    <dgm:pt modelId="{4EA21FB8-8830-4DB6-8AC5-F8B50C3EF5CB}" type="pres">
      <dgm:prSet presAssocID="{96D1A605-30EA-46E2-B1FD-571D29280D0A}" presName="sp" presStyleCnt="0"/>
      <dgm:spPr/>
    </dgm:pt>
    <dgm:pt modelId="{7220E548-0712-45F1-97B6-FBD6DC8C0829}" type="pres">
      <dgm:prSet presAssocID="{4B22DB18-0270-444D-8280-96F4655A7A5D}" presName="linNode" presStyleCnt="0"/>
      <dgm:spPr/>
    </dgm:pt>
    <dgm:pt modelId="{B1625A6A-474C-4D07-AB2D-7C0FE8344BB3}" type="pres">
      <dgm:prSet presAssocID="{4B22DB18-0270-444D-8280-96F4655A7A5D}" presName="parentText" presStyleLbl="node1" presStyleIdx="2" presStyleCnt="8">
        <dgm:presLayoutVars>
          <dgm:chMax val="1"/>
          <dgm:bulletEnabled val="1"/>
        </dgm:presLayoutVars>
      </dgm:prSet>
      <dgm:spPr/>
      <dgm:t>
        <a:bodyPr/>
        <a:lstStyle/>
        <a:p>
          <a:endParaRPr kumimoji="1" lang="ja-JP" altLang="en-US"/>
        </a:p>
      </dgm:t>
    </dgm:pt>
    <dgm:pt modelId="{8FF173DF-5784-4010-A20F-C4CF0C84F7CD}" type="pres">
      <dgm:prSet presAssocID="{4B22DB18-0270-444D-8280-96F4655A7A5D}" presName="descendantText" presStyleLbl="alignAccFollowNode1" presStyleIdx="2" presStyleCnt="8" custScaleX="169668" custScaleY="123751">
        <dgm:presLayoutVars>
          <dgm:bulletEnabled val="1"/>
        </dgm:presLayoutVars>
      </dgm:prSet>
      <dgm:spPr/>
      <dgm:t>
        <a:bodyPr/>
        <a:lstStyle/>
        <a:p>
          <a:endParaRPr kumimoji="1" lang="ja-JP" altLang="en-US"/>
        </a:p>
      </dgm:t>
    </dgm:pt>
    <dgm:pt modelId="{83F5A6CD-C7B3-4C34-A3CD-3AF2A8C53C23}" type="pres">
      <dgm:prSet presAssocID="{7DF05586-D464-4C79-8015-43893E9EE0A1}" presName="sp" presStyleCnt="0"/>
      <dgm:spPr/>
    </dgm:pt>
    <dgm:pt modelId="{BE1FA738-97BA-4783-8DB3-F6168F8E0F5A}" type="pres">
      <dgm:prSet presAssocID="{C6081579-912F-4827-BC86-0D89FDB32E92}" presName="linNode" presStyleCnt="0"/>
      <dgm:spPr/>
    </dgm:pt>
    <dgm:pt modelId="{C96C49FF-9CEB-4EC2-865A-D46FB47E8381}" type="pres">
      <dgm:prSet presAssocID="{C6081579-912F-4827-BC86-0D89FDB32E92}" presName="parentText" presStyleLbl="node1" presStyleIdx="3" presStyleCnt="8">
        <dgm:presLayoutVars>
          <dgm:chMax val="1"/>
          <dgm:bulletEnabled val="1"/>
        </dgm:presLayoutVars>
      </dgm:prSet>
      <dgm:spPr/>
      <dgm:t>
        <a:bodyPr/>
        <a:lstStyle/>
        <a:p>
          <a:endParaRPr kumimoji="1" lang="ja-JP" altLang="en-US"/>
        </a:p>
      </dgm:t>
    </dgm:pt>
    <dgm:pt modelId="{5C922CEF-6C46-4FC0-A361-421CC173D049}" type="pres">
      <dgm:prSet presAssocID="{C6081579-912F-4827-BC86-0D89FDB32E92}" presName="descendantText" presStyleLbl="alignAccFollowNode1" presStyleIdx="3" presStyleCnt="8" custScaleX="169668" custScaleY="123751">
        <dgm:presLayoutVars>
          <dgm:bulletEnabled val="1"/>
        </dgm:presLayoutVars>
      </dgm:prSet>
      <dgm:spPr/>
      <dgm:t>
        <a:bodyPr/>
        <a:lstStyle/>
        <a:p>
          <a:endParaRPr kumimoji="1" lang="ja-JP" altLang="en-US"/>
        </a:p>
      </dgm:t>
    </dgm:pt>
    <dgm:pt modelId="{B2BFC861-4B95-45EF-AF9D-CD2EEE764AF6}" type="pres">
      <dgm:prSet presAssocID="{46A00893-2B2E-4E5F-8693-5996881DCEC6}" presName="sp" presStyleCnt="0"/>
      <dgm:spPr/>
    </dgm:pt>
    <dgm:pt modelId="{E90C2A49-6E92-4320-9D4E-646EDC7863B0}" type="pres">
      <dgm:prSet presAssocID="{76A6E4FF-845F-459B-934E-1F849881E0C1}" presName="linNode" presStyleCnt="0"/>
      <dgm:spPr/>
    </dgm:pt>
    <dgm:pt modelId="{A0D693F6-46F3-41DF-85D4-CC3E8A2EAC98}" type="pres">
      <dgm:prSet presAssocID="{76A6E4FF-845F-459B-934E-1F849881E0C1}" presName="parentText" presStyleLbl="node1" presStyleIdx="4" presStyleCnt="8">
        <dgm:presLayoutVars>
          <dgm:chMax val="1"/>
          <dgm:bulletEnabled val="1"/>
        </dgm:presLayoutVars>
      </dgm:prSet>
      <dgm:spPr/>
      <dgm:t>
        <a:bodyPr/>
        <a:lstStyle/>
        <a:p>
          <a:endParaRPr kumimoji="1" lang="ja-JP" altLang="en-US"/>
        </a:p>
      </dgm:t>
    </dgm:pt>
    <dgm:pt modelId="{17954CBA-543E-4917-8971-F93ECFBC3641}" type="pres">
      <dgm:prSet presAssocID="{76A6E4FF-845F-459B-934E-1F849881E0C1}" presName="descendantText" presStyleLbl="alignAccFollowNode1" presStyleIdx="4" presStyleCnt="8" custScaleX="169668" custScaleY="123751">
        <dgm:presLayoutVars>
          <dgm:bulletEnabled val="1"/>
        </dgm:presLayoutVars>
      </dgm:prSet>
      <dgm:spPr/>
      <dgm:t>
        <a:bodyPr/>
        <a:lstStyle/>
        <a:p>
          <a:endParaRPr kumimoji="1" lang="ja-JP" altLang="en-US"/>
        </a:p>
      </dgm:t>
    </dgm:pt>
    <dgm:pt modelId="{52FF1887-2D58-4BB5-B464-F16E6E29B728}" type="pres">
      <dgm:prSet presAssocID="{66632BC9-3B15-4221-838B-AB3D2F7FB37B}" presName="sp" presStyleCnt="0"/>
      <dgm:spPr/>
    </dgm:pt>
    <dgm:pt modelId="{2C853103-FF27-4AAF-8123-B005618FB1EF}" type="pres">
      <dgm:prSet presAssocID="{4DA98794-DB88-4F4D-96AD-D2415E19EEEF}" presName="linNode" presStyleCnt="0"/>
      <dgm:spPr/>
    </dgm:pt>
    <dgm:pt modelId="{30A80AB7-6580-441B-A6E2-F9ABAB93B06B}" type="pres">
      <dgm:prSet presAssocID="{4DA98794-DB88-4F4D-96AD-D2415E19EEEF}" presName="parentText" presStyleLbl="node1" presStyleIdx="5" presStyleCnt="8">
        <dgm:presLayoutVars>
          <dgm:chMax val="1"/>
          <dgm:bulletEnabled val="1"/>
        </dgm:presLayoutVars>
      </dgm:prSet>
      <dgm:spPr/>
      <dgm:t>
        <a:bodyPr/>
        <a:lstStyle/>
        <a:p>
          <a:endParaRPr kumimoji="1" lang="ja-JP" altLang="en-US"/>
        </a:p>
      </dgm:t>
    </dgm:pt>
    <dgm:pt modelId="{9E4E435E-8862-4D3D-A7C3-9667FC30264F}" type="pres">
      <dgm:prSet presAssocID="{4DA98794-DB88-4F4D-96AD-D2415E19EEEF}" presName="descendantText" presStyleLbl="alignAccFollowNode1" presStyleIdx="5" presStyleCnt="8" custScaleX="169668" custScaleY="123751">
        <dgm:presLayoutVars>
          <dgm:bulletEnabled val="1"/>
        </dgm:presLayoutVars>
      </dgm:prSet>
      <dgm:spPr/>
      <dgm:t>
        <a:bodyPr/>
        <a:lstStyle/>
        <a:p>
          <a:endParaRPr kumimoji="1" lang="ja-JP" altLang="en-US"/>
        </a:p>
      </dgm:t>
    </dgm:pt>
    <dgm:pt modelId="{8D7812C2-1703-4FE1-8767-6576E8180E40}" type="pres">
      <dgm:prSet presAssocID="{358AF526-54D2-4143-A141-4B371D5EA072}" presName="sp" presStyleCnt="0"/>
      <dgm:spPr/>
    </dgm:pt>
    <dgm:pt modelId="{7A94F6EA-3E73-447F-BE97-99B96A857F38}" type="pres">
      <dgm:prSet presAssocID="{2A116C0E-4D73-4A85-ADB9-4FC833DA8E76}" presName="linNode" presStyleCnt="0"/>
      <dgm:spPr/>
    </dgm:pt>
    <dgm:pt modelId="{239D4852-F994-4464-9CDB-FEC7E28405D5}" type="pres">
      <dgm:prSet presAssocID="{2A116C0E-4D73-4A85-ADB9-4FC833DA8E76}" presName="parentText" presStyleLbl="node1" presStyleIdx="6" presStyleCnt="8">
        <dgm:presLayoutVars>
          <dgm:chMax val="1"/>
          <dgm:bulletEnabled val="1"/>
        </dgm:presLayoutVars>
      </dgm:prSet>
      <dgm:spPr/>
      <dgm:t>
        <a:bodyPr/>
        <a:lstStyle/>
        <a:p>
          <a:endParaRPr kumimoji="1" lang="ja-JP" altLang="en-US"/>
        </a:p>
      </dgm:t>
    </dgm:pt>
    <dgm:pt modelId="{9F98D7C0-7B36-42A3-816D-0A1211C77454}" type="pres">
      <dgm:prSet presAssocID="{2A116C0E-4D73-4A85-ADB9-4FC833DA8E76}" presName="descendantText" presStyleLbl="alignAccFollowNode1" presStyleIdx="6" presStyleCnt="8" custScaleX="169668" custScaleY="123751">
        <dgm:presLayoutVars>
          <dgm:bulletEnabled val="1"/>
        </dgm:presLayoutVars>
      </dgm:prSet>
      <dgm:spPr/>
      <dgm:t>
        <a:bodyPr/>
        <a:lstStyle/>
        <a:p>
          <a:endParaRPr kumimoji="1" lang="ja-JP" altLang="en-US"/>
        </a:p>
      </dgm:t>
    </dgm:pt>
    <dgm:pt modelId="{D3E3A2D2-ACF1-4001-BD63-3369182CEB37}" type="pres">
      <dgm:prSet presAssocID="{B5B59E3B-6B8A-4A61-8FA7-FDE60CEC50EA}" presName="sp" presStyleCnt="0"/>
      <dgm:spPr/>
    </dgm:pt>
    <dgm:pt modelId="{72BA5ACC-628B-44BA-BF48-7466176F6C90}" type="pres">
      <dgm:prSet presAssocID="{CC98049E-0FC2-4867-A8DA-759A37ED144E}" presName="linNode" presStyleCnt="0"/>
      <dgm:spPr/>
    </dgm:pt>
    <dgm:pt modelId="{755D1F31-F8B4-49BB-A476-AF873B593321}" type="pres">
      <dgm:prSet presAssocID="{CC98049E-0FC2-4867-A8DA-759A37ED144E}" presName="parentText" presStyleLbl="node1" presStyleIdx="7" presStyleCnt="8">
        <dgm:presLayoutVars>
          <dgm:chMax val="1"/>
          <dgm:bulletEnabled val="1"/>
        </dgm:presLayoutVars>
      </dgm:prSet>
      <dgm:spPr/>
      <dgm:t>
        <a:bodyPr/>
        <a:lstStyle/>
        <a:p>
          <a:endParaRPr kumimoji="1" lang="ja-JP" altLang="en-US"/>
        </a:p>
      </dgm:t>
    </dgm:pt>
    <dgm:pt modelId="{5D8D216F-0B64-437E-BB53-322122C64BED}" type="pres">
      <dgm:prSet presAssocID="{CC98049E-0FC2-4867-A8DA-759A37ED144E}" presName="descendantText" presStyleLbl="alignAccFollowNode1" presStyleIdx="7" presStyleCnt="8" custScaleX="169668" custScaleY="123751">
        <dgm:presLayoutVars>
          <dgm:bulletEnabled val="1"/>
        </dgm:presLayoutVars>
      </dgm:prSet>
      <dgm:spPr/>
      <dgm:t>
        <a:bodyPr/>
        <a:lstStyle/>
        <a:p>
          <a:endParaRPr kumimoji="1" lang="ja-JP" altLang="en-US"/>
        </a:p>
      </dgm:t>
    </dgm:pt>
  </dgm:ptLst>
  <dgm:cxnLst>
    <dgm:cxn modelId="{6D0C0FA9-5DB5-4B3B-8E68-43A389415493}" srcId="{7995F59B-AEF7-4CC2-8734-7F20A15BB2CB}" destId="{AEC7715A-748B-4478-A10D-B8B6C6D82F0C}" srcOrd="0" destOrd="0" parTransId="{BBEECA20-11DD-4D0D-9CD6-1D33268B80A1}" sibTransId="{54BB8DD3-70DC-45C1-BD0E-B99A8236DB1E}"/>
    <dgm:cxn modelId="{87854252-CA74-4E8C-96DF-9A7B1E8D226C}" type="presOf" srcId="{7E8046F2-4E7C-4EE0-A987-7E336435D68E}" destId="{90827DA6-D6FB-466A-BC96-4CA3574C1B55}" srcOrd="0" destOrd="0" presId="urn:microsoft.com/office/officeart/2005/8/layout/vList5"/>
    <dgm:cxn modelId="{CABB6618-A2FB-47A4-8AFF-8C6CAD40660C}" type="presOf" srcId="{F58050E0-EE48-48A0-93E5-B157D6604A96}" destId="{5C922CEF-6C46-4FC0-A361-421CC173D049}" srcOrd="0" destOrd="0" presId="urn:microsoft.com/office/officeart/2005/8/layout/vList5"/>
    <dgm:cxn modelId="{50A5EFDD-8BBE-407A-ABEB-E576CD5B56DA}" type="presOf" srcId="{5B72D126-BA88-4B50-9F1C-15E8FFA3F089}" destId="{05ABE9AB-B604-40C6-ACF7-4A4BBF4BB33A}" srcOrd="0" destOrd="0" presId="urn:microsoft.com/office/officeart/2005/8/layout/vList5"/>
    <dgm:cxn modelId="{39B75185-68BB-4582-94FB-93F596BFD7F7}" srcId="{76A6E4FF-845F-459B-934E-1F849881E0C1}" destId="{EFB14BE0-8320-4535-BD74-10834095BAA6}" srcOrd="0" destOrd="0" parTransId="{008F62EC-9782-4226-9D39-6C56DD56F243}" sibTransId="{DD68B02C-E67A-428E-82F0-93D378639313}"/>
    <dgm:cxn modelId="{3EF0FFD5-69FB-42B7-ACEB-49350E54DF5F}" srcId="{7E8046F2-4E7C-4EE0-A987-7E336435D68E}" destId="{C6081579-912F-4827-BC86-0D89FDB32E92}" srcOrd="3" destOrd="0" parTransId="{B33A05BD-7562-4300-946A-2784515C9F1D}" sibTransId="{46A00893-2B2E-4E5F-8693-5996881DCEC6}"/>
    <dgm:cxn modelId="{FAE4CFD8-E1E4-44CF-A329-013E76FFB5BE}" type="presOf" srcId="{7995F59B-AEF7-4CC2-8734-7F20A15BB2CB}" destId="{B908517A-77BF-4208-946E-0E5EA1242108}" srcOrd="0" destOrd="0" presId="urn:microsoft.com/office/officeart/2005/8/layout/vList5"/>
    <dgm:cxn modelId="{84BB15C8-D376-4BF4-B78A-C359D483E792}" type="presOf" srcId="{4DA98794-DB88-4F4D-96AD-D2415E19EEEF}" destId="{30A80AB7-6580-441B-A6E2-F9ABAB93B06B}" srcOrd="0" destOrd="0" presId="urn:microsoft.com/office/officeart/2005/8/layout/vList5"/>
    <dgm:cxn modelId="{6DBD3E7A-9C38-48EF-8DB1-2457929BB230}" srcId="{CC98049E-0FC2-4867-A8DA-759A37ED144E}" destId="{980D34DD-50BE-4590-BCDF-FF17BFF01090}" srcOrd="0" destOrd="0" parTransId="{983304AE-6AE6-41B7-BB24-A2EF902EB5FF}" sibTransId="{CE6B67EA-004D-48EC-9037-F1B3796A8D2C}"/>
    <dgm:cxn modelId="{696951DB-848A-424C-AA5F-60433B2AAF7F}" srcId="{2A116C0E-4D73-4A85-ADB9-4FC833DA8E76}" destId="{5CA7F9C4-FE18-4168-AB70-73A7288E3FA6}" srcOrd="0" destOrd="0" parTransId="{7B26E0FB-305C-4508-A782-034EACDBE2A4}" sibTransId="{8DBC257A-E3E3-4BDA-BE62-EAE8347585DC}"/>
    <dgm:cxn modelId="{AD817EA5-9C3A-4215-B025-286C5BB630D3}" srcId="{4DA98794-DB88-4F4D-96AD-D2415E19EEEF}" destId="{BA43BFF8-9D1D-411B-9DDD-15A51D1A7526}" srcOrd="0" destOrd="0" parTransId="{C8F878E6-68FA-4D24-ADE2-DFD56DF91B71}" sibTransId="{4C675939-A86D-4403-93DE-08B5CCDE0AB8}"/>
    <dgm:cxn modelId="{93A20F66-E37F-4007-BA01-6B94A5525EE8}" srcId="{7E8046F2-4E7C-4EE0-A987-7E336435D68E}" destId="{5B72D126-BA88-4B50-9F1C-15E8FFA3F089}" srcOrd="1" destOrd="0" parTransId="{4C4C4A61-B815-4804-A820-904842E7C41C}" sibTransId="{96D1A605-30EA-46E2-B1FD-571D29280D0A}"/>
    <dgm:cxn modelId="{D67D9B24-30D5-4E56-AE54-7C047CD691C6}" srcId="{7E8046F2-4E7C-4EE0-A987-7E336435D68E}" destId="{4B22DB18-0270-444D-8280-96F4655A7A5D}" srcOrd="2" destOrd="0" parTransId="{192FFB0F-2A30-4AA3-BBED-BF35DDF7A4A5}" sibTransId="{7DF05586-D464-4C79-8015-43893E9EE0A1}"/>
    <dgm:cxn modelId="{9AA3B172-E52D-4928-B117-988C5383F6D4}" type="presOf" srcId="{C6081579-912F-4827-BC86-0D89FDB32E92}" destId="{C96C49FF-9CEB-4EC2-865A-D46FB47E8381}" srcOrd="0" destOrd="0" presId="urn:microsoft.com/office/officeart/2005/8/layout/vList5"/>
    <dgm:cxn modelId="{F8E67D24-EA7B-450B-9CE2-37118DEDE0CC}" type="presOf" srcId="{BA43BFF8-9D1D-411B-9DDD-15A51D1A7526}" destId="{9E4E435E-8862-4D3D-A7C3-9667FC30264F}" srcOrd="0" destOrd="0" presId="urn:microsoft.com/office/officeart/2005/8/layout/vList5"/>
    <dgm:cxn modelId="{838FC00E-BF89-4754-A6DF-697B65040721}" type="presOf" srcId="{2A116C0E-4D73-4A85-ADB9-4FC833DA8E76}" destId="{239D4852-F994-4464-9CDB-FEC7E28405D5}" srcOrd="0" destOrd="0" presId="urn:microsoft.com/office/officeart/2005/8/layout/vList5"/>
    <dgm:cxn modelId="{6DFF5D1C-BBC4-4512-B1D0-6A6D009C6668}" type="presOf" srcId="{4B22DB18-0270-444D-8280-96F4655A7A5D}" destId="{B1625A6A-474C-4D07-AB2D-7C0FE8344BB3}" srcOrd="0" destOrd="0" presId="urn:microsoft.com/office/officeart/2005/8/layout/vList5"/>
    <dgm:cxn modelId="{386EF19E-54E3-4F7A-84E8-04695EA2A259}" type="presOf" srcId="{CC98049E-0FC2-4867-A8DA-759A37ED144E}" destId="{755D1F31-F8B4-49BB-A476-AF873B593321}" srcOrd="0" destOrd="0" presId="urn:microsoft.com/office/officeart/2005/8/layout/vList5"/>
    <dgm:cxn modelId="{8AD37505-41C0-49A0-B1F1-C9B4C4F79A7C}" type="presOf" srcId="{5CA7F9C4-FE18-4168-AB70-73A7288E3FA6}" destId="{9F98D7C0-7B36-42A3-816D-0A1211C77454}" srcOrd="0" destOrd="0" presId="urn:microsoft.com/office/officeart/2005/8/layout/vList5"/>
    <dgm:cxn modelId="{F3537916-DA13-4116-95E6-1CC774C294BB}" srcId="{7E8046F2-4E7C-4EE0-A987-7E336435D68E}" destId="{4DA98794-DB88-4F4D-96AD-D2415E19EEEF}" srcOrd="5" destOrd="0" parTransId="{EC76F428-75F9-4B89-9D93-07E9F924C9F9}" sibTransId="{358AF526-54D2-4143-A141-4B371D5EA072}"/>
    <dgm:cxn modelId="{D15E202C-7CFC-4826-B8F7-B019102FD0E0}" srcId="{7E8046F2-4E7C-4EE0-A987-7E336435D68E}" destId="{2A116C0E-4D73-4A85-ADB9-4FC833DA8E76}" srcOrd="6" destOrd="0" parTransId="{EA67EE6D-8661-47BB-B365-49CCE3C796DE}" sibTransId="{B5B59E3B-6B8A-4A61-8FA7-FDE60CEC50EA}"/>
    <dgm:cxn modelId="{F66B4213-051D-4261-A4FA-BB5C7C28C268}" srcId="{7E8046F2-4E7C-4EE0-A987-7E336435D68E}" destId="{7995F59B-AEF7-4CC2-8734-7F20A15BB2CB}" srcOrd="0" destOrd="0" parTransId="{8E9A8FB6-1D3C-4631-AC13-D280FB19EB96}" sibTransId="{6A2B3369-DB3C-4559-B4B3-8F3E7A148DDA}"/>
    <dgm:cxn modelId="{176FF776-7D8E-4550-9906-DB436FB69B07}" type="presOf" srcId="{9F449C9B-87C1-43CB-B994-9A6FC056B99A}" destId="{8FF173DF-5784-4010-A20F-C4CF0C84F7CD}" srcOrd="0" destOrd="0" presId="urn:microsoft.com/office/officeart/2005/8/layout/vList5"/>
    <dgm:cxn modelId="{F989419B-EE2F-4EA4-B3E5-04AF3D64587F}" type="presOf" srcId="{980D34DD-50BE-4590-BCDF-FF17BFF01090}" destId="{5D8D216F-0B64-437E-BB53-322122C64BED}" srcOrd="0" destOrd="0" presId="urn:microsoft.com/office/officeart/2005/8/layout/vList5"/>
    <dgm:cxn modelId="{2AE61F8C-BB85-4233-845E-5683E665C370}" srcId="{5B72D126-BA88-4B50-9F1C-15E8FFA3F089}" destId="{F170044B-B15E-4CA2-8C79-91C160667AA2}" srcOrd="0" destOrd="0" parTransId="{F7F88545-24A1-4629-84A8-282C511DDAB1}" sibTransId="{B20AECE9-ACA0-4F9B-BC93-7CB26610F279}"/>
    <dgm:cxn modelId="{B3F59B60-D985-4A1D-9F41-451485B031D6}" srcId="{C6081579-912F-4827-BC86-0D89FDB32E92}" destId="{F58050E0-EE48-48A0-93E5-B157D6604A96}" srcOrd="0" destOrd="0" parTransId="{1BEF61AF-065C-4E69-9405-3C496A703B60}" sibTransId="{A9E5A28D-42A8-4992-BAA9-02C04D9B60E0}"/>
    <dgm:cxn modelId="{82DBCA05-522C-494A-86B0-ED51222304DF}" srcId="{4B22DB18-0270-444D-8280-96F4655A7A5D}" destId="{9F449C9B-87C1-43CB-B994-9A6FC056B99A}" srcOrd="0" destOrd="0" parTransId="{9F19C928-CC1F-4688-BFE8-0676B0593556}" sibTransId="{95B3D5ED-057C-4E5E-BF8A-12B6EAD57B67}"/>
    <dgm:cxn modelId="{9A441F64-C163-4BD4-B24E-AB80CA547918}" type="presOf" srcId="{AEC7715A-748B-4478-A10D-B8B6C6D82F0C}" destId="{0AD9FF79-48A8-454D-840B-F8F93DDE7CB0}" srcOrd="0" destOrd="0" presId="urn:microsoft.com/office/officeart/2005/8/layout/vList5"/>
    <dgm:cxn modelId="{3AA4D835-3791-46EC-9512-E55A65CF20CD}" srcId="{7E8046F2-4E7C-4EE0-A987-7E336435D68E}" destId="{CC98049E-0FC2-4867-A8DA-759A37ED144E}" srcOrd="7" destOrd="0" parTransId="{C9420884-C60F-4A27-B31F-FBB504217903}" sibTransId="{03549898-8192-47F4-9225-F635165314E5}"/>
    <dgm:cxn modelId="{29AA031C-21D3-4C2B-8660-BDC2D0A7F87D}" type="presOf" srcId="{F170044B-B15E-4CA2-8C79-91C160667AA2}" destId="{ECCF7F2A-F2AB-4A52-954E-DF186488A010}" srcOrd="0" destOrd="0" presId="urn:microsoft.com/office/officeart/2005/8/layout/vList5"/>
    <dgm:cxn modelId="{FB8A7C41-AD86-43A7-9EC8-15F52B0F58DE}" srcId="{7E8046F2-4E7C-4EE0-A987-7E336435D68E}" destId="{76A6E4FF-845F-459B-934E-1F849881E0C1}" srcOrd="4" destOrd="0" parTransId="{39C55A86-C953-4346-8E6B-2940F8DC44A1}" sibTransId="{66632BC9-3B15-4221-838B-AB3D2F7FB37B}"/>
    <dgm:cxn modelId="{48687800-86B8-44D2-9235-6F6CCF3A12BE}" type="presOf" srcId="{EFB14BE0-8320-4535-BD74-10834095BAA6}" destId="{17954CBA-543E-4917-8971-F93ECFBC3641}" srcOrd="0" destOrd="0" presId="urn:microsoft.com/office/officeart/2005/8/layout/vList5"/>
    <dgm:cxn modelId="{142DE166-A5A6-4932-89FB-3BE547197705}" type="presOf" srcId="{76A6E4FF-845F-459B-934E-1F849881E0C1}" destId="{A0D693F6-46F3-41DF-85D4-CC3E8A2EAC98}" srcOrd="0" destOrd="0" presId="urn:microsoft.com/office/officeart/2005/8/layout/vList5"/>
    <dgm:cxn modelId="{A9DC93F5-7E72-4827-8D06-BE3F20B44E58}" type="presParOf" srcId="{90827DA6-D6FB-466A-BC96-4CA3574C1B55}" destId="{CAFAA319-C73D-438A-A7EE-526D62A7FFE6}" srcOrd="0" destOrd="0" presId="urn:microsoft.com/office/officeart/2005/8/layout/vList5"/>
    <dgm:cxn modelId="{D64EBE49-9355-4B3B-9255-8E0D7D08F4FB}" type="presParOf" srcId="{CAFAA319-C73D-438A-A7EE-526D62A7FFE6}" destId="{B908517A-77BF-4208-946E-0E5EA1242108}" srcOrd="0" destOrd="0" presId="urn:microsoft.com/office/officeart/2005/8/layout/vList5"/>
    <dgm:cxn modelId="{93823EDB-B700-4275-BED7-64C7AF67FA14}" type="presParOf" srcId="{CAFAA319-C73D-438A-A7EE-526D62A7FFE6}" destId="{0AD9FF79-48A8-454D-840B-F8F93DDE7CB0}" srcOrd="1" destOrd="0" presId="urn:microsoft.com/office/officeart/2005/8/layout/vList5"/>
    <dgm:cxn modelId="{9FD40C7C-8904-4299-9CF6-87879AE74C4C}" type="presParOf" srcId="{90827DA6-D6FB-466A-BC96-4CA3574C1B55}" destId="{24ED65BB-C5C2-4982-B9DB-C15AA42D1A43}" srcOrd="1" destOrd="0" presId="urn:microsoft.com/office/officeart/2005/8/layout/vList5"/>
    <dgm:cxn modelId="{677B06F2-08E5-4297-ACD0-F2DA50AB08FE}" type="presParOf" srcId="{90827DA6-D6FB-466A-BC96-4CA3574C1B55}" destId="{AD32166D-CFC0-41E4-8AAD-6CB6BB393499}" srcOrd="2" destOrd="0" presId="urn:microsoft.com/office/officeart/2005/8/layout/vList5"/>
    <dgm:cxn modelId="{0A951436-A0CD-4B70-83C0-23A782EBC1AC}" type="presParOf" srcId="{AD32166D-CFC0-41E4-8AAD-6CB6BB393499}" destId="{05ABE9AB-B604-40C6-ACF7-4A4BBF4BB33A}" srcOrd="0" destOrd="0" presId="urn:microsoft.com/office/officeart/2005/8/layout/vList5"/>
    <dgm:cxn modelId="{AA498874-E943-4087-BC26-B8193293985D}" type="presParOf" srcId="{AD32166D-CFC0-41E4-8AAD-6CB6BB393499}" destId="{ECCF7F2A-F2AB-4A52-954E-DF186488A010}" srcOrd="1" destOrd="0" presId="urn:microsoft.com/office/officeart/2005/8/layout/vList5"/>
    <dgm:cxn modelId="{0705E58D-A558-44C6-A68D-D848B3635EBC}" type="presParOf" srcId="{90827DA6-D6FB-466A-BC96-4CA3574C1B55}" destId="{4EA21FB8-8830-4DB6-8AC5-F8B50C3EF5CB}" srcOrd="3" destOrd="0" presId="urn:microsoft.com/office/officeart/2005/8/layout/vList5"/>
    <dgm:cxn modelId="{B5A8BEB0-4073-4083-9B99-A15E2E792D4B}" type="presParOf" srcId="{90827DA6-D6FB-466A-BC96-4CA3574C1B55}" destId="{7220E548-0712-45F1-97B6-FBD6DC8C0829}" srcOrd="4" destOrd="0" presId="urn:microsoft.com/office/officeart/2005/8/layout/vList5"/>
    <dgm:cxn modelId="{5227CD50-49B7-44A3-89C9-7481EEF7D0A4}" type="presParOf" srcId="{7220E548-0712-45F1-97B6-FBD6DC8C0829}" destId="{B1625A6A-474C-4D07-AB2D-7C0FE8344BB3}" srcOrd="0" destOrd="0" presId="urn:microsoft.com/office/officeart/2005/8/layout/vList5"/>
    <dgm:cxn modelId="{D223DA92-C33D-401E-A5F8-78B13CFDEBCC}" type="presParOf" srcId="{7220E548-0712-45F1-97B6-FBD6DC8C0829}" destId="{8FF173DF-5784-4010-A20F-C4CF0C84F7CD}" srcOrd="1" destOrd="0" presId="urn:microsoft.com/office/officeart/2005/8/layout/vList5"/>
    <dgm:cxn modelId="{E08470CB-C614-4226-960E-76E3CD8582E9}" type="presParOf" srcId="{90827DA6-D6FB-466A-BC96-4CA3574C1B55}" destId="{83F5A6CD-C7B3-4C34-A3CD-3AF2A8C53C23}" srcOrd="5" destOrd="0" presId="urn:microsoft.com/office/officeart/2005/8/layout/vList5"/>
    <dgm:cxn modelId="{B7CA9078-0DFB-4B14-88DC-A486B58BE6BB}" type="presParOf" srcId="{90827DA6-D6FB-466A-BC96-4CA3574C1B55}" destId="{BE1FA738-97BA-4783-8DB3-F6168F8E0F5A}" srcOrd="6" destOrd="0" presId="urn:microsoft.com/office/officeart/2005/8/layout/vList5"/>
    <dgm:cxn modelId="{A0C389D4-170E-44BD-A454-DB29377FAE14}" type="presParOf" srcId="{BE1FA738-97BA-4783-8DB3-F6168F8E0F5A}" destId="{C96C49FF-9CEB-4EC2-865A-D46FB47E8381}" srcOrd="0" destOrd="0" presId="urn:microsoft.com/office/officeart/2005/8/layout/vList5"/>
    <dgm:cxn modelId="{F070612A-2F72-49A6-9426-781D66644C1C}" type="presParOf" srcId="{BE1FA738-97BA-4783-8DB3-F6168F8E0F5A}" destId="{5C922CEF-6C46-4FC0-A361-421CC173D049}" srcOrd="1" destOrd="0" presId="urn:microsoft.com/office/officeart/2005/8/layout/vList5"/>
    <dgm:cxn modelId="{9050BC1C-5150-4533-8A7C-D5668CDFF4C9}" type="presParOf" srcId="{90827DA6-D6FB-466A-BC96-4CA3574C1B55}" destId="{B2BFC861-4B95-45EF-AF9D-CD2EEE764AF6}" srcOrd="7" destOrd="0" presId="urn:microsoft.com/office/officeart/2005/8/layout/vList5"/>
    <dgm:cxn modelId="{81600758-D7BB-43B2-9046-87A8E150D27F}" type="presParOf" srcId="{90827DA6-D6FB-466A-BC96-4CA3574C1B55}" destId="{E90C2A49-6E92-4320-9D4E-646EDC7863B0}" srcOrd="8" destOrd="0" presId="urn:microsoft.com/office/officeart/2005/8/layout/vList5"/>
    <dgm:cxn modelId="{E4C6EC75-D91E-4A27-A99E-92B30D4E4A87}" type="presParOf" srcId="{E90C2A49-6E92-4320-9D4E-646EDC7863B0}" destId="{A0D693F6-46F3-41DF-85D4-CC3E8A2EAC98}" srcOrd="0" destOrd="0" presId="urn:microsoft.com/office/officeart/2005/8/layout/vList5"/>
    <dgm:cxn modelId="{BF379293-1804-4963-8AB1-C905B4980E2F}" type="presParOf" srcId="{E90C2A49-6E92-4320-9D4E-646EDC7863B0}" destId="{17954CBA-543E-4917-8971-F93ECFBC3641}" srcOrd="1" destOrd="0" presId="urn:microsoft.com/office/officeart/2005/8/layout/vList5"/>
    <dgm:cxn modelId="{FDC4B777-177A-4C07-8A38-B54EF3E0FAE2}" type="presParOf" srcId="{90827DA6-D6FB-466A-BC96-4CA3574C1B55}" destId="{52FF1887-2D58-4BB5-B464-F16E6E29B728}" srcOrd="9" destOrd="0" presId="urn:microsoft.com/office/officeart/2005/8/layout/vList5"/>
    <dgm:cxn modelId="{D0989849-3CE8-4E1C-A81E-2AD697D4E6F9}" type="presParOf" srcId="{90827DA6-D6FB-466A-BC96-4CA3574C1B55}" destId="{2C853103-FF27-4AAF-8123-B005618FB1EF}" srcOrd="10" destOrd="0" presId="urn:microsoft.com/office/officeart/2005/8/layout/vList5"/>
    <dgm:cxn modelId="{0B001855-7F29-46B8-9391-5619B0944EB0}" type="presParOf" srcId="{2C853103-FF27-4AAF-8123-B005618FB1EF}" destId="{30A80AB7-6580-441B-A6E2-F9ABAB93B06B}" srcOrd="0" destOrd="0" presId="urn:microsoft.com/office/officeart/2005/8/layout/vList5"/>
    <dgm:cxn modelId="{1AAECD5C-CEC3-4208-AEFE-A05D99BF894F}" type="presParOf" srcId="{2C853103-FF27-4AAF-8123-B005618FB1EF}" destId="{9E4E435E-8862-4D3D-A7C3-9667FC30264F}" srcOrd="1" destOrd="0" presId="urn:microsoft.com/office/officeart/2005/8/layout/vList5"/>
    <dgm:cxn modelId="{5CE01CF5-25B6-46FD-A23E-EAF139D1D5CD}" type="presParOf" srcId="{90827DA6-D6FB-466A-BC96-4CA3574C1B55}" destId="{8D7812C2-1703-4FE1-8767-6576E8180E40}" srcOrd="11" destOrd="0" presId="urn:microsoft.com/office/officeart/2005/8/layout/vList5"/>
    <dgm:cxn modelId="{3131E0E3-99AF-45E3-B682-7B9A77FBE28D}" type="presParOf" srcId="{90827DA6-D6FB-466A-BC96-4CA3574C1B55}" destId="{7A94F6EA-3E73-447F-BE97-99B96A857F38}" srcOrd="12" destOrd="0" presId="urn:microsoft.com/office/officeart/2005/8/layout/vList5"/>
    <dgm:cxn modelId="{00673076-2E06-40BC-9A91-7E4FDAAFF76A}" type="presParOf" srcId="{7A94F6EA-3E73-447F-BE97-99B96A857F38}" destId="{239D4852-F994-4464-9CDB-FEC7E28405D5}" srcOrd="0" destOrd="0" presId="urn:microsoft.com/office/officeart/2005/8/layout/vList5"/>
    <dgm:cxn modelId="{2561FF2D-A1E0-4166-9929-9EFD9FBE4926}" type="presParOf" srcId="{7A94F6EA-3E73-447F-BE97-99B96A857F38}" destId="{9F98D7C0-7B36-42A3-816D-0A1211C77454}" srcOrd="1" destOrd="0" presId="urn:microsoft.com/office/officeart/2005/8/layout/vList5"/>
    <dgm:cxn modelId="{046C8123-57E4-4878-8917-F0CFCF866623}" type="presParOf" srcId="{90827DA6-D6FB-466A-BC96-4CA3574C1B55}" destId="{D3E3A2D2-ACF1-4001-BD63-3369182CEB37}" srcOrd="13" destOrd="0" presId="urn:microsoft.com/office/officeart/2005/8/layout/vList5"/>
    <dgm:cxn modelId="{BC34909F-FF8A-49FC-A989-4A2B3BC92B78}" type="presParOf" srcId="{90827DA6-D6FB-466A-BC96-4CA3574C1B55}" destId="{72BA5ACC-628B-44BA-BF48-7466176F6C90}" srcOrd="14" destOrd="0" presId="urn:microsoft.com/office/officeart/2005/8/layout/vList5"/>
    <dgm:cxn modelId="{82EDFC8D-D9E7-472F-BA52-8391A81D5FC9}" type="presParOf" srcId="{72BA5ACC-628B-44BA-BF48-7466176F6C90}" destId="{755D1F31-F8B4-49BB-A476-AF873B593321}" srcOrd="0" destOrd="0" presId="urn:microsoft.com/office/officeart/2005/8/layout/vList5"/>
    <dgm:cxn modelId="{BF38AAF9-4B89-42F7-A87C-586F07E39C07}" type="presParOf" srcId="{72BA5ACC-628B-44BA-BF48-7466176F6C90}" destId="{5D8D216F-0B64-437E-BB53-322122C64BED}"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77D61E-1FE0-4D8F-A9A8-6AA94FA2B390}" type="doc">
      <dgm:prSet loTypeId="urn:microsoft.com/office/officeart/2005/8/layout/matrix1" loCatId="matrix" qsTypeId="urn:microsoft.com/office/officeart/2005/8/quickstyle/3d1" qsCatId="3D" csTypeId="urn:microsoft.com/office/officeart/2005/8/colors/accent1_2" csCatId="accent1" phldr="1"/>
      <dgm:spPr/>
      <dgm:t>
        <a:bodyPr/>
        <a:lstStyle/>
        <a:p>
          <a:endParaRPr lang="es-ES"/>
        </a:p>
      </dgm:t>
    </dgm:pt>
    <dgm:pt modelId="{57420E60-42AC-4510-9BC8-EFB052035C06}">
      <dgm:prSet phldrT="[Texto]"/>
      <dgm:spPr>
        <a:blipFill dpi="0" rotWithShape="0">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t>
        <a:bodyPr/>
        <a:lstStyle/>
        <a:p>
          <a:r>
            <a:rPr lang="es-ES" dirty="0"/>
            <a:t> </a:t>
          </a:r>
        </a:p>
      </dgm:t>
    </dgm:pt>
    <dgm:pt modelId="{5AD6CCF9-8DC0-4BDC-A965-22F79CCF62C4}" type="parTrans" cxnId="{29BF41AE-3ACD-41FA-A19D-67972054ACD2}">
      <dgm:prSet/>
      <dgm:spPr/>
      <dgm:t>
        <a:bodyPr/>
        <a:lstStyle/>
        <a:p>
          <a:endParaRPr lang="es-ES"/>
        </a:p>
      </dgm:t>
    </dgm:pt>
    <dgm:pt modelId="{9759CF73-EFD3-4A93-A388-B6CCB0009CE8}" type="sibTrans" cxnId="{29BF41AE-3ACD-41FA-A19D-67972054ACD2}">
      <dgm:prSet/>
      <dgm:spPr/>
      <dgm:t>
        <a:bodyPr/>
        <a:lstStyle/>
        <a:p>
          <a:endParaRPr lang="es-ES"/>
        </a:p>
      </dgm:t>
    </dgm:pt>
    <dgm:pt modelId="{32D9C0A1-CA3B-472C-9227-7FB576ECC19B}">
      <dgm:prSet phldrT="[Texto]"/>
      <dgm:spPr>
        <a:blipFill dpi="0" rotWithShape="0">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t>
        <a:bodyPr/>
        <a:lstStyle/>
        <a:p>
          <a:r>
            <a:rPr lang="es-ES" dirty="0"/>
            <a:t> </a:t>
          </a:r>
        </a:p>
      </dgm:t>
    </dgm:pt>
    <dgm:pt modelId="{6656B428-DE93-48AD-BE6B-48610DCF6058}" type="parTrans" cxnId="{161BB8EB-132E-4611-977C-2D583AE2C5C9}">
      <dgm:prSet/>
      <dgm:spPr/>
      <dgm:t>
        <a:bodyPr/>
        <a:lstStyle/>
        <a:p>
          <a:endParaRPr lang="es-ES"/>
        </a:p>
      </dgm:t>
    </dgm:pt>
    <dgm:pt modelId="{8349D2DA-8292-49D7-A9CA-752C3E6DB801}" type="sibTrans" cxnId="{161BB8EB-132E-4611-977C-2D583AE2C5C9}">
      <dgm:prSet/>
      <dgm:spPr/>
      <dgm:t>
        <a:bodyPr/>
        <a:lstStyle/>
        <a:p>
          <a:endParaRPr lang="es-ES"/>
        </a:p>
      </dgm:t>
    </dgm:pt>
    <dgm:pt modelId="{829EDEEE-DE63-4F6B-8710-11CE0B1AB2D3}">
      <dgm:prSet phldrT="[Texto]"/>
      <dgm:spPr>
        <a:blipFill dpi="0" rotWithShape="0">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t>
        <a:bodyPr/>
        <a:lstStyle/>
        <a:p>
          <a:r>
            <a:rPr lang="es-ES" dirty="0"/>
            <a:t> </a:t>
          </a:r>
        </a:p>
      </dgm:t>
    </dgm:pt>
    <dgm:pt modelId="{BB4CD785-8155-4ACC-BA18-16ED47FB6A35}" type="parTrans" cxnId="{BAF500B0-4271-4064-86E3-8FC8D28C2F40}">
      <dgm:prSet/>
      <dgm:spPr/>
      <dgm:t>
        <a:bodyPr/>
        <a:lstStyle/>
        <a:p>
          <a:endParaRPr lang="es-ES"/>
        </a:p>
      </dgm:t>
    </dgm:pt>
    <dgm:pt modelId="{D1784629-9201-4763-BBA1-1B0D5268079C}" type="sibTrans" cxnId="{BAF500B0-4271-4064-86E3-8FC8D28C2F40}">
      <dgm:prSet/>
      <dgm:spPr/>
      <dgm:t>
        <a:bodyPr/>
        <a:lstStyle/>
        <a:p>
          <a:endParaRPr lang="es-ES"/>
        </a:p>
      </dgm:t>
    </dgm:pt>
    <dgm:pt modelId="{71399337-8CFE-4A3D-BD53-2673266E24EA}">
      <dgm:prSet phldrT="[Texto]"/>
      <dgm:spPr>
        <a:blipFill dpi="0" rotWithShape="0">
          <a:blip xmlns:r="http://schemas.openxmlformats.org/officeDocument/2006/relationships" r:embed="rId4" cstate="print">
            <a:extLst>
              <a:ext uri="{28A0092B-C50C-407E-A947-70E740481C1C}">
                <a14:useLocalDpi xmlns:a14="http://schemas.microsoft.com/office/drawing/2010/main"/>
              </a:ext>
            </a:extLst>
          </a:blip>
          <a:srcRect/>
          <a:stretch>
            <a:fillRect t="347"/>
          </a:stretch>
        </a:blipFill>
      </dgm:spPr>
      <dgm:t>
        <a:bodyPr/>
        <a:lstStyle/>
        <a:p>
          <a:r>
            <a:rPr lang="es-ES" dirty="0"/>
            <a:t> </a:t>
          </a:r>
        </a:p>
      </dgm:t>
    </dgm:pt>
    <dgm:pt modelId="{3D14A37C-AC81-45E6-AC83-705A4DA0F77D}" type="parTrans" cxnId="{AF624869-7529-401D-9782-62B195F8AFD7}">
      <dgm:prSet/>
      <dgm:spPr/>
      <dgm:t>
        <a:bodyPr/>
        <a:lstStyle/>
        <a:p>
          <a:endParaRPr lang="es-ES"/>
        </a:p>
      </dgm:t>
    </dgm:pt>
    <dgm:pt modelId="{3E8B2B66-04A3-4325-8820-7E90302FCBCE}" type="sibTrans" cxnId="{AF624869-7529-401D-9782-62B195F8AFD7}">
      <dgm:prSet/>
      <dgm:spPr/>
      <dgm:t>
        <a:bodyPr/>
        <a:lstStyle/>
        <a:p>
          <a:endParaRPr lang="es-ES"/>
        </a:p>
      </dgm:t>
    </dgm:pt>
    <dgm:pt modelId="{40EC1CF2-B675-4FC2-BE08-CC13F6198347}">
      <dgm:prSet phldrT="[Texto]"/>
      <dgm:spPr>
        <a:blipFill dpi="0" rotWithShape="0">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t>
        <a:bodyPr/>
        <a:lstStyle/>
        <a:p>
          <a:r>
            <a:rPr lang="es-ES" dirty="0"/>
            <a:t> </a:t>
          </a:r>
        </a:p>
      </dgm:t>
    </dgm:pt>
    <dgm:pt modelId="{DF12443E-D007-4097-B1B0-E5E79CF7CA23}" type="parTrans" cxnId="{D7EA00C3-CE37-48D0-8B10-B11A9451D5CE}">
      <dgm:prSet/>
      <dgm:spPr/>
      <dgm:t>
        <a:bodyPr/>
        <a:lstStyle/>
        <a:p>
          <a:endParaRPr lang="es-ES"/>
        </a:p>
      </dgm:t>
    </dgm:pt>
    <dgm:pt modelId="{CF67A230-1CA5-4679-AC33-4155D29CE9D8}" type="sibTrans" cxnId="{D7EA00C3-CE37-48D0-8B10-B11A9451D5CE}">
      <dgm:prSet/>
      <dgm:spPr/>
      <dgm:t>
        <a:bodyPr/>
        <a:lstStyle/>
        <a:p>
          <a:endParaRPr lang="es-ES"/>
        </a:p>
      </dgm:t>
    </dgm:pt>
    <dgm:pt modelId="{4160F7D2-D086-4D69-8485-E1599B62AC86}" type="pres">
      <dgm:prSet presAssocID="{7E77D61E-1FE0-4D8F-A9A8-6AA94FA2B390}" presName="diagram" presStyleCnt="0">
        <dgm:presLayoutVars>
          <dgm:chMax val="1"/>
          <dgm:dir/>
          <dgm:animLvl val="ctr"/>
          <dgm:resizeHandles val="exact"/>
        </dgm:presLayoutVars>
      </dgm:prSet>
      <dgm:spPr/>
      <dgm:t>
        <a:bodyPr/>
        <a:lstStyle/>
        <a:p>
          <a:endParaRPr kumimoji="1" lang="ja-JP" altLang="en-US"/>
        </a:p>
      </dgm:t>
    </dgm:pt>
    <dgm:pt modelId="{1F9ECE22-12AC-4C75-9258-4EB161A1C44A}" type="pres">
      <dgm:prSet presAssocID="{7E77D61E-1FE0-4D8F-A9A8-6AA94FA2B390}" presName="matrix" presStyleCnt="0"/>
      <dgm:spPr/>
    </dgm:pt>
    <dgm:pt modelId="{96F40FFA-04DA-4BC3-ABAA-DB5087C3D2D4}" type="pres">
      <dgm:prSet presAssocID="{7E77D61E-1FE0-4D8F-A9A8-6AA94FA2B390}" presName="tile1" presStyleLbl="node1" presStyleIdx="0" presStyleCnt="4"/>
      <dgm:spPr/>
      <dgm:t>
        <a:bodyPr/>
        <a:lstStyle/>
        <a:p>
          <a:endParaRPr kumimoji="1" lang="ja-JP" altLang="en-US"/>
        </a:p>
      </dgm:t>
    </dgm:pt>
    <dgm:pt modelId="{4B0891C4-EEE6-46BC-B3D6-CDE4154D1FA0}" type="pres">
      <dgm:prSet presAssocID="{7E77D61E-1FE0-4D8F-A9A8-6AA94FA2B390}" presName="tile1text" presStyleLbl="node1" presStyleIdx="0" presStyleCnt="4">
        <dgm:presLayoutVars>
          <dgm:chMax val="0"/>
          <dgm:chPref val="0"/>
          <dgm:bulletEnabled val="1"/>
        </dgm:presLayoutVars>
      </dgm:prSet>
      <dgm:spPr/>
      <dgm:t>
        <a:bodyPr/>
        <a:lstStyle/>
        <a:p>
          <a:endParaRPr kumimoji="1" lang="ja-JP" altLang="en-US"/>
        </a:p>
      </dgm:t>
    </dgm:pt>
    <dgm:pt modelId="{EBC380A3-8759-43E3-A348-C5E470438FAC}" type="pres">
      <dgm:prSet presAssocID="{7E77D61E-1FE0-4D8F-A9A8-6AA94FA2B390}" presName="tile2" presStyleLbl="node1" presStyleIdx="1" presStyleCnt="4"/>
      <dgm:spPr/>
      <dgm:t>
        <a:bodyPr/>
        <a:lstStyle/>
        <a:p>
          <a:endParaRPr kumimoji="1" lang="ja-JP" altLang="en-US"/>
        </a:p>
      </dgm:t>
    </dgm:pt>
    <dgm:pt modelId="{F84E1760-3A39-48A8-906F-998F7ED9E1C7}" type="pres">
      <dgm:prSet presAssocID="{7E77D61E-1FE0-4D8F-A9A8-6AA94FA2B390}" presName="tile2text" presStyleLbl="node1" presStyleIdx="1" presStyleCnt="4">
        <dgm:presLayoutVars>
          <dgm:chMax val="0"/>
          <dgm:chPref val="0"/>
          <dgm:bulletEnabled val="1"/>
        </dgm:presLayoutVars>
      </dgm:prSet>
      <dgm:spPr/>
      <dgm:t>
        <a:bodyPr/>
        <a:lstStyle/>
        <a:p>
          <a:endParaRPr kumimoji="1" lang="ja-JP" altLang="en-US"/>
        </a:p>
      </dgm:t>
    </dgm:pt>
    <dgm:pt modelId="{397A6554-6EAB-4384-A557-15F0AE04AAB9}" type="pres">
      <dgm:prSet presAssocID="{7E77D61E-1FE0-4D8F-A9A8-6AA94FA2B390}" presName="tile3" presStyleLbl="node1" presStyleIdx="2" presStyleCnt="4"/>
      <dgm:spPr/>
      <dgm:t>
        <a:bodyPr/>
        <a:lstStyle/>
        <a:p>
          <a:endParaRPr kumimoji="1" lang="ja-JP" altLang="en-US"/>
        </a:p>
      </dgm:t>
    </dgm:pt>
    <dgm:pt modelId="{337A08D1-E7A1-4CC5-B9E7-935E989AFDE3}" type="pres">
      <dgm:prSet presAssocID="{7E77D61E-1FE0-4D8F-A9A8-6AA94FA2B390}" presName="tile3text" presStyleLbl="node1" presStyleIdx="2" presStyleCnt="4">
        <dgm:presLayoutVars>
          <dgm:chMax val="0"/>
          <dgm:chPref val="0"/>
          <dgm:bulletEnabled val="1"/>
        </dgm:presLayoutVars>
      </dgm:prSet>
      <dgm:spPr/>
      <dgm:t>
        <a:bodyPr/>
        <a:lstStyle/>
        <a:p>
          <a:endParaRPr kumimoji="1" lang="ja-JP" altLang="en-US"/>
        </a:p>
      </dgm:t>
    </dgm:pt>
    <dgm:pt modelId="{39D21E82-6500-4A1E-8F0C-FDDA43C2C8C7}" type="pres">
      <dgm:prSet presAssocID="{7E77D61E-1FE0-4D8F-A9A8-6AA94FA2B390}" presName="tile4" presStyleLbl="node1" presStyleIdx="3" presStyleCnt="4"/>
      <dgm:spPr/>
      <dgm:t>
        <a:bodyPr/>
        <a:lstStyle/>
        <a:p>
          <a:endParaRPr kumimoji="1" lang="ja-JP" altLang="en-US"/>
        </a:p>
      </dgm:t>
    </dgm:pt>
    <dgm:pt modelId="{2E9D0556-DFCB-4260-890B-0B09C79709C6}" type="pres">
      <dgm:prSet presAssocID="{7E77D61E-1FE0-4D8F-A9A8-6AA94FA2B390}" presName="tile4text" presStyleLbl="node1" presStyleIdx="3" presStyleCnt="4">
        <dgm:presLayoutVars>
          <dgm:chMax val="0"/>
          <dgm:chPref val="0"/>
          <dgm:bulletEnabled val="1"/>
        </dgm:presLayoutVars>
      </dgm:prSet>
      <dgm:spPr/>
      <dgm:t>
        <a:bodyPr/>
        <a:lstStyle/>
        <a:p>
          <a:endParaRPr kumimoji="1" lang="ja-JP" altLang="en-US"/>
        </a:p>
      </dgm:t>
    </dgm:pt>
    <dgm:pt modelId="{47174C55-DE0A-4BAA-806F-388A9D004A64}" type="pres">
      <dgm:prSet presAssocID="{7E77D61E-1FE0-4D8F-A9A8-6AA94FA2B390}" presName="centerTile" presStyleLbl="fgShp" presStyleIdx="0" presStyleCnt="1">
        <dgm:presLayoutVars>
          <dgm:chMax val="0"/>
          <dgm:chPref val="0"/>
        </dgm:presLayoutVars>
      </dgm:prSet>
      <dgm:spPr/>
      <dgm:t>
        <a:bodyPr/>
        <a:lstStyle/>
        <a:p>
          <a:endParaRPr kumimoji="1" lang="ja-JP" altLang="en-US"/>
        </a:p>
      </dgm:t>
    </dgm:pt>
  </dgm:ptLst>
  <dgm:cxnLst>
    <dgm:cxn modelId="{29BF41AE-3ACD-41FA-A19D-67972054ACD2}" srcId="{7E77D61E-1FE0-4D8F-A9A8-6AA94FA2B390}" destId="{57420E60-42AC-4510-9BC8-EFB052035C06}" srcOrd="0" destOrd="0" parTransId="{5AD6CCF9-8DC0-4BDC-A965-22F79CCF62C4}" sibTransId="{9759CF73-EFD3-4A93-A388-B6CCB0009CE8}"/>
    <dgm:cxn modelId="{D573A06F-BCDC-47CB-8FFB-56F645E6BDC7}" type="presOf" srcId="{40EC1CF2-B675-4FC2-BE08-CC13F6198347}" destId="{2E9D0556-DFCB-4260-890B-0B09C79709C6}" srcOrd="1" destOrd="0" presId="urn:microsoft.com/office/officeart/2005/8/layout/matrix1"/>
    <dgm:cxn modelId="{BAF500B0-4271-4064-86E3-8FC8D28C2F40}" srcId="{57420E60-42AC-4510-9BC8-EFB052035C06}" destId="{829EDEEE-DE63-4F6B-8710-11CE0B1AB2D3}" srcOrd="1" destOrd="0" parTransId="{BB4CD785-8155-4ACC-BA18-16ED47FB6A35}" sibTransId="{D1784629-9201-4763-BBA1-1B0D5268079C}"/>
    <dgm:cxn modelId="{D7EA00C3-CE37-48D0-8B10-B11A9451D5CE}" srcId="{57420E60-42AC-4510-9BC8-EFB052035C06}" destId="{40EC1CF2-B675-4FC2-BE08-CC13F6198347}" srcOrd="3" destOrd="0" parTransId="{DF12443E-D007-4097-B1B0-E5E79CF7CA23}" sibTransId="{CF67A230-1CA5-4679-AC33-4155D29CE9D8}"/>
    <dgm:cxn modelId="{331A1612-F7A3-469F-B6FC-299153CFDE36}" type="presOf" srcId="{71399337-8CFE-4A3D-BD53-2673266E24EA}" destId="{337A08D1-E7A1-4CC5-B9E7-935E989AFDE3}" srcOrd="1" destOrd="0" presId="urn:microsoft.com/office/officeart/2005/8/layout/matrix1"/>
    <dgm:cxn modelId="{161BB8EB-132E-4611-977C-2D583AE2C5C9}" srcId="{57420E60-42AC-4510-9BC8-EFB052035C06}" destId="{32D9C0A1-CA3B-472C-9227-7FB576ECC19B}" srcOrd="0" destOrd="0" parTransId="{6656B428-DE93-48AD-BE6B-48610DCF6058}" sibTransId="{8349D2DA-8292-49D7-A9CA-752C3E6DB801}"/>
    <dgm:cxn modelId="{88EEBA08-417C-4A95-A7EF-1A099CC67D5E}" type="presOf" srcId="{829EDEEE-DE63-4F6B-8710-11CE0B1AB2D3}" destId="{F84E1760-3A39-48A8-906F-998F7ED9E1C7}" srcOrd="1" destOrd="0" presId="urn:microsoft.com/office/officeart/2005/8/layout/matrix1"/>
    <dgm:cxn modelId="{B69D4EB9-72B8-4B6A-8B1A-300998C318F0}" type="presOf" srcId="{32D9C0A1-CA3B-472C-9227-7FB576ECC19B}" destId="{4B0891C4-EEE6-46BC-B3D6-CDE4154D1FA0}" srcOrd="1" destOrd="0" presId="urn:microsoft.com/office/officeart/2005/8/layout/matrix1"/>
    <dgm:cxn modelId="{8087A6BE-917A-4250-9435-9200CAE3491A}" type="presOf" srcId="{57420E60-42AC-4510-9BC8-EFB052035C06}" destId="{47174C55-DE0A-4BAA-806F-388A9D004A64}" srcOrd="0" destOrd="0" presId="urn:microsoft.com/office/officeart/2005/8/layout/matrix1"/>
    <dgm:cxn modelId="{3AD831ED-026D-48BC-A994-64639009356B}" type="presOf" srcId="{32D9C0A1-CA3B-472C-9227-7FB576ECC19B}" destId="{96F40FFA-04DA-4BC3-ABAA-DB5087C3D2D4}" srcOrd="0" destOrd="0" presId="urn:microsoft.com/office/officeart/2005/8/layout/matrix1"/>
    <dgm:cxn modelId="{41B6C423-C279-4671-B565-F6BDF65345FE}" type="presOf" srcId="{7E77D61E-1FE0-4D8F-A9A8-6AA94FA2B390}" destId="{4160F7D2-D086-4D69-8485-E1599B62AC86}" srcOrd="0" destOrd="0" presId="urn:microsoft.com/office/officeart/2005/8/layout/matrix1"/>
    <dgm:cxn modelId="{ACAE7880-58EF-4F44-B56F-89A4C38D0ABD}" type="presOf" srcId="{40EC1CF2-B675-4FC2-BE08-CC13F6198347}" destId="{39D21E82-6500-4A1E-8F0C-FDDA43C2C8C7}" srcOrd="0" destOrd="0" presId="urn:microsoft.com/office/officeart/2005/8/layout/matrix1"/>
    <dgm:cxn modelId="{AF624869-7529-401D-9782-62B195F8AFD7}" srcId="{57420E60-42AC-4510-9BC8-EFB052035C06}" destId="{71399337-8CFE-4A3D-BD53-2673266E24EA}" srcOrd="2" destOrd="0" parTransId="{3D14A37C-AC81-45E6-AC83-705A4DA0F77D}" sibTransId="{3E8B2B66-04A3-4325-8820-7E90302FCBCE}"/>
    <dgm:cxn modelId="{72CA7C2C-4473-4DE2-99AA-4917E1CA51E9}" type="presOf" srcId="{829EDEEE-DE63-4F6B-8710-11CE0B1AB2D3}" destId="{EBC380A3-8759-43E3-A348-C5E470438FAC}" srcOrd="0" destOrd="0" presId="urn:microsoft.com/office/officeart/2005/8/layout/matrix1"/>
    <dgm:cxn modelId="{391E7CC3-8F86-4506-B644-E17CE3DDA9F5}" type="presOf" srcId="{71399337-8CFE-4A3D-BD53-2673266E24EA}" destId="{397A6554-6EAB-4384-A557-15F0AE04AAB9}" srcOrd="0" destOrd="0" presId="urn:microsoft.com/office/officeart/2005/8/layout/matrix1"/>
    <dgm:cxn modelId="{38E81A52-5B2A-4D71-B54F-DAEECD7681EB}" type="presParOf" srcId="{4160F7D2-D086-4D69-8485-E1599B62AC86}" destId="{1F9ECE22-12AC-4C75-9258-4EB161A1C44A}" srcOrd="0" destOrd="0" presId="urn:microsoft.com/office/officeart/2005/8/layout/matrix1"/>
    <dgm:cxn modelId="{2224DAA6-B9A1-4F23-B1F1-71F14FFB08A4}" type="presParOf" srcId="{1F9ECE22-12AC-4C75-9258-4EB161A1C44A}" destId="{96F40FFA-04DA-4BC3-ABAA-DB5087C3D2D4}" srcOrd="0" destOrd="0" presId="urn:microsoft.com/office/officeart/2005/8/layout/matrix1"/>
    <dgm:cxn modelId="{3B77A898-FE43-4DDD-A060-473DB8F579A1}" type="presParOf" srcId="{1F9ECE22-12AC-4C75-9258-4EB161A1C44A}" destId="{4B0891C4-EEE6-46BC-B3D6-CDE4154D1FA0}" srcOrd="1" destOrd="0" presId="urn:microsoft.com/office/officeart/2005/8/layout/matrix1"/>
    <dgm:cxn modelId="{3A0E5A72-AEBA-42AA-85EF-300F0DA68D58}" type="presParOf" srcId="{1F9ECE22-12AC-4C75-9258-4EB161A1C44A}" destId="{EBC380A3-8759-43E3-A348-C5E470438FAC}" srcOrd="2" destOrd="0" presId="urn:microsoft.com/office/officeart/2005/8/layout/matrix1"/>
    <dgm:cxn modelId="{D8490201-2F78-44C7-B227-893B6C108A7E}" type="presParOf" srcId="{1F9ECE22-12AC-4C75-9258-4EB161A1C44A}" destId="{F84E1760-3A39-48A8-906F-998F7ED9E1C7}" srcOrd="3" destOrd="0" presId="urn:microsoft.com/office/officeart/2005/8/layout/matrix1"/>
    <dgm:cxn modelId="{68714090-E9BF-4624-8611-EEF021EE73EB}" type="presParOf" srcId="{1F9ECE22-12AC-4C75-9258-4EB161A1C44A}" destId="{397A6554-6EAB-4384-A557-15F0AE04AAB9}" srcOrd="4" destOrd="0" presId="urn:microsoft.com/office/officeart/2005/8/layout/matrix1"/>
    <dgm:cxn modelId="{ADE3191C-2083-4534-9544-C0BD9BF618EE}" type="presParOf" srcId="{1F9ECE22-12AC-4C75-9258-4EB161A1C44A}" destId="{337A08D1-E7A1-4CC5-B9E7-935E989AFDE3}" srcOrd="5" destOrd="0" presId="urn:microsoft.com/office/officeart/2005/8/layout/matrix1"/>
    <dgm:cxn modelId="{559C7296-075B-464F-8D6D-12DC64651152}" type="presParOf" srcId="{1F9ECE22-12AC-4C75-9258-4EB161A1C44A}" destId="{39D21E82-6500-4A1E-8F0C-FDDA43C2C8C7}" srcOrd="6" destOrd="0" presId="urn:microsoft.com/office/officeart/2005/8/layout/matrix1"/>
    <dgm:cxn modelId="{3C660905-1DA8-45A0-B631-1DF54C246A10}" type="presParOf" srcId="{1F9ECE22-12AC-4C75-9258-4EB161A1C44A}" destId="{2E9D0556-DFCB-4260-890B-0B09C79709C6}" srcOrd="7" destOrd="0" presId="urn:microsoft.com/office/officeart/2005/8/layout/matrix1"/>
    <dgm:cxn modelId="{D3CCCE81-D6BD-4CDE-81E2-16E86294DA8F}" type="presParOf" srcId="{4160F7D2-D086-4D69-8485-E1599B62AC86}" destId="{47174C55-DE0A-4BAA-806F-388A9D004A6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9FF79-48A8-454D-840B-F8F93DDE7CB0}">
      <dsp:nvSpPr>
        <dsp:cNvPr id="0" name=""/>
        <dsp:cNvSpPr/>
      </dsp:nvSpPr>
      <dsp:spPr>
        <a:xfrm rot="5400000">
          <a:off x="5303528" y="-3079640"/>
          <a:ext cx="530160" cy="6695146"/>
        </a:xfrm>
        <a:prstGeom prst="round2SameRect">
          <a:avLst/>
        </a:prstGeom>
        <a:solidFill>
          <a:schemeClr val="accent2">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a:t>God blesses our work</a:t>
          </a:r>
          <a:endParaRPr lang="es-ES" sz="2000" b="1" kern="1200" dirty="0"/>
        </a:p>
      </dsp:txBody>
      <dsp:txXfrm rot="-5400000">
        <a:off x="2221035" y="28733"/>
        <a:ext cx="6669266" cy="478400"/>
      </dsp:txXfrm>
    </dsp:sp>
    <dsp:sp modelId="{B908517A-77BF-4208-946E-0E5EA1242108}">
      <dsp:nvSpPr>
        <dsp:cNvPr id="0" name=""/>
        <dsp:cNvSpPr/>
      </dsp:nvSpPr>
      <dsp:spPr>
        <a:xfrm>
          <a:off x="1394" y="177"/>
          <a:ext cx="2219640" cy="53551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a:effectLst>
                <a:outerShdw blurRad="38100" dist="38100" dir="2700000" algn="tl">
                  <a:srgbClr val="000000">
                    <a:alpha val="43137"/>
                  </a:srgbClr>
                </a:outerShdw>
              </a:effectLst>
            </a:rPr>
            <a:t>Deuteronomy </a:t>
          </a:r>
          <a:r>
            <a:rPr lang="es-ES" sz="2000" b="1" kern="1200" dirty="0">
              <a:effectLst>
                <a:outerShdw blurRad="38100" dist="38100" dir="2700000" algn="tl">
                  <a:srgbClr val="000000">
                    <a:alpha val="43137"/>
                  </a:srgbClr>
                </a:outerShdw>
              </a:effectLst>
            </a:rPr>
            <a:t>16:15</a:t>
          </a:r>
        </a:p>
      </dsp:txBody>
      <dsp:txXfrm>
        <a:off x="27535" y="26318"/>
        <a:ext cx="2167358" cy="483228"/>
      </dsp:txXfrm>
    </dsp:sp>
    <dsp:sp modelId="{ECCF7F2A-F2AB-4A52-954E-DF186488A010}">
      <dsp:nvSpPr>
        <dsp:cNvPr id="0" name=""/>
        <dsp:cNvSpPr/>
      </dsp:nvSpPr>
      <dsp:spPr>
        <a:xfrm rot="5400000">
          <a:off x="5303528" y="-2517353"/>
          <a:ext cx="530160" cy="6695146"/>
        </a:xfrm>
        <a:prstGeom prst="round2SameRect">
          <a:avLst/>
        </a:prstGeom>
        <a:solidFill>
          <a:schemeClr val="accent3">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a:t>God gives us strength and health to carry out our work</a:t>
          </a:r>
          <a:endParaRPr lang="es-ES" sz="2000" b="1" kern="1200" dirty="0"/>
        </a:p>
      </dsp:txBody>
      <dsp:txXfrm rot="-5400000">
        <a:off x="2221035" y="591020"/>
        <a:ext cx="6669266" cy="478400"/>
      </dsp:txXfrm>
    </dsp:sp>
    <dsp:sp modelId="{05ABE9AB-B604-40C6-ACF7-4A4BBF4BB33A}">
      <dsp:nvSpPr>
        <dsp:cNvPr id="0" name=""/>
        <dsp:cNvSpPr/>
      </dsp:nvSpPr>
      <dsp:spPr>
        <a:xfrm>
          <a:off x="1394" y="562463"/>
          <a:ext cx="2219640" cy="53551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a:effectLst>
                <a:outerShdw blurRad="38100" dist="38100" dir="2700000" algn="tl">
                  <a:srgbClr val="000000">
                    <a:alpha val="43137"/>
                  </a:srgbClr>
                </a:outerShdw>
              </a:effectLst>
            </a:rPr>
            <a:t>Nehemiah 6:9</a:t>
          </a:r>
          <a:endParaRPr lang="es-ES" sz="2000" b="1" kern="1200" dirty="0">
            <a:effectLst>
              <a:outerShdw blurRad="38100" dist="38100" dir="2700000" algn="tl">
                <a:srgbClr val="000000">
                  <a:alpha val="43137"/>
                </a:srgbClr>
              </a:outerShdw>
            </a:effectLst>
          </a:endParaRPr>
        </a:p>
      </dsp:txBody>
      <dsp:txXfrm>
        <a:off x="27535" y="588604"/>
        <a:ext cx="2167358" cy="483228"/>
      </dsp:txXfrm>
    </dsp:sp>
    <dsp:sp modelId="{8FF173DF-5784-4010-A20F-C4CF0C84F7CD}">
      <dsp:nvSpPr>
        <dsp:cNvPr id="0" name=""/>
        <dsp:cNvSpPr/>
      </dsp:nvSpPr>
      <dsp:spPr>
        <a:xfrm rot="5400000">
          <a:off x="5303528" y="-1955067"/>
          <a:ext cx="530160" cy="6695146"/>
        </a:xfrm>
        <a:prstGeom prst="round2SameRect">
          <a:avLst/>
        </a:prstGeom>
        <a:solidFill>
          <a:schemeClr val="accent4">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a:t>Diligent workers prosper</a:t>
          </a:r>
          <a:endParaRPr lang="es-ES" sz="2000" b="1" kern="1200" dirty="0"/>
        </a:p>
      </dsp:txBody>
      <dsp:txXfrm rot="-5400000">
        <a:off x="2221035" y="1153306"/>
        <a:ext cx="6669266" cy="478400"/>
      </dsp:txXfrm>
    </dsp:sp>
    <dsp:sp modelId="{B1625A6A-474C-4D07-AB2D-7C0FE8344BB3}">
      <dsp:nvSpPr>
        <dsp:cNvPr id="0" name=""/>
        <dsp:cNvSpPr/>
      </dsp:nvSpPr>
      <dsp:spPr>
        <a:xfrm>
          <a:off x="1394" y="1124750"/>
          <a:ext cx="2219640" cy="53551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a:effectLst>
                <a:outerShdw blurRad="38100" dist="38100" dir="2700000" algn="tl">
                  <a:srgbClr val="000000">
                    <a:alpha val="43137"/>
                  </a:srgbClr>
                </a:outerShdw>
              </a:effectLst>
            </a:rPr>
            <a:t>Proverbs </a:t>
          </a:r>
          <a:r>
            <a:rPr lang="es-ES" sz="2000" b="1" kern="1200" dirty="0">
              <a:effectLst>
                <a:outerShdw blurRad="38100" dist="38100" dir="2700000" algn="tl">
                  <a:srgbClr val="000000">
                    <a:alpha val="43137"/>
                  </a:srgbClr>
                </a:outerShdw>
              </a:effectLst>
            </a:rPr>
            <a:t>10:4</a:t>
          </a:r>
        </a:p>
      </dsp:txBody>
      <dsp:txXfrm>
        <a:off x="27535" y="1150891"/>
        <a:ext cx="2167358" cy="483228"/>
      </dsp:txXfrm>
    </dsp:sp>
    <dsp:sp modelId="{5C922CEF-6C46-4FC0-A361-421CC173D049}">
      <dsp:nvSpPr>
        <dsp:cNvPr id="0" name=""/>
        <dsp:cNvSpPr/>
      </dsp:nvSpPr>
      <dsp:spPr>
        <a:xfrm rot="5400000">
          <a:off x="5303528" y="-1392780"/>
          <a:ext cx="530160" cy="6695146"/>
        </a:xfrm>
        <a:prstGeom prst="round2SameRect">
          <a:avLst/>
        </a:prstGeom>
        <a:solidFill>
          <a:schemeClr val="accent5">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a:t>Lazy people are annoyed by work</a:t>
          </a:r>
          <a:endParaRPr lang="es-ES" sz="2000" b="1" kern="1200" dirty="0"/>
        </a:p>
      </dsp:txBody>
      <dsp:txXfrm rot="-5400000">
        <a:off x="2221035" y="1715593"/>
        <a:ext cx="6669266" cy="478400"/>
      </dsp:txXfrm>
    </dsp:sp>
    <dsp:sp modelId="{C96C49FF-9CEB-4EC2-865A-D46FB47E8381}">
      <dsp:nvSpPr>
        <dsp:cNvPr id="0" name=""/>
        <dsp:cNvSpPr/>
      </dsp:nvSpPr>
      <dsp:spPr>
        <a:xfrm>
          <a:off x="1394" y="1687036"/>
          <a:ext cx="2219640" cy="53551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a:effectLst>
                <a:outerShdw blurRad="38100" dist="38100" dir="2700000" algn="tl">
                  <a:srgbClr val="000000">
                    <a:alpha val="43137"/>
                  </a:srgbClr>
                </a:outerShdw>
              </a:effectLst>
            </a:rPr>
            <a:t>Proverbs </a:t>
          </a:r>
          <a:r>
            <a:rPr lang="es-ES" sz="2000" b="1" kern="1200" dirty="0">
              <a:effectLst>
                <a:outerShdw blurRad="38100" dist="38100" dir="2700000" algn="tl">
                  <a:srgbClr val="000000">
                    <a:alpha val="43137"/>
                  </a:srgbClr>
                </a:outerShdw>
              </a:effectLst>
            </a:rPr>
            <a:t>21:25</a:t>
          </a:r>
        </a:p>
      </dsp:txBody>
      <dsp:txXfrm>
        <a:off x="27535" y="1713177"/>
        <a:ext cx="2167358" cy="483228"/>
      </dsp:txXfrm>
    </dsp:sp>
    <dsp:sp modelId="{17954CBA-543E-4917-8971-F93ECFBC3641}">
      <dsp:nvSpPr>
        <dsp:cNvPr id="0" name=""/>
        <dsp:cNvSpPr/>
      </dsp:nvSpPr>
      <dsp:spPr>
        <a:xfrm rot="5400000">
          <a:off x="5303528" y="-830494"/>
          <a:ext cx="530160" cy="6695146"/>
        </a:xfrm>
        <a:prstGeom prst="round2SameRect">
          <a:avLst/>
        </a:prstGeom>
        <a:solidFill>
          <a:schemeClr val="accent6">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a:t>We should work according to our strength</a:t>
          </a:r>
          <a:endParaRPr lang="es-ES" sz="2000" b="1" kern="1200" dirty="0"/>
        </a:p>
      </dsp:txBody>
      <dsp:txXfrm rot="-5400000">
        <a:off x="2221035" y="2277879"/>
        <a:ext cx="6669266" cy="478400"/>
      </dsp:txXfrm>
    </dsp:sp>
    <dsp:sp modelId="{A0D693F6-46F3-41DF-85D4-CC3E8A2EAC98}">
      <dsp:nvSpPr>
        <dsp:cNvPr id="0" name=""/>
        <dsp:cNvSpPr/>
      </dsp:nvSpPr>
      <dsp:spPr>
        <a:xfrm>
          <a:off x="1394" y="2249323"/>
          <a:ext cx="2219640" cy="535510"/>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a:effectLst>
                <a:outerShdw blurRad="38100" dist="38100" dir="2700000" algn="tl">
                  <a:srgbClr val="000000">
                    <a:alpha val="43137"/>
                  </a:srgbClr>
                </a:outerShdw>
              </a:effectLst>
            </a:rPr>
            <a:t>Ecclesiastes </a:t>
          </a:r>
          <a:r>
            <a:rPr lang="es-ES" sz="2000" b="1" kern="1200" dirty="0">
              <a:effectLst>
                <a:outerShdw blurRad="38100" dist="38100" dir="2700000" algn="tl">
                  <a:srgbClr val="000000">
                    <a:alpha val="43137"/>
                  </a:srgbClr>
                </a:outerShdw>
              </a:effectLst>
            </a:rPr>
            <a:t>9:10</a:t>
          </a:r>
        </a:p>
      </dsp:txBody>
      <dsp:txXfrm>
        <a:off x="27535" y="2275464"/>
        <a:ext cx="2167358" cy="483228"/>
      </dsp:txXfrm>
    </dsp:sp>
    <dsp:sp modelId="{9E4E435E-8862-4D3D-A7C3-9667FC30264F}">
      <dsp:nvSpPr>
        <dsp:cNvPr id="0" name=""/>
        <dsp:cNvSpPr/>
      </dsp:nvSpPr>
      <dsp:spPr>
        <a:xfrm rot="5400000">
          <a:off x="5303528" y="-268208"/>
          <a:ext cx="530160" cy="6695146"/>
        </a:xfrm>
        <a:prstGeom prst="round2SameRect">
          <a:avLst/>
        </a:prstGeom>
        <a:solidFill>
          <a:srgbClr val="E2CFF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a:t>We should avoid work that may incite us to sin</a:t>
          </a:r>
          <a:endParaRPr lang="es-ES" sz="2000" b="1" kern="1200" dirty="0"/>
        </a:p>
      </dsp:txBody>
      <dsp:txXfrm rot="-5400000">
        <a:off x="2221035" y="2840165"/>
        <a:ext cx="6669266" cy="478400"/>
      </dsp:txXfrm>
    </dsp:sp>
    <dsp:sp modelId="{30A80AB7-6580-441B-A6E2-F9ABAB93B06B}">
      <dsp:nvSpPr>
        <dsp:cNvPr id="0" name=""/>
        <dsp:cNvSpPr/>
      </dsp:nvSpPr>
      <dsp:spPr>
        <a:xfrm>
          <a:off x="1394" y="2811609"/>
          <a:ext cx="2219640" cy="535510"/>
        </a:xfrm>
        <a:prstGeom prst="roundRect">
          <a:avLst/>
        </a:prstGeom>
        <a:solidFill>
          <a:srgbClr val="9148C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a:effectLst>
                <a:outerShdw blurRad="38100" dist="38100" dir="2700000" algn="tl">
                  <a:srgbClr val="000000">
                    <a:alpha val="43137"/>
                  </a:srgbClr>
                </a:outerShdw>
              </a:effectLst>
            </a:rPr>
            <a:t>Jeremiah </a:t>
          </a:r>
          <a:r>
            <a:rPr lang="es-ES" sz="2000" b="1" kern="1200" dirty="0">
              <a:effectLst>
                <a:outerShdw blurRad="38100" dist="38100" dir="2700000" algn="tl">
                  <a:srgbClr val="000000">
                    <a:alpha val="43137"/>
                  </a:srgbClr>
                </a:outerShdw>
              </a:effectLst>
            </a:rPr>
            <a:t>1:16</a:t>
          </a:r>
        </a:p>
      </dsp:txBody>
      <dsp:txXfrm>
        <a:off x="27535" y="2837750"/>
        <a:ext cx="2167358" cy="483228"/>
      </dsp:txXfrm>
    </dsp:sp>
    <dsp:sp modelId="{9F98D7C0-7B36-42A3-816D-0A1211C77454}">
      <dsp:nvSpPr>
        <dsp:cNvPr id="0" name=""/>
        <dsp:cNvSpPr/>
      </dsp:nvSpPr>
      <dsp:spPr>
        <a:xfrm rot="5400000">
          <a:off x="5303528" y="294078"/>
          <a:ext cx="530160" cy="6695146"/>
        </a:xfrm>
        <a:prstGeom prst="round2SameRect">
          <a:avLst/>
        </a:prstGeom>
        <a:solidFill>
          <a:srgbClr val="FFC1C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a:t>Work gives us the chance to help those in need</a:t>
          </a:r>
          <a:endParaRPr lang="es-ES" sz="2000" b="1" kern="1200" dirty="0"/>
        </a:p>
      </dsp:txBody>
      <dsp:txXfrm rot="-5400000">
        <a:off x="2221035" y="3402451"/>
        <a:ext cx="6669266" cy="478400"/>
      </dsp:txXfrm>
    </dsp:sp>
    <dsp:sp modelId="{239D4852-F994-4464-9CDB-FEC7E28405D5}">
      <dsp:nvSpPr>
        <dsp:cNvPr id="0" name=""/>
        <dsp:cNvSpPr/>
      </dsp:nvSpPr>
      <dsp:spPr>
        <a:xfrm>
          <a:off x="1394" y="3373896"/>
          <a:ext cx="2219640" cy="535510"/>
        </a:xfrm>
        <a:prstGeom prst="roundRect">
          <a:avLst/>
        </a:prstGeom>
        <a:solidFill>
          <a:srgbClr val="FF5D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a:effectLst>
                <a:outerShdw blurRad="38100" dist="38100" dir="2700000" algn="tl">
                  <a:srgbClr val="000000">
                    <a:alpha val="43137"/>
                  </a:srgbClr>
                </a:outerShdw>
              </a:effectLst>
            </a:rPr>
            <a:t>Ephesians </a:t>
          </a:r>
          <a:r>
            <a:rPr lang="es-ES" sz="2000" b="1" kern="1200" dirty="0">
              <a:effectLst>
                <a:outerShdw blurRad="38100" dist="38100" dir="2700000" algn="tl">
                  <a:srgbClr val="000000">
                    <a:alpha val="43137"/>
                  </a:srgbClr>
                </a:outerShdw>
              </a:effectLst>
            </a:rPr>
            <a:t>4:28</a:t>
          </a:r>
        </a:p>
      </dsp:txBody>
      <dsp:txXfrm>
        <a:off x="27535" y="3400037"/>
        <a:ext cx="2167358" cy="483228"/>
      </dsp:txXfrm>
    </dsp:sp>
    <dsp:sp modelId="{5D8D216F-0B64-437E-BB53-322122C64BED}">
      <dsp:nvSpPr>
        <dsp:cNvPr id="0" name=""/>
        <dsp:cNvSpPr/>
      </dsp:nvSpPr>
      <dsp:spPr>
        <a:xfrm rot="5400000">
          <a:off x="5303528" y="856364"/>
          <a:ext cx="530160" cy="6695146"/>
        </a:xfrm>
        <a:prstGeom prst="round2SameRect">
          <a:avLst/>
        </a:prstGeom>
        <a:solidFill>
          <a:srgbClr val="D1FFFE"/>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a:t>Work is a moral obligation</a:t>
          </a:r>
          <a:endParaRPr lang="es-ES" sz="2000" b="1" kern="1200" dirty="0"/>
        </a:p>
      </dsp:txBody>
      <dsp:txXfrm rot="-5400000">
        <a:off x="2221035" y="3964737"/>
        <a:ext cx="6669266" cy="478400"/>
      </dsp:txXfrm>
    </dsp:sp>
    <dsp:sp modelId="{755D1F31-F8B4-49BB-A476-AF873B593321}">
      <dsp:nvSpPr>
        <dsp:cNvPr id="0" name=""/>
        <dsp:cNvSpPr/>
      </dsp:nvSpPr>
      <dsp:spPr>
        <a:xfrm>
          <a:off x="1394" y="3936182"/>
          <a:ext cx="2219640" cy="535510"/>
        </a:xfrm>
        <a:prstGeom prst="roundRect">
          <a:avLst/>
        </a:prstGeom>
        <a:solidFill>
          <a:srgbClr val="00BCB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a:effectLst>
                <a:outerShdw blurRad="38100" dist="38100" dir="2700000" algn="tl">
                  <a:srgbClr val="000000">
                    <a:alpha val="43137"/>
                  </a:srgbClr>
                </a:outerShdw>
              </a:effectLst>
            </a:rPr>
            <a:t>2 Thessalonians 3:10</a:t>
          </a:r>
          <a:endParaRPr lang="es-ES" sz="2000" b="1" kern="1200" dirty="0">
            <a:effectLst>
              <a:outerShdw blurRad="38100" dist="38100" dir="2700000" algn="tl">
                <a:srgbClr val="000000">
                  <a:alpha val="43137"/>
                </a:srgbClr>
              </a:outerShdw>
            </a:effectLst>
          </a:endParaRPr>
        </a:p>
      </dsp:txBody>
      <dsp:txXfrm>
        <a:off x="27535" y="3962323"/>
        <a:ext cx="2167358" cy="483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40FFA-04DA-4BC3-ABAA-DB5087C3D2D4}">
      <dsp:nvSpPr>
        <dsp:cNvPr id="0" name=""/>
        <dsp:cNvSpPr/>
      </dsp:nvSpPr>
      <dsp:spPr>
        <a:xfrm rot="16200000">
          <a:off x="-298031" y="298031"/>
          <a:ext cx="2511948" cy="1915885"/>
        </a:xfrm>
        <a:prstGeom prst="round1Rect">
          <a:avLst/>
        </a:prstGeom>
        <a:blipFill dpi="0" rotWithShape="0">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6936" tIns="376936" rIns="376936" bIns="376936" numCol="1" spcCol="1270" anchor="ctr" anchorCtr="0">
          <a:noAutofit/>
        </a:bodyPr>
        <a:lstStyle/>
        <a:p>
          <a:pPr lvl="0" algn="ctr" defTabSz="2355850">
            <a:lnSpc>
              <a:spcPct val="90000"/>
            </a:lnSpc>
            <a:spcBef>
              <a:spcPct val="0"/>
            </a:spcBef>
            <a:spcAft>
              <a:spcPct val="35000"/>
            </a:spcAft>
          </a:pPr>
          <a:r>
            <a:rPr lang="es-ES" sz="5300" kern="1200" dirty="0"/>
            <a:t> </a:t>
          </a:r>
        </a:p>
      </dsp:txBody>
      <dsp:txXfrm rot="5400000">
        <a:off x="0" y="0"/>
        <a:ext cx="1915885" cy="1883961"/>
      </dsp:txXfrm>
    </dsp:sp>
    <dsp:sp modelId="{EBC380A3-8759-43E3-A348-C5E470438FAC}">
      <dsp:nvSpPr>
        <dsp:cNvPr id="0" name=""/>
        <dsp:cNvSpPr/>
      </dsp:nvSpPr>
      <dsp:spPr>
        <a:xfrm>
          <a:off x="1915885" y="0"/>
          <a:ext cx="1915885" cy="2511948"/>
        </a:xfrm>
        <a:prstGeom prst="round1Rect">
          <a:avLst/>
        </a:prstGeom>
        <a:blipFill dpi="0" rotWithShape="0">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6936" tIns="376936" rIns="376936" bIns="376936" numCol="1" spcCol="1270" anchor="ctr" anchorCtr="0">
          <a:noAutofit/>
        </a:bodyPr>
        <a:lstStyle/>
        <a:p>
          <a:pPr lvl="0" algn="ctr" defTabSz="2355850">
            <a:lnSpc>
              <a:spcPct val="90000"/>
            </a:lnSpc>
            <a:spcBef>
              <a:spcPct val="0"/>
            </a:spcBef>
            <a:spcAft>
              <a:spcPct val="35000"/>
            </a:spcAft>
          </a:pPr>
          <a:r>
            <a:rPr lang="es-ES" sz="5300" kern="1200" dirty="0"/>
            <a:t> </a:t>
          </a:r>
        </a:p>
      </dsp:txBody>
      <dsp:txXfrm>
        <a:off x="1915885" y="0"/>
        <a:ext cx="1915885" cy="1883961"/>
      </dsp:txXfrm>
    </dsp:sp>
    <dsp:sp modelId="{397A6554-6EAB-4384-A557-15F0AE04AAB9}">
      <dsp:nvSpPr>
        <dsp:cNvPr id="0" name=""/>
        <dsp:cNvSpPr/>
      </dsp:nvSpPr>
      <dsp:spPr>
        <a:xfrm rot="10800000">
          <a:off x="0" y="2511948"/>
          <a:ext cx="1915885" cy="2511948"/>
        </a:xfrm>
        <a:prstGeom prst="round1Rect">
          <a:avLst/>
        </a:prstGeom>
        <a:blipFill dpi="0" rotWithShape="0">
          <a:blip xmlns:r="http://schemas.openxmlformats.org/officeDocument/2006/relationships" r:embed="rId3" cstate="print">
            <a:extLst>
              <a:ext uri="{28A0092B-C50C-407E-A947-70E740481C1C}">
                <a14:useLocalDpi xmlns:a14="http://schemas.microsoft.com/office/drawing/2010/main"/>
              </a:ext>
            </a:extLst>
          </a:blip>
          <a:srcRect/>
          <a:stretch>
            <a:fillRect t="347"/>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6936" tIns="376936" rIns="376936" bIns="376936" numCol="1" spcCol="1270" anchor="ctr" anchorCtr="0">
          <a:noAutofit/>
        </a:bodyPr>
        <a:lstStyle/>
        <a:p>
          <a:pPr lvl="0" algn="ctr" defTabSz="2355850">
            <a:lnSpc>
              <a:spcPct val="90000"/>
            </a:lnSpc>
            <a:spcBef>
              <a:spcPct val="0"/>
            </a:spcBef>
            <a:spcAft>
              <a:spcPct val="35000"/>
            </a:spcAft>
          </a:pPr>
          <a:r>
            <a:rPr lang="es-ES" sz="5300" kern="1200" dirty="0"/>
            <a:t> </a:t>
          </a:r>
        </a:p>
      </dsp:txBody>
      <dsp:txXfrm rot="10800000">
        <a:off x="0" y="3139935"/>
        <a:ext cx="1915885" cy="1883961"/>
      </dsp:txXfrm>
    </dsp:sp>
    <dsp:sp modelId="{39D21E82-6500-4A1E-8F0C-FDDA43C2C8C7}">
      <dsp:nvSpPr>
        <dsp:cNvPr id="0" name=""/>
        <dsp:cNvSpPr/>
      </dsp:nvSpPr>
      <dsp:spPr>
        <a:xfrm rot="5400000">
          <a:off x="1617854" y="2809980"/>
          <a:ext cx="2511948" cy="1915885"/>
        </a:xfrm>
        <a:prstGeom prst="round1Rect">
          <a:avLst/>
        </a:prstGeom>
        <a:blipFill dpi="0" rotWithShape="0">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6936" tIns="376936" rIns="376936" bIns="376936" numCol="1" spcCol="1270" anchor="ctr" anchorCtr="0">
          <a:noAutofit/>
        </a:bodyPr>
        <a:lstStyle/>
        <a:p>
          <a:pPr lvl="0" algn="ctr" defTabSz="2355850">
            <a:lnSpc>
              <a:spcPct val="90000"/>
            </a:lnSpc>
            <a:spcBef>
              <a:spcPct val="0"/>
            </a:spcBef>
            <a:spcAft>
              <a:spcPct val="35000"/>
            </a:spcAft>
          </a:pPr>
          <a:r>
            <a:rPr lang="es-ES" sz="5300" kern="1200" dirty="0"/>
            <a:t> </a:t>
          </a:r>
        </a:p>
      </dsp:txBody>
      <dsp:txXfrm rot="-5400000">
        <a:off x="1915885" y="3139935"/>
        <a:ext cx="1915885" cy="1883961"/>
      </dsp:txXfrm>
    </dsp:sp>
    <dsp:sp modelId="{47174C55-DE0A-4BAA-806F-388A9D004A64}">
      <dsp:nvSpPr>
        <dsp:cNvPr id="0" name=""/>
        <dsp:cNvSpPr/>
      </dsp:nvSpPr>
      <dsp:spPr>
        <a:xfrm>
          <a:off x="1341119" y="1883961"/>
          <a:ext cx="1149531" cy="1255974"/>
        </a:xfrm>
        <a:prstGeom prst="roundRect">
          <a:avLst/>
        </a:prstGeom>
        <a:blipFill dpi="0" rotWithShape="0">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s-ES" sz="5300" kern="1200" dirty="0"/>
            <a:t> </a:t>
          </a:r>
        </a:p>
      </dsp:txBody>
      <dsp:txXfrm>
        <a:off x="1397234" y="1940076"/>
        <a:ext cx="1037301" cy="11437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F1A9C6-59EF-41BA-843B-21177128E668}" type="datetimeFigureOut">
              <a:rPr lang="es-ES" smtClean="0"/>
              <a:t>11/12/2020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269181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F1A9C6-59EF-41BA-843B-21177128E668}" type="datetimeFigureOut">
              <a:rPr lang="es-ES" smtClean="0"/>
              <a:t>11/12/2020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36059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F1A9C6-59EF-41BA-843B-21177128E668}" type="datetimeFigureOut">
              <a:rPr lang="es-ES" smtClean="0"/>
              <a:t>11/12/2020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35731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F1A9C6-59EF-41BA-843B-21177128E668}" type="datetimeFigureOut">
              <a:rPr lang="es-ES" smtClean="0"/>
              <a:t>11/12/2020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367896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2F1A9C6-59EF-41BA-843B-21177128E668}" type="datetimeFigureOut">
              <a:rPr lang="es-ES" smtClean="0"/>
              <a:t>11/12/2020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37256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2F1A9C6-59EF-41BA-843B-21177128E668}" type="datetimeFigureOut">
              <a:rPr lang="es-ES" smtClean="0"/>
              <a:t>11/12/2020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60060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2F1A9C6-59EF-41BA-843B-21177128E668}" type="datetimeFigureOut">
              <a:rPr lang="es-ES" smtClean="0"/>
              <a:t>11/12/2020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181096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2F1A9C6-59EF-41BA-843B-21177128E668}" type="datetimeFigureOut">
              <a:rPr lang="es-ES" smtClean="0"/>
              <a:t>11/12/2020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182339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1A9C6-59EF-41BA-843B-21177128E668}" type="datetimeFigureOut">
              <a:rPr lang="es-ES" smtClean="0"/>
              <a:t>11/12/2020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329550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2F1A9C6-59EF-41BA-843B-21177128E668}" type="datetimeFigureOut">
              <a:rPr lang="es-ES" smtClean="0"/>
              <a:t>11/12/2020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35560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2F1A9C6-59EF-41BA-843B-21177128E668}" type="datetimeFigureOut">
              <a:rPr lang="es-ES" smtClean="0"/>
              <a:t>11/12/2020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165276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1A9C6-59EF-41BA-843B-21177128E668}" type="datetimeFigureOut">
              <a:rPr lang="es-ES" smtClean="0"/>
              <a:t>11/12/2020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68AB5-BDD1-4CDB-A7AF-479C1492E44F}" type="slidenum">
              <a:rPr lang="es-ES" smtClean="0"/>
              <a:t>‹#›</a:t>
            </a:fld>
            <a:endParaRPr lang="es-ES"/>
          </a:p>
        </p:txBody>
      </p:sp>
    </p:spTree>
    <p:extLst>
      <p:ext uri="{BB962C8B-B14F-4D97-AF65-F5344CB8AC3E}">
        <p14:creationId xmlns:p14="http://schemas.microsoft.com/office/powerpoint/2010/main" val="3634918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8.jpg"/><Relationship Id="rId7" Type="http://schemas.openxmlformats.org/officeDocument/2006/relationships/image" Target="../media/image22.jpeg"/><Relationship Id="rId12" Type="http://schemas.microsoft.com/office/2007/relationships/diagramDrawing" Target="../diagrams/drawing1.xml"/><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diagramColors" Target="../diagrams/colors1.xml"/><Relationship Id="rId5" Type="http://schemas.openxmlformats.org/officeDocument/2006/relationships/image" Target="../media/image20.jpeg"/><Relationship Id="rId10" Type="http://schemas.openxmlformats.org/officeDocument/2006/relationships/diagramQuickStyle" Target="../diagrams/quickStyle1.xml"/><Relationship Id="rId4" Type="http://schemas.openxmlformats.org/officeDocument/2006/relationships/image" Target="../media/image19.jpeg"/><Relationship Id="rId9"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7AC8187D-5696-40C9-A54E-0C8FD36E49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uadroTexto 3">
            <a:extLst>
              <a:ext uri="{FF2B5EF4-FFF2-40B4-BE49-F238E27FC236}">
                <a16:creationId xmlns="" xmlns:a16="http://schemas.microsoft.com/office/drawing/2014/main" id="{9A45D52B-0B95-4366-995C-C2C543DA8D0E}"/>
              </a:ext>
            </a:extLst>
          </p:cNvPr>
          <p:cNvSpPr txBox="1"/>
          <p:nvPr/>
        </p:nvSpPr>
        <p:spPr>
          <a:xfrm>
            <a:off x="0" y="1956261"/>
            <a:ext cx="3614057" cy="2585323"/>
          </a:xfrm>
          <a:prstGeom prst="rect">
            <a:avLst/>
          </a:prstGeom>
          <a:noFill/>
        </p:spPr>
        <p:txBody>
          <a:bodyPr wrap="square" rtlCol="0">
            <a:spAutoFit/>
          </a:bodyPr>
          <a:lstStyle/>
          <a:p>
            <a:pPr algn="ctr"/>
            <a:r>
              <a:rPr lang="es-ES" sz="5400" b="1">
                <a:ln w="15875">
                  <a:solidFill>
                    <a:schemeClr val="tx1"/>
                  </a:solidFill>
                  <a:prstDash val="solid"/>
                </a:ln>
                <a:pattFill prst="narHorz">
                  <a:fgClr>
                    <a:schemeClr val="accent3"/>
                  </a:fgClr>
                  <a:bgClr>
                    <a:schemeClr val="accent3">
                      <a:lumMod val="40000"/>
                      <a:lumOff val="60000"/>
                    </a:schemeClr>
                  </a:bgClr>
                </a:pattFill>
                <a:effectLst>
                  <a:outerShdw blurRad="63500" sx="102000" sy="102000" algn="ctr" rotWithShape="0">
                    <a:prstClr val="black">
                      <a:alpha val="40000"/>
                    </a:prstClr>
                  </a:outerShdw>
                </a:effectLst>
              </a:rPr>
              <a:t>THE CHRISTIAN AND WORK</a:t>
            </a:r>
            <a:endParaRPr lang="es-ES" sz="5400" b="1" dirty="0">
              <a:ln w="15875">
                <a:solidFill>
                  <a:schemeClr val="tx1"/>
                </a:solidFill>
                <a:prstDash val="solid"/>
              </a:ln>
              <a:pattFill prst="narHorz">
                <a:fgClr>
                  <a:schemeClr val="accent3"/>
                </a:fgClr>
                <a:bgClr>
                  <a:schemeClr val="accent3">
                    <a:lumMod val="40000"/>
                    <a:lumOff val="60000"/>
                  </a:schemeClr>
                </a:bgClr>
              </a:pattFill>
              <a:effectLst>
                <a:outerShdw blurRad="63500" sx="102000" sy="102000" algn="ctr" rotWithShape="0">
                  <a:prstClr val="black">
                    <a:alpha val="40000"/>
                  </a:prstClr>
                </a:outerShdw>
              </a:effectLst>
            </a:endParaRPr>
          </a:p>
        </p:txBody>
      </p:sp>
      <p:sp>
        <p:nvSpPr>
          <p:cNvPr id="5" name="CuadroTexto 4">
            <a:extLst>
              <a:ext uri="{FF2B5EF4-FFF2-40B4-BE49-F238E27FC236}">
                <a16:creationId xmlns="" xmlns:a16="http://schemas.microsoft.com/office/drawing/2014/main" id="{C8460E43-5F12-4FBD-9E65-9B43353E1351}"/>
              </a:ext>
            </a:extLst>
          </p:cNvPr>
          <p:cNvSpPr txBox="1"/>
          <p:nvPr/>
        </p:nvSpPr>
        <p:spPr>
          <a:xfrm>
            <a:off x="535577" y="4837609"/>
            <a:ext cx="2542903" cy="646331"/>
          </a:xfrm>
          <a:prstGeom prst="rect">
            <a:avLst/>
          </a:prstGeom>
          <a:noFill/>
        </p:spPr>
        <p:txBody>
          <a:bodyPr wrap="square" rtlCol="0">
            <a:spAutoFit/>
          </a:bodyPr>
          <a:lstStyle/>
          <a:p>
            <a:pPr algn="ctr"/>
            <a:r>
              <a:rPr lang="da-DK" b="1">
                <a:solidFill>
                  <a:schemeClr val="bg2">
                    <a:lumMod val="25000"/>
                  </a:schemeClr>
                </a:solidFill>
              </a:rPr>
              <a:t>Lesson 11 for </a:t>
            </a:r>
            <a:br>
              <a:rPr lang="da-DK" b="1">
                <a:solidFill>
                  <a:schemeClr val="bg2">
                    <a:lumMod val="25000"/>
                  </a:schemeClr>
                </a:solidFill>
              </a:rPr>
            </a:br>
            <a:r>
              <a:rPr lang="da-DK" b="1">
                <a:solidFill>
                  <a:schemeClr val="bg2">
                    <a:lumMod val="25000"/>
                  </a:schemeClr>
                </a:solidFill>
              </a:rPr>
              <a:t>December 12, 2020</a:t>
            </a:r>
            <a:endParaRPr lang="es-ES" b="1" dirty="0">
              <a:solidFill>
                <a:schemeClr val="bg2">
                  <a:lumMod val="25000"/>
                </a:schemeClr>
              </a:solidFill>
            </a:endParaRPr>
          </a:p>
        </p:txBody>
      </p:sp>
    </p:spTree>
    <p:extLst>
      <p:ext uri="{BB962C8B-B14F-4D97-AF65-F5344CB8AC3E}">
        <p14:creationId xmlns:p14="http://schemas.microsoft.com/office/powerpoint/2010/main" val="21328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684AA23E-C2E5-439A-BA2D-E5A94D77F156}"/>
              </a:ext>
            </a:extLst>
          </p:cNvPr>
          <p:cNvSpPr txBox="1"/>
          <p:nvPr/>
        </p:nvSpPr>
        <p:spPr>
          <a:xfrm>
            <a:off x="1477653" y="0"/>
            <a:ext cx="7666346" cy="769441"/>
          </a:xfrm>
          <a:prstGeom prst="rect">
            <a:avLst/>
          </a:prstGeom>
          <a:noFill/>
        </p:spPr>
        <p:txBody>
          <a:bodyPr wrap="square">
            <a:spAutoFit/>
            <a:scene3d>
              <a:camera prst="orthographicFront"/>
              <a:lightRig rig="chilly" dir="t"/>
            </a:scene3d>
            <a:sp3d extrusionH="57150" contourW="25400" prstMaterial="matte">
              <a:bevelT w="63500" h="12700" prst="angle"/>
              <a:contourClr>
                <a:schemeClr val="accent2">
                  <a:lumMod val="50000"/>
                </a:schemeClr>
              </a:contourClr>
            </a:sp3d>
          </a:bodyPr>
          <a:lstStyle/>
          <a:p>
            <a:pPr algn="ctr"/>
            <a:r>
              <a:rPr lang="es-ES" sz="4400" b="1" spc="300">
                <a:ln/>
                <a:solidFill>
                  <a:schemeClr val="accent2">
                    <a:lumMod val="60000"/>
                    <a:lumOff val="40000"/>
                  </a:schemeClr>
                </a:solidFill>
                <a:effectLst>
                  <a:outerShdw blurRad="50800" dist="12700" dir="5400000" algn="ctr" rotWithShape="0">
                    <a:srgbClr val="FFFF99"/>
                  </a:outerShdw>
                </a:effectLst>
              </a:rPr>
              <a:t>RESPONSIBLE WORK</a:t>
            </a:r>
            <a:endParaRPr lang="es-ES" sz="4400" b="1" spc="300" dirty="0">
              <a:ln/>
              <a:solidFill>
                <a:schemeClr val="accent2">
                  <a:lumMod val="60000"/>
                  <a:lumOff val="40000"/>
                </a:schemeClr>
              </a:solidFill>
              <a:effectLst>
                <a:outerShdw blurRad="50800" dist="12700" dir="5400000" algn="ctr" rotWithShape="0">
                  <a:srgbClr val="FFFF99"/>
                </a:outerShdw>
              </a:effectLst>
            </a:endParaRPr>
          </a:p>
        </p:txBody>
      </p:sp>
      <p:sp>
        <p:nvSpPr>
          <p:cNvPr id="5" name="CuadroTexto 4">
            <a:extLst>
              <a:ext uri="{FF2B5EF4-FFF2-40B4-BE49-F238E27FC236}">
                <a16:creationId xmlns="" xmlns:a16="http://schemas.microsoft.com/office/drawing/2014/main" id="{623755F5-45FD-453B-B35C-D80FB91194B9}"/>
              </a:ext>
            </a:extLst>
          </p:cNvPr>
          <p:cNvSpPr txBox="1"/>
          <p:nvPr/>
        </p:nvSpPr>
        <p:spPr>
          <a:xfrm>
            <a:off x="1856780" y="606623"/>
            <a:ext cx="6921460" cy="923330"/>
          </a:xfrm>
          <a:prstGeom prst="rect">
            <a:avLst/>
          </a:prstGeom>
          <a:noFill/>
        </p:spPr>
        <p:txBody>
          <a:bodyPr wrap="square">
            <a:spAutoFit/>
          </a:bodyPr>
          <a:lstStyle/>
          <a:p>
            <a:pPr algn="ctr"/>
            <a:r>
              <a:rPr lang="es-ES" b="1">
                <a:solidFill>
                  <a:srgbClr val="FFFF99"/>
                </a:solidFill>
                <a:effectLst>
                  <a:outerShdw blurRad="38100" dist="38100" dir="2700000" algn="tl">
                    <a:srgbClr val="000000">
                      <a:alpha val="43137"/>
                    </a:srgbClr>
                  </a:outerShdw>
                </a:effectLst>
                <a:latin typeface="Comic Sans MS" panose="030F0702030302020204" pitchFamily="66" charset="0"/>
              </a:rPr>
              <a:t>“</a:t>
            </a:r>
            <a:r>
              <a:rPr lang="en-US" b="1">
                <a:solidFill>
                  <a:srgbClr val="FFFF99"/>
                </a:solidFill>
                <a:effectLst>
                  <a:outerShdw blurRad="38100" dist="38100" dir="2700000" algn="tl">
                    <a:srgbClr val="000000">
                      <a:alpha val="43137"/>
                    </a:srgbClr>
                  </a:outerShdw>
                </a:effectLst>
                <a:latin typeface="Comic Sans MS" panose="030F0702030302020204" pitchFamily="66" charset="0"/>
              </a:rPr>
              <a:t>Nothing is better for a man than that he should eat and drink, and that his soul should enjoy good in his labor. This also, I saw, was from the hand of God.</a:t>
            </a:r>
            <a:r>
              <a:rPr lang="es-ES" b="1">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1600" b="1">
                <a:solidFill>
                  <a:srgbClr val="FFFF99"/>
                </a:solidFill>
                <a:effectLst>
                  <a:outerShdw blurRad="38100" dist="38100" dir="2700000" algn="tl">
                    <a:srgbClr val="000000">
                      <a:alpha val="43137"/>
                    </a:srgbClr>
                  </a:outerShdw>
                </a:effectLst>
                <a:latin typeface="Comic Sans MS" panose="030F0702030302020204" pitchFamily="66" charset="0"/>
              </a:rPr>
              <a:t>(Ecclesiastes 2:24</a:t>
            </a:r>
            <a:r>
              <a:rPr lang="es-ES" sz="1600" b="1" dirty="0">
                <a:solidFill>
                  <a:srgbClr val="FFFF99"/>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 xmlns:a16="http://schemas.microsoft.com/office/drawing/2014/main" id="{1377201F-FB74-40F0-9FCB-8753BF0DC563}"/>
              </a:ext>
            </a:extLst>
          </p:cNvPr>
          <p:cNvSpPr txBox="1"/>
          <p:nvPr/>
        </p:nvSpPr>
        <p:spPr>
          <a:xfrm>
            <a:off x="191589" y="1928275"/>
            <a:ext cx="4807131" cy="4632037"/>
          </a:xfrm>
          <a:prstGeom prst="rect">
            <a:avLst/>
          </a:prstGeom>
          <a:noFill/>
        </p:spPr>
        <p:txBody>
          <a:bodyPr wrap="square" rtlCol="0">
            <a:spAutoFit/>
          </a:bodyPr>
          <a:lstStyle/>
          <a:p>
            <a:pPr>
              <a:spcBef>
                <a:spcPts val="600"/>
              </a:spcBef>
            </a:pPr>
            <a:r>
              <a:rPr lang="en-US" sz="2000" b="1"/>
              <a:t>Christians are called to be good stewards in every aspect of life. Temperance is key.</a:t>
            </a:r>
            <a:endParaRPr lang="es-ES" sz="2000" b="1" dirty="0"/>
          </a:p>
          <a:p>
            <a:pPr>
              <a:spcBef>
                <a:spcPts val="600"/>
              </a:spcBef>
            </a:pPr>
            <a:r>
              <a:rPr lang="en-US" sz="2000" b="1"/>
              <a:t>No matter our current situation, work should always have the right priority in our lives.</a:t>
            </a:r>
            <a:endParaRPr lang="es-ES" sz="2000" b="1" dirty="0"/>
          </a:p>
          <a:p>
            <a:pPr>
              <a:spcBef>
                <a:spcPts val="600"/>
              </a:spcBef>
            </a:pPr>
            <a:r>
              <a:rPr lang="en-US" sz="2000" b="1"/>
              <a:t>There must be a healthy balance between work, family, spiritual life, and leisure. It’s important to remember that God must be present in all the aspects of our lives.</a:t>
            </a:r>
            <a:endParaRPr lang="es-ES" sz="2000" b="1" dirty="0"/>
          </a:p>
          <a:p>
            <a:pPr>
              <a:spcBef>
                <a:spcPts val="600"/>
              </a:spcBef>
            </a:pPr>
            <a:r>
              <a:rPr lang="en-US" sz="2000" b="1"/>
              <a:t>Therefore, work must not become an idol. It cannot be separated from our spiritual life either. Our relationship with God must not be interrupted by our work, our relatives, or leisure.</a:t>
            </a:r>
            <a:endParaRPr lang="es-ES" sz="2000" b="1" dirty="0"/>
          </a:p>
        </p:txBody>
      </p:sp>
      <p:graphicFrame>
        <p:nvGraphicFramePr>
          <p:cNvPr id="2" name="Diagrama 1">
            <a:extLst>
              <a:ext uri="{FF2B5EF4-FFF2-40B4-BE49-F238E27FC236}">
                <a16:creationId xmlns="" xmlns:a16="http://schemas.microsoft.com/office/drawing/2014/main" id="{C961BEEF-7314-4515-8640-18655ADC3A4F}"/>
              </a:ext>
            </a:extLst>
          </p:cNvPr>
          <p:cNvGraphicFramePr/>
          <p:nvPr>
            <p:extLst>
              <p:ext uri="{D42A27DB-BD31-4B8C-83A1-F6EECF244321}">
                <p14:modId xmlns:p14="http://schemas.microsoft.com/office/powerpoint/2010/main" val="3000987116"/>
              </p:ext>
            </p:extLst>
          </p:nvPr>
        </p:nvGraphicFramePr>
        <p:xfrm>
          <a:off x="5120640" y="1716537"/>
          <a:ext cx="3831771" cy="5023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o 7">
            <a:extLst>
              <a:ext uri="{FF2B5EF4-FFF2-40B4-BE49-F238E27FC236}">
                <a16:creationId xmlns="" xmlns:a16="http://schemas.microsoft.com/office/drawing/2014/main" id="{814DFFBE-ECC3-42C1-B5F0-76914BDD0326}"/>
              </a:ext>
            </a:extLst>
          </p:cNvPr>
          <p:cNvGrpSpPr/>
          <p:nvPr/>
        </p:nvGrpSpPr>
        <p:grpSpPr>
          <a:xfrm>
            <a:off x="153951" y="125543"/>
            <a:ext cx="1325104" cy="1493797"/>
            <a:chOff x="190187" y="501334"/>
            <a:chExt cx="1325104" cy="1493797"/>
          </a:xfrm>
          <a:scene3d>
            <a:camera prst="orthographicFront">
              <a:rot lat="0" lon="0" rev="0"/>
            </a:camera>
            <a:lightRig rig="soft" dir="t">
              <a:rot lat="0" lon="0" rev="0"/>
            </a:lightRig>
          </a:scene3d>
        </p:grpSpPr>
        <p:pic>
          <p:nvPicPr>
            <p:cNvPr id="4" name="Imagen 3">
              <a:extLst>
                <a:ext uri="{FF2B5EF4-FFF2-40B4-BE49-F238E27FC236}">
                  <a16:creationId xmlns="" xmlns:a16="http://schemas.microsoft.com/office/drawing/2014/main" id="{D6AE4A73-CB04-4ACF-BADF-9BFD36CAD4E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1589" y="501334"/>
              <a:ext cx="1323702" cy="769442"/>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pic>
        <p:pic>
          <p:nvPicPr>
            <p:cNvPr id="7" name="Imagen 6">
              <a:extLst>
                <a:ext uri="{FF2B5EF4-FFF2-40B4-BE49-F238E27FC236}">
                  <a16:creationId xmlns="" xmlns:a16="http://schemas.microsoft.com/office/drawing/2014/main" id="{A38F5854-92C4-4476-88A6-749E2762AEF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90187" y="1225689"/>
              <a:ext cx="1323702" cy="769442"/>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pic>
      </p:grpSp>
    </p:spTree>
    <p:extLst>
      <p:ext uri="{BB962C8B-B14F-4D97-AF65-F5344CB8AC3E}">
        <p14:creationId xmlns:p14="http://schemas.microsoft.com/office/powerpoint/2010/main" val="19399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9" fill="hold" grpId="0" nodeType="clickEffect">
                                  <p:stCondLst>
                                    <p:cond delay="0"/>
                                  </p:stCondLst>
                                  <p:childTnLst>
                                    <p:set>
                                      <p:cBhvr>
                                        <p:cTn id="41" dur="1" fill="hold">
                                          <p:stCondLst>
                                            <p:cond delay="0"/>
                                          </p:stCondLst>
                                        </p:cTn>
                                        <p:tgtEl>
                                          <p:spTgt spid="2">
                                            <p:graphicEl>
                                              <a:dgm id="{96F40FFA-04DA-4BC3-ABAA-DB5087C3D2D4}"/>
                                            </p:graphicEl>
                                          </p:spTgt>
                                        </p:tgtEl>
                                        <p:attrNameLst>
                                          <p:attrName>style.visibility</p:attrName>
                                        </p:attrNameLst>
                                      </p:cBhvr>
                                      <p:to>
                                        <p:strVal val="visible"/>
                                      </p:to>
                                    </p:set>
                                    <p:animEffect transition="in" filter="strips(upLeft)">
                                      <p:cBhvr>
                                        <p:cTn id="42" dur="500"/>
                                        <p:tgtEl>
                                          <p:spTgt spid="2">
                                            <p:graphicEl>
                                              <a:dgm id="{96F40FFA-04DA-4BC3-ABAA-DB5087C3D2D4}"/>
                                            </p:graphicEl>
                                          </p:spTgt>
                                        </p:tgtEl>
                                      </p:cBhvr>
                                    </p:animEffect>
                                  </p:childTnLst>
                                </p:cTn>
                              </p:par>
                            </p:childTnLst>
                          </p:cTn>
                        </p:par>
                        <p:par>
                          <p:cTn id="43" fill="hold">
                            <p:stCondLst>
                              <p:cond delay="500"/>
                            </p:stCondLst>
                            <p:childTnLst>
                              <p:par>
                                <p:cTn id="44" presetID="18" presetClass="entr" presetSubtype="3" fill="hold" grpId="0" nodeType="afterEffect">
                                  <p:stCondLst>
                                    <p:cond delay="0"/>
                                  </p:stCondLst>
                                  <p:childTnLst>
                                    <p:set>
                                      <p:cBhvr>
                                        <p:cTn id="45" dur="1" fill="hold">
                                          <p:stCondLst>
                                            <p:cond delay="0"/>
                                          </p:stCondLst>
                                        </p:cTn>
                                        <p:tgtEl>
                                          <p:spTgt spid="2">
                                            <p:graphicEl>
                                              <a:dgm id="{EBC380A3-8759-43E3-A348-C5E470438FAC}"/>
                                            </p:graphicEl>
                                          </p:spTgt>
                                        </p:tgtEl>
                                        <p:attrNameLst>
                                          <p:attrName>style.visibility</p:attrName>
                                        </p:attrNameLst>
                                      </p:cBhvr>
                                      <p:to>
                                        <p:strVal val="visible"/>
                                      </p:to>
                                    </p:set>
                                    <p:animEffect transition="in" filter="strips(upRight)">
                                      <p:cBhvr>
                                        <p:cTn id="46" dur="500"/>
                                        <p:tgtEl>
                                          <p:spTgt spid="2">
                                            <p:graphicEl>
                                              <a:dgm id="{EBC380A3-8759-43E3-A348-C5E470438FAC}"/>
                                            </p:graphicEl>
                                          </p:spTgt>
                                        </p:tgtEl>
                                      </p:cBhvr>
                                    </p:animEffect>
                                  </p:childTnLst>
                                </p:cTn>
                              </p:par>
                            </p:childTnLst>
                          </p:cTn>
                        </p:par>
                        <p:par>
                          <p:cTn id="47" fill="hold">
                            <p:stCondLst>
                              <p:cond delay="1000"/>
                            </p:stCondLst>
                            <p:childTnLst>
                              <p:par>
                                <p:cTn id="48" presetID="18" presetClass="entr" presetSubtype="12" fill="hold" grpId="0" nodeType="afterEffect">
                                  <p:stCondLst>
                                    <p:cond delay="0"/>
                                  </p:stCondLst>
                                  <p:childTnLst>
                                    <p:set>
                                      <p:cBhvr>
                                        <p:cTn id="49" dur="1" fill="hold">
                                          <p:stCondLst>
                                            <p:cond delay="0"/>
                                          </p:stCondLst>
                                        </p:cTn>
                                        <p:tgtEl>
                                          <p:spTgt spid="2">
                                            <p:graphicEl>
                                              <a:dgm id="{397A6554-6EAB-4384-A557-15F0AE04AAB9}"/>
                                            </p:graphicEl>
                                          </p:spTgt>
                                        </p:tgtEl>
                                        <p:attrNameLst>
                                          <p:attrName>style.visibility</p:attrName>
                                        </p:attrNameLst>
                                      </p:cBhvr>
                                      <p:to>
                                        <p:strVal val="visible"/>
                                      </p:to>
                                    </p:set>
                                    <p:animEffect transition="in" filter="strips(downLeft)">
                                      <p:cBhvr>
                                        <p:cTn id="50" dur="500"/>
                                        <p:tgtEl>
                                          <p:spTgt spid="2">
                                            <p:graphicEl>
                                              <a:dgm id="{397A6554-6EAB-4384-A557-15F0AE04AAB9}"/>
                                            </p:graphicEl>
                                          </p:spTgt>
                                        </p:tgtEl>
                                      </p:cBhvr>
                                    </p:animEffect>
                                  </p:childTnLst>
                                </p:cTn>
                              </p:par>
                            </p:childTnLst>
                          </p:cTn>
                        </p:par>
                        <p:par>
                          <p:cTn id="51" fill="hold">
                            <p:stCondLst>
                              <p:cond delay="1500"/>
                            </p:stCondLst>
                            <p:childTnLst>
                              <p:par>
                                <p:cTn id="52" presetID="18" presetClass="entr" presetSubtype="6" fill="hold" grpId="0" nodeType="afterEffect">
                                  <p:stCondLst>
                                    <p:cond delay="0"/>
                                  </p:stCondLst>
                                  <p:childTnLst>
                                    <p:set>
                                      <p:cBhvr>
                                        <p:cTn id="53" dur="1" fill="hold">
                                          <p:stCondLst>
                                            <p:cond delay="0"/>
                                          </p:stCondLst>
                                        </p:cTn>
                                        <p:tgtEl>
                                          <p:spTgt spid="2">
                                            <p:graphicEl>
                                              <a:dgm id="{39D21E82-6500-4A1E-8F0C-FDDA43C2C8C7}"/>
                                            </p:graphicEl>
                                          </p:spTgt>
                                        </p:tgtEl>
                                        <p:attrNameLst>
                                          <p:attrName>style.visibility</p:attrName>
                                        </p:attrNameLst>
                                      </p:cBhvr>
                                      <p:to>
                                        <p:strVal val="visible"/>
                                      </p:to>
                                    </p:set>
                                    <p:animEffect transition="in" filter="strips(downRight)">
                                      <p:cBhvr>
                                        <p:cTn id="54" dur="500"/>
                                        <p:tgtEl>
                                          <p:spTgt spid="2">
                                            <p:graphicEl>
                                              <a:dgm id="{39D21E82-6500-4A1E-8F0C-FDDA43C2C8C7}"/>
                                            </p:graphicEl>
                                          </p:spTgt>
                                        </p:tgtEl>
                                      </p:cBhvr>
                                    </p:animEffect>
                                  </p:childTnLst>
                                </p:cTn>
                              </p:par>
                            </p:childTnLst>
                          </p:cTn>
                        </p:par>
                        <p:par>
                          <p:cTn id="55" fill="hold">
                            <p:stCondLst>
                              <p:cond delay="2000"/>
                            </p:stCondLst>
                            <p:childTnLst>
                              <p:par>
                                <p:cTn id="56" presetID="55" presetClass="entr" presetSubtype="0" fill="hold" grpId="1" nodeType="afterEffect">
                                  <p:stCondLst>
                                    <p:cond delay="0"/>
                                  </p:stCondLst>
                                  <p:childTnLst>
                                    <p:set>
                                      <p:cBhvr>
                                        <p:cTn id="57" dur="1" fill="hold">
                                          <p:stCondLst>
                                            <p:cond delay="0"/>
                                          </p:stCondLst>
                                        </p:cTn>
                                        <p:tgtEl>
                                          <p:spTgt spid="2">
                                            <p:graphicEl>
                                              <a:dgm id="{47174C55-DE0A-4BAA-806F-388A9D004A64}"/>
                                            </p:graphicEl>
                                          </p:spTgt>
                                        </p:tgtEl>
                                        <p:attrNameLst>
                                          <p:attrName>style.visibility</p:attrName>
                                        </p:attrNameLst>
                                      </p:cBhvr>
                                      <p:to>
                                        <p:strVal val="visible"/>
                                      </p:to>
                                    </p:set>
                                    <p:anim calcmode="lin" valueType="num">
                                      <p:cBhvr>
                                        <p:cTn id="58" dur="1000" fill="hold"/>
                                        <p:tgtEl>
                                          <p:spTgt spid="2">
                                            <p:graphicEl>
                                              <a:dgm id="{47174C55-DE0A-4BAA-806F-388A9D004A64}"/>
                                            </p:graphicEl>
                                          </p:spTgt>
                                        </p:tgtEl>
                                        <p:attrNameLst>
                                          <p:attrName>ppt_w</p:attrName>
                                        </p:attrNameLst>
                                      </p:cBhvr>
                                      <p:tavLst>
                                        <p:tav tm="0">
                                          <p:val>
                                            <p:strVal val="#ppt_w*0.70"/>
                                          </p:val>
                                        </p:tav>
                                        <p:tav tm="100000">
                                          <p:val>
                                            <p:strVal val="#ppt_w"/>
                                          </p:val>
                                        </p:tav>
                                      </p:tavLst>
                                    </p:anim>
                                    <p:anim calcmode="lin" valueType="num">
                                      <p:cBhvr>
                                        <p:cTn id="59" dur="1000" fill="hold"/>
                                        <p:tgtEl>
                                          <p:spTgt spid="2">
                                            <p:graphicEl>
                                              <a:dgm id="{47174C55-DE0A-4BAA-806F-388A9D004A64}"/>
                                            </p:graphicEl>
                                          </p:spTgt>
                                        </p:tgtEl>
                                        <p:attrNameLst>
                                          <p:attrName>ppt_h</p:attrName>
                                        </p:attrNameLst>
                                      </p:cBhvr>
                                      <p:tavLst>
                                        <p:tav tm="0">
                                          <p:val>
                                            <p:strVal val="#ppt_h"/>
                                          </p:val>
                                        </p:tav>
                                        <p:tav tm="100000">
                                          <p:val>
                                            <p:strVal val="#ppt_h"/>
                                          </p:val>
                                        </p:tav>
                                      </p:tavLst>
                                    </p:anim>
                                    <p:animEffect transition="in" filter="fade">
                                      <p:cBhvr>
                                        <p:cTn id="60" dur="1000"/>
                                        <p:tgtEl>
                                          <p:spTgt spid="2">
                                            <p:graphicEl>
                                              <a:dgm id="{47174C55-DE0A-4BAA-806F-388A9D004A64}"/>
                                            </p:graphicEl>
                                          </p:spTgt>
                                        </p:tgtEl>
                                      </p:cBhvr>
                                    </p:animEffect>
                                  </p:childTnLst>
                                </p:cTn>
                              </p:par>
                            </p:childTnLst>
                          </p:cTn>
                        </p:par>
                        <p:par>
                          <p:cTn id="61" fill="hold">
                            <p:stCondLst>
                              <p:cond delay="3000"/>
                            </p:stCondLst>
                            <p:childTnLst>
                              <p:par>
                                <p:cTn id="62" presetID="22" presetClass="entr" presetSubtype="8" fill="hold" grpId="0" nodeType="after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Effect transition="in" filter="wipe(left)">
                                      <p:cBhvr>
                                        <p:cTn id="64" dur="500"/>
                                        <p:tgtEl>
                                          <p:spTgt spid="6">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animEffect transition="in" filter="wipe(left)">
                                      <p:cBhvr>
                                        <p:cTn id="6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Graphic spid="2" grpId="0" uiExpand="1">
        <p:bldSub>
          <a:bldDgm bld="one"/>
        </p:bldSub>
      </p:bldGraphic>
      <p:bldGraphic spid="2" grpId="1"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249DABEF-E4F9-42E8-A65B-22B9F17D3FBD}"/>
              </a:ext>
            </a:extLst>
          </p:cNvPr>
          <p:cNvSpPr txBox="1"/>
          <p:nvPr/>
        </p:nvSpPr>
        <p:spPr>
          <a:xfrm>
            <a:off x="2182487" y="1098358"/>
            <a:ext cx="6986452" cy="5001369"/>
          </a:xfrm>
          <a:prstGeom prst="rect">
            <a:avLst/>
          </a:prstGeom>
          <a:noFill/>
        </p:spPr>
        <p:txBody>
          <a:bodyPr wrap="square">
            <a:spAutoFit/>
          </a:bodyPr>
          <a:lstStyle/>
          <a:p>
            <a:pPr>
              <a:spcBef>
                <a:spcPts val="600"/>
              </a:spcBef>
            </a:pPr>
            <a:r>
              <a:rPr lang="es-ES" sz="2900">
                <a:latin typeface="Cooper Black" panose="0208090404030B020404" pitchFamily="18" charset="0"/>
              </a:rPr>
              <a:t>“</a:t>
            </a:r>
            <a:r>
              <a:rPr lang="en-US" sz="2900">
                <a:latin typeface="Cooper Black" panose="0208090404030B020404" pitchFamily="18" charset="0"/>
              </a:rPr>
              <a:t>Whatever the line of work in which we engage, the word of God teaches us to be ‘not slothful in business; fervent in spirit; serving the Lord.’ ‘Whatsoever thy hand findeth to do, do it with thy might,’ ‘knowing that of the Lord ye shall receive the reward of the inheritance; for ye serve the Lord Christ.’ Romans 12:11; </a:t>
            </a:r>
            <a:br>
              <a:rPr lang="en-US" sz="2900">
                <a:latin typeface="Cooper Black" panose="0208090404030B020404" pitchFamily="18" charset="0"/>
              </a:rPr>
            </a:br>
            <a:r>
              <a:rPr lang="en-US" sz="2900">
                <a:latin typeface="Cooper Black" panose="0208090404030B020404" pitchFamily="18" charset="0"/>
              </a:rPr>
              <a:t>Ecclesiastes 9:10; Colossians 3:24.</a:t>
            </a:r>
            <a:r>
              <a:rPr lang="es-ES" sz="2900">
                <a:latin typeface="Cooper Black" panose="0208090404030B020404" pitchFamily="18" charset="0"/>
              </a:rPr>
              <a:t>”</a:t>
            </a:r>
            <a:endParaRPr lang="es-ES" sz="2900" dirty="0">
              <a:latin typeface="Cooper Black" panose="0208090404030B020404" pitchFamily="18" charset="0"/>
            </a:endParaRPr>
          </a:p>
        </p:txBody>
      </p:sp>
      <p:sp>
        <p:nvSpPr>
          <p:cNvPr id="4" name="CuadroTexto 3">
            <a:extLst>
              <a:ext uri="{FF2B5EF4-FFF2-40B4-BE49-F238E27FC236}">
                <a16:creationId xmlns="" xmlns:a16="http://schemas.microsoft.com/office/drawing/2014/main" id="{0446BBBB-4CB9-47C8-A128-B0055A044146}"/>
              </a:ext>
            </a:extLst>
          </p:cNvPr>
          <p:cNvSpPr txBox="1"/>
          <p:nvPr/>
        </p:nvSpPr>
        <p:spPr>
          <a:xfrm>
            <a:off x="4447309" y="573607"/>
            <a:ext cx="4545796" cy="369332"/>
          </a:xfrm>
          <a:prstGeom prst="rect">
            <a:avLst/>
          </a:prstGeom>
          <a:noFill/>
        </p:spPr>
        <p:txBody>
          <a:bodyPr wrap="none" rtlCol="0">
            <a:spAutoFit/>
          </a:bodyPr>
          <a:lstStyle/>
          <a:p>
            <a:pPr algn="r"/>
            <a:r>
              <a:rPr lang="fr-FR" b="1"/>
              <a:t>E.G.W. (Christ’s Object Lessons, cp. 25, p. 346)</a:t>
            </a:r>
            <a:endParaRPr lang="es-ES" b="1" dirty="0"/>
          </a:p>
        </p:txBody>
      </p:sp>
    </p:spTree>
    <p:extLst>
      <p:ext uri="{BB962C8B-B14F-4D97-AF65-F5344CB8AC3E}">
        <p14:creationId xmlns:p14="http://schemas.microsoft.com/office/powerpoint/2010/main" val="168715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58471B2C-7AC7-4DB4-B405-6EB79F6AFD9F}"/>
              </a:ext>
            </a:extLst>
          </p:cNvPr>
          <p:cNvSpPr txBox="1"/>
          <p:nvPr/>
        </p:nvSpPr>
        <p:spPr>
          <a:xfrm>
            <a:off x="1677585" y="3737891"/>
            <a:ext cx="3962403" cy="2831544"/>
          </a:xfrm>
          <a:prstGeom prst="rect">
            <a:avLst/>
          </a:prstGeom>
          <a:noFill/>
        </p:spPr>
        <p:txBody>
          <a:bodyPr wrap="square" rtlCol="0">
            <a:spAutoFit/>
          </a:bodyPr>
          <a:lstStyle/>
          <a:p>
            <a:pPr>
              <a:spcBef>
                <a:spcPts val="600"/>
              </a:spcBef>
            </a:pPr>
            <a:r>
              <a:rPr lang="es-ES" sz="2400" b="1">
                <a:solidFill>
                  <a:srgbClr val="080C7C"/>
                </a:solidFill>
              </a:rPr>
              <a:t>Work:</a:t>
            </a:r>
            <a:endParaRPr lang="es-ES" sz="2400" b="1" dirty="0">
              <a:solidFill>
                <a:srgbClr val="080C7C"/>
              </a:solidFill>
            </a:endParaRPr>
          </a:p>
          <a:p>
            <a:pPr>
              <a:spcBef>
                <a:spcPts val="600"/>
              </a:spcBef>
            </a:pPr>
            <a:r>
              <a:rPr lang="es-ES" sz="2000" b="1"/>
              <a:t>	What is it?</a:t>
            </a:r>
            <a:endParaRPr lang="es-ES" sz="2000" b="1" dirty="0"/>
          </a:p>
          <a:p>
            <a:pPr>
              <a:spcBef>
                <a:spcPts val="600"/>
              </a:spcBef>
            </a:pPr>
            <a:r>
              <a:rPr lang="es-ES" sz="2000" b="1"/>
              <a:t>	How to do it?</a:t>
            </a:r>
            <a:endParaRPr lang="es-ES" sz="2000" b="1" dirty="0"/>
          </a:p>
          <a:p>
            <a:pPr>
              <a:spcBef>
                <a:spcPts val="600"/>
              </a:spcBef>
            </a:pPr>
            <a:r>
              <a:rPr lang="es-ES" sz="2400" b="1">
                <a:solidFill>
                  <a:srgbClr val="7B0537"/>
                </a:solidFill>
              </a:rPr>
              <a:t>Christians and work:</a:t>
            </a:r>
            <a:endParaRPr lang="es-ES" sz="2400" b="1" dirty="0">
              <a:solidFill>
                <a:srgbClr val="7B0537"/>
              </a:solidFill>
            </a:endParaRPr>
          </a:p>
          <a:p>
            <a:pPr>
              <a:spcBef>
                <a:spcPts val="600"/>
              </a:spcBef>
            </a:pPr>
            <a:r>
              <a:rPr lang="es-ES" sz="2000" b="1"/>
              <a:t>	Seeking excellence</a:t>
            </a:r>
            <a:endParaRPr lang="es-ES" sz="2000" b="1" dirty="0"/>
          </a:p>
          <a:p>
            <a:pPr>
              <a:spcBef>
                <a:spcPts val="600"/>
              </a:spcBef>
            </a:pPr>
            <a:r>
              <a:rPr lang="es-ES" sz="2000" b="1"/>
              <a:t>	Work and faith</a:t>
            </a:r>
            <a:endParaRPr lang="es-ES" sz="2000" b="1" dirty="0"/>
          </a:p>
          <a:p>
            <a:pPr>
              <a:spcBef>
                <a:spcPts val="600"/>
              </a:spcBef>
            </a:pPr>
            <a:r>
              <a:rPr lang="es-ES" sz="2000" b="1"/>
              <a:t>	Responsible work</a:t>
            </a:r>
            <a:endParaRPr lang="es-ES" sz="2000" b="1" dirty="0"/>
          </a:p>
        </p:txBody>
      </p:sp>
      <p:sp>
        <p:nvSpPr>
          <p:cNvPr id="3" name="CuadroTexto 2">
            <a:extLst>
              <a:ext uri="{FF2B5EF4-FFF2-40B4-BE49-F238E27FC236}">
                <a16:creationId xmlns="" xmlns:a16="http://schemas.microsoft.com/office/drawing/2014/main" id="{0E93D429-9E18-4CF9-9E3E-DA7B5A0BDA66}"/>
              </a:ext>
            </a:extLst>
          </p:cNvPr>
          <p:cNvSpPr txBox="1"/>
          <p:nvPr/>
        </p:nvSpPr>
        <p:spPr>
          <a:xfrm>
            <a:off x="3682537" y="194359"/>
            <a:ext cx="5403273" cy="1400383"/>
          </a:xfrm>
          <a:prstGeom prst="rect">
            <a:avLst/>
          </a:prstGeom>
          <a:noFill/>
        </p:spPr>
        <p:txBody>
          <a:bodyPr wrap="square" rtlCol="0">
            <a:spAutoFit/>
          </a:bodyPr>
          <a:lstStyle/>
          <a:p>
            <a:pPr>
              <a:spcBef>
                <a:spcPts val="600"/>
              </a:spcBef>
            </a:pPr>
            <a:r>
              <a:rPr lang="en-US" sz="2000" b="1"/>
              <a:t>Work may be seen as a curse, a consequence of sin (Genesis 3:19).</a:t>
            </a:r>
            <a:endParaRPr lang="es-ES" sz="2000" b="1" dirty="0"/>
          </a:p>
          <a:p>
            <a:pPr>
              <a:spcBef>
                <a:spcPts val="600"/>
              </a:spcBef>
            </a:pPr>
            <a:r>
              <a:rPr lang="en-US" sz="2000" b="1"/>
              <a:t>However, according to Genesis 2:15, work is not a curse. It already existed prior to sin.</a:t>
            </a:r>
            <a:endParaRPr lang="es-ES" sz="2000" b="1" dirty="0"/>
          </a:p>
        </p:txBody>
      </p:sp>
      <p:sp>
        <p:nvSpPr>
          <p:cNvPr id="5" name="CuadroTexto 4">
            <a:extLst>
              <a:ext uri="{FF2B5EF4-FFF2-40B4-BE49-F238E27FC236}">
                <a16:creationId xmlns="" xmlns:a16="http://schemas.microsoft.com/office/drawing/2014/main" id="{97B4006E-3FE2-451E-ABD4-0F6AFFBE651E}"/>
              </a:ext>
            </a:extLst>
          </p:cNvPr>
          <p:cNvSpPr txBox="1"/>
          <p:nvPr/>
        </p:nvSpPr>
        <p:spPr>
          <a:xfrm>
            <a:off x="43539" y="2162791"/>
            <a:ext cx="5599611" cy="1323439"/>
          </a:xfrm>
          <a:prstGeom prst="rect">
            <a:avLst/>
          </a:prstGeom>
          <a:solidFill>
            <a:srgbClr val="BFADB0"/>
          </a:solidFill>
          <a:effectLst>
            <a:softEdge rad="50800"/>
          </a:effectLst>
        </p:spPr>
        <p:txBody>
          <a:bodyPr wrap="square">
            <a:spAutoFit/>
          </a:bodyPr>
          <a:lstStyle/>
          <a:p>
            <a:pPr>
              <a:spcBef>
                <a:spcPts val="600"/>
              </a:spcBef>
            </a:pPr>
            <a:r>
              <a:rPr lang="en-US" sz="2000" b="1"/>
              <a:t>So, when we work, we should work for the Lord’s glory and honor, we should exercise and reinforce the skills He has given us, and we should do all our work with a willing spirit and passionate heart.</a:t>
            </a:r>
            <a:endParaRPr lang="es-ES" sz="2000" b="1" dirty="0"/>
          </a:p>
        </p:txBody>
      </p:sp>
      <p:pic>
        <p:nvPicPr>
          <p:cNvPr id="8" name="Imagen 7">
            <a:extLst>
              <a:ext uri="{FF2B5EF4-FFF2-40B4-BE49-F238E27FC236}">
                <a16:creationId xmlns="" xmlns:a16="http://schemas.microsoft.com/office/drawing/2014/main" id="{1FFBBBDE-B3C7-4287-9BA7-BC0FE9C9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39" y="69669"/>
            <a:ext cx="1654629" cy="1652791"/>
          </a:xfrm>
          <a:prstGeom prst="rect">
            <a:avLst/>
          </a:prstGeom>
          <a:ln w="19050" cap="sq">
            <a:solidFill>
              <a:srgbClr val="000000"/>
            </a:solidFill>
            <a:prstDash val="solid"/>
            <a:miter lim="800000"/>
          </a:ln>
          <a:effectLst/>
        </p:spPr>
      </p:pic>
      <p:pic>
        <p:nvPicPr>
          <p:cNvPr id="10" name="Imagen 9">
            <a:extLst>
              <a:ext uri="{FF2B5EF4-FFF2-40B4-BE49-F238E27FC236}">
                <a16:creationId xmlns="" xmlns:a16="http://schemas.microsoft.com/office/drawing/2014/main" id="{7C9DBB13-5B22-4983-9011-7DDB16C19F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167" y="69669"/>
            <a:ext cx="1860315" cy="1652790"/>
          </a:xfrm>
          <a:prstGeom prst="rect">
            <a:avLst/>
          </a:prstGeom>
          <a:ln w="19050" cap="sq">
            <a:solidFill>
              <a:srgbClr val="000000"/>
            </a:solidFill>
            <a:prstDash val="solid"/>
            <a:miter lim="800000"/>
          </a:ln>
          <a:effectLst/>
        </p:spPr>
      </p:pic>
      <p:pic>
        <p:nvPicPr>
          <p:cNvPr id="11" name="Imagen 10">
            <a:extLst>
              <a:ext uri="{FF2B5EF4-FFF2-40B4-BE49-F238E27FC236}">
                <a16:creationId xmlns="" xmlns:a16="http://schemas.microsoft.com/office/drawing/2014/main" id="{61999603-E184-4609-AACD-511E43AF36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3851" y="4637134"/>
            <a:ext cx="349138" cy="300882"/>
          </a:xfrm>
          <a:prstGeom prst="rect">
            <a:avLst/>
          </a:prstGeom>
        </p:spPr>
      </p:pic>
      <p:pic>
        <p:nvPicPr>
          <p:cNvPr id="12" name="Imagen 11">
            <a:extLst>
              <a:ext uri="{FF2B5EF4-FFF2-40B4-BE49-F238E27FC236}">
                <a16:creationId xmlns="" xmlns:a16="http://schemas.microsoft.com/office/drawing/2014/main" id="{32394149-B367-44F3-9305-079972D3FC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73931" y="5821156"/>
            <a:ext cx="349138" cy="300882"/>
          </a:xfrm>
          <a:prstGeom prst="rect">
            <a:avLst/>
          </a:prstGeom>
        </p:spPr>
      </p:pic>
      <p:pic>
        <p:nvPicPr>
          <p:cNvPr id="16" name="Imagen 15">
            <a:extLst>
              <a:ext uri="{FF2B5EF4-FFF2-40B4-BE49-F238E27FC236}">
                <a16:creationId xmlns="" xmlns:a16="http://schemas.microsoft.com/office/drawing/2014/main" id="{EC828A46-9021-409B-835A-A3D40C3D10E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73851" y="4250471"/>
            <a:ext cx="348953" cy="300882"/>
          </a:xfrm>
          <a:prstGeom prst="rect">
            <a:avLst/>
          </a:prstGeom>
        </p:spPr>
      </p:pic>
      <p:pic>
        <p:nvPicPr>
          <p:cNvPr id="17" name="Imagen 16">
            <a:extLst>
              <a:ext uri="{FF2B5EF4-FFF2-40B4-BE49-F238E27FC236}">
                <a16:creationId xmlns="" xmlns:a16="http://schemas.microsoft.com/office/drawing/2014/main" id="{1A5CD89F-A26B-4457-935C-12EA3BAA7BE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73944" y="6200306"/>
            <a:ext cx="349113" cy="300882"/>
          </a:xfrm>
          <a:prstGeom prst="rect">
            <a:avLst/>
          </a:prstGeom>
        </p:spPr>
      </p:pic>
      <p:pic>
        <p:nvPicPr>
          <p:cNvPr id="25" name="Imagen 24">
            <a:extLst>
              <a:ext uri="{FF2B5EF4-FFF2-40B4-BE49-F238E27FC236}">
                <a16:creationId xmlns="" xmlns:a16="http://schemas.microsoft.com/office/drawing/2014/main" id="{0869E4F2-EED2-42E2-AC87-F6CE2CFE7C4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73851" y="5442007"/>
            <a:ext cx="349298" cy="300882"/>
          </a:xfrm>
          <a:prstGeom prst="rect">
            <a:avLst/>
          </a:prstGeom>
        </p:spPr>
      </p:pic>
      <p:pic>
        <p:nvPicPr>
          <p:cNvPr id="35" name="Imagen 34">
            <a:extLst>
              <a:ext uri="{FF2B5EF4-FFF2-40B4-BE49-F238E27FC236}">
                <a16:creationId xmlns="" xmlns:a16="http://schemas.microsoft.com/office/drawing/2014/main" id="{E2E21EEA-D03C-4152-9F69-35B76418BE5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08345" y="3854082"/>
            <a:ext cx="783769" cy="460787"/>
          </a:xfrm>
          <a:prstGeom prst="rect">
            <a:avLst/>
          </a:prstGeom>
        </p:spPr>
      </p:pic>
      <p:pic>
        <p:nvPicPr>
          <p:cNvPr id="38" name="Imagen 37">
            <a:extLst>
              <a:ext uri="{FF2B5EF4-FFF2-40B4-BE49-F238E27FC236}">
                <a16:creationId xmlns="" xmlns:a16="http://schemas.microsoft.com/office/drawing/2014/main" id="{D00C5EBD-F832-4F11-8B2F-335AB519B2E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08345" y="5044764"/>
            <a:ext cx="783769" cy="460787"/>
          </a:xfrm>
          <a:prstGeom prst="rect">
            <a:avLst/>
          </a:prstGeom>
        </p:spPr>
      </p:pic>
    </p:spTree>
    <p:extLst>
      <p:ext uri="{BB962C8B-B14F-4D97-AF65-F5344CB8AC3E}">
        <p14:creationId xmlns:p14="http://schemas.microsoft.com/office/powerpoint/2010/main" val="225765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290">
                                          <p:stCondLst>
                                            <p:cond delay="0"/>
                                          </p:stCondLst>
                                        </p:cTn>
                                        <p:tgtEl>
                                          <p:spTgt spid="35"/>
                                        </p:tgtEl>
                                      </p:cBhvr>
                                    </p:animEffect>
                                    <p:anim calcmode="lin" valueType="num">
                                      <p:cBhvr>
                                        <p:cTn id="30" dur="911"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31" dur="332"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32" dur="332" tmFilter="0, 0; 0.125,0.2665; 0.25,0.4; 0.375,0.465; 0.5,0.5;  0.625,0.535; 0.75,0.6; 0.875,0.7335; 1,1">
                                          <p:stCondLst>
                                            <p:cond delay="332"/>
                                          </p:stCondLst>
                                        </p:cTn>
                                        <p:tgtEl>
                                          <p:spTgt spid="35"/>
                                        </p:tgtEl>
                                        <p:attrNameLst>
                                          <p:attrName>ppt_y</p:attrName>
                                        </p:attrNameLst>
                                      </p:cBhvr>
                                      <p:tavLst>
                                        <p:tav tm="0" fmla="#ppt_y-sin(pi*$)/9">
                                          <p:val>
                                            <p:fltVal val="0"/>
                                          </p:val>
                                        </p:tav>
                                        <p:tav tm="100000">
                                          <p:val>
                                            <p:fltVal val="1"/>
                                          </p:val>
                                        </p:tav>
                                      </p:tavLst>
                                    </p:anim>
                                    <p:anim calcmode="lin" valueType="num">
                                      <p:cBhvr>
                                        <p:cTn id="33" dur="166" tmFilter="0, 0; 0.125,0.2665; 0.25,0.4; 0.375,0.465; 0.5,0.5;  0.625,0.535; 0.75,0.6; 0.875,0.7335; 1,1">
                                          <p:stCondLst>
                                            <p:cond delay="662"/>
                                          </p:stCondLst>
                                        </p:cTn>
                                        <p:tgtEl>
                                          <p:spTgt spid="35"/>
                                        </p:tgtEl>
                                        <p:attrNameLst>
                                          <p:attrName>ppt_y</p:attrName>
                                        </p:attrNameLst>
                                      </p:cBhvr>
                                      <p:tavLst>
                                        <p:tav tm="0" fmla="#ppt_y-sin(pi*$)/27">
                                          <p:val>
                                            <p:fltVal val="0"/>
                                          </p:val>
                                        </p:tav>
                                        <p:tav tm="100000">
                                          <p:val>
                                            <p:fltVal val="1"/>
                                          </p:val>
                                        </p:tav>
                                      </p:tavLst>
                                    </p:anim>
                                    <p:anim calcmode="lin" valueType="num">
                                      <p:cBhvr>
                                        <p:cTn id="34" dur="82" tmFilter="0, 0; 0.125,0.2665; 0.25,0.4; 0.375,0.465; 0.5,0.5;  0.625,0.535; 0.75,0.6; 0.875,0.7335; 1,1">
                                          <p:stCondLst>
                                            <p:cond delay="828"/>
                                          </p:stCondLst>
                                        </p:cTn>
                                        <p:tgtEl>
                                          <p:spTgt spid="35"/>
                                        </p:tgtEl>
                                        <p:attrNameLst>
                                          <p:attrName>ppt_y</p:attrName>
                                        </p:attrNameLst>
                                      </p:cBhvr>
                                      <p:tavLst>
                                        <p:tav tm="0" fmla="#ppt_y-sin(pi*$)/81">
                                          <p:val>
                                            <p:fltVal val="0"/>
                                          </p:val>
                                        </p:tav>
                                        <p:tav tm="100000">
                                          <p:val>
                                            <p:fltVal val="1"/>
                                          </p:val>
                                        </p:tav>
                                      </p:tavLst>
                                    </p:anim>
                                    <p:animScale>
                                      <p:cBhvr>
                                        <p:cTn id="35" dur="13">
                                          <p:stCondLst>
                                            <p:cond delay="325"/>
                                          </p:stCondLst>
                                        </p:cTn>
                                        <p:tgtEl>
                                          <p:spTgt spid="35"/>
                                        </p:tgtEl>
                                      </p:cBhvr>
                                      <p:to x="100000" y="60000"/>
                                    </p:animScale>
                                    <p:animScale>
                                      <p:cBhvr>
                                        <p:cTn id="36" dur="83" decel="50000">
                                          <p:stCondLst>
                                            <p:cond delay="338"/>
                                          </p:stCondLst>
                                        </p:cTn>
                                        <p:tgtEl>
                                          <p:spTgt spid="35"/>
                                        </p:tgtEl>
                                      </p:cBhvr>
                                      <p:to x="100000" y="100000"/>
                                    </p:animScale>
                                    <p:animScale>
                                      <p:cBhvr>
                                        <p:cTn id="37" dur="13">
                                          <p:stCondLst>
                                            <p:cond delay="656"/>
                                          </p:stCondLst>
                                        </p:cTn>
                                        <p:tgtEl>
                                          <p:spTgt spid="35"/>
                                        </p:tgtEl>
                                      </p:cBhvr>
                                      <p:to x="100000" y="80000"/>
                                    </p:animScale>
                                    <p:animScale>
                                      <p:cBhvr>
                                        <p:cTn id="38" dur="83" decel="50000">
                                          <p:stCondLst>
                                            <p:cond delay="669"/>
                                          </p:stCondLst>
                                        </p:cTn>
                                        <p:tgtEl>
                                          <p:spTgt spid="35"/>
                                        </p:tgtEl>
                                      </p:cBhvr>
                                      <p:to x="100000" y="100000"/>
                                    </p:animScale>
                                    <p:animScale>
                                      <p:cBhvr>
                                        <p:cTn id="39" dur="13">
                                          <p:stCondLst>
                                            <p:cond delay="821"/>
                                          </p:stCondLst>
                                        </p:cTn>
                                        <p:tgtEl>
                                          <p:spTgt spid="35"/>
                                        </p:tgtEl>
                                      </p:cBhvr>
                                      <p:to x="100000" y="90000"/>
                                    </p:animScale>
                                    <p:animScale>
                                      <p:cBhvr>
                                        <p:cTn id="40" dur="83" decel="50000">
                                          <p:stCondLst>
                                            <p:cond delay="834"/>
                                          </p:stCondLst>
                                        </p:cTn>
                                        <p:tgtEl>
                                          <p:spTgt spid="35"/>
                                        </p:tgtEl>
                                      </p:cBhvr>
                                      <p:to x="100000" y="100000"/>
                                    </p:animScale>
                                    <p:animScale>
                                      <p:cBhvr>
                                        <p:cTn id="41" dur="13">
                                          <p:stCondLst>
                                            <p:cond delay="904"/>
                                          </p:stCondLst>
                                        </p:cTn>
                                        <p:tgtEl>
                                          <p:spTgt spid="35"/>
                                        </p:tgtEl>
                                      </p:cBhvr>
                                      <p:to x="100000" y="95000"/>
                                    </p:animScale>
                                    <p:animScale>
                                      <p:cBhvr>
                                        <p:cTn id="42" dur="83" decel="50000">
                                          <p:stCondLst>
                                            <p:cond delay="917"/>
                                          </p:stCondLst>
                                        </p:cTn>
                                        <p:tgtEl>
                                          <p:spTgt spid="35"/>
                                        </p:tgtEl>
                                      </p:cBhvr>
                                      <p:to x="100000" y="100000"/>
                                    </p:animScale>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par>
                          <p:cTn id="57" fill="hold">
                            <p:stCondLst>
                              <p:cond delay="2500"/>
                            </p:stCondLst>
                            <p:childTnLst>
                              <p:par>
                                <p:cTn id="58" presetID="53" presetClass="entr" presetSubtype="16"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290">
                                          <p:stCondLst>
                                            <p:cond delay="0"/>
                                          </p:stCondLst>
                                        </p:cTn>
                                        <p:tgtEl>
                                          <p:spTgt spid="38"/>
                                        </p:tgtEl>
                                      </p:cBhvr>
                                    </p:animEffect>
                                    <p:anim calcmode="lin" valueType="num">
                                      <p:cBhvr>
                                        <p:cTn id="72" dur="911"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38"/>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38"/>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38"/>
                                        </p:tgtEl>
                                        <p:attrNameLst>
                                          <p:attrName>ppt_y</p:attrName>
                                        </p:attrNameLst>
                                      </p:cBhvr>
                                      <p:tavLst>
                                        <p:tav tm="0" fmla="#ppt_y-sin(pi*$)/81">
                                          <p:val>
                                            <p:fltVal val="0"/>
                                          </p:val>
                                        </p:tav>
                                        <p:tav tm="100000">
                                          <p:val>
                                            <p:fltVal val="1"/>
                                          </p:val>
                                        </p:tav>
                                      </p:tavLst>
                                    </p:anim>
                                    <p:animScale>
                                      <p:cBhvr>
                                        <p:cTn id="77" dur="13">
                                          <p:stCondLst>
                                            <p:cond delay="325"/>
                                          </p:stCondLst>
                                        </p:cTn>
                                        <p:tgtEl>
                                          <p:spTgt spid="38"/>
                                        </p:tgtEl>
                                      </p:cBhvr>
                                      <p:to x="100000" y="60000"/>
                                    </p:animScale>
                                    <p:animScale>
                                      <p:cBhvr>
                                        <p:cTn id="78" dur="83" decel="50000">
                                          <p:stCondLst>
                                            <p:cond delay="338"/>
                                          </p:stCondLst>
                                        </p:cTn>
                                        <p:tgtEl>
                                          <p:spTgt spid="38"/>
                                        </p:tgtEl>
                                      </p:cBhvr>
                                      <p:to x="100000" y="100000"/>
                                    </p:animScale>
                                    <p:animScale>
                                      <p:cBhvr>
                                        <p:cTn id="79" dur="13">
                                          <p:stCondLst>
                                            <p:cond delay="656"/>
                                          </p:stCondLst>
                                        </p:cTn>
                                        <p:tgtEl>
                                          <p:spTgt spid="38"/>
                                        </p:tgtEl>
                                      </p:cBhvr>
                                      <p:to x="100000" y="80000"/>
                                    </p:animScale>
                                    <p:animScale>
                                      <p:cBhvr>
                                        <p:cTn id="80" dur="83" decel="50000">
                                          <p:stCondLst>
                                            <p:cond delay="669"/>
                                          </p:stCondLst>
                                        </p:cTn>
                                        <p:tgtEl>
                                          <p:spTgt spid="38"/>
                                        </p:tgtEl>
                                      </p:cBhvr>
                                      <p:to x="100000" y="100000"/>
                                    </p:animScale>
                                    <p:animScale>
                                      <p:cBhvr>
                                        <p:cTn id="81" dur="13">
                                          <p:stCondLst>
                                            <p:cond delay="821"/>
                                          </p:stCondLst>
                                        </p:cTn>
                                        <p:tgtEl>
                                          <p:spTgt spid="38"/>
                                        </p:tgtEl>
                                      </p:cBhvr>
                                      <p:to x="100000" y="90000"/>
                                    </p:animScale>
                                    <p:animScale>
                                      <p:cBhvr>
                                        <p:cTn id="82" dur="83" decel="50000">
                                          <p:stCondLst>
                                            <p:cond delay="834"/>
                                          </p:stCondLst>
                                        </p:cTn>
                                        <p:tgtEl>
                                          <p:spTgt spid="38"/>
                                        </p:tgtEl>
                                      </p:cBhvr>
                                      <p:to x="100000" y="100000"/>
                                    </p:animScale>
                                    <p:animScale>
                                      <p:cBhvr>
                                        <p:cTn id="83" dur="13">
                                          <p:stCondLst>
                                            <p:cond delay="904"/>
                                          </p:stCondLst>
                                        </p:cTn>
                                        <p:tgtEl>
                                          <p:spTgt spid="38"/>
                                        </p:tgtEl>
                                      </p:cBhvr>
                                      <p:to x="100000" y="95000"/>
                                    </p:animScale>
                                    <p:animScale>
                                      <p:cBhvr>
                                        <p:cTn id="84" dur="83" decel="50000">
                                          <p:stCondLst>
                                            <p:cond delay="917"/>
                                          </p:stCondLst>
                                        </p:cTn>
                                        <p:tgtEl>
                                          <p:spTgt spid="38"/>
                                        </p:tgtEl>
                                      </p:cBhvr>
                                      <p:to x="100000" y="100000"/>
                                    </p:animScale>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wipe(left)">
                                      <p:cBhvr>
                                        <p:cTn id="88" dur="500"/>
                                        <p:tgtEl>
                                          <p:spTgt spid="2">
                                            <p:txEl>
                                              <p:pRg st="3" end="3"/>
                                            </p:txEl>
                                          </p:spTgt>
                                        </p:tgtEl>
                                      </p:cBhvr>
                                    </p:animEffect>
                                  </p:childTnLst>
                                </p:cTn>
                              </p:par>
                            </p:childTnLst>
                          </p:cTn>
                        </p:par>
                        <p:par>
                          <p:cTn id="89" fill="hold">
                            <p:stCondLst>
                              <p:cond delay="1500"/>
                            </p:stCondLst>
                            <p:childTnLst>
                              <p:par>
                                <p:cTn id="90" presetID="53" presetClass="entr" presetSubtype="16" fill="hold" nodeType="after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
                                            <p:txEl>
                                              <p:pRg st="4" end="4"/>
                                            </p:txEl>
                                          </p:spTgt>
                                        </p:tgtEl>
                                        <p:attrNameLst>
                                          <p:attrName>style.visibility</p:attrName>
                                        </p:attrNameLst>
                                      </p:cBhvr>
                                      <p:to>
                                        <p:strVal val="visible"/>
                                      </p:to>
                                    </p:set>
                                    <p:animEffect transition="in" filter="wipe(left)">
                                      <p:cBhvr>
                                        <p:cTn id="98" dur="500"/>
                                        <p:tgtEl>
                                          <p:spTgt spid="2">
                                            <p:txEl>
                                              <p:pRg st="4" end="4"/>
                                            </p:txEl>
                                          </p:spTgt>
                                        </p:tgtEl>
                                      </p:cBhvr>
                                    </p:animEffect>
                                  </p:childTnLst>
                                </p:cTn>
                              </p:par>
                            </p:childTnLst>
                          </p:cTn>
                        </p:par>
                        <p:par>
                          <p:cTn id="99" fill="hold">
                            <p:stCondLst>
                              <p:cond delay="2500"/>
                            </p:stCondLst>
                            <p:childTnLst>
                              <p:par>
                                <p:cTn id="100" presetID="53" presetClass="entr" presetSubtype="16" fill="hold" nodeType="afterEffect">
                                  <p:stCondLst>
                                    <p:cond delay="0"/>
                                  </p:stCondLst>
                                  <p:childTnLst>
                                    <p:set>
                                      <p:cBhvr>
                                        <p:cTn id="101" dur="1" fill="hold">
                                          <p:stCondLst>
                                            <p:cond delay="0"/>
                                          </p:stCondLst>
                                        </p:cTn>
                                        <p:tgtEl>
                                          <p:spTgt spid="12"/>
                                        </p:tgtEl>
                                        <p:attrNameLst>
                                          <p:attrName>style.visibility</p:attrName>
                                        </p:attrNameLst>
                                      </p:cBhvr>
                                      <p:to>
                                        <p:strVal val="visible"/>
                                      </p:to>
                                    </p:set>
                                    <p:anim calcmode="lin" valueType="num">
                                      <p:cBhvr>
                                        <p:cTn id="102" dur="500" fill="hold"/>
                                        <p:tgtEl>
                                          <p:spTgt spid="12"/>
                                        </p:tgtEl>
                                        <p:attrNameLst>
                                          <p:attrName>ppt_w</p:attrName>
                                        </p:attrNameLst>
                                      </p:cBhvr>
                                      <p:tavLst>
                                        <p:tav tm="0">
                                          <p:val>
                                            <p:fltVal val="0"/>
                                          </p:val>
                                        </p:tav>
                                        <p:tav tm="100000">
                                          <p:val>
                                            <p:strVal val="#ppt_w"/>
                                          </p:val>
                                        </p:tav>
                                      </p:tavLst>
                                    </p:anim>
                                    <p:anim calcmode="lin" valueType="num">
                                      <p:cBhvr>
                                        <p:cTn id="103" dur="500" fill="hold"/>
                                        <p:tgtEl>
                                          <p:spTgt spid="12"/>
                                        </p:tgtEl>
                                        <p:attrNameLst>
                                          <p:attrName>ppt_h</p:attrName>
                                        </p:attrNameLst>
                                      </p:cBhvr>
                                      <p:tavLst>
                                        <p:tav tm="0">
                                          <p:val>
                                            <p:fltVal val="0"/>
                                          </p:val>
                                        </p:tav>
                                        <p:tav tm="100000">
                                          <p:val>
                                            <p:strVal val="#ppt_h"/>
                                          </p:val>
                                        </p:tav>
                                      </p:tavLst>
                                    </p:anim>
                                    <p:animEffect transition="in" filter="fade">
                                      <p:cBhvr>
                                        <p:cTn id="104" dur="500"/>
                                        <p:tgtEl>
                                          <p:spTgt spid="12"/>
                                        </p:tgtEl>
                                      </p:cBhvr>
                                    </p:animEffect>
                                  </p:childTnLst>
                                </p:cTn>
                              </p:par>
                            </p:childTnLst>
                          </p:cTn>
                        </p:par>
                        <p:par>
                          <p:cTn id="105" fill="hold">
                            <p:stCondLst>
                              <p:cond delay="3000"/>
                            </p:stCondLst>
                            <p:childTnLst>
                              <p:par>
                                <p:cTn id="106" presetID="22" presetClass="entr" presetSubtype="8" fill="hold" grpId="0" nodeType="afterEffect">
                                  <p:stCondLst>
                                    <p:cond delay="0"/>
                                  </p:stCondLst>
                                  <p:childTnLst>
                                    <p:set>
                                      <p:cBhvr>
                                        <p:cTn id="107" dur="1" fill="hold">
                                          <p:stCondLst>
                                            <p:cond delay="0"/>
                                          </p:stCondLst>
                                        </p:cTn>
                                        <p:tgtEl>
                                          <p:spTgt spid="2">
                                            <p:txEl>
                                              <p:pRg st="5" end="5"/>
                                            </p:txEl>
                                          </p:spTgt>
                                        </p:tgtEl>
                                        <p:attrNameLst>
                                          <p:attrName>style.visibility</p:attrName>
                                        </p:attrNameLst>
                                      </p:cBhvr>
                                      <p:to>
                                        <p:strVal val="visible"/>
                                      </p:to>
                                    </p:set>
                                    <p:animEffect transition="in" filter="wipe(left)">
                                      <p:cBhvr>
                                        <p:cTn id="108" dur="500"/>
                                        <p:tgtEl>
                                          <p:spTgt spid="2">
                                            <p:txEl>
                                              <p:pRg st="5" end="5"/>
                                            </p:txEl>
                                          </p:spTgt>
                                        </p:tgtEl>
                                      </p:cBhvr>
                                    </p:animEffect>
                                  </p:childTnLst>
                                </p:cTn>
                              </p:par>
                            </p:childTnLst>
                          </p:cTn>
                        </p:par>
                        <p:par>
                          <p:cTn id="109" fill="hold">
                            <p:stCondLst>
                              <p:cond delay="3500"/>
                            </p:stCondLst>
                            <p:childTnLst>
                              <p:par>
                                <p:cTn id="110" presetID="53" presetClass="entr" presetSubtype="16" fill="hold" nodeType="afterEffect">
                                  <p:stCondLst>
                                    <p:cond delay="0"/>
                                  </p:stCondLst>
                                  <p:childTnLst>
                                    <p:set>
                                      <p:cBhvr>
                                        <p:cTn id="111" dur="1" fill="hold">
                                          <p:stCondLst>
                                            <p:cond delay="0"/>
                                          </p:stCondLst>
                                        </p:cTn>
                                        <p:tgtEl>
                                          <p:spTgt spid="17"/>
                                        </p:tgtEl>
                                        <p:attrNameLst>
                                          <p:attrName>style.visibility</p:attrName>
                                        </p:attrNameLst>
                                      </p:cBhvr>
                                      <p:to>
                                        <p:strVal val="visible"/>
                                      </p:to>
                                    </p:set>
                                    <p:anim calcmode="lin" valueType="num">
                                      <p:cBhvr>
                                        <p:cTn id="112" dur="500" fill="hold"/>
                                        <p:tgtEl>
                                          <p:spTgt spid="17"/>
                                        </p:tgtEl>
                                        <p:attrNameLst>
                                          <p:attrName>ppt_w</p:attrName>
                                        </p:attrNameLst>
                                      </p:cBhvr>
                                      <p:tavLst>
                                        <p:tav tm="0">
                                          <p:val>
                                            <p:fltVal val="0"/>
                                          </p:val>
                                        </p:tav>
                                        <p:tav tm="100000">
                                          <p:val>
                                            <p:strVal val="#ppt_w"/>
                                          </p:val>
                                        </p:tav>
                                      </p:tavLst>
                                    </p:anim>
                                    <p:anim calcmode="lin" valueType="num">
                                      <p:cBhvr>
                                        <p:cTn id="113" dur="500" fill="hold"/>
                                        <p:tgtEl>
                                          <p:spTgt spid="17"/>
                                        </p:tgtEl>
                                        <p:attrNameLst>
                                          <p:attrName>ppt_h</p:attrName>
                                        </p:attrNameLst>
                                      </p:cBhvr>
                                      <p:tavLst>
                                        <p:tav tm="0">
                                          <p:val>
                                            <p:fltVal val="0"/>
                                          </p:val>
                                        </p:tav>
                                        <p:tav tm="100000">
                                          <p:val>
                                            <p:strVal val="#ppt_h"/>
                                          </p:val>
                                        </p:tav>
                                      </p:tavLst>
                                    </p:anim>
                                    <p:animEffect transition="in" filter="fade">
                                      <p:cBhvr>
                                        <p:cTn id="114" dur="500"/>
                                        <p:tgtEl>
                                          <p:spTgt spid="17"/>
                                        </p:tgtEl>
                                      </p:cBhvr>
                                    </p:animEffect>
                                  </p:childTnLst>
                                </p:cTn>
                              </p:par>
                            </p:childTnLst>
                          </p:cTn>
                        </p:par>
                        <p:par>
                          <p:cTn id="115" fill="hold">
                            <p:stCondLst>
                              <p:cond delay="4000"/>
                            </p:stCondLst>
                            <p:childTnLst>
                              <p:par>
                                <p:cTn id="116" presetID="22" presetClass="entr" presetSubtype="8" fill="hold" grpId="0" nodeType="afterEffect">
                                  <p:stCondLst>
                                    <p:cond delay="0"/>
                                  </p:stCondLst>
                                  <p:childTnLst>
                                    <p:set>
                                      <p:cBhvr>
                                        <p:cTn id="117" dur="1" fill="hold">
                                          <p:stCondLst>
                                            <p:cond delay="0"/>
                                          </p:stCondLst>
                                        </p:cTn>
                                        <p:tgtEl>
                                          <p:spTgt spid="2">
                                            <p:txEl>
                                              <p:pRg st="6" end="6"/>
                                            </p:txEl>
                                          </p:spTgt>
                                        </p:tgtEl>
                                        <p:attrNameLst>
                                          <p:attrName>style.visibility</p:attrName>
                                        </p:attrNameLst>
                                      </p:cBhvr>
                                      <p:to>
                                        <p:strVal val="visible"/>
                                      </p:to>
                                    </p:set>
                                    <p:animEffect transition="in" filter="wipe(left)">
                                      <p:cBhvr>
                                        <p:cTn id="11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249DABEF-E4F9-42E8-A65B-22B9F17D3FBD}"/>
              </a:ext>
            </a:extLst>
          </p:cNvPr>
          <p:cNvSpPr txBox="1"/>
          <p:nvPr/>
        </p:nvSpPr>
        <p:spPr>
          <a:xfrm>
            <a:off x="343593" y="1242247"/>
            <a:ext cx="6736080" cy="5262979"/>
          </a:xfrm>
          <a:prstGeom prst="rect">
            <a:avLst/>
          </a:prstGeom>
          <a:noFill/>
        </p:spPr>
        <p:txBody>
          <a:bodyPr wrap="square">
            <a:spAutoFit/>
          </a:bodyPr>
          <a:lstStyle/>
          <a:p>
            <a:pPr>
              <a:spcBef>
                <a:spcPts val="600"/>
              </a:spcBef>
            </a:pPr>
            <a:r>
              <a:rPr lang="es-ES" sz="2400">
                <a:latin typeface="Cooper Black" panose="0208090404030B020404" pitchFamily="18" charset="0"/>
              </a:rPr>
              <a:t>“</a:t>
            </a:r>
            <a:r>
              <a:rPr lang="en-US" sz="2400">
                <a:latin typeface="Cooper Black" panose="0208090404030B020404" pitchFamily="18" charset="0"/>
              </a:rPr>
              <a:t>To Adam was given the work of caring for the garden. The Creator knew that Adam could not be happy without employment. The beauty of the garden delighted him, but this was not enough. He must have labor to call into exercise the wonderful organs of the body. Had happiness consisted in doing nothing, man, in his state of holy innocence, would have been left unemployed. But He who created man knew what would be for his happiness; and no sooner had He created him than He gave him his appointed work.</a:t>
            </a:r>
            <a:r>
              <a:rPr lang="es-ES" sz="2400">
                <a:latin typeface="Cooper Black" panose="0208090404030B020404" pitchFamily="18" charset="0"/>
              </a:rPr>
              <a:t>”</a:t>
            </a:r>
            <a:endParaRPr lang="es-ES" sz="2400" dirty="0">
              <a:latin typeface="Cooper Black" panose="0208090404030B020404" pitchFamily="18" charset="0"/>
            </a:endParaRPr>
          </a:p>
        </p:txBody>
      </p:sp>
      <p:sp>
        <p:nvSpPr>
          <p:cNvPr id="4" name="CuadroTexto 3">
            <a:extLst>
              <a:ext uri="{FF2B5EF4-FFF2-40B4-BE49-F238E27FC236}">
                <a16:creationId xmlns="" xmlns:a16="http://schemas.microsoft.com/office/drawing/2014/main" id="{0446BBBB-4CB9-47C8-A128-B0055A044146}"/>
              </a:ext>
            </a:extLst>
          </p:cNvPr>
          <p:cNvSpPr txBox="1"/>
          <p:nvPr/>
        </p:nvSpPr>
        <p:spPr>
          <a:xfrm>
            <a:off x="146491" y="747045"/>
            <a:ext cx="4088235" cy="369332"/>
          </a:xfrm>
          <a:prstGeom prst="rect">
            <a:avLst/>
          </a:prstGeom>
          <a:noFill/>
        </p:spPr>
        <p:txBody>
          <a:bodyPr wrap="none" rtlCol="0">
            <a:spAutoFit/>
          </a:bodyPr>
          <a:lstStyle/>
          <a:p>
            <a:r>
              <a:rPr lang="en-US" b="1"/>
              <a:t>E.G.W. (The Adventist Home, cp. 3, p. 27)</a:t>
            </a:r>
            <a:endParaRPr lang="es-ES" b="1" dirty="0"/>
          </a:p>
        </p:txBody>
      </p:sp>
    </p:spTree>
    <p:extLst>
      <p:ext uri="{BB962C8B-B14F-4D97-AF65-F5344CB8AC3E}">
        <p14:creationId xmlns:p14="http://schemas.microsoft.com/office/powerpoint/2010/main" val="331990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B794F3E3-5057-4189-86AC-867A0477AE0D}"/>
              </a:ext>
            </a:extLst>
          </p:cNvPr>
          <p:cNvSpPr txBox="1"/>
          <p:nvPr/>
        </p:nvSpPr>
        <p:spPr>
          <a:xfrm>
            <a:off x="0" y="0"/>
            <a:ext cx="9143999" cy="769441"/>
          </a:xfrm>
          <a:prstGeom prst="rect">
            <a:avLst/>
          </a:prstGeom>
          <a:noFill/>
        </p:spPr>
        <p:txBody>
          <a:bodyPr wrap="square">
            <a:spAutoFit/>
            <a:scene3d>
              <a:camera prst="orthographicFront"/>
              <a:lightRig rig="sunset" dir="t"/>
            </a:scene3d>
            <a:sp3d extrusionH="57150">
              <a:bevelT w="50800" h="38100" prst="riblet"/>
            </a:sp3d>
          </a:bodyPr>
          <a:lstStyle/>
          <a:p>
            <a:pPr algn="ctr"/>
            <a:r>
              <a:rPr lang="es-ES" sz="44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25400" dir="5400000" algn="ctr" rotWithShape="0">
                    <a:schemeClr val="tx1"/>
                  </a:outerShdw>
                </a:effectLst>
              </a:rPr>
              <a:t>WHAT IS WORK?</a:t>
            </a:r>
            <a:endParaRPr lang="es-E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25400" dir="5400000" algn="ctr" rotWithShape="0">
                  <a:schemeClr val="tx1"/>
                </a:outerShdw>
              </a:effectLst>
            </a:endParaRPr>
          </a:p>
        </p:txBody>
      </p:sp>
      <p:sp>
        <p:nvSpPr>
          <p:cNvPr id="5" name="CuadroTexto 4">
            <a:extLst>
              <a:ext uri="{FF2B5EF4-FFF2-40B4-BE49-F238E27FC236}">
                <a16:creationId xmlns="" xmlns:a16="http://schemas.microsoft.com/office/drawing/2014/main" id="{27BACF29-5E5F-4E6C-B907-C231D0521887}"/>
              </a:ext>
            </a:extLst>
          </p:cNvPr>
          <p:cNvSpPr txBox="1"/>
          <p:nvPr/>
        </p:nvSpPr>
        <p:spPr>
          <a:xfrm>
            <a:off x="70063" y="704749"/>
            <a:ext cx="4676504" cy="877163"/>
          </a:xfrm>
          <a:prstGeom prst="rect">
            <a:avLst/>
          </a:prstGeom>
          <a:noFill/>
        </p:spPr>
        <p:txBody>
          <a:bodyPr wrap="square">
            <a:spAutoFit/>
          </a:bodyPr>
          <a:lstStyle/>
          <a:p>
            <a:pPr algn="ctr"/>
            <a:r>
              <a:rPr lang="es-ES" sz="1700" b="1">
                <a:solidFill>
                  <a:schemeClr val="accent1">
                    <a:lumMod val="75000"/>
                  </a:schemeClr>
                </a:solidFill>
                <a:latin typeface="Comic Sans MS" panose="030F0702030302020204" pitchFamily="66" charset="0"/>
              </a:rPr>
              <a:t>“</a:t>
            </a:r>
            <a:r>
              <a:rPr lang="en-US" sz="1700" b="1">
                <a:solidFill>
                  <a:schemeClr val="accent1">
                    <a:lumMod val="75000"/>
                  </a:schemeClr>
                </a:solidFill>
                <a:latin typeface="Comic Sans MS" panose="030F0702030302020204" pitchFamily="66" charset="0"/>
              </a:rPr>
              <a:t>and also that every man should eat and drink and enjoy the good of all his labor—it is the gift of God.</a:t>
            </a:r>
            <a:r>
              <a:rPr lang="es-ES" sz="1700" b="1">
                <a:solidFill>
                  <a:schemeClr val="accent1">
                    <a:lumMod val="75000"/>
                  </a:schemeClr>
                </a:solidFill>
                <a:latin typeface="Comic Sans MS" panose="030F0702030302020204" pitchFamily="66" charset="0"/>
              </a:rPr>
              <a:t>” </a:t>
            </a:r>
            <a:r>
              <a:rPr lang="es-ES" sz="1500" b="1">
                <a:solidFill>
                  <a:schemeClr val="accent1">
                    <a:lumMod val="75000"/>
                  </a:schemeClr>
                </a:solidFill>
                <a:latin typeface="Comic Sans MS" panose="030F0702030302020204" pitchFamily="66" charset="0"/>
              </a:rPr>
              <a:t>(Ecclesiastes 3:13</a:t>
            </a:r>
            <a:r>
              <a:rPr lang="es-ES" sz="1500" b="1" dirty="0">
                <a:solidFill>
                  <a:schemeClr val="accent1">
                    <a:lumMod val="75000"/>
                  </a:schemeClr>
                </a:solidFill>
                <a:latin typeface="Comic Sans MS" panose="030F0702030302020204" pitchFamily="66" charset="0"/>
              </a:rPr>
              <a:t>)</a:t>
            </a:r>
          </a:p>
        </p:txBody>
      </p:sp>
      <p:sp>
        <p:nvSpPr>
          <p:cNvPr id="6" name="CuadroTexto 5">
            <a:extLst>
              <a:ext uri="{FF2B5EF4-FFF2-40B4-BE49-F238E27FC236}">
                <a16:creationId xmlns="" xmlns:a16="http://schemas.microsoft.com/office/drawing/2014/main" id="{BD8D6673-45E5-4B33-B422-3EFDB658D998}"/>
              </a:ext>
            </a:extLst>
          </p:cNvPr>
          <p:cNvSpPr txBox="1"/>
          <p:nvPr/>
        </p:nvSpPr>
        <p:spPr>
          <a:xfrm>
            <a:off x="4816630" y="769335"/>
            <a:ext cx="4309956" cy="2939266"/>
          </a:xfrm>
          <a:prstGeom prst="rect">
            <a:avLst/>
          </a:prstGeom>
          <a:noFill/>
        </p:spPr>
        <p:txBody>
          <a:bodyPr wrap="square" rtlCol="0">
            <a:spAutoFit/>
          </a:bodyPr>
          <a:lstStyle/>
          <a:p>
            <a:pPr>
              <a:spcBef>
                <a:spcPts val="600"/>
              </a:spcBef>
            </a:pPr>
            <a:r>
              <a:rPr lang="en-US" sz="2000" b="1"/>
              <a:t>We usually answer to the question “What do you do?” by explaining what our job is: “I’m a farmer”, “I’m a baker”, “I am a housekeeper”, “I am a lawyer”…</a:t>
            </a:r>
            <a:endParaRPr lang="es-ES" sz="2000" b="1" dirty="0"/>
          </a:p>
          <a:p>
            <a:pPr>
              <a:spcBef>
                <a:spcPts val="600"/>
              </a:spcBef>
            </a:pPr>
            <a:r>
              <a:rPr lang="en-US" sz="2000" b="1"/>
              <a:t>For some people, their work is just a job to make a living. For other people, their work is their calling, or a chance to use their skills in a beneficial way.</a:t>
            </a:r>
            <a:endParaRPr lang="es-ES" sz="2000" b="1" dirty="0"/>
          </a:p>
        </p:txBody>
      </p:sp>
      <p:pic>
        <p:nvPicPr>
          <p:cNvPr id="2" name="Imagen 1">
            <a:extLst>
              <a:ext uri="{FF2B5EF4-FFF2-40B4-BE49-F238E27FC236}">
                <a16:creationId xmlns="" xmlns:a16="http://schemas.microsoft.com/office/drawing/2014/main" id="{A3DA0C4B-481B-49E2-873A-47FDBDF2C8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2814" y="1652530"/>
            <a:ext cx="4321235" cy="2474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 xmlns:a16="http://schemas.microsoft.com/office/drawing/2014/main" id="{1F879A21-2981-483A-8A57-5CB2753F22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7188" y="3787468"/>
            <a:ext cx="2900057" cy="19389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Imagen 7">
            <a:extLst>
              <a:ext uri="{FF2B5EF4-FFF2-40B4-BE49-F238E27FC236}">
                <a16:creationId xmlns="" xmlns:a16="http://schemas.microsoft.com/office/drawing/2014/main" id="{B9211DEA-E633-4972-BACB-253DE85763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3" y="4428820"/>
            <a:ext cx="2592442" cy="19443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CuadroTexto 9">
            <a:extLst>
              <a:ext uri="{FF2B5EF4-FFF2-40B4-BE49-F238E27FC236}">
                <a16:creationId xmlns="" xmlns:a16="http://schemas.microsoft.com/office/drawing/2014/main" id="{53AC3B0F-22AA-4118-ABFA-7E8227406257}"/>
              </a:ext>
            </a:extLst>
          </p:cNvPr>
          <p:cNvSpPr txBox="1"/>
          <p:nvPr/>
        </p:nvSpPr>
        <p:spPr>
          <a:xfrm>
            <a:off x="2443942" y="4233582"/>
            <a:ext cx="3582785" cy="1631216"/>
          </a:xfrm>
          <a:prstGeom prst="rect">
            <a:avLst/>
          </a:prstGeom>
          <a:noFill/>
        </p:spPr>
        <p:txBody>
          <a:bodyPr wrap="square">
            <a:spAutoFit/>
          </a:bodyPr>
          <a:lstStyle/>
          <a:p>
            <a:pPr>
              <a:spcBef>
                <a:spcPts val="600"/>
              </a:spcBef>
            </a:pPr>
            <a:r>
              <a:rPr lang="en-US" sz="2000" b="1"/>
              <a:t>An important task in education is to help the students to find out which is the most suitable profession for them according to their skills.</a:t>
            </a:r>
            <a:endParaRPr lang="es-ES" sz="2000" b="1" dirty="0"/>
          </a:p>
        </p:txBody>
      </p:sp>
      <p:sp>
        <p:nvSpPr>
          <p:cNvPr id="12" name="CuadroTexto 11">
            <a:extLst>
              <a:ext uri="{FF2B5EF4-FFF2-40B4-BE49-F238E27FC236}">
                <a16:creationId xmlns="" xmlns:a16="http://schemas.microsoft.com/office/drawing/2014/main" id="{8EC9F3D9-B013-4E1F-8F64-1DFB62DA33BB}"/>
              </a:ext>
            </a:extLst>
          </p:cNvPr>
          <p:cNvSpPr txBox="1"/>
          <p:nvPr/>
        </p:nvSpPr>
        <p:spPr>
          <a:xfrm>
            <a:off x="2443942" y="5819034"/>
            <a:ext cx="6658286" cy="1015663"/>
          </a:xfrm>
          <a:prstGeom prst="rect">
            <a:avLst/>
          </a:prstGeom>
          <a:noFill/>
        </p:spPr>
        <p:txBody>
          <a:bodyPr wrap="square">
            <a:spAutoFit/>
          </a:bodyPr>
          <a:lstStyle/>
          <a:p>
            <a:pPr>
              <a:spcBef>
                <a:spcPts val="600"/>
              </a:spcBef>
            </a:pPr>
            <a:r>
              <a:rPr lang="en-US" sz="2000" b="1"/>
              <a:t>For Christians, work is more than just a job. It’s a way to receive God’s blessings, and an opportunity to be a blessing in this world and to testify of His love.</a:t>
            </a:r>
            <a:endParaRPr lang="es-ES" sz="2000" b="1" dirty="0"/>
          </a:p>
        </p:txBody>
      </p:sp>
    </p:spTree>
    <p:extLst>
      <p:ext uri="{BB962C8B-B14F-4D97-AF65-F5344CB8AC3E}">
        <p14:creationId xmlns:p14="http://schemas.microsoft.com/office/powerpoint/2010/main" val="389303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900" decel="100000" fill="hold"/>
                                        <p:tgtEl>
                                          <p:spTgt spid="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900" decel="100000" fill="hold"/>
                                        <p:tgtEl>
                                          <p:spTgt spid="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left)">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 xmlns:a16="http://schemas.microsoft.com/office/drawing/2014/main" id="{B2A6A601-1476-4543-A499-9DA1DD3A7EC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078" y="2218481"/>
            <a:ext cx="6757851" cy="4673793"/>
          </a:xfrm>
          <a:prstGeom prst="rect">
            <a:avLst/>
          </a:prstGeom>
          <a:ln>
            <a:noFill/>
          </a:ln>
          <a:effectLst>
            <a:softEdge rad="112500"/>
          </a:effectLst>
        </p:spPr>
      </p:pic>
      <p:sp>
        <p:nvSpPr>
          <p:cNvPr id="3" name="CuadroTexto 2">
            <a:extLst>
              <a:ext uri="{FF2B5EF4-FFF2-40B4-BE49-F238E27FC236}">
                <a16:creationId xmlns="" xmlns:a16="http://schemas.microsoft.com/office/drawing/2014/main" id="{F4299252-6DD2-40A2-A3F2-D64D4C32A624}"/>
              </a:ext>
            </a:extLst>
          </p:cNvPr>
          <p:cNvSpPr txBox="1"/>
          <p:nvPr/>
        </p:nvSpPr>
        <p:spPr>
          <a:xfrm>
            <a:off x="0" y="-34836"/>
            <a:ext cx="9144000" cy="707886"/>
          </a:xfrm>
          <a:prstGeom prst="rect">
            <a:avLst/>
          </a:prstGeom>
          <a:noFill/>
        </p:spPr>
        <p:txBody>
          <a:bodyPr wrap="square">
            <a:spAutoFit/>
          </a:bodyPr>
          <a:lstStyle/>
          <a:p>
            <a:pPr algn="ctr"/>
            <a:r>
              <a:rPr lang="en-US" sz="4000" b="1">
                <a:ln w="6600">
                  <a:solidFill>
                    <a:schemeClr val="accent2"/>
                  </a:solidFill>
                  <a:prstDash val="solid"/>
                </a:ln>
                <a:solidFill>
                  <a:srgbClr val="FFFFFF"/>
                </a:solidFill>
                <a:effectLst>
                  <a:outerShdw dist="38100" dir="2700000" algn="tl" rotWithShape="0">
                    <a:schemeClr val="accent2">
                      <a:lumMod val="50000"/>
                    </a:schemeClr>
                  </a:outerShdw>
                </a:effectLst>
              </a:rPr>
              <a:t>HOW TO DO OUR WORK?</a:t>
            </a:r>
            <a:endParaRPr lang="es-ES" sz="4000" b="1" dirty="0">
              <a:ln w="6600">
                <a:solidFill>
                  <a:schemeClr val="accent2"/>
                </a:solidFill>
                <a:prstDash val="solid"/>
              </a:ln>
              <a:solidFill>
                <a:srgbClr val="FFFFFF"/>
              </a:solidFill>
              <a:effectLst>
                <a:outerShdw dist="38100" dir="2700000" algn="tl" rotWithShape="0">
                  <a:schemeClr val="accent2">
                    <a:lumMod val="50000"/>
                  </a:schemeClr>
                </a:outerShdw>
              </a:effectLst>
            </a:endParaRPr>
          </a:p>
        </p:txBody>
      </p:sp>
      <p:sp>
        <p:nvSpPr>
          <p:cNvPr id="5" name="CuadroTexto 4">
            <a:extLst>
              <a:ext uri="{FF2B5EF4-FFF2-40B4-BE49-F238E27FC236}">
                <a16:creationId xmlns="" xmlns:a16="http://schemas.microsoft.com/office/drawing/2014/main" id="{FEF28777-B4E8-4A77-94CA-173C3724F013}"/>
              </a:ext>
            </a:extLst>
          </p:cNvPr>
          <p:cNvSpPr txBox="1"/>
          <p:nvPr/>
        </p:nvSpPr>
        <p:spPr>
          <a:xfrm>
            <a:off x="539932" y="615305"/>
            <a:ext cx="527739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threePt" dir="t"/>
            </a:scene3d>
            <a:sp3d extrusionH="57150">
              <a:bevelT w="38100" h="38100"/>
            </a:sp3d>
          </a:bodyPr>
          <a:lstStyle/>
          <a:p>
            <a:pPr algn="ctr"/>
            <a:r>
              <a:rPr lang="es-ES" b="1">
                <a:solidFill>
                  <a:srgbClr val="A98054"/>
                </a:solidFill>
                <a:latin typeface="Comic Sans MS" panose="030F0702030302020204" pitchFamily="66" charset="0"/>
              </a:rPr>
              <a:t>“</a:t>
            </a:r>
            <a:r>
              <a:rPr lang="en-US" b="1">
                <a:solidFill>
                  <a:srgbClr val="A98054"/>
                </a:solidFill>
                <a:latin typeface="Comic Sans MS" panose="030F0702030302020204" pitchFamily="66" charset="0"/>
              </a:rPr>
              <a:t>Whatever your hand finds to do, do it with your might;</a:t>
            </a:r>
            <a:r>
              <a:rPr lang="es-ES" b="1">
                <a:solidFill>
                  <a:srgbClr val="A98054"/>
                </a:solidFill>
                <a:latin typeface="Comic Sans MS" panose="030F0702030302020204" pitchFamily="66" charset="0"/>
              </a:rPr>
              <a:t>” </a:t>
            </a:r>
            <a:r>
              <a:rPr lang="es-ES" sz="1600" b="1">
                <a:solidFill>
                  <a:srgbClr val="A98054"/>
                </a:solidFill>
                <a:latin typeface="Comic Sans MS" panose="030F0702030302020204" pitchFamily="66" charset="0"/>
              </a:rPr>
              <a:t>(Ecclesiastes 9:10)</a:t>
            </a:r>
            <a:endParaRPr lang="es-ES" sz="1600" b="1" dirty="0">
              <a:solidFill>
                <a:srgbClr val="A98054"/>
              </a:solidFill>
              <a:latin typeface="Comic Sans MS" panose="030F0702030302020204" pitchFamily="66" charset="0"/>
            </a:endParaRPr>
          </a:p>
        </p:txBody>
      </p:sp>
      <p:sp>
        <p:nvSpPr>
          <p:cNvPr id="6" name="CuadroTexto 5">
            <a:extLst>
              <a:ext uri="{FF2B5EF4-FFF2-40B4-BE49-F238E27FC236}">
                <a16:creationId xmlns="" xmlns:a16="http://schemas.microsoft.com/office/drawing/2014/main" id="{879136A5-F7FC-4769-B5C8-46EF44144CFF}"/>
              </a:ext>
            </a:extLst>
          </p:cNvPr>
          <p:cNvSpPr txBox="1"/>
          <p:nvPr/>
        </p:nvSpPr>
        <p:spPr>
          <a:xfrm>
            <a:off x="191589" y="1281947"/>
            <a:ext cx="6757851" cy="1015663"/>
          </a:xfrm>
          <a:prstGeom prst="rect">
            <a:avLst/>
          </a:prstGeom>
          <a:noFill/>
        </p:spPr>
        <p:txBody>
          <a:bodyPr wrap="square" rtlCol="0">
            <a:spAutoFit/>
          </a:bodyPr>
          <a:lstStyle/>
          <a:p>
            <a:pPr>
              <a:spcBef>
                <a:spcPts val="600"/>
              </a:spcBef>
            </a:pPr>
            <a:r>
              <a:rPr lang="en-US" sz="2000" b="1"/>
              <a:t>In the Bible, work is connected to the hands. Actually, hands are used even in the most intellectual work. Replace “hands” with “work” when reading the following texts.</a:t>
            </a:r>
            <a:endParaRPr lang="es-ES" sz="2000" b="1" dirty="0"/>
          </a:p>
        </p:txBody>
      </p:sp>
      <p:pic>
        <p:nvPicPr>
          <p:cNvPr id="4" name="Imagen 3">
            <a:extLst>
              <a:ext uri="{FF2B5EF4-FFF2-40B4-BE49-F238E27FC236}">
                <a16:creationId xmlns="" xmlns:a16="http://schemas.microsoft.com/office/drawing/2014/main" id="{A2FA55C6-0022-4F44-8AAC-08CF3A220E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9440" y="748508"/>
            <a:ext cx="2071824" cy="1377763"/>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 xmlns:a16="http://schemas.microsoft.com/office/drawing/2014/main" id="{C0FFDB2C-CCCB-4A13-83C6-F6B9212081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9440" y="2218482"/>
            <a:ext cx="2071824" cy="1381216"/>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 xmlns:a16="http://schemas.microsoft.com/office/drawing/2014/main" id="{B4984389-FCEF-4513-8F91-B373924DAC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49440" y="3691909"/>
            <a:ext cx="2071824" cy="1383978"/>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 xmlns:a16="http://schemas.microsoft.com/office/drawing/2014/main" id="{7A8D58E4-F675-41C1-8DA6-D97B07A2DF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949440" y="5168097"/>
            <a:ext cx="2071824" cy="1601783"/>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2" name="Diagrama 1">
            <a:extLst>
              <a:ext uri="{FF2B5EF4-FFF2-40B4-BE49-F238E27FC236}">
                <a16:creationId xmlns="" xmlns:a16="http://schemas.microsoft.com/office/drawing/2014/main" id="{F36E1396-C9A2-4D93-8889-48A4971C886D}"/>
              </a:ext>
            </a:extLst>
          </p:cNvPr>
          <p:cNvGraphicFramePr/>
          <p:nvPr>
            <p:extLst>
              <p:ext uri="{D42A27DB-BD31-4B8C-83A1-F6EECF244321}">
                <p14:modId xmlns:p14="http://schemas.microsoft.com/office/powerpoint/2010/main" val="3116085092"/>
              </p:ext>
            </p:extLst>
          </p:nvPr>
        </p:nvGraphicFramePr>
        <p:xfrm>
          <a:off x="121920" y="2312105"/>
          <a:ext cx="8917577" cy="44718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5036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75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
                                            <p:graphicEl>
                                              <a:dgm id="{B908517A-77BF-4208-946E-0E5EA1242108}"/>
                                            </p:graphicEl>
                                          </p:spTgt>
                                        </p:tgtEl>
                                        <p:attrNameLst>
                                          <p:attrName>style.visibility</p:attrName>
                                        </p:attrNameLst>
                                      </p:cBhvr>
                                      <p:to>
                                        <p:strVal val="visible"/>
                                      </p:to>
                                    </p:set>
                                    <p:anim calcmode="lin" valueType="num">
                                      <p:cBhvr>
                                        <p:cTn id="48" dur="500" fill="hold"/>
                                        <p:tgtEl>
                                          <p:spTgt spid="2">
                                            <p:graphicEl>
                                              <a:dgm id="{B908517A-77BF-4208-946E-0E5EA1242108}"/>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B908517A-77BF-4208-946E-0E5EA1242108}"/>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B908517A-77BF-4208-946E-0E5EA124210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0AD9FF79-48A8-454D-840B-F8F93DDE7CB0}"/>
                                            </p:graphicEl>
                                          </p:spTgt>
                                        </p:tgtEl>
                                        <p:attrNameLst>
                                          <p:attrName>style.visibility</p:attrName>
                                        </p:attrNameLst>
                                      </p:cBhvr>
                                      <p:to>
                                        <p:strVal val="visible"/>
                                      </p:to>
                                    </p:set>
                                    <p:animEffect transition="in" filter="wipe(left)">
                                      <p:cBhvr>
                                        <p:cTn id="55" dur="500"/>
                                        <p:tgtEl>
                                          <p:spTgt spid="2">
                                            <p:graphicEl>
                                              <a:dgm id="{0AD9FF79-48A8-454D-840B-F8F93DDE7CB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05ABE9AB-B604-40C6-ACF7-4A4BBF4BB33A}"/>
                                            </p:graphicEl>
                                          </p:spTgt>
                                        </p:tgtEl>
                                        <p:attrNameLst>
                                          <p:attrName>style.visibility</p:attrName>
                                        </p:attrNameLst>
                                      </p:cBhvr>
                                      <p:to>
                                        <p:strVal val="visible"/>
                                      </p:to>
                                    </p:set>
                                    <p:anim calcmode="lin" valueType="num">
                                      <p:cBhvr>
                                        <p:cTn id="60" dur="500" fill="hold"/>
                                        <p:tgtEl>
                                          <p:spTgt spid="2">
                                            <p:graphicEl>
                                              <a:dgm id="{05ABE9AB-B604-40C6-ACF7-4A4BBF4BB33A}"/>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05ABE9AB-B604-40C6-ACF7-4A4BBF4BB33A}"/>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05ABE9AB-B604-40C6-ACF7-4A4BBF4BB33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ECCF7F2A-F2AB-4A52-954E-DF186488A010}"/>
                                            </p:graphicEl>
                                          </p:spTgt>
                                        </p:tgtEl>
                                        <p:attrNameLst>
                                          <p:attrName>style.visibility</p:attrName>
                                        </p:attrNameLst>
                                      </p:cBhvr>
                                      <p:to>
                                        <p:strVal val="visible"/>
                                      </p:to>
                                    </p:set>
                                    <p:animEffect transition="in" filter="wipe(left)">
                                      <p:cBhvr>
                                        <p:cTn id="67" dur="500"/>
                                        <p:tgtEl>
                                          <p:spTgt spid="2">
                                            <p:graphicEl>
                                              <a:dgm id="{ECCF7F2A-F2AB-4A52-954E-DF186488A01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B1625A6A-474C-4D07-AB2D-7C0FE8344BB3}"/>
                                            </p:graphicEl>
                                          </p:spTgt>
                                        </p:tgtEl>
                                        <p:attrNameLst>
                                          <p:attrName>style.visibility</p:attrName>
                                        </p:attrNameLst>
                                      </p:cBhvr>
                                      <p:to>
                                        <p:strVal val="visible"/>
                                      </p:to>
                                    </p:set>
                                    <p:anim calcmode="lin" valueType="num">
                                      <p:cBhvr>
                                        <p:cTn id="72" dur="500" fill="hold"/>
                                        <p:tgtEl>
                                          <p:spTgt spid="2">
                                            <p:graphicEl>
                                              <a:dgm id="{B1625A6A-474C-4D07-AB2D-7C0FE8344BB3}"/>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B1625A6A-474C-4D07-AB2D-7C0FE8344BB3}"/>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B1625A6A-474C-4D07-AB2D-7C0FE8344BB3}"/>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
                                            <p:graphicEl>
                                              <a:dgm id="{8FF173DF-5784-4010-A20F-C4CF0C84F7CD}"/>
                                            </p:graphicEl>
                                          </p:spTgt>
                                        </p:tgtEl>
                                        <p:attrNameLst>
                                          <p:attrName>style.visibility</p:attrName>
                                        </p:attrNameLst>
                                      </p:cBhvr>
                                      <p:to>
                                        <p:strVal val="visible"/>
                                      </p:to>
                                    </p:set>
                                    <p:animEffect transition="in" filter="wipe(left)">
                                      <p:cBhvr>
                                        <p:cTn id="79" dur="500"/>
                                        <p:tgtEl>
                                          <p:spTgt spid="2">
                                            <p:graphicEl>
                                              <a:dgm id="{8FF173DF-5784-4010-A20F-C4CF0C84F7CD}"/>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
                                            <p:graphicEl>
                                              <a:dgm id="{C96C49FF-9CEB-4EC2-865A-D46FB47E8381}"/>
                                            </p:graphicEl>
                                          </p:spTgt>
                                        </p:tgtEl>
                                        <p:attrNameLst>
                                          <p:attrName>style.visibility</p:attrName>
                                        </p:attrNameLst>
                                      </p:cBhvr>
                                      <p:to>
                                        <p:strVal val="visible"/>
                                      </p:to>
                                    </p:set>
                                    <p:anim calcmode="lin" valueType="num">
                                      <p:cBhvr>
                                        <p:cTn id="84" dur="500" fill="hold"/>
                                        <p:tgtEl>
                                          <p:spTgt spid="2">
                                            <p:graphicEl>
                                              <a:dgm id="{C96C49FF-9CEB-4EC2-865A-D46FB47E8381}"/>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C96C49FF-9CEB-4EC2-865A-D46FB47E8381}"/>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C96C49FF-9CEB-4EC2-865A-D46FB47E838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graphicEl>
                                              <a:dgm id="{5C922CEF-6C46-4FC0-A361-421CC173D049}"/>
                                            </p:graphicEl>
                                          </p:spTgt>
                                        </p:tgtEl>
                                        <p:attrNameLst>
                                          <p:attrName>style.visibility</p:attrName>
                                        </p:attrNameLst>
                                      </p:cBhvr>
                                      <p:to>
                                        <p:strVal val="visible"/>
                                      </p:to>
                                    </p:set>
                                    <p:animEffect transition="in" filter="wipe(left)">
                                      <p:cBhvr>
                                        <p:cTn id="91" dur="500"/>
                                        <p:tgtEl>
                                          <p:spTgt spid="2">
                                            <p:graphicEl>
                                              <a:dgm id="{5C922CEF-6C46-4FC0-A361-421CC173D049}"/>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A0D693F6-46F3-41DF-85D4-CC3E8A2EAC98}"/>
                                            </p:graphicEl>
                                          </p:spTgt>
                                        </p:tgtEl>
                                        <p:attrNameLst>
                                          <p:attrName>style.visibility</p:attrName>
                                        </p:attrNameLst>
                                      </p:cBhvr>
                                      <p:to>
                                        <p:strVal val="visible"/>
                                      </p:to>
                                    </p:set>
                                    <p:anim calcmode="lin" valueType="num">
                                      <p:cBhvr>
                                        <p:cTn id="96" dur="500" fill="hold"/>
                                        <p:tgtEl>
                                          <p:spTgt spid="2">
                                            <p:graphicEl>
                                              <a:dgm id="{A0D693F6-46F3-41DF-85D4-CC3E8A2EAC98}"/>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A0D693F6-46F3-41DF-85D4-CC3E8A2EAC98}"/>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A0D693F6-46F3-41DF-85D4-CC3E8A2EAC98}"/>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
                                            <p:graphicEl>
                                              <a:dgm id="{17954CBA-543E-4917-8971-F93ECFBC3641}"/>
                                            </p:graphicEl>
                                          </p:spTgt>
                                        </p:tgtEl>
                                        <p:attrNameLst>
                                          <p:attrName>style.visibility</p:attrName>
                                        </p:attrNameLst>
                                      </p:cBhvr>
                                      <p:to>
                                        <p:strVal val="visible"/>
                                      </p:to>
                                    </p:set>
                                    <p:animEffect transition="in" filter="wipe(left)">
                                      <p:cBhvr>
                                        <p:cTn id="103" dur="500"/>
                                        <p:tgtEl>
                                          <p:spTgt spid="2">
                                            <p:graphicEl>
                                              <a:dgm id="{17954CBA-543E-4917-8971-F93ECFBC3641}"/>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2">
                                            <p:graphicEl>
                                              <a:dgm id="{30A80AB7-6580-441B-A6E2-F9ABAB93B06B}"/>
                                            </p:graphicEl>
                                          </p:spTgt>
                                        </p:tgtEl>
                                        <p:attrNameLst>
                                          <p:attrName>style.visibility</p:attrName>
                                        </p:attrNameLst>
                                      </p:cBhvr>
                                      <p:to>
                                        <p:strVal val="visible"/>
                                      </p:to>
                                    </p:set>
                                    <p:anim calcmode="lin" valueType="num">
                                      <p:cBhvr>
                                        <p:cTn id="108" dur="500" fill="hold"/>
                                        <p:tgtEl>
                                          <p:spTgt spid="2">
                                            <p:graphicEl>
                                              <a:dgm id="{30A80AB7-6580-441B-A6E2-F9ABAB93B06B}"/>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30A80AB7-6580-441B-A6E2-F9ABAB93B06B}"/>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30A80AB7-6580-441B-A6E2-F9ABAB93B06B}"/>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
                                            <p:graphicEl>
                                              <a:dgm id="{9E4E435E-8862-4D3D-A7C3-9667FC30264F}"/>
                                            </p:graphicEl>
                                          </p:spTgt>
                                        </p:tgtEl>
                                        <p:attrNameLst>
                                          <p:attrName>style.visibility</p:attrName>
                                        </p:attrNameLst>
                                      </p:cBhvr>
                                      <p:to>
                                        <p:strVal val="visible"/>
                                      </p:to>
                                    </p:set>
                                    <p:animEffect transition="in" filter="wipe(left)">
                                      <p:cBhvr>
                                        <p:cTn id="115" dur="500"/>
                                        <p:tgtEl>
                                          <p:spTgt spid="2">
                                            <p:graphicEl>
                                              <a:dgm id="{9E4E435E-8862-4D3D-A7C3-9667FC30264F}"/>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2">
                                            <p:graphicEl>
                                              <a:dgm id="{239D4852-F994-4464-9CDB-FEC7E28405D5}"/>
                                            </p:graphicEl>
                                          </p:spTgt>
                                        </p:tgtEl>
                                        <p:attrNameLst>
                                          <p:attrName>style.visibility</p:attrName>
                                        </p:attrNameLst>
                                      </p:cBhvr>
                                      <p:to>
                                        <p:strVal val="visible"/>
                                      </p:to>
                                    </p:set>
                                    <p:anim calcmode="lin" valueType="num">
                                      <p:cBhvr>
                                        <p:cTn id="120" dur="500" fill="hold"/>
                                        <p:tgtEl>
                                          <p:spTgt spid="2">
                                            <p:graphicEl>
                                              <a:dgm id="{239D4852-F994-4464-9CDB-FEC7E28405D5}"/>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239D4852-F994-4464-9CDB-FEC7E28405D5}"/>
                                            </p:graphicEl>
                                          </p:spTgt>
                                        </p:tgtEl>
                                        <p:attrNameLst>
                                          <p:attrName>ppt_h</p:attrName>
                                        </p:attrNameLst>
                                      </p:cBhvr>
                                      <p:tavLst>
                                        <p:tav tm="0">
                                          <p:val>
                                            <p:fltVal val="0"/>
                                          </p:val>
                                        </p:tav>
                                        <p:tav tm="100000">
                                          <p:val>
                                            <p:strVal val="#ppt_h"/>
                                          </p:val>
                                        </p:tav>
                                      </p:tavLst>
                                    </p:anim>
                                    <p:animEffect transition="in" filter="fade">
                                      <p:cBhvr>
                                        <p:cTn id="122" dur="500"/>
                                        <p:tgtEl>
                                          <p:spTgt spid="2">
                                            <p:graphicEl>
                                              <a:dgm id="{239D4852-F994-4464-9CDB-FEC7E28405D5}"/>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
                                            <p:graphicEl>
                                              <a:dgm id="{9F98D7C0-7B36-42A3-816D-0A1211C77454}"/>
                                            </p:graphicEl>
                                          </p:spTgt>
                                        </p:tgtEl>
                                        <p:attrNameLst>
                                          <p:attrName>style.visibility</p:attrName>
                                        </p:attrNameLst>
                                      </p:cBhvr>
                                      <p:to>
                                        <p:strVal val="visible"/>
                                      </p:to>
                                    </p:set>
                                    <p:animEffect transition="in" filter="wipe(left)">
                                      <p:cBhvr>
                                        <p:cTn id="127" dur="500"/>
                                        <p:tgtEl>
                                          <p:spTgt spid="2">
                                            <p:graphicEl>
                                              <a:dgm id="{9F98D7C0-7B36-42A3-816D-0A1211C77454}"/>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2">
                                            <p:graphicEl>
                                              <a:dgm id="{755D1F31-F8B4-49BB-A476-AF873B593321}"/>
                                            </p:graphicEl>
                                          </p:spTgt>
                                        </p:tgtEl>
                                        <p:attrNameLst>
                                          <p:attrName>style.visibility</p:attrName>
                                        </p:attrNameLst>
                                      </p:cBhvr>
                                      <p:to>
                                        <p:strVal val="visible"/>
                                      </p:to>
                                    </p:set>
                                    <p:anim calcmode="lin" valueType="num">
                                      <p:cBhvr>
                                        <p:cTn id="132" dur="500" fill="hold"/>
                                        <p:tgtEl>
                                          <p:spTgt spid="2">
                                            <p:graphicEl>
                                              <a:dgm id="{755D1F31-F8B4-49BB-A476-AF873B593321}"/>
                                            </p:graphicEl>
                                          </p:spTgt>
                                        </p:tgtEl>
                                        <p:attrNameLst>
                                          <p:attrName>ppt_w</p:attrName>
                                        </p:attrNameLst>
                                      </p:cBhvr>
                                      <p:tavLst>
                                        <p:tav tm="0">
                                          <p:val>
                                            <p:fltVal val="0"/>
                                          </p:val>
                                        </p:tav>
                                        <p:tav tm="100000">
                                          <p:val>
                                            <p:strVal val="#ppt_w"/>
                                          </p:val>
                                        </p:tav>
                                      </p:tavLst>
                                    </p:anim>
                                    <p:anim calcmode="lin" valueType="num">
                                      <p:cBhvr>
                                        <p:cTn id="133" dur="500" fill="hold"/>
                                        <p:tgtEl>
                                          <p:spTgt spid="2">
                                            <p:graphicEl>
                                              <a:dgm id="{755D1F31-F8B4-49BB-A476-AF873B593321}"/>
                                            </p:graphicEl>
                                          </p:spTgt>
                                        </p:tgtEl>
                                        <p:attrNameLst>
                                          <p:attrName>ppt_h</p:attrName>
                                        </p:attrNameLst>
                                      </p:cBhvr>
                                      <p:tavLst>
                                        <p:tav tm="0">
                                          <p:val>
                                            <p:fltVal val="0"/>
                                          </p:val>
                                        </p:tav>
                                        <p:tav tm="100000">
                                          <p:val>
                                            <p:strVal val="#ppt_h"/>
                                          </p:val>
                                        </p:tav>
                                      </p:tavLst>
                                    </p:anim>
                                    <p:animEffect transition="in" filter="fade">
                                      <p:cBhvr>
                                        <p:cTn id="134" dur="500"/>
                                        <p:tgtEl>
                                          <p:spTgt spid="2">
                                            <p:graphicEl>
                                              <a:dgm id="{755D1F31-F8B4-49BB-A476-AF873B593321}"/>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2">
                                            <p:graphicEl>
                                              <a:dgm id="{5D8D216F-0B64-437E-BB53-322122C64BED}"/>
                                            </p:graphicEl>
                                          </p:spTgt>
                                        </p:tgtEl>
                                        <p:attrNameLst>
                                          <p:attrName>style.visibility</p:attrName>
                                        </p:attrNameLst>
                                      </p:cBhvr>
                                      <p:to>
                                        <p:strVal val="visible"/>
                                      </p:to>
                                    </p:set>
                                    <p:animEffect transition="in" filter="wipe(left)">
                                      <p:cBhvr>
                                        <p:cTn id="139" dur="500"/>
                                        <p:tgtEl>
                                          <p:spTgt spid="2">
                                            <p:graphicEl>
                                              <a:dgm id="{5D8D216F-0B64-437E-BB53-322122C64B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pic>
        <p:nvPicPr>
          <p:cNvPr id="24" name="Imagen 23">
            <a:extLst>
              <a:ext uri="{FF2B5EF4-FFF2-40B4-BE49-F238E27FC236}">
                <a16:creationId xmlns="" xmlns:a16="http://schemas.microsoft.com/office/drawing/2014/main" id="{797C9182-B56B-4846-A7DB-55FB435EEF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45922" y="4679507"/>
            <a:ext cx="2415313" cy="2066961"/>
          </a:xfrm>
          <a:prstGeom prst="roundRect">
            <a:avLst>
              <a:gd name="adj" fmla="val 781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contourW="44450" prstMaterial="plastic">
            <a:bevelT w="381000" h="114300" prst="relaxedInset"/>
            <a:contourClr>
              <a:schemeClr val="accent4">
                <a:lumMod val="60000"/>
                <a:lumOff val="40000"/>
              </a:schemeClr>
            </a:contourClr>
          </a:sp3d>
        </p:spPr>
      </p:pic>
      <p:sp>
        <p:nvSpPr>
          <p:cNvPr id="3" name="CuadroTexto 2">
            <a:extLst>
              <a:ext uri="{FF2B5EF4-FFF2-40B4-BE49-F238E27FC236}">
                <a16:creationId xmlns="" xmlns:a16="http://schemas.microsoft.com/office/drawing/2014/main" id="{369A8163-E692-448A-B798-4A23E347972B}"/>
              </a:ext>
            </a:extLst>
          </p:cNvPr>
          <p:cNvSpPr txBox="1"/>
          <p:nvPr/>
        </p:nvSpPr>
        <p:spPr>
          <a:xfrm>
            <a:off x="0" y="-69670"/>
            <a:ext cx="914400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s-ES" sz="4400" b="1" spc="300">
                <a:ln w="12700">
                  <a:solidFill>
                    <a:schemeClr val="tx1"/>
                  </a:solidFill>
                  <a:prstDash val="solid"/>
                </a:ln>
                <a:solidFill>
                  <a:schemeClr val="accent2">
                    <a:lumMod val="60000"/>
                    <a:lumOff val="40000"/>
                  </a:schemeClr>
                </a:solidFill>
                <a:effectLst>
                  <a:outerShdw blurRad="12700" dist="38100" dir="2700000" algn="tl" rotWithShape="0">
                    <a:schemeClr val="accent2">
                      <a:lumMod val="50000"/>
                    </a:schemeClr>
                  </a:outerShdw>
                </a:effectLst>
              </a:rPr>
              <a:t>SEEKING EXCELLENCE</a:t>
            </a:r>
            <a:endParaRPr lang="es-ES" sz="4400" b="1" spc="300" dirty="0">
              <a:ln w="12700">
                <a:solidFill>
                  <a:schemeClr val="tx1"/>
                </a:solidFill>
                <a:prstDash val="solid"/>
              </a:ln>
              <a:solidFill>
                <a:schemeClr val="accent2">
                  <a:lumMod val="60000"/>
                  <a:lumOff val="40000"/>
                </a:schemeClr>
              </a:solidFill>
              <a:effectLst>
                <a:outerShdw blurRad="12700" dist="38100" dir="2700000" algn="tl" rotWithShape="0">
                  <a:schemeClr val="accent2">
                    <a:lumMod val="50000"/>
                  </a:schemeClr>
                </a:outerShdw>
              </a:effectLst>
            </a:endParaRPr>
          </a:p>
        </p:txBody>
      </p:sp>
      <p:sp>
        <p:nvSpPr>
          <p:cNvPr id="5" name="CuadroTexto 4">
            <a:extLst>
              <a:ext uri="{FF2B5EF4-FFF2-40B4-BE49-F238E27FC236}">
                <a16:creationId xmlns="" xmlns:a16="http://schemas.microsoft.com/office/drawing/2014/main" id="{0067AC9E-7550-49D2-8620-3F7683E64606}"/>
              </a:ext>
            </a:extLst>
          </p:cNvPr>
          <p:cNvSpPr txBox="1"/>
          <p:nvPr/>
        </p:nvSpPr>
        <p:spPr>
          <a:xfrm>
            <a:off x="322218" y="638129"/>
            <a:ext cx="8499565" cy="646331"/>
          </a:xfrm>
          <a:prstGeom prst="rect">
            <a:avLst/>
          </a:prstGeom>
          <a:noFill/>
        </p:spPr>
        <p:txBody>
          <a:bodyPr wrap="square">
            <a:spAutoFit/>
          </a:bodyPr>
          <a:lstStyle/>
          <a:p>
            <a:pPr algn="ctr"/>
            <a:r>
              <a:rPr lang="es-ES" b="1">
                <a:solidFill>
                  <a:schemeClr val="accent2">
                    <a:lumMod val="50000"/>
                  </a:schemeClr>
                </a:solidFill>
                <a:latin typeface="Comic Sans MS" panose="030F0702030302020204" pitchFamily="66" charset="0"/>
              </a:rPr>
              <a:t>“</a:t>
            </a:r>
            <a:r>
              <a:rPr lang="en-US" b="1">
                <a:solidFill>
                  <a:schemeClr val="accent2">
                    <a:lumMod val="50000"/>
                  </a:schemeClr>
                </a:solidFill>
                <a:latin typeface="Comic Sans MS" panose="030F0702030302020204" pitchFamily="66" charset="0"/>
              </a:rPr>
              <a:t>All the skilled artisans among those doing the work made </a:t>
            </a:r>
            <a:br>
              <a:rPr lang="en-US" b="1">
                <a:solidFill>
                  <a:schemeClr val="accent2">
                    <a:lumMod val="50000"/>
                  </a:schemeClr>
                </a:solidFill>
                <a:latin typeface="Comic Sans MS" panose="030F0702030302020204" pitchFamily="66" charset="0"/>
              </a:rPr>
            </a:br>
            <a:r>
              <a:rPr lang="en-US" b="1">
                <a:solidFill>
                  <a:schemeClr val="accent2">
                    <a:lumMod val="50000"/>
                  </a:schemeClr>
                </a:solidFill>
                <a:latin typeface="Comic Sans MS" panose="030F0702030302020204" pitchFamily="66" charset="0"/>
              </a:rPr>
              <a:t>the tabernacle.</a:t>
            </a:r>
            <a:r>
              <a:rPr lang="es-ES" b="1">
                <a:solidFill>
                  <a:schemeClr val="accent2">
                    <a:lumMod val="50000"/>
                  </a:schemeClr>
                </a:solidFill>
                <a:latin typeface="Comic Sans MS" panose="030F0702030302020204" pitchFamily="66" charset="0"/>
              </a:rPr>
              <a:t>” </a:t>
            </a:r>
            <a:r>
              <a:rPr lang="es-ES" sz="1600" b="1">
                <a:solidFill>
                  <a:schemeClr val="accent2">
                    <a:lumMod val="50000"/>
                  </a:schemeClr>
                </a:solidFill>
                <a:latin typeface="Comic Sans MS" panose="030F0702030302020204" pitchFamily="66" charset="0"/>
              </a:rPr>
              <a:t>(Exodus 36:8 </a:t>
            </a:r>
            <a:r>
              <a:rPr lang="es-ES" sz="1400" b="1">
                <a:solidFill>
                  <a:schemeClr val="accent2">
                    <a:lumMod val="50000"/>
                  </a:schemeClr>
                </a:solidFill>
                <a:latin typeface="Comic Sans MS" panose="030F0702030302020204" pitchFamily="66" charset="0"/>
              </a:rPr>
              <a:t>CSB</a:t>
            </a:r>
            <a:r>
              <a:rPr lang="es-ES" sz="1600" b="1">
                <a:solidFill>
                  <a:schemeClr val="accent2">
                    <a:lumMod val="50000"/>
                  </a:schemeClr>
                </a:solidFill>
                <a:latin typeface="Comic Sans MS" panose="030F0702030302020204" pitchFamily="66" charset="0"/>
              </a:rPr>
              <a:t>)</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 xmlns:a16="http://schemas.microsoft.com/office/drawing/2014/main" id="{F7796571-821C-4F45-AE44-A45EA40D930E}"/>
              </a:ext>
            </a:extLst>
          </p:cNvPr>
          <p:cNvSpPr txBox="1"/>
          <p:nvPr/>
        </p:nvSpPr>
        <p:spPr>
          <a:xfrm>
            <a:off x="8709" y="1337900"/>
            <a:ext cx="6635931" cy="1708160"/>
          </a:xfrm>
          <a:prstGeom prst="rect">
            <a:avLst/>
          </a:prstGeom>
          <a:noFill/>
        </p:spPr>
        <p:txBody>
          <a:bodyPr wrap="square" rtlCol="0">
            <a:spAutoFit/>
          </a:bodyPr>
          <a:lstStyle/>
          <a:p>
            <a:pPr>
              <a:spcBef>
                <a:spcPts val="600"/>
              </a:spcBef>
            </a:pPr>
            <a:r>
              <a:rPr lang="en-US" sz="2000" b="1"/>
              <a:t>God planned the construction of a tent to meet with Israel. He would not be happy with anything but excellent work.</a:t>
            </a:r>
            <a:endParaRPr lang="es-ES" sz="2000" b="1" dirty="0"/>
          </a:p>
          <a:p>
            <a:pPr>
              <a:spcBef>
                <a:spcPts val="600"/>
              </a:spcBef>
            </a:pPr>
            <a:r>
              <a:rPr lang="en-US" sz="2000" b="1"/>
              <a:t>God gave Moses instructions on the structure of the Sanctuary, the materials to use, and the exact shape of every piece of furniture–about 150 detailed descriptions.</a:t>
            </a:r>
            <a:endParaRPr lang="es-ES" sz="2000" b="1" dirty="0"/>
          </a:p>
        </p:txBody>
      </p:sp>
      <p:pic>
        <p:nvPicPr>
          <p:cNvPr id="4" name="Imagen 3">
            <a:extLst>
              <a:ext uri="{FF2B5EF4-FFF2-40B4-BE49-F238E27FC236}">
                <a16:creationId xmlns="" xmlns:a16="http://schemas.microsoft.com/office/drawing/2014/main" id="{05213C05-DB51-4E3A-8111-86FA606973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47218" y="3071770"/>
            <a:ext cx="2414017" cy="151694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50000"/>
              </a:schemeClr>
            </a:contourClr>
          </a:sp3d>
        </p:spPr>
      </p:pic>
      <p:pic>
        <p:nvPicPr>
          <p:cNvPr id="12" name="Imagen 11">
            <a:extLst>
              <a:ext uri="{FF2B5EF4-FFF2-40B4-BE49-F238E27FC236}">
                <a16:creationId xmlns="" xmlns:a16="http://schemas.microsoft.com/office/drawing/2014/main" id="{DD241857-2EDC-4B22-A080-2DA38EB501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45922" y="1357203"/>
            <a:ext cx="2415313" cy="1623778"/>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a:extLst>
              <a:ext uri="{FF2B5EF4-FFF2-40B4-BE49-F238E27FC236}">
                <a16:creationId xmlns="" xmlns:a16="http://schemas.microsoft.com/office/drawing/2014/main" id="{D4BC6A6E-3F28-41F4-990C-AF95D671C3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385" y="3125186"/>
            <a:ext cx="1725598" cy="1162337"/>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16" name="Imagen 15">
            <a:extLst>
              <a:ext uri="{FF2B5EF4-FFF2-40B4-BE49-F238E27FC236}">
                <a16:creationId xmlns="" xmlns:a16="http://schemas.microsoft.com/office/drawing/2014/main" id="{3C4B15FD-E434-416D-817A-1A673F27A01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426" y="4377468"/>
            <a:ext cx="1725599" cy="1165423"/>
          </a:xfrm>
          <a:prstGeom prst="round2DiagRect">
            <a:avLst>
              <a:gd name="adj1" fmla="val 16667"/>
              <a:gd name="adj2" fmla="val 14198"/>
            </a:avLst>
          </a:prstGeom>
          <a:ln w="28575" cap="sq">
            <a:solidFill>
              <a:srgbClr val="FFFFFF"/>
            </a:solidFill>
            <a:miter lim="800000"/>
          </a:ln>
          <a:effectLst>
            <a:outerShdw blurRad="254000" algn="tl" rotWithShape="0">
              <a:srgbClr val="000000">
                <a:alpha val="43000"/>
              </a:srgbClr>
            </a:outerShdw>
          </a:effectLst>
        </p:spPr>
      </p:pic>
      <p:pic>
        <p:nvPicPr>
          <p:cNvPr id="18" name="Imagen 17">
            <a:extLst>
              <a:ext uri="{FF2B5EF4-FFF2-40B4-BE49-F238E27FC236}">
                <a16:creationId xmlns="" xmlns:a16="http://schemas.microsoft.com/office/drawing/2014/main" id="{D33222A8-535C-4FC9-95D4-2439712FAA7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448" y="5632836"/>
            <a:ext cx="1719160" cy="1142851"/>
          </a:xfrm>
          <a:prstGeom prst="round2DiagRect">
            <a:avLst>
              <a:gd name="adj1" fmla="val 0"/>
              <a:gd name="adj2" fmla="val 14478"/>
            </a:avLst>
          </a:prstGeom>
          <a:ln w="28575" cap="sq">
            <a:solidFill>
              <a:srgbClr val="FFFFFF"/>
            </a:solidFill>
            <a:miter lim="800000"/>
          </a:ln>
          <a:effectLst>
            <a:outerShdw blurRad="254000" algn="tl" rotWithShape="0">
              <a:srgbClr val="000000">
                <a:alpha val="43000"/>
              </a:srgbClr>
            </a:outerShdw>
          </a:effectLst>
        </p:spPr>
      </p:pic>
      <p:sp>
        <p:nvSpPr>
          <p:cNvPr id="20" name="CuadroTexto 19">
            <a:extLst>
              <a:ext uri="{FF2B5EF4-FFF2-40B4-BE49-F238E27FC236}">
                <a16:creationId xmlns="" xmlns:a16="http://schemas.microsoft.com/office/drawing/2014/main" id="{6EF5C333-E8FC-4ED8-84CD-BE74904AFD0A}"/>
              </a:ext>
            </a:extLst>
          </p:cNvPr>
          <p:cNvSpPr txBox="1"/>
          <p:nvPr/>
        </p:nvSpPr>
        <p:spPr>
          <a:xfrm>
            <a:off x="1865346" y="3305600"/>
            <a:ext cx="4683168" cy="3323987"/>
          </a:xfrm>
          <a:prstGeom prst="rect">
            <a:avLst/>
          </a:prstGeom>
          <a:noFill/>
        </p:spPr>
        <p:txBody>
          <a:bodyPr wrap="square">
            <a:spAutoFit/>
          </a:bodyPr>
          <a:lstStyle/>
          <a:p>
            <a:pPr>
              <a:spcBef>
                <a:spcPts val="600"/>
              </a:spcBef>
            </a:pPr>
            <a:r>
              <a:rPr lang="en-US" sz="2000" b="1"/>
              <a:t>God also filled skillful people with the Holy Spirit, so they could carry out the work and also teach others (Exodus 31:3; 35:34; 36:2).</a:t>
            </a:r>
            <a:endParaRPr lang="es-ES" sz="2000" b="1" dirty="0"/>
          </a:p>
          <a:p>
            <a:pPr>
              <a:spcBef>
                <a:spcPts val="600"/>
              </a:spcBef>
            </a:pPr>
            <a:r>
              <a:rPr lang="en-US" sz="2000" b="1"/>
              <a:t>This shows that God likes it when we do our work excellently, always according to our possibilities.</a:t>
            </a:r>
            <a:endParaRPr lang="es-ES" sz="2000" b="1" dirty="0"/>
          </a:p>
          <a:p>
            <a:pPr>
              <a:spcBef>
                <a:spcPts val="600"/>
              </a:spcBef>
            </a:pPr>
            <a:r>
              <a:rPr lang="en-US" sz="2000" b="1"/>
              <a:t>He expects us to do our best work by making the most of our talents, skills, time, and education.</a:t>
            </a:r>
            <a:endParaRPr lang="es-ES" sz="2000" b="1" dirty="0"/>
          </a:p>
        </p:txBody>
      </p:sp>
    </p:spTree>
    <p:extLst>
      <p:ext uri="{BB962C8B-B14F-4D97-AF65-F5344CB8AC3E}">
        <p14:creationId xmlns:p14="http://schemas.microsoft.com/office/powerpoint/2010/main" val="339584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2"/>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left)">
                                      <p:cBhvr>
                                        <p:cTn id="36" dur="5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4" dur="1000" fill="hold"/>
                                        <p:tgtEl>
                                          <p:spTgt spid="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4"/>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wipe(left)">
                                      <p:cBhvr>
                                        <p:cTn id="52" dur="500"/>
                                        <p:tgtEl>
                                          <p:spTgt spid="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strips(downRight)">
                                      <p:cBhvr>
                                        <p:cTn id="57" dur="500"/>
                                        <p:tgtEl>
                                          <p:spTgt spid="14"/>
                                        </p:tgtEl>
                                      </p:cBhvr>
                                    </p:animEffect>
                                  </p:childTnLst>
                                </p:cTn>
                              </p:par>
                            </p:childTnLst>
                          </p:cTn>
                        </p:par>
                        <p:par>
                          <p:cTn id="58" fill="hold">
                            <p:stCondLst>
                              <p:cond delay="500"/>
                            </p:stCondLst>
                            <p:childTnLst>
                              <p:par>
                                <p:cTn id="59" presetID="18" presetClass="entr" presetSubtype="12"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strips(downLeft)">
                                      <p:cBhvr>
                                        <p:cTn id="61" dur="500"/>
                                        <p:tgtEl>
                                          <p:spTgt spid="16"/>
                                        </p:tgtEl>
                                      </p:cBhvr>
                                    </p:animEffect>
                                  </p:childTnLst>
                                </p:cTn>
                              </p:par>
                            </p:childTnLst>
                          </p:cTn>
                        </p:par>
                        <p:par>
                          <p:cTn id="62" fill="hold">
                            <p:stCondLst>
                              <p:cond delay="1000"/>
                            </p:stCondLst>
                            <p:childTnLst>
                              <p:par>
                                <p:cTn id="63" presetID="18" presetClass="entr" presetSubtype="6"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strips(downRight)">
                                      <p:cBhvr>
                                        <p:cTn id="65" dur="500"/>
                                        <p:tgtEl>
                                          <p:spTgt spid="18"/>
                                        </p:tgtEl>
                                      </p:cBhvr>
                                    </p:animEffect>
                                  </p:childTnLst>
                                </p:cTn>
                              </p:par>
                            </p:childTnLst>
                          </p:cTn>
                        </p:par>
                        <p:par>
                          <p:cTn id="66" fill="hold">
                            <p:stCondLst>
                              <p:cond delay="1500"/>
                            </p:stCondLst>
                            <p:childTnLst>
                              <p:par>
                                <p:cTn id="67" presetID="22" presetClass="entr" presetSubtype="8" fill="hold" grpId="0" nodeType="after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Effect transition="in" filter="wipe(left)">
                                      <p:cBhvr>
                                        <p:cTn id="69" dur="500"/>
                                        <p:tgtEl>
                                          <p:spTgt spid="20">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randombar(horizontal)">
                                      <p:cBhvr>
                                        <p:cTn id="74" dur="500"/>
                                        <p:tgtEl>
                                          <p:spTgt spid="24"/>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0">
                                            <p:txEl>
                                              <p:pRg st="1" end="1"/>
                                            </p:txEl>
                                          </p:spTgt>
                                        </p:tgtEl>
                                        <p:attrNameLst>
                                          <p:attrName>style.visibility</p:attrName>
                                        </p:attrNameLst>
                                      </p:cBhvr>
                                      <p:to>
                                        <p:strVal val="visible"/>
                                      </p:to>
                                    </p:set>
                                    <p:animEffect transition="in" filter="wipe(left)">
                                      <p:cBhvr>
                                        <p:cTn id="78" dur="500"/>
                                        <p:tgtEl>
                                          <p:spTgt spid="20">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0">
                                            <p:txEl>
                                              <p:pRg st="2" end="2"/>
                                            </p:txEl>
                                          </p:spTgt>
                                        </p:tgtEl>
                                        <p:attrNameLst>
                                          <p:attrName>style.visibility</p:attrName>
                                        </p:attrNameLst>
                                      </p:cBhvr>
                                      <p:to>
                                        <p:strVal val="visible"/>
                                      </p:to>
                                    </p:set>
                                    <p:animEffect transition="in" filter="wipe(left)">
                                      <p:cBhvr>
                                        <p:cTn id="83"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2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249DABEF-E4F9-42E8-A65B-22B9F17D3FBD}"/>
              </a:ext>
            </a:extLst>
          </p:cNvPr>
          <p:cNvSpPr txBox="1"/>
          <p:nvPr/>
        </p:nvSpPr>
        <p:spPr>
          <a:xfrm>
            <a:off x="1510937" y="947137"/>
            <a:ext cx="7101840" cy="5262979"/>
          </a:xfrm>
          <a:prstGeom prst="rect">
            <a:avLst/>
          </a:prstGeom>
          <a:noFill/>
        </p:spPr>
        <p:txBody>
          <a:bodyPr wrap="square">
            <a:spAutoFit/>
          </a:bodyPr>
          <a:lstStyle/>
          <a:p>
            <a:pPr>
              <a:spcBef>
                <a:spcPts val="600"/>
              </a:spcBef>
            </a:pPr>
            <a:r>
              <a:rPr lang="es-ES" sz="2400">
                <a:latin typeface="Cooper Black" panose="0208090404030B020404" pitchFamily="18" charset="0"/>
              </a:rPr>
              <a:t>“</a:t>
            </a:r>
            <a:r>
              <a:rPr lang="en-US" sz="2400">
                <a:latin typeface="Cooper Black" panose="0208090404030B020404" pitchFamily="18" charset="0"/>
              </a:rPr>
              <a:t>The skillful touch of the physician’s hand, his power over nerve and muscle, his knowledge of the delicate organism of the body, is the wisdom of divine power, to be used in behalf of the suffering. The skill with which the carpenter uses the hammer, the strength with which the blacksmith makes the anvil ring, comes from God. He has entrusted men with talents, and He expects them to look to Him for counsel. Whatever we do, in whatever department of the work we are placed, He desires to control our minds that we may do perfect work.</a:t>
            </a:r>
            <a:r>
              <a:rPr lang="es-ES" sz="2400">
                <a:latin typeface="Cooper Black" panose="0208090404030B020404" pitchFamily="18" charset="0"/>
              </a:rPr>
              <a:t>”</a:t>
            </a:r>
            <a:endParaRPr lang="es-ES" sz="2400" dirty="0">
              <a:latin typeface="Cooper Black" panose="0208090404030B020404" pitchFamily="18" charset="0"/>
            </a:endParaRPr>
          </a:p>
        </p:txBody>
      </p:sp>
      <p:sp>
        <p:nvSpPr>
          <p:cNvPr id="4" name="CuadroTexto 3">
            <a:extLst>
              <a:ext uri="{FF2B5EF4-FFF2-40B4-BE49-F238E27FC236}">
                <a16:creationId xmlns="" xmlns:a16="http://schemas.microsoft.com/office/drawing/2014/main" id="{0446BBBB-4CB9-47C8-A128-B0055A044146}"/>
              </a:ext>
            </a:extLst>
          </p:cNvPr>
          <p:cNvSpPr txBox="1"/>
          <p:nvPr/>
        </p:nvSpPr>
        <p:spPr>
          <a:xfrm>
            <a:off x="1510937" y="6429821"/>
            <a:ext cx="5078313" cy="369332"/>
          </a:xfrm>
          <a:prstGeom prst="rect">
            <a:avLst/>
          </a:prstGeom>
          <a:noFill/>
        </p:spPr>
        <p:txBody>
          <a:bodyPr wrap="none" rtlCol="0">
            <a:spAutoFit/>
          </a:bodyPr>
          <a:lstStyle/>
          <a:p>
            <a:r>
              <a:rPr lang="es-ES" b="1" dirty="0" err="1"/>
              <a:t>E.G.W</a:t>
            </a:r>
            <a:r>
              <a:rPr lang="es-ES" b="1" dirty="0"/>
              <a:t>. (Palabras de vida del Gran Maestro, pg. 283)</a:t>
            </a:r>
          </a:p>
        </p:txBody>
      </p:sp>
    </p:spTree>
    <p:extLst>
      <p:ext uri="{BB962C8B-B14F-4D97-AF65-F5344CB8AC3E}">
        <p14:creationId xmlns:p14="http://schemas.microsoft.com/office/powerpoint/2010/main" val="160154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 xmlns:a16="http://schemas.microsoft.com/office/drawing/2014/main" id="{0BE69059-997C-4A66-BE8A-FB440E3BCDBB}"/>
              </a:ext>
            </a:extLst>
          </p:cNvPr>
          <p:cNvSpPr/>
          <p:nvPr/>
        </p:nvSpPr>
        <p:spPr>
          <a:xfrm>
            <a:off x="-261257" y="622552"/>
            <a:ext cx="9622971" cy="683654"/>
          </a:xfrm>
          <a:prstGeom prst="rect">
            <a:avLst/>
          </a:prstGeom>
          <a:solidFill>
            <a:srgbClr val="F7E5E7"/>
          </a:solidFill>
          <a:ln w="28575">
            <a:solidFill>
              <a:srgbClr val="66202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 xmlns:a16="http://schemas.microsoft.com/office/drawing/2014/main" id="{B819204C-5955-40D8-AEFE-B6ECD0444FD6}"/>
              </a:ext>
            </a:extLst>
          </p:cNvPr>
          <p:cNvSpPr txBox="1"/>
          <p:nvPr/>
        </p:nvSpPr>
        <p:spPr>
          <a:xfrm>
            <a:off x="0" y="-156755"/>
            <a:ext cx="9143999" cy="830997"/>
          </a:xfrm>
          <a:prstGeom prst="rect">
            <a:avLst/>
          </a:prstGeom>
          <a:noFill/>
        </p:spPr>
        <p:txBody>
          <a:bodyPr wrap="square">
            <a:spAutoFit/>
            <a:scene3d>
              <a:camera prst="orthographicFront"/>
              <a:lightRig rig="brightRoom" dir="t"/>
            </a:scene3d>
            <a:sp3d extrusionH="57150">
              <a:bevelT h="25400" prst="softRound"/>
            </a:sp3d>
          </a:bodyPr>
          <a:lstStyle/>
          <a:p>
            <a:pPr algn="ctr"/>
            <a:r>
              <a:rPr lang="es-ES" sz="4800" b="1" spc="600">
                <a:ln w="12700">
                  <a:solidFill>
                    <a:schemeClr val="tx2">
                      <a:lumMod val="75000"/>
                    </a:schemeClr>
                  </a:solidFill>
                  <a:prstDash val="solid"/>
                </a:ln>
                <a:pattFill prst="dkUpDiag">
                  <a:fgClr>
                    <a:srgbClr val="6B78B5"/>
                  </a:fgClr>
                  <a:bgClr>
                    <a:srgbClr val="D6D9EA"/>
                  </a:bgClr>
                </a:pattFill>
                <a:effectLst>
                  <a:outerShdw dist="38100" dir="2640000" algn="bl" rotWithShape="0">
                    <a:srgbClr val="6B78B5"/>
                  </a:outerShdw>
                </a:effectLst>
              </a:rPr>
              <a:t>WORK AND FAITH</a:t>
            </a:r>
            <a:endParaRPr lang="es-ES" sz="4800" b="1" spc="600" dirty="0">
              <a:ln w="12700">
                <a:solidFill>
                  <a:schemeClr val="tx2">
                    <a:lumMod val="75000"/>
                  </a:schemeClr>
                </a:solidFill>
                <a:prstDash val="solid"/>
              </a:ln>
              <a:pattFill prst="dkUpDiag">
                <a:fgClr>
                  <a:srgbClr val="6B78B5"/>
                </a:fgClr>
                <a:bgClr>
                  <a:srgbClr val="D6D9EA"/>
                </a:bgClr>
              </a:pattFill>
              <a:effectLst>
                <a:outerShdw dist="38100" dir="2640000" algn="bl" rotWithShape="0">
                  <a:srgbClr val="6B78B5"/>
                </a:outerShdw>
              </a:effectLst>
            </a:endParaRPr>
          </a:p>
        </p:txBody>
      </p:sp>
      <p:sp>
        <p:nvSpPr>
          <p:cNvPr id="4" name="CuadroTexto 3">
            <a:extLst>
              <a:ext uri="{FF2B5EF4-FFF2-40B4-BE49-F238E27FC236}">
                <a16:creationId xmlns="" xmlns:a16="http://schemas.microsoft.com/office/drawing/2014/main" id="{FF9F32DF-6692-466A-9820-AF03A2D87A5C}"/>
              </a:ext>
            </a:extLst>
          </p:cNvPr>
          <p:cNvSpPr txBox="1"/>
          <p:nvPr/>
        </p:nvSpPr>
        <p:spPr>
          <a:xfrm>
            <a:off x="2569030" y="1418120"/>
            <a:ext cx="6461761" cy="707886"/>
          </a:xfrm>
          <a:prstGeom prst="rect">
            <a:avLst/>
          </a:prstGeom>
          <a:noFill/>
        </p:spPr>
        <p:txBody>
          <a:bodyPr wrap="square" rtlCol="0">
            <a:spAutoFit/>
          </a:bodyPr>
          <a:lstStyle/>
          <a:p>
            <a:pPr>
              <a:spcBef>
                <a:spcPts val="600"/>
              </a:spcBef>
            </a:pPr>
            <a:r>
              <a:rPr lang="en-US" sz="2000" b="1"/>
              <a:t>We are new creatures in Christ (2 Corinthians 5:17). This is reflected in all the aspects of our lives, including our work.</a:t>
            </a:r>
            <a:endParaRPr lang="es-ES" sz="2000" b="1" dirty="0"/>
          </a:p>
        </p:txBody>
      </p:sp>
      <p:sp>
        <p:nvSpPr>
          <p:cNvPr id="6" name="CuadroTexto 5">
            <a:extLst>
              <a:ext uri="{FF2B5EF4-FFF2-40B4-BE49-F238E27FC236}">
                <a16:creationId xmlns="" xmlns:a16="http://schemas.microsoft.com/office/drawing/2014/main" id="{FB1E9D12-ABF9-4A56-A05F-E9C8B1C377C0}"/>
              </a:ext>
            </a:extLst>
          </p:cNvPr>
          <p:cNvSpPr txBox="1"/>
          <p:nvPr/>
        </p:nvSpPr>
        <p:spPr>
          <a:xfrm>
            <a:off x="936172" y="622552"/>
            <a:ext cx="7271656" cy="646331"/>
          </a:xfrm>
          <a:prstGeom prst="rect">
            <a:avLst/>
          </a:prstGeom>
          <a:noFill/>
        </p:spPr>
        <p:txBody>
          <a:bodyPr wrap="square">
            <a:spAutoFit/>
          </a:bodyPr>
          <a:lstStyle/>
          <a:p>
            <a:pPr algn="ctr"/>
            <a:r>
              <a:rPr lang="es-ES" b="1">
                <a:solidFill>
                  <a:srgbClr val="662028"/>
                </a:solidFill>
                <a:latin typeface="Comic Sans MS" panose="030F0702030302020204" pitchFamily="66" charset="0"/>
              </a:rPr>
              <a:t>“</a:t>
            </a:r>
            <a:r>
              <a:rPr lang="en-US" b="1">
                <a:solidFill>
                  <a:srgbClr val="662028"/>
                </a:solidFill>
                <a:latin typeface="Comic Sans MS" panose="030F0702030302020204" pitchFamily="66" charset="0"/>
              </a:rPr>
              <a:t>And whatever you do, do it heartily, as to the Lord </a:t>
            </a:r>
            <a:br>
              <a:rPr lang="en-US" b="1">
                <a:solidFill>
                  <a:srgbClr val="662028"/>
                </a:solidFill>
                <a:latin typeface="Comic Sans MS" panose="030F0702030302020204" pitchFamily="66" charset="0"/>
              </a:rPr>
            </a:br>
            <a:r>
              <a:rPr lang="en-US" b="1">
                <a:solidFill>
                  <a:srgbClr val="662028"/>
                </a:solidFill>
                <a:latin typeface="Comic Sans MS" panose="030F0702030302020204" pitchFamily="66" charset="0"/>
              </a:rPr>
              <a:t>and not to men,</a:t>
            </a:r>
            <a:r>
              <a:rPr lang="es-ES" b="1">
                <a:solidFill>
                  <a:srgbClr val="662028"/>
                </a:solidFill>
                <a:latin typeface="Comic Sans MS" panose="030F0702030302020204" pitchFamily="66" charset="0"/>
              </a:rPr>
              <a:t>” </a:t>
            </a:r>
            <a:r>
              <a:rPr lang="es-ES" sz="1600" b="1">
                <a:solidFill>
                  <a:srgbClr val="662028"/>
                </a:solidFill>
                <a:latin typeface="Comic Sans MS" panose="030F0702030302020204" pitchFamily="66" charset="0"/>
              </a:rPr>
              <a:t>(Colossians 3:23</a:t>
            </a:r>
            <a:r>
              <a:rPr lang="es-ES" sz="1600" b="1" dirty="0">
                <a:solidFill>
                  <a:srgbClr val="662028"/>
                </a:solidFill>
                <a:latin typeface="Comic Sans MS" panose="030F0702030302020204" pitchFamily="66" charset="0"/>
              </a:rPr>
              <a:t>)</a:t>
            </a:r>
          </a:p>
        </p:txBody>
      </p:sp>
      <p:pic>
        <p:nvPicPr>
          <p:cNvPr id="5" name="Imagen 4">
            <a:extLst>
              <a:ext uri="{FF2B5EF4-FFF2-40B4-BE49-F238E27FC236}">
                <a16:creationId xmlns="" xmlns:a16="http://schemas.microsoft.com/office/drawing/2014/main" id="{A0161680-3EB1-48FC-8515-2D990443A7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092" y="4722092"/>
            <a:ext cx="2665154" cy="1998866"/>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 xmlns:a16="http://schemas.microsoft.com/office/drawing/2014/main" id="{71CD4BEF-2116-4931-8BED-4811EAB2DC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0385" y="1510780"/>
            <a:ext cx="2229397" cy="175928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 xmlns:a16="http://schemas.microsoft.com/office/drawing/2014/main" id="{E047C45F-33B2-4BC8-92CA-C43AB3F9B0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56576" y="2324450"/>
            <a:ext cx="2960998" cy="3031321"/>
          </a:xfrm>
          <a:prstGeom prst="rect">
            <a:avLst/>
          </a:prstGeom>
          <a:ln w="127000" cap="sq">
            <a:solidFill>
              <a:srgbClr val="6B78B5"/>
            </a:solidFill>
            <a:miter lim="800000"/>
          </a:ln>
          <a:effectLst>
            <a:outerShdw blurRad="57150" dist="50800" dir="2700000" algn="tl" rotWithShape="0">
              <a:srgbClr val="000000">
                <a:alpha val="40000"/>
              </a:srgbClr>
            </a:outerShdw>
          </a:effectLst>
          <a:scene3d>
            <a:camera prst="orthographicFront"/>
            <a:lightRig rig="threePt" dir="t"/>
          </a:scene3d>
          <a:sp3d>
            <a:bevelT prst="relaxedInset"/>
          </a:sp3d>
        </p:spPr>
      </p:pic>
      <p:sp>
        <p:nvSpPr>
          <p:cNvPr id="12" name="CuadroTexto 11">
            <a:extLst>
              <a:ext uri="{FF2B5EF4-FFF2-40B4-BE49-F238E27FC236}">
                <a16:creationId xmlns="" xmlns:a16="http://schemas.microsoft.com/office/drawing/2014/main" id="{EDB93340-DC0E-4F51-830B-2C1DFEB95696}"/>
              </a:ext>
            </a:extLst>
          </p:cNvPr>
          <p:cNvSpPr txBox="1"/>
          <p:nvPr/>
        </p:nvSpPr>
        <p:spPr>
          <a:xfrm>
            <a:off x="138148" y="3494828"/>
            <a:ext cx="5704119" cy="1015663"/>
          </a:xfrm>
          <a:prstGeom prst="rect">
            <a:avLst/>
          </a:prstGeom>
          <a:noFill/>
        </p:spPr>
        <p:txBody>
          <a:bodyPr wrap="square">
            <a:spAutoFit/>
          </a:bodyPr>
          <a:lstStyle/>
          <a:p>
            <a:pPr>
              <a:spcBef>
                <a:spcPts val="600"/>
              </a:spcBef>
            </a:pPr>
            <a:r>
              <a:rPr lang="en-US" sz="2000" b="1"/>
              <a:t>The fruit of the Spirit in us will help us to do our work diligently, and to treat everyone with kindness and respect (Galatians 5:22-23).</a:t>
            </a:r>
            <a:endParaRPr lang="es-ES" sz="2000" b="1" dirty="0"/>
          </a:p>
        </p:txBody>
      </p:sp>
      <p:sp>
        <p:nvSpPr>
          <p:cNvPr id="14" name="CuadroTexto 13">
            <a:extLst>
              <a:ext uri="{FF2B5EF4-FFF2-40B4-BE49-F238E27FC236}">
                <a16:creationId xmlns="" xmlns:a16="http://schemas.microsoft.com/office/drawing/2014/main" id="{526D2D0C-9DE5-492E-A66A-65D9B95983B7}"/>
              </a:ext>
            </a:extLst>
          </p:cNvPr>
          <p:cNvSpPr txBox="1"/>
          <p:nvPr/>
        </p:nvSpPr>
        <p:spPr>
          <a:xfrm>
            <a:off x="3096292" y="5590020"/>
            <a:ext cx="5974079" cy="1015663"/>
          </a:xfrm>
          <a:prstGeom prst="rect">
            <a:avLst/>
          </a:prstGeom>
          <a:noFill/>
        </p:spPr>
        <p:txBody>
          <a:bodyPr wrap="square">
            <a:spAutoFit/>
          </a:bodyPr>
          <a:lstStyle/>
          <a:p>
            <a:pPr>
              <a:spcBef>
                <a:spcPts val="600"/>
              </a:spcBef>
            </a:pPr>
            <a:r>
              <a:rPr lang="en-US" sz="2000" b="1"/>
              <a:t>Then, those around us will see something special in the way we do our daily work. This will be an opportunity to share our faith.</a:t>
            </a:r>
            <a:endParaRPr lang="es-ES" sz="2000" b="1" dirty="0"/>
          </a:p>
        </p:txBody>
      </p:sp>
      <p:sp>
        <p:nvSpPr>
          <p:cNvPr id="16" name="CuadroTexto 15">
            <a:extLst>
              <a:ext uri="{FF2B5EF4-FFF2-40B4-BE49-F238E27FC236}">
                <a16:creationId xmlns="" xmlns:a16="http://schemas.microsoft.com/office/drawing/2014/main" id="{39B0E0E2-0D7F-4296-9D73-56B8D76B72BD}"/>
              </a:ext>
            </a:extLst>
          </p:cNvPr>
          <p:cNvSpPr txBox="1"/>
          <p:nvPr/>
        </p:nvSpPr>
        <p:spPr>
          <a:xfrm>
            <a:off x="2569030" y="2180553"/>
            <a:ext cx="3248298" cy="707886"/>
          </a:xfrm>
          <a:prstGeom prst="rect">
            <a:avLst/>
          </a:prstGeom>
          <a:noFill/>
        </p:spPr>
        <p:txBody>
          <a:bodyPr wrap="square">
            <a:spAutoFit/>
          </a:bodyPr>
          <a:lstStyle/>
          <a:p>
            <a:pPr>
              <a:spcBef>
                <a:spcPts val="600"/>
              </a:spcBef>
            </a:pPr>
            <a:r>
              <a:rPr lang="en-US" sz="2000" b="1"/>
              <a:t>Faith cannot be left aside while working.</a:t>
            </a:r>
            <a:endParaRPr lang="es-ES" sz="2000" b="1" dirty="0"/>
          </a:p>
        </p:txBody>
      </p:sp>
    </p:spTree>
    <p:extLst>
      <p:ext uri="{BB962C8B-B14F-4D97-AF65-F5344CB8AC3E}">
        <p14:creationId xmlns:p14="http://schemas.microsoft.com/office/powerpoint/2010/main" val="132974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out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900" decel="100000" fill="hold"/>
                                        <p:tgtEl>
                                          <p:spTgt spid="1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900" decel="100000" fill="hold"/>
                                        <p:tgtEl>
                                          <p:spTgt spid="10"/>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0-#ppt_w/2"/>
                                          </p:val>
                                        </p:tav>
                                        <p:tav tm="100000">
                                          <p:val>
                                            <p:strVal val="#ppt_x"/>
                                          </p:val>
                                        </p:tav>
                                      </p:tavLst>
                                    </p:anim>
                                    <p:anim calcmode="lin" valueType="num">
                                      <p:cBhvr additive="base">
                                        <p:cTn id="54" dur="50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P spid="4" grpId="0"/>
      <p:bldP spid="6" grpId="0"/>
      <p:bldP spid="12"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249DABEF-E4F9-42E8-A65B-22B9F17D3FBD}"/>
              </a:ext>
            </a:extLst>
          </p:cNvPr>
          <p:cNvSpPr txBox="1"/>
          <p:nvPr/>
        </p:nvSpPr>
        <p:spPr>
          <a:xfrm>
            <a:off x="1661157" y="1521212"/>
            <a:ext cx="5836921" cy="5293757"/>
          </a:xfrm>
          <a:prstGeom prst="rect">
            <a:avLst/>
          </a:prstGeom>
          <a:noFill/>
        </p:spPr>
        <p:txBody>
          <a:bodyPr wrap="square">
            <a:spAutoFit/>
          </a:bodyPr>
          <a:lstStyle/>
          <a:p>
            <a:pPr>
              <a:spcBef>
                <a:spcPts val="600"/>
              </a:spcBef>
            </a:pPr>
            <a:r>
              <a:rPr lang="es-ES" sz="2600">
                <a:latin typeface="Cooper Black" panose="0208090404030B020404" pitchFamily="18" charset="0"/>
              </a:rPr>
              <a:t>“</a:t>
            </a:r>
            <a:r>
              <a:rPr lang="en-US" sz="2600">
                <a:latin typeface="Cooper Black" panose="0208090404030B020404" pitchFamily="18" charset="0"/>
              </a:rPr>
              <a:t>Religion and business are not two separate things; they are one. Bible religion is to be interwoven with all we do or say. Divine and human agencies are to combine in temporal as well as in spiritual achievements. They are to be united in all human pursuits, in mechanical and agricultural labors, in mercantile and scientific enterprises. There must be co-operation in everything embraced in Christian activity.</a:t>
            </a:r>
            <a:r>
              <a:rPr lang="es-ES" sz="2600">
                <a:latin typeface="Cooper Black" panose="0208090404030B020404" pitchFamily="18" charset="0"/>
              </a:rPr>
              <a:t>”</a:t>
            </a:r>
            <a:endParaRPr lang="es-ES" sz="2600" dirty="0">
              <a:latin typeface="Cooper Black" panose="0208090404030B020404" pitchFamily="18" charset="0"/>
            </a:endParaRPr>
          </a:p>
        </p:txBody>
      </p:sp>
      <p:sp>
        <p:nvSpPr>
          <p:cNvPr id="4" name="CuadroTexto 3">
            <a:extLst>
              <a:ext uri="{FF2B5EF4-FFF2-40B4-BE49-F238E27FC236}">
                <a16:creationId xmlns="" xmlns:a16="http://schemas.microsoft.com/office/drawing/2014/main" id="{0446BBBB-4CB9-47C8-A128-B0055A044146}"/>
              </a:ext>
            </a:extLst>
          </p:cNvPr>
          <p:cNvSpPr txBox="1"/>
          <p:nvPr/>
        </p:nvSpPr>
        <p:spPr>
          <a:xfrm>
            <a:off x="1332412" y="1027614"/>
            <a:ext cx="6496594" cy="369332"/>
          </a:xfrm>
          <a:prstGeom prst="rect">
            <a:avLst/>
          </a:prstGeom>
          <a:noFill/>
        </p:spPr>
        <p:txBody>
          <a:bodyPr wrap="square" rtlCol="0">
            <a:spAutoFit/>
          </a:bodyPr>
          <a:lstStyle/>
          <a:p>
            <a:pPr algn="ctr"/>
            <a:r>
              <a:rPr lang="fr-FR" b="1"/>
              <a:t>E.G.W. (Christ’s Object Lessons, cp. 25, p. 349)</a:t>
            </a:r>
            <a:endParaRPr lang="es-ES" b="1" dirty="0"/>
          </a:p>
        </p:txBody>
      </p:sp>
    </p:spTree>
    <p:extLst>
      <p:ext uri="{BB962C8B-B14F-4D97-AF65-F5344CB8AC3E}">
        <p14:creationId xmlns:p14="http://schemas.microsoft.com/office/powerpoint/2010/main" val="236188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452</TotalTime>
  <Words>1221</Words>
  <Application>Microsoft Office PowerPoint</Application>
  <PresentationFormat>画面に合わせる (4:3)</PresentationFormat>
  <Paragraphs>69</Paragraphs>
  <Slides>11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Cooper Black</vt:lpstr>
      <vt:lpstr>Calibri Light</vt:lpstr>
      <vt:lpstr>Comic Sans MS</vt:lpstr>
      <vt:lpstr>Arial</vt:lpstr>
      <vt:lpstr>Calibri</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71</cp:revision>
  <dcterms:created xsi:type="dcterms:W3CDTF">2020-11-21T07:46:54Z</dcterms:created>
  <dcterms:modified xsi:type="dcterms:W3CDTF">2020-12-11T01:39:08Z</dcterms:modified>
</cp:coreProperties>
</file>