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2" r:id="rId1"/>
  </p:sldMasterIdLst>
  <p:sldIdLst>
    <p:sldId id="256" r:id="rId2"/>
    <p:sldId id="257" r:id="rId3"/>
    <p:sldId id="266" r:id="rId4"/>
    <p:sldId id="268" r:id="rId5"/>
    <p:sldId id="260" r:id="rId6"/>
    <p:sldId id="261" r:id="rId7"/>
    <p:sldId id="262" r:id="rId8"/>
    <p:sldId id="265" r:id="rId9"/>
    <p:sldId id="263" r:id="rId10"/>
  </p:sldIdLst>
  <p:sldSz cx="12192000" cy="6858000"/>
  <p:notesSz cx="6858000" cy="9144000"/>
  <p:embeddedFontLst>
    <p:embeddedFont>
      <p:font typeface="游ゴシック" panose="020B0400000000000000" pitchFamily="50" charset="-128"/>
      <p:regular r:id="rId11"/>
      <p:bold r:id="rId12"/>
    </p:embeddedFont>
    <p:embeddedFont>
      <p:font typeface="游ゴシック Light" panose="020B0300000000000000" pitchFamily="50" charset="-128"/>
      <p:regular r:id="rId13"/>
    </p:embeddedFont>
    <p:embeddedFont>
      <p:font typeface="Cooper Black" panose="020B0604020202020204" charset="0"/>
      <p:regular r:id="rId14"/>
    </p:embeddedFont>
    <p:embeddedFont>
      <p:font typeface="Calibri Light" panose="020F0302020204030204" pitchFamily="34" charset="0"/>
      <p:regular r:id="rId15"/>
      <p:italic r:id="rId16"/>
    </p:embeddedFont>
    <p:embeddedFont>
      <p:font typeface="Comic Sans MS" panose="030F0702030302020204" pitchFamily="66" charset="0"/>
      <p:regular r:id="rId17"/>
      <p:bold r:id="rId18"/>
      <p:italic r:id="rId19"/>
      <p:boldItalic r:id="rId20"/>
    </p:embeddedFont>
    <p:embeddedFont>
      <p:font typeface="Calibri" panose="020F0502020204030204" pitchFamily="34" charset="0"/>
      <p:regular r:id="rId21"/>
      <p:bold r:id="rId22"/>
      <p:italic r:id="rId23"/>
      <p:boldItalic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5E60"/>
    <a:srgbClr val="82C1C4"/>
    <a:srgbClr val="E9D1F1"/>
    <a:srgbClr val="3D336E"/>
    <a:srgbClr val="EE853E"/>
    <a:srgbClr val="584700"/>
    <a:srgbClr val="FFF8DA"/>
    <a:srgbClr val="0E5073"/>
    <a:srgbClr val="E5AA45"/>
    <a:srgbClr val="EE86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2" d="100"/>
          <a:sy n="92" d="100"/>
        </p:scale>
        <p:origin x="45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BBF5E9-908B-49B0-B765-09B5E64FCC4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7400997C-4E75-4725-AB6E-103AE5C03005}">
      <dgm:prSet custT="1"/>
      <dgm:spPr>
        <a:solidFill>
          <a:srgbClr val="E3A067"/>
        </a:solidFill>
        <a:ln w="38100">
          <a:solidFill>
            <a:srgbClr val="744F09"/>
          </a:solidFill>
        </a:ln>
      </dgm:spPr>
      <dgm:t>
        <a:bodyPr/>
        <a:lstStyle/>
        <a:p>
          <a:r>
            <a:rPr lang="ja-JP" altLang="en-US" sz="20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  真のキリストの教育</a:t>
          </a:r>
          <a:endParaRPr lang="es-ES" sz="2000" kern="1200" dirty="0">
            <a:effectLst>
              <a:outerShdw blurRad="38100" dist="38100" dir="2700000" algn="tl">
                <a:srgbClr val="000000">
                  <a:alpha val="43137"/>
                </a:srgbClr>
              </a:outerShdw>
            </a:effectLst>
          </a:endParaRPr>
        </a:p>
      </dgm:t>
    </dgm:pt>
    <dgm:pt modelId="{529E6067-CEFC-46F2-80B9-1AC56B2FCBA8}" type="parTrans" cxnId="{8FADB6EC-66A8-48A7-8F0A-792613A0B088}">
      <dgm:prSet/>
      <dgm:spPr/>
      <dgm:t>
        <a:bodyPr/>
        <a:lstStyle/>
        <a:p>
          <a:endParaRPr lang="es-ES" sz="2000">
            <a:effectLst>
              <a:outerShdw blurRad="38100" dist="38100" dir="2700000" algn="tl">
                <a:srgbClr val="000000">
                  <a:alpha val="43137"/>
                </a:srgbClr>
              </a:outerShdw>
            </a:effectLst>
          </a:endParaRPr>
        </a:p>
      </dgm:t>
    </dgm:pt>
    <dgm:pt modelId="{72ED6E32-F7DC-4FBB-94AB-7A1E56FE6053}" type="sibTrans" cxnId="{8FADB6EC-66A8-48A7-8F0A-792613A0B088}">
      <dgm:prSet/>
      <dgm:spPr/>
      <dgm:t>
        <a:bodyPr/>
        <a:lstStyle/>
        <a:p>
          <a:endParaRPr lang="es-ES" sz="2000">
            <a:effectLst>
              <a:outerShdw blurRad="38100" dist="38100" dir="2700000" algn="tl">
                <a:srgbClr val="000000">
                  <a:alpha val="43137"/>
                </a:srgbClr>
              </a:outerShdw>
            </a:effectLst>
          </a:endParaRPr>
        </a:p>
      </dgm:t>
    </dgm:pt>
    <dgm:pt modelId="{C17352B3-F71B-45E9-8E2B-DCB81CB8E0EC}">
      <dgm:prSet custT="1"/>
      <dgm:spPr>
        <a:solidFill>
          <a:srgbClr val="EE8653"/>
        </a:solidFill>
        <a:ln w="38100">
          <a:solidFill>
            <a:srgbClr val="863210"/>
          </a:solidFill>
        </a:ln>
      </dgm:spPr>
      <dgm:t>
        <a:bodyPr/>
        <a:lstStyle/>
        <a:p>
          <a:r>
            <a:rPr lang="ja-JP" altLang="en-US" sz="20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  光として生きるように召されて</a:t>
          </a:r>
          <a:endParaRPr lang="es-ES" sz="20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329AFC2B-F934-47C1-9EEA-2F65D365C077}" type="parTrans" cxnId="{8EC04F5C-1E09-4CC2-9213-C6A1936A45DE}">
      <dgm:prSet/>
      <dgm:spPr/>
      <dgm:t>
        <a:bodyPr/>
        <a:lstStyle/>
        <a:p>
          <a:endParaRPr lang="es-ES" sz="2000">
            <a:effectLst>
              <a:outerShdw blurRad="38100" dist="38100" dir="2700000" algn="tl">
                <a:srgbClr val="000000">
                  <a:alpha val="43137"/>
                </a:srgbClr>
              </a:outerShdw>
            </a:effectLst>
          </a:endParaRPr>
        </a:p>
      </dgm:t>
    </dgm:pt>
    <dgm:pt modelId="{467D9030-968F-4914-92EA-01ED53D18EEA}" type="sibTrans" cxnId="{8EC04F5C-1E09-4CC2-9213-C6A1936A45DE}">
      <dgm:prSet/>
      <dgm:spPr/>
      <dgm:t>
        <a:bodyPr/>
        <a:lstStyle/>
        <a:p>
          <a:endParaRPr lang="es-ES" sz="2000">
            <a:effectLst>
              <a:outerShdw blurRad="38100" dist="38100" dir="2700000" algn="tl">
                <a:srgbClr val="000000">
                  <a:alpha val="43137"/>
                </a:srgbClr>
              </a:outerShdw>
            </a:effectLst>
          </a:endParaRPr>
        </a:p>
      </dgm:t>
    </dgm:pt>
    <dgm:pt modelId="{80D34305-E409-4818-B0D7-9E336CF673E9}">
      <dgm:prSet custT="1"/>
      <dgm:spPr>
        <a:solidFill>
          <a:srgbClr val="F1558F"/>
        </a:solidFill>
        <a:ln w="38100">
          <a:solidFill>
            <a:srgbClr val="861040"/>
          </a:solidFill>
        </a:ln>
      </dgm:spPr>
      <dgm:t>
        <a:bodyPr/>
        <a:lstStyle/>
        <a:p>
          <a:pPr marL="0" lvl="0" indent="0" algn="l" defTabSz="889000">
            <a:lnSpc>
              <a:spcPct val="90000"/>
            </a:lnSpc>
            <a:spcBef>
              <a:spcPct val="0"/>
            </a:spcBef>
            <a:spcAft>
              <a:spcPct val="35000"/>
            </a:spcAft>
            <a:buNone/>
          </a:pPr>
          <a:r>
            <a:rPr lang="es-ES" sz="20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  </a:t>
          </a:r>
          <a:r>
            <a:rPr lang="ja-JP" altLang="en-US" sz="20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弟子として生きる</a:t>
          </a:r>
          <a:endParaRPr lang="es-ES" sz="20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47BBA5B0-1D5D-44B6-8653-B7FDA4F637AC}" type="parTrans" cxnId="{396C94BA-70C0-49AD-82BD-0C4B0F7D884B}">
      <dgm:prSet/>
      <dgm:spPr/>
      <dgm:t>
        <a:bodyPr/>
        <a:lstStyle/>
        <a:p>
          <a:endParaRPr lang="es-ES" sz="2000">
            <a:effectLst>
              <a:outerShdw blurRad="38100" dist="38100" dir="2700000" algn="tl">
                <a:srgbClr val="000000">
                  <a:alpha val="43137"/>
                </a:srgbClr>
              </a:outerShdw>
            </a:effectLst>
          </a:endParaRPr>
        </a:p>
      </dgm:t>
    </dgm:pt>
    <dgm:pt modelId="{EDA560B7-5F1F-4A62-BCF4-D283A4DA915E}" type="sibTrans" cxnId="{396C94BA-70C0-49AD-82BD-0C4B0F7D884B}">
      <dgm:prSet/>
      <dgm:spPr/>
      <dgm:t>
        <a:bodyPr/>
        <a:lstStyle/>
        <a:p>
          <a:endParaRPr lang="es-ES" sz="2000">
            <a:effectLst>
              <a:outerShdw blurRad="38100" dist="38100" dir="2700000" algn="tl">
                <a:srgbClr val="000000">
                  <a:alpha val="43137"/>
                </a:srgbClr>
              </a:outerShdw>
            </a:effectLst>
          </a:endParaRPr>
        </a:p>
      </dgm:t>
    </dgm:pt>
    <dgm:pt modelId="{A719CCF0-64C1-49B1-9454-740DE868E1F7}">
      <dgm:prSet custT="1"/>
      <dgm:spPr>
        <a:solidFill>
          <a:srgbClr val="F057D3"/>
        </a:solidFill>
        <a:ln w="38100">
          <a:solidFill>
            <a:srgbClr val="A71099"/>
          </a:solidFill>
        </a:ln>
      </dgm:spPr>
      <dgm:t>
        <a:bodyPr/>
        <a:lstStyle/>
        <a:p>
          <a:pPr marL="0" lvl="0" indent="0" algn="l" defTabSz="889000">
            <a:lnSpc>
              <a:spcPct val="90000"/>
            </a:lnSpc>
            <a:spcBef>
              <a:spcPct val="0"/>
            </a:spcBef>
            <a:spcAft>
              <a:spcPct val="35000"/>
            </a:spcAft>
            <a:buNone/>
          </a:pPr>
          <a:r>
            <a:rPr lang="en-US" sz="20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  </a:t>
          </a:r>
          <a:r>
            <a:rPr lang="ja-JP" altLang="en-US" sz="20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真理を探究する</a:t>
          </a:r>
          <a:endParaRPr lang="es-ES" sz="20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8A0A8F46-6D57-4F2A-B44D-42D4B762CCB7}" type="parTrans" cxnId="{E8732D88-FDE9-4185-A602-697BD8722FF8}">
      <dgm:prSet/>
      <dgm:spPr/>
      <dgm:t>
        <a:bodyPr/>
        <a:lstStyle/>
        <a:p>
          <a:endParaRPr lang="es-ES" sz="2000">
            <a:effectLst>
              <a:outerShdw blurRad="38100" dist="38100" dir="2700000" algn="tl">
                <a:srgbClr val="000000">
                  <a:alpha val="43137"/>
                </a:srgbClr>
              </a:outerShdw>
            </a:effectLst>
          </a:endParaRPr>
        </a:p>
      </dgm:t>
    </dgm:pt>
    <dgm:pt modelId="{8419A0A1-DE1F-43BD-ACB7-E5B5BD916354}" type="sibTrans" cxnId="{E8732D88-FDE9-4185-A602-697BD8722FF8}">
      <dgm:prSet/>
      <dgm:spPr/>
      <dgm:t>
        <a:bodyPr/>
        <a:lstStyle/>
        <a:p>
          <a:endParaRPr lang="es-ES" sz="2000">
            <a:effectLst>
              <a:outerShdw blurRad="38100" dist="38100" dir="2700000" algn="tl">
                <a:srgbClr val="000000">
                  <a:alpha val="43137"/>
                </a:srgbClr>
              </a:outerShdw>
            </a:effectLst>
          </a:endParaRPr>
        </a:p>
      </dgm:t>
    </dgm:pt>
    <dgm:pt modelId="{5995C8D6-C90D-4669-8CF5-2A266E93FB18}">
      <dgm:prSet custT="1"/>
      <dgm:spPr>
        <a:solidFill>
          <a:srgbClr val="A057EE"/>
        </a:solidFill>
        <a:ln w="38100">
          <a:solidFill>
            <a:srgbClr val="4A10A7"/>
          </a:solidFill>
        </a:ln>
      </dgm:spPr>
      <dgm:t>
        <a:bodyPr/>
        <a:lstStyle/>
        <a:p>
          <a:pPr marL="0" lvl="0" indent="0" algn="l" defTabSz="889000">
            <a:lnSpc>
              <a:spcPct val="90000"/>
            </a:lnSpc>
            <a:spcBef>
              <a:spcPct val="0"/>
            </a:spcBef>
            <a:spcAft>
              <a:spcPct val="35000"/>
            </a:spcAft>
            <a:buNone/>
          </a:pPr>
          <a:r>
            <a:rPr lang="ja-JP" altLang="en-US" sz="20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  ともに生きる</a:t>
          </a:r>
          <a:endParaRPr lang="es-ES" sz="20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26210B02-73C5-4B1A-A69F-6D07675A9961}" type="parTrans" cxnId="{E1CD3DCE-8260-4226-9BF4-67D288BD3434}">
      <dgm:prSet/>
      <dgm:spPr/>
      <dgm:t>
        <a:bodyPr/>
        <a:lstStyle/>
        <a:p>
          <a:endParaRPr lang="es-ES" sz="2000">
            <a:effectLst>
              <a:outerShdw blurRad="38100" dist="38100" dir="2700000" algn="tl">
                <a:srgbClr val="000000">
                  <a:alpha val="43137"/>
                </a:srgbClr>
              </a:outerShdw>
            </a:effectLst>
          </a:endParaRPr>
        </a:p>
      </dgm:t>
    </dgm:pt>
    <dgm:pt modelId="{4FFD5A71-C3DB-40F3-8D7E-D5D5AC02DA7E}" type="sibTrans" cxnId="{E1CD3DCE-8260-4226-9BF4-67D288BD3434}">
      <dgm:prSet/>
      <dgm:spPr/>
      <dgm:t>
        <a:bodyPr/>
        <a:lstStyle/>
        <a:p>
          <a:endParaRPr lang="es-ES" sz="2000">
            <a:effectLst>
              <a:outerShdw blurRad="38100" dist="38100" dir="2700000" algn="tl">
                <a:srgbClr val="000000">
                  <a:alpha val="43137"/>
                </a:srgbClr>
              </a:outerShdw>
            </a:effectLst>
          </a:endParaRPr>
        </a:p>
      </dgm:t>
    </dgm:pt>
    <dgm:pt modelId="{39CBAD19-06FD-4109-A12E-29907066687C}" type="pres">
      <dgm:prSet presAssocID="{A5BBF5E9-908B-49B0-B765-09B5E64FCC4F}" presName="linear" presStyleCnt="0">
        <dgm:presLayoutVars>
          <dgm:animLvl val="lvl"/>
          <dgm:resizeHandles val="exact"/>
        </dgm:presLayoutVars>
      </dgm:prSet>
      <dgm:spPr/>
      <dgm:t>
        <a:bodyPr/>
        <a:lstStyle/>
        <a:p>
          <a:endParaRPr kumimoji="1" lang="ja-JP" altLang="en-US"/>
        </a:p>
      </dgm:t>
    </dgm:pt>
    <dgm:pt modelId="{7773BA2B-FEA7-4B0E-A288-EDB02994B3FE}" type="pres">
      <dgm:prSet presAssocID="{7400997C-4E75-4725-AB6E-103AE5C03005}" presName="parentText" presStyleLbl="node1" presStyleIdx="0" presStyleCnt="5" custLinFactNeighborX="-37221" custLinFactNeighborY="-71616">
        <dgm:presLayoutVars>
          <dgm:chMax val="0"/>
          <dgm:bulletEnabled val="1"/>
        </dgm:presLayoutVars>
      </dgm:prSet>
      <dgm:spPr/>
      <dgm:t>
        <a:bodyPr/>
        <a:lstStyle/>
        <a:p>
          <a:endParaRPr kumimoji="1" lang="ja-JP" altLang="en-US"/>
        </a:p>
      </dgm:t>
    </dgm:pt>
    <dgm:pt modelId="{BF901B8B-7A2E-494E-B284-903744DB1BFF}" type="pres">
      <dgm:prSet presAssocID="{72ED6E32-F7DC-4FBB-94AB-7A1E56FE6053}" presName="spacer" presStyleCnt="0"/>
      <dgm:spPr/>
    </dgm:pt>
    <dgm:pt modelId="{210BBE17-3020-4AF8-9CA5-1083D1514246}" type="pres">
      <dgm:prSet presAssocID="{C17352B3-F71B-45E9-8E2B-DCB81CB8E0EC}" presName="parentText" presStyleLbl="node1" presStyleIdx="1" presStyleCnt="5" custLinFactNeighborY="-91990">
        <dgm:presLayoutVars>
          <dgm:chMax val="0"/>
          <dgm:bulletEnabled val="1"/>
        </dgm:presLayoutVars>
      </dgm:prSet>
      <dgm:spPr/>
      <dgm:t>
        <a:bodyPr/>
        <a:lstStyle/>
        <a:p>
          <a:endParaRPr kumimoji="1" lang="ja-JP" altLang="en-US"/>
        </a:p>
      </dgm:t>
    </dgm:pt>
    <dgm:pt modelId="{5634B8BB-1A53-4EAE-A3D5-9EF455A139A2}" type="pres">
      <dgm:prSet presAssocID="{467D9030-968F-4914-92EA-01ED53D18EEA}" presName="spacer" presStyleCnt="0"/>
      <dgm:spPr/>
    </dgm:pt>
    <dgm:pt modelId="{F6EABE54-CF60-4C62-AEF4-A17D85DFD5B5}" type="pres">
      <dgm:prSet presAssocID="{80D34305-E409-4818-B0D7-9E336CF673E9}" presName="parentText" presStyleLbl="node1" presStyleIdx="2" presStyleCnt="5" custLinFactY="-1048" custLinFactNeighborX="-490" custLinFactNeighborY="-100000">
        <dgm:presLayoutVars>
          <dgm:chMax val="0"/>
          <dgm:bulletEnabled val="1"/>
        </dgm:presLayoutVars>
      </dgm:prSet>
      <dgm:spPr/>
      <dgm:t>
        <a:bodyPr/>
        <a:lstStyle/>
        <a:p>
          <a:endParaRPr kumimoji="1" lang="ja-JP" altLang="en-US"/>
        </a:p>
      </dgm:t>
    </dgm:pt>
    <dgm:pt modelId="{A5FA5B3C-7FB2-4E03-A94F-024E681DCE4D}" type="pres">
      <dgm:prSet presAssocID="{EDA560B7-5F1F-4A62-BCF4-D283A4DA915E}" presName="spacer" presStyleCnt="0"/>
      <dgm:spPr/>
    </dgm:pt>
    <dgm:pt modelId="{1E5EE1A6-EC59-414D-8AAF-7B6BF0FB50F0}" type="pres">
      <dgm:prSet presAssocID="{A719CCF0-64C1-49B1-9454-740DE868E1F7}" presName="parentText" presStyleLbl="node1" presStyleIdx="3" presStyleCnt="5" custLinFactNeighborY="-53553">
        <dgm:presLayoutVars>
          <dgm:chMax val="0"/>
          <dgm:bulletEnabled val="1"/>
        </dgm:presLayoutVars>
      </dgm:prSet>
      <dgm:spPr/>
      <dgm:t>
        <a:bodyPr/>
        <a:lstStyle/>
        <a:p>
          <a:endParaRPr kumimoji="1" lang="ja-JP" altLang="en-US"/>
        </a:p>
      </dgm:t>
    </dgm:pt>
    <dgm:pt modelId="{D43AFDCF-9E1B-4D10-9C3F-DFB13CEE85B0}" type="pres">
      <dgm:prSet presAssocID="{8419A0A1-DE1F-43BD-ACB7-E5B5BD916354}" presName="spacer" presStyleCnt="0"/>
      <dgm:spPr/>
    </dgm:pt>
    <dgm:pt modelId="{4FBD4A07-87F6-4A20-8252-F6B3C635D2C4}" type="pres">
      <dgm:prSet presAssocID="{5995C8D6-C90D-4669-8CF5-2A266E93FB18}" presName="parentText" presStyleLbl="node1" presStyleIdx="4" presStyleCnt="5" custLinFactNeighborY="-46179">
        <dgm:presLayoutVars>
          <dgm:chMax val="0"/>
          <dgm:bulletEnabled val="1"/>
        </dgm:presLayoutVars>
      </dgm:prSet>
      <dgm:spPr/>
      <dgm:t>
        <a:bodyPr/>
        <a:lstStyle/>
        <a:p>
          <a:endParaRPr kumimoji="1" lang="ja-JP" altLang="en-US"/>
        </a:p>
      </dgm:t>
    </dgm:pt>
  </dgm:ptLst>
  <dgm:cxnLst>
    <dgm:cxn modelId="{509E374B-9A79-4271-AAC0-D0D64EF1A399}" type="presOf" srcId="{5995C8D6-C90D-4669-8CF5-2A266E93FB18}" destId="{4FBD4A07-87F6-4A20-8252-F6B3C635D2C4}" srcOrd="0" destOrd="0" presId="urn:microsoft.com/office/officeart/2005/8/layout/vList2"/>
    <dgm:cxn modelId="{88FC7917-3C8A-4740-8E2B-E6DB4F44E8D9}" type="presOf" srcId="{A719CCF0-64C1-49B1-9454-740DE868E1F7}" destId="{1E5EE1A6-EC59-414D-8AAF-7B6BF0FB50F0}" srcOrd="0" destOrd="0" presId="urn:microsoft.com/office/officeart/2005/8/layout/vList2"/>
    <dgm:cxn modelId="{CCC8563D-AD62-4382-9518-83D461053625}" type="presOf" srcId="{80D34305-E409-4818-B0D7-9E336CF673E9}" destId="{F6EABE54-CF60-4C62-AEF4-A17D85DFD5B5}" srcOrd="0" destOrd="0" presId="urn:microsoft.com/office/officeart/2005/8/layout/vList2"/>
    <dgm:cxn modelId="{E1CD3DCE-8260-4226-9BF4-67D288BD3434}" srcId="{A5BBF5E9-908B-49B0-B765-09B5E64FCC4F}" destId="{5995C8D6-C90D-4669-8CF5-2A266E93FB18}" srcOrd="4" destOrd="0" parTransId="{26210B02-73C5-4B1A-A69F-6D07675A9961}" sibTransId="{4FFD5A71-C3DB-40F3-8D7E-D5D5AC02DA7E}"/>
    <dgm:cxn modelId="{F8CD3CE1-1ED3-464E-A0EE-04EE340165CD}" type="presOf" srcId="{7400997C-4E75-4725-AB6E-103AE5C03005}" destId="{7773BA2B-FEA7-4B0E-A288-EDB02994B3FE}" srcOrd="0" destOrd="0" presId="urn:microsoft.com/office/officeart/2005/8/layout/vList2"/>
    <dgm:cxn modelId="{8FADB6EC-66A8-48A7-8F0A-792613A0B088}" srcId="{A5BBF5E9-908B-49B0-B765-09B5E64FCC4F}" destId="{7400997C-4E75-4725-AB6E-103AE5C03005}" srcOrd="0" destOrd="0" parTransId="{529E6067-CEFC-46F2-80B9-1AC56B2FCBA8}" sibTransId="{72ED6E32-F7DC-4FBB-94AB-7A1E56FE6053}"/>
    <dgm:cxn modelId="{E8732D88-FDE9-4185-A602-697BD8722FF8}" srcId="{A5BBF5E9-908B-49B0-B765-09B5E64FCC4F}" destId="{A719CCF0-64C1-49B1-9454-740DE868E1F7}" srcOrd="3" destOrd="0" parTransId="{8A0A8F46-6D57-4F2A-B44D-42D4B762CCB7}" sibTransId="{8419A0A1-DE1F-43BD-ACB7-E5B5BD916354}"/>
    <dgm:cxn modelId="{A8AC603E-6DCE-4CEF-A9E5-3D85CE48CE91}" type="presOf" srcId="{C17352B3-F71B-45E9-8E2B-DCB81CB8E0EC}" destId="{210BBE17-3020-4AF8-9CA5-1083D1514246}" srcOrd="0" destOrd="0" presId="urn:microsoft.com/office/officeart/2005/8/layout/vList2"/>
    <dgm:cxn modelId="{586F498B-120B-4BED-8F84-0096D8759562}" type="presOf" srcId="{A5BBF5E9-908B-49B0-B765-09B5E64FCC4F}" destId="{39CBAD19-06FD-4109-A12E-29907066687C}" srcOrd="0" destOrd="0" presId="urn:microsoft.com/office/officeart/2005/8/layout/vList2"/>
    <dgm:cxn modelId="{396C94BA-70C0-49AD-82BD-0C4B0F7D884B}" srcId="{A5BBF5E9-908B-49B0-B765-09B5E64FCC4F}" destId="{80D34305-E409-4818-B0D7-9E336CF673E9}" srcOrd="2" destOrd="0" parTransId="{47BBA5B0-1D5D-44B6-8653-B7FDA4F637AC}" sibTransId="{EDA560B7-5F1F-4A62-BCF4-D283A4DA915E}"/>
    <dgm:cxn modelId="{8EC04F5C-1E09-4CC2-9213-C6A1936A45DE}" srcId="{A5BBF5E9-908B-49B0-B765-09B5E64FCC4F}" destId="{C17352B3-F71B-45E9-8E2B-DCB81CB8E0EC}" srcOrd="1" destOrd="0" parTransId="{329AFC2B-F934-47C1-9EEA-2F65D365C077}" sibTransId="{467D9030-968F-4914-92EA-01ED53D18EEA}"/>
    <dgm:cxn modelId="{D1B69642-50F5-48EE-A1CF-5C73607F1A71}" type="presParOf" srcId="{39CBAD19-06FD-4109-A12E-29907066687C}" destId="{7773BA2B-FEA7-4B0E-A288-EDB02994B3FE}" srcOrd="0" destOrd="0" presId="urn:microsoft.com/office/officeart/2005/8/layout/vList2"/>
    <dgm:cxn modelId="{ED6FEE7E-009F-4144-8B30-A6101348AAED}" type="presParOf" srcId="{39CBAD19-06FD-4109-A12E-29907066687C}" destId="{BF901B8B-7A2E-494E-B284-903744DB1BFF}" srcOrd="1" destOrd="0" presId="urn:microsoft.com/office/officeart/2005/8/layout/vList2"/>
    <dgm:cxn modelId="{2FA4D6A1-AEEE-40DA-990E-65C24BD786F2}" type="presParOf" srcId="{39CBAD19-06FD-4109-A12E-29907066687C}" destId="{210BBE17-3020-4AF8-9CA5-1083D1514246}" srcOrd="2" destOrd="0" presId="urn:microsoft.com/office/officeart/2005/8/layout/vList2"/>
    <dgm:cxn modelId="{6868C607-B22E-4C4E-B1FD-41FE34CF4431}" type="presParOf" srcId="{39CBAD19-06FD-4109-A12E-29907066687C}" destId="{5634B8BB-1A53-4EAE-A3D5-9EF455A139A2}" srcOrd="3" destOrd="0" presId="urn:microsoft.com/office/officeart/2005/8/layout/vList2"/>
    <dgm:cxn modelId="{65310D6C-6D5B-4ED8-9A4D-EA6A781FF63F}" type="presParOf" srcId="{39CBAD19-06FD-4109-A12E-29907066687C}" destId="{F6EABE54-CF60-4C62-AEF4-A17D85DFD5B5}" srcOrd="4" destOrd="0" presId="urn:microsoft.com/office/officeart/2005/8/layout/vList2"/>
    <dgm:cxn modelId="{F4E81D3C-893F-48B8-A06E-B9B515566E3D}" type="presParOf" srcId="{39CBAD19-06FD-4109-A12E-29907066687C}" destId="{A5FA5B3C-7FB2-4E03-A94F-024E681DCE4D}" srcOrd="5" destOrd="0" presId="urn:microsoft.com/office/officeart/2005/8/layout/vList2"/>
    <dgm:cxn modelId="{7B420F63-5D29-4648-98EA-F65C76BC8A02}" type="presParOf" srcId="{39CBAD19-06FD-4109-A12E-29907066687C}" destId="{1E5EE1A6-EC59-414D-8AAF-7B6BF0FB50F0}" srcOrd="6" destOrd="0" presId="urn:microsoft.com/office/officeart/2005/8/layout/vList2"/>
    <dgm:cxn modelId="{56969FEF-0D0B-4B36-B9D2-F4606618C39B}" type="presParOf" srcId="{39CBAD19-06FD-4109-A12E-29907066687C}" destId="{D43AFDCF-9E1B-4D10-9C3F-DFB13CEE85B0}" srcOrd="7" destOrd="0" presId="urn:microsoft.com/office/officeart/2005/8/layout/vList2"/>
    <dgm:cxn modelId="{02C0D37B-D8C2-4773-886A-58F68209178D}" type="presParOf" srcId="{39CBAD19-06FD-4109-A12E-29907066687C}" destId="{4FBD4A07-87F6-4A20-8252-F6B3C635D2C4}"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7ABEA0-DA98-4C89-8C4E-2E2AE1F549BA}" type="doc">
      <dgm:prSet loTypeId="urn:microsoft.com/office/officeart/2005/8/layout/bProcess4" loCatId="process" qsTypeId="urn:microsoft.com/office/officeart/2005/8/quickstyle/3d2" qsCatId="3D" csTypeId="urn:microsoft.com/office/officeart/2005/8/colors/colorful5" csCatId="colorful" phldr="1"/>
      <dgm:spPr/>
      <dgm:t>
        <a:bodyPr/>
        <a:lstStyle/>
        <a:p>
          <a:endParaRPr lang="es-ES"/>
        </a:p>
      </dgm:t>
    </dgm:pt>
    <dgm:pt modelId="{9E57AA06-3420-43C9-B828-009DBE1BF0B5}">
      <dgm:prSet custT="1"/>
      <dgm:spPr/>
      <dgm:t>
        <a:bodyPr/>
        <a:lstStyle/>
        <a:p>
          <a:r>
            <a:rPr lang="ja-JP" altLang="en-US" sz="2000" b="1" dirty="0">
              <a:solidFill>
                <a:schemeClr val="tx1"/>
              </a:solidFill>
              <a:effectLst>
                <a:outerShdw blurRad="38100" dist="38100" dir="2700000" algn="tl">
                  <a:srgbClr val="000000">
                    <a:alpha val="43137"/>
                  </a:srgbClr>
                </a:outerShdw>
              </a:effectLst>
            </a:rPr>
            <a:t>謙　虚</a:t>
          </a:r>
          <a:endParaRPr lang="es-ES" sz="2000" b="1" dirty="0">
            <a:solidFill>
              <a:schemeClr val="tx1"/>
            </a:solidFill>
            <a:effectLst>
              <a:outerShdw blurRad="38100" dist="38100" dir="2700000" algn="tl">
                <a:srgbClr val="000000">
                  <a:alpha val="43137"/>
                </a:srgbClr>
              </a:outerShdw>
            </a:effectLst>
          </a:endParaRPr>
        </a:p>
      </dgm:t>
    </dgm:pt>
    <dgm:pt modelId="{41090EF2-43A5-42D5-82CD-3A2E7ED356CA}" type="parTrans" cxnId="{A5451CE4-D9A8-4BE2-BA67-A55C2F39338D}">
      <dgm:prSet/>
      <dgm:spPr/>
      <dgm:t>
        <a:bodyPr/>
        <a:lstStyle/>
        <a:p>
          <a:endParaRPr lang="es-ES" sz="2000">
            <a:solidFill>
              <a:schemeClr val="tx1"/>
            </a:solidFill>
          </a:endParaRPr>
        </a:p>
      </dgm:t>
    </dgm:pt>
    <dgm:pt modelId="{10C11E6C-894E-470D-A65F-F877CC578375}" type="sibTrans" cxnId="{A5451CE4-D9A8-4BE2-BA67-A55C2F39338D}">
      <dgm:prSet/>
      <dgm:spPr/>
      <dgm:t>
        <a:bodyPr/>
        <a:lstStyle/>
        <a:p>
          <a:endParaRPr lang="es-ES" sz="2000">
            <a:solidFill>
              <a:schemeClr val="tx1"/>
            </a:solidFill>
          </a:endParaRPr>
        </a:p>
      </dgm:t>
    </dgm:pt>
    <dgm:pt modelId="{9E313143-F49A-46DD-8551-2F39FA7B6196}">
      <dgm:prSet custT="1"/>
      <dgm:spPr/>
      <dgm:t>
        <a:bodyPr/>
        <a:lstStyle/>
        <a:p>
          <a:r>
            <a:rPr lang="ja-JP" altLang="en-US" sz="2000" b="1" dirty="0">
              <a:solidFill>
                <a:schemeClr val="tx1"/>
              </a:solidFill>
            </a:rPr>
            <a:t>繊　細</a:t>
          </a:r>
          <a:endParaRPr lang="es-ES" sz="2000" b="1" dirty="0">
            <a:solidFill>
              <a:schemeClr val="tx1"/>
            </a:solidFill>
          </a:endParaRPr>
        </a:p>
      </dgm:t>
    </dgm:pt>
    <dgm:pt modelId="{942B4236-D89C-4F52-B45E-1AC012522EE6}" type="parTrans" cxnId="{D7049D4A-928C-4EB8-9384-0DAF9CC17CBD}">
      <dgm:prSet/>
      <dgm:spPr/>
      <dgm:t>
        <a:bodyPr/>
        <a:lstStyle/>
        <a:p>
          <a:endParaRPr lang="es-ES" sz="2000">
            <a:solidFill>
              <a:schemeClr val="tx1"/>
            </a:solidFill>
          </a:endParaRPr>
        </a:p>
      </dgm:t>
    </dgm:pt>
    <dgm:pt modelId="{9F150518-DCA1-404D-BE8A-5A1B7CED9F3F}" type="sibTrans" cxnId="{D7049D4A-928C-4EB8-9384-0DAF9CC17CBD}">
      <dgm:prSet/>
      <dgm:spPr/>
      <dgm:t>
        <a:bodyPr/>
        <a:lstStyle/>
        <a:p>
          <a:endParaRPr lang="es-ES" sz="2000">
            <a:solidFill>
              <a:schemeClr val="tx1"/>
            </a:solidFill>
          </a:endParaRPr>
        </a:p>
      </dgm:t>
    </dgm:pt>
    <dgm:pt modelId="{0550887F-1D0C-45CA-9CBF-72109B2995FA}">
      <dgm:prSet custT="1"/>
      <dgm:spPr/>
      <dgm:t>
        <a:bodyPr/>
        <a:lstStyle/>
        <a:p>
          <a:r>
            <a:rPr lang="ja-JP" altLang="en-US" sz="2000" b="1" dirty="0">
              <a:solidFill>
                <a:schemeClr val="tx1"/>
              </a:solidFill>
            </a:rPr>
            <a:t>柔　和</a:t>
          </a:r>
          <a:endParaRPr lang="es-ES" sz="2000" b="1" dirty="0">
            <a:solidFill>
              <a:schemeClr val="tx1"/>
            </a:solidFill>
          </a:endParaRPr>
        </a:p>
      </dgm:t>
    </dgm:pt>
    <dgm:pt modelId="{99EFC095-8B68-44D6-93C7-4978E4535E42}" type="parTrans" cxnId="{0768ED65-07E8-48AF-9B5D-46B126C037F2}">
      <dgm:prSet/>
      <dgm:spPr/>
      <dgm:t>
        <a:bodyPr/>
        <a:lstStyle/>
        <a:p>
          <a:endParaRPr lang="es-ES" sz="2000">
            <a:solidFill>
              <a:schemeClr val="tx1"/>
            </a:solidFill>
          </a:endParaRPr>
        </a:p>
      </dgm:t>
    </dgm:pt>
    <dgm:pt modelId="{34FA7F36-8A29-4DDE-B556-66E3AA2F55B0}" type="sibTrans" cxnId="{0768ED65-07E8-48AF-9B5D-46B126C037F2}">
      <dgm:prSet/>
      <dgm:spPr/>
      <dgm:t>
        <a:bodyPr/>
        <a:lstStyle/>
        <a:p>
          <a:endParaRPr lang="es-ES" sz="2000">
            <a:solidFill>
              <a:schemeClr val="tx1"/>
            </a:solidFill>
          </a:endParaRPr>
        </a:p>
      </dgm:t>
    </dgm:pt>
    <dgm:pt modelId="{4E7FCA8C-AA18-4639-944F-B8A785E0C0CB}">
      <dgm:prSet custT="1"/>
      <dgm:spPr/>
      <dgm:t>
        <a:bodyPr/>
        <a:lstStyle/>
        <a:p>
          <a:r>
            <a:rPr lang="ja-JP" altLang="en-US" sz="2000" b="1" dirty="0">
              <a:solidFill>
                <a:schemeClr val="tx1"/>
              </a:solidFill>
            </a:rPr>
            <a:t>義</a:t>
          </a:r>
          <a:endParaRPr lang="es-ES" sz="2000" b="1" dirty="0">
            <a:solidFill>
              <a:schemeClr val="tx1"/>
            </a:solidFill>
          </a:endParaRPr>
        </a:p>
      </dgm:t>
    </dgm:pt>
    <dgm:pt modelId="{7F0B38D7-13CD-4D75-860D-5AB17ED0E6EB}" type="parTrans" cxnId="{230AA255-449F-4194-B9B1-36D16591D452}">
      <dgm:prSet/>
      <dgm:spPr/>
      <dgm:t>
        <a:bodyPr/>
        <a:lstStyle/>
        <a:p>
          <a:endParaRPr lang="es-ES" sz="2000">
            <a:solidFill>
              <a:schemeClr val="tx1"/>
            </a:solidFill>
          </a:endParaRPr>
        </a:p>
      </dgm:t>
    </dgm:pt>
    <dgm:pt modelId="{A777D938-A88B-479E-98C0-372A5DB2CE3D}" type="sibTrans" cxnId="{230AA255-449F-4194-B9B1-36D16591D452}">
      <dgm:prSet/>
      <dgm:spPr/>
      <dgm:t>
        <a:bodyPr/>
        <a:lstStyle/>
        <a:p>
          <a:endParaRPr lang="es-ES" sz="2000">
            <a:solidFill>
              <a:schemeClr val="tx1"/>
            </a:solidFill>
          </a:endParaRPr>
        </a:p>
      </dgm:t>
    </dgm:pt>
    <dgm:pt modelId="{BBD9F667-B6BD-421B-B596-B0A596422B87}">
      <dgm:prSet custT="1"/>
      <dgm:spPr/>
      <dgm:t>
        <a:bodyPr/>
        <a:lstStyle/>
        <a:p>
          <a:r>
            <a:rPr lang="ja-JP" altLang="en-US" sz="2000" b="1" dirty="0">
              <a:solidFill>
                <a:schemeClr val="tx1"/>
              </a:solidFill>
            </a:rPr>
            <a:t>慈愛にみちた</a:t>
          </a:r>
          <a:endParaRPr lang="es-ES" sz="2000" b="1" dirty="0">
            <a:solidFill>
              <a:schemeClr val="tx1"/>
            </a:solidFill>
          </a:endParaRPr>
        </a:p>
      </dgm:t>
    </dgm:pt>
    <dgm:pt modelId="{6EAFF160-F6B4-4984-8E97-61B0A51D407F}" type="parTrans" cxnId="{3BCF57DC-0774-4D31-B449-7047E2843215}">
      <dgm:prSet/>
      <dgm:spPr/>
      <dgm:t>
        <a:bodyPr/>
        <a:lstStyle/>
        <a:p>
          <a:endParaRPr lang="es-ES" sz="2000">
            <a:solidFill>
              <a:schemeClr val="tx1"/>
            </a:solidFill>
          </a:endParaRPr>
        </a:p>
      </dgm:t>
    </dgm:pt>
    <dgm:pt modelId="{41E4BFA3-4545-40A6-88E9-C8BB55B4567A}" type="sibTrans" cxnId="{3BCF57DC-0774-4D31-B449-7047E2843215}">
      <dgm:prSet/>
      <dgm:spPr/>
      <dgm:t>
        <a:bodyPr/>
        <a:lstStyle/>
        <a:p>
          <a:endParaRPr lang="es-ES" sz="2000">
            <a:solidFill>
              <a:schemeClr val="tx1"/>
            </a:solidFill>
          </a:endParaRPr>
        </a:p>
      </dgm:t>
    </dgm:pt>
    <dgm:pt modelId="{C185F142-B981-4926-A862-0FDB2D2B7A12}">
      <dgm:prSet custT="1"/>
      <dgm:spPr/>
      <dgm:t>
        <a:bodyPr/>
        <a:lstStyle/>
        <a:p>
          <a:r>
            <a:rPr lang="ja-JP" altLang="en-US" sz="2000" b="1" dirty="0">
              <a:solidFill>
                <a:schemeClr val="tx1"/>
              </a:solidFill>
              <a:effectLst>
                <a:outerShdw blurRad="38100" dist="38100" dir="2700000" algn="tl">
                  <a:srgbClr val="000000">
                    <a:alpha val="43137"/>
                  </a:srgbClr>
                </a:outerShdw>
              </a:effectLst>
            </a:rPr>
            <a:t>純　粋</a:t>
          </a:r>
          <a:endParaRPr lang="es-ES" sz="2000" b="1" dirty="0">
            <a:solidFill>
              <a:schemeClr val="tx1"/>
            </a:solidFill>
            <a:effectLst>
              <a:outerShdw blurRad="38100" dist="38100" dir="2700000" algn="tl">
                <a:srgbClr val="000000">
                  <a:alpha val="43137"/>
                </a:srgbClr>
              </a:outerShdw>
            </a:effectLst>
          </a:endParaRPr>
        </a:p>
      </dgm:t>
    </dgm:pt>
    <dgm:pt modelId="{2E5A656B-6AFA-42C5-A5F3-8171EE532B88}" type="parTrans" cxnId="{0A2BC9E0-C7B3-4955-B6AF-B5A89D9AA678}">
      <dgm:prSet/>
      <dgm:spPr/>
      <dgm:t>
        <a:bodyPr/>
        <a:lstStyle/>
        <a:p>
          <a:endParaRPr lang="es-ES" sz="2000">
            <a:solidFill>
              <a:schemeClr val="tx1"/>
            </a:solidFill>
          </a:endParaRPr>
        </a:p>
      </dgm:t>
    </dgm:pt>
    <dgm:pt modelId="{A39BC84D-72CF-4958-BA98-AC6A0CD7CDBC}" type="sibTrans" cxnId="{0A2BC9E0-C7B3-4955-B6AF-B5A89D9AA678}">
      <dgm:prSet/>
      <dgm:spPr/>
      <dgm:t>
        <a:bodyPr/>
        <a:lstStyle/>
        <a:p>
          <a:endParaRPr lang="es-ES" sz="2000">
            <a:solidFill>
              <a:schemeClr val="tx1"/>
            </a:solidFill>
          </a:endParaRPr>
        </a:p>
      </dgm:t>
    </dgm:pt>
    <dgm:pt modelId="{0A1986AC-9F0F-45E5-AE74-42F7616FC633}">
      <dgm:prSet custT="1"/>
      <dgm:spPr/>
      <dgm:t>
        <a:bodyPr/>
        <a:lstStyle/>
        <a:p>
          <a:r>
            <a:rPr lang="ja-JP" altLang="en-US" sz="2000" b="1" dirty="0">
              <a:solidFill>
                <a:schemeClr val="tx1"/>
              </a:solidFill>
              <a:effectLst>
                <a:outerShdw blurRad="38100" dist="38100" dir="2700000" algn="tl">
                  <a:srgbClr val="000000">
                    <a:alpha val="43137"/>
                  </a:srgbClr>
                </a:outerShdw>
              </a:effectLst>
            </a:rPr>
            <a:t>平和を作り出す者</a:t>
          </a:r>
          <a:endParaRPr lang="es-ES" sz="2000" b="1" dirty="0">
            <a:solidFill>
              <a:schemeClr val="tx1"/>
            </a:solidFill>
            <a:effectLst>
              <a:outerShdw blurRad="38100" dist="38100" dir="2700000" algn="tl">
                <a:srgbClr val="000000">
                  <a:alpha val="43137"/>
                </a:srgbClr>
              </a:outerShdw>
            </a:effectLst>
          </a:endParaRPr>
        </a:p>
      </dgm:t>
    </dgm:pt>
    <dgm:pt modelId="{179FC9E7-B5B6-4095-B77E-BE8F02FA4DE3}" type="parTrans" cxnId="{F93CF952-D663-40E2-974B-8F5F958AD61A}">
      <dgm:prSet/>
      <dgm:spPr/>
      <dgm:t>
        <a:bodyPr/>
        <a:lstStyle/>
        <a:p>
          <a:endParaRPr lang="es-ES" sz="2000">
            <a:solidFill>
              <a:schemeClr val="tx1"/>
            </a:solidFill>
          </a:endParaRPr>
        </a:p>
      </dgm:t>
    </dgm:pt>
    <dgm:pt modelId="{25AF90C8-9A8F-4A66-8B23-27D517922DCE}" type="sibTrans" cxnId="{F93CF952-D663-40E2-974B-8F5F958AD61A}">
      <dgm:prSet/>
      <dgm:spPr/>
      <dgm:t>
        <a:bodyPr/>
        <a:lstStyle/>
        <a:p>
          <a:endParaRPr lang="es-ES" sz="2000">
            <a:solidFill>
              <a:schemeClr val="tx1"/>
            </a:solidFill>
          </a:endParaRPr>
        </a:p>
      </dgm:t>
    </dgm:pt>
    <dgm:pt modelId="{8147BA9E-5113-4EC4-8124-45DA2096D820}">
      <dgm:prSet custT="1"/>
      <dgm:spPr/>
      <dgm:t>
        <a:bodyPr/>
        <a:lstStyle/>
        <a:p>
          <a:r>
            <a:rPr lang="ja-JP" altLang="en-US" sz="2000" b="1" dirty="0">
              <a:solidFill>
                <a:schemeClr val="tx1"/>
              </a:solidFill>
            </a:rPr>
            <a:t>正　直</a:t>
          </a:r>
          <a:endParaRPr lang="es-ES" sz="2000" b="1" dirty="0">
            <a:solidFill>
              <a:schemeClr val="tx1"/>
            </a:solidFill>
          </a:endParaRPr>
        </a:p>
      </dgm:t>
    </dgm:pt>
    <dgm:pt modelId="{BC1B6A48-91C6-4D17-B354-1DEBF59987CF}" type="parTrans" cxnId="{0F139447-9349-41B6-9488-77735847ACF1}">
      <dgm:prSet/>
      <dgm:spPr/>
      <dgm:t>
        <a:bodyPr/>
        <a:lstStyle/>
        <a:p>
          <a:endParaRPr lang="es-ES" sz="2000">
            <a:solidFill>
              <a:schemeClr val="tx1"/>
            </a:solidFill>
          </a:endParaRPr>
        </a:p>
      </dgm:t>
    </dgm:pt>
    <dgm:pt modelId="{7FF142BD-B73F-4393-8B9A-92DFD3D08027}" type="sibTrans" cxnId="{0F139447-9349-41B6-9488-77735847ACF1}">
      <dgm:prSet/>
      <dgm:spPr/>
      <dgm:t>
        <a:bodyPr/>
        <a:lstStyle/>
        <a:p>
          <a:endParaRPr lang="es-ES" sz="2000">
            <a:solidFill>
              <a:schemeClr val="tx1"/>
            </a:solidFill>
          </a:endParaRPr>
        </a:p>
      </dgm:t>
    </dgm:pt>
    <dgm:pt modelId="{33DBCEE5-4A28-48FF-A6C1-8B7E4554366A}">
      <dgm:prSet custT="1"/>
      <dgm:spPr/>
      <dgm:t>
        <a:bodyPr/>
        <a:lstStyle/>
        <a:p>
          <a:r>
            <a:rPr lang="ja-JP" altLang="en-US" sz="2000" b="1" dirty="0">
              <a:solidFill>
                <a:schemeClr val="tx1"/>
              </a:solidFill>
            </a:rPr>
            <a:t>弾　力　性</a:t>
          </a:r>
          <a:endParaRPr lang="es-ES" sz="2000" b="1" dirty="0">
            <a:solidFill>
              <a:schemeClr val="tx1"/>
            </a:solidFill>
          </a:endParaRPr>
        </a:p>
      </dgm:t>
    </dgm:pt>
    <dgm:pt modelId="{90F9BA30-011A-45C5-985E-81F5158F459E}" type="parTrans" cxnId="{69AB72F6-9E1A-4626-98D3-1A15FF81091F}">
      <dgm:prSet/>
      <dgm:spPr/>
      <dgm:t>
        <a:bodyPr/>
        <a:lstStyle/>
        <a:p>
          <a:endParaRPr lang="es-ES" sz="2000">
            <a:solidFill>
              <a:schemeClr val="tx1"/>
            </a:solidFill>
          </a:endParaRPr>
        </a:p>
      </dgm:t>
    </dgm:pt>
    <dgm:pt modelId="{28533686-DF44-4B2E-9CCB-2252F92770EF}" type="sibTrans" cxnId="{69AB72F6-9E1A-4626-98D3-1A15FF81091F}">
      <dgm:prSet/>
      <dgm:spPr/>
      <dgm:t>
        <a:bodyPr/>
        <a:lstStyle/>
        <a:p>
          <a:endParaRPr lang="es-ES" sz="2000">
            <a:solidFill>
              <a:schemeClr val="tx1"/>
            </a:solidFill>
          </a:endParaRPr>
        </a:p>
      </dgm:t>
    </dgm:pt>
    <dgm:pt modelId="{086DF22C-C48B-47DF-AF79-BAD2738F17A2}" type="pres">
      <dgm:prSet presAssocID="{0A7ABEA0-DA98-4C89-8C4E-2E2AE1F549BA}" presName="Name0" presStyleCnt="0">
        <dgm:presLayoutVars>
          <dgm:dir/>
          <dgm:resizeHandles/>
        </dgm:presLayoutVars>
      </dgm:prSet>
      <dgm:spPr/>
      <dgm:t>
        <a:bodyPr/>
        <a:lstStyle/>
        <a:p>
          <a:endParaRPr kumimoji="1" lang="ja-JP" altLang="en-US"/>
        </a:p>
      </dgm:t>
    </dgm:pt>
    <dgm:pt modelId="{1937E71E-F24F-425F-8C7C-B188C0B4694C}" type="pres">
      <dgm:prSet presAssocID="{9E57AA06-3420-43C9-B828-009DBE1BF0B5}" presName="compNode" presStyleCnt="0"/>
      <dgm:spPr/>
    </dgm:pt>
    <dgm:pt modelId="{FB41FF03-9DDA-4FF1-900B-19E6D759A131}" type="pres">
      <dgm:prSet presAssocID="{9E57AA06-3420-43C9-B828-009DBE1BF0B5}" presName="dummyConnPt" presStyleCnt="0"/>
      <dgm:spPr/>
    </dgm:pt>
    <dgm:pt modelId="{3574BEFC-4BD2-4D81-A10C-580FC4271406}" type="pres">
      <dgm:prSet presAssocID="{9E57AA06-3420-43C9-B828-009DBE1BF0B5}" presName="node" presStyleLbl="node1" presStyleIdx="0" presStyleCnt="9" custScaleX="419829" custLinFactNeighborX="3930" custLinFactNeighborY="-17464">
        <dgm:presLayoutVars>
          <dgm:bulletEnabled val="1"/>
        </dgm:presLayoutVars>
      </dgm:prSet>
      <dgm:spPr/>
      <dgm:t>
        <a:bodyPr/>
        <a:lstStyle/>
        <a:p>
          <a:endParaRPr kumimoji="1" lang="ja-JP" altLang="en-US"/>
        </a:p>
      </dgm:t>
    </dgm:pt>
    <dgm:pt modelId="{8787232A-A082-4CA9-A830-6F2113C393BA}" type="pres">
      <dgm:prSet presAssocID="{10C11E6C-894E-470D-A65F-F877CC578375}" presName="sibTrans" presStyleLbl="bgSibTrans2D1" presStyleIdx="0" presStyleCnt="8"/>
      <dgm:spPr/>
      <dgm:t>
        <a:bodyPr/>
        <a:lstStyle/>
        <a:p>
          <a:endParaRPr kumimoji="1" lang="ja-JP" altLang="en-US"/>
        </a:p>
      </dgm:t>
    </dgm:pt>
    <dgm:pt modelId="{D4DFDBDF-69C6-4E4E-B2C4-870780FCB34D}" type="pres">
      <dgm:prSet presAssocID="{9E313143-F49A-46DD-8551-2F39FA7B6196}" presName="compNode" presStyleCnt="0"/>
      <dgm:spPr/>
    </dgm:pt>
    <dgm:pt modelId="{F61D2188-E517-445A-8856-D8BE866D9299}" type="pres">
      <dgm:prSet presAssocID="{9E313143-F49A-46DD-8551-2F39FA7B6196}" presName="dummyConnPt" presStyleCnt="0"/>
      <dgm:spPr/>
    </dgm:pt>
    <dgm:pt modelId="{FE86536F-88A4-4A89-A002-6957E57CC6DA}" type="pres">
      <dgm:prSet presAssocID="{9E313143-F49A-46DD-8551-2F39FA7B6196}" presName="node" presStyleLbl="node1" presStyleIdx="1" presStyleCnt="9" custScaleX="419829" custLinFactNeighborX="3930">
        <dgm:presLayoutVars>
          <dgm:bulletEnabled val="1"/>
        </dgm:presLayoutVars>
      </dgm:prSet>
      <dgm:spPr/>
      <dgm:t>
        <a:bodyPr/>
        <a:lstStyle/>
        <a:p>
          <a:endParaRPr kumimoji="1" lang="ja-JP" altLang="en-US"/>
        </a:p>
      </dgm:t>
    </dgm:pt>
    <dgm:pt modelId="{5FA60E46-6A5A-4F3A-BC9A-FBE8DE988078}" type="pres">
      <dgm:prSet presAssocID="{9F150518-DCA1-404D-BE8A-5A1B7CED9F3F}" presName="sibTrans" presStyleLbl="bgSibTrans2D1" presStyleIdx="1" presStyleCnt="8"/>
      <dgm:spPr/>
      <dgm:t>
        <a:bodyPr/>
        <a:lstStyle/>
        <a:p>
          <a:endParaRPr kumimoji="1" lang="ja-JP" altLang="en-US"/>
        </a:p>
      </dgm:t>
    </dgm:pt>
    <dgm:pt modelId="{1EE0E72D-F4B5-453A-A075-80E2731777BC}" type="pres">
      <dgm:prSet presAssocID="{0550887F-1D0C-45CA-9CBF-72109B2995FA}" presName="compNode" presStyleCnt="0"/>
      <dgm:spPr/>
    </dgm:pt>
    <dgm:pt modelId="{B606EE24-397D-4926-9EDF-87A8CDE7110A}" type="pres">
      <dgm:prSet presAssocID="{0550887F-1D0C-45CA-9CBF-72109B2995FA}" presName="dummyConnPt" presStyleCnt="0"/>
      <dgm:spPr/>
    </dgm:pt>
    <dgm:pt modelId="{2EE89AA3-A87E-4E3A-A751-70C5DADD0AED}" type="pres">
      <dgm:prSet presAssocID="{0550887F-1D0C-45CA-9CBF-72109B2995FA}" presName="node" presStyleLbl="node1" presStyleIdx="2" presStyleCnt="9" custScaleX="419829" custLinFactNeighborX="3930" custLinFactNeighborY="16089">
        <dgm:presLayoutVars>
          <dgm:bulletEnabled val="1"/>
        </dgm:presLayoutVars>
      </dgm:prSet>
      <dgm:spPr/>
      <dgm:t>
        <a:bodyPr/>
        <a:lstStyle/>
        <a:p>
          <a:endParaRPr kumimoji="1" lang="ja-JP" altLang="en-US"/>
        </a:p>
      </dgm:t>
    </dgm:pt>
    <dgm:pt modelId="{0D176664-A5E8-4963-AC01-DC656DDE5DB2}" type="pres">
      <dgm:prSet presAssocID="{34FA7F36-8A29-4DDE-B556-66E3AA2F55B0}" presName="sibTrans" presStyleLbl="bgSibTrans2D1" presStyleIdx="2" presStyleCnt="8"/>
      <dgm:spPr/>
      <dgm:t>
        <a:bodyPr/>
        <a:lstStyle/>
        <a:p>
          <a:endParaRPr kumimoji="1" lang="ja-JP" altLang="en-US"/>
        </a:p>
      </dgm:t>
    </dgm:pt>
    <dgm:pt modelId="{9987D30A-6E19-4C45-81C8-9DA823827C01}" type="pres">
      <dgm:prSet presAssocID="{4E7FCA8C-AA18-4639-944F-B8A785E0C0CB}" presName="compNode" presStyleCnt="0"/>
      <dgm:spPr/>
    </dgm:pt>
    <dgm:pt modelId="{B9338509-8C3D-4D35-99FE-0531C8BC27A5}" type="pres">
      <dgm:prSet presAssocID="{4E7FCA8C-AA18-4639-944F-B8A785E0C0CB}" presName="dummyConnPt" presStyleCnt="0"/>
      <dgm:spPr/>
    </dgm:pt>
    <dgm:pt modelId="{38495D94-6D77-445D-8126-E64A5D51F2D0}" type="pres">
      <dgm:prSet presAssocID="{4E7FCA8C-AA18-4639-944F-B8A785E0C0CB}" presName="node" presStyleLbl="node1" presStyleIdx="3" presStyleCnt="9" custScaleX="419829" custLinFactNeighborX="3930" custLinFactNeighborY="16089">
        <dgm:presLayoutVars>
          <dgm:bulletEnabled val="1"/>
        </dgm:presLayoutVars>
      </dgm:prSet>
      <dgm:spPr/>
      <dgm:t>
        <a:bodyPr/>
        <a:lstStyle/>
        <a:p>
          <a:endParaRPr kumimoji="1" lang="ja-JP" altLang="en-US"/>
        </a:p>
      </dgm:t>
    </dgm:pt>
    <dgm:pt modelId="{7A130E97-6054-4674-99E9-50DD7ECB4CDF}" type="pres">
      <dgm:prSet presAssocID="{A777D938-A88B-479E-98C0-372A5DB2CE3D}" presName="sibTrans" presStyleLbl="bgSibTrans2D1" presStyleIdx="3" presStyleCnt="8"/>
      <dgm:spPr/>
      <dgm:t>
        <a:bodyPr/>
        <a:lstStyle/>
        <a:p>
          <a:endParaRPr kumimoji="1" lang="ja-JP" altLang="en-US"/>
        </a:p>
      </dgm:t>
    </dgm:pt>
    <dgm:pt modelId="{26A62AB9-0C28-4E95-973A-A4231D794E61}" type="pres">
      <dgm:prSet presAssocID="{BBD9F667-B6BD-421B-B596-B0A596422B87}" presName="compNode" presStyleCnt="0"/>
      <dgm:spPr/>
    </dgm:pt>
    <dgm:pt modelId="{19028E61-C584-47CB-AFC2-C3DE5B9C6487}" type="pres">
      <dgm:prSet presAssocID="{BBD9F667-B6BD-421B-B596-B0A596422B87}" presName="dummyConnPt" presStyleCnt="0"/>
      <dgm:spPr/>
    </dgm:pt>
    <dgm:pt modelId="{6E9795EB-43E1-4F11-9726-6D77F28F6763}" type="pres">
      <dgm:prSet presAssocID="{BBD9F667-B6BD-421B-B596-B0A596422B87}" presName="node" presStyleLbl="node1" presStyleIdx="4" presStyleCnt="9" custScaleX="419829" custLinFactNeighborX="0" custLinFactNeighborY="-9602">
        <dgm:presLayoutVars>
          <dgm:bulletEnabled val="1"/>
        </dgm:presLayoutVars>
      </dgm:prSet>
      <dgm:spPr/>
      <dgm:t>
        <a:bodyPr/>
        <a:lstStyle/>
        <a:p>
          <a:endParaRPr kumimoji="1" lang="ja-JP" altLang="en-US"/>
        </a:p>
      </dgm:t>
    </dgm:pt>
    <dgm:pt modelId="{DC20AF0B-06DD-492F-88A8-00BCD5B92C1D}" type="pres">
      <dgm:prSet presAssocID="{41E4BFA3-4545-40A6-88E9-C8BB55B4567A}" presName="sibTrans" presStyleLbl="bgSibTrans2D1" presStyleIdx="4" presStyleCnt="8"/>
      <dgm:spPr/>
      <dgm:t>
        <a:bodyPr/>
        <a:lstStyle/>
        <a:p>
          <a:endParaRPr kumimoji="1" lang="ja-JP" altLang="en-US"/>
        </a:p>
      </dgm:t>
    </dgm:pt>
    <dgm:pt modelId="{6E3C48F3-126C-40D5-8889-EBE2500A34DC}" type="pres">
      <dgm:prSet presAssocID="{C185F142-B981-4926-A862-0FDB2D2B7A12}" presName="compNode" presStyleCnt="0"/>
      <dgm:spPr/>
    </dgm:pt>
    <dgm:pt modelId="{EFBA5EA0-DA3B-4AC1-AE23-41F4E4FAE50D}" type="pres">
      <dgm:prSet presAssocID="{C185F142-B981-4926-A862-0FDB2D2B7A12}" presName="dummyConnPt" presStyleCnt="0"/>
      <dgm:spPr/>
    </dgm:pt>
    <dgm:pt modelId="{39E322BD-DD5B-4F90-995D-73EDE66154F7}" type="pres">
      <dgm:prSet presAssocID="{C185F142-B981-4926-A862-0FDB2D2B7A12}" presName="node" presStyleLbl="node1" presStyleIdx="5" presStyleCnt="9" custScaleX="419829" custLinFactNeighborX="3930" custLinFactNeighborY="-17464">
        <dgm:presLayoutVars>
          <dgm:bulletEnabled val="1"/>
        </dgm:presLayoutVars>
      </dgm:prSet>
      <dgm:spPr/>
      <dgm:t>
        <a:bodyPr/>
        <a:lstStyle/>
        <a:p>
          <a:endParaRPr kumimoji="1" lang="ja-JP" altLang="en-US"/>
        </a:p>
      </dgm:t>
    </dgm:pt>
    <dgm:pt modelId="{B13356CD-A610-4EB4-8167-235F3E119773}" type="pres">
      <dgm:prSet presAssocID="{A39BC84D-72CF-4958-BA98-AC6A0CD7CDBC}" presName="sibTrans" presStyleLbl="bgSibTrans2D1" presStyleIdx="5" presStyleCnt="8"/>
      <dgm:spPr/>
      <dgm:t>
        <a:bodyPr/>
        <a:lstStyle/>
        <a:p>
          <a:endParaRPr kumimoji="1" lang="ja-JP" altLang="en-US"/>
        </a:p>
      </dgm:t>
    </dgm:pt>
    <dgm:pt modelId="{8966F3A4-8BDF-439E-A5E6-8E7CB198B441}" type="pres">
      <dgm:prSet presAssocID="{0A1986AC-9F0F-45E5-AE74-42F7616FC633}" presName="compNode" presStyleCnt="0"/>
      <dgm:spPr/>
    </dgm:pt>
    <dgm:pt modelId="{08526B38-CF4A-4C55-B3CE-CEDDAA4025A3}" type="pres">
      <dgm:prSet presAssocID="{0A1986AC-9F0F-45E5-AE74-42F7616FC633}" presName="dummyConnPt" presStyleCnt="0"/>
      <dgm:spPr/>
    </dgm:pt>
    <dgm:pt modelId="{3FDBF0E5-130B-429F-8106-46DF9477B8DA}" type="pres">
      <dgm:prSet presAssocID="{0A1986AC-9F0F-45E5-AE74-42F7616FC633}" presName="node" presStyleLbl="node1" presStyleIdx="6" presStyleCnt="9" custScaleX="419829" custLinFactNeighborX="40" custLinFactNeighborY="-17464">
        <dgm:presLayoutVars>
          <dgm:bulletEnabled val="1"/>
        </dgm:presLayoutVars>
      </dgm:prSet>
      <dgm:spPr/>
      <dgm:t>
        <a:bodyPr/>
        <a:lstStyle/>
        <a:p>
          <a:endParaRPr kumimoji="1" lang="ja-JP" altLang="en-US"/>
        </a:p>
      </dgm:t>
    </dgm:pt>
    <dgm:pt modelId="{E38C845E-6174-4722-BE7E-C432CD97F435}" type="pres">
      <dgm:prSet presAssocID="{25AF90C8-9A8F-4A66-8B23-27D517922DCE}" presName="sibTrans" presStyleLbl="bgSibTrans2D1" presStyleIdx="6" presStyleCnt="8"/>
      <dgm:spPr/>
      <dgm:t>
        <a:bodyPr/>
        <a:lstStyle/>
        <a:p>
          <a:endParaRPr kumimoji="1" lang="ja-JP" altLang="en-US"/>
        </a:p>
      </dgm:t>
    </dgm:pt>
    <dgm:pt modelId="{B66F9C0B-A53D-4B7D-B13F-F12B6090AB6A}" type="pres">
      <dgm:prSet presAssocID="{8147BA9E-5113-4EC4-8124-45DA2096D820}" presName="compNode" presStyleCnt="0"/>
      <dgm:spPr/>
    </dgm:pt>
    <dgm:pt modelId="{BE00B976-CE43-4EE5-A97D-509FEE68AC7B}" type="pres">
      <dgm:prSet presAssocID="{8147BA9E-5113-4EC4-8124-45DA2096D820}" presName="dummyConnPt" presStyleCnt="0"/>
      <dgm:spPr/>
    </dgm:pt>
    <dgm:pt modelId="{C94E1530-5037-4E72-8781-173B2E9DF3B3}" type="pres">
      <dgm:prSet presAssocID="{8147BA9E-5113-4EC4-8124-45DA2096D820}" presName="node" presStyleLbl="node1" presStyleIdx="7" presStyleCnt="9" custScaleX="419829" custLinFactNeighborX="1350">
        <dgm:presLayoutVars>
          <dgm:bulletEnabled val="1"/>
        </dgm:presLayoutVars>
      </dgm:prSet>
      <dgm:spPr/>
      <dgm:t>
        <a:bodyPr/>
        <a:lstStyle/>
        <a:p>
          <a:endParaRPr kumimoji="1" lang="ja-JP" altLang="en-US"/>
        </a:p>
      </dgm:t>
    </dgm:pt>
    <dgm:pt modelId="{E822DDF6-4E39-44F4-936F-240A6032E6B6}" type="pres">
      <dgm:prSet presAssocID="{7FF142BD-B73F-4393-8B9A-92DFD3D08027}" presName="sibTrans" presStyleLbl="bgSibTrans2D1" presStyleIdx="7" presStyleCnt="8"/>
      <dgm:spPr/>
      <dgm:t>
        <a:bodyPr/>
        <a:lstStyle/>
        <a:p>
          <a:endParaRPr kumimoji="1" lang="ja-JP" altLang="en-US"/>
        </a:p>
      </dgm:t>
    </dgm:pt>
    <dgm:pt modelId="{F8857B04-57CE-4E33-9B33-CEA9AC9B8CE6}" type="pres">
      <dgm:prSet presAssocID="{33DBCEE5-4A28-48FF-A6C1-8B7E4554366A}" presName="compNode" presStyleCnt="0"/>
      <dgm:spPr/>
    </dgm:pt>
    <dgm:pt modelId="{14F367FC-3F38-4EC9-9DF5-119F6B7CE19D}" type="pres">
      <dgm:prSet presAssocID="{33DBCEE5-4A28-48FF-A6C1-8B7E4554366A}" presName="dummyConnPt" presStyleCnt="0"/>
      <dgm:spPr/>
    </dgm:pt>
    <dgm:pt modelId="{870C4368-14BF-40D7-A0F3-DE7D1E560C1D}" type="pres">
      <dgm:prSet presAssocID="{33DBCEE5-4A28-48FF-A6C1-8B7E4554366A}" presName="node" presStyleLbl="node1" presStyleIdx="8" presStyleCnt="9" custScaleX="419829" custLinFactNeighborX="40" custLinFactNeighborY="16089">
        <dgm:presLayoutVars>
          <dgm:bulletEnabled val="1"/>
        </dgm:presLayoutVars>
      </dgm:prSet>
      <dgm:spPr/>
      <dgm:t>
        <a:bodyPr/>
        <a:lstStyle/>
        <a:p>
          <a:endParaRPr kumimoji="1" lang="ja-JP" altLang="en-US"/>
        </a:p>
      </dgm:t>
    </dgm:pt>
  </dgm:ptLst>
  <dgm:cxnLst>
    <dgm:cxn modelId="{BC8D53E3-C28E-408F-B0DB-382FFF5F9FAA}" type="presOf" srcId="{9E57AA06-3420-43C9-B828-009DBE1BF0B5}" destId="{3574BEFC-4BD2-4D81-A10C-580FC4271406}" srcOrd="0" destOrd="0" presId="urn:microsoft.com/office/officeart/2005/8/layout/bProcess4"/>
    <dgm:cxn modelId="{0768ED65-07E8-48AF-9B5D-46B126C037F2}" srcId="{0A7ABEA0-DA98-4C89-8C4E-2E2AE1F549BA}" destId="{0550887F-1D0C-45CA-9CBF-72109B2995FA}" srcOrd="2" destOrd="0" parTransId="{99EFC095-8B68-44D6-93C7-4978E4535E42}" sibTransId="{34FA7F36-8A29-4DDE-B556-66E3AA2F55B0}"/>
    <dgm:cxn modelId="{DB026ACF-5275-406D-BF56-EABE56C999A3}" type="presOf" srcId="{0A1986AC-9F0F-45E5-AE74-42F7616FC633}" destId="{3FDBF0E5-130B-429F-8106-46DF9477B8DA}" srcOrd="0" destOrd="0" presId="urn:microsoft.com/office/officeart/2005/8/layout/bProcess4"/>
    <dgm:cxn modelId="{344AC671-0741-4DA5-B9CE-4E25392CFBFE}" type="presOf" srcId="{9F150518-DCA1-404D-BE8A-5A1B7CED9F3F}" destId="{5FA60E46-6A5A-4F3A-BC9A-FBE8DE988078}" srcOrd="0" destOrd="0" presId="urn:microsoft.com/office/officeart/2005/8/layout/bProcess4"/>
    <dgm:cxn modelId="{75F31D36-F1A5-47AC-A53E-0B1E2254A117}" type="presOf" srcId="{BBD9F667-B6BD-421B-B596-B0A596422B87}" destId="{6E9795EB-43E1-4F11-9726-6D77F28F6763}" srcOrd="0" destOrd="0" presId="urn:microsoft.com/office/officeart/2005/8/layout/bProcess4"/>
    <dgm:cxn modelId="{030E3F8F-FC1A-4C12-80DE-F954AE9653CE}" type="presOf" srcId="{7FF142BD-B73F-4393-8B9A-92DFD3D08027}" destId="{E822DDF6-4E39-44F4-936F-240A6032E6B6}" srcOrd="0" destOrd="0" presId="urn:microsoft.com/office/officeart/2005/8/layout/bProcess4"/>
    <dgm:cxn modelId="{D4F1CEDF-715A-45B1-A7B6-521FF890E457}" type="presOf" srcId="{41E4BFA3-4545-40A6-88E9-C8BB55B4567A}" destId="{DC20AF0B-06DD-492F-88A8-00BCD5B92C1D}" srcOrd="0" destOrd="0" presId="urn:microsoft.com/office/officeart/2005/8/layout/bProcess4"/>
    <dgm:cxn modelId="{230AA255-449F-4194-B9B1-36D16591D452}" srcId="{0A7ABEA0-DA98-4C89-8C4E-2E2AE1F549BA}" destId="{4E7FCA8C-AA18-4639-944F-B8A785E0C0CB}" srcOrd="3" destOrd="0" parTransId="{7F0B38D7-13CD-4D75-860D-5AB17ED0E6EB}" sibTransId="{A777D938-A88B-479E-98C0-372A5DB2CE3D}"/>
    <dgm:cxn modelId="{A3B1D842-7343-40C4-96AF-83AE5655A86E}" type="presOf" srcId="{0A7ABEA0-DA98-4C89-8C4E-2E2AE1F549BA}" destId="{086DF22C-C48B-47DF-AF79-BAD2738F17A2}" srcOrd="0" destOrd="0" presId="urn:microsoft.com/office/officeart/2005/8/layout/bProcess4"/>
    <dgm:cxn modelId="{8F2DBF91-030A-43FC-A475-C8F9075E8C53}" type="presOf" srcId="{25AF90C8-9A8F-4A66-8B23-27D517922DCE}" destId="{E38C845E-6174-4722-BE7E-C432CD97F435}" srcOrd="0" destOrd="0" presId="urn:microsoft.com/office/officeart/2005/8/layout/bProcess4"/>
    <dgm:cxn modelId="{CE6867AC-86EA-489E-8C61-E0A2539F6E27}" type="presOf" srcId="{9E313143-F49A-46DD-8551-2F39FA7B6196}" destId="{FE86536F-88A4-4A89-A002-6957E57CC6DA}" srcOrd="0" destOrd="0" presId="urn:microsoft.com/office/officeart/2005/8/layout/bProcess4"/>
    <dgm:cxn modelId="{14A3E5FE-8C97-43F5-9828-F8A78130DE17}" type="presOf" srcId="{34FA7F36-8A29-4DDE-B556-66E3AA2F55B0}" destId="{0D176664-A5E8-4963-AC01-DC656DDE5DB2}" srcOrd="0" destOrd="0" presId="urn:microsoft.com/office/officeart/2005/8/layout/bProcess4"/>
    <dgm:cxn modelId="{69AB72F6-9E1A-4626-98D3-1A15FF81091F}" srcId="{0A7ABEA0-DA98-4C89-8C4E-2E2AE1F549BA}" destId="{33DBCEE5-4A28-48FF-A6C1-8B7E4554366A}" srcOrd="8" destOrd="0" parTransId="{90F9BA30-011A-45C5-985E-81F5158F459E}" sibTransId="{28533686-DF44-4B2E-9CCB-2252F92770EF}"/>
    <dgm:cxn modelId="{B1A2E8FF-3C3B-461E-BE8A-09A40D02C66D}" type="presOf" srcId="{A39BC84D-72CF-4958-BA98-AC6A0CD7CDBC}" destId="{B13356CD-A610-4EB4-8167-235F3E119773}" srcOrd="0" destOrd="0" presId="urn:microsoft.com/office/officeart/2005/8/layout/bProcess4"/>
    <dgm:cxn modelId="{08ECB900-B204-4287-8B6E-42084D224789}" type="presOf" srcId="{A777D938-A88B-479E-98C0-372A5DB2CE3D}" destId="{7A130E97-6054-4674-99E9-50DD7ECB4CDF}" srcOrd="0" destOrd="0" presId="urn:microsoft.com/office/officeart/2005/8/layout/bProcess4"/>
    <dgm:cxn modelId="{0F139447-9349-41B6-9488-77735847ACF1}" srcId="{0A7ABEA0-DA98-4C89-8C4E-2E2AE1F549BA}" destId="{8147BA9E-5113-4EC4-8124-45DA2096D820}" srcOrd="7" destOrd="0" parTransId="{BC1B6A48-91C6-4D17-B354-1DEBF59987CF}" sibTransId="{7FF142BD-B73F-4393-8B9A-92DFD3D08027}"/>
    <dgm:cxn modelId="{1442A2B1-3E0D-4BD7-81FB-1E61F655955A}" type="presOf" srcId="{10C11E6C-894E-470D-A65F-F877CC578375}" destId="{8787232A-A082-4CA9-A830-6F2113C393BA}" srcOrd="0" destOrd="0" presId="urn:microsoft.com/office/officeart/2005/8/layout/bProcess4"/>
    <dgm:cxn modelId="{3BCF57DC-0774-4D31-B449-7047E2843215}" srcId="{0A7ABEA0-DA98-4C89-8C4E-2E2AE1F549BA}" destId="{BBD9F667-B6BD-421B-B596-B0A596422B87}" srcOrd="4" destOrd="0" parTransId="{6EAFF160-F6B4-4984-8E97-61B0A51D407F}" sibTransId="{41E4BFA3-4545-40A6-88E9-C8BB55B4567A}"/>
    <dgm:cxn modelId="{12865309-3935-4378-8900-9C7950550363}" type="presOf" srcId="{4E7FCA8C-AA18-4639-944F-B8A785E0C0CB}" destId="{38495D94-6D77-445D-8126-E64A5D51F2D0}" srcOrd="0" destOrd="0" presId="urn:microsoft.com/office/officeart/2005/8/layout/bProcess4"/>
    <dgm:cxn modelId="{29F07F56-9237-46FB-A68D-89F750173513}" type="presOf" srcId="{C185F142-B981-4926-A862-0FDB2D2B7A12}" destId="{39E322BD-DD5B-4F90-995D-73EDE66154F7}" srcOrd="0" destOrd="0" presId="urn:microsoft.com/office/officeart/2005/8/layout/bProcess4"/>
    <dgm:cxn modelId="{189A453E-96DC-4D6E-BEFE-0D30DED1BF27}" type="presOf" srcId="{0550887F-1D0C-45CA-9CBF-72109B2995FA}" destId="{2EE89AA3-A87E-4E3A-A751-70C5DADD0AED}" srcOrd="0" destOrd="0" presId="urn:microsoft.com/office/officeart/2005/8/layout/bProcess4"/>
    <dgm:cxn modelId="{1D3C2EC2-97BC-410A-86CE-65AD9D278114}" type="presOf" srcId="{8147BA9E-5113-4EC4-8124-45DA2096D820}" destId="{C94E1530-5037-4E72-8781-173B2E9DF3B3}" srcOrd="0" destOrd="0" presId="urn:microsoft.com/office/officeart/2005/8/layout/bProcess4"/>
    <dgm:cxn modelId="{1E1FC9E9-D7C2-43EA-9915-98E9267B37D5}" type="presOf" srcId="{33DBCEE5-4A28-48FF-A6C1-8B7E4554366A}" destId="{870C4368-14BF-40D7-A0F3-DE7D1E560C1D}" srcOrd="0" destOrd="0" presId="urn:microsoft.com/office/officeart/2005/8/layout/bProcess4"/>
    <dgm:cxn modelId="{0A2BC9E0-C7B3-4955-B6AF-B5A89D9AA678}" srcId="{0A7ABEA0-DA98-4C89-8C4E-2E2AE1F549BA}" destId="{C185F142-B981-4926-A862-0FDB2D2B7A12}" srcOrd="5" destOrd="0" parTransId="{2E5A656B-6AFA-42C5-A5F3-8171EE532B88}" sibTransId="{A39BC84D-72CF-4958-BA98-AC6A0CD7CDBC}"/>
    <dgm:cxn modelId="{A5451CE4-D9A8-4BE2-BA67-A55C2F39338D}" srcId="{0A7ABEA0-DA98-4C89-8C4E-2E2AE1F549BA}" destId="{9E57AA06-3420-43C9-B828-009DBE1BF0B5}" srcOrd="0" destOrd="0" parTransId="{41090EF2-43A5-42D5-82CD-3A2E7ED356CA}" sibTransId="{10C11E6C-894E-470D-A65F-F877CC578375}"/>
    <dgm:cxn modelId="{F93CF952-D663-40E2-974B-8F5F958AD61A}" srcId="{0A7ABEA0-DA98-4C89-8C4E-2E2AE1F549BA}" destId="{0A1986AC-9F0F-45E5-AE74-42F7616FC633}" srcOrd="6" destOrd="0" parTransId="{179FC9E7-B5B6-4095-B77E-BE8F02FA4DE3}" sibTransId="{25AF90C8-9A8F-4A66-8B23-27D517922DCE}"/>
    <dgm:cxn modelId="{D7049D4A-928C-4EB8-9384-0DAF9CC17CBD}" srcId="{0A7ABEA0-DA98-4C89-8C4E-2E2AE1F549BA}" destId="{9E313143-F49A-46DD-8551-2F39FA7B6196}" srcOrd="1" destOrd="0" parTransId="{942B4236-D89C-4F52-B45E-1AC012522EE6}" sibTransId="{9F150518-DCA1-404D-BE8A-5A1B7CED9F3F}"/>
    <dgm:cxn modelId="{0EFF9909-A91D-4455-9D2E-F822EA1ED7CD}" type="presParOf" srcId="{086DF22C-C48B-47DF-AF79-BAD2738F17A2}" destId="{1937E71E-F24F-425F-8C7C-B188C0B4694C}" srcOrd="0" destOrd="0" presId="urn:microsoft.com/office/officeart/2005/8/layout/bProcess4"/>
    <dgm:cxn modelId="{7C1802AA-2A77-40C2-8CD4-DAC62E71C6B0}" type="presParOf" srcId="{1937E71E-F24F-425F-8C7C-B188C0B4694C}" destId="{FB41FF03-9DDA-4FF1-900B-19E6D759A131}" srcOrd="0" destOrd="0" presId="urn:microsoft.com/office/officeart/2005/8/layout/bProcess4"/>
    <dgm:cxn modelId="{465A25B5-530B-41CB-9739-0B824F08D3F9}" type="presParOf" srcId="{1937E71E-F24F-425F-8C7C-B188C0B4694C}" destId="{3574BEFC-4BD2-4D81-A10C-580FC4271406}" srcOrd="1" destOrd="0" presId="urn:microsoft.com/office/officeart/2005/8/layout/bProcess4"/>
    <dgm:cxn modelId="{E21B374A-C627-473F-9DDF-98E88E02FDB3}" type="presParOf" srcId="{086DF22C-C48B-47DF-AF79-BAD2738F17A2}" destId="{8787232A-A082-4CA9-A830-6F2113C393BA}" srcOrd="1" destOrd="0" presId="urn:microsoft.com/office/officeart/2005/8/layout/bProcess4"/>
    <dgm:cxn modelId="{FDAB6258-74A2-4609-8580-E47670C2FFEF}" type="presParOf" srcId="{086DF22C-C48B-47DF-AF79-BAD2738F17A2}" destId="{D4DFDBDF-69C6-4E4E-B2C4-870780FCB34D}" srcOrd="2" destOrd="0" presId="urn:microsoft.com/office/officeart/2005/8/layout/bProcess4"/>
    <dgm:cxn modelId="{259056BC-858B-45AF-B632-C489506E2B3E}" type="presParOf" srcId="{D4DFDBDF-69C6-4E4E-B2C4-870780FCB34D}" destId="{F61D2188-E517-445A-8856-D8BE866D9299}" srcOrd="0" destOrd="0" presId="urn:microsoft.com/office/officeart/2005/8/layout/bProcess4"/>
    <dgm:cxn modelId="{3A45F00B-DFB6-4AE7-9B85-8B0590006D61}" type="presParOf" srcId="{D4DFDBDF-69C6-4E4E-B2C4-870780FCB34D}" destId="{FE86536F-88A4-4A89-A002-6957E57CC6DA}" srcOrd="1" destOrd="0" presId="urn:microsoft.com/office/officeart/2005/8/layout/bProcess4"/>
    <dgm:cxn modelId="{64A51FEB-E3A2-4E98-B0F3-8F10498DB5DC}" type="presParOf" srcId="{086DF22C-C48B-47DF-AF79-BAD2738F17A2}" destId="{5FA60E46-6A5A-4F3A-BC9A-FBE8DE988078}" srcOrd="3" destOrd="0" presId="urn:microsoft.com/office/officeart/2005/8/layout/bProcess4"/>
    <dgm:cxn modelId="{962FB353-5D7C-4DE9-A3D7-CD2D95A13387}" type="presParOf" srcId="{086DF22C-C48B-47DF-AF79-BAD2738F17A2}" destId="{1EE0E72D-F4B5-453A-A075-80E2731777BC}" srcOrd="4" destOrd="0" presId="urn:microsoft.com/office/officeart/2005/8/layout/bProcess4"/>
    <dgm:cxn modelId="{55599872-33FF-4A4C-81FF-033A92CFAA9B}" type="presParOf" srcId="{1EE0E72D-F4B5-453A-A075-80E2731777BC}" destId="{B606EE24-397D-4926-9EDF-87A8CDE7110A}" srcOrd="0" destOrd="0" presId="urn:microsoft.com/office/officeart/2005/8/layout/bProcess4"/>
    <dgm:cxn modelId="{DBA81D19-A443-4F51-8A42-811B4E2CCC26}" type="presParOf" srcId="{1EE0E72D-F4B5-453A-A075-80E2731777BC}" destId="{2EE89AA3-A87E-4E3A-A751-70C5DADD0AED}" srcOrd="1" destOrd="0" presId="urn:microsoft.com/office/officeart/2005/8/layout/bProcess4"/>
    <dgm:cxn modelId="{5391B2E5-9EA8-4ACB-894B-E8CC581FC176}" type="presParOf" srcId="{086DF22C-C48B-47DF-AF79-BAD2738F17A2}" destId="{0D176664-A5E8-4963-AC01-DC656DDE5DB2}" srcOrd="5" destOrd="0" presId="urn:microsoft.com/office/officeart/2005/8/layout/bProcess4"/>
    <dgm:cxn modelId="{77554809-4D03-4F8D-B471-149159C05E4A}" type="presParOf" srcId="{086DF22C-C48B-47DF-AF79-BAD2738F17A2}" destId="{9987D30A-6E19-4C45-81C8-9DA823827C01}" srcOrd="6" destOrd="0" presId="urn:microsoft.com/office/officeart/2005/8/layout/bProcess4"/>
    <dgm:cxn modelId="{DEF1566D-7245-4694-A1E1-4D565FF2F4E4}" type="presParOf" srcId="{9987D30A-6E19-4C45-81C8-9DA823827C01}" destId="{B9338509-8C3D-4D35-99FE-0531C8BC27A5}" srcOrd="0" destOrd="0" presId="urn:microsoft.com/office/officeart/2005/8/layout/bProcess4"/>
    <dgm:cxn modelId="{CF8F5B9C-7F90-4F6C-8C76-B0B1E1941700}" type="presParOf" srcId="{9987D30A-6E19-4C45-81C8-9DA823827C01}" destId="{38495D94-6D77-445D-8126-E64A5D51F2D0}" srcOrd="1" destOrd="0" presId="urn:microsoft.com/office/officeart/2005/8/layout/bProcess4"/>
    <dgm:cxn modelId="{D53FC8CF-DACB-4CB6-8620-548CE2CDE84B}" type="presParOf" srcId="{086DF22C-C48B-47DF-AF79-BAD2738F17A2}" destId="{7A130E97-6054-4674-99E9-50DD7ECB4CDF}" srcOrd="7" destOrd="0" presId="urn:microsoft.com/office/officeart/2005/8/layout/bProcess4"/>
    <dgm:cxn modelId="{3CE9AF6E-E458-4C13-A442-8CD13F909FB6}" type="presParOf" srcId="{086DF22C-C48B-47DF-AF79-BAD2738F17A2}" destId="{26A62AB9-0C28-4E95-973A-A4231D794E61}" srcOrd="8" destOrd="0" presId="urn:microsoft.com/office/officeart/2005/8/layout/bProcess4"/>
    <dgm:cxn modelId="{9A5F9615-AA3B-4AB7-A2FB-C92C255BDF0D}" type="presParOf" srcId="{26A62AB9-0C28-4E95-973A-A4231D794E61}" destId="{19028E61-C584-47CB-AFC2-C3DE5B9C6487}" srcOrd="0" destOrd="0" presId="urn:microsoft.com/office/officeart/2005/8/layout/bProcess4"/>
    <dgm:cxn modelId="{EC852905-698C-498E-AE6E-E7BF5290D156}" type="presParOf" srcId="{26A62AB9-0C28-4E95-973A-A4231D794E61}" destId="{6E9795EB-43E1-4F11-9726-6D77F28F6763}" srcOrd="1" destOrd="0" presId="urn:microsoft.com/office/officeart/2005/8/layout/bProcess4"/>
    <dgm:cxn modelId="{F4FE928A-2787-4E13-B5E7-02E7AF2ECCBF}" type="presParOf" srcId="{086DF22C-C48B-47DF-AF79-BAD2738F17A2}" destId="{DC20AF0B-06DD-492F-88A8-00BCD5B92C1D}" srcOrd="9" destOrd="0" presId="urn:microsoft.com/office/officeart/2005/8/layout/bProcess4"/>
    <dgm:cxn modelId="{C5ADE91B-C1EC-4984-BECA-09BF08341A09}" type="presParOf" srcId="{086DF22C-C48B-47DF-AF79-BAD2738F17A2}" destId="{6E3C48F3-126C-40D5-8889-EBE2500A34DC}" srcOrd="10" destOrd="0" presId="urn:microsoft.com/office/officeart/2005/8/layout/bProcess4"/>
    <dgm:cxn modelId="{629CE4D2-F760-468B-818D-8153C7F6FEE5}" type="presParOf" srcId="{6E3C48F3-126C-40D5-8889-EBE2500A34DC}" destId="{EFBA5EA0-DA3B-4AC1-AE23-41F4E4FAE50D}" srcOrd="0" destOrd="0" presId="urn:microsoft.com/office/officeart/2005/8/layout/bProcess4"/>
    <dgm:cxn modelId="{22925EC4-F3BB-462A-8624-4D5055AB8BEE}" type="presParOf" srcId="{6E3C48F3-126C-40D5-8889-EBE2500A34DC}" destId="{39E322BD-DD5B-4F90-995D-73EDE66154F7}" srcOrd="1" destOrd="0" presId="urn:microsoft.com/office/officeart/2005/8/layout/bProcess4"/>
    <dgm:cxn modelId="{15B1A160-ACAF-4CBE-B864-7568331989EF}" type="presParOf" srcId="{086DF22C-C48B-47DF-AF79-BAD2738F17A2}" destId="{B13356CD-A610-4EB4-8167-235F3E119773}" srcOrd="11" destOrd="0" presId="urn:microsoft.com/office/officeart/2005/8/layout/bProcess4"/>
    <dgm:cxn modelId="{5B0331A5-A70E-4FA1-8543-2B64EB7ACD6B}" type="presParOf" srcId="{086DF22C-C48B-47DF-AF79-BAD2738F17A2}" destId="{8966F3A4-8BDF-439E-A5E6-8E7CB198B441}" srcOrd="12" destOrd="0" presId="urn:microsoft.com/office/officeart/2005/8/layout/bProcess4"/>
    <dgm:cxn modelId="{3351AA19-D891-4BA3-BA42-CBE1FDD68EE9}" type="presParOf" srcId="{8966F3A4-8BDF-439E-A5E6-8E7CB198B441}" destId="{08526B38-CF4A-4C55-B3CE-CEDDAA4025A3}" srcOrd="0" destOrd="0" presId="urn:microsoft.com/office/officeart/2005/8/layout/bProcess4"/>
    <dgm:cxn modelId="{8EAB4DE4-71CB-4B67-8116-29ACD006DCBC}" type="presParOf" srcId="{8966F3A4-8BDF-439E-A5E6-8E7CB198B441}" destId="{3FDBF0E5-130B-429F-8106-46DF9477B8DA}" srcOrd="1" destOrd="0" presId="urn:microsoft.com/office/officeart/2005/8/layout/bProcess4"/>
    <dgm:cxn modelId="{4B7973B6-73B8-4010-8255-BD3A3F906673}" type="presParOf" srcId="{086DF22C-C48B-47DF-AF79-BAD2738F17A2}" destId="{E38C845E-6174-4722-BE7E-C432CD97F435}" srcOrd="13" destOrd="0" presId="urn:microsoft.com/office/officeart/2005/8/layout/bProcess4"/>
    <dgm:cxn modelId="{B1A94705-F7A8-47DC-B640-CE001B6DA4B0}" type="presParOf" srcId="{086DF22C-C48B-47DF-AF79-BAD2738F17A2}" destId="{B66F9C0B-A53D-4B7D-B13F-F12B6090AB6A}" srcOrd="14" destOrd="0" presId="urn:microsoft.com/office/officeart/2005/8/layout/bProcess4"/>
    <dgm:cxn modelId="{FFF23119-4B1B-46C5-A5B6-E5E0C403C328}" type="presParOf" srcId="{B66F9C0B-A53D-4B7D-B13F-F12B6090AB6A}" destId="{BE00B976-CE43-4EE5-A97D-509FEE68AC7B}" srcOrd="0" destOrd="0" presId="urn:microsoft.com/office/officeart/2005/8/layout/bProcess4"/>
    <dgm:cxn modelId="{9A3ED5B3-83AA-4983-AD02-E12F4058E2CE}" type="presParOf" srcId="{B66F9C0B-A53D-4B7D-B13F-F12B6090AB6A}" destId="{C94E1530-5037-4E72-8781-173B2E9DF3B3}" srcOrd="1" destOrd="0" presId="urn:microsoft.com/office/officeart/2005/8/layout/bProcess4"/>
    <dgm:cxn modelId="{B36FDC02-D88E-4D7C-B138-D2AF12DBE874}" type="presParOf" srcId="{086DF22C-C48B-47DF-AF79-BAD2738F17A2}" destId="{E822DDF6-4E39-44F4-936F-240A6032E6B6}" srcOrd="15" destOrd="0" presId="urn:microsoft.com/office/officeart/2005/8/layout/bProcess4"/>
    <dgm:cxn modelId="{7E81C5D3-1194-45C2-9904-60B3732A9831}" type="presParOf" srcId="{086DF22C-C48B-47DF-AF79-BAD2738F17A2}" destId="{F8857B04-57CE-4E33-9B33-CEA9AC9B8CE6}" srcOrd="16" destOrd="0" presId="urn:microsoft.com/office/officeart/2005/8/layout/bProcess4"/>
    <dgm:cxn modelId="{04CC79E3-F5DB-43FC-A0CD-92361FBA0C28}" type="presParOf" srcId="{F8857B04-57CE-4E33-9B33-CEA9AC9B8CE6}" destId="{14F367FC-3F38-4EC9-9DF5-119F6B7CE19D}" srcOrd="0" destOrd="0" presId="urn:microsoft.com/office/officeart/2005/8/layout/bProcess4"/>
    <dgm:cxn modelId="{49F8278A-62E6-4A38-B1B5-5EB3BA22715C}" type="presParOf" srcId="{F8857B04-57CE-4E33-9B33-CEA9AC9B8CE6}" destId="{870C4368-14BF-40D7-A0F3-DE7D1E560C1D}" srcOrd="1" destOrd="0" presId="urn:microsoft.com/office/officeart/2005/8/layout/b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3BA2B-FEA7-4B0E-A288-EDB02994B3FE}">
      <dsp:nvSpPr>
        <dsp:cNvPr id="0" name=""/>
        <dsp:cNvSpPr/>
      </dsp:nvSpPr>
      <dsp:spPr>
        <a:xfrm>
          <a:off x="0" y="0"/>
          <a:ext cx="4058872" cy="527162"/>
        </a:xfrm>
        <a:prstGeom prst="roundRect">
          <a:avLst/>
        </a:prstGeom>
        <a:solidFill>
          <a:srgbClr val="E3A067"/>
        </a:solidFill>
        <a:ln w="38100" cap="flat" cmpd="sng" algn="ctr">
          <a:solidFill>
            <a:srgbClr val="744F0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ja-JP" altLang="en-US" sz="20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  真のキリストの教育</a:t>
          </a:r>
          <a:endParaRPr lang="es-ES" sz="2000" kern="1200" dirty="0">
            <a:effectLst>
              <a:outerShdw blurRad="38100" dist="38100" dir="2700000" algn="tl">
                <a:srgbClr val="000000">
                  <a:alpha val="43137"/>
                </a:srgbClr>
              </a:outerShdw>
            </a:effectLst>
          </a:endParaRPr>
        </a:p>
      </dsp:txBody>
      <dsp:txXfrm>
        <a:off x="25734" y="25734"/>
        <a:ext cx="4007404" cy="475694"/>
      </dsp:txXfrm>
    </dsp:sp>
    <dsp:sp modelId="{210BBE17-3020-4AF8-9CA5-1083D1514246}">
      <dsp:nvSpPr>
        <dsp:cNvPr id="0" name=""/>
        <dsp:cNvSpPr/>
      </dsp:nvSpPr>
      <dsp:spPr>
        <a:xfrm>
          <a:off x="0" y="528685"/>
          <a:ext cx="4058872" cy="527162"/>
        </a:xfrm>
        <a:prstGeom prst="roundRect">
          <a:avLst/>
        </a:prstGeom>
        <a:solidFill>
          <a:srgbClr val="EE8653"/>
        </a:solidFill>
        <a:ln w="38100" cap="flat" cmpd="sng" algn="ctr">
          <a:solidFill>
            <a:srgbClr val="86321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ja-JP" altLang="en-US" sz="20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  光として生きるように召されて</a:t>
          </a:r>
          <a:endParaRPr lang="es-ES" sz="20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a:off x="25734" y="554419"/>
        <a:ext cx="4007404" cy="475694"/>
      </dsp:txXfrm>
    </dsp:sp>
    <dsp:sp modelId="{F6EABE54-CF60-4C62-AEF4-A17D85DFD5B5}">
      <dsp:nvSpPr>
        <dsp:cNvPr id="0" name=""/>
        <dsp:cNvSpPr/>
      </dsp:nvSpPr>
      <dsp:spPr>
        <a:xfrm>
          <a:off x="0" y="1063298"/>
          <a:ext cx="4058872" cy="527162"/>
        </a:xfrm>
        <a:prstGeom prst="roundRect">
          <a:avLst/>
        </a:prstGeom>
        <a:solidFill>
          <a:srgbClr val="F1558F"/>
        </a:solidFill>
        <a:ln w="38100" cap="flat" cmpd="sng" algn="ctr">
          <a:solidFill>
            <a:srgbClr val="86104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  </a:t>
          </a:r>
          <a:r>
            <a:rPr lang="ja-JP" altLang="en-US" sz="20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弟子として生きる</a:t>
          </a:r>
          <a:endParaRPr lang="es-ES" sz="20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a:off x="25734" y="1089032"/>
        <a:ext cx="4007404" cy="475694"/>
      </dsp:txXfrm>
    </dsp:sp>
    <dsp:sp modelId="{1E5EE1A6-EC59-414D-8AAF-7B6BF0FB50F0}">
      <dsp:nvSpPr>
        <dsp:cNvPr id="0" name=""/>
        <dsp:cNvSpPr/>
      </dsp:nvSpPr>
      <dsp:spPr>
        <a:xfrm>
          <a:off x="0" y="1616642"/>
          <a:ext cx="4058872" cy="527162"/>
        </a:xfrm>
        <a:prstGeom prst="roundRect">
          <a:avLst/>
        </a:prstGeom>
        <a:solidFill>
          <a:srgbClr val="F057D3"/>
        </a:solidFill>
        <a:ln w="38100" cap="flat" cmpd="sng" algn="ctr">
          <a:solidFill>
            <a:srgbClr val="A7109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  </a:t>
          </a:r>
          <a:r>
            <a:rPr lang="ja-JP" altLang="en-US" sz="20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真理を探究する</a:t>
          </a:r>
          <a:endParaRPr lang="es-ES" sz="20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a:off x="25734" y="1642376"/>
        <a:ext cx="4007404" cy="475694"/>
      </dsp:txXfrm>
    </dsp:sp>
    <dsp:sp modelId="{4FBD4A07-87F6-4A20-8252-F6B3C635D2C4}">
      <dsp:nvSpPr>
        <dsp:cNvPr id="0" name=""/>
        <dsp:cNvSpPr/>
      </dsp:nvSpPr>
      <dsp:spPr>
        <a:xfrm>
          <a:off x="0" y="2158949"/>
          <a:ext cx="4058872" cy="527162"/>
        </a:xfrm>
        <a:prstGeom prst="roundRect">
          <a:avLst/>
        </a:prstGeom>
        <a:solidFill>
          <a:srgbClr val="A057EE"/>
        </a:solidFill>
        <a:ln w="38100" cap="flat" cmpd="sng" algn="ctr">
          <a:solidFill>
            <a:srgbClr val="4A10A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ja-JP" altLang="en-US" sz="20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  ともに生きる</a:t>
          </a:r>
          <a:endParaRPr lang="es-ES" sz="20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a:off x="25734" y="2184683"/>
        <a:ext cx="4007404" cy="4756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87232A-A082-4CA9-A830-6F2113C393BA}">
      <dsp:nvSpPr>
        <dsp:cNvPr id="0" name=""/>
        <dsp:cNvSpPr/>
      </dsp:nvSpPr>
      <dsp:spPr>
        <a:xfrm rot="5400000">
          <a:off x="941123" y="383101"/>
          <a:ext cx="565590" cy="59836"/>
        </a:xfrm>
        <a:prstGeom prst="rect">
          <a:avLst/>
        </a:prstGeom>
        <a:solidFill>
          <a:schemeClr val="accent5">
            <a:hueOff val="0"/>
            <a:satOff val="0"/>
            <a:lumOff val="0"/>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574BEFC-4BD2-4D81-A10C-580FC4271406}">
      <dsp:nvSpPr>
        <dsp:cNvPr id="0" name=""/>
        <dsp:cNvSpPr/>
      </dsp:nvSpPr>
      <dsp:spPr>
        <a:xfrm>
          <a:off x="26392" y="31105"/>
          <a:ext cx="2791248" cy="398912"/>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ja-JP" altLang="en-US" sz="2000" b="1" kern="1200" dirty="0">
              <a:solidFill>
                <a:schemeClr val="tx1"/>
              </a:solidFill>
              <a:effectLst>
                <a:outerShdw blurRad="38100" dist="38100" dir="2700000" algn="tl">
                  <a:srgbClr val="000000">
                    <a:alpha val="43137"/>
                  </a:srgbClr>
                </a:outerShdw>
              </a:effectLst>
            </a:rPr>
            <a:t>謙　虚</a:t>
          </a:r>
          <a:endParaRPr lang="es-ES" sz="2000" b="1" kern="1200" dirty="0">
            <a:solidFill>
              <a:schemeClr val="tx1"/>
            </a:solidFill>
            <a:effectLst>
              <a:outerShdw blurRad="38100" dist="38100" dir="2700000" algn="tl">
                <a:srgbClr val="000000">
                  <a:alpha val="43137"/>
                </a:srgbClr>
              </a:outerShdw>
            </a:effectLst>
          </a:endParaRPr>
        </a:p>
      </dsp:txBody>
      <dsp:txXfrm>
        <a:off x="38076" y="42789"/>
        <a:ext cx="2767880" cy="375544"/>
      </dsp:txXfrm>
    </dsp:sp>
    <dsp:sp modelId="{5FA60E46-6A5A-4F3A-BC9A-FBE8DE988078}">
      <dsp:nvSpPr>
        <dsp:cNvPr id="0" name=""/>
        <dsp:cNvSpPr/>
      </dsp:nvSpPr>
      <dsp:spPr>
        <a:xfrm rot="5400000">
          <a:off x="943865" y="948665"/>
          <a:ext cx="560105" cy="59836"/>
        </a:xfrm>
        <a:prstGeom prst="rect">
          <a:avLst/>
        </a:prstGeom>
        <a:solidFill>
          <a:schemeClr val="accent5">
            <a:hueOff val="-965506"/>
            <a:satOff val="-2488"/>
            <a:lumOff val="-1681"/>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E86536F-88A4-4A89-A002-6957E57CC6DA}">
      <dsp:nvSpPr>
        <dsp:cNvPr id="0" name=""/>
        <dsp:cNvSpPr/>
      </dsp:nvSpPr>
      <dsp:spPr>
        <a:xfrm>
          <a:off x="26392" y="599411"/>
          <a:ext cx="2791248" cy="398912"/>
        </a:xfrm>
        <a:prstGeom prst="roundRect">
          <a:avLst>
            <a:gd name="adj" fmla="val 10000"/>
          </a:avLst>
        </a:prstGeom>
        <a:gradFill rotWithShape="0">
          <a:gsLst>
            <a:gs pos="0">
              <a:schemeClr val="accent5">
                <a:hueOff val="-844818"/>
                <a:satOff val="-2177"/>
                <a:lumOff val="-1471"/>
                <a:alphaOff val="0"/>
                <a:satMod val="103000"/>
                <a:lumMod val="102000"/>
                <a:tint val="94000"/>
              </a:schemeClr>
            </a:gs>
            <a:gs pos="50000">
              <a:schemeClr val="accent5">
                <a:hueOff val="-844818"/>
                <a:satOff val="-2177"/>
                <a:lumOff val="-1471"/>
                <a:alphaOff val="0"/>
                <a:satMod val="110000"/>
                <a:lumMod val="100000"/>
                <a:shade val="100000"/>
              </a:schemeClr>
            </a:gs>
            <a:gs pos="100000">
              <a:schemeClr val="accent5">
                <a:hueOff val="-844818"/>
                <a:satOff val="-2177"/>
                <a:lumOff val="-147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ja-JP" altLang="en-US" sz="2000" b="1" kern="1200" dirty="0">
              <a:solidFill>
                <a:schemeClr val="tx1"/>
              </a:solidFill>
            </a:rPr>
            <a:t>繊　細</a:t>
          </a:r>
          <a:endParaRPr lang="es-ES" sz="2000" b="1" kern="1200" dirty="0">
            <a:solidFill>
              <a:schemeClr val="tx1"/>
            </a:solidFill>
          </a:endParaRPr>
        </a:p>
      </dsp:txBody>
      <dsp:txXfrm>
        <a:off x="38076" y="611095"/>
        <a:ext cx="2767880" cy="375544"/>
      </dsp:txXfrm>
    </dsp:sp>
    <dsp:sp modelId="{0D176664-A5E8-4963-AC01-DC656DDE5DB2}">
      <dsp:nvSpPr>
        <dsp:cNvPr id="0" name=""/>
        <dsp:cNvSpPr/>
      </dsp:nvSpPr>
      <dsp:spPr>
        <a:xfrm>
          <a:off x="1229619" y="1230075"/>
          <a:ext cx="2999247" cy="59836"/>
        </a:xfrm>
        <a:prstGeom prst="rect">
          <a:avLst/>
        </a:prstGeom>
        <a:solidFill>
          <a:schemeClr val="accent5">
            <a:hueOff val="-1931012"/>
            <a:satOff val="-4977"/>
            <a:lumOff val="-3361"/>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EE89AA3-A87E-4E3A-A751-70C5DADD0AED}">
      <dsp:nvSpPr>
        <dsp:cNvPr id="0" name=""/>
        <dsp:cNvSpPr/>
      </dsp:nvSpPr>
      <dsp:spPr>
        <a:xfrm>
          <a:off x="26392" y="1162232"/>
          <a:ext cx="2791248" cy="398912"/>
        </a:xfrm>
        <a:prstGeom prst="roundRect">
          <a:avLst>
            <a:gd name="adj" fmla="val 10000"/>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ja-JP" altLang="en-US" sz="2000" b="1" kern="1200" dirty="0">
              <a:solidFill>
                <a:schemeClr val="tx1"/>
              </a:solidFill>
            </a:rPr>
            <a:t>柔　和</a:t>
          </a:r>
          <a:endParaRPr lang="es-ES" sz="2000" b="1" kern="1200" dirty="0">
            <a:solidFill>
              <a:schemeClr val="tx1"/>
            </a:solidFill>
          </a:endParaRPr>
        </a:p>
      </dsp:txBody>
      <dsp:txXfrm>
        <a:off x="38076" y="1173916"/>
        <a:ext cx="2767880" cy="375544"/>
      </dsp:txXfrm>
    </dsp:sp>
    <dsp:sp modelId="{7A130E97-6054-4674-99E9-50DD7ECB4CDF}">
      <dsp:nvSpPr>
        <dsp:cNvPr id="0" name=""/>
        <dsp:cNvSpPr/>
      </dsp:nvSpPr>
      <dsp:spPr>
        <a:xfrm rot="16049991">
          <a:off x="3922014" y="929513"/>
          <a:ext cx="598979" cy="59836"/>
        </a:xfrm>
        <a:prstGeom prst="rect">
          <a:avLst/>
        </a:prstGeom>
        <a:solidFill>
          <a:schemeClr val="accent5">
            <a:hueOff val="-2896518"/>
            <a:satOff val="-7465"/>
            <a:lumOff val="-5042"/>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8495D94-6D77-445D-8126-E64A5D51F2D0}">
      <dsp:nvSpPr>
        <dsp:cNvPr id="0" name=""/>
        <dsp:cNvSpPr/>
      </dsp:nvSpPr>
      <dsp:spPr>
        <a:xfrm>
          <a:off x="3037042" y="1162232"/>
          <a:ext cx="2791248" cy="398912"/>
        </a:xfrm>
        <a:prstGeom prst="roundRect">
          <a:avLst>
            <a:gd name="adj" fmla="val 10000"/>
          </a:avLst>
        </a:prstGeom>
        <a:gradFill rotWithShape="0">
          <a:gsLst>
            <a:gs pos="0">
              <a:schemeClr val="accent5">
                <a:hueOff val="-2534453"/>
                <a:satOff val="-6532"/>
                <a:lumOff val="-4412"/>
                <a:alphaOff val="0"/>
                <a:satMod val="103000"/>
                <a:lumMod val="102000"/>
                <a:tint val="94000"/>
              </a:schemeClr>
            </a:gs>
            <a:gs pos="50000">
              <a:schemeClr val="accent5">
                <a:hueOff val="-2534453"/>
                <a:satOff val="-6532"/>
                <a:lumOff val="-4412"/>
                <a:alphaOff val="0"/>
                <a:satMod val="110000"/>
                <a:lumMod val="100000"/>
                <a:shade val="100000"/>
              </a:schemeClr>
            </a:gs>
            <a:gs pos="100000">
              <a:schemeClr val="accent5">
                <a:hueOff val="-2534453"/>
                <a:satOff val="-6532"/>
                <a:lumOff val="-441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ja-JP" altLang="en-US" sz="2000" b="1" kern="1200" dirty="0">
              <a:solidFill>
                <a:schemeClr val="tx1"/>
              </a:solidFill>
            </a:rPr>
            <a:t>義</a:t>
          </a:r>
          <a:endParaRPr lang="es-ES" sz="2000" b="1" kern="1200" dirty="0">
            <a:solidFill>
              <a:schemeClr val="tx1"/>
            </a:solidFill>
          </a:endParaRPr>
        </a:p>
      </dsp:txBody>
      <dsp:txXfrm>
        <a:off x="3048726" y="1173916"/>
        <a:ext cx="2767880" cy="375544"/>
      </dsp:txXfrm>
    </dsp:sp>
    <dsp:sp modelId="{DC20AF0B-06DD-492F-88A8-00BCD5B92C1D}">
      <dsp:nvSpPr>
        <dsp:cNvPr id="0" name=""/>
        <dsp:cNvSpPr/>
      </dsp:nvSpPr>
      <dsp:spPr>
        <a:xfrm rot="16295499">
          <a:off x="3956400" y="363949"/>
          <a:ext cx="530207" cy="59836"/>
        </a:xfrm>
        <a:prstGeom prst="rect">
          <a:avLst/>
        </a:prstGeom>
        <a:solidFill>
          <a:schemeClr val="accent5">
            <a:hueOff val="-3862025"/>
            <a:satOff val="-9954"/>
            <a:lumOff val="-6723"/>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E9795EB-43E1-4F11-9726-6D77F28F6763}">
      <dsp:nvSpPr>
        <dsp:cNvPr id="0" name=""/>
        <dsp:cNvSpPr/>
      </dsp:nvSpPr>
      <dsp:spPr>
        <a:xfrm>
          <a:off x="3010913" y="561107"/>
          <a:ext cx="2791248" cy="398912"/>
        </a:xfrm>
        <a:prstGeom prst="roundRect">
          <a:avLst>
            <a:gd name="adj" fmla="val 10000"/>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ja-JP" altLang="en-US" sz="2000" b="1" kern="1200" dirty="0">
              <a:solidFill>
                <a:schemeClr val="tx1"/>
              </a:solidFill>
            </a:rPr>
            <a:t>慈愛にみちた</a:t>
          </a:r>
          <a:endParaRPr lang="es-ES" sz="2000" b="1" kern="1200" dirty="0">
            <a:solidFill>
              <a:schemeClr val="tx1"/>
            </a:solidFill>
          </a:endParaRPr>
        </a:p>
      </dsp:txBody>
      <dsp:txXfrm>
        <a:off x="3022597" y="572791"/>
        <a:ext cx="2767880" cy="375544"/>
      </dsp:txXfrm>
    </dsp:sp>
    <dsp:sp modelId="{B13356CD-A610-4EB4-8167-235F3E119773}">
      <dsp:nvSpPr>
        <dsp:cNvPr id="0" name=""/>
        <dsp:cNvSpPr/>
      </dsp:nvSpPr>
      <dsp:spPr>
        <a:xfrm>
          <a:off x="4240268" y="98948"/>
          <a:ext cx="2973382" cy="59836"/>
        </a:xfrm>
        <a:prstGeom prst="rect">
          <a:avLst/>
        </a:prstGeom>
        <a:solidFill>
          <a:schemeClr val="accent5">
            <a:hueOff val="-4827531"/>
            <a:satOff val="-12442"/>
            <a:lumOff val="-8404"/>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9E322BD-DD5B-4F90-995D-73EDE66154F7}">
      <dsp:nvSpPr>
        <dsp:cNvPr id="0" name=""/>
        <dsp:cNvSpPr/>
      </dsp:nvSpPr>
      <dsp:spPr>
        <a:xfrm>
          <a:off x="3037042" y="31105"/>
          <a:ext cx="2791248" cy="398912"/>
        </a:xfrm>
        <a:prstGeom prst="roundRect">
          <a:avLst>
            <a:gd name="adj" fmla="val 10000"/>
          </a:avLst>
        </a:prstGeom>
        <a:gradFill rotWithShape="0">
          <a:gsLst>
            <a:gs pos="0">
              <a:schemeClr val="accent5">
                <a:hueOff val="-4224089"/>
                <a:satOff val="-10887"/>
                <a:lumOff val="-7353"/>
                <a:alphaOff val="0"/>
                <a:satMod val="103000"/>
                <a:lumMod val="102000"/>
                <a:tint val="94000"/>
              </a:schemeClr>
            </a:gs>
            <a:gs pos="50000">
              <a:schemeClr val="accent5">
                <a:hueOff val="-4224089"/>
                <a:satOff val="-10887"/>
                <a:lumOff val="-7353"/>
                <a:alphaOff val="0"/>
                <a:satMod val="110000"/>
                <a:lumMod val="100000"/>
                <a:shade val="100000"/>
              </a:schemeClr>
            </a:gs>
            <a:gs pos="100000">
              <a:schemeClr val="accent5">
                <a:hueOff val="-4224089"/>
                <a:satOff val="-10887"/>
                <a:lumOff val="-735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ja-JP" altLang="en-US" sz="2000" b="1" kern="1200" dirty="0">
              <a:solidFill>
                <a:schemeClr val="tx1"/>
              </a:solidFill>
              <a:effectLst>
                <a:outerShdw blurRad="38100" dist="38100" dir="2700000" algn="tl">
                  <a:srgbClr val="000000">
                    <a:alpha val="43137"/>
                  </a:srgbClr>
                </a:outerShdw>
              </a:effectLst>
            </a:rPr>
            <a:t>純　粋</a:t>
          </a:r>
          <a:endParaRPr lang="es-ES" sz="2000" b="1" kern="1200" dirty="0">
            <a:solidFill>
              <a:schemeClr val="tx1"/>
            </a:solidFill>
            <a:effectLst>
              <a:outerShdw blurRad="38100" dist="38100" dir="2700000" algn="tl">
                <a:srgbClr val="000000">
                  <a:alpha val="43137"/>
                </a:srgbClr>
              </a:outerShdw>
            </a:effectLst>
          </a:endParaRPr>
        </a:p>
      </dsp:txBody>
      <dsp:txXfrm>
        <a:off x="3048726" y="42789"/>
        <a:ext cx="2767880" cy="375544"/>
      </dsp:txXfrm>
    </dsp:sp>
    <dsp:sp modelId="{E38C845E-6174-4722-BE7E-C432CD97F435}">
      <dsp:nvSpPr>
        <dsp:cNvPr id="0" name=""/>
        <dsp:cNvSpPr/>
      </dsp:nvSpPr>
      <dsp:spPr>
        <a:xfrm rot="5400000">
          <a:off x="6936557" y="383101"/>
          <a:ext cx="565590" cy="59836"/>
        </a:xfrm>
        <a:prstGeom prst="rect">
          <a:avLst/>
        </a:prstGeom>
        <a:solidFill>
          <a:schemeClr val="accent5">
            <a:hueOff val="-5793037"/>
            <a:satOff val="-14931"/>
            <a:lumOff val="-10084"/>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FDBF0E5-130B-429F-8106-46DF9477B8DA}">
      <dsp:nvSpPr>
        <dsp:cNvPr id="0" name=""/>
        <dsp:cNvSpPr/>
      </dsp:nvSpPr>
      <dsp:spPr>
        <a:xfrm>
          <a:off x="6021826" y="31105"/>
          <a:ext cx="2791248" cy="398912"/>
        </a:xfrm>
        <a:prstGeom prst="roundRect">
          <a:avLst>
            <a:gd name="adj" fmla="val 10000"/>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ja-JP" altLang="en-US" sz="2000" b="1" kern="1200" dirty="0">
              <a:solidFill>
                <a:schemeClr val="tx1"/>
              </a:solidFill>
              <a:effectLst>
                <a:outerShdw blurRad="38100" dist="38100" dir="2700000" algn="tl">
                  <a:srgbClr val="000000">
                    <a:alpha val="43137"/>
                  </a:srgbClr>
                </a:outerShdw>
              </a:effectLst>
            </a:rPr>
            <a:t>平和を作り出す者</a:t>
          </a:r>
          <a:endParaRPr lang="es-ES" sz="2000" b="1" kern="1200" dirty="0">
            <a:solidFill>
              <a:schemeClr val="tx1"/>
            </a:solidFill>
            <a:effectLst>
              <a:outerShdw blurRad="38100" dist="38100" dir="2700000" algn="tl">
                <a:srgbClr val="000000">
                  <a:alpha val="43137"/>
                </a:srgbClr>
              </a:outerShdw>
            </a:effectLst>
          </a:endParaRPr>
        </a:p>
      </dsp:txBody>
      <dsp:txXfrm>
        <a:off x="6033510" y="42789"/>
        <a:ext cx="2767880" cy="375544"/>
      </dsp:txXfrm>
    </dsp:sp>
    <dsp:sp modelId="{E822DDF6-4E39-44F4-936F-240A6032E6B6}">
      <dsp:nvSpPr>
        <dsp:cNvPr id="0" name=""/>
        <dsp:cNvSpPr/>
      </dsp:nvSpPr>
      <dsp:spPr>
        <a:xfrm rot="5400000">
          <a:off x="6939300" y="948665"/>
          <a:ext cx="560105" cy="59836"/>
        </a:xfrm>
        <a:prstGeom prst="rect">
          <a:avLst/>
        </a:prstGeom>
        <a:solidFill>
          <a:schemeClr val="accent5">
            <a:hueOff val="-6758543"/>
            <a:satOff val="-17419"/>
            <a:lumOff val="-11765"/>
            <a:alphaOff val="0"/>
          </a:schemeClr>
        </a:solidFill>
        <a:ln>
          <a:noFill/>
        </a:ln>
        <a:effectLst/>
        <a:scene3d>
          <a:camera prst="orthographicFront"/>
          <a:lightRig rig="threePt" dir="t">
            <a:rot lat="0" lon="0" rev="7500000"/>
          </a:lightRig>
        </a:scene3d>
        <a:sp3d z="-1524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94E1530-5037-4E72-8781-173B2E9DF3B3}">
      <dsp:nvSpPr>
        <dsp:cNvPr id="0" name=""/>
        <dsp:cNvSpPr/>
      </dsp:nvSpPr>
      <dsp:spPr>
        <a:xfrm>
          <a:off x="6021826" y="599411"/>
          <a:ext cx="2791248" cy="398912"/>
        </a:xfrm>
        <a:prstGeom prst="roundRect">
          <a:avLst>
            <a:gd name="adj" fmla="val 10000"/>
          </a:avLst>
        </a:prstGeom>
        <a:gradFill rotWithShape="0">
          <a:gsLst>
            <a:gs pos="0">
              <a:schemeClr val="accent5">
                <a:hueOff val="-5913725"/>
                <a:satOff val="-15242"/>
                <a:lumOff val="-10294"/>
                <a:alphaOff val="0"/>
                <a:satMod val="103000"/>
                <a:lumMod val="102000"/>
                <a:tint val="94000"/>
              </a:schemeClr>
            </a:gs>
            <a:gs pos="50000">
              <a:schemeClr val="accent5">
                <a:hueOff val="-5913725"/>
                <a:satOff val="-15242"/>
                <a:lumOff val="-10294"/>
                <a:alphaOff val="0"/>
                <a:satMod val="110000"/>
                <a:lumMod val="100000"/>
                <a:shade val="100000"/>
              </a:schemeClr>
            </a:gs>
            <a:gs pos="100000">
              <a:schemeClr val="accent5">
                <a:hueOff val="-5913725"/>
                <a:satOff val="-15242"/>
                <a:lumOff val="-1029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ja-JP" altLang="en-US" sz="2000" b="1" kern="1200" dirty="0">
              <a:solidFill>
                <a:schemeClr val="tx1"/>
              </a:solidFill>
            </a:rPr>
            <a:t>正　直</a:t>
          </a:r>
          <a:endParaRPr lang="es-ES" sz="2000" b="1" kern="1200" dirty="0">
            <a:solidFill>
              <a:schemeClr val="tx1"/>
            </a:solidFill>
          </a:endParaRPr>
        </a:p>
      </dsp:txBody>
      <dsp:txXfrm>
        <a:off x="6033510" y="611095"/>
        <a:ext cx="2767880" cy="375544"/>
      </dsp:txXfrm>
    </dsp:sp>
    <dsp:sp modelId="{870C4368-14BF-40D7-A0F3-DE7D1E560C1D}">
      <dsp:nvSpPr>
        <dsp:cNvPr id="0" name=""/>
        <dsp:cNvSpPr/>
      </dsp:nvSpPr>
      <dsp:spPr>
        <a:xfrm>
          <a:off x="6021826" y="1162232"/>
          <a:ext cx="2791248" cy="398912"/>
        </a:xfrm>
        <a:prstGeom prst="roundRect">
          <a:avLst>
            <a:gd name="adj" fmla="val 10000"/>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ja-JP" altLang="en-US" sz="2000" b="1" kern="1200" dirty="0">
              <a:solidFill>
                <a:schemeClr val="tx1"/>
              </a:solidFill>
            </a:rPr>
            <a:t>弾　力　性</a:t>
          </a:r>
          <a:endParaRPr lang="es-ES" sz="2000" b="1" kern="1200" dirty="0">
            <a:solidFill>
              <a:schemeClr val="tx1"/>
            </a:solidFill>
          </a:endParaRPr>
        </a:p>
      </dsp:txBody>
      <dsp:txXfrm>
        <a:off x="6033510" y="1173916"/>
        <a:ext cx="2767880" cy="37554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07BF575-A6A8-43C9-9630-9CA42D97F408}" type="datetimeFigureOut">
              <a:rPr lang="es-ES" smtClean="0"/>
              <a:t>26/11/2020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ED2FDF3-440C-4B95-8B4E-67A56DD1AC93}" type="slidenum">
              <a:rPr lang="es-ES" smtClean="0"/>
              <a:t>‹#›</a:t>
            </a:fld>
            <a:endParaRPr lang="es-ES"/>
          </a:p>
        </p:txBody>
      </p:sp>
    </p:spTree>
    <p:extLst>
      <p:ext uri="{BB962C8B-B14F-4D97-AF65-F5344CB8AC3E}">
        <p14:creationId xmlns:p14="http://schemas.microsoft.com/office/powerpoint/2010/main" val="1352035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07BF575-A6A8-43C9-9630-9CA42D97F408}" type="datetimeFigureOut">
              <a:rPr lang="es-ES" smtClean="0"/>
              <a:t>26/11/2020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ED2FDF3-440C-4B95-8B4E-67A56DD1AC93}" type="slidenum">
              <a:rPr lang="es-ES" smtClean="0"/>
              <a:t>‹#›</a:t>
            </a:fld>
            <a:endParaRPr lang="es-ES"/>
          </a:p>
        </p:txBody>
      </p:sp>
    </p:spTree>
    <p:extLst>
      <p:ext uri="{BB962C8B-B14F-4D97-AF65-F5344CB8AC3E}">
        <p14:creationId xmlns:p14="http://schemas.microsoft.com/office/powerpoint/2010/main" val="4226324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07BF575-A6A8-43C9-9630-9CA42D97F408}" type="datetimeFigureOut">
              <a:rPr lang="es-ES" smtClean="0"/>
              <a:t>26/11/2020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ED2FDF3-440C-4B95-8B4E-67A56DD1AC93}" type="slidenum">
              <a:rPr lang="es-ES" smtClean="0"/>
              <a:t>‹#›</a:t>
            </a:fld>
            <a:endParaRPr lang="es-ES"/>
          </a:p>
        </p:txBody>
      </p:sp>
    </p:spTree>
    <p:extLst>
      <p:ext uri="{BB962C8B-B14F-4D97-AF65-F5344CB8AC3E}">
        <p14:creationId xmlns:p14="http://schemas.microsoft.com/office/powerpoint/2010/main" val="211266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07BF575-A6A8-43C9-9630-9CA42D97F408}" type="datetimeFigureOut">
              <a:rPr lang="es-ES" smtClean="0"/>
              <a:t>26/11/2020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ED2FDF3-440C-4B95-8B4E-67A56DD1AC93}" type="slidenum">
              <a:rPr lang="es-ES" smtClean="0"/>
              <a:t>‹#›</a:t>
            </a:fld>
            <a:endParaRPr lang="es-ES"/>
          </a:p>
        </p:txBody>
      </p:sp>
    </p:spTree>
    <p:extLst>
      <p:ext uri="{BB962C8B-B14F-4D97-AF65-F5344CB8AC3E}">
        <p14:creationId xmlns:p14="http://schemas.microsoft.com/office/powerpoint/2010/main" val="991030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07BF575-A6A8-43C9-9630-9CA42D97F408}" type="datetimeFigureOut">
              <a:rPr lang="es-ES" smtClean="0"/>
              <a:t>26/11/2020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ED2FDF3-440C-4B95-8B4E-67A56DD1AC93}" type="slidenum">
              <a:rPr lang="es-ES" smtClean="0"/>
              <a:t>‹#›</a:t>
            </a:fld>
            <a:endParaRPr lang="es-ES"/>
          </a:p>
        </p:txBody>
      </p:sp>
    </p:spTree>
    <p:extLst>
      <p:ext uri="{BB962C8B-B14F-4D97-AF65-F5344CB8AC3E}">
        <p14:creationId xmlns:p14="http://schemas.microsoft.com/office/powerpoint/2010/main" val="3895558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07BF575-A6A8-43C9-9630-9CA42D97F408}" type="datetimeFigureOut">
              <a:rPr lang="es-ES" smtClean="0"/>
              <a:t>26/11/2020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ED2FDF3-440C-4B95-8B4E-67A56DD1AC93}" type="slidenum">
              <a:rPr lang="es-ES" smtClean="0"/>
              <a:t>‹#›</a:t>
            </a:fld>
            <a:endParaRPr lang="es-ES"/>
          </a:p>
        </p:txBody>
      </p:sp>
    </p:spTree>
    <p:extLst>
      <p:ext uri="{BB962C8B-B14F-4D97-AF65-F5344CB8AC3E}">
        <p14:creationId xmlns:p14="http://schemas.microsoft.com/office/powerpoint/2010/main" val="767632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07BF575-A6A8-43C9-9630-9CA42D97F408}" type="datetimeFigureOut">
              <a:rPr lang="es-ES" smtClean="0"/>
              <a:t>26/11/2020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8ED2FDF3-440C-4B95-8B4E-67A56DD1AC93}" type="slidenum">
              <a:rPr lang="es-ES" smtClean="0"/>
              <a:t>‹#›</a:t>
            </a:fld>
            <a:endParaRPr lang="es-ES"/>
          </a:p>
        </p:txBody>
      </p:sp>
    </p:spTree>
    <p:extLst>
      <p:ext uri="{BB962C8B-B14F-4D97-AF65-F5344CB8AC3E}">
        <p14:creationId xmlns:p14="http://schemas.microsoft.com/office/powerpoint/2010/main" val="2846780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07BF575-A6A8-43C9-9630-9CA42D97F408}" type="datetimeFigureOut">
              <a:rPr lang="es-ES" smtClean="0"/>
              <a:t>26/11/2020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8ED2FDF3-440C-4B95-8B4E-67A56DD1AC93}" type="slidenum">
              <a:rPr lang="es-ES" smtClean="0"/>
              <a:t>‹#›</a:t>
            </a:fld>
            <a:endParaRPr lang="es-ES"/>
          </a:p>
        </p:txBody>
      </p:sp>
    </p:spTree>
    <p:extLst>
      <p:ext uri="{BB962C8B-B14F-4D97-AF65-F5344CB8AC3E}">
        <p14:creationId xmlns:p14="http://schemas.microsoft.com/office/powerpoint/2010/main" val="2299605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7BF575-A6A8-43C9-9630-9CA42D97F408}" type="datetimeFigureOut">
              <a:rPr lang="es-ES" smtClean="0"/>
              <a:t>26/11/2020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8ED2FDF3-440C-4B95-8B4E-67A56DD1AC93}" type="slidenum">
              <a:rPr lang="es-ES" smtClean="0"/>
              <a:t>‹#›</a:t>
            </a:fld>
            <a:endParaRPr lang="es-ES"/>
          </a:p>
        </p:txBody>
      </p:sp>
    </p:spTree>
    <p:extLst>
      <p:ext uri="{BB962C8B-B14F-4D97-AF65-F5344CB8AC3E}">
        <p14:creationId xmlns:p14="http://schemas.microsoft.com/office/powerpoint/2010/main" val="1170127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07BF575-A6A8-43C9-9630-9CA42D97F408}" type="datetimeFigureOut">
              <a:rPr lang="es-ES" smtClean="0"/>
              <a:t>26/11/2020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ED2FDF3-440C-4B95-8B4E-67A56DD1AC93}" type="slidenum">
              <a:rPr lang="es-ES" smtClean="0"/>
              <a:t>‹#›</a:t>
            </a:fld>
            <a:endParaRPr lang="es-ES"/>
          </a:p>
        </p:txBody>
      </p:sp>
    </p:spTree>
    <p:extLst>
      <p:ext uri="{BB962C8B-B14F-4D97-AF65-F5344CB8AC3E}">
        <p14:creationId xmlns:p14="http://schemas.microsoft.com/office/powerpoint/2010/main" val="1111709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07BF575-A6A8-43C9-9630-9CA42D97F408}" type="datetimeFigureOut">
              <a:rPr lang="es-ES" smtClean="0"/>
              <a:t>26/11/2020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ED2FDF3-440C-4B95-8B4E-67A56DD1AC93}" type="slidenum">
              <a:rPr lang="es-ES" smtClean="0"/>
              <a:t>‹#›</a:t>
            </a:fld>
            <a:endParaRPr lang="es-ES"/>
          </a:p>
        </p:txBody>
      </p:sp>
    </p:spTree>
    <p:extLst>
      <p:ext uri="{BB962C8B-B14F-4D97-AF65-F5344CB8AC3E}">
        <p14:creationId xmlns:p14="http://schemas.microsoft.com/office/powerpoint/2010/main" val="2691790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7BF575-A6A8-43C9-9630-9CA42D97F408}" type="datetimeFigureOut">
              <a:rPr lang="es-ES" smtClean="0"/>
              <a:t>26/11/2020</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D2FDF3-440C-4B95-8B4E-67A56DD1AC93}" type="slidenum">
              <a:rPr lang="es-ES" smtClean="0"/>
              <a:t>‹#›</a:t>
            </a:fld>
            <a:endParaRPr lang="es-ES"/>
          </a:p>
        </p:txBody>
      </p:sp>
    </p:spTree>
    <p:extLst>
      <p:ext uri="{BB962C8B-B14F-4D97-AF65-F5344CB8AC3E}">
        <p14:creationId xmlns:p14="http://schemas.microsoft.com/office/powerpoint/2010/main" val="11519907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4.jpg"/><Relationship Id="rId13"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7.png"/><Relationship Id="rId5" Type="http://schemas.openxmlformats.org/officeDocument/2006/relationships/diagramQuickStyle" Target="../diagrams/quickStyle1.xml"/><Relationship Id="rId15" Type="http://schemas.openxmlformats.org/officeDocument/2006/relationships/image" Target="../media/image11.png"/><Relationship Id="rId10" Type="http://schemas.openxmlformats.org/officeDocument/2006/relationships/image" Target="../media/image6.jpeg"/><Relationship Id="rId4" Type="http://schemas.openxmlformats.org/officeDocument/2006/relationships/diagramLayout" Target="../diagrams/layout1.xml"/><Relationship Id="rId9" Type="http://schemas.openxmlformats.org/officeDocument/2006/relationships/image" Target="../media/image5.JPG"/><Relationship Id="rId1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5.png"/><Relationship Id="rId7" Type="http://schemas.openxmlformats.org/officeDocument/2006/relationships/diagramColors" Target="../diagrams/colors2.xml"/><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9.jpe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8.jpeg"/><Relationship Id="rId5" Type="http://schemas.microsoft.com/office/2007/relationships/hdphoto" Target="../media/hdphoto2.wdp"/><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xmlns="" id="{C351E1C9-0328-4F4A-93FA-BC0639C68579}"/>
              </a:ext>
            </a:extLst>
          </p:cNvPr>
          <p:cNvSpPr/>
          <p:nvPr/>
        </p:nvSpPr>
        <p:spPr>
          <a:xfrm>
            <a:off x="139148" y="89452"/>
            <a:ext cx="11847443" cy="4692860"/>
          </a:xfrm>
          <a:prstGeom prst="round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dirty="0"/>
          </a:p>
        </p:txBody>
      </p:sp>
      <p:sp>
        <p:nvSpPr>
          <p:cNvPr id="2" name="正方形/長方形 1">
            <a:extLst>
              <a:ext uri="{FF2B5EF4-FFF2-40B4-BE49-F238E27FC236}">
                <a16:creationId xmlns:a16="http://schemas.microsoft.com/office/drawing/2014/main" xmlns="" id="{7847AB23-AB0A-4DA7-A20A-2AD0AA4DC576}"/>
              </a:ext>
            </a:extLst>
          </p:cNvPr>
          <p:cNvSpPr/>
          <p:nvPr/>
        </p:nvSpPr>
        <p:spPr>
          <a:xfrm>
            <a:off x="48552" y="4782312"/>
            <a:ext cx="12092609" cy="2075688"/>
          </a:xfrm>
          <a:prstGeom prst="rect">
            <a:avLst/>
          </a:prstGeom>
          <a:solidFill>
            <a:schemeClr val="tx1">
              <a:lumMod val="85000"/>
              <a:lumOff val="15000"/>
            </a:schemeClr>
          </a:solidFill>
          <a:ln>
            <a:solidFill>
              <a:schemeClr val="bg1">
                <a:lumMod val="50000"/>
              </a:schemeClr>
            </a:solidFill>
          </a:ln>
          <a:effectLst>
            <a:softEdge rad="1270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ln w="0"/>
              <a:solidFill>
                <a:schemeClr val="tx1"/>
              </a:solidFill>
              <a:effectLst>
                <a:outerShdw blurRad="38100" dist="19050" dir="2700000" algn="tl" rotWithShape="0">
                  <a:schemeClr val="dk1">
                    <a:alpha val="40000"/>
                  </a:schemeClr>
                </a:outerShdw>
              </a:effectLst>
            </a:endParaRPr>
          </a:p>
        </p:txBody>
      </p:sp>
      <p:sp>
        <p:nvSpPr>
          <p:cNvPr id="4" name="CuadroTexto 3">
            <a:extLst>
              <a:ext uri="{FF2B5EF4-FFF2-40B4-BE49-F238E27FC236}">
                <a16:creationId xmlns:a16="http://schemas.microsoft.com/office/drawing/2014/main" xmlns="" id="{FF86346E-1BFC-45D1-ABBB-366C1409C831}"/>
              </a:ext>
            </a:extLst>
          </p:cNvPr>
          <p:cNvSpPr txBox="1"/>
          <p:nvPr/>
        </p:nvSpPr>
        <p:spPr>
          <a:xfrm>
            <a:off x="3753659" y="5155785"/>
            <a:ext cx="4682393" cy="923330"/>
          </a:xfrm>
          <a:prstGeom prst="rect">
            <a:avLst/>
          </a:prstGeom>
        </p:spPr>
        <p:txBody>
          <a:bodyPr vert="horz" wrap="square" lIns="91440" tIns="45720" rIns="91440" bIns="45720" rtlCol="0" anchor="ctr">
            <a:spAutoFit/>
          </a:bodyPr>
          <a:lstStyle/>
          <a:p>
            <a:pPr algn="r" defTabSz="914400">
              <a:lnSpc>
                <a:spcPct val="90000"/>
              </a:lnSpc>
              <a:spcBef>
                <a:spcPct val="0"/>
              </a:spcBef>
              <a:spcAft>
                <a:spcPts val="600"/>
              </a:spcAft>
            </a:pPr>
            <a:r>
              <a:rPr lang="ja-JP" altLang="en-US" sz="6000" b="1" spc="50" dirty="0">
                <a:ln w="0"/>
                <a:solidFill>
                  <a:schemeClr val="bg1"/>
                </a:solidFill>
                <a:effectLst>
                  <a:outerShdw blurRad="38100" dist="38100" dir="2700000" algn="tl">
                    <a:srgbClr val="000000">
                      <a:alpha val="43137"/>
                    </a:srgbClr>
                  </a:outerShdw>
                </a:effectLst>
                <a:latin typeface="+mn-ea"/>
                <a:cs typeface="+mj-cs"/>
              </a:rPr>
              <a:t>教会と教育</a:t>
            </a:r>
            <a:endParaRPr lang="es-ES" sz="6000" b="1" spc="50" dirty="0">
              <a:ln w="0"/>
              <a:solidFill>
                <a:schemeClr val="bg1"/>
              </a:solidFill>
              <a:effectLst>
                <a:innerShdw blurRad="63500" dist="50800" dir="13500000">
                  <a:srgbClr val="000000">
                    <a:alpha val="50000"/>
                  </a:srgbClr>
                </a:innerShdw>
              </a:effectLst>
              <a:latin typeface="+mn-ea"/>
              <a:cs typeface="+mj-cs"/>
            </a:endParaRPr>
          </a:p>
        </p:txBody>
      </p:sp>
      <p:pic>
        <p:nvPicPr>
          <p:cNvPr id="3" name="Imagen 2">
            <a:extLst>
              <a:ext uri="{FF2B5EF4-FFF2-40B4-BE49-F238E27FC236}">
                <a16:creationId xmlns:a16="http://schemas.microsoft.com/office/drawing/2014/main" xmlns="" id="{61AE6507-102E-456F-96BA-B22FD131C165}"/>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1438605" y="225753"/>
            <a:ext cx="9312500" cy="4420259"/>
          </a:xfrm>
          <a:prstGeom prst="rect">
            <a:avLst/>
          </a:prstGeom>
          <a:ln>
            <a:noFill/>
          </a:ln>
          <a:effectLst>
            <a:softEdge rad="112500"/>
          </a:effectLst>
        </p:spPr>
      </p:pic>
      <p:sp>
        <p:nvSpPr>
          <p:cNvPr id="5" name="CuadroTexto 4">
            <a:extLst>
              <a:ext uri="{FF2B5EF4-FFF2-40B4-BE49-F238E27FC236}">
                <a16:creationId xmlns:a16="http://schemas.microsoft.com/office/drawing/2014/main" xmlns="" id="{6E38747B-E025-4855-A065-1B801781FEFC}"/>
              </a:ext>
            </a:extLst>
          </p:cNvPr>
          <p:cNvSpPr txBox="1"/>
          <p:nvPr/>
        </p:nvSpPr>
        <p:spPr>
          <a:xfrm>
            <a:off x="4328800" y="6005035"/>
            <a:ext cx="4355494" cy="584775"/>
          </a:xfrm>
          <a:prstGeom prst="rect">
            <a:avLst/>
          </a:prstGeom>
          <a:noFill/>
        </p:spPr>
        <p:txBody>
          <a:bodyPr wrap="square" rtlCol="0">
            <a:spAutoFit/>
          </a:bodyPr>
          <a:lstStyle/>
          <a:p>
            <a:pPr>
              <a:spcAft>
                <a:spcPts val="600"/>
              </a:spcAft>
            </a:pPr>
            <a:r>
              <a:rPr lang="es-ES" altLang="ja-JP" sz="3200" b="1" dirty="0">
                <a:solidFill>
                  <a:schemeClr val="bg1"/>
                </a:solidFill>
                <a:effectLst>
                  <a:outerShdw blurRad="38100" dist="38100" dir="2700000" algn="tl">
                    <a:srgbClr val="000000">
                      <a:alpha val="43137"/>
                    </a:srgbClr>
                  </a:outerShdw>
                </a:effectLst>
              </a:rPr>
              <a:t>2020 </a:t>
            </a:r>
            <a:r>
              <a:rPr lang="en-US" altLang="ja-JP" sz="3200" b="1" dirty="0">
                <a:solidFill>
                  <a:schemeClr val="bg1"/>
                </a:solidFill>
                <a:effectLst>
                  <a:outerShdw blurRad="38100" dist="38100" dir="2700000" algn="tl">
                    <a:srgbClr val="000000">
                      <a:alpha val="43137"/>
                    </a:srgbClr>
                  </a:outerShdw>
                </a:effectLst>
              </a:rPr>
              <a:t>11</a:t>
            </a:r>
            <a:r>
              <a:rPr lang="ja-JP" altLang="en-US" sz="3200" b="1" dirty="0">
                <a:solidFill>
                  <a:schemeClr val="bg1"/>
                </a:solidFill>
                <a:effectLst>
                  <a:outerShdw blurRad="38100" dist="38100" dir="2700000" algn="tl">
                    <a:srgbClr val="000000">
                      <a:alpha val="43137"/>
                    </a:srgbClr>
                  </a:outerShdw>
                </a:effectLst>
              </a:rPr>
              <a:t>月</a:t>
            </a:r>
            <a:r>
              <a:rPr lang="es-ES" sz="3200" b="1" dirty="0">
                <a:solidFill>
                  <a:schemeClr val="bg1"/>
                </a:solidFill>
                <a:effectLst>
                  <a:outerShdw blurRad="38100" dist="38100" dir="2700000" algn="tl">
                    <a:srgbClr val="000000">
                      <a:alpha val="43137"/>
                    </a:srgbClr>
                  </a:outerShdw>
                </a:effectLst>
              </a:rPr>
              <a:t>28</a:t>
            </a:r>
            <a:r>
              <a:rPr lang="ja-JP" altLang="en-US" sz="3200" b="1" dirty="0">
                <a:solidFill>
                  <a:schemeClr val="bg1"/>
                </a:solidFill>
                <a:effectLst>
                  <a:outerShdw blurRad="38100" dist="38100" dir="2700000" algn="tl">
                    <a:srgbClr val="000000">
                      <a:alpha val="43137"/>
                    </a:srgbClr>
                  </a:outerShdw>
                </a:effectLst>
              </a:rPr>
              <a:t>日　第</a:t>
            </a:r>
            <a:r>
              <a:rPr lang="es-ES" altLang="ja-JP" sz="3200" b="1" dirty="0">
                <a:solidFill>
                  <a:schemeClr val="bg1"/>
                </a:solidFill>
                <a:effectLst>
                  <a:outerShdw blurRad="38100" dist="38100" dir="2700000" algn="tl">
                    <a:srgbClr val="000000">
                      <a:alpha val="43137"/>
                    </a:srgbClr>
                  </a:outerShdw>
                </a:effectLst>
              </a:rPr>
              <a:t>9</a:t>
            </a:r>
            <a:r>
              <a:rPr lang="ja-JP" altLang="en-US" sz="3200" b="1" dirty="0">
                <a:solidFill>
                  <a:schemeClr val="bg1"/>
                </a:solidFill>
                <a:effectLst>
                  <a:outerShdw blurRad="38100" dist="38100" dir="2700000" algn="tl">
                    <a:srgbClr val="000000">
                      <a:alpha val="43137"/>
                    </a:srgbClr>
                  </a:outerShdw>
                </a:effectLst>
              </a:rPr>
              <a:t>課</a:t>
            </a:r>
            <a:endParaRPr lang="es-ES" sz="3200" b="1" dirty="0">
              <a:solidFill>
                <a:schemeClr val="bg1"/>
              </a:solidFill>
              <a:effectLst>
                <a:outerShdw blurRad="38100" dist="38100" dir="2700000" algn="tl">
                  <a:srgbClr val="000000">
                    <a:alpha val="43137"/>
                  </a:srgbClr>
                </a:outerShdw>
              </a:effectLst>
            </a:endParaRPr>
          </a:p>
        </p:txBody>
      </p:sp>
      <p:pic>
        <p:nvPicPr>
          <p:cNvPr id="7" name="Imagen 6">
            <a:extLst>
              <a:ext uri="{FF2B5EF4-FFF2-40B4-BE49-F238E27FC236}">
                <a16:creationId xmlns:a16="http://schemas.microsoft.com/office/drawing/2014/main" xmlns="" id="{E930A491-7BB5-4160-87C7-FF6059DDFA5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6149" y="5054050"/>
            <a:ext cx="1132637" cy="1456248"/>
          </a:xfrm>
          <a:prstGeom prst="rect">
            <a:avLst/>
          </a:prstGeom>
          <a:effectLst>
            <a:softEdge rad="50800"/>
          </a:effectLst>
        </p:spPr>
      </p:pic>
    </p:spTree>
    <p:extLst>
      <p:ext uri="{BB962C8B-B14F-4D97-AF65-F5344CB8AC3E}">
        <p14:creationId xmlns:p14="http://schemas.microsoft.com/office/powerpoint/2010/main" val="1820985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6" name="Diagrama 45">
            <a:extLst>
              <a:ext uri="{FF2B5EF4-FFF2-40B4-BE49-F238E27FC236}">
                <a16:creationId xmlns:a16="http://schemas.microsoft.com/office/drawing/2014/main" xmlns="" id="{FD3FB0A3-B2A4-45E0-BA02-1ACEBEFBC256}"/>
              </a:ext>
            </a:extLst>
          </p:cNvPr>
          <p:cNvGraphicFramePr/>
          <p:nvPr>
            <p:extLst>
              <p:ext uri="{D42A27DB-BD31-4B8C-83A1-F6EECF244321}">
                <p14:modId xmlns:p14="http://schemas.microsoft.com/office/powerpoint/2010/main" val="771354789"/>
              </p:ext>
            </p:extLst>
          </p:nvPr>
        </p:nvGraphicFramePr>
        <p:xfrm>
          <a:off x="4773151" y="3836443"/>
          <a:ext cx="4058872" cy="26930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xmlns="" id="{2F3E43A7-CF88-4E69-AF84-FD625EC7D93D}"/>
              </a:ext>
            </a:extLst>
          </p:cNvPr>
          <p:cNvSpPr txBox="1"/>
          <p:nvPr/>
        </p:nvSpPr>
        <p:spPr>
          <a:xfrm>
            <a:off x="2463523" y="559320"/>
            <a:ext cx="5754757" cy="2015936"/>
          </a:xfrm>
          <a:prstGeom prst="rect">
            <a:avLst/>
          </a:prstGeom>
          <a:noFill/>
        </p:spPr>
        <p:txBody>
          <a:bodyPr wrap="square" rtlCol="0">
            <a:spAutoFit/>
          </a:bodyPr>
          <a:lstStyle/>
          <a:p>
            <a:pPr>
              <a:spcBef>
                <a:spcPts val="600"/>
              </a:spcBef>
            </a:pPr>
            <a:r>
              <a:rPr lang="ja-JP" altLang="en-US" sz="2000" b="1" dirty="0"/>
              <a:t>　キリストが地上に来られる前、神の民は主にイスラエルの民という一つの民族で構成されていました</a:t>
            </a:r>
            <a:r>
              <a:rPr lang="ja-JP" altLang="en-US" sz="2000" b="1" dirty="0" smtClean="0"/>
              <a:t>。</a:t>
            </a:r>
            <a:endParaRPr lang="en-US" altLang="ja-JP" sz="2000" b="1" dirty="0" smtClean="0"/>
          </a:p>
          <a:p>
            <a:pPr>
              <a:spcBef>
                <a:spcPts val="600"/>
              </a:spcBef>
            </a:pPr>
            <a:r>
              <a:rPr lang="ja-JP" altLang="en-US" sz="2000" b="1" dirty="0" smtClean="0"/>
              <a:t>イエス</a:t>
            </a:r>
            <a:r>
              <a:rPr lang="ja-JP" altLang="en-US" sz="2000" b="1" dirty="0"/>
              <a:t>は、神の民の新しいモデルである教会を確立されました。教会は当初、家庭で小さなグループで集まっていました。</a:t>
            </a:r>
          </a:p>
        </p:txBody>
      </p:sp>
      <p:pic>
        <p:nvPicPr>
          <p:cNvPr id="9" name="Imagen 8">
            <a:extLst>
              <a:ext uri="{FF2B5EF4-FFF2-40B4-BE49-F238E27FC236}">
                <a16:creationId xmlns:a16="http://schemas.microsoft.com/office/drawing/2014/main" xmlns="" id="{2ECA3466-E088-4582-9EC0-104D982F98E2}"/>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997779" y="221571"/>
            <a:ext cx="3058504" cy="2471229"/>
          </a:xfrm>
          <a:prstGeom prst="snip2DiagRect">
            <a:avLst>
              <a:gd name="adj1" fmla="val 15258"/>
              <a:gd name="adj2" fmla="val 0"/>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a:extLst>
              <a:ext uri="{FF2B5EF4-FFF2-40B4-BE49-F238E27FC236}">
                <a16:creationId xmlns:a16="http://schemas.microsoft.com/office/drawing/2014/main" xmlns="" id="{77ABDBE1-A643-4CBF-B69A-106F180BEF3B}"/>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234547" y="159029"/>
            <a:ext cx="1743340" cy="253377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3" name="CuadroTexto 12">
            <a:extLst>
              <a:ext uri="{FF2B5EF4-FFF2-40B4-BE49-F238E27FC236}">
                <a16:creationId xmlns:a16="http://schemas.microsoft.com/office/drawing/2014/main" xmlns="" id="{4022E9E4-D11E-4ED7-91D6-C10A2DEFEA22}"/>
              </a:ext>
            </a:extLst>
          </p:cNvPr>
          <p:cNvSpPr txBox="1"/>
          <p:nvPr/>
        </p:nvSpPr>
        <p:spPr>
          <a:xfrm>
            <a:off x="991977" y="2909423"/>
            <a:ext cx="10328693" cy="784830"/>
          </a:xfrm>
          <a:prstGeom prst="rect">
            <a:avLst/>
          </a:prstGeom>
          <a:noFill/>
        </p:spPr>
        <p:txBody>
          <a:bodyPr wrap="square">
            <a:spAutoFit/>
          </a:bodyPr>
          <a:lstStyle/>
          <a:p>
            <a:pPr>
              <a:spcBef>
                <a:spcPts val="600"/>
              </a:spcBef>
            </a:pPr>
            <a:r>
              <a:rPr lang="ja-JP" altLang="en-US" sz="2000" b="1" dirty="0"/>
              <a:t>教会は、無知と霊的な暗闇の中で滅びる人々のための大学であり、私たちは皆、</a:t>
            </a:r>
            <a:endParaRPr lang="en-US" altLang="ja-JP" sz="2000" b="1" dirty="0"/>
          </a:p>
          <a:p>
            <a:pPr>
              <a:spcBef>
                <a:spcPts val="600"/>
              </a:spcBef>
            </a:pPr>
            <a:r>
              <a:rPr lang="ja-JP" altLang="en-US" sz="2000" b="1" dirty="0"/>
              <a:t>師であるナザレのイエスから学び、生涯の学者として在学するように召されています。</a:t>
            </a:r>
            <a:endParaRPr lang="es-ES" sz="2000" b="1" dirty="0"/>
          </a:p>
        </p:txBody>
      </p:sp>
      <p:pic>
        <p:nvPicPr>
          <p:cNvPr id="15" name="Imagen 14">
            <a:extLst>
              <a:ext uri="{FF2B5EF4-FFF2-40B4-BE49-F238E27FC236}">
                <a16:creationId xmlns:a16="http://schemas.microsoft.com/office/drawing/2014/main" xmlns="" id="{BC6DDADD-E002-425D-AB04-458F14C1BFB8}"/>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234547" y="4107372"/>
            <a:ext cx="3383296" cy="2366398"/>
          </a:xfrm>
          <a:prstGeom prst="rect">
            <a:avLst/>
          </a:prstGeom>
          <a:ln w="38100" cap="sq">
            <a:solidFill>
              <a:srgbClr val="627C73"/>
            </a:solidFill>
            <a:prstDash val="solid"/>
            <a:miter lim="800000"/>
          </a:ln>
          <a:effectLst>
            <a:outerShdw blurRad="50800" dist="38100" dir="2700000" algn="tl" rotWithShape="0">
              <a:srgbClr val="000000">
                <a:alpha val="43000"/>
              </a:srgbClr>
            </a:outerShdw>
          </a:effectLst>
        </p:spPr>
      </p:pic>
      <p:pic>
        <p:nvPicPr>
          <p:cNvPr id="29" name="Imagen 28">
            <a:extLst>
              <a:ext uri="{FF2B5EF4-FFF2-40B4-BE49-F238E27FC236}">
                <a16:creationId xmlns:a16="http://schemas.microsoft.com/office/drawing/2014/main" xmlns="" id="{9B11ADD8-99DD-40AF-A49D-6A7375B81802}"/>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4055164" y="5966006"/>
            <a:ext cx="546651" cy="507764"/>
          </a:xfrm>
          <a:prstGeom prst="rect">
            <a:avLst/>
          </a:prstGeom>
        </p:spPr>
      </p:pic>
      <p:pic>
        <p:nvPicPr>
          <p:cNvPr id="31" name="Imagen 30">
            <a:extLst>
              <a:ext uri="{FF2B5EF4-FFF2-40B4-BE49-F238E27FC236}">
                <a16:creationId xmlns:a16="http://schemas.microsoft.com/office/drawing/2014/main" xmlns="" id="{6297125F-87AB-4DEB-88B3-DCB70068B678}"/>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4055164" y="4877895"/>
            <a:ext cx="546651" cy="507764"/>
          </a:xfrm>
          <a:prstGeom prst="rect">
            <a:avLst/>
          </a:prstGeom>
        </p:spPr>
      </p:pic>
      <p:pic>
        <p:nvPicPr>
          <p:cNvPr id="37" name="Imagen 36">
            <a:extLst>
              <a:ext uri="{FF2B5EF4-FFF2-40B4-BE49-F238E27FC236}">
                <a16:creationId xmlns:a16="http://schemas.microsoft.com/office/drawing/2014/main" xmlns="" id="{49BA8986-70F5-49D3-9764-4CAA96E41843}"/>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4055164" y="5421951"/>
            <a:ext cx="546651" cy="507764"/>
          </a:xfrm>
          <a:prstGeom prst="rect">
            <a:avLst/>
          </a:prstGeom>
        </p:spPr>
      </p:pic>
      <p:pic>
        <p:nvPicPr>
          <p:cNvPr id="39" name="Imagen 38">
            <a:extLst>
              <a:ext uri="{FF2B5EF4-FFF2-40B4-BE49-F238E27FC236}">
                <a16:creationId xmlns:a16="http://schemas.microsoft.com/office/drawing/2014/main" xmlns="" id="{44DF4D8D-4B65-44E3-A1AB-63AEDFE3010E}"/>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4055164" y="4333839"/>
            <a:ext cx="546651" cy="507764"/>
          </a:xfrm>
          <a:prstGeom prst="rect">
            <a:avLst/>
          </a:prstGeom>
        </p:spPr>
      </p:pic>
      <p:pic>
        <p:nvPicPr>
          <p:cNvPr id="41" name="Imagen 40">
            <a:extLst>
              <a:ext uri="{FF2B5EF4-FFF2-40B4-BE49-F238E27FC236}">
                <a16:creationId xmlns:a16="http://schemas.microsoft.com/office/drawing/2014/main" xmlns="" id="{F01E3894-6EC6-49BA-8D30-D288982B23DB}"/>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4055164" y="3789783"/>
            <a:ext cx="546651" cy="507764"/>
          </a:xfrm>
          <a:prstGeom prst="rect">
            <a:avLst/>
          </a:prstGeom>
        </p:spPr>
      </p:pic>
    </p:spTree>
    <p:extLst>
      <p:ext uri="{BB962C8B-B14F-4D97-AF65-F5344CB8AC3E}">
        <p14:creationId xmlns:p14="http://schemas.microsoft.com/office/powerpoint/2010/main" val="22322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2"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7"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900" decel="100000" fill="hold"/>
                                        <p:tgtEl>
                                          <p:spTgt spid="1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900" decel="100000" fill="hold"/>
                                        <p:tgtEl>
                                          <p:spTgt spid="13"/>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additive="base">
                                        <p:cTn id="41" dur="500" fill="hold"/>
                                        <p:tgtEl>
                                          <p:spTgt spid="41"/>
                                        </p:tgtEl>
                                        <p:attrNameLst>
                                          <p:attrName>ppt_x</p:attrName>
                                        </p:attrNameLst>
                                      </p:cBhvr>
                                      <p:tavLst>
                                        <p:tav tm="0">
                                          <p:val>
                                            <p:strVal val="0-#ppt_w/2"/>
                                          </p:val>
                                        </p:tav>
                                        <p:tav tm="100000">
                                          <p:val>
                                            <p:strVal val="#ppt_x"/>
                                          </p:val>
                                        </p:tav>
                                      </p:tavLst>
                                    </p:anim>
                                    <p:anim calcmode="lin" valueType="num">
                                      <p:cBhvr additive="base">
                                        <p:cTn id="42" dur="500" fill="hold"/>
                                        <p:tgtEl>
                                          <p:spTgt spid="41"/>
                                        </p:tgtEl>
                                        <p:attrNameLst>
                                          <p:attrName>ppt_y</p:attrName>
                                        </p:attrNameLst>
                                      </p:cBhvr>
                                      <p:tavLst>
                                        <p:tav tm="0">
                                          <p:val>
                                            <p:strVal val="#ppt_y"/>
                                          </p:val>
                                        </p:tav>
                                        <p:tav tm="100000">
                                          <p:val>
                                            <p:strVal val="#ppt_y"/>
                                          </p:val>
                                        </p:tav>
                                      </p:tavLst>
                                    </p:anim>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46">
                                            <p:graphicEl>
                                              <a:dgm id="{7773BA2B-FEA7-4B0E-A288-EDB02994B3FE}"/>
                                            </p:graphicEl>
                                          </p:spTgt>
                                        </p:tgtEl>
                                        <p:attrNameLst>
                                          <p:attrName>style.visibility</p:attrName>
                                        </p:attrNameLst>
                                      </p:cBhvr>
                                      <p:to>
                                        <p:strVal val="visible"/>
                                      </p:to>
                                    </p:set>
                                    <p:animEffect transition="in" filter="wipe(left)">
                                      <p:cBhvr>
                                        <p:cTn id="46" dur="500"/>
                                        <p:tgtEl>
                                          <p:spTgt spid="46">
                                            <p:graphicEl>
                                              <a:dgm id="{7773BA2B-FEA7-4B0E-A288-EDB02994B3FE}"/>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39"/>
                                        </p:tgtEl>
                                        <p:attrNameLst>
                                          <p:attrName>style.visibility</p:attrName>
                                        </p:attrNameLst>
                                      </p:cBhvr>
                                      <p:to>
                                        <p:strVal val="visible"/>
                                      </p:to>
                                    </p:set>
                                    <p:anim calcmode="lin" valueType="num">
                                      <p:cBhvr additive="base">
                                        <p:cTn id="51" dur="500" fill="hold"/>
                                        <p:tgtEl>
                                          <p:spTgt spid="39"/>
                                        </p:tgtEl>
                                        <p:attrNameLst>
                                          <p:attrName>ppt_x</p:attrName>
                                        </p:attrNameLst>
                                      </p:cBhvr>
                                      <p:tavLst>
                                        <p:tav tm="0">
                                          <p:val>
                                            <p:strVal val="0-#ppt_w/2"/>
                                          </p:val>
                                        </p:tav>
                                        <p:tav tm="100000">
                                          <p:val>
                                            <p:strVal val="#ppt_x"/>
                                          </p:val>
                                        </p:tav>
                                      </p:tavLst>
                                    </p:anim>
                                    <p:anim calcmode="lin" valueType="num">
                                      <p:cBhvr additive="base">
                                        <p:cTn id="52" dur="500" fill="hold"/>
                                        <p:tgtEl>
                                          <p:spTgt spid="39"/>
                                        </p:tgtEl>
                                        <p:attrNameLst>
                                          <p:attrName>ppt_y</p:attrName>
                                        </p:attrNameLst>
                                      </p:cBhvr>
                                      <p:tavLst>
                                        <p:tav tm="0">
                                          <p:val>
                                            <p:strVal val="#ppt_y"/>
                                          </p:val>
                                        </p:tav>
                                        <p:tav tm="100000">
                                          <p:val>
                                            <p:strVal val="#ppt_y"/>
                                          </p:val>
                                        </p:tav>
                                      </p:tavLst>
                                    </p:anim>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46">
                                            <p:graphicEl>
                                              <a:dgm id="{210BBE17-3020-4AF8-9CA5-1083D1514246}"/>
                                            </p:graphicEl>
                                          </p:spTgt>
                                        </p:tgtEl>
                                        <p:attrNameLst>
                                          <p:attrName>style.visibility</p:attrName>
                                        </p:attrNameLst>
                                      </p:cBhvr>
                                      <p:to>
                                        <p:strVal val="visible"/>
                                      </p:to>
                                    </p:set>
                                    <p:animEffect transition="in" filter="wipe(left)">
                                      <p:cBhvr>
                                        <p:cTn id="56" dur="500"/>
                                        <p:tgtEl>
                                          <p:spTgt spid="46">
                                            <p:graphicEl>
                                              <a:dgm id="{210BBE17-3020-4AF8-9CA5-1083D1514246}"/>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500" fill="hold"/>
                                        <p:tgtEl>
                                          <p:spTgt spid="31"/>
                                        </p:tgtEl>
                                        <p:attrNameLst>
                                          <p:attrName>ppt_x</p:attrName>
                                        </p:attrNameLst>
                                      </p:cBhvr>
                                      <p:tavLst>
                                        <p:tav tm="0">
                                          <p:val>
                                            <p:strVal val="0-#ppt_w/2"/>
                                          </p:val>
                                        </p:tav>
                                        <p:tav tm="100000">
                                          <p:val>
                                            <p:strVal val="#ppt_x"/>
                                          </p:val>
                                        </p:tav>
                                      </p:tavLst>
                                    </p:anim>
                                    <p:anim calcmode="lin" valueType="num">
                                      <p:cBhvr additive="base">
                                        <p:cTn id="62" dur="500" fill="hold"/>
                                        <p:tgtEl>
                                          <p:spTgt spid="31"/>
                                        </p:tgtEl>
                                        <p:attrNameLst>
                                          <p:attrName>ppt_y</p:attrName>
                                        </p:attrNameLst>
                                      </p:cBhvr>
                                      <p:tavLst>
                                        <p:tav tm="0">
                                          <p:val>
                                            <p:strVal val="#ppt_y"/>
                                          </p:val>
                                        </p:tav>
                                        <p:tav tm="100000">
                                          <p:val>
                                            <p:strVal val="#ppt_y"/>
                                          </p:val>
                                        </p:tav>
                                      </p:tavLst>
                                    </p:anim>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46">
                                            <p:graphicEl>
                                              <a:dgm id="{F6EABE54-CF60-4C62-AEF4-A17D85DFD5B5}"/>
                                            </p:graphicEl>
                                          </p:spTgt>
                                        </p:tgtEl>
                                        <p:attrNameLst>
                                          <p:attrName>style.visibility</p:attrName>
                                        </p:attrNameLst>
                                      </p:cBhvr>
                                      <p:to>
                                        <p:strVal val="visible"/>
                                      </p:to>
                                    </p:set>
                                    <p:animEffect transition="in" filter="wipe(left)">
                                      <p:cBhvr>
                                        <p:cTn id="66" dur="500"/>
                                        <p:tgtEl>
                                          <p:spTgt spid="46">
                                            <p:graphicEl>
                                              <a:dgm id="{F6EABE54-CF60-4C62-AEF4-A17D85DFD5B5}"/>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nodeType="click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500" fill="hold"/>
                                        <p:tgtEl>
                                          <p:spTgt spid="37"/>
                                        </p:tgtEl>
                                        <p:attrNameLst>
                                          <p:attrName>ppt_x</p:attrName>
                                        </p:attrNameLst>
                                      </p:cBhvr>
                                      <p:tavLst>
                                        <p:tav tm="0">
                                          <p:val>
                                            <p:strVal val="0-#ppt_w/2"/>
                                          </p:val>
                                        </p:tav>
                                        <p:tav tm="100000">
                                          <p:val>
                                            <p:strVal val="#ppt_x"/>
                                          </p:val>
                                        </p:tav>
                                      </p:tavLst>
                                    </p:anim>
                                    <p:anim calcmode="lin" valueType="num">
                                      <p:cBhvr additive="base">
                                        <p:cTn id="72" dur="500" fill="hold"/>
                                        <p:tgtEl>
                                          <p:spTgt spid="37"/>
                                        </p:tgtEl>
                                        <p:attrNameLst>
                                          <p:attrName>ppt_y</p:attrName>
                                        </p:attrNameLst>
                                      </p:cBhvr>
                                      <p:tavLst>
                                        <p:tav tm="0">
                                          <p:val>
                                            <p:strVal val="#ppt_y"/>
                                          </p:val>
                                        </p:tav>
                                        <p:tav tm="100000">
                                          <p:val>
                                            <p:strVal val="#ppt_y"/>
                                          </p:val>
                                        </p:tav>
                                      </p:tavLst>
                                    </p:anim>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46">
                                            <p:graphicEl>
                                              <a:dgm id="{1E5EE1A6-EC59-414D-8AAF-7B6BF0FB50F0}"/>
                                            </p:graphicEl>
                                          </p:spTgt>
                                        </p:tgtEl>
                                        <p:attrNameLst>
                                          <p:attrName>style.visibility</p:attrName>
                                        </p:attrNameLst>
                                      </p:cBhvr>
                                      <p:to>
                                        <p:strVal val="visible"/>
                                      </p:to>
                                    </p:set>
                                    <p:animEffect transition="in" filter="wipe(left)">
                                      <p:cBhvr>
                                        <p:cTn id="76" dur="500"/>
                                        <p:tgtEl>
                                          <p:spTgt spid="46">
                                            <p:graphicEl>
                                              <a:dgm id="{1E5EE1A6-EC59-414D-8AAF-7B6BF0FB50F0}"/>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8" fill="hold" nodeType="click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0-#ppt_w/2"/>
                                          </p:val>
                                        </p:tav>
                                        <p:tav tm="100000">
                                          <p:val>
                                            <p:strVal val="#ppt_x"/>
                                          </p:val>
                                        </p:tav>
                                      </p:tavLst>
                                    </p:anim>
                                    <p:anim calcmode="lin" valueType="num">
                                      <p:cBhvr additive="base">
                                        <p:cTn id="82" dur="500" fill="hold"/>
                                        <p:tgtEl>
                                          <p:spTgt spid="29"/>
                                        </p:tgtEl>
                                        <p:attrNameLst>
                                          <p:attrName>ppt_y</p:attrName>
                                        </p:attrNameLst>
                                      </p:cBhvr>
                                      <p:tavLst>
                                        <p:tav tm="0">
                                          <p:val>
                                            <p:strVal val="#ppt_y"/>
                                          </p:val>
                                        </p:tav>
                                        <p:tav tm="100000">
                                          <p:val>
                                            <p:strVal val="#ppt_y"/>
                                          </p:val>
                                        </p:tav>
                                      </p:tavLst>
                                    </p:anim>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46">
                                            <p:graphicEl>
                                              <a:dgm id="{4FBD4A07-87F6-4A20-8252-F6B3C635D2C4}"/>
                                            </p:graphicEl>
                                          </p:spTgt>
                                        </p:tgtEl>
                                        <p:attrNameLst>
                                          <p:attrName>style.visibility</p:attrName>
                                        </p:attrNameLst>
                                      </p:cBhvr>
                                      <p:to>
                                        <p:strVal val="visible"/>
                                      </p:to>
                                    </p:set>
                                    <p:animEffect transition="in" filter="wipe(left)">
                                      <p:cBhvr>
                                        <p:cTn id="86" dur="500"/>
                                        <p:tgtEl>
                                          <p:spTgt spid="46">
                                            <p:graphicEl>
                                              <a:dgm id="{4FBD4A07-87F6-4A20-8252-F6B3C635D2C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6" grpId="0" uiExpand="1">
        <p:bldSub>
          <a:bldDgm bld="one"/>
        </p:bldSub>
      </p:bldGraphic>
      <p:bldP spid="3" grpId="0" uiExpand="1" build="p"/>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6C15AAB0-21BA-4872-BC91-5AEE0EEA4D10}"/>
              </a:ext>
            </a:extLst>
          </p:cNvPr>
          <p:cNvSpPr txBox="1"/>
          <p:nvPr/>
        </p:nvSpPr>
        <p:spPr>
          <a:xfrm>
            <a:off x="3118417" y="147769"/>
            <a:ext cx="6744789" cy="769441"/>
          </a:xfrm>
          <a:prstGeom prst="rect">
            <a:avLst/>
          </a:prstGeom>
          <a:noFill/>
        </p:spPr>
        <p:txBody>
          <a:bodyPr wrap="square">
            <a:spAutoFit/>
          </a:bodyPr>
          <a:lstStyle/>
          <a:p>
            <a:pPr algn="ctr"/>
            <a:r>
              <a:rPr lang="ja-JP" altLang="en-US" sz="4400" b="1" dirty="0">
                <a:ln w="13462">
                  <a:solidFill>
                    <a:schemeClr val="bg1"/>
                  </a:solidFill>
                  <a:prstDash val="solid"/>
                </a:ln>
                <a:solidFill>
                  <a:schemeClr val="bg2">
                    <a:lumMod val="50000"/>
                  </a:schemeClr>
                </a:solidFill>
                <a:effectLst>
                  <a:outerShdw dist="38100" dir="2700000" algn="bl" rotWithShape="0">
                    <a:schemeClr val="accent5"/>
                  </a:outerShdw>
                </a:effectLst>
              </a:rPr>
              <a:t>真のキリスト教教育</a:t>
            </a:r>
            <a:endParaRPr lang="es-ES" sz="4400" b="1" dirty="0">
              <a:ln w="13462">
                <a:solidFill>
                  <a:schemeClr val="bg1"/>
                </a:solidFill>
                <a:prstDash val="solid"/>
              </a:ln>
              <a:solidFill>
                <a:schemeClr val="bg2">
                  <a:lumMod val="50000"/>
                </a:schemeClr>
              </a:solidFill>
              <a:effectLst>
                <a:outerShdw dist="38100" dir="2700000" algn="bl" rotWithShape="0">
                  <a:schemeClr val="accent5"/>
                </a:outerShdw>
              </a:effectLst>
            </a:endParaRPr>
          </a:p>
        </p:txBody>
      </p:sp>
      <p:sp>
        <p:nvSpPr>
          <p:cNvPr id="5" name="CuadroTexto 4">
            <a:extLst>
              <a:ext uri="{FF2B5EF4-FFF2-40B4-BE49-F238E27FC236}">
                <a16:creationId xmlns:a16="http://schemas.microsoft.com/office/drawing/2014/main" xmlns="" id="{59174CDF-690A-4121-8DEA-E5ED62AFDE49}"/>
              </a:ext>
            </a:extLst>
          </p:cNvPr>
          <p:cNvSpPr txBox="1"/>
          <p:nvPr/>
        </p:nvSpPr>
        <p:spPr>
          <a:xfrm>
            <a:off x="178904" y="1108524"/>
            <a:ext cx="11757992" cy="1021556"/>
          </a:xfrm>
          <a:prstGeom prst="roundRect">
            <a:avLst/>
          </a:prstGeom>
          <a:solidFill>
            <a:srgbClr val="FFF8DA"/>
          </a:solidFill>
          <a:ln w="19050">
            <a:solidFill>
              <a:schemeClr val="accent5">
                <a:lumMod val="40000"/>
                <a:lumOff val="60000"/>
              </a:schemeClr>
            </a:solidFill>
          </a:ln>
          <a:scene3d>
            <a:camera prst="orthographicFront"/>
            <a:lightRig rig="threePt" dir="t"/>
          </a:scene3d>
          <a:sp3d>
            <a:bevelT prst="relaxedInset"/>
          </a:sp3d>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ja-JP" altLang="en-US" b="1" dirty="0">
                <a:solidFill>
                  <a:schemeClr val="tx1"/>
                </a:solidFill>
                <a:latin typeface="Comic Sans MS" panose="030F0702030302020204" pitchFamily="66" charset="0"/>
              </a:rPr>
              <a:t>ところが、あるサマリヤ人が旅をしてこの人のところを通りかかり、彼を見て気の毒に思い、近寄ってきて</a:t>
            </a:r>
            <a:endParaRPr lang="en-US" altLang="ja-JP" b="1" dirty="0">
              <a:solidFill>
                <a:schemeClr val="tx1"/>
              </a:solidFill>
              <a:latin typeface="Comic Sans MS" panose="030F0702030302020204" pitchFamily="66" charset="0"/>
            </a:endParaRPr>
          </a:p>
          <a:p>
            <a:pPr algn="ctr"/>
            <a:r>
              <a:rPr lang="ja-JP" altLang="en-US" b="1" dirty="0">
                <a:solidFill>
                  <a:schemeClr val="tx1"/>
                </a:solidFill>
                <a:latin typeface="Comic Sans MS" panose="030F0702030302020204" pitchFamily="66" charset="0"/>
              </a:rPr>
              <a:t>その傷にオリブ油とぶどう酒とを注いでほうたいをしてやり、自分の家畜に乗せ、宿屋に連れて行って介抱した。</a:t>
            </a:r>
            <a:endParaRPr lang="en-US" altLang="ja-JP" b="1" dirty="0">
              <a:solidFill>
                <a:schemeClr val="tx1"/>
              </a:solidFill>
              <a:latin typeface="Comic Sans MS" panose="030F0702030302020204" pitchFamily="66" charset="0"/>
            </a:endParaRPr>
          </a:p>
          <a:p>
            <a:pPr algn="ctr"/>
            <a:r>
              <a:rPr lang="ja-JP" altLang="en-US" b="1" dirty="0">
                <a:solidFill>
                  <a:schemeClr val="tx1"/>
                </a:solidFill>
                <a:latin typeface="Comic Sans MS" panose="030F0702030302020204" pitchFamily="66" charset="0"/>
              </a:rPr>
              <a:t>ルカ </a:t>
            </a:r>
            <a:r>
              <a:rPr lang="en-US" altLang="ja-JP" b="1" dirty="0">
                <a:solidFill>
                  <a:schemeClr val="tx1"/>
                </a:solidFill>
                <a:latin typeface="Comic Sans MS" panose="030F0702030302020204" pitchFamily="66" charset="0"/>
              </a:rPr>
              <a:t>1</a:t>
            </a:r>
            <a:r>
              <a:rPr lang="ja-JP" altLang="en-US" b="1" dirty="0">
                <a:solidFill>
                  <a:schemeClr val="tx1"/>
                </a:solidFill>
                <a:latin typeface="Comic Sans MS" panose="030F0702030302020204" pitchFamily="66" charset="0"/>
              </a:rPr>
              <a:t>０：３３、３４</a:t>
            </a:r>
            <a:endParaRPr lang="es-ES" sz="1600" b="1" dirty="0">
              <a:solidFill>
                <a:schemeClr val="tx1"/>
              </a:solidFill>
              <a:latin typeface="Comic Sans MS" panose="030F0702030302020204" pitchFamily="66" charset="0"/>
            </a:endParaRPr>
          </a:p>
        </p:txBody>
      </p:sp>
      <p:sp>
        <p:nvSpPr>
          <p:cNvPr id="6" name="CuadroTexto 5">
            <a:extLst>
              <a:ext uri="{FF2B5EF4-FFF2-40B4-BE49-F238E27FC236}">
                <a16:creationId xmlns:a16="http://schemas.microsoft.com/office/drawing/2014/main" xmlns="" id="{234688EE-7787-4AA9-B0A1-F7BE559D45DE}"/>
              </a:ext>
            </a:extLst>
          </p:cNvPr>
          <p:cNvSpPr txBox="1"/>
          <p:nvPr/>
        </p:nvSpPr>
        <p:spPr>
          <a:xfrm>
            <a:off x="457635" y="2712500"/>
            <a:ext cx="7921052" cy="3400931"/>
          </a:xfrm>
          <a:prstGeom prst="rect">
            <a:avLst/>
          </a:prstGeom>
          <a:noFill/>
        </p:spPr>
        <p:txBody>
          <a:bodyPr wrap="square" rtlCol="0">
            <a:spAutoFit/>
          </a:bodyPr>
          <a:lstStyle/>
          <a:p>
            <a:pPr>
              <a:spcBef>
                <a:spcPts val="600"/>
              </a:spcBef>
            </a:pPr>
            <a:r>
              <a:rPr lang="ja-JP" altLang="en-US" sz="2000" b="1" dirty="0">
                <a:solidFill>
                  <a:schemeClr val="bg1"/>
                </a:solidFill>
                <a:effectLst>
                  <a:outerShdw blurRad="38100" dist="38100" dir="2700000" algn="tl">
                    <a:srgbClr val="000000">
                      <a:alpha val="43137"/>
                    </a:srgbClr>
                  </a:outerShdw>
                </a:effectLst>
              </a:rPr>
              <a:t>　私たちが他者に「思いやりの気持ちを持つ」ことができるのはどうしてでしょうか？</a:t>
            </a:r>
          </a:p>
          <a:p>
            <a:pPr>
              <a:spcBef>
                <a:spcPts val="600"/>
              </a:spcBef>
            </a:pPr>
            <a:r>
              <a:rPr lang="ja-JP" altLang="en-US" sz="2000" b="1" dirty="0">
                <a:solidFill>
                  <a:schemeClr val="bg1"/>
                </a:solidFill>
                <a:effectLst>
                  <a:outerShdw blurRad="38100" dist="38100" dir="2700000" algn="tl">
                    <a:srgbClr val="000000">
                      <a:alpha val="43137"/>
                    </a:srgbClr>
                  </a:outerShdw>
                </a:effectLst>
              </a:rPr>
              <a:t>　キリストは私たちの周りにいる人々のニーズをご覧になり、</a:t>
            </a:r>
            <a:r>
              <a:rPr lang="ja-JP" altLang="en-US" sz="2000" b="1" dirty="0" smtClean="0">
                <a:solidFill>
                  <a:schemeClr val="bg1"/>
                </a:solidFill>
                <a:effectLst>
                  <a:outerShdw blurRad="38100" dist="38100" dir="2700000" algn="tl">
                    <a:srgbClr val="000000">
                      <a:alpha val="43137"/>
                    </a:srgbClr>
                  </a:outerShdw>
                </a:effectLst>
              </a:rPr>
              <a:t>彼</a:t>
            </a:r>
            <a:r>
              <a:rPr lang="ja-JP" altLang="en-US" sz="2000" b="1" dirty="0">
                <a:solidFill>
                  <a:schemeClr val="bg1"/>
                </a:solidFill>
                <a:effectLst>
                  <a:outerShdw blurRad="38100" dist="38100" dir="2700000" algn="tl">
                    <a:srgbClr val="000000">
                      <a:alpha val="43137"/>
                    </a:srgbClr>
                  </a:outerShdw>
                </a:effectLst>
              </a:rPr>
              <a:t>ら</a:t>
            </a:r>
            <a:r>
              <a:rPr lang="ja-JP" altLang="en-US" sz="2000" b="1" dirty="0" smtClean="0">
                <a:solidFill>
                  <a:schemeClr val="bg1"/>
                </a:solidFill>
                <a:effectLst>
                  <a:outerShdw blurRad="38100" dist="38100" dir="2700000" algn="tl">
                    <a:srgbClr val="000000">
                      <a:alpha val="43137"/>
                    </a:srgbClr>
                  </a:outerShdw>
                </a:effectLst>
              </a:rPr>
              <a:t>を</a:t>
            </a:r>
            <a:r>
              <a:rPr lang="ja-JP" altLang="en-US" sz="2000" b="1" dirty="0">
                <a:solidFill>
                  <a:schemeClr val="bg1"/>
                </a:solidFill>
                <a:effectLst>
                  <a:outerShdw blurRad="38100" dist="38100" dir="2700000" algn="tl">
                    <a:srgbClr val="000000">
                      <a:alpha val="43137"/>
                    </a:srgbClr>
                  </a:outerShdw>
                </a:effectLst>
              </a:rPr>
              <a:t>助けるように励ましてくださいます。教会は神の約束と御心を</a:t>
            </a:r>
            <a:r>
              <a:rPr lang="ja-JP" altLang="en-US" sz="2000" b="1" dirty="0" smtClean="0">
                <a:solidFill>
                  <a:schemeClr val="bg1"/>
                </a:solidFill>
                <a:effectLst>
                  <a:outerShdw blurRad="38100" dist="38100" dir="2700000" algn="tl">
                    <a:srgbClr val="000000">
                      <a:alpha val="43137"/>
                    </a:srgbClr>
                  </a:outerShdw>
                </a:effectLst>
              </a:rPr>
              <a:t>より</a:t>
            </a:r>
            <a:r>
              <a:rPr lang="ja-JP" altLang="en-US" sz="2000" b="1" dirty="0">
                <a:solidFill>
                  <a:schemeClr val="bg1"/>
                </a:solidFill>
                <a:effectLst>
                  <a:outerShdw blurRad="38100" dist="38100" dir="2700000" algn="tl">
                    <a:srgbClr val="000000">
                      <a:alpha val="43137"/>
                    </a:srgbClr>
                  </a:outerShdw>
                </a:effectLst>
              </a:rPr>
              <a:t>よく理解するのに役立つ素晴らしい教義的真理に恵まれて</a:t>
            </a:r>
            <a:r>
              <a:rPr lang="ja-JP" altLang="en-US" sz="2000" b="1" dirty="0" smtClean="0">
                <a:solidFill>
                  <a:schemeClr val="bg1"/>
                </a:solidFill>
                <a:effectLst>
                  <a:outerShdw blurRad="38100" dist="38100" dir="2700000" algn="tl">
                    <a:srgbClr val="000000">
                      <a:alpha val="43137"/>
                    </a:srgbClr>
                  </a:outerShdw>
                </a:effectLst>
              </a:rPr>
              <a:t>きました</a:t>
            </a:r>
            <a:r>
              <a:rPr lang="ja-JP" altLang="en-US" sz="2000" b="1" dirty="0">
                <a:solidFill>
                  <a:schemeClr val="bg1"/>
                </a:solidFill>
                <a:effectLst>
                  <a:outerShdw blurRad="38100" dist="38100" dir="2700000" algn="tl">
                    <a:srgbClr val="000000">
                      <a:alpha val="43137"/>
                    </a:srgbClr>
                  </a:outerShdw>
                </a:effectLst>
              </a:rPr>
              <a:t>。しかし、これらの真理を知っているだけでは、偏見を持たず</a:t>
            </a:r>
            <a:r>
              <a:rPr lang="ja-JP" altLang="en-US" sz="2000" b="1" dirty="0" smtClean="0">
                <a:solidFill>
                  <a:schemeClr val="bg1"/>
                </a:solidFill>
                <a:effectLst>
                  <a:outerShdw blurRad="38100" dist="38100" dir="2700000" algn="tl">
                    <a:srgbClr val="000000">
                      <a:alpha val="43137"/>
                    </a:srgbClr>
                  </a:outerShdw>
                </a:effectLst>
              </a:rPr>
              <a:t>に親切</a:t>
            </a:r>
            <a:r>
              <a:rPr lang="ja-JP" altLang="en-US" sz="2000" b="1" dirty="0">
                <a:solidFill>
                  <a:schemeClr val="bg1"/>
                </a:solidFill>
                <a:effectLst>
                  <a:outerShdw blurRad="38100" dist="38100" dir="2700000" algn="tl">
                    <a:srgbClr val="000000">
                      <a:alpha val="43137"/>
                    </a:srgbClr>
                  </a:outerShdw>
                </a:effectLst>
              </a:rPr>
              <a:t>に人に接することはできません。</a:t>
            </a:r>
          </a:p>
          <a:p>
            <a:pPr>
              <a:spcBef>
                <a:spcPts val="600"/>
              </a:spcBef>
            </a:pPr>
            <a:r>
              <a:rPr lang="ja-JP" altLang="en-US" sz="2000" b="1" dirty="0">
                <a:solidFill>
                  <a:schemeClr val="bg1"/>
                </a:solidFill>
                <a:effectLst>
                  <a:outerShdw blurRad="38100" dist="38100" dir="2700000" algn="tl">
                    <a:srgbClr val="000000">
                      <a:alpha val="43137"/>
                    </a:srgbClr>
                  </a:outerShdw>
                </a:effectLst>
              </a:rPr>
              <a:t>　イエスがなさることを見るということは，自分自身ではなく</a:t>
            </a:r>
            <a:r>
              <a:rPr lang="ja-JP" altLang="en-US" sz="2000" b="1" dirty="0" smtClean="0">
                <a:solidFill>
                  <a:schemeClr val="bg1"/>
                </a:solidFill>
                <a:effectLst>
                  <a:outerShdw blurRad="38100" dist="38100" dir="2700000" algn="tl">
                    <a:srgbClr val="000000">
                      <a:alpha val="43137"/>
                    </a:srgbClr>
                  </a:outerShdw>
                </a:effectLst>
              </a:rPr>
              <a:t>十字架</a:t>
            </a:r>
            <a:r>
              <a:rPr lang="ja-JP" altLang="en-US" sz="2000" b="1" dirty="0">
                <a:solidFill>
                  <a:schemeClr val="bg1"/>
                </a:solidFill>
                <a:effectLst>
                  <a:outerShdw blurRad="38100" dist="38100" dir="2700000" algn="tl">
                    <a:srgbClr val="000000">
                      <a:alpha val="43137"/>
                    </a:srgbClr>
                  </a:outerShdw>
                </a:effectLst>
              </a:rPr>
              <a:t>に目を向けるということです。この視点は、神がすべての人間</a:t>
            </a:r>
            <a:r>
              <a:rPr lang="ja-JP" altLang="en-US" sz="2000" b="1" dirty="0" smtClean="0">
                <a:solidFill>
                  <a:schemeClr val="bg1"/>
                </a:solidFill>
                <a:effectLst>
                  <a:outerShdw blurRad="38100" dist="38100" dir="2700000" algn="tl">
                    <a:srgbClr val="000000">
                      <a:alpha val="43137"/>
                    </a:srgbClr>
                  </a:outerShdw>
                </a:effectLst>
              </a:rPr>
              <a:t>の中</a:t>
            </a:r>
            <a:r>
              <a:rPr lang="ja-JP" altLang="en-US" sz="2000" b="1" dirty="0">
                <a:solidFill>
                  <a:schemeClr val="bg1"/>
                </a:solidFill>
                <a:effectLst>
                  <a:outerShdw blurRad="38100" dist="38100" dir="2700000" algn="tl">
                    <a:srgbClr val="000000">
                      <a:alpha val="43137"/>
                    </a:srgbClr>
                  </a:outerShdw>
                </a:effectLst>
              </a:rPr>
              <a:t>に見ておられる価値を見つけるのに役立ちます（ピリピ</a:t>
            </a:r>
            <a:r>
              <a:rPr lang="en-US" altLang="ja-JP" sz="2000" b="1" dirty="0">
                <a:solidFill>
                  <a:schemeClr val="bg1"/>
                </a:solidFill>
                <a:effectLst>
                  <a:outerShdw blurRad="38100" dist="38100" dir="2700000" algn="tl">
                    <a:srgbClr val="000000">
                      <a:alpha val="43137"/>
                    </a:srgbClr>
                  </a:outerShdw>
                </a:effectLst>
              </a:rPr>
              <a:t>2:3-4</a:t>
            </a:r>
            <a:r>
              <a:rPr lang="ja-JP" altLang="en-US" sz="2000" b="1" dirty="0">
                <a:solidFill>
                  <a:schemeClr val="bg1"/>
                </a:solidFill>
                <a:effectLst>
                  <a:outerShdw blurRad="38100" dist="38100" dir="2700000" algn="tl">
                    <a:srgbClr val="000000">
                      <a:alpha val="43137"/>
                    </a:srgbClr>
                  </a:outerShdw>
                </a:effectLst>
              </a:rPr>
              <a:t>）。</a:t>
            </a:r>
          </a:p>
        </p:txBody>
      </p:sp>
      <p:pic>
        <p:nvPicPr>
          <p:cNvPr id="4" name="Imagen 3">
            <a:extLst>
              <a:ext uri="{FF2B5EF4-FFF2-40B4-BE49-F238E27FC236}">
                <a16:creationId xmlns:a16="http://schemas.microsoft.com/office/drawing/2014/main" xmlns="" id="{33EF0EDD-6F54-4834-B4B3-2EE775D5F39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528758" y="2206241"/>
            <a:ext cx="3324877" cy="4413450"/>
          </a:xfrm>
          <a:prstGeom prst="roundRect">
            <a:avLst>
              <a:gd name="adj" fmla="val 614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7961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14" presetClass="entr" presetSubtype="1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calcmode="lin" valueType="num">
                                      <p:cBhvr>
                                        <p:cTn id="27" dur="500" decel="50000" fill="hold">
                                          <p:stCondLst>
                                            <p:cond delay="0"/>
                                          </p:stCondLst>
                                        </p:cTn>
                                        <p:tgtEl>
                                          <p:spTgt spid="6">
                                            <p:txEl>
                                              <p:pRg st="0" end="0"/>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6">
                                            <p:txEl>
                                              <p:pRg st="0" end="0"/>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6">
                                            <p:txEl>
                                              <p:pRg st="0" end="0"/>
                                            </p:txEl>
                                          </p:spTgt>
                                        </p:tgtEl>
                                        <p:attrNameLst>
                                          <p:attrName>ppt_w</p:attrName>
                                        </p:attrNameLst>
                                      </p:cBhvr>
                                      <p:tavLst>
                                        <p:tav tm="0">
                                          <p:val>
                                            <p:strVal val="#ppt_w*.05"/>
                                          </p:val>
                                        </p:tav>
                                        <p:tav tm="100000">
                                          <p:val>
                                            <p:strVal val="#ppt_w"/>
                                          </p:val>
                                        </p:tav>
                                      </p:tavLst>
                                    </p:anim>
                                    <p:anim calcmode="lin" valueType="num">
                                      <p:cBhvr>
                                        <p:cTn id="30" dur="10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6">
                                            <p:txEl>
                                              <p:pRg st="0" end="0"/>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6">
                                            <p:txEl>
                                              <p:pRg st="0" end="0"/>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6">
                                            <p:txEl>
                                              <p:pRg st="0" end="0"/>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6">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Effect transition="in" filter="wipe(down)">
                                      <p:cBhvr>
                                        <p:cTn id="39" dur="580">
                                          <p:stCondLst>
                                            <p:cond delay="0"/>
                                          </p:stCondLst>
                                        </p:cTn>
                                        <p:tgtEl>
                                          <p:spTgt spid="6">
                                            <p:txEl>
                                              <p:pRg st="1" end="1"/>
                                            </p:txEl>
                                          </p:spTgt>
                                        </p:tgtEl>
                                      </p:cBhvr>
                                    </p:animEffect>
                                    <p:anim calcmode="lin" valueType="num">
                                      <p:cBhvr>
                                        <p:cTn id="40" dur="1822" tmFilter="0,0; 0.14,0.36; 0.43,0.73; 0.71,0.91; 1.0,1.0">
                                          <p:stCondLst>
                                            <p:cond delay="0"/>
                                          </p:stCondLst>
                                        </p:cTn>
                                        <p:tgtEl>
                                          <p:spTgt spid="6">
                                            <p:txEl>
                                              <p:pRg st="1" end="1"/>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6">
                                            <p:txEl>
                                              <p:pRg st="1" end="1"/>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6">
                                            <p:txEl>
                                              <p:pRg st="1" end="1"/>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6">
                                            <p:txEl>
                                              <p:pRg st="1" end="1"/>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6">
                                            <p:txEl>
                                              <p:pRg st="1" end="1"/>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6">
                                            <p:txEl>
                                              <p:pRg st="1" end="1"/>
                                            </p:txEl>
                                          </p:spTgt>
                                        </p:tgtEl>
                                      </p:cBhvr>
                                      <p:to x="100000" y="60000"/>
                                    </p:animScale>
                                    <p:animScale>
                                      <p:cBhvr>
                                        <p:cTn id="46" dur="166" decel="50000">
                                          <p:stCondLst>
                                            <p:cond delay="676"/>
                                          </p:stCondLst>
                                        </p:cTn>
                                        <p:tgtEl>
                                          <p:spTgt spid="6">
                                            <p:txEl>
                                              <p:pRg st="1" end="1"/>
                                            </p:txEl>
                                          </p:spTgt>
                                        </p:tgtEl>
                                      </p:cBhvr>
                                      <p:to x="100000" y="100000"/>
                                    </p:animScale>
                                    <p:animScale>
                                      <p:cBhvr>
                                        <p:cTn id="47" dur="26">
                                          <p:stCondLst>
                                            <p:cond delay="1312"/>
                                          </p:stCondLst>
                                        </p:cTn>
                                        <p:tgtEl>
                                          <p:spTgt spid="6">
                                            <p:txEl>
                                              <p:pRg st="1" end="1"/>
                                            </p:txEl>
                                          </p:spTgt>
                                        </p:tgtEl>
                                      </p:cBhvr>
                                      <p:to x="100000" y="80000"/>
                                    </p:animScale>
                                    <p:animScale>
                                      <p:cBhvr>
                                        <p:cTn id="48" dur="166" decel="50000">
                                          <p:stCondLst>
                                            <p:cond delay="1338"/>
                                          </p:stCondLst>
                                        </p:cTn>
                                        <p:tgtEl>
                                          <p:spTgt spid="6">
                                            <p:txEl>
                                              <p:pRg st="1" end="1"/>
                                            </p:txEl>
                                          </p:spTgt>
                                        </p:tgtEl>
                                      </p:cBhvr>
                                      <p:to x="100000" y="100000"/>
                                    </p:animScale>
                                    <p:animScale>
                                      <p:cBhvr>
                                        <p:cTn id="49" dur="26">
                                          <p:stCondLst>
                                            <p:cond delay="1642"/>
                                          </p:stCondLst>
                                        </p:cTn>
                                        <p:tgtEl>
                                          <p:spTgt spid="6">
                                            <p:txEl>
                                              <p:pRg st="1" end="1"/>
                                            </p:txEl>
                                          </p:spTgt>
                                        </p:tgtEl>
                                      </p:cBhvr>
                                      <p:to x="100000" y="90000"/>
                                    </p:animScale>
                                    <p:animScale>
                                      <p:cBhvr>
                                        <p:cTn id="50" dur="166" decel="50000">
                                          <p:stCondLst>
                                            <p:cond delay="1668"/>
                                          </p:stCondLst>
                                        </p:cTn>
                                        <p:tgtEl>
                                          <p:spTgt spid="6">
                                            <p:txEl>
                                              <p:pRg st="1" end="1"/>
                                            </p:txEl>
                                          </p:spTgt>
                                        </p:tgtEl>
                                      </p:cBhvr>
                                      <p:to x="100000" y="100000"/>
                                    </p:animScale>
                                    <p:animScale>
                                      <p:cBhvr>
                                        <p:cTn id="51" dur="26">
                                          <p:stCondLst>
                                            <p:cond delay="1808"/>
                                          </p:stCondLst>
                                        </p:cTn>
                                        <p:tgtEl>
                                          <p:spTgt spid="6">
                                            <p:txEl>
                                              <p:pRg st="1" end="1"/>
                                            </p:txEl>
                                          </p:spTgt>
                                        </p:tgtEl>
                                      </p:cBhvr>
                                      <p:to x="100000" y="95000"/>
                                    </p:animScale>
                                    <p:animScale>
                                      <p:cBhvr>
                                        <p:cTn id="52" dur="166" decel="50000">
                                          <p:stCondLst>
                                            <p:cond delay="1834"/>
                                          </p:stCondLst>
                                        </p:cTn>
                                        <p:tgtEl>
                                          <p:spTgt spid="6">
                                            <p:txEl>
                                              <p:pRg st="1" end="1"/>
                                            </p:txEl>
                                          </p:spTgt>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grpId="0" nodeType="clickEffect">
                                  <p:stCondLst>
                                    <p:cond delay="0"/>
                                  </p:stCondLst>
                                  <p:childTnLst>
                                    <p:set>
                                      <p:cBhvr>
                                        <p:cTn id="56" dur="1" fill="hold">
                                          <p:stCondLst>
                                            <p:cond delay="0"/>
                                          </p:stCondLst>
                                        </p:cTn>
                                        <p:tgtEl>
                                          <p:spTgt spid="6">
                                            <p:txEl>
                                              <p:pRg st="2" end="2"/>
                                            </p:txEl>
                                          </p:spTgt>
                                        </p:tgtEl>
                                        <p:attrNameLst>
                                          <p:attrName>style.visibility</p:attrName>
                                        </p:attrNameLst>
                                      </p:cBhvr>
                                      <p:to>
                                        <p:strVal val="visible"/>
                                      </p:to>
                                    </p:set>
                                    <p:animEffect transition="in" filter="wipe(down)">
                                      <p:cBhvr>
                                        <p:cTn id="57" dur="580">
                                          <p:stCondLst>
                                            <p:cond delay="0"/>
                                          </p:stCondLst>
                                        </p:cTn>
                                        <p:tgtEl>
                                          <p:spTgt spid="6">
                                            <p:txEl>
                                              <p:pRg st="2" end="2"/>
                                            </p:txEl>
                                          </p:spTgt>
                                        </p:tgtEl>
                                      </p:cBhvr>
                                    </p:animEffect>
                                    <p:anim calcmode="lin" valueType="num">
                                      <p:cBhvr>
                                        <p:cTn id="58" dur="1822" tmFilter="0,0; 0.14,0.36; 0.43,0.73; 0.71,0.91; 1.0,1.0">
                                          <p:stCondLst>
                                            <p:cond delay="0"/>
                                          </p:stCondLst>
                                        </p:cTn>
                                        <p:tgtEl>
                                          <p:spTgt spid="6">
                                            <p:txEl>
                                              <p:pRg st="2" end="2"/>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
                                            <p:txEl>
                                              <p:pRg st="2" end="2"/>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
                                            <p:txEl>
                                              <p:pRg st="2" end="2"/>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
                                            <p:txEl>
                                              <p:pRg st="2" end="2"/>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
                                            <p:txEl>
                                              <p:pRg st="2" end="2"/>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6">
                                            <p:txEl>
                                              <p:pRg st="2" end="2"/>
                                            </p:txEl>
                                          </p:spTgt>
                                        </p:tgtEl>
                                      </p:cBhvr>
                                      <p:to x="100000" y="60000"/>
                                    </p:animScale>
                                    <p:animScale>
                                      <p:cBhvr>
                                        <p:cTn id="64" dur="166" decel="50000">
                                          <p:stCondLst>
                                            <p:cond delay="676"/>
                                          </p:stCondLst>
                                        </p:cTn>
                                        <p:tgtEl>
                                          <p:spTgt spid="6">
                                            <p:txEl>
                                              <p:pRg st="2" end="2"/>
                                            </p:txEl>
                                          </p:spTgt>
                                        </p:tgtEl>
                                      </p:cBhvr>
                                      <p:to x="100000" y="100000"/>
                                    </p:animScale>
                                    <p:animScale>
                                      <p:cBhvr>
                                        <p:cTn id="65" dur="26">
                                          <p:stCondLst>
                                            <p:cond delay="1312"/>
                                          </p:stCondLst>
                                        </p:cTn>
                                        <p:tgtEl>
                                          <p:spTgt spid="6">
                                            <p:txEl>
                                              <p:pRg st="2" end="2"/>
                                            </p:txEl>
                                          </p:spTgt>
                                        </p:tgtEl>
                                      </p:cBhvr>
                                      <p:to x="100000" y="80000"/>
                                    </p:animScale>
                                    <p:animScale>
                                      <p:cBhvr>
                                        <p:cTn id="66" dur="166" decel="50000">
                                          <p:stCondLst>
                                            <p:cond delay="1338"/>
                                          </p:stCondLst>
                                        </p:cTn>
                                        <p:tgtEl>
                                          <p:spTgt spid="6">
                                            <p:txEl>
                                              <p:pRg st="2" end="2"/>
                                            </p:txEl>
                                          </p:spTgt>
                                        </p:tgtEl>
                                      </p:cBhvr>
                                      <p:to x="100000" y="100000"/>
                                    </p:animScale>
                                    <p:animScale>
                                      <p:cBhvr>
                                        <p:cTn id="67" dur="26">
                                          <p:stCondLst>
                                            <p:cond delay="1642"/>
                                          </p:stCondLst>
                                        </p:cTn>
                                        <p:tgtEl>
                                          <p:spTgt spid="6">
                                            <p:txEl>
                                              <p:pRg st="2" end="2"/>
                                            </p:txEl>
                                          </p:spTgt>
                                        </p:tgtEl>
                                      </p:cBhvr>
                                      <p:to x="100000" y="90000"/>
                                    </p:animScale>
                                    <p:animScale>
                                      <p:cBhvr>
                                        <p:cTn id="68" dur="166" decel="50000">
                                          <p:stCondLst>
                                            <p:cond delay="1668"/>
                                          </p:stCondLst>
                                        </p:cTn>
                                        <p:tgtEl>
                                          <p:spTgt spid="6">
                                            <p:txEl>
                                              <p:pRg st="2" end="2"/>
                                            </p:txEl>
                                          </p:spTgt>
                                        </p:tgtEl>
                                      </p:cBhvr>
                                      <p:to x="100000" y="100000"/>
                                    </p:animScale>
                                    <p:animScale>
                                      <p:cBhvr>
                                        <p:cTn id="69" dur="26">
                                          <p:stCondLst>
                                            <p:cond delay="1808"/>
                                          </p:stCondLst>
                                        </p:cTn>
                                        <p:tgtEl>
                                          <p:spTgt spid="6">
                                            <p:txEl>
                                              <p:pRg st="2" end="2"/>
                                            </p:txEl>
                                          </p:spTgt>
                                        </p:tgtEl>
                                      </p:cBhvr>
                                      <p:to x="100000" y="95000"/>
                                    </p:animScale>
                                    <p:animScale>
                                      <p:cBhvr>
                                        <p:cTn id="70" dur="166" decel="50000">
                                          <p:stCondLst>
                                            <p:cond delay="1834"/>
                                          </p:stCondLst>
                                        </p:cTn>
                                        <p:tgtEl>
                                          <p:spTgt spid="6">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xmlns="" id="{FEF2DB2C-CC3D-4942-9164-6CF88FBEA3D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0" y="1046934"/>
            <a:ext cx="5060142" cy="5060142"/>
          </a:xfrm>
          <a:prstGeom prst="rect">
            <a:avLst/>
          </a:prstGeom>
        </p:spPr>
      </p:pic>
      <p:sp>
        <p:nvSpPr>
          <p:cNvPr id="3" name="CuadroTexto 2">
            <a:extLst>
              <a:ext uri="{FF2B5EF4-FFF2-40B4-BE49-F238E27FC236}">
                <a16:creationId xmlns:a16="http://schemas.microsoft.com/office/drawing/2014/main" xmlns="" id="{ABF48E97-D261-4167-BEB9-51EDC0713FC8}"/>
              </a:ext>
            </a:extLst>
          </p:cNvPr>
          <p:cNvSpPr txBox="1"/>
          <p:nvPr/>
        </p:nvSpPr>
        <p:spPr>
          <a:xfrm>
            <a:off x="1003852" y="344902"/>
            <a:ext cx="10184296" cy="769441"/>
          </a:xfrm>
          <a:prstGeom prst="rect">
            <a:avLst/>
          </a:prstGeom>
          <a:noFill/>
        </p:spPr>
        <p:txBody>
          <a:bodyPr wrap="square">
            <a:spAutoFit/>
          </a:bodyPr>
          <a:lstStyle/>
          <a:p>
            <a:pPr algn="ctr"/>
            <a:r>
              <a:rPr lang="ja-JP" altLang="en-US"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光として生きるように召されて</a:t>
            </a:r>
            <a:endParaRPr lang="es-ES"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5" name="CuadroTexto 4">
            <a:extLst>
              <a:ext uri="{FF2B5EF4-FFF2-40B4-BE49-F238E27FC236}">
                <a16:creationId xmlns:a16="http://schemas.microsoft.com/office/drawing/2014/main" xmlns="" id="{9EB06ECD-28C1-40BE-B4DF-C635A89F7EEC}"/>
              </a:ext>
            </a:extLst>
          </p:cNvPr>
          <p:cNvSpPr txBox="1"/>
          <p:nvPr/>
        </p:nvSpPr>
        <p:spPr>
          <a:xfrm>
            <a:off x="638532" y="1046934"/>
            <a:ext cx="11261035" cy="707886"/>
          </a:xfrm>
          <a:prstGeom prst="rect">
            <a:avLst/>
          </a:prstGeom>
          <a:noFill/>
        </p:spPr>
        <p:txBody>
          <a:bodyPr wrap="square">
            <a:spAutoFit/>
          </a:bodyPr>
          <a:lstStyle/>
          <a:p>
            <a:r>
              <a:rPr lang="ja-JP" altLang="en-US" sz="20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そのように、あなたがたの光を人々の前に輝かし、そして、人々があなたがたのよいおこないを</a:t>
            </a:r>
            <a:endParaRPr lang="en-US" altLang="ja-JP" sz="20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a:p>
            <a:r>
              <a:rPr lang="ja-JP" altLang="en-US" sz="20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見て、天にいますあなたがたの父をあがめるようにしなさい。　　</a:t>
            </a:r>
            <a:r>
              <a:rPr lang="ja-JP" altLang="en-US" sz="1600" b="1" dirty="0">
                <a:solidFill>
                  <a:schemeClr val="accent1">
                    <a:lumMod val="40000"/>
                    <a:lumOff val="60000"/>
                  </a:schemeClr>
                </a:solidFill>
                <a:latin typeface="Comic Sans MS" panose="030F0702030302020204" pitchFamily="66" charset="0"/>
              </a:rPr>
              <a:t>マタイ</a:t>
            </a:r>
            <a:r>
              <a:rPr lang="es-ES" sz="1600" b="1" dirty="0">
                <a:solidFill>
                  <a:schemeClr val="accent1">
                    <a:lumMod val="40000"/>
                    <a:lumOff val="60000"/>
                  </a:schemeClr>
                </a:solidFill>
                <a:latin typeface="Comic Sans MS" panose="030F0702030302020204" pitchFamily="66" charset="0"/>
              </a:rPr>
              <a:t> 5:16</a:t>
            </a:r>
            <a:endParaRPr lang="es-ES" b="1" dirty="0">
              <a:solidFill>
                <a:schemeClr val="accent1">
                  <a:lumMod val="40000"/>
                  <a:lumOff val="6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xmlns="" id="{F540C680-4B99-4EC1-A7B0-E6E3545AEB0A}"/>
              </a:ext>
            </a:extLst>
          </p:cNvPr>
          <p:cNvSpPr txBox="1"/>
          <p:nvPr/>
        </p:nvSpPr>
        <p:spPr>
          <a:xfrm>
            <a:off x="4516241" y="1936254"/>
            <a:ext cx="7215809" cy="2708434"/>
          </a:xfrm>
          <a:prstGeom prst="rect">
            <a:avLst/>
          </a:prstGeom>
          <a:noFill/>
        </p:spPr>
        <p:txBody>
          <a:bodyPr wrap="square" rtlCol="0">
            <a:spAutoFit/>
          </a:bodyPr>
          <a:lstStyle/>
          <a:p>
            <a:pPr>
              <a:spcBef>
                <a:spcPts val="600"/>
              </a:spcBef>
            </a:pPr>
            <a:r>
              <a:rPr lang="ja-JP" altLang="en-US" sz="2000" b="1" dirty="0">
                <a:solidFill>
                  <a:schemeClr val="bg1"/>
                </a:solidFill>
              </a:rPr>
              <a:t>　キリストは、夜の闇の中で丘の上の街のように輝くよう</a:t>
            </a:r>
            <a:r>
              <a:rPr lang="ja-JP" altLang="en-US" sz="2000" b="1" dirty="0" smtClean="0">
                <a:solidFill>
                  <a:schemeClr val="bg1"/>
                </a:solidFill>
              </a:rPr>
              <a:t>にと</a:t>
            </a:r>
            <a:r>
              <a:rPr lang="ja-JP" altLang="en-US" sz="2000" b="1" dirty="0">
                <a:solidFill>
                  <a:schemeClr val="bg1"/>
                </a:solidFill>
              </a:rPr>
              <a:t>励ましてくださいました</a:t>
            </a:r>
            <a:r>
              <a:rPr lang="ja-JP" altLang="en-US" sz="2000" b="1" dirty="0" smtClean="0">
                <a:solidFill>
                  <a:schemeClr val="bg1"/>
                </a:solidFill>
              </a:rPr>
              <a:t>。</a:t>
            </a:r>
            <a:endParaRPr lang="en-US" altLang="ja-JP" sz="2000" b="1" dirty="0" smtClean="0">
              <a:solidFill>
                <a:schemeClr val="bg1"/>
              </a:solidFill>
            </a:endParaRPr>
          </a:p>
          <a:p>
            <a:pPr>
              <a:spcBef>
                <a:spcPts val="600"/>
              </a:spcBef>
            </a:pPr>
            <a:r>
              <a:rPr lang="ja-JP" altLang="en-US" sz="2000" b="1" dirty="0" smtClean="0">
                <a:solidFill>
                  <a:schemeClr val="bg1"/>
                </a:solidFill>
              </a:rPr>
              <a:t>私たち</a:t>
            </a:r>
            <a:r>
              <a:rPr lang="ja-JP" altLang="en-US" sz="2000" b="1" dirty="0">
                <a:solidFill>
                  <a:schemeClr val="bg1"/>
                </a:solidFill>
              </a:rPr>
              <a:t>は、罪、道徳的な</a:t>
            </a:r>
            <a:r>
              <a:rPr lang="ja-JP" altLang="en-US" sz="2000" b="1" dirty="0" smtClean="0">
                <a:solidFill>
                  <a:schemeClr val="bg1"/>
                </a:solidFill>
              </a:rPr>
              <a:t>衰退、霊的</a:t>
            </a:r>
            <a:r>
              <a:rPr lang="ja-JP" altLang="en-US" sz="2000" b="1" dirty="0">
                <a:solidFill>
                  <a:schemeClr val="bg1"/>
                </a:solidFill>
              </a:rPr>
              <a:t>な暗闇に覆われた世界に生きています。教会の使命は</a:t>
            </a:r>
            <a:r>
              <a:rPr lang="ja-JP" altLang="en-US" sz="2000" b="1" dirty="0" smtClean="0">
                <a:solidFill>
                  <a:schemeClr val="bg1"/>
                </a:solidFill>
              </a:rPr>
              <a:t>、世界</a:t>
            </a:r>
            <a:r>
              <a:rPr lang="ja-JP" altLang="en-US" sz="2000" b="1" dirty="0">
                <a:solidFill>
                  <a:schemeClr val="bg1"/>
                </a:solidFill>
              </a:rPr>
              <a:t>の隅々まで光と希望をもたらすことです</a:t>
            </a:r>
            <a:r>
              <a:rPr lang="ja-JP" altLang="en-US" sz="2000" b="1" dirty="0" smtClean="0">
                <a:solidFill>
                  <a:schemeClr val="bg1"/>
                </a:solidFill>
              </a:rPr>
              <a:t>。</a:t>
            </a:r>
            <a:endParaRPr lang="en-US" altLang="ja-JP" sz="2000" b="1" dirty="0" smtClean="0">
              <a:solidFill>
                <a:schemeClr val="bg1"/>
              </a:solidFill>
            </a:endParaRPr>
          </a:p>
          <a:p>
            <a:pPr>
              <a:spcBef>
                <a:spcPts val="600"/>
              </a:spcBef>
            </a:pPr>
            <a:r>
              <a:rPr lang="ja-JP" altLang="en-US" sz="2000" b="1" dirty="0" smtClean="0">
                <a:solidFill>
                  <a:schemeClr val="bg1"/>
                </a:solidFill>
              </a:rPr>
              <a:t>神</a:t>
            </a:r>
            <a:r>
              <a:rPr lang="ja-JP" altLang="en-US" sz="2000" b="1" dirty="0">
                <a:solidFill>
                  <a:schemeClr val="bg1"/>
                </a:solidFill>
              </a:rPr>
              <a:t>の優しさ</a:t>
            </a:r>
            <a:r>
              <a:rPr lang="ja-JP" altLang="en-US" sz="2000" b="1" dirty="0" smtClean="0">
                <a:solidFill>
                  <a:schemeClr val="bg1"/>
                </a:solidFill>
              </a:rPr>
              <a:t>を効果的</a:t>
            </a:r>
            <a:r>
              <a:rPr lang="ja-JP" altLang="en-US" sz="2000" b="1" dirty="0">
                <a:solidFill>
                  <a:schemeClr val="bg1"/>
                </a:solidFill>
              </a:rPr>
              <a:t>な光のように映し出すために、キリストの体である</a:t>
            </a:r>
            <a:r>
              <a:rPr lang="ja-JP" altLang="en-US" sz="2000" b="1" dirty="0" smtClean="0">
                <a:solidFill>
                  <a:schemeClr val="bg1"/>
                </a:solidFill>
              </a:rPr>
              <a:t>教会員</a:t>
            </a:r>
            <a:r>
              <a:rPr lang="ja-JP" altLang="en-US" sz="2000" b="1" dirty="0">
                <a:solidFill>
                  <a:schemeClr val="bg1"/>
                </a:solidFill>
              </a:rPr>
              <a:t>たちはどのようにあるべきなのでしょうか</a:t>
            </a:r>
            <a:r>
              <a:rPr lang="ja-JP" altLang="en-US" sz="2000" b="1" dirty="0" smtClean="0">
                <a:solidFill>
                  <a:schemeClr val="bg1"/>
                </a:solidFill>
              </a:rPr>
              <a:t>？（</a:t>
            </a:r>
            <a:r>
              <a:rPr lang="ja-JP" altLang="en-US" sz="2000" b="1" dirty="0">
                <a:solidFill>
                  <a:schemeClr val="bg1"/>
                </a:solidFill>
              </a:rPr>
              <a:t>マタイ</a:t>
            </a:r>
            <a:r>
              <a:rPr lang="en-US" altLang="ja-JP" sz="2000" b="1" dirty="0">
                <a:solidFill>
                  <a:schemeClr val="bg1"/>
                </a:solidFill>
              </a:rPr>
              <a:t>5:3-12</a:t>
            </a:r>
            <a:r>
              <a:rPr lang="ja-JP" altLang="en-US" sz="2000" b="1" dirty="0">
                <a:solidFill>
                  <a:schemeClr val="bg1"/>
                </a:solidFill>
              </a:rPr>
              <a:t>参照）。</a:t>
            </a:r>
          </a:p>
        </p:txBody>
      </p:sp>
      <p:graphicFrame>
        <p:nvGraphicFramePr>
          <p:cNvPr id="2" name="Diagrama 1">
            <a:extLst>
              <a:ext uri="{FF2B5EF4-FFF2-40B4-BE49-F238E27FC236}">
                <a16:creationId xmlns:a16="http://schemas.microsoft.com/office/drawing/2014/main" xmlns="" id="{0B002E90-43DC-49C1-B90A-1CED63FE68F6}"/>
              </a:ext>
            </a:extLst>
          </p:cNvPr>
          <p:cNvGraphicFramePr/>
          <p:nvPr>
            <p:extLst>
              <p:ext uri="{D42A27DB-BD31-4B8C-83A1-F6EECF244321}">
                <p14:modId xmlns:p14="http://schemas.microsoft.com/office/powerpoint/2010/main" val="686434481"/>
              </p:ext>
            </p:extLst>
          </p:nvPr>
        </p:nvGraphicFramePr>
        <p:xfrm>
          <a:off x="1689464" y="5147055"/>
          <a:ext cx="8813075" cy="15977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0747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strVal val="#ppt_w*0.70"/>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wipe(left)">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wipe(left)">
                                      <p:cBhvr>
                                        <p:cTn id="28" dur="500"/>
                                        <p:tgtEl>
                                          <p:spTgt spid="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wipe(left)">
                                      <p:cBhvr>
                                        <p:cTn id="33" dur="500"/>
                                        <p:tgtEl>
                                          <p:spTgt spid="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
                                            <p:graphicEl>
                                              <a:dgm id="{3574BEFC-4BD2-4D81-A10C-580FC4271406}"/>
                                            </p:graphicEl>
                                          </p:spTgt>
                                        </p:tgtEl>
                                        <p:attrNameLst>
                                          <p:attrName>style.visibility</p:attrName>
                                        </p:attrNameLst>
                                      </p:cBhvr>
                                      <p:to>
                                        <p:strVal val="visible"/>
                                      </p:to>
                                    </p:set>
                                    <p:anim calcmode="lin" valueType="num">
                                      <p:cBhvr>
                                        <p:cTn id="38" dur="500" fill="hold"/>
                                        <p:tgtEl>
                                          <p:spTgt spid="2">
                                            <p:graphicEl>
                                              <a:dgm id="{3574BEFC-4BD2-4D81-A10C-580FC4271406}"/>
                                            </p:graphicEl>
                                          </p:spTgt>
                                        </p:tgtEl>
                                        <p:attrNameLst>
                                          <p:attrName>ppt_w</p:attrName>
                                        </p:attrNameLst>
                                      </p:cBhvr>
                                      <p:tavLst>
                                        <p:tav tm="0">
                                          <p:val>
                                            <p:fltVal val="0"/>
                                          </p:val>
                                        </p:tav>
                                        <p:tav tm="100000">
                                          <p:val>
                                            <p:strVal val="#ppt_w"/>
                                          </p:val>
                                        </p:tav>
                                      </p:tavLst>
                                    </p:anim>
                                    <p:anim calcmode="lin" valueType="num">
                                      <p:cBhvr>
                                        <p:cTn id="39" dur="500" fill="hold"/>
                                        <p:tgtEl>
                                          <p:spTgt spid="2">
                                            <p:graphicEl>
                                              <a:dgm id="{3574BEFC-4BD2-4D81-A10C-580FC4271406}"/>
                                            </p:graphicEl>
                                          </p:spTgt>
                                        </p:tgtEl>
                                        <p:attrNameLst>
                                          <p:attrName>ppt_h</p:attrName>
                                        </p:attrNameLst>
                                      </p:cBhvr>
                                      <p:tavLst>
                                        <p:tav tm="0">
                                          <p:val>
                                            <p:fltVal val="0"/>
                                          </p:val>
                                        </p:tav>
                                        <p:tav tm="100000">
                                          <p:val>
                                            <p:strVal val="#ppt_h"/>
                                          </p:val>
                                        </p:tav>
                                      </p:tavLst>
                                    </p:anim>
                                    <p:animEffect transition="in" filter="fade">
                                      <p:cBhvr>
                                        <p:cTn id="40" dur="500"/>
                                        <p:tgtEl>
                                          <p:spTgt spid="2">
                                            <p:graphicEl>
                                              <a:dgm id="{3574BEFC-4BD2-4D81-A10C-580FC4271406}"/>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2">
                                            <p:graphicEl>
                                              <a:dgm id="{8787232A-A082-4CA9-A830-6F2113C393BA}"/>
                                            </p:graphicEl>
                                          </p:spTgt>
                                        </p:tgtEl>
                                        <p:attrNameLst>
                                          <p:attrName>style.visibility</p:attrName>
                                        </p:attrNameLst>
                                      </p:cBhvr>
                                      <p:to>
                                        <p:strVal val="visible"/>
                                      </p:to>
                                    </p:set>
                                    <p:animEffect transition="in" filter="wipe(up)">
                                      <p:cBhvr>
                                        <p:cTn id="45" dur="500"/>
                                        <p:tgtEl>
                                          <p:spTgt spid="2">
                                            <p:graphicEl>
                                              <a:dgm id="{8787232A-A082-4CA9-A830-6F2113C393BA}"/>
                                            </p:graphicEl>
                                          </p:spTgt>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
                                            <p:graphicEl>
                                              <a:dgm id="{FE86536F-88A4-4A89-A002-6957E57CC6DA}"/>
                                            </p:graphicEl>
                                          </p:spTgt>
                                        </p:tgtEl>
                                        <p:attrNameLst>
                                          <p:attrName>style.visibility</p:attrName>
                                        </p:attrNameLst>
                                      </p:cBhvr>
                                      <p:to>
                                        <p:strVal val="visible"/>
                                      </p:to>
                                    </p:set>
                                    <p:anim calcmode="lin" valueType="num">
                                      <p:cBhvr>
                                        <p:cTn id="48" dur="500" fill="hold"/>
                                        <p:tgtEl>
                                          <p:spTgt spid="2">
                                            <p:graphicEl>
                                              <a:dgm id="{FE86536F-88A4-4A89-A002-6957E57CC6DA}"/>
                                            </p:graphicEl>
                                          </p:spTgt>
                                        </p:tgtEl>
                                        <p:attrNameLst>
                                          <p:attrName>ppt_w</p:attrName>
                                        </p:attrNameLst>
                                      </p:cBhvr>
                                      <p:tavLst>
                                        <p:tav tm="0">
                                          <p:val>
                                            <p:fltVal val="0"/>
                                          </p:val>
                                        </p:tav>
                                        <p:tav tm="100000">
                                          <p:val>
                                            <p:strVal val="#ppt_w"/>
                                          </p:val>
                                        </p:tav>
                                      </p:tavLst>
                                    </p:anim>
                                    <p:anim calcmode="lin" valueType="num">
                                      <p:cBhvr>
                                        <p:cTn id="49" dur="500" fill="hold"/>
                                        <p:tgtEl>
                                          <p:spTgt spid="2">
                                            <p:graphicEl>
                                              <a:dgm id="{FE86536F-88A4-4A89-A002-6957E57CC6DA}"/>
                                            </p:graphicEl>
                                          </p:spTgt>
                                        </p:tgtEl>
                                        <p:attrNameLst>
                                          <p:attrName>ppt_h</p:attrName>
                                        </p:attrNameLst>
                                      </p:cBhvr>
                                      <p:tavLst>
                                        <p:tav tm="0">
                                          <p:val>
                                            <p:fltVal val="0"/>
                                          </p:val>
                                        </p:tav>
                                        <p:tav tm="100000">
                                          <p:val>
                                            <p:strVal val="#ppt_h"/>
                                          </p:val>
                                        </p:tav>
                                      </p:tavLst>
                                    </p:anim>
                                    <p:animEffect transition="in" filter="fade">
                                      <p:cBhvr>
                                        <p:cTn id="50" dur="500"/>
                                        <p:tgtEl>
                                          <p:spTgt spid="2">
                                            <p:graphicEl>
                                              <a:dgm id="{FE86536F-88A4-4A89-A002-6957E57CC6DA}"/>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2">
                                            <p:graphicEl>
                                              <a:dgm id="{5FA60E46-6A5A-4F3A-BC9A-FBE8DE988078}"/>
                                            </p:graphicEl>
                                          </p:spTgt>
                                        </p:tgtEl>
                                        <p:attrNameLst>
                                          <p:attrName>style.visibility</p:attrName>
                                        </p:attrNameLst>
                                      </p:cBhvr>
                                      <p:to>
                                        <p:strVal val="visible"/>
                                      </p:to>
                                    </p:set>
                                    <p:animEffect transition="in" filter="wipe(up)">
                                      <p:cBhvr>
                                        <p:cTn id="55" dur="500"/>
                                        <p:tgtEl>
                                          <p:spTgt spid="2">
                                            <p:graphicEl>
                                              <a:dgm id="{5FA60E46-6A5A-4F3A-BC9A-FBE8DE988078}"/>
                                            </p:graphicEl>
                                          </p:spTgt>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
                                            <p:graphicEl>
                                              <a:dgm id="{2EE89AA3-A87E-4E3A-A751-70C5DADD0AED}"/>
                                            </p:graphicEl>
                                          </p:spTgt>
                                        </p:tgtEl>
                                        <p:attrNameLst>
                                          <p:attrName>style.visibility</p:attrName>
                                        </p:attrNameLst>
                                      </p:cBhvr>
                                      <p:to>
                                        <p:strVal val="visible"/>
                                      </p:to>
                                    </p:set>
                                    <p:anim calcmode="lin" valueType="num">
                                      <p:cBhvr>
                                        <p:cTn id="58" dur="500" fill="hold"/>
                                        <p:tgtEl>
                                          <p:spTgt spid="2">
                                            <p:graphicEl>
                                              <a:dgm id="{2EE89AA3-A87E-4E3A-A751-70C5DADD0AED}"/>
                                            </p:graphicEl>
                                          </p:spTgt>
                                        </p:tgtEl>
                                        <p:attrNameLst>
                                          <p:attrName>ppt_w</p:attrName>
                                        </p:attrNameLst>
                                      </p:cBhvr>
                                      <p:tavLst>
                                        <p:tav tm="0">
                                          <p:val>
                                            <p:fltVal val="0"/>
                                          </p:val>
                                        </p:tav>
                                        <p:tav tm="100000">
                                          <p:val>
                                            <p:strVal val="#ppt_w"/>
                                          </p:val>
                                        </p:tav>
                                      </p:tavLst>
                                    </p:anim>
                                    <p:anim calcmode="lin" valueType="num">
                                      <p:cBhvr>
                                        <p:cTn id="59" dur="500" fill="hold"/>
                                        <p:tgtEl>
                                          <p:spTgt spid="2">
                                            <p:graphicEl>
                                              <a:dgm id="{2EE89AA3-A87E-4E3A-A751-70C5DADD0AED}"/>
                                            </p:graphicEl>
                                          </p:spTgt>
                                        </p:tgtEl>
                                        <p:attrNameLst>
                                          <p:attrName>ppt_h</p:attrName>
                                        </p:attrNameLst>
                                      </p:cBhvr>
                                      <p:tavLst>
                                        <p:tav tm="0">
                                          <p:val>
                                            <p:fltVal val="0"/>
                                          </p:val>
                                        </p:tav>
                                        <p:tav tm="100000">
                                          <p:val>
                                            <p:strVal val="#ppt_h"/>
                                          </p:val>
                                        </p:tav>
                                      </p:tavLst>
                                    </p:anim>
                                    <p:animEffect transition="in" filter="fade">
                                      <p:cBhvr>
                                        <p:cTn id="60" dur="500"/>
                                        <p:tgtEl>
                                          <p:spTgt spid="2">
                                            <p:graphicEl>
                                              <a:dgm id="{2EE89AA3-A87E-4E3A-A751-70C5DADD0AED}"/>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2">
                                            <p:graphicEl>
                                              <a:dgm id="{0D176664-A5E8-4963-AC01-DC656DDE5DB2}"/>
                                            </p:graphicEl>
                                          </p:spTgt>
                                        </p:tgtEl>
                                        <p:attrNameLst>
                                          <p:attrName>style.visibility</p:attrName>
                                        </p:attrNameLst>
                                      </p:cBhvr>
                                      <p:to>
                                        <p:strVal val="visible"/>
                                      </p:to>
                                    </p:set>
                                    <p:animEffect transition="in" filter="wipe(left)">
                                      <p:cBhvr>
                                        <p:cTn id="65" dur="500"/>
                                        <p:tgtEl>
                                          <p:spTgt spid="2">
                                            <p:graphicEl>
                                              <a:dgm id="{0D176664-A5E8-4963-AC01-DC656DDE5DB2}"/>
                                            </p:graphicEl>
                                          </p:spTgt>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
                                            <p:graphicEl>
                                              <a:dgm id="{38495D94-6D77-445D-8126-E64A5D51F2D0}"/>
                                            </p:graphicEl>
                                          </p:spTgt>
                                        </p:tgtEl>
                                        <p:attrNameLst>
                                          <p:attrName>style.visibility</p:attrName>
                                        </p:attrNameLst>
                                      </p:cBhvr>
                                      <p:to>
                                        <p:strVal val="visible"/>
                                      </p:to>
                                    </p:set>
                                    <p:anim calcmode="lin" valueType="num">
                                      <p:cBhvr>
                                        <p:cTn id="68" dur="500" fill="hold"/>
                                        <p:tgtEl>
                                          <p:spTgt spid="2">
                                            <p:graphicEl>
                                              <a:dgm id="{38495D94-6D77-445D-8126-E64A5D51F2D0}"/>
                                            </p:graphicEl>
                                          </p:spTgt>
                                        </p:tgtEl>
                                        <p:attrNameLst>
                                          <p:attrName>ppt_w</p:attrName>
                                        </p:attrNameLst>
                                      </p:cBhvr>
                                      <p:tavLst>
                                        <p:tav tm="0">
                                          <p:val>
                                            <p:fltVal val="0"/>
                                          </p:val>
                                        </p:tav>
                                        <p:tav tm="100000">
                                          <p:val>
                                            <p:strVal val="#ppt_w"/>
                                          </p:val>
                                        </p:tav>
                                      </p:tavLst>
                                    </p:anim>
                                    <p:anim calcmode="lin" valueType="num">
                                      <p:cBhvr>
                                        <p:cTn id="69" dur="500" fill="hold"/>
                                        <p:tgtEl>
                                          <p:spTgt spid="2">
                                            <p:graphicEl>
                                              <a:dgm id="{38495D94-6D77-445D-8126-E64A5D51F2D0}"/>
                                            </p:graphicEl>
                                          </p:spTgt>
                                        </p:tgtEl>
                                        <p:attrNameLst>
                                          <p:attrName>ppt_h</p:attrName>
                                        </p:attrNameLst>
                                      </p:cBhvr>
                                      <p:tavLst>
                                        <p:tav tm="0">
                                          <p:val>
                                            <p:fltVal val="0"/>
                                          </p:val>
                                        </p:tav>
                                        <p:tav tm="100000">
                                          <p:val>
                                            <p:strVal val="#ppt_h"/>
                                          </p:val>
                                        </p:tav>
                                      </p:tavLst>
                                    </p:anim>
                                    <p:animEffect transition="in" filter="fade">
                                      <p:cBhvr>
                                        <p:cTn id="70" dur="500"/>
                                        <p:tgtEl>
                                          <p:spTgt spid="2">
                                            <p:graphicEl>
                                              <a:dgm id="{38495D94-6D77-445D-8126-E64A5D51F2D0}"/>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2">
                                            <p:graphicEl>
                                              <a:dgm id="{7A130E97-6054-4674-99E9-50DD7ECB4CDF}"/>
                                            </p:graphicEl>
                                          </p:spTgt>
                                        </p:tgtEl>
                                        <p:attrNameLst>
                                          <p:attrName>style.visibility</p:attrName>
                                        </p:attrNameLst>
                                      </p:cBhvr>
                                      <p:to>
                                        <p:strVal val="visible"/>
                                      </p:to>
                                    </p:set>
                                    <p:animEffect transition="in" filter="wipe(down)">
                                      <p:cBhvr>
                                        <p:cTn id="75" dur="500"/>
                                        <p:tgtEl>
                                          <p:spTgt spid="2">
                                            <p:graphicEl>
                                              <a:dgm id="{7A130E97-6054-4674-99E9-50DD7ECB4CDF}"/>
                                            </p:graphicEl>
                                          </p:spTgt>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2">
                                            <p:graphicEl>
                                              <a:dgm id="{6E9795EB-43E1-4F11-9726-6D77F28F6763}"/>
                                            </p:graphicEl>
                                          </p:spTgt>
                                        </p:tgtEl>
                                        <p:attrNameLst>
                                          <p:attrName>style.visibility</p:attrName>
                                        </p:attrNameLst>
                                      </p:cBhvr>
                                      <p:to>
                                        <p:strVal val="visible"/>
                                      </p:to>
                                    </p:set>
                                    <p:anim calcmode="lin" valueType="num">
                                      <p:cBhvr>
                                        <p:cTn id="78" dur="500" fill="hold"/>
                                        <p:tgtEl>
                                          <p:spTgt spid="2">
                                            <p:graphicEl>
                                              <a:dgm id="{6E9795EB-43E1-4F11-9726-6D77F28F6763}"/>
                                            </p:graphicEl>
                                          </p:spTgt>
                                        </p:tgtEl>
                                        <p:attrNameLst>
                                          <p:attrName>ppt_w</p:attrName>
                                        </p:attrNameLst>
                                      </p:cBhvr>
                                      <p:tavLst>
                                        <p:tav tm="0">
                                          <p:val>
                                            <p:fltVal val="0"/>
                                          </p:val>
                                        </p:tav>
                                        <p:tav tm="100000">
                                          <p:val>
                                            <p:strVal val="#ppt_w"/>
                                          </p:val>
                                        </p:tav>
                                      </p:tavLst>
                                    </p:anim>
                                    <p:anim calcmode="lin" valueType="num">
                                      <p:cBhvr>
                                        <p:cTn id="79" dur="500" fill="hold"/>
                                        <p:tgtEl>
                                          <p:spTgt spid="2">
                                            <p:graphicEl>
                                              <a:dgm id="{6E9795EB-43E1-4F11-9726-6D77F28F6763}"/>
                                            </p:graphicEl>
                                          </p:spTgt>
                                        </p:tgtEl>
                                        <p:attrNameLst>
                                          <p:attrName>ppt_h</p:attrName>
                                        </p:attrNameLst>
                                      </p:cBhvr>
                                      <p:tavLst>
                                        <p:tav tm="0">
                                          <p:val>
                                            <p:fltVal val="0"/>
                                          </p:val>
                                        </p:tav>
                                        <p:tav tm="100000">
                                          <p:val>
                                            <p:strVal val="#ppt_h"/>
                                          </p:val>
                                        </p:tav>
                                      </p:tavLst>
                                    </p:anim>
                                    <p:animEffect transition="in" filter="fade">
                                      <p:cBhvr>
                                        <p:cTn id="80" dur="500"/>
                                        <p:tgtEl>
                                          <p:spTgt spid="2">
                                            <p:graphicEl>
                                              <a:dgm id="{6E9795EB-43E1-4F11-9726-6D77F28F6763}"/>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2">
                                            <p:graphicEl>
                                              <a:dgm id="{DC20AF0B-06DD-492F-88A8-00BCD5B92C1D}"/>
                                            </p:graphicEl>
                                          </p:spTgt>
                                        </p:tgtEl>
                                        <p:attrNameLst>
                                          <p:attrName>style.visibility</p:attrName>
                                        </p:attrNameLst>
                                      </p:cBhvr>
                                      <p:to>
                                        <p:strVal val="visible"/>
                                      </p:to>
                                    </p:set>
                                    <p:animEffect transition="in" filter="wipe(down)">
                                      <p:cBhvr>
                                        <p:cTn id="85" dur="500"/>
                                        <p:tgtEl>
                                          <p:spTgt spid="2">
                                            <p:graphicEl>
                                              <a:dgm id="{DC20AF0B-06DD-492F-88A8-00BCD5B92C1D}"/>
                                            </p:graphicEl>
                                          </p:spTgt>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2">
                                            <p:graphicEl>
                                              <a:dgm id="{39E322BD-DD5B-4F90-995D-73EDE66154F7}"/>
                                            </p:graphicEl>
                                          </p:spTgt>
                                        </p:tgtEl>
                                        <p:attrNameLst>
                                          <p:attrName>style.visibility</p:attrName>
                                        </p:attrNameLst>
                                      </p:cBhvr>
                                      <p:to>
                                        <p:strVal val="visible"/>
                                      </p:to>
                                    </p:set>
                                    <p:anim calcmode="lin" valueType="num">
                                      <p:cBhvr>
                                        <p:cTn id="88" dur="500" fill="hold"/>
                                        <p:tgtEl>
                                          <p:spTgt spid="2">
                                            <p:graphicEl>
                                              <a:dgm id="{39E322BD-DD5B-4F90-995D-73EDE66154F7}"/>
                                            </p:graphicEl>
                                          </p:spTgt>
                                        </p:tgtEl>
                                        <p:attrNameLst>
                                          <p:attrName>ppt_w</p:attrName>
                                        </p:attrNameLst>
                                      </p:cBhvr>
                                      <p:tavLst>
                                        <p:tav tm="0">
                                          <p:val>
                                            <p:fltVal val="0"/>
                                          </p:val>
                                        </p:tav>
                                        <p:tav tm="100000">
                                          <p:val>
                                            <p:strVal val="#ppt_w"/>
                                          </p:val>
                                        </p:tav>
                                      </p:tavLst>
                                    </p:anim>
                                    <p:anim calcmode="lin" valueType="num">
                                      <p:cBhvr>
                                        <p:cTn id="89" dur="500" fill="hold"/>
                                        <p:tgtEl>
                                          <p:spTgt spid="2">
                                            <p:graphicEl>
                                              <a:dgm id="{39E322BD-DD5B-4F90-995D-73EDE66154F7}"/>
                                            </p:graphicEl>
                                          </p:spTgt>
                                        </p:tgtEl>
                                        <p:attrNameLst>
                                          <p:attrName>ppt_h</p:attrName>
                                        </p:attrNameLst>
                                      </p:cBhvr>
                                      <p:tavLst>
                                        <p:tav tm="0">
                                          <p:val>
                                            <p:fltVal val="0"/>
                                          </p:val>
                                        </p:tav>
                                        <p:tav tm="100000">
                                          <p:val>
                                            <p:strVal val="#ppt_h"/>
                                          </p:val>
                                        </p:tav>
                                      </p:tavLst>
                                    </p:anim>
                                    <p:animEffect transition="in" filter="fade">
                                      <p:cBhvr>
                                        <p:cTn id="90" dur="500"/>
                                        <p:tgtEl>
                                          <p:spTgt spid="2">
                                            <p:graphicEl>
                                              <a:dgm id="{39E322BD-DD5B-4F90-995D-73EDE66154F7}"/>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2">
                                            <p:graphicEl>
                                              <a:dgm id="{B13356CD-A610-4EB4-8167-235F3E119773}"/>
                                            </p:graphicEl>
                                          </p:spTgt>
                                        </p:tgtEl>
                                        <p:attrNameLst>
                                          <p:attrName>style.visibility</p:attrName>
                                        </p:attrNameLst>
                                      </p:cBhvr>
                                      <p:to>
                                        <p:strVal val="visible"/>
                                      </p:to>
                                    </p:set>
                                    <p:animEffect transition="in" filter="wipe(left)">
                                      <p:cBhvr>
                                        <p:cTn id="95" dur="500"/>
                                        <p:tgtEl>
                                          <p:spTgt spid="2">
                                            <p:graphicEl>
                                              <a:dgm id="{B13356CD-A610-4EB4-8167-235F3E119773}"/>
                                            </p:graphicEl>
                                          </p:spTgt>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2">
                                            <p:graphicEl>
                                              <a:dgm id="{3FDBF0E5-130B-429F-8106-46DF9477B8DA}"/>
                                            </p:graphicEl>
                                          </p:spTgt>
                                        </p:tgtEl>
                                        <p:attrNameLst>
                                          <p:attrName>style.visibility</p:attrName>
                                        </p:attrNameLst>
                                      </p:cBhvr>
                                      <p:to>
                                        <p:strVal val="visible"/>
                                      </p:to>
                                    </p:set>
                                    <p:anim calcmode="lin" valueType="num">
                                      <p:cBhvr>
                                        <p:cTn id="98" dur="500" fill="hold"/>
                                        <p:tgtEl>
                                          <p:spTgt spid="2">
                                            <p:graphicEl>
                                              <a:dgm id="{3FDBF0E5-130B-429F-8106-46DF9477B8DA}"/>
                                            </p:graphicEl>
                                          </p:spTgt>
                                        </p:tgtEl>
                                        <p:attrNameLst>
                                          <p:attrName>ppt_w</p:attrName>
                                        </p:attrNameLst>
                                      </p:cBhvr>
                                      <p:tavLst>
                                        <p:tav tm="0">
                                          <p:val>
                                            <p:fltVal val="0"/>
                                          </p:val>
                                        </p:tav>
                                        <p:tav tm="100000">
                                          <p:val>
                                            <p:strVal val="#ppt_w"/>
                                          </p:val>
                                        </p:tav>
                                      </p:tavLst>
                                    </p:anim>
                                    <p:anim calcmode="lin" valueType="num">
                                      <p:cBhvr>
                                        <p:cTn id="99" dur="500" fill="hold"/>
                                        <p:tgtEl>
                                          <p:spTgt spid="2">
                                            <p:graphicEl>
                                              <a:dgm id="{3FDBF0E5-130B-429F-8106-46DF9477B8DA}"/>
                                            </p:graphicEl>
                                          </p:spTgt>
                                        </p:tgtEl>
                                        <p:attrNameLst>
                                          <p:attrName>ppt_h</p:attrName>
                                        </p:attrNameLst>
                                      </p:cBhvr>
                                      <p:tavLst>
                                        <p:tav tm="0">
                                          <p:val>
                                            <p:fltVal val="0"/>
                                          </p:val>
                                        </p:tav>
                                        <p:tav tm="100000">
                                          <p:val>
                                            <p:strVal val="#ppt_h"/>
                                          </p:val>
                                        </p:tav>
                                      </p:tavLst>
                                    </p:anim>
                                    <p:animEffect transition="in" filter="fade">
                                      <p:cBhvr>
                                        <p:cTn id="100" dur="500"/>
                                        <p:tgtEl>
                                          <p:spTgt spid="2">
                                            <p:graphicEl>
                                              <a:dgm id="{3FDBF0E5-130B-429F-8106-46DF9477B8DA}"/>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1" fill="hold" grpId="0" nodeType="clickEffect">
                                  <p:stCondLst>
                                    <p:cond delay="0"/>
                                  </p:stCondLst>
                                  <p:childTnLst>
                                    <p:set>
                                      <p:cBhvr>
                                        <p:cTn id="104" dur="1" fill="hold">
                                          <p:stCondLst>
                                            <p:cond delay="0"/>
                                          </p:stCondLst>
                                        </p:cTn>
                                        <p:tgtEl>
                                          <p:spTgt spid="2">
                                            <p:graphicEl>
                                              <a:dgm id="{E38C845E-6174-4722-BE7E-C432CD97F435}"/>
                                            </p:graphicEl>
                                          </p:spTgt>
                                        </p:tgtEl>
                                        <p:attrNameLst>
                                          <p:attrName>style.visibility</p:attrName>
                                        </p:attrNameLst>
                                      </p:cBhvr>
                                      <p:to>
                                        <p:strVal val="visible"/>
                                      </p:to>
                                    </p:set>
                                    <p:animEffect transition="in" filter="wipe(up)">
                                      <p:cBhvr>
                                        <p:cTn id="105" dur="500"/>
                                        <p:tgtEl>
                                          <p:spTgt spid="2">
                                            <p:graphicEl>
                                              <a:dgm id="{E38C845E-6174-4722-BE7E-C432CD97F435}"/>
                                            </p:graphicEl>
                                          </p:spTgt>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
                                            <p:graphicEl>
                                              <a:dgm id="{C94E1530-5037-4E72-8781-173B2E9DF3B3}"/>
                                            </p:graphicEl>
                                          </p:spTgt>
                                        </p:tgtEl>
                                        <p:attrNameLst>
                                          <p:attrName>style.visibility</p:attrName>
                                        </p:attrNameLst>
                                      </p:cBhvr>
                                      <p:to>
                                        <p:strVal val="visible"/>
                                      </p:to>
                                    </p:set>
                                    <p:anim calcmode="lin" valueType="num">
                                      <p:cBhvr>
                                        <p:cTn id="108" dur="500" fill="hold"/>
                                        <p:tgtEl>
                                          <p:spTgt spid="2">
                                            <p:graphicEl>
                                              <a:dgm id="{C94E1530-5037-4E72-8781-173B2E9DF3B3}"/>
                                            </p:graphicEl>
                                          </p:spTgt>
                                        </p:tgtEl>
                                        <p:attrNameLst>
                                          <p:attrName>ppt_w</p:attrName>
                                        </p:attrNameLst>
                                      </p:cBhvr>
                                      <p:tavLst>
                                        <p:tav tm="0">
                                          <p:val>
                                            <p:fltVal val="0"/>
                                          </p:val>
                                        </p:tav>
                                        <p:tav tm="100000">
                                          <p:val>
                                            <p:strVal val="#ppt_w"/>
                                          </p:val>
                                        </p:tav>
                                      </p:tavLst>
                                    </p:anim>
                                    <p:anim calcmode="lin" valueType="num">
                                      <p:cBhvr>
                                        <p:cTn id="109" dur="500" fill="hold"/>
                                        <p:tgtEl>
                                          <p:spTgt spid="2">
                                            <p:graphicEl>
                                              <a:dgm id="{C94E1530-5037-4E72-8781-173B2E9DF3B3}"/>
                                            </p:graphicEl>
                                          </p:spTgt>
                                        </p:tgtEl>
                                        <p:attrNameLst>
                                          <p:attrName>ppt_h</p:attrName>
                                        </p:attrNameLst>
                                      </p:cBhvr>
                                      <p:tavLst>
                                        <p:tav tm="0">
                                          <p:val>
                                            <p:fltVal val="0"/>
                                          </p:val>
                                        </p:tav>
                                        <p:tav tm="100000">
                                          <p:val>
                                            <p:strVal val="#ppt_h"/>
                                          </p:val>
                                        </p:tav>
                                      </p:tavLst>
                                    </p:anim>
                                    <p:animEffect transition="in" filter="fade">
                                      <p:cBhvr>
                                        <p:cTn id="110" dur="500"/>
                                        <p:tgtEl>
                                          <p:spTgt spid="2">
                                            <p:graphicEl>
                                              <a:dgm id="{C94E1530-5037-4E72-8781-173B2E9DF3B3}"/>
                                            </p:graphicEl>
                                          </p:spTgt>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1" fill="hold" grpId="0" nodeType="clickEffect">
                                  <p:stCondLst>
                                    <p:cond delay="0"/>
                                  </p:stCondLst>
                                  <p:childTnLst>
                                    <p:set>
                                      <p:cBhvr>
                                        <p:cTn id="114" dur="1" fill="hold">
                                          <p:stCondLst>
                                            <p:cond delay="0"/>
                                          </p:stCondLst>
                                        </p:cTn>
                                        <p:tgtEl>
                                          <p:spTgt spid="2">
                                            <p:graphicEl>
                                              <a:dgm id="{E822DDF6-4E39-44F4-936F-240A6032E6B6}"/>
                                            </p:graphicEl>
                                          </p:spTgt>
                                        </p:tgtEl>
                                        <p:attrNameLst>
                                          <p:attrName>style.visibility</p:attrName>
                                        </p:attrNameLst>
                                      </p:cBhvr>
                                      <p:to>
                                        <p:strVal val="visible"/>
                                      </p:to>
                                    </p:set>
                                    <p:animEffect transition="in" filter="wipe(up)">
                                      <p:cBhvr>
                                        <p:cTn id="115" dur="500"/>
                                        <p:tgtEl>
                                          <p:spTgt spid="2">
                                            <p:graphicEl>
                                              <a:dgm id="{E822DDF6-4E39-44F4-936F-240A6032E6B6}"/>
                                            </p:graphicEl>
                                          </p:spTgt>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2">
                                            <p:graphicEl>
                                              <a:dgm id="{870C4368-14BF-40D7-A0F3-DE7D1E560C1D}"/>
                                            </p:graphicEl>
                                          </p:spTgt>
                                        </p:tgtEl>
                                        <p:attrNameLst>
                                          <p:attrName>style.visibility</p:attrName>
                                        </p:attrNameLst>
                                      </p:cBhvr>
                                      <p:to>
                                        <p:strVal val="visible"/>
                                      </p:to>
                                    </p:set>
                                    <p:anim calcmode="lin" valueType="num">
                                      <p:cBhvr>
                                        <p:cTn id="118" dur="500" fill="hold"/>
                                        <p:tgtEl>
                                          <p:spTgt spid="2">
                                            <p:graphicEl>
                                              <a:dgm id="{870C4368-14BF-40D7-A0F3-DE7D1E560C1D}"/>
                                            </p:graphicEl>
                                          </p:spTgt>
                                        </p:tgtEl>
                                        <p:attrNameLst>
                                          <p:attrName>ppt_w</p:attrName>
                                        </p:attrNameLst>
                                      </p:cBhvr>
                                      <p:tavLst>
                                        <p:tav tm="0">
                                          <p:val>
                                            <p:fltVal val="0"/>
                                          </p:val>
                                        </p:tav>
                                        <p:tav tm="100000">
                                          <p:val>
                                            <p:strVal val="#ppt_w"/>
                                          </p:val>
                                        </p:tav>
                                      </p:tavLst>
                                    </p:anim>
                                    <p:anim calcmode="lin" valueType="num">
                                      <p:cBhvr>
                                        <p:cTn id="119" dur="500" fill="hold"/>
                                        <p:tgtEl>
                                          <p:spTgt spid="2">
                                            <p:graphicEl>
                                              <a:dgm id="{870C4368-14BF-40D7-A0F3-DE7D1E560C1D}"/>
                                            </p:graphicEl>
                                          </p:spTgt>
                                        </p:tgtEl>
                                        <p:attrNameLst>
                                          <p:attrName>ppt_h</p:attrName>
                                        </p:attrNameLst>
                                      </p:cBhvr>
                                      <p:tavLst>
                                        <p:tav tm="0">
                                          <p:val>
                                            <p:fltVal val="0"/>
                                          </p:val>
                                        </p:tav>
                                        <p:tav tm="100000">
                                          <p:val>
                                            <p:strVal val="#ppt_h"/>
                                          </p:val>
                                        </p:tav>
                                      </p:tavLst>
                                    </p:anim>
                                    <p:animEffect transition="in" filter="fade">
                                      <p:cBhvr>
                                        <p:cTn id="120" dur="500"/>
                                        <p:tgtEl>
                                          <p:spTgt spid="2">
                                            <p:graphicEl>
                                              <a:dgm id="{870C4368-14BF-40D7-A0F3-DE7D1E560C1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build="p"/>
      <p:bldGraphic spid="2"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6">
                <a:tint val="45000"/>
                <a:satMod val="400000"/>
              </a:schemeClr>
            </a:duotone>
            <a:extLst>
              <a:ext uri="{BEBA8EAE-BF5A-486C-A8C5-ECC9F3942E4B}">
                <a14:imgProps xmlns:a14="http://schemas.microsoft.com/office/drawing/2010/main">
                  <a14:imgLayer r:embed="rId3">
                    <a14:imgEffect>
                      <a14:brightnessContrast bright="20000" contras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D52EC81C-EF41-4064-89EA-DDE78F25E8F3}"/>
              </a:ext>
            </a:extLst>
          </p:cNvPr>
          <p:cNvSpPr txBox="1"/>
          <p:nvPr/>
        </p:nvSpPr>
        <p:spPr>
          <a:xfrm>
            <a:off x="1524000" y="252859"/>
            <a:ext cx="9144000" cy="769441"/>
          </a:xfrm>
          <a:prstGeom prst="rect">
            <a:avLst/>
          </a:prstGeom>
          <a:noFill/>
        </p:spPr>
        <p:txBody>
          <a:bodyPr wrap="square">
            <a:spAutoFit/>
          </a:bodyPr>
          <a:lstStyle/>
          <a:p>
            <a:pPr algn="ctr"/>
            <a:r>
              <a:rPr lang="ja-JP" altLang="en-US" sz="4400" b="1" dirty="0">
                <a:ln w="6600">
                  <a:solidFill>
                    <a:schemeClr val="accent2"/>
                  </a:solidFill>
                  <a:prstDash val="solid"/>
                </a:ln>
                <a:solidFill>
                  <a:srgbClr val="FFFFFF"/>
                </a:solidFill>
                <a:effectLst>
                  <a:outerShdw dist="38100" dir="2700000" algn="tl" rotWithShape="0">
                    <a:schemeClr val="accent2"/>
                  </a:outerShdw>
                </a:effectLst>
              </a:rPr>
              <a:t>弟子として生きる</a:t>
            </a:r>
            <a:endParaRPr lang="es-ES" sz="44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CuadroTexto 4">
            <a:extLst>
              <a:ext uri="{FF2B5EF4-FFF2-40B4-BE49-F238E27FC236}">
                <a16:creationId xmlns:a16="http://schemas.microsoft.com/office/drawing/2014/main" xmlns="" id="{7D1856C1-1BBD-4FA8-BF69-B76C9C4A26C3}"/>
              </a:ext>
            </a:extLst>
          </p:cNvPr>
          <p:cNvSpPr txBox="1"/>
          <p:nvPr/>
        </p:nvSpPr>
        <p:spPr>
          <a:xfrm>
            <a:off x="718237" y="1125026"/>
            <a:ext cx="8931176" cy="954107"/>
          </a:xfrm>
          <a:prstGeom prst="rect">
            <a:avLst/>
          </a:prstGeom>
          <a:noFill/>
        </p:spPr>
        <p:txBody>
          <a:bodyPr wrap="square">
            <a:spAutoFit/>
            <a:scene3d>
              <a:camera prst="orthographicFront"/>
              <a:lightRig rig="threePt" dir="t"/>
            </a:scene3d>
            <a:sp3d extrusionH="57150">
              <a:bevelT w="38100" h="38100"/>
            </a:sp3d>
          </a:bodyPr>
          <a:lstStyle/>
          <a:p>
            <a:r>
              <a:rPr lang="ja-JP" altLang="en-US" sz="2000" b="1" dirty="0">
                <a:solidFill>
                  <a:srgbClr val="C00000"/>
                </a:solidFill>
                <a:effectLst>
                  <a:outerShdw blurRad="38100" dist="38100" dir="2700000" algn="tl">
                    <a:srgbClr val="000000">
                      <a:alpha val="43137"/>
                    </a:srgbClr>
                  </a:outerShdw>
                </a:effectLst>
                <a:latin typeface="Comic Sans MS" panose="030F0702030302020204" pitchFamily="66" charset="0"/>
              </a:rPr>
              <a:t>わたしは、新しいいましめをあなたがたに与える、互に愛し合いなさい。</a:t>
            </a:r>
            <a:endParaRPr lang="en-US" altLang="ja-JP" sz="2000" b="1" dirty="0">
              <a:solidFill>
                <a:srgbClr val="C00000"/>
              </a:solidFill>
              <a:effectLst>
                <a:outerShdw blurRad="38100" dist="38100" dir="2700000" algn="tl">
                  <a:srgbClr val="000000">
                    <a:alpha val="43137"/>
                  </a:srgbClr>
                </a:outerShdw>
              </a:effectLst>
              <a:latin typeface="Comic Sans MS" panose="030F0702030302020204" pitchFamily="66" charset="0"/>
            </a:endParaRPr>
          </a:p>
          <a:p>
            <a:r>
              <a:rPr lang="ja-JP" altLang="en-US" sz="2000" b="1" dirty="0">
                <a:solidFill>
                  <a:srgbClr val="C00000"/>
                </a:solidFill>
                <a:effectLst>
                  <a:outerShdw blurRad="38100" dist="38100" dir="2700000" algn="tl">
                    <a:srgbClr val="000000">
                      <a:alpha val="43137"/>
                    </a:srgbClr>
                  </a:outerShdw>
                </a:effectLst>
                <a:latin typeface="Comic Sans MS" panose="030F0702030302020204" pitchFamily="66" charset="0"/>
              </a:rPr>
              <a:t>わたしがあなたがたを愛したように、あなたがたも互に愛し合いなさい。 </a:t>
            </a:r>
            <a:r>
              <a:rPr lang="ja-JP" altLang="en-US" b="1" dirty="0">
                <a:solidFill>
                  <a:srgbClr val="C00000"/>
                </a:solidFill>
                <a:effectLst>
                  <a:outerShdw blurRad="38100" dist="38100" dir="2700000" algn="tl">
                    <a:srgbClr val="000000">
                      <a:alpha val="43137"/>
                    </a:srgbClr>
                  </a:outerShdw>
                </a:effectLst>
                <a:latin typeface="Comic Sans MS" panose="030F0702030302020204" pitchFamily="66" charset="0"/>
              </a:rPr>
              <a:t>　</a:t>
            </a:r>
            <a:endParaRPr lang="en-US" altLang="ja-JP" b="1" dirty="0">
              <a:solidFill>
                <a:srgbClr val="C00000"/>
              </a:solidFill>
              <a:effectLst>
                <a:outerShdw blurRad="38100" dist="38100" dir="2700000" algn="tl">
                  <a:srgbClr val="000000">
                    <a:alpha val="43137"/>
                  </a:srgbClr>
                </a:outerShdw>
              </a:effectLst>
              <a:latin typeface="Comic Sans MS" panose="030F0702030302020204" pitchFamily="66" charset="0"/>
            </a:endParaRPr>
          </a:p>
          <a:p>
            <a:r>
              <a:rPr lang="ja-JP" altLang="en-US" sz="1600" b="1" dirty="0">
                <a:solidFill>
                  <a:srgbClr val="C00000"/>
                </a:solidFill>
                <a:effectLst>
                  <a:outerShdw blurRad="38100" dist="38100" dir="2700000" algn="tl">
                    <a:srgbClr val="000000">
                      <a:alpha val="43137"/>
                    </a:srgbClr>
                  </a:outerShdw>
                </a:effectLst>
                <a:latin typeface="Comic Sans MS" panose="030F0702030302020204" pitchFamily="66" charset="0"/>
              </a:rPr>
              <a:t>ヨハネ</a:t>
            </a:r>
            <a:r>
              <a:rPr lang="es-ES" sz="1600" b="1" dirty="0">
                <a:solidFill>
                  <a:srgbClr val="C00000"/>
                </a:solidFill>
                <a:effectLst>
                  <a:outerShdw blurRad="38100" dist="38100" dir="2700000" algn="tl">
                    <a:srgbClr val="000000">
                      <a:alpha val="43137"/>
                    </a:srgbClr>
                  </a:outerShdw>
                </a:effectLst>
                <a:latin typeface="Comic Sans MS" panose="030F0702030302020204" pitchFamily="66" charset="0"/>
              </a:rPr>
              <a:t> 13:34</a:t>
            </a:r>
          </a:p>
        </p:txBody>
      </p:sp>
      <p:sp>
        <p:nvSpPr>
          <p:cNvPr id="6" name="CuadroTexto 5">
            <a:extLst>
              <a:ext uri="{FF2B5EF4-FFF2-40B4-BE49-F238E27FC236}">
                <a16:creationId xmlns:a16="http://schemas.microsoft.com/office/drawing/2014/main" xmlns="" id="{4F4CA68A-D1D5-424B-9B7E-CD6BC81B52C5}"/>
              </a:ext>
            </a:extLst>
          </p:cNvPr>
          <p:cNvSpPr txBox="1"/>
          <p:nvPr/>
        </p:nvSpPr>
        <p:spPr>
          <a:xfrm>
            <a:off x="718237" y="2124316"/>
            <a:ext cx="9144000" cy="1708160"/>
          </a:xfrm>
          <a:prstGeom prst="rect">
            <a:avLst/>
          </a:prstGeom>
          <a:noFill/>
        </p:spPr>
        <p:txBody>
          <a:bodyPr wrap="square" rtlCol="0">
            <a:spAutoFit/>
          </a:bodyPr>
          <a:lstStyle/>
          <a:p>
            <a:pPr>
              <a:spcBef>
                <a:spcPts val="600"/>
              </a:spcBef>
            </a:pPr>
            <a:r>
              <a:rPr lang="ja-JP" altLang="en-US" sz="2000" b="1" dirty="0">
                <a:effectLst>
                  <a:outerShdw blurRad="38100" dist="38100" dir="2700000" algn="tl">
                    <a:srgbClr val="000000">
                      <a:alpha val="43137"/>
                    </a:srgbClr>
                  </a:outerShdw>
                </a:effectLst>
              </a:rPr>
              <a:t>ルカ</a:t>
            </a:r>
            <a:r>
              <a:rPr lang="en-US" altLang="ja-JP" sz="2000" b="1" dirty="0">
                <a:effectLst>
                  <a:outerShdw blurRad="38100" dist="38100" dir="2700000" algn="tl">
                    <a:srgbClr val="000000">
                      <a:alpha val="43137"/>
                    </a:srgbClr>
                  </a:outerShdw>
                </a:effectLst>
              </a:rPr>
              <a:t>4:18-19</a:t>
            </a:r>
            <a:r>
              <a:rPr lang="ja-JP" altLang="en-US" sz="2000" b="1" dirty="0">
                <a:effectLst>
                  <a:outerShdw blurRad="38100" dist="38100" dir="2700000" algn="tl">
                    <a:srgbClr val="000000">
                      <a:alpha val="43137"/>
                    </a:srgbClr>
                  </a:outerShdw>
                </a:effectLst>
              </a:rPr>
              <a:t>に要約されているキリストの使命は、貧しい人々を思いやり、</a:t>
            </a:r>
            <a:r>
              <a:rPr lang="ja-JP" altLang="en-US" sz="2000" b="1" dirty="0" smtClean="0">
                <a:effectLst>
                  <a:outerShdw blurRad="38100" dist="38100" dir="2700000" algn="tl">
                    <a:srgbClr val="000000">
                      <a:alpha val="43137"/>
                    </a:srgbClr>
                  </a:outerShdw>
                </a:effectLst>
              </a:rPr>
              <a:t>傷ついた</a:t>
            </a:r>
            <a:r>
              <a:rPr lang="ja-JP" altLang="en-US" sz="2000" b="1" dirty="0">
                <a:effectLst>
                  <a:outerShdw blurRad="38100" dist="38100" dir="2700000" algn="tl">
                    <a:srgbClr val="000000">
                      <a:alpha val="43137"/>
                    </a:srgbClr>
                  </a:outerShdw>
                </a:effectLst>
              </a:rPr>
              <a:t>人々を助け、病人を癒し、捕らえられた人々を罪から解放することでした。</a:t>
            </a:r>
          </a:p>
          <a:p>
            <a:pPr>
              <a:spcBef>
                <a:spcPts val="600"/>
              </a:spcBef>
            </a:pPr>
            <a:r>
              <a:rPr lang="ja-JP" altLang="en-US" sz="2000" b="1" dirty="0">
                <a:effectLst>
                  <a:outerShdw blurRad="38100" dist="38100" dir="2700000" algn="tl">
                    <a:srgbClr val="000000">
                      <a:alpha val="43137"/>
                    </a:srgbClr>
                  </a:outerShdw>
                </a:effectLst>
              </a:rPr>
              <a:t>わたしたち</a:t>
            </a:r>
            <a:r>
              <a:rPr lang="ja-JP" altLang="en-US" sz="2000" b="1" dirty="0" smtClean="0">
                <a:effectLst>
                  <a:outerShdw blurRad="38100" dist="38100" dir="2700000" algn="tl">
                    <a:srgbClr val="000000">
                      <a:alpha val="43137"/>
                    </a:srgbClr>
                  </a:outerShdw>
                </a:effectLst>
              </a:rPr>
              <a:t>は主</a:t>
            </a:r>
            <a:r>
              <a:rPr lang="ja-JP" altLang="en-US" sz="2000" b="1" dirty="0">
                <a:effectLst>
                  <a:outerShdw blurRad="38100" dist="38100" dir="2700000" algn="tl">
                    <a:srgbClr val="000000">
                      <a:alpha val="43137"/>
                    </a:srgbClr>
                  </a:outerShdw>
                </a:effectLst>
              </a:rPr>
              <a:t>の模範に</a:t>
            </a:r>
            <a:r>
              <a:rPr lang="ja-JP" altLang="en-US" sz="2000" b="1" dirty="0" smtClean="0">
                <a:effectLst>
                  <a:outerShdw blurRad="38100" dist="38100" dir="2700000" algn="tl">
                    <a:srgbClr val="000000">
                      <a:alpha val="43137"/>
                    </a:srgbClr>
                  </a:outerShdw>
                </a:effectLst>
              </a:rPr>
              <a:t>倣い、互いに</a:t>
            </a:r>
            <a:r>
              <a:rPr lang="ja-JP" altLang="en-US" sz="2000" b="1" dirty="0">
                <a:effectLst>
                  <a:outerShdw blurRad="38100" dist="38100" dir="2700000" algn="tl">
                    <a:srgbClr val="000000">
                      <a:alpha val="43137"/>
                    </a:srgbClr>
                  </a:outerShdw>
                </a:effectLst>
              </a:rPr>
              <a:t>愛し合うように召されています。また</a:t>
            </a:r>
            <a:r>
              <a:rPr lang="ja-JP" altLang="en-US" sz="2000" b="1" dirty="0" smtClean="0">
                <a:effectLst>
                  <a:outerShdw blurRad="38100" dist="38100" dir="2700000" algn="tl">
                    <a:srgbClr val="000000">
                      <a:alpha val="43137"/>
                    </a:srgbClr>
                  </a:outerShdw>
                </a:effectLst>
              </a:rPr>
              <a:t>、その</a:t>
            </a:r>
            <a:r>
              <a:rPr lang="ja-JP" altLang="en-US" sz="2000" b="1" dirty="0">
                <a:effectLst>
                  <a:outerShdw blurRad="38100" dist="38100" dir="2700000" algn="tl">
                    <a:srgbClr val="000000">
                      <a:alpha val="43137"/>
                    </a:srgbClr>
                  </a:outerShdw>
                </a:effectLst>
              </a:rPr>
              <a:t>愛を実践し、他の人を思いやり、彼らの肉体的、霊的な必要をできる</a:t>
            </a:r>
            <a:r>
              <a:rPr lang="ja-JP" altLang="en-US" sz="2000" b="1" dirty="0" smtClean="0">
                <a:effectLst>
                  <a:outerShdw blurRad="38100" dist="38100" dir="2700000" algn="tl">
                    <a:srgbClr val="000000">
                      <a:alpha val="43137"/>
                    </a:srgbClr>
                  </a:outerShdw>
                </a:effectLst>
              </a:rPr>
              <a:t>限り満たしていくように召されています。</a:t>
            </a:r>
            <a:endParaRPr lang="ja-JP" altLang="en-US" sz="2000" b="1" dirty="0">
              <a:effectLst>
                <a:outerShdw blurRad="38100" dist="38100" dir="2700000" algn="tl">
                  <a:srgbClr val="000000">
                    <a:alpha val="43137"/>
                  </a:srgbClr>
                </a:outerShdw>
              </a:effectLst>
            </a:endParaRPr>
          </a:p>
        </p:txBody>
      </p:sp>
      <p:pic>
        <p:nvPicPr>
          <p:cNvPr id="4" name="Imagen 3">
            <a:extLst>
              <a:ext uri="{FF2B5EF4-FFF2-40B4-BE49-F238E27FC236}">
                <a16:creationId xmlns:a16="http://schemas.microsoft.com/office/drawing/2014/main" xmlns="" id="{DD5E49A8-E8D1-4EEC-955D-E4CC7805389B}"/>
              </a:ext>
            </a:extLst>
          </p:cNvPr>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10200762" y="1449575"/>
            <a:ext cx="1793966" cy="2355316"/>
          </a:xfrm>
          <a:prstGeom prst="roundRect">
            <a:avLst>
              <a:gd name="adj" fmla="val 4167"/>
            </a:avLst>
          </a:prstGeom>
          <a:solidFill>
            <a:srgbClr val="FFFFFF"/>
          </a:solidFill>
          <a:ln w="76200" cap="sq">
            <a:solidFill>
              <a:schemeClr val="accent6">
                <a:lumMod val="75000"/>
              </a:schemeClr>
            </a:solidFill>
            <a:miter lim="800000"/>
          </a:ln>
          <a:effectLst/>
          <a:scene3d>
            <a:camera prst="orthographicFront"/>
            <a:lightRig rig="threePt" dir="t">
              <a:rot lat="0" lon="0" rev="2700000"/>
            </a:lightRig>
          </a:scene3d>
          <a:sp3d>
            <a:bevelT h="38100"/>
            <a:contourClr>
              <a:srgbClr val="C0C0C0"/>
            </a:contourClr>
          </a:sp3d>
        </p:spPr>
      </p:pic>
      <p:pic>
        <p:nvPicPr>
          <p:cNvPr id="10" name="Imagen 9">
            <a:extLst>
              <a:ext uri="{FF2B5EF4-FFF2-40B4-BE49-F238E27FC236}">
                <a16:creationId xmlns:a16="http://schemas.microsoft.com/office/drawing/2014/main" xmlns="" id="{460721B7-E5A1-42AB-A126-AFA304C8E7C2}"/>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53407" y="4094086"/>
            <a:ext cx="3116538" cy="2538902"/>
          </a:xfrm>
          <a:prstGeom prst="roundRect">
            <a:avLst>
              <a:gd name="adj" fmla="val 4167"/>
            </a:avLst>
          </a:prstGeom>
          <a:solidFill>
            <a:srgbClr val="FFFFFF"/>
          </a:solidFill>
          <a:ln w="76200" cap="sq">
            <a:solidFill>
              <a:srgbClr val="C00000"/>
            </a:solidFill>
            <a:miter lim="800000"/>
          </a:ln>
          <a:effectLst/>
          <a:scene3d>
            <a:camera prst="orthographicFront"/>
            <a:lightRig rig="threePt" dir="t">
              <a:rot lat="0" lon="0" rev="2700000"/>
            </a:lightRig>
          </a:scene3d>
          <a:sp3d>
            <a:bevelT h="38100"/>
            <a:contourClr>
              <a:srgbClr val="C0C0C0"/>
            </a:contourClr>
          </a:sp3d>
        </p:spPr>
      </p:pic>
      <p:pic>
        <p:nvPicPr>
          <p:cNvPr id="12" name="Imagen 11">
            <a:extLst>
              <a:ext uri="{FF2B5EF4-FFF2-40B4-BE49-F238E27FC236}">
                <a16:creationId xmlns:a16="http://schemas.microsoft.com/office/drawing/2014/main" xmlns="" id="{56D0A03E-89D2-47E0-B3B6-D52C36135BD6}"/>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9015067" y="3937684"/>
            <a:ext cx="3009778" cy="2695304"/>
          </a:xfrm>
          <a:prstGeom prst="rect">
            <a:avLst/>
          </a:prstGeom>
          <a:ln>
            <a:noFill/>
          </a:ln>
          <a:effectLst>
            <a:outerShdw blurRad="190500" algn="tl" rotWithShape="0">
              <a:srgbClr val="000000">
                <a:alpha val="70000"/>
              </a:srgbClr>
            </a:outerShdw>
          </a:effectLst>
        </p:spPr>
      </p:pic>
      <p:sp>
        <p:nvSpPr>
          <p:cNvPr id="14" name="CuadroTexto 13">
            <a:extLst>
              <a:ext uri="{FF2B5EF4-FFF2-40B4-BE49-F238E27FC236}">
                <a16:creationId xmlns:a16="http://schemas.microsoft.com/office/drawing/2014/main" xmlns="" id="{5EF0D954-D870-41E7-99DE-175C331FCF19}"/>
              </a:ext>
            </a:extLst>
          </p:cNvPr>
          <p:cNvSpPr txBox="1"/>
          <p:nvPr/>
        </p:nvSpPr>
        <p:spPr>
          <a:xfrm>
            <a:off x="3824909" y="4503604"/>
            <a:ext cx="4542182" cy="1323439"/>
          </a:xfrm>
          <a:prstGeom prst="rect">
            <a:avLst/>
          </a:prstGeom>
          <a:noFill/>
        </p:spPr>
        <p:txBody>
          <a:bodyPr wrap="square">
            <a:spAutoFit/>
          </a:bodyPr>
          <a:lstStyle/>
          <a:p>
            <a:pPr>
              <a:spcBef>
                <a:spcPts val="600"/>
              </a:spcBef>
            </a:pPr>
            <a:r>
              <a:rPr lang="ja-JP" altLang="en-US" sz="2000" b="1" dirty="0">
                <a:effectLst>
                  <a:outerShdw blurRad="38100" dist="38100" dir="2700000" algn="tl">
                    <a:srgbClr val="000000">
                      <a:alpha val="43137"/>
                    </a:srgbClr>
                  </a:outerShdw>
                </a:effectLst>
              </a:rPr>
              <a:t>私たちは先生（キリスト）の弟子であり、先生が示されたのと同じ思いやりを常に示し、常に彼らの救いのために働くべきです。</a:t>
            </a:r>
            <a:endParaRPr lang="en-US"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29634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anim calcmode="lin" valueType="num">
                                      <p:cBhvr>
                                        <p:cTn id="19" dur="500" fill="hold"/>
                                        <p:tgtEl>
                                          <p:spTgt spid="5"/>
                                        </p:tgtEl>
                                        <p:attrNameLst>
                                          <p:attrName>ppt_x</p:attrName>
                                        </p:attrNameLst>
                                      </p:cBhvr>
                                      <p:tavLst>
                                        <p:tav tm="0">
                                          <p:val>
                                            <p:fltVal val="0.5"/>
                                          </p:val>
                                        </p:tav>
                                        <p:tav tm="100000">
                                          <p:val>
                                            <p:strVal val="#ppt_x"/>
                                          </p:val>
                                        </p:tav>
                                      </p:tavLst>
                                    </p:anim>
                                    <p:anim calcmode="lin" valueType="num">
                                      <p:cBhvr>
                                        <p:cTn id="20" dur="500" fill="hold"/>
                                        <p:tgtEl>
                                          <p:spTgt spid="5"/>
                                        </p:tgtEl>
                                        <p:attrNameLst>
                                          <p:attrName>ppt_y</p:attrName>
                                        </p:attrNameLst>
                                      </p:cBhvr>
                                      <p:tavLst>
                                        <p:tav tm="0">
                                          <p:val>
                                            <p:fltVal val="0.5"/>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3"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heel(3)">
                                      <p:cBhvr>
                                        <p:cTn id="25" dur="1000"/>
                                        <p:tgtEl>
                                          <p:spTgt spid="4"/>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wipe(left)">
                                      <p:cBhvr>
                                        <p:cTn id="29" dur="5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5" presetClass="entr" presetSubtype="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37" dur="1000" fill="hold"/>
                                        <p:tgtEl>
                                          <p:spTgt spid="10"/>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10"/>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6">
                                            <p:txEl>
                                              <p:pRg st="1" end="1"/>
                                            </p:txEl>
                                          </p:spTgt>
                                        </p:tgtEl>
                                        <p:attrNameLst>
                                          <p:attrName>style.visibility</p:attrName>
                                        </p:attrNameLst>
                                      </p:cBhvr>
                                      <p:to>
                                        <p:strVal val="visible"/>
                                      </p:to>
                                    </p:set>
                                    <p:animEffect transition="in" filter="wipe(left)">
                                      <p:cBhvr>
                                        <p:cTn id="45" dur="500"/>
                                        <p:tgtEl>
                                          <p:spTgt spid="6">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1000"/>
                                        <p:tgtEl>
                                          <p:spTgt spid="14"/>
                                        </p:tgtEl>
                                      </p:cBhvr>
                                    </p:animEffect>
                                    <p:anim calcmode="lin" valueType="num">
                                      <p:cBhvr>
                                        <p:cTn id="51" dur="1000" fill="hold"/>
                                        <p:tgtEl>
                                          <p:spTgt spid="14"/>
                                        </p:tgtEl>
                                        <p:attrNameLst>
                                          <p:attrName>ppt_x</p:attrName>
                                        </p:attrNameLst>
                                      </p:cBhvr>
                                      <p:tavLst>
                                        <p:tav tm="0">
                                          <p:val>
                                            <p:strVal val="#ppt_x"/>
                                          </p:val>
                                        </p:tav>
                                        <p:tav tm="100000">
                                          <p:val>
                                            <p:strVal val="#ppt_x"/>
                                          </p:val>
                                        </p:tav>
                                      </p:tavLst>
                                    </p:anim>
                                    <p:anim calcmode="lin" valueType="num">
                                      <p:cBhvr>
                                        <p:cTn id="52" dur="1000" fill="hold"/>
                                        <p:tgtEl>
                                          <p:spTgt spid="14"/>
                                        </p:tgtEl>
                                        <p:attrNameLst>
                                          <p:attrName>ppt_y</p:attrName>
                                        </p:attrNameLst>
                                      </p:cBhvr>
                                      <p:tavLst>
                                        <p:tav tm="0">
                                          <p:val>
                                            <p:strVal val="#ppt_y-.1"/>
                                          </p:val>
                                        </p:tav>
                                        <p:tav tm="100000">
                                          <p:val>
                                            <p:strVal val="#ppt_y"/>
                                          </p:val>
                                        </p:tav>
                                      </p:tavLst>
                                    </p:anim>
                                  </p:childTnLst>
                                </p:cTn>
                              </p:par>
                              <p:par>
                                <p:cTn id="53" presetID="47" presetClass="entr" presetSubtype="0" fill="hold"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1000"/>
                                        <p:tgtEl>
                                          <p:spTgt spid="12"/>
                                        </p:tgtEl>
                                      </p:cBhvr>
                                    </p:animEffect>
                                    <p:anim calcmode="lin" valueType="num">
                                      <p:cBhvr>
                                        <p:cTn id="56" dur="1000" fill="hold"/>
                                        <p:tgtEl>
                                          <p:spTgt spid="12"/>
                                        </p:tgtEl>
                                        <p:attrNameLst>
                                          <p:attrName>ppt_x</p:attrName>
                                        </p:attrNameLst>
                                      </p:cBhvr>
                                      <p:tavLst>
                                        <p:tav tm="0">
                                          <p:val>
                                            <p:strVal val="#ppt_x"/>
                                          </p:val>
                                        </p:tav>
                                        <p:tav tm="100000">
                                          <p:val>
                                            <p:strVal val="#ppt_x"/>
                                          </p:val>
                                        </p:tav>
                                      </p:tavLst>
                                    </p:anim>
                                    <p:anim calcmode="lin" valueType="num">
                                      <p:cBhvr>
                                        <p:cTn id="5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A69159D5-8EBD-4CF8-A663-B2FC7194FA0D}"/>
              </a:ext>
            </a:extLst>
          </p:cNvPr>
          <p:cNvSpPr txBox="1"/>
          <p:nvPr/>
        </p:nvSpPr>
        <p:spPr>
          <a:xfrm>
            <a:off x="3389245" y="367561"/>
            <a:ext cx="5054362" cy="707886"/>
          </a:xfrm>
          <a:prstGeom prst="rect">
            <a:avLst/>
          </a:prstGeom>
          <a:noFill/>
        </p:spPr>
        <p:txBody>
          <a:bodyPr wrap="square">
            <a:spAutoFit/>
          </a:bodyPr>
          <a:lstStyle/>
          <a:p>
            <a:pPr algn="dist"/>
            <a:r>
              <a:rPr lang="ja-JP" altLang="en-US" sz="4000" b="1" dirty="0">
                <a:ln w="0"/>
                <a:solidFill>
                  <a:schemeClr val="accent2">
                    <a:lumMod val="50000"/>
                  </a:schemeClr>
                </a:solidFill>
                <a:effectLst>
                  <a:outerShdw blurRad="38100" dist="25400" dir="5400000" algn="ctr" rotWithShape="0">
                    <a:srgbClr val="6E747A">
                      <a:alpha val="43000"/>
                    </a:srgbClr>
                  </a:outerShdw>
                </a:effectLst>
              </a:rPr>
              <a:t>真理を探究する</a:t>
            </a:r>
            <a:endParaRPr lang="es-ES" sz="4000" b="1" dirty="0">
              <a:ln w="0"/>
              <a:solidFill>
                <a:schemeClr val="accent2">
                  <a:lumMod val="50000"/>
                </a:schemeClr>
              </a:solidFill>
              <a:effectLst>
                <a:outerShdw blurRad="38100" dist="25400" dir="5400000" algn="ctr" rotWithShape="0">
                  <a:srgbClr val="6E747A">
                    <a:alpha val="43000"/>
                  </a:srgbClr>
                </a:outerShdw>
              </a:effectLst>
            </a:endParaRPr>
          </a:p>
        </p:txBody>
      </p:sp>
      <p:sp>
        <p:nvSpPr>
          <p:cNvPr id="5" name="CuadroTexto 4">
            <a:extLst>
              <a:ext uri="{FF2B5EF4-FFF2-40B4-BE49-F238E27FC236}">
                <a16:creationId xmlns:a16="http://schemas.microsoft.com/office/drawing/2014/main" xmlns="" id="{79887AEE-B355-4C20-8C9B-53274F87D9E4}"/>
              </a:ext>
            </a:extLst>
          </p:cNvPr>
          <p:cNvSpPr txBox="1"/>
          <p:nvPr/>
        </p:nvSpPr>
        <p:spPr>
          <a:xfrm>
            <a:off x="1461053" y="1259504"/>
            <a:ext cx="9680711" cy="707886"/>
          </a:xfrm>
          <a:prstGeom prst="rect">
            <a:avLst/>
          </a:prstGeom>
          <a:noFill/>
        </p:spPr>
        <p:txBody>
          <a:bodyPr wrap="square">
            <a:spAutoFit/>
          </a:bodyPr>
          <a:lstStyle/>
          <a:p>
            <a:r>
              <a:rPr lang="ja-JP" altLang="en-US" sz="2000" b="1" dirty="0">
                <a:solidFill>
                  <a:srgbClr val="3D336E"/>
                </a:solidFill>
                <a:effectLst>
                  <a:outerShdw blurRad="38100" dist="38100" dir="2700000" algn="tl">
                    <a:srgbClr val="000000">
                      <a:alpha val="43137"/>
                    </a:srgbClr>
                  </a:outerShdw>
                </a:effectLst>
                <a:latin typeface="Comic Sans MS" panose="030F0702030302020204" pitchFamily="66" charset="0"/>
              </a:rPr>
              <a:t>あなたのまことをもって、わたしを導き、わたしを教えてください。</a:t>
            </a:r>
          </a:p>
          <a:p>
            <a:r>
              <a:rPr lang="ja-JP" altLang="en-US" sz="2000" b="1" dirty="0">
                <a:solidFill>
                  <a:srgbClr val="3D336E"/>
                </a:solidFill>
                <a:effectLst>
                  <a:outerShdw blurRad="38100" dist="38100" dir="2700000" algn="tl">
                    <a:srgbClr val="000000">
                      <a:alpha val="43137"/>
                    </a:srgbClr>
                  </a:outerShdw>
                </a:effectLst>
                <a:latin typeface="Comic Sans MS" panose="030F0702030302020204" pitchFamily="66" charset="0"/>
              </a:rPr>
              <a:t>あなたはわが救の神です。わたしはひねもすあなたを待ち望みます。</a:t>
            </a:r>
            <a:r>
              <a:rPr lang="ja-JP" altLang="en-US" sz="1600" b="1" dirty="0">
                <a:solidFill>
                  <a:srgbClr val="3D336E"/>
                </a:solidFill>
                <a:effectLst>
                  <a:outerShdw blurRad="38100" dist="38100" dir="2700000" algn="tl">
                    <a:srgbClr val="000000">
                      <a:alpha val="43137"/>
                    </a:srgbClr>
                  </a:outerShdw>
                </a:effectLst>
                <a:latin typeface="Comic Sans MS" panose="030F0702030302020204" pitchFamily="66" charset="0"/>
              </a:rPr>
              <a:t>詩　篇</a:t>
            </a:r>
            <a:r>
              <a:rPr lang="es-ES" sz="1600" b="1" dirty="0">
                <a:solidFill>
                  <a:srgbClr val="3D336E"/>
                </a:solidFill>
                <a:effectLst>
                  <a:outerShdw blurRad="38100" dist="38100" dir="2700000" algn="tl">
                    <a:srgbClr val="000000">
                      <a:alpha val="43137"/>
                    </a:srgbClr>
                  </a:outerShdw>
                </a:effectLst>
                <a:latin typeface="Comic Sans MS" panose="030F0702030302020204" pitchFamily="66" charset="0"/>
              </a:rPr>
              <a:t> 25:5</a:t>
            </a:r>
          </a:p>
        </p:txBody>
      </p:sp>
      <p:sp>
        <p:nvSpPr>
          <p:cNvPr id="6" name="CuadroTexto 5">
            <a:extLst>
              <a:ext uri="{FF2B5EF4-FFF2-40B4-BE49-F238E27FC236}">
                <a16:creationId xmlns:a16="http://schemas.microsoft.com/office/drawing/2014/main" xmlns="" id="{6C38A500-F1B3-44DA-B338-D9E668546909}"/>
              </a:ext>
            </a:extLst>
          </p:cNvPr>
          <p:cNvSpPr txBox="1"/>
          <p:nvPr/>
        </p:nvSpPr>
        <p:spPr>
          <a:xfrm>
            <a:off x="2526932" y="2071034"/>
            <a:ext cx="6954998" cy="1554272"/>
          </a:xfrm>
          <a:prstGeom prst="rect">
            <a:avLst/>
          </a:prstGeom>
          <a:noFill/>
        </p:spPr>
        <p:txBody>
          <a:bodyPr wrap="square" rtlCol="0">
            <a:spAutoFit/>
          </a:bodyPr>
          <a:lstStyle/>
          <a:p>
            <a:pPr>
              <a:spcBef>
                <a:spcPts val="600"/>
              </a:spcBef>
            </a:pPr>
            <a:r>
              <a:rPr lang="ja-JP" altLang="en-US" sz="2000" b="1" dirty="0">
                <a:effectLst>
                  <a:outerShdw blurRad="38100" dist="38100" dir="2700000" algn="tl">
                    <a:srgbClr val="000000">
                      <a:alpha val="43137"/>
                    </a:srgbClr>
                  </a:outerShdw>
                </a:effectLst>
              </a:rPr>
              <a:t>神は私たちに好奇心を抱くように本来は創造されました。</a:t>
            </a:r>
            <a:endParaRPr lang="en-US" altLang="ja-JP" sz="2000" b="1" dirty="0">
              <a:effectLst>
                <a:outerShdw blurRad="38100" dist="38100" dir="2700000" algn="tl">
                  <a:srgbClr val="000000">
                    <a:alpha val="43137"/>
                  </a:srgbClr>
                </a:outerShdw>
              </a:effectLst>
            </a:endParaRPr>
          </a:p>
          <a:p>
            <a:pPr>
              <a:spcBef>
                <a:spcPts val="600"/>
              </a:spcBef>
            </a:pPr>
            <a:r>
              <a:rPr lang="ja-JP" altLang="en-US" sz="2000" b="1" dirty="0">
                <a:effectLst>
                  <a:outerShdw blurRad="38100" dist="38100" dir="2700000" algn="tl">
                    <a:srgbClr val="000000">
                      <a:alpha val="43137"/>
                    </a:srgbClr>
                  </a:outerShdw>
                </a:effectLst>
              </a:rPr>
              <a:t>もっと学びたいという飽くなき欲求を持っています。</a:t>
            </a:r>
            <a:r>
              <a:rPr lang="en-US" altLang="ja-JP" sz="2000" b="1" dirty="0">
                <a:effectLst>
                  <a:outerShdw blurRad="38100" dist="38100" dir="2700000" algn="tl">
                    <a:srgbClr val="000000">
                      <a:alpha val="43137"/>
                    </a:srgbClr>
                  </a:outerShdw>
                </a:effectLst>
              </a:rPr>
              <a:t>“</a:t>
            </a:r>
            <a:r>
              <a:rPr lang="ja-JP" altLang="en-US" sz="2000" b="1" dirty="0">
                <a:effectLst>
                  <a:outerShdw blurRad="38100" dist="38100" dir="2700000" algn="tl">
                    <a:srgbClr val="000000">
                      <a:alpha val="43137"/>
                    </a:srgbClr>
                  </a:outerShdw>
                </a:effectLst>
              </a:rPr>
              <a:t>目は</a:t>
            </a:r>
            <a:endParaRPr lang="en-US" altLang="ja-JP" sz="2000" b="1" dirty="0">
              <a:effectLst>
                <a:outerShdw blurRad="38100" dist="38100" dir="2700000" algn="tl">
                  <a:srgbClr val="000000">
                    <a:alpha val="43137"/>
                  </a:srgbClr>
                </a:outerShdw>
              </a:effectLst>
            </a:endParaRPr>
          </a:p>
          <a:p>
            <a:pPr>
              <a:spcBef>
                <a:spcPts val="600"/>
              </a:spcBef>
            </a:pPr>
            <a:r>
              <a:rPr lang="ja-JP" altLang="en-US" sz="2000" b="1" dirty="0">
                <a:effectLst>
                  <a:outerShdw blurRad="38100" dist="38100" dir="2700000" algn="tl">
                    <a:srgbClr val="000000">
                      <a:alpha val="43137"/>
                    </a:srgbClr>
                  </a:outerShdw>
                </a:effectLst>
              </a:rPr>
              <a:t>見るだけでは満足</a:t>
            </a:r>
            <a:r>
              <a:rPr lang="ja-JP" altLang="en-US" sz="2000" b="1" dirty="0" smtClean="0">
                <a:effectLst>
                  <a:outerShdw blurRad="38100" dist="38100" dir="2700000" algn="tl">
                    <a:srgbClr val="000000">
                      <a:alpha val="43137"/>
                    </a:srgbClr>
                  </a:outerShdw>
                </a:effectLst>
              </a:rPr>
              <a:t>せず、耳</a:t>
            </a:r>
            <a:r>
              <a:rPr lang="ja-JP" altLang="en-US" sz="2000" b="1" dirty="0">
                <a:effectLst>
                  <a:outerShdw blurRad="38100" dist="38100" dir="2700000" algn="tl">
                    <a:srgbClr val="000000">
                      <a:alpha val="43137"/>
                    </a:srgbClr>
                  </a:outerShdw>
                </a:effectLst>
              </a:rPr>
              <a:t>は聞くだけでは満たされない</a:t>
            </a:r>
            <a:r>
              <a:rPr lang="ja-JP" altLang="en-US" sz="2000" b="1" dirty="0" smtClean="0">
                <a:effectLst>
                  <a:outerShdw blurRad="38100" dist="38100" dir="2700000" algn="tl">
                    <a:srgbClr val="000000">
                      <a:alpha val="43137"/>
                    </a:srgbClr>
                  </a:outerShdw>
                </a:effectLst>
              </a:rPr>
              <a:t>。</a:t>
            </a:r>
            <a:r>
              <a:rPr lang="en-US" altLang="ja-JP" sz="2000" b="1" dirty="0" smtClean="0">
                <a:effectLst>
                  <a:outerShdw blurRad="38100" dist="38100" dir="2700000" algn="tl">
                    <a:srgbClr val="000000">
                      <a:alpha val="43137"/>
                    </a:srgbClr>
                  </a:outerShdw>
                </a:effectLst>
              </a:rPr>
              <a:t>’’</a:t>
            </a:r>
            <a:endParaRPr lang="en-US" altLang="ja-JP" sz="2000" b="1" dirty="0">
              <a:effectLst>
                <a:outerShdw blurRad="38100" dist="38100" dir="2700000" algn="tl">
                  <a:srgbClr val="000000">
                    <a:alpha val="43137"/>
                  </a:srgbClr>
                </a:outerShdw>
              </a:effectLst>
            </a:endParaRPr>
          </a:p>
          <a:p>
            <a:pPr>
              <a:spcBef>
                <a:spcPts val="600"/>
              </a:spcBef>
            </a:pPr>
            <a:r>
              <a:rPr lang="ja-JP" altLang="en-US" sz="2000" b="1" dirty="0"/>
              <a:t>伝道の書　</a:t>
            </a:r>
            <a:r>
              <a:rPr lang="en-US" altLang="ja-JP" sz="2000" b="1" dirty="0"/>
              <a:t>1:8; 3:11</a:t>
            </a:r>
            <a:endParaRPr lang="es-ES" sz="2000" b="1" dirty="0"/>
          </a:p>
        </p:txBody>
      </p:sp>
      <p:pic>
        <p:nvPicPr>
          <p:cNvPr id="8" name="Imagen 7">
            <a:extLst>
              <a:ext uri="{FF2B5EF4-FFF2-40B4-BE49-F238E27FC236}">
                <a16:creationId xmlns:a16="http://schemas.microsoft.com/office/drawing/2014/main" xmlns="" id="{8B1504FC-A990-4E11-9F87-5E8749B00CC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669191" y="4346348"/>
            <a:ext cx="2307661" cy="1938992"/>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Imagen 9">
            <a:extLst>
              <a:ext uri="{FF2B5EF4-FFF2-40B4-BE49-F238E27FC236}">
                <a16:creationId xmlns:a16="http://schemas.microsoft.com/office/drawing/2014/main" xmlns="" id="{605B2722-206B-43AD-9B3A-CF56C693749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27417" y="2186450"/>
            <a:ext cx="1764585" cy="1323439"/>
          </a:xfrm>
          <a:prstGeom prst="rect">
            <a:avLst/>
          </a:prstGeom>
          <a:ln w="88900" cap="sq" cmpd="thickThin">
            <a:solidFill>
              <a:srgbClr val="000000"/>
            </a:solidFill>
            <a:prstDash val="solid"/>
            <a:miter lim="800000"/>
          </a:ln>
          <a:effectLst>
            <a:innerShdw blurRad="76200">
              <a:srgbClr val="000000"/>
            </a:innerShdw>
          </a:effectLst>
        </p:spPr>
      </p:pic>
      <p:pic>
        <p:nvPicPr>
          <p:cNvPr id="11" name="Imagen 10">
            <a:extLst>
              <a:ext uri="{FF2B5EF4-FFF2-40B4-BE49-F238E27FC236}">
                <a16:creationId xmlns:a16="http://schemas.microsoft.com/office/drawing/2014/main" xmlns="" id="{2EB4F50C-EECE-4F5C-A3E2-E76DAB603B98}"/>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0127231" y="2120613"/>
            <a:ext cx="1737352" cy="1389276"/>
          </a:xfrm>
          <a:prstGeom prst="rect">
            <a:avLst/>
          </a:prstGeom>
          <a:ln w="38100" cap="sq">
            <a:solidFill>
              <a:schemeClr val="accent2">
                <a:lumMod val="50000"/>
              </a:schemeClr>
            </a:solidFill>
            <a:prstDash val="solid"/>
            <a:miter lim="800000"/>
          </a:ln>
          <a:effectLst>
            <a:outerShdw blurRad="50800" dist="38100" dir="2700000" algn="tl" rotWithShape="0">
              <a:srgbClr val="000000">
                <a:alpha val="43000"/>
              </a:srgbClr>
            </a:outerShdw>
          </a:effectLst>
        </p:spPr>
      </p:pic>
      <p:sp>
        <p:nvSpPr>
          <p:cNvPr id="13" name="CuadroTexto 12">
            <a:extLst>
              <a:ext uri="{FF2B5EF4-FFF2-40B4-BE49-F238E27FC236}">
                <a16:creationId xmlns:a16="http://schemas.microsoft.com/office/drawing/2014/main" xmlns="" id="{8F848805-7536-4758-B50E-0EAA765A1909}"/>
              </a:ext>
            </a:extLst>
          </p:cNvPr>
          <p:cNvSpPr txBox="1"/>
          <p:nvPr/>
        </p:nvSpPr>
        <p:spPr>
          <a:xfrm>
            <a:off x="327417" y="3619684"/>
            <a:ext cx="8116190" cy="1169551"/>
          </a:xfrm>
          <a:prstGeom prst="rect">
            <a:avLst/>
          </a:prstGeom>
          <a:noFill/>
        </p:spPr>
        <p:txBody>
          <a:bodyPr wrap="square">
            <a:spAutoFit/>
          </a:bodyPr>
          <a:lstStyle/>
          <a:p>
            <a:pPr>
              <a:spcBef>
                <a:spcPts val="600"/>
              </a:spcBef>
            </a:pPr>
            <a:r>
              <a:rPr lang="ja-JP" altLang="en-US" sz="2000" b="1" dirty="0">
                <a:effectLst>
                  <a:outerShdw blurRad="38100" dist="38100" dir="2700000" algn="tl">
                    <a:srgbClr val="000000">
                      <a:alpha val="43137"/>
                    </a:srgbClr>
                  </a:outerShdw>
                </a:effectLst>
              </a:rPr>
              <a:t>私たちは、最も深淵な問いへの答えを求めています。我々は何者なの</a:t>
            </a:r>
            <a:endParaRPr lang="en-US" altLang="ja-JP" sz="2000" b="1" dirty="0">
              <a:effectLst>
                <a:outerShdw blurRad="38100" dist="38100" dir="2700000" algn="tl">
                  <a:srgbClr val="000000">
                    <a:alpha val="43137"/>
                  </a:srgbClr>
                </a:outerShdw>
              </a:effectLst>
            </a:endParaRPr>
          </a:p>
          <a:p>
            <a:pPr>
              <a:spcBef>
                <a:spcPts val="600"/>
              </a:spcBef>
            </a:pPr>
            <a:r>
              <a:rPr lang="ja-JP" altLang="en-US" sz="2000" b="1" dirty="0">
                <a:effectLst>
                  <a:outerShdw blurRad="38100" dist="38100" dir="2700000" algn="tl">
                    <a:srgbClr val="000000">
                      <a:alpha val="43137"/>
                    </a:srgbClr>
                  </a:outerShdw>
                </a:effectLst>
              </a:rPr>
              <a:t>か？私たちは何者なのか？私たちはどのように生きるべきなのか？</a:t>
            </a:r>
            <a:endParaRPr lang="en-US" altLang="ja-JP" sz="2000" b="1" dirty="0">
              <a:effectLst>
                <a:outerShdw blurRad="38100" dist="38100" dir="2700000" algn="tl">
                  <a:srgbClr val="000000">
                    <a:alpha val="43137"/>
                  </a:srgbClr>
                </a:outerShdw>
              </a:effectLst>
            </a:endParaRPr>
          </a:p>
          <a:p>
            <a:pPr>
              <a:spcBef>
                <a:spcPts val="600"/>
              </a:spcBef>
            </a:pPr>
            <a:r>
              <a:rPr lang="ja-JP" altLang="en-US" sz="2000" b="1" dirty="0">
                <a:effectLst>
                  <a:outerShdw blurRad="38100" dist="38100" dir="2700000" algn="tl">
                    <a:srgbClr val="000000">
                      <a:alpha val="43137"/>
                    </a:srgbClr>
                  </a:outerShdw>
                </a:effectLst>
              </a:rPr>
              <a:t>私たちが死んだらどうなるのか？なぜ悪や苦しみがあるのか？</a:t>
            </a:r>
            <a:endParaRPr lang="en-US" sz="2000" b="1" dirty="0">
              <a:effectLst>
                <a:outerShdw blurRad="38100" dist="38100" dir="2700000" algn="tl">
                  <a:srgbClr val="000000">
                    <a:alpha val="43137"/>
                  </a:srgbClr>
                </a:outerShdw>
              </a:effectLst>
            </a:endParaRPr>
          </a:p>
        </p:txBody>
      </p:sp>
      <p:sp>
        <p:nvSpPr>
          <p:cNvPr id="15" name="CuadroTexto 14">
            <a:extLst>
              <a:ext uri="{FF2B5EF4-FFF2-40B4-BE49-F238E27FC236}">
                <a16:creationId xmlns:a16="http://schemas.microsoft.com/office/drawing/2014/main" xmlns="" id="{280EA2A4-4111-4C92-B071-EDBED3BF885D}"/>
              </a:ext>
            </a:extLst>
          </p:cNvPr>
          <p:cNvSpPr txBox="1"/>
          <p:nvPr/>
        </p:nvSpPr>
        <p:spPr>
          <a:xfrm>
            <a:off x="327417" y="4849748"/>
            <a:ext cx="9154513" cy="1631216"/>
          </a:xfrm>
          <a:prstGeom prst="rect">
            <a:avLst/>
          </a:prstGeom>
          <a:noFill/>
        </p:spPr>
        <p:txBody>
          <a:bodyPr wrap="square">
            <a:spAutoFit/>
          </a:bodyPr>
          <a:lstStyle/>
          <a:p>
            <a:pPr>
              <a:spcBef>
                <a:spcPts val="600"/>
              </a:spcBef>
            </a:pPr>
            <a:r>
              <a:rPr lang="ja-JP" altLang="en-US" sz="2000" b="1" dirty="0">
                <a:effectLst>
                  <a:outerShdw blurRad="38100" dist="38100" dir="2700000" algn="tl">
                    <a:srgbClr val="000000">
                      <a:alpha val="43137"/>
                    </a:srgbClr>
                  </a:outerShdw>
                </a:effectLst>
              </a:rPr>
              <a:t>これらの質問に答えるには、絶対的な真理者であるキリスト以外に優れた</a:t>
            </a:r>
            <a:r>
              <a:rPr lang="ja-JP" altLang="en-US" sz="2000" b="1" dirty="0" smtClean="0">
                <a:effectLst>
                  <a:outerShdw blurRad="38100" dist="38100" dir="2700000" algn="tl">
                    <a:srgbClr val="000000">
                      <a:alpha val="43137"/>
                    </a:srgbClr>
                  </a:outerShdw>
                </a:effectLst>
              </a:rPr>
              <a:t>情報源</a:t>
            </a:r>
            <a:r>
              <a:rPr lang="ja-JP" altLang="en-US" sz="2000" b="1" dirty="0">
                <a:effectLst>
                  <a:outerShdw blurRad="38100" dist="38100" dir="2700000" algn="tl">
                    <a:srgbClr val="000000">
                      <a:alpha val="43137"/>
                    </a:srgbClr>
                  </a:outerShdw>
                </a:effectLst>
              </a:rPr>
              <a:t>はありません。「イエスは彼に言われた、</a:t>
            </a:r>
            <a:r>
              <a:rPr lang="en-US" altLang="ja-JP" sz="2000" b="1" dirty="0">
                <a:effectLst>
                  <a:outerShdw blurRad="38100" dist="38100" dir="2700000" algn="tl">
                    <a:srgbClr val="000000">
                      <a:alpha val="43137"/>
                    </a:srgbClr>
                  </a:outerShdw>
                </a:effectLst>
              </a:rPr>
              <a:t>『</a:t>
            </a:r>
            <a:r>
              <a:rPr lang="ja-JP" altLang="en-US" sz="2000" b="1" dirty="0">
                <a:effectLst>
                  <a:outerShdw blurRad="38100" dist="38100" dir="2700000" algn="tl">
                    <a:srgbClr val="000000">
                      <a:alpha val="43137"/>
                    </a:srgbClr>
                  </a:outerShdw>
                </a:effectLst>
              </a:rPr>
              <a:t>わたしは道であり、真理であり</a:t>
            </a:r>
            <a:r>
              <a:rPr lang="ja-JP" altLang="en-US" sz="2000" b="1" dirty="0" smtClean="0">
                <a:effectLst>
                  <a:outerShdw blurRad="38100" dist="38100" dir="2700000" algn="tl">
                    <a:srgbClr val="000000">
                      <a:alpha val="43137"/>
                    </a:srgbClr>
                  </a:outerShdw>
                </a:effectLst>
              </a:rPr>
              <a:t>、命</a:t>
            </a:r>
            <a:r>
              <a:rPr lang="ja-JP" altLang="en-US" sz="2000" b="1" dirty="0">
                <a:effectLst>
                  <a:outerShdw blurRad="38100" dist="38100" dir="2700000" algn="tl">
                    <a:srgbClr val="000000">
                      <a:alpha val="43137"/>
                    </a:srgbClr>
                  </a:outerShdw>
                </a:effectLst>
              </a:rPr>
              <a:t>である。だれでもわたしによらないでは、父のみもとに行くことは</a:t>
            </a:r>
            <a:r>
              <a:rPr lang="ja-JP" altLang="en-US" sz="2000" b="1" dirty="0" smtClean="0">
                <a:effectLst>
                  <a:outerShdw blurRad="38100" dist="38100" dir="2700000" algn="tl">
                    <a:srgbClr val="000000">
                      <a:alpha val="43137"/>
                    </a:srgbClr>
                  </a:outerShdw>
                </a:effectLst>
              </a:rPr>
              <a:t>できない</a:t>
            </a:r>
            <a:r>
              <a:rPr lang="en-US" altLang="ja-JP" sz="2000" b="1" dirty="0">
                <a:effectLst>
                  <a:outerShdw blurRad="38100" dist="38100" dir="2700000" algn="tl">
                    <a:srgbClr val="000000">
                      <a:alpha val="43137"/>
                    </a:srgbClr>
                  </a:outerShdw>
                </a:effectLst>
              </a:rPr>
              <a:t>』</a:t>
            </a:r>
            <a:r>
              <a:rPr lang="ja-JP" altLang="en-US" sz="2000" b="1" dirty="0">
                <a:effectLst>
                  <a:outerShdw blurRad="38100" dist="38100" dir="2700000" algn="tl">
                    <a:srgbClr val="000000">
                      <a:alpha val="43137"/>
                    </a:srgbClr>
                  </a:outerShdw>
                </a:effectLst>
              </a:rPr>
              <a:t>」。 </a:t>
            </a:r>
            <a:r>
              <a:rPr lang="en-US" altLang="ja-JP" sz="2000" b="1" dirty="0">
                <a:effectLst>
                  <a:outerShdw blurRad="38100" dist="38100" dir="2700000" algn="tl">
                    <a:srgbClr val="000000">
                      <a:alpha val="43137"/>
                    </a:srgbClr>
                  </a:outerShdw>
                </a:effectLst>
              </a:rPr>
              <a:t>(</a:t>
            </a:r>
            <a:r>
              <a:rPr lang="ja-JP" altLang="en-US" sz="2000" b="1" dirty="0">
                <a:effectLst>
                  <a:outerShdw blurRad="38100" dist="38100" dir="2700000" algn="tl">
                    <a:srgbClr val="000000">
                      <a:alpha val="43137"/>
                    </a:srgbClr>
                  </a:outerShdw>
                </a:effectLst>
              </a:rPr>
              <a:t>ヨハネ</a:t>
            </a:r>
            <a:r>
              <a:rPr lang="en-US" altLang="ja-JP" sz="2000" b="1" dirty="0">
                <a:effectLst>
                  <a:outerShdw blurRad="38100" dist="38100" dir="2700000" algn="tl">
                    <a:srgbClr val="000000">
                      <a:alpha val="43137"/>
                    </a:srgbClr>
                  </a:outerShdw>
                </a:effectLst>
              </a:rPr>
              <a:t>14:6)</a:t>
            </a:r>
            <a:r>
              <a:rPr lang="ja-JP" altLang="en-US" sz="2000" b="1" dirty="0">
                <a:effectLst>
                  <a:outerShdw blurRad="38100" dist="38100" dir="2700000" algn="tl">
                    <a:srgbClr val="000000">
                      <a:alpha val="43137"/>
                    </a:srgbClr>
                  </a:outerShdw>
                </a:effectLst>
              </a:rPr>
              <a:t>。キリスト教教育とは、キリストが共有された真理が</a:t>
            </a:r>
            <a:r>
              <a:rPr lang="ja-JP" altLang="en-US" sz="2000" b="1" dirty="0" smtClean="0">
                <a:effectLst>
                  <a:outerShdw blurRad="38100" dist="38100" dir="2700000" algn="tl">
                    <a:srgbClr val="000000">
                      <a:alpha val="43137"/>
                    </a:srgbClr>
                  </a:outerShdw>
                </a:effectLst>
              </a:rPr>
              <a:t>書かれた</a:t>
            </a:r>
            <a:r>
              <a:rPr lang="ja-JP" altLang="en-US" sz="2000" b="1" dirty="0">
                <a:effectLst>
                  <a:outerShdw blurRad="38100" dist="38100" dir="2700000" algn="tl">
                    <a:srgbClr val="000000">
                      <a:alpha val="43137"/>
                    </a:srgbClr>
                  </a:outerShdw>
                </a:effectLst>
              </a:rPr>
              <a:t>本である聖書の中に答えを探すことで、人々を真理へと導くことです。</a:t>
            </a:r>
          </a:p>
        </p:txBody>
      </p:sp>
    </p:spTree>
    <p:extLst>
      <p:ext uri="{BB962C8B-B14F-4D97-AF65-F5344CB8AC3E}">
        <p14:creationId xmlns:p14="http://schemas.microsoft.com/office/powerpoint/2010/main" val="537311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000" fill="hold"/>
                                        <p:tgtEl>
                                          <p:spTgt spid="8"/>
                                        </p:tgtEl>
                                        <p:attrNameLst>
                                          <p:attrName>ppt_w</p:attrName>
                                        </p:attrNameLst>
                                      </p:cBhvr>
                                      <p:tavLst>
                                        <p:tav tm="0">
                                          <p:val>
                                            <p:fltVal val="0"/>
                                          </p:val>
                                        </p:tav>
                                        <p:tav tm="100000">
                                          <p:val>
                                            <p:strVal val="#ppt_w"/>
                                          </p:val>
                                        </p:tav>
                                      </p:tavLst>
                                    </p:anim>
                                    <p:anim calcmode="lin" valueType="num">
                                      <p:cBhvr>
                                        <p:cTn id="44" dur="1000" fill="hold"/>
                                        <p:tgtEl>
                                          <p:spTgt spid="8"/>
                                        </p:tgtEl>
                                        <p:attrNameLst>
                                          <p:attrName>ppt_h</p:attrName>
                                        </p:attrNameLst>
                                      </p:cBhvr>
                                      <p:tavLst>
                                        <p:tav tm="0">
                                          <p:val>
                                            <p:fltVal val="0"/>
                                          </p:val>
                                        </p:tav>
                                        <p:tav tm="100000">
                                          <p:val>
                                            <p:strVal val="#ppt_h"/>
                                          </p:val>
                                        </p:tav>
                                      </p:tavLst>
                                    </p:anim>
                                    <p:anim calcmode="lin" valueType="num">
                                      <p:cBhvr>
                                        <p:cTn id="45" dur="1000" fill="hold"/>
                                        <p:tgtEl>
                                          <p:spTgt spid="8"/>
                                        </p:tgtEl>
                                        <p:attrNameLst>
                                          <p:attrName>style.rotation</p:attrName>
                                        </p:attrNameLst>
                                      </p:cBhvr>
                                      <p:tavLst>
                                        <p:tav tm="0">
                                          <p:val>
                                            <p:fltVal val="90"/>
                                          </p:val>
                                        </p:tav>
                                        <p:tav tm="100000">
                                          <p:val>
                                            <p:fltVal val="0"/>
                                          </p:val>
                                        </p:tav>
                                      </p:tavLst>
                                    </p:anim>
                                    <p:animEffect transition="in" filter="fade">
                                      <p:cBhvr>
                                        <p:cTn id="46" dur="1000"/>
                                        <p:tgtEl>
                                          <p:spTgt spid="8"/>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wipe(left)">
                                      <p:cBhvr>
                                        <p:cTn id="50"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3" grpId="0"/>
      <p:bldP spid="15"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xmlns="" id="{3ABC7DA1-9795-40A2-8915-010FC6D9AA5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742847" y="293506"/>
            <a:ext cx="1449153" cy="197056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CuadroTexto 2">
            <a:extLst>
              <a:ext uri="{FF2B5EF4-FFF2-40B4-BE49-F238E27FC236}">
                <a16:creationId xmlns:a16="http://schemas.microsoft.com/office/drawing/2014/main" xmlns="" id="{785FCBB8-6259-4853-AB22-F2A3DAC44407}"/>
              </a:ext>
            </a:extLst>
          </p:cNvPr>
          <p:cNvSpPr txBox="1"/>
          <p:nvPr/>
        </p:nvSpPr>
        <p:spPr>
          <a:xfrm>
            <a:off x="3727173" y="235782"/>
            <a:ext cx="3950339" cy="769441"/>
          </a:xfrm>
          <a:prstGeom prst="rect">
            <a:avLst/>
          </a:prstGeom>
          <a:noFill/>
        </p:spPr>
        <p:txBody>
          <a:bodyPr wrap="square">
            <a:spAutoFit/>
          </a:bodyPr>
          <a:lstStyle/>
          <a:p>
            <a:pPr algn="dist"/>
            <a:r>
              <a:rPr lang="ja-JP" altLang="en-US" sz="4400" b="1" dirty="0">
                <a:ln w="12700">
                  <a:solidFill>
                    <a:srgbClr val="2E5E60"/>
                  </a:solidFill>
                  <a:prstDash val="solid"/>
                </a:ln>
                <a:pattFill prst="dkUpDiag">
                  <a:fgClr>
                    <a:srgbClr val="82C1C4"/>
                  </a:fgClr>
                  <a:bgClr>
                    <a:srgbClr val="E9D1F1"/>
                  </a:bgClr>
                </a:pattFill>
                <a:effectLst>
                  <a:outerShdw dist="38100" dir="2640000" algn="bl" rotWithShape="0">
                    <a:srgbClr val="2E5E60"/>
                  </a:outerShdw>
                </a:effectLst>
              </a:rPr>
              <a:t>共に生きる</a:t>
            </a:r>
            <a:endParaRPr lang="es-ES" sz="4400" b="1" dirty="0">
              <a:ln w="12700">
                <a:solidFill>
                  <a:srgbClr val="2E5E60"/>
                </a:solidFill>
                <a:prstDash val="solid"/>
              </a:ln>
              <a:pattFill prst="dkUpDiag">
                <a:fgClr>
                  <a:srgbClr val="82C1C4"/>
                </a:fgClr>
                <a:bgClr>
                  <a:srgbClr val="E9D1F1"/>
                </a:bgClr>
              </a:pattFill>
              <a:effectLst>
                <a:outerShdw dist="38100" dir="2640000" algn="bl" rotWithShape="0">
                  <a:srgbClr val="2E5E60"/>
                </a:outerShdw>
              </a:effectLst>
            </a:endParaRPr>
          </a:p>
        </p:txBody>
      </p:sp>
      <p:sp>
        <p:nvSpPr>
          <p:cNvPr id="5" name="CuadroTexto 4">
            <a:extLst>
              <a:ext uri="{FF2B5EF4-FFF2-40B4-BE49-F238E27FC236}">
                <a16:creationId xmlns:a16="http://schemas.microsoft.com/office/drawing/2014/main" xmlns="" id="{4F11A8AF-B00E-4CFA-8A35-7F9550E9524B}"/>
              </a:ext>
            </a:extLst>
          </p:cNvPr>
          <p:cNvSpPr txBox="1"/>
          <p:nvPr/>
        </p:nvSpPr>
        <p:spPr>
          <a:xfrm>
            <a:off x="452214" y="1107072"/>
            <a:ext cx="10015613" cy="615553"/>
          </a:xfrm>
          <a:prstGeom prst="rect">
            <a:avLst/>
          </a:prstGeom>
          <a:noFill/>
        </p:spPr>
        <p:txBody>
          <a:bodyPr wrap="square">
            <a:spAutoFit/>
          </a:bodyPr>
          <a:lstStyle/>
          <a:p>
            <a:pPr algn="r"/>
            <a:r>
              <a:rPr lang="ja-JP" altLang="en-US" b="1" dirty="0">
                <a:solidFill>
                  <a:schemeClr val="accent1">
                    <a:lumMod val="50000"/>
                  </a:schemeClr>
                </a:solidFill>
                <a:effectLst>
                  <a:outerShdw blurRad="38100" dist="38100" dir="2700000" algn="tl">
                    <a:srgbClr val="000000">
                      <a:alpha val="43137"/>
                    </a:srgbClr>
                  </a:outerShdw>
                </a:effectLst>
                <a:latin typeface="Comic Sans MS" panose="030F0702030302020204" pitchFamily="66" charset="0"/>
              </a:rPr>
              <a:t>ふたりまたは三人が、わたしの名によって集まっている所には、わたしもその中にいるのである。</a:t>
            </a:r>
            <a:r>
              <a:rPr lang="es-ES" b="1" dirty="0">
                <a:solidFill>
                  <a:schemeClr val="accent1">
                    <a:lumMod val="50000"/>
                  </a:schemeClr>
                </a:solidFill>
                <a:effectLst>
                  <a:outerShdw blurRad="38100" dist="38100" dir="2700000" algn="tl">
                    <a:srgbClr val="000000">
                      <a:alpha val="43137"/>
                    </a:srgbClr>
                  </a:outerShdw>
                </a:effectLst>
                <a:latin typeface="Comic Sans MS" panose="030F0702030302020204" pitchFamily="66" charset="0"/>
              </a:rPr>
              <a:t> </a:t>
            </a:r>
            <a:r>
              <a:rPr lang="ja-JP" altLang="en-US" sz="1600" b="1" dirty="0">
                <a:solidFill>
                  <a:schemeClr val="accent1">
                    <a:lumMod val="50000"/>
                  </a:schemeClr>
                </a:solidFill>
                <a:effectLst>
                  <a:outerShdw blurRad="38100" dist="38100" dir="2700000" algn="tl">
                    <a:srgbClr val="000000">
                      <a:alpha val="43137"/>
                    </a:srgbClr>
                  </a:outerShdw>
                </a:effectLst>
                <a:latin typeface="Comic Sans MS" panose="030F0702030302020204" pitchFamily="66" charset="0"/>
              </a:rPr>
              <a:t>　　　　　　　　　　　　　　　　　　　　　　　　　　　　マタイ</a:t>
            </a:r>
            <a:r>
              <a:rPr lang="es-ES" sz="1600" b="1" dirty="0">
                <a:solidFill>
                  <a:schemeClr val="accent1">
                    <a:lumMod val="50000"/>
                  </a:schemeClr>
                </a:solidFill>
                <a:effectLst>
                  <a:outerShdw blurRad="38100" dist="38100" dir="2700000" algn="tl">
                    <a:srgbClr val="000000">
                      <a:alpha val="43137"/>
                    </a:srgbClr>
                  </a:outerShdw>
                </a:effectLst>
                <a:latin typeface="Comic Sans MS" panose="030F0702030302020204" pitchFamily="66" charset="0"/>
              </a:rPr>
              <a:t> 18:20</a:t>
            </a:r>
          </a:p>
        </p:txBody>
      </p:sp>
      <p:sp>
        <p:nvSpPr>
          <p:cNvPr id="6" name="CuadroTexto 5">
            <a:extLst>
              <a:ext uri="{FF2B5EF4-FFF2-40B4-BE49-F238E27FC236}">
                <a16:creationId xmlns:a16="http://schemas.microsoft.com/office/drawing/2014/main" xmlns="" id="{ECC35CB3-3BAE-4EC1-A261-4BF187E4FC1D}"/>
              </a:ext>
            </a:extLst>
          </p:cNvPr>
          <p:cNvSpPr txBox="1"/>
          <p:nvPr/>
        </p:nvSpPr>
        <p:spPr>
          <a:xfrm>
            <a:off x="452214" y="1816242"/>
            <a:ext cx="9875302" cy="1092607"/>
          </a:xfrm>
          <a:prstGeom prst="rect">
            <a:avLst/>
          </a:prstGeom>
          <a:noFill/>
        </p:spPr>
        <p:txBody>
          <a:bodyPr wrap="square" rtlCol="0">
            <a:spAutoFit/>
          </a:bodyPr>
          <a:lstStyle/>
          <a:p>
            <a:pPr>
              <a:spcBef>
                <a:spcPts val="600"/>
              </a:spcBef>
            </a:pPr>
            <a:r>
              <a:rPr lang="ja-JP" altLang="en-US" sz="2000" b="1" dirty="0">
                <a:effectLst>
                  <a:outerShdw blurRad="38100" dist="38100" dir="2700000" algn="tl">
                    <a:srgbClr val="000000">
                      <a:alpha val="43137"/>
                    </a:srgbClr>
                  </a:outerShdw>
                </a:effectLst>
              </a:rPr>
              <a:t>最初のキリスト教徒は、自宅で小さなグループに集まっていました</a:t>
            </a:r>
            <a:r>
              <a:rPr lang="ja-JP" altLang="en-US" sz="2000" b="1" dirty="0" smtClean="0">
                <a:effectLst>
                  <a:outerShdw blurRad="38100" dist="38100" dir="2700000" algn="tl">
                    <a:srgbClr val="000000">
                      <a:alpha val="43137"/>
                    </a:srgbClr>
                  </a:outerShdw>
                </a:effectLst>
              </a:rPr>
              <a:t>。</a:t>
            </a:r>
            <a:endParaRPr lang="en-US" altLang="ja-JP" sz="2000" b="1" dirty="0" smtClean="0">
              <a:effectLst>
                <a:outerShdw blurRad="38100" dist="38100" dir="2700000" algn="tl">
                  <a:srgbClr val="000000">
                    <a:alpha val="43137"/>
                  </a:srgbClr>
                </a:outerShdw>
              </a:effectLst>
            </a:endParaRPr>
          </a:p>
          <a:p>
            <a:pPr>
              <a:spcBef>
                <a:spcPts val="600"/>
              </a:spcBef>
            </a:pPr>
            <a:r>
              <a:rPr lang="ja-JP" altLang="en-US" sz="2000" b="1" dirty="0" smtClean="0">
                <a:effectLst>
                  <a:outerShdw blurRad="38100" dist="38100" dir="2700000" algn="tl">
                    <a:srgbClr val="000000">
                      <a:alpha val="43137"/>
                    </a:srgbClr>
                  </a:outerShdw>
                </a:effectLst>
              </a:rPr>
              <a:t>ある</a:t>
            </a:r>
            <a:r>
              <a:rPr lang="ja-JP" altLang="en-US" sz="2000" b="1" dirty="0">
                <a:effectLst>
                  <a:outerShdw blurRad="38100" dist="38100" dir="2700000" algn="tl">
                    <a:srgbClr val="000000">
                      <a:alpha val="43137"/>
                    </a:srgbClr>
                  </a:outerShdw>
                </a:effectLst>
              </a:rPr>
              <a:t>都市の</a:t>
            </a:r>
            <a:r>
              <a:rPr lang="ja-JP" altLang="en-US" sz="2000" b="1" dirty="0" smtClean="0">
                <a:effectLst>
                  <a:outerShdw blurRad="38100" dist="38100" dir="2700000" algn="tl">
                    <a:srgbClr val="000000">
                      <a:alpha val="43137"/>
                    </a:srgbClr>
                  </a:outerShdw>
                </a:effectLst>
              </a:rPr>
              <a:t>すべて</a:t>
            </a:r>
            <a:r>
              <a:rPr lang="ja-JP" altLang="en-US" sz="2000" b="1" dirty="0">
                <a:effectLst>
                  <a:outerShdw blurRad="38100" dist="38100" dir="2700000" algn="tl">
                    <a:srgbClr val="000000">
                      <a:alpha val="43137"/>
                    </a:srgbClr>
                  </a:outerShdw>
                </a:effectLst>
              </a:rPr>
              <a:t>のグループ、または一部のグループが、合同の行事のために時々集まっていました</a:t>
            </a:r>
            <a:r>
              <a:rPr lang="ja-JP" altLang="en-US" sz="2000" b="1" dirty="0" smtClean="0">
                <a:effectLst>
                  <a:outerShdw blurRad="38100" dist="38100" dir="2700000" algn="tl">
                    <a:srgbClr val="000000">
                      <a:alpha val="43137"/>
                    </a:srgbClr>
                  </a:outerShdw>
                </a:effectLst>
              </a:rPr>
              <a:t>。例えば</a:t>
            </a:r>
            <a:r>
              <a:rPr lang="ja-JP" altLang="en-US" sz="2000" b="1" dirty="0">
                <a:effectLst>
                  <a:outerShdw blurRad="38100" dist="38100" dir="2700000" algn="tl">
                    <a:srgbClr val="000000">
                      <a:alpha val="43137"/>
                    </a:srgbClr>
                  </a:outerShdw>
                </a:effectLst>
              </a:rPr>
              <a:t>、パウロの説教を聞くことなど（使徒</a:t>
            </a:r>
            <a:r>
              <a:rPr lang="en-US" altLang="ja-JP" sz="2000" b="1" dirty="0">
                <a:effectLst>
                  <a:outerShdw blurRad="38100" dist="38100" dir="2700000" algn="tl">
                    <a:srgbClr val="000000">
                      <a:alpha val="43137"/>
                    </a:srgbClr>
                  </a:outerShdw>
                </a:effectLst>
              </a:rPr>
              <a:t>20:7)</a:t>
            </a:r>
            <a:endParaRPr lang="en-US" sz="2000" b="1" dirty="0">
              <a:effectLst>
                <a:outerShdw blurRad="38100" dist="38100" dir="2700000" algn="tl">
                  <a:srgbClr val="000000">
                    <a:alpha val="43137"/>
                  </a:srgbClr>
                </a:outerShdw>
              </a:effectLst>
            </a:endParaRPr>
          </a:p>
        </p:txBody>
      </p:sp>
      <p:pic>
        <p:nvPicPr>
          <p:cNvPr id="4" name="Imagen 3">
            <a:extLst>
              <a:ext uri="{FF2B5EF4-FFF2-40B4-BE49-F238E27FC236}">
                <a16:creationId xmlns:a16="http://schemas.microsoft.com/office/drawing/2014/main" xmlns="" id="{D6293FD1-334B-4705-93B8-E6F766417DB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476780" y="3183103"/>
            <a:ext cx="3619220" cy="1511301"/>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0" name="Imagen 9">
            <a:extLst>
              <a:ext uri="{FF2B5EF4-FFF2-40B4-BE49-F238E27FC236}">
                <a16:creationId xmlns:a16="http://schemas.microsoft.com/office/drawing/2014/main" xmlns="" id="{39B0C950-D94F-4FAD-8E4A-2D9069C3B80C}"/>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630728" y="3145271"/>
            <a:ext cx="5080000" cy="1511300"/>
          </a:xfrm>
          <a:prstGeom prst="rect">
            <a:avLst/>
          </a:prstGeom>
          <a:scene3d>
            <a:camera prst="orthographicFront"/>
            <a:lightRig rig="threePt" dir="t"/>
          </a:scene3d>
          <a:sp3d>
            <a:bevelT w="114300" prst="artDeco"/>
          </a:sp3d>
        </p:spPr>
      </p:pic>
      <p:sp>
        <p:nvSpPr>
          <p:cNvPr id="14" name="CuadroTexto 13">
            <a:extLst>
              <a:ext uri="{FF2B5EF4-FFF2-40B4-BE49-F238E27FC236}">
                <a16:creationId xmlns:a16="http://schemas.microsoft.com/office/drawing/2014/main" xmlns="" id="{8CCCC6FF-6128-4432-8F93-38C2277D2F4F}"/>
              </a:ext>
            </a:extLst>
          </p:cNvPr>
          <p:cNvSpPr txBox="1"/>
          <p:nvPr/>
        </p:nvSpPr>
        <p:spPr>
          <a:xfrm>
            <a:off x="2202071" y="4842064"/>
            <a:ext cx="9653327" cy="2015936"/>
          </a:xfrm>
          <a:prstGeom prst="rect">
            <a:avLst/>
          </a:prstGeom>
          <a:noFill/>
        </p:spPr>
        <p:txBody>
          <a:bodyPr wrap="square">
            <a:spAutoFit/>
          </a:bodyPr>
          <a:lstStyle/>
          <a:p>
            <a:pPr>
              <a:spcBef>
                <a:spcPts val="600"/>
              </a:spcBef>
            </a:pPr>
            <a:r>
              <a:rPr lang="ja-JP" altLang="en-US" sz="2000" b="1" dirty="0">
                <a:effectLst>
                  <a:outerShdw blurRad="38100" dist="38100" dir="2700000" algn="tl">
                    <a:srgbClr val="000000">
                      <a:alpha val="43137"/>
                    </a:srgbClr>
                  </a:outerShdw>
                </a:effectLst>
              </a:rPr>
              <a:t>クリスチャンは信仰を分かち合い、真理の中で共に成長し、それらのグループで福音を実践しました。これらのグループは開かれたグループであり、それを受け入れようとする人には誰でも真理を分かち合おうとしていました</a:t>
            </a:r>
            <a:r>
              <a:rPr lang="ja-JP" altLang="en-US" sz="2000" b="1" dirty="0" smtClean="0">
                <a:effectLst>
                  <a:outerShdw blurRad="38100" dist="38100" dir="2700000" algn="tl">
                    <a:srgbClr val="000000">
                      <a:alpha val="43137"/>
                    </a:srgbClr>
                  </a:outerShdw>
                </a:effectLst>
              </a:rPr>
              <a:t>。</a:t>
            </a:r>
            <a:endParaRPr lang="en-US" altLang="ja-JP" sz="2000" b="1" dirty="0" smtClean="0">
              <a:effectLst>
                <a:outerShdw blurRad="38100" dist="38100" dir="2700000" algn="tl">
                  <a:srgbClr val="000000">
                    <a:alpha val="43137"/>
                  </a:srgbClr>
                </a:outerShdw>
              </a:effectLst>
            </a:endParaRPr>
          </a:p>
          <a:p>
            <a:pPr>
              <a:spcBef>
                <a:spcPts val="600"/>
              </a:spcBef>
            </a:pPr>
            <a:r>
              <a:rPr lang="ja-JP" altLang="en-US" sz="2000" b="1" dirty="0" smtClean="0">
                <a:effectLst>
                  <a:outerShdw blurRad="38100" dist="38100" dir="2700000" algn="tl">
                    <a:srgbClr val="000000">
                      <a:alpha val="43137"/>
                    </a:srgbClr>
                  </a:outerShdw>
                </a:effectLst>
              </a:rPr>
              <a:t>すべて</a:t>
            </a:r>
            <a:r>
              <a:rPr lang="ja-JP" altLang="en-US" sz="2000" b="1" dirty="0">
                <a:effectLst>
                  <a:outerShdw blurRad="38100" dist="38100" dir="2700000" algn="tl">
                    <a:srgbClr val="000000">
                      <a:alpha val="43137"/>
                    </a:srgbClr>
                  </a:outerShdw>
                </a:effectLst>
              </a:rPr>
              <a:t>の教会の目的は、規模の大小にかかわらず、キリストを分かち合うことです。すべての教会は、誰もがイエスについて学び、教えることができる教育センターです。</a:t>
            </a:r>
            <a:endParaRPr lang="es-ES" sz="2000" b="1" dirty="0">
              <a:effectLst>
                <a:outerShdw blurRad="38100" dist="38100" dir="2700000" algn="tl">
                  <a:srgbClr val="000000">
                    <a:alpha val="43137"/>
                  </a:srgbClr>
                </a:outerShdw>
              </a:effectLst>
            </a:endParaRPr>
          </a:p>
        </p:txBody>
      </p:sp>
      <p:pic>
        <p:nvPicPr>
          <p:cNvPr id="18" name="Imagen 17">
            <a:extLst>
              <a:ext uri="{FF2B5EF4-FFF2-40B4-BE49-F238E27FC236}">
                <a16:creationId xmlns:a16="http://schemas.microsoft.com/office/drawing/2014/main" xmlns="" id="{D96244C7-D13B-40B0-BD40-A02E42846A05}"/>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57026" y="4460852"/>
            <a:ext cx="1935073" cy="2208328"/>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69281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7" presetClass="entr" presetSubtype="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ppt_x</p:attrName>
                                        </p:attrNameLst>
                                      </p:cBhvr>
                                      <p:tavLst>
                                        <p:tav tm="0">
                                          <p:val>
                                            <p:strVal val="#ppt_x-#ppt_w/2"/>
                                          </p:val>
                                        </p:tav>
                                        <p:tav tm="100000">
                                          <p:val>
                                            <p:strVal val="#ppt_x"/>
                                          </p:val>
                                        </p:tav>
                                      </p:tavLst>
                                    </p:anim>
                                    <p:anim calcmode="lin" valueType="num">
                                      <p:cBhvr>
                                        <p:cTn id="17" dur="500" fill="hold"/>
                                        <p:tgtEl>
                                          <p:spTgt spid="8"/>
                                        </p:tgtEl>
                                        <p:attrNameLst>
                                          <p:attrName>ppt_y</p:attrName>
                                        </p:attrNameLst>
                                      </p:cBhvr>
                                      <p:tavLst>
                                        <p:tav tm="0">
                                          <p:val>
                                            <p:strVal val="#ppt_y"/>
                                          </p:val>
                                        </p:tav>
                                        <p:tav tm="100000">
                                          <p:val>
                                            <p:strVal val="#ppt_y"/>
                                          </p:val>
                                        </p:tav>
                                      </p:tavLst>
                                    </p:anim>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strVal val="#ppt_h"/>
                                          </p:val>
                                        </p:tav>
                                        <p:tav tm="100000">
                                          <p:val>
                                            <p:strVal val="#ppt_h"/>
                                          </p:val>
                                        </p:tav>
                                      </p:tavLst>
                                    </p:anim>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9"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strips(upLeft)">
                                      <p:cBhvr>
                                        <p:cTn id="32" dur="500"/>
                                        <p:tgtEl>
                                          <p:spTgt spid="10"/>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6">
                                            <p:txEl>
                                              <p:pRg st="1" end="1"/>
                                            </p:txEl>
                                          </p:spTgt>
                                        </p:tgtEl>
                                        <p:attrNameLst>
                                          <p:attrName>style.visibility</p:attrName>
                                        </p:attrNameLst>
                                      </p:cBhvr>
                                      <p:to>
                                        <p:strVal val="visible"/>
                                      </p:to>
                                    </p:set>
                                    <p:animEffect transition="in" filter="wipe(left)">
                                      <p:cBhvr>
                                        <p:cTn id="36" dur="500"/>
                                        <p:tgtEl>
                                          <p:spTgt spid="6">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6"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strips(downRight)">
                                      <p:cBhvr>
                                        <p:cTn id="41" dur="500"/>
                                        <p:tgtEl>
                                          <p:spTgt spid="4"/>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4">
                                            <p:txEl>
                                              <p:pRg st="0" end="0"/>
                                            </p:txEl>
                                          </p:spTgt>
                                        </p:tgtEl>
                                        <p:attrNameLst>
                                          <p:attrName>style.visibility</p:attrName>
                                        </p:attrNameLst>
                                      </p:cBhvr>
                                      <p:to>
                                        <p:strVal val="visible"/>
                                      </p:to>
                                    </p:set>
                                    <p:animEffect transition="in" filter="wipe(left)">
                                      <p:cBhvr>
                                        <p:cTn id="45" dur="500"/>
                                        <p:tgtEl>
                                          <p:spTgt spid="14">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7" presetClass="entr" presetSubtype="8"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p:cTn id="50" dur="500" fill="hold"/>
                                        <p:tgtEl>
                                          <p:spTgt spid="18"/>
                                        </p:tgtEl>
                                        <p:attrNameLst>
                                          <p:attrName>ppt_x</p:attrName>
                                        </p:attrNameLst>
                                      </p:cBhvr>
                                      <p:tavLst>
                                        <p:tav tm="0">
                                          <p:val>
                                            <p:strVal val="#ppt_x-#ppt_w/2"/>
                                          </p:val>
                                        </p:tav>
                                        <p:tav tm="100000">
                                          <p:val>
                                            <p:strVal val="#ppt_x"/>
                                          </p:val>
                                        </p:tav>
                                      </p:tavLst>
                                    </p:anim>
                                    <p:anim calcmode="lin" valueType="num">
                                      <p:cBhvr>
                                        <p:cTn id="51" dur="500" fill="hold"/>
                                        <p:tgtEl>
                                          <p:spTgt spid="18"/>
                                        </p:tgtEl>
                                        <p:attrNameLst>
                                          <p:attrName>ppt_y</p:attrName>
                                        </p:attrNameLst>
                                      </p:cBhvr>
                                      <p:tavLst>
                                        <p:tav tm="0">
                                          <p:val>
                                            <p:strVal val="#ppt_y"/>
                                          </p:val>
                                        </p:tav>
                                        <p:tav tm="100000">
                                          <p:val>
                                            <p:strVal val="#ppt_y"/>
                                          </p:val>
                                        </p:tav>
                                      </p:tavLst>
                                    </p:anim>
                                    <p:anim calcmode="lin" valueType="num">
                                      <p:cBhvr>
                                        <p:cTn id="52" dur="500" fill="hold"/>
                                        <p:tgtEl>
                                          <p:spTgt spid="18"/>
                                        </p:tgtEl>
                                        <p:attrNameLst>
                                          <p:attrName>ppt_w</p:attrName>
                                        </p:attrNameLst>
                                      </p:cBhvr>
                                      <p:tavLst>
                                        <p:tav tm="0">
                                          <p:val>
                                            <p:fltVal val="0"/>
                                          </p:val>
                                        </p:tav>
                                        <p:tav tm="100000">
                                          <p:val>
                                            <p:strVal val="#ppt_w"/>
                                          </p:val>
                                        </p:tav>
                                      </p:tavLst>
                                    </p:anim>
                                    <p:anim calcmode="lin" valueType="num">
                                      <p:cBhvr>
                                        <p:cTn id="53" dur="500" fill="hold"/>
                                        <p:tgtEl>
                                          <p:spTgt spid="18"/>
                                        </p:tgtEl>
                                        <p:attrNameLst>
                                          <p:attrName>ppt_h</p:attrName>
                                        </p:attrNameLst>
                                      </p:cBhvr>
                                      <p:tavLst>
                                        <p:tav tm="0">
                                          <p:val>
                                            <p:strVal val="#ppt_h"/>
                                          </p:val>
                                        </p:tav>
                                        <p:tav tm="100000">
                                          <p:val>
                                            <p:strVal val="#ppt_h"/>
                                          </p:val>
                                        </p:tav>
                                      </p:tavLst>
                                    </p:anim>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14">
                                            <p:txEl>
                                              <p:pRg st="1" end="1"/>
                                            </p:txEl>
                                          </p:spTgt>
                                        </p:tgtEl>
                                        <p:attrNameLst>
                                          <p:attrName>style.visibility</p:attrName>
                                        </p:attrNameLst>
                                      </p:cBhvr>
                                      <p:to>
                                        <p:strVal val="visible"/>
                                      </p:to>
                                    </p:set>
                                    <p:animEffect transition="in" filter="wipe(left)">
                                      <p:cBhvr>
                                        <p:cTn id="57"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uiExpand="1" build="p"/>
      <p:bldP spid="1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7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F4FEC12A-AADF-463F-9FF8-BCF68FAE1535}"/>
              </a:ext>
            </a:extLst>
          </p:cNvPr>
          <p:cNvSpPr txBox="1"/>
          <p:nvPr/>
        </p:nvSpPr>
        <p:spPr>
          <a:xfrm>
            <a:off x="1987826" y="1551875"/>
            <a:ext cx="9193695" cy="4031873"/>
          </a:xfrm>
          <a:prstGeom prst="rect">
            <a:avLst/>
          </a:prstGeom>
          <a:noFill/>
        </p:spPr>
        <p:txBody>
          <a:bodyPr wrap="square">
            <a:spAutoFit/>
          </a:bodyPr>
          <a:lstStyle/>
          <a:p>
            <a:pPr>
              <a:spcBef>
                <a:spcPts val="600"/>
              </a:spcBef>
            </a:pPr>
            <a:r>
              <a:rPr lang="ja-JP" altLang="en-US" sz="3200" b="1" dirty="0">
                <a:effectLst>
                  <a:outerShdw blurRad="38100" dist="38100" dir="2700000" algn="tl">
                    <a:srgbClr val="000000">
                      <a:alpha val="43137"/>
                    </a:srgbClr>
                  </a:outerShdw>
                </a:effectLst>
                <a:latin typeface="Cooper Black" panose="0208090404030B020404" pitchFamily="18" charset="0"/>
              </a:rPr>
              <a:t>小さなグループで集まって聖書を研究しましょう。それによって失うものはありませんし、しかも多くのものを得ることができます。そのような集まりに神の天使たちは見守っており、いのちのパンを食べれば、霊的な腱と筋肉を得ることができます。それはいのちの木の葉を食べているようなものです。そうすることによってのみ、あなたの全人的な完全な状態を維持することができます。</a:t>
            </a:r>
          </a:p>
        </p:txBody>
      </p:sp>
      <p:sp>
        <p:nvSpPr>
          <p:cNvPr id="4" name="CuadroTexto 3">
            <a:extLst>
              <a:ext uri="{FF2B5EF4-FFF2-40B4-BE49-F238E27FC236}">
                <a16:creationId xmlns:a16="http://schemas.microsoft.com/office/drawing/2014/main" xmlns="" id="{1346E9BC-97A8-4753-A6F8-502BE6914600}"/>
              </a:ext>
            </a:extLst>
          </p:cNvPr>
          <p:cNvSpPr txBox="1"/>
          <p:nvPr/>
        </p:nvSpPr>
        <p:spPr>
          <a:xfrm>
            <a:off x="2426950" y="1079656"/>
            <a:ext cx="6053453" cy="400110"/>
          </a:xfrm>
          <a:prstGeom prst="rect">
            <a:avLst/>
          </a:prstGeom>
          <a:noFill/>
        </p:spPr>
        <p:txBody>
          <a:bodyPr wrap="none" rtlCol="0">
            <a:spAutoFit/>
          </a:bodyPr>
          <a:lstStyle/>
          <a:p>
            <a:pPr algn="r"/>
            <a:r>
              <a:rPr lang="en-US" sz="2000" b="1" dirty="0">
                <a:effectLst>
                  <a:outerShdw blurRad="38100" dist="38100" dir="2700000" algn="tl">
                    <a:srgbClr val="000000">
                      <a:alpha val="43137"/>
                    </a:srgbClr>
                  </a:outerShdw>
                </a:effectLst>
              </a:rPr>
              <a:t>E.G.</a:t>
            </a:r>
            <a:r>
              <a:rPr lang="ja-JP" altLang="en-US" sz="2000" b="1" dirty="0">
                <a:effectLst>
                  <a:outerShdw blurRad="38100" dist="38100" dir="2700000" algn="tl">
                    <a:srgbClr val="000000">
                      <a:alpha val="43137"/>
                    </a:srgbClr>
                  </a:outerShdw>
                </a:effectLst>
              </a:rPr>
              <a:t>ホワイト著</a:t>
            </a:r>
            <a:r>
              <a:rPr lang="en-US" sz="2000" b="1" dirty="0">
                <a:effectLst>
                  <a:outerShdw blurRad="38100" dist="38100" dir="2700000" algn="tl">
                    <a:srgbClr val="000000">
                      <a:alpha val="43137"/>
                    </a:srgbClr>
                  </a:outerShdw>
                </a:effectLst>
              </a:rPr>
              <a:t>. (This Day With God, January 3)</a:t>
            </a:r>
            <a:r>
              <a:rPr lang="ja-JP" altLang="en-US" sz="2000" b="1" dirty="0">
                <a:effectLst>
                  <a:outerShdw blurRad="38100" dist="38100" dir="2700000" algn="tl">
                    <a:srgbClr val="000000">
                      <a:alpha val="43137"/>
                    </a:srgbClr>
                  </a:outerShdw>
                </a:effectLst>
              </a:rPr>
              <a:t>　英文</a:t>
            </a:r>
            <a:endParaRPr lang="es-ES"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77373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xmlns="" id="{F4FEC12A-AADF-463F-9FF8-BCF68FAE1535}"/>
              </a:ext>
            </a:extLst>
          </p:cNvPr>
          <p:cNvSpPr txBox="1"/>
          <p:nvPr/>
        </p:nvSpPr>
        <p:spPr>
          <a:xfrm>
            <a:off x="892866" y="1721532"/>
            <a:ext cx="10406268" cy="4031873"/>
          </a:xfrm>
          <a:prstGeom prst="rect">
            <a:avLst/>
          </a:prstGeom>
          <a:noFill/>
        </p:spPr>
        <p:txBody>
          <a:bodyPr wrap="square">
            <a:spAutoFit/>
          </a:bodyPr>
          <a:lstStyle/>
          <a:p>
            <a:pPr>
              <a:spcBef>
                <a:spcPts val="600"/>
              </a:spcBef>
            </a:pPr>
            <a:r>
              <a:rPr lang="ja-JP" altLang="en-US" sz="3200" b="1" dirty="0">
                <a:effectLst>
                  <a:outerShdw blurRad="38100" dist="38100" dir="2700000" algn="tl">
                    <a:srgbClr val="000000">
                      <a:alpha val="43137"/>
                    </a:srgbClr>
                  </a:outerShdw>
                </a:effectLst>
                <a:latin typeface="Cooper Black" panose="0208090404030B020404" pitchFamily="18" charset="0"/>
              </a:rPr>
              <a:t>「わたしたちは、キリストの僕であると主張し、神の言葉の中の真理を全部信じるといってみても、信じることがわたしたちの日常生活の中で行われていないならば、隣人に対してなんの役にも立たない。どんなにりっぱなことを口で言ってみても、わたしたちが、クリスチャンでないならば、自分を救うことも、同胞を救うこともできない。わたしたちの言うすべての言葉よりも、１つの正しい模範が、世界を益するのである。」</a:t>
            </a:r>
            <a:endParaRPr lang="es-ES" sz="3200" b="1" dirty="0">
              <a:effectLst>
                <a:outerShdw blurRad="38100" dist="38100" dir="2700000" algn="tl">
                  <a:srgbClr val="000000">
                    <a:alpha val="43137"/>
                  </a:srgbClr>
                </a:outerShdw>
              </a:effectLst>
              <a:latin typeface="Cooper Black" panose="0208090404030B020404" pitchFamily="18" charset="0"/>
            </a:endParaRPr>
          </a:p>
        </p:txBody>
      </p:sp>
      <p:sp>
        <p:nvSpPr>
          <p:cNvPr id="4" name="CuadroTexto 3">
            <a:extLst>
              <a:ext uri="{FF2B5EF4-FFF2-40B4-BE49-F238E27FC236}">
                <a16:creationId xmlns:a16="http://schemas.microsoft.com/office/drawing/2014/main" xmlns="" id="{1346E9BC-97A8-4753-A6F8-502BE6914600}"/>
              </a:ext>
            </a:extLst>
          </p:cNvPr>
          <p:cNvSpPr txBox="1"/>
          <p:nvPr/>
        </p:nvSpPr>
        <p:spPr>
          <a:xfrm>
            <a:off x="4670605" y="5836530"/>
            <a:ext cx="5854933" cy="369332"/>
          </a:xfrm>
          <a:prstGeom prst="rect">
            <a:avLst/>
          </a:prstGeom>
          <a:noFill/>
        </p:spPr>
        <p:txBody>
          <a:bodyPr wrap="square" rtlCol="0">
            <a:spAutoFit/>
          </a:bodyPr>
          <a:lstStyle/>
          <a:p>
            <a:pPr algn="r"/>
            <a:r>
              <a:rPr lang="fr-FR" b="1" dirty="0"/>
              <a:t>E.G.</a:t>
            </a:r>
            <a:r>
              <a:rPr lang="ja-JP" altLang="en-US" b="1" dirty="0"/>
              <a:t>ホワイト著　</a:t>
            </a:r>
            <a:r>
              <a:rPr lang="fr-FR" b="1" dirty="0"/>
              <a:t>(</a:t>
            </a:r>
            <a:r>
              <a:rPr lang="ja-JP" altLang="en-US" b="1" dirty="0"/>
              <a:t>キリストの実物教訓</a:t>
            </a:r>
            <a:r>
              <a:rPr lang="fr-FR" b="1" dirty="0"/>
              <a:t>, cp. 2</a:t>
            </a:r>
            <a:r>
              <a:rPr lang="en-US" altLang="ja-JP" b="1" dirty="0"/>
              <a:t>7</a:t>
            </a:r>
            <a:r>
              <a:rPr lang="fr-FR" b="1" dirty="0"/>
              <a:t>, p</a:t>
            </a:r>
            <a:r>
              <a:rPr lang="en-US" altLang="ja-JP" b="1" dirty="0"/>
              <a:t>361</a:t>
            </a:r>
            <a:r>
              <a:rPr lang="fr-FR" b="1" dirty="0"/>
              <a:t> )</a:t>
            </a:r>
            <a:endParaRPr lang="es-ES" b="1" dirty="0"/>
          </a:p>
        </p:txBody>
      </p:sp>
    </p:spTree>
    <p:extLst>
      <p:ext uri="{BB962C8B-B14F-4D97-AF65-F5344CB8AC3E}">
        <p14:creationId xmlns:p14="http://schemas.microsoft.com/office/powerpoint/2010/main" val="2318644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501</TotalTime>
  <Words>974</Words>
  <Application>Microsoft Office PowerPoint</Application>
  <PresentationFormat>ワイド画面</PresentationFormat>
  <Paragraphs>61</Paragraphs>
  <Slides>9</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9</vt:i4>
      </vt:variant>
    </vt:vector>
  </HeadingPairs>
  <TitlesOfParts>
    <vt:vector size="17" baseType="lpstr">
      <vt:lpstr>游ゴシック</vt:lpstr>
      <vt:lpstr>游ゴシック Light</vt:lpstr>
      <vt:lpstr>Cooper Black</vt:lpstr>
      <vt:lpstr>Calibri Light</vt:lpstr>
      <vt:lpstr>Comic Sans MS</vt:lpstr>
      <vt:lpstr>Arial</vt:lpstr>
      <vt:lpstr>Calibri</vt:lpstr>
      <vt:lpstr>Tema de Office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吉田 南々美</cp:lastModifiedBy>
  <cp:revision>87</cp:revision>
  <dcterms:created xsi:type="dcterms:W3CDTF">2020-11-08T08:02:54Z</dcterms:created>
  <dcterms:modified xsi:type="dcterms:W3CDTF">2020-11-26T07:55:47Z</dcterms:modified>
</cp:coreProperties>
</file>