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4" r:id="rId5"/>
    <p:sldId id="259" r:id="rId6"/>
    <p:sldId id="268" r:id="rId7"/>
    <p:sldId id="266" r:id="rId8"/>
    <p:sldId id="261" r:id="rId9"/>
    <p:sldId id="262" r:id="rId10"/>
    <p:sldId id="26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ooper Black" panose="020B0604020202020204" charset="0"/>
      <p:regular r:id="rId16"/>
    </p:embeddedFont>
    <p:embeddedFont>
      <p:font typeface="Calibri Light" panose="020F0302020204030204" pitchFamily="34" charset="0"/>
      <p:regular r:id="rId17"/>
      <p:italic r:id="rId18"/>
    </p:embeddedFont>
    <p:embeddedFont>
      <p:font typeface="游ゴシック" panose="020B0400000000000000" pitchFamily="50" charset="-128"/>
      <p:regular r:id="rId19"/>
      <p:bold r:id="rId20"/>
    </p:embeddedFont>
    <p:embeddedFont>
      <p:font typeface="游ゴシック Light" panose="020B0300000000000000" pitchFamily="50" charset="-128"/>
      <p:regular r:id="rId21"/>
    </p:embeddedFont>
    <p:embeddedFont>
      <p:font typeface="07やさしさゴシック" panose="020B0600070205080204" charset="-128"/>
      <p:regular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DE"/>
    <a:srgbClr val="1A1F35"/>
    <a:srgbClr val="475123"/>
    <a:srgbClr val="697835"/>
    <a:srgbClr val="A53948"/>
    <a:srgbClr val="7E2C38"/>
    <a:srgbClr val="5E1014"/>
    <a:srgbClr val="283F19"/>
    <a:srgbClr val="672F09"/>
    <a:srgbClr val="D5D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5DB8F-A806-493C-B631-0F99DB040CA2}"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AD168B69-5346-4097-8BB3-78ADC89D6162}">
      <dgm:prSet custT="1"/>
      <dgm:spPr>
        <a:solidFill>
          <a:srgbClr val="FFD1F6"/>
        </a:solidFill>
        <a:scene3d>
          <a:camera prst="orthographicFront"/>
          <a:lightRig rig="flat" dir="t"/>
        </a:scene3d>
        <a:sp3d prstMaterial="dkEdge">
          <a:bevelT w="44450" h="38100"/>
          <a:bevelB w="0" h="107950"/>
        </a:sp3d>
      </dgm:spPr>
      <dgm:t>
        <a:bodyPr/>
        <a:lstStyle/>
        <a:p>
          <a:r>
            <a:rPr lang="ja-JP" altLang="en-US" sz="1800" b="1" dirty="0">
              <a:effectLst>
                <a:outerShdw blurRad="38100" dist="38100" dir="2700000" algn="tl">
                  <a:srgbClr val="000000">
                    <a:alpha val="43137"/>
                  </a:srgbClr>
                </a:outerShdw>
              </a:effectLst>
            </a:rPr>
            <a:t>知恵と悟りの霊</a:t>
          </a:r>
          <a:endParaRPr lang="es-ES" sz="1800" b="1" dirty="0">
            <a:effectLst>
              <a:outerShdw blurRad="38100" dist="38100" dir="2700000" algn="tl">
                <a:srgbClr val="000000">
                  <a:alpha val="43137"/>
                </a:srgbClr>
              </a:outerShdw>
            </a:effectLst>
          </a:endParaRPr>
        </a:p>
      </dgm:t>
    </dgm:pt>
    <dgm:pt modelId="{A39F3D30-F17D-4EDF-A996-01B6D3B9BAA1}" type="parTrans" cxnId="{0172B7E8-202A-4F3A-A133-C510D07B9DF7}">
      <dgm:prSet/>
      <dgm:spPr/>
      <dgm:t>
        <a:bodyPr/>
        <a:lstStyle/>
        <a:p>
          <a:endParaRPr lang="es-ES" sz="2000" b="1"/>
        </a:p>
      </dgm:t>
    </dgm:pt>
    <dgm:pt modelId="{77DD83B5-5BBD-4229-B838-0D5338FF222B}" type="sibTrans" cxnId="{0172B7E8-202A-4F3A-A133-C510D07B9DF7}">
      <dgm:prSet/>
      <dgm:spPr/>
      <dgm:t>
        <a:bodyPr/>
        <a:lstStyle/>
        <a:p>
          <a:endParaRPr lang="es-ES" sz="2000" b="1"/>
        </a:p>
      </dgm:t>
    </dgm:pt>
    <dgm:pt modelId="{D2DD494A-4F1B-4DE4-A581-D207DEE5C49B}">
      <dgm:prSet custT="1"/>
      <dgm:spPr>
        <a:solidFill>
          <a:srgbClr val="CFB7FF"/>
        </a:solidFill>
        <a:scene3d>
          <a:camera prst="orthographicFront"/>
          <a:lightRig rig="flat" dir="t"/>
        </a:scene3d>
        <a:sp3d prstMaterial="dkEdge">
          <a:bevelT w="44450" h="38100"/>
          <a:bevelB w="0" h="107950"/>
        </a:sp3d>
      </dgm:spPr>
      <dgm:t>
        <a:bodyPr/>
        <a:lstStyle/>
        <a:p>
          <a:r>
            <a:rPr kumimoji="1" lang="ja-JP" altLang="en-US" sz="2000" b="1" dirty="0"/>
            <a:t>勧告の霊</a:t>
          </a:r>
          <a:endParaRPr lang="es-ES" sz="2000" b="1" dirty="0"/>
        </a:p>
      </dgm:t>
    </dgm:pt>
    <dgm:pt modelId="{3CE6D849-4855-44A2-8F5F-D1523E193DF7}" type="parTrans" cxnId="{F1348B80-58B2-4541-9743-6E846537D20A}">
      <dgm:prSet/>
      <dgm:spPr/>
      <dgm:t>
        <a:bodyPr/>
        <a:lstStyle/>
        <a:p>
          <a:endParaRPr lang="es-ES" sz="2000" b="1"/>
        </a:p>
      </dgm:t>
    </dgm:pt>
    <dgm:pt modelId="{8AA230CC-9ADA-464F-8CD6-3E92EA013B6A}" type="sibTrans" cxnId="{F1348B80-58B2-4541-9743-6E846537D20A}">
      <dgm:prSet/>
      <dgm:spPr/>
      <dgm:t>
        <a:bodyPr/>
        <a:lstStyle/>
        <a:p>
          <a:endParaRPr lang="es-ES" sz="2000" b="1"/>
        </a:p>
      </dgm:t>
    </dgm:pt>
    <dgm:pt modelId="{CED971A1-969D-4BB0-945D-69B6A9F87E79}">
      <dgm:prSet custT="1"/>
      <dgm:spPr>
        <a:solidFill>
          <a:srgbClr val="FFF8BD"/>
        </a:solidFill>
        <a:scene3d>
          <a:camera prst="orthographicFront"/>
          <a:lightRig rig="flat" dir="t"/>
        </a:scene3d>
        <a:sp3d prstMaterial="dkEdge">
          <a:bevelT w="44450" h="38100"/>
          <a:bevelB w="0" h="107950"/>
        </a:sp3d>
      </dgm:spPr>
      <dgm:t>
        <a:bodyPr/>
        <a:lstStyle/>
        <a:p>
          <a:r>
            <a:rPr lang="ja-JP" altLang="en-US" sz="2000" b="1" dirty="0"/>
            <a:t>知恵と悟りの霊</a:t>
          </a:r>
          <a:endParaRPr lang="es-ES" sz="2000" b="1" dirty="0"/>
        </a:p>
      </dgm:t>
    </dgm:pt>
    <dgm:pt modelId="{08B15C6F-4DD0-4557-AC26-713733E9884A}" type="parTrans" cxnId="{D7ADCD17-5F22-46F2-943C-23C5A6748EF0}">
      <dgm:prSet/>
      <dgm:spPr/>
      <dgm:t>
        <a:bodyPr/>
        <a:lstStyle/>
        <a:p>
          <a:endParaRPr lang="es-ES" sz="2000" b="1"/>
        </a:p>
      </dgm:t>
    </dgm:pt>
    <dgm:pt modelId="{C156D60E-7DF1-4583-A670-CACA47A6228A}" type="sibTrans" cxnId="{D7ADCD17-5F22-46F2-943C-23C5A6748EF0}">
      <dgm:prSet/>
      <dgm:spPr/>
      <dgm:t>
        <a:bodyPr/>
        <a:lstStyle/>
        <a:p>
          <a:endParaRPr lang="es-ES" sz="2000" b="1"/>
        </a:p>
      </dgm:t>
    </dgm:pt>
    <dgm:pt modelId="{59BA3681-1973-477A-A2A7-42ACDF597690}">
      <dgm:prSet custT="1"/>
      <dgm:spPr>
        <a:solidFill>
          <a:srgbClr val="71EFFF"/>
        </a:solidFill>
        <a:scene3d>
          <a:camera prst="orthographicFront"/>
          <a:lightRig rig="flat" dir="t"/>
        </a:scene3d>
        <a:sp3d prstMaterial="dkEdge">
          <a:bevelT w="44450" h="38100"/>
          <a:bevelB w="0" h="107950"/>
        </a:sp3d>
      </dgm:spPr>
      <dgm:t>
        <a:bodyPr/>
        <a:lstStyle/>
        <a:p>
          <a:r>
            <a:rPr lang="ja-JP" altLang="en-US" sz="2000" b="1" dirty="0"/>
            <a:t>正義を持って裁く</a:t>
          </a:r>
          <a:endParaRPr lang="es-ES" sz="2000" b="1" dirty="0"/>
        </a:p>
      </dgm:t>
    </dgm:pt>
    <dgm:pt modelId="{6F5A10A3-188E-4672-A827-03CA304FDAF5}" type="parTrans" cxnId="{5E1A3EB5-9969-467A-AE50-6B717A0B9C50}">
      <dgm:prSet/>
      <dgm:spPr/>
      <dgm:t>
        <a:bodyPr/>
        <a:lstStyle/>
        <a:p>
          <a:endParaRPr lang="es-ES" sz="2000" b="1"/>
        </a:p>
      </dgm:t>
    </dgm:pt>
    <dgm:pt modelId="{DC320DFA-151F-4EE4-A70A-D8B140F3FCB3}" type="sibTrans" cxnId="{5E1A3EB5-9969-467A-AE50-6B717A0B9C50}">
      <dgm:prSet/>
      <dgm:spPr/>
      <dgm:t>
        <a:bodyPr/>
        <a:lstStyle/>
        <a:p>
          <a:endParaRPr lang="es-ES" sz="2000" b="1"/>
        </a:p>
      </dgm:t>
    </dgm:pt>
    <dgm:pt modelId="{965CF156-F228-4733-8A1E-D3759B1D186B}">
      <dgm:prSet custT="1"/>
      <dgm:spPr>
        <a:solidFill>
          <a:srgbClr val="6DFE8B"/>
        </a:solidFill>
        <a:scene3d>
          <a:camera prst="orthographicFront"/>
          <a:lightRig rig="flat" dir="t"/>
        </a:scene3d>
        <a:sp3d prstMaterial="dkEdge">
          <a:bevelT w="44450" h="38100"/>
          <a:bevelB w="0" h="107950"/>
        </a:sp3d>
      </dgm:spPr>
      <dgm:t>
        <a:bodyPr/>
        <a:lstStyle/>
        <a:p>
          <a:r>
            <a:rPr lang="ja-JP" altLang="en-US" sz="1800" b="1" dirty="0"/>
            <a:t>公平に定める</a:t>
          </a:r>
          <a:endParaRPr lang="es-ES" sz="1800" b="1" dirty="0"/>
        </a:p>
      </dgm:t>
    </dgm:pt>
    <dgm:pt modelId="{9A445129-8504-4DA5-A65D-87845BCE8AE5}" type="parTrans" cxnId="{DBAE1B20-1377-49A0-AD8E-2DD905FB1C2F}">
      <dgm:prSet/>
      <dgm:spPr/>
      <dgm:t>
        <a:bodyPr/>
        <a:lstStyle/>
        <a:p>
          <a:endParaRPr lang="es-ES" sz="2000" b="1"/>
        </a:p>
      </dgm:t>
    </dgm:pt>
    <dgm:pt modelId="{585C25CF-BF18-424E-9616-AB684A3044BD}" type="sibTrans" cxnId="{DBAE1B20-1377-49A0-AD8E-2DD905FB1C2F}">
      <dgm:prSet/>
      <dgm:spPr/>
      <dgm:t>
        <a:bodyPr/>
        <a:lstStyle/>
        <a:p>
          <a:endParaRPr lang="es-ES" sz="2000" b="1"/>
        </a:p>
      </dgm:t>
    </dgm:pt>
    <dgm:pt modelId="{A127A552-463A-4B3C-93DF-1054E23D6A4A}" type="pres">
      <dgm:prSet presAssocID="{24D5DB8F-A806-493C-B631-0F99DB040CA2}" presName="linearFlow" presStyleCnt="0">
        <dgm:presLayoutVars>
          <dgm:dir/>
          <dgm:resizeHandles val="exact"/>
        </dgm:presLayoutVars>
      </dgm:prSet>
      <dgm:spPr/>
      <dgm:t>
        <a:bodyPr/>
        <a:lstStyle/>
        <a:p>
          <a:endParaRPr kumimoji="1" lang="ja-JP" altLang="en-US"/>
        </a:p>
      </dgm:t>
    </dgm:pt>
    <dgm:pt modelId="{5C3EDAED-3FB8-41DF-8BCE-EB689E9A1B8C}" type="pres">
      <dgm:prSet presAssocID="{AD168B69-5346-4097-8BB3-78ADC89D6162}" presName="composite" presStyleCnt="0"/>
      <dgm:spPr/>
    </dgm:pt>
    <dgm:pt modelId="{6D5112CB-3467-492F-997D-F5806F62FA6A}" type="pres">
      <dgm:prSet presAssocID="{AD168B69-5346-4097-8BB3-78ADC89D6162}" presName="imgShp" presStyleLbl="fgImgPlace1" presStyleIdx="0" presStyleCnt="5" custFlipVert="1" custScaleY="92303" custLinFactX="-75370" custLinFactNeighborX="-100000"/>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97F9F69-F552-4CF9-AF82-0B3F116C17BC}" type="pres">
      <dgm:prSet presAssocID="{AD168B69-5346-4097-8BB3-78ADC89D6162}" presName="txShp" presStyleLbl="node1" presStyleIdx="0" presStyleCnt="5" custScaleX="134636" custLinFactNeighborX="3934">
        <dgm:presLayoutVars>
          <dgm:bulletEnabled val="1"/>
        </dgm:presLayoutVars>
      </dgm:prSet>
      <dgm:spPr/>
      <dgm:t>
        <a:bodyPr/>
        <a:lstStyle/>
        <a:p>
          <a:endParaRPr kumimoji="1" lang="ja-JP" altLang="en-US"/>
        </a:p>
      </dgm:t>
    </dgm:pt>
    <dgm:pt modelId="{00CB7640-73E6-452D-9E00-41C3342F6B68}" type="pres">
      <dgm:prSet presAssocID="{77DD83B5-5BBD-4229-B838-0D5338FF222B}" presName="spacing" presStyleCnt="0"/>
      <dgm:spPr/>
    </dgm:pt>
    <dgm:pt modelId="{E413DBD7-F60F-4955-AA3A-232F998B81F0}" type="pres">
      <dgm:prSet presAssocID="{D2DD494A-4F1B-4DE4-A581-D207DEE5C49B}" presName="composite" presStyleCnt="0"/>
      <dgm:spPr/>
    </dgm:pt>
    <dgm:pt modelId="{D34AB777-4883-4BD6-9C12-FD61FF84BACE}" type="pres">
      <dgm:prSet presAssocID="{D2DD494A-4F1B-4DE4-A581-D207DEE5C49B}" presName="imgShp" presStyleLbl="fgImgPlace1" presStyleIdx="1" presStyleCnt="5" custFlipVert="1" custScaleY="92303" custLinFactX="-75370" custLinFactNeighborX="-100000"/>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24AE2E5-FF2A-4151-93D9-D012F742D8CF}" type="pres">
      <dgm:prSet presAssocID="{D2DD494A-4F1B-4DE4-A581-D207DEE5C49B}" presName="txShp" presStyleLbl="node1" presStyleIdx="1" presStyleCnt="5" custScaleX="134636" custLinFactNeighborX="3934">
        <dgm:presLayoutVars>
          <dgm:bulletEnabled val="1"/>
        </dgm:presLayoutVars>
      </dgm:prSet>
      <dgm:spPr/>
      <dgm:t>
        <a:bodyPr/>
        <a:lstStyle/>
        <a:p>
          <a:endParaRPr kumimoji="1" lang="ja-JP" altLang="en-US"/>
        </a:p>
      </dgm:t>
    </dgm:pt>
    <dgm:pt modelId="{D9BA300A-2F92-41B9-95A3-0DBCE80A8FF5}" type="pres">
      <dgm:prSet presAssocID="{8AA230CC-9ADA-464F-8CD6-3E92EA013B6A}" presName="spacing" presStyleCnt="0"/>
      <dgm:spPr/>
    </dgm:pt>
    <dgm:pt modelId="{EB53737F-ED19-40A0-A4E9-2D54A314AD10}" type="pres">
      <dgm:prSet presAssocID="{CED971A1-969D-4BB0-945D-69B6A9F87E79}" presName="composite" presStyleCnt="0"/>
      <dgm:spPr/>
    </dgm:pt>
    <dgm:pt modelId="{DC28A7C9-0A4B-4948-9AC4-F495E632E6BF}" type="pres">
      <dgm:prSet presAssocID="{CED971A1-969D-4BB0-945D-69B6A9F87E79}" presName="imgShp" presStyleLbl="fgImgPlace1" presStyleIdx="2" presStyleCnt="5" custFlipVert="1" custScaleY="92303" custLinFactX="-75370" custLinFactNeighborX="-10000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DDA838F-1DD5-48C0-B735-7A5F508C1628}" type="pres">
      <dgm:prSet presAssocID="{CED971A1-969D-4BB0-945D-69B6A9F87E79}" presName="txShp" presStyleLbl="node1" presStyleIdx="2" presStyleCnt="5" custScaleX="134636" custLinFactNeighborX="3934">
        <dgm:presLayoutVars>
          <dgm:bulletEnabled val="1"/>
        </dgm:presLayoutVars>
      </dgm:prSet>
      <dgm:spPr/>
      <dgm:t>
        <a:bodyPr/>
        <a:lstStyle/>
        <a:p>
          <a:endParaRPr kumimoji="1" lang="ja-JP" altLang="en-US"/>
        </a:p>
      </dgm:t>
    </dgm:pt>
    <dgm:pt modelId="{A269ED43-1595-41A3-A30A-416BD0315311}" type="pres">
      <dgm:prSet presAssocID="{C156D60E-7DF1-4583-A670-CACA47A6228A}" presName="spacing" presStyleCnt="0"/>
      <dgm:spPr/>
    </dgm:pt>
    <dgm:pt modelId="{FF47C676-6462-4CBB-886E-2FB9C057EA24}" type="pres">
      <dgm:prSet presAssocID="{59BA3681-1973-477A-A2A7-42ACDF597690}" presName="composite" presStyleCnt="0"/>
      <dgm:spPr/>
    </dgm:pt>
    <dgm:pt modelId="{70656B07-AEE2-4AA2-A78E-0C055B05CE28}" type="pres">
      <dgm:prSet presAssocID="{59BA3681-1973-477A-A2A7-42ACDF597690}" presName="imgShp" presStyleLbl="fgImgPlace1" presStyleIdx="3" presStyleCnt="5" custFlipVert="1" custScaleY="92303" custLinFactX="-75370" custLinFactNeighborX="-100000"/>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DD2D528D-E30B-4F72-9060-127CBD252F92}" type="pres">
      <dgm:prSet presAssocID="{59BA3681-1973-477A-A2A7-42ACDF597690}" presName="txShp" presStyleLbl="node1" presStyleIdx="3" presStyleCnt="5" custScaleX="134636" custLinFactNeighborX="3934">
        <dgm:presLayoutVars>
          <dgm:bulletEnabled val="1"/>
        </dgm:presLayoutVars>
      </dgm:prSet>
      <dgm:spPr/>
      <dgm:t>
        <a:bodyPr/>
        <a:lstStyle/>
        <a:p>
          <a:endParaRPr kumimoji="1" lang="ja-JP" altLang="en-US"/>
        </a:p>
      </dgm:t>
    </dgm:pt>
    <dgm:pt modelId="{C5121AD6-0B7F-4B78-B023-E935A3D58B16}" type="pres">
      <dgm:prSet presAssocID="{DC320DFA-151F-4EE4-A70A-D8B140F3FCB3}" presName="spacing" presStyleCnt="0"/>
      <dgm:spPr/>
    </dgm:pt>
    <dgm:pt modelId="{38652BD4-274A-4978-8E2F-31009DCDA6C8}" type="pres">
      <dgm:prSet presAssocID="{965CF156-F228-4733-8A1E-D3759B1D186B}" presName="composite" presStyleCnt="0"/>
      <dgm:spPr/>
    </dgm:pt>
    <dgm:pt modelId="{A9077E15-DA3D-457D-9F71-59366D8474E0}" type="pres">
      <dgm:prSet presAssocID="{965CF156-F228-4733-8A1E-D3759B1D186B}" presName="imgShp" presStyleLbl="fgImgPlace1" presStyleIdx="4" presStyleCnt="5" custFlipVert="1" custScaleY="92303" custLinFactX="-75370" custLinFactNeighborX="-100000"/>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7715087F-029B-409E-B328-4E2FFA8EDCFE}" type="pres">
      <dgm:prSet presAssocID="{965CF156-F228-4733-8A1E-D3759B1D186B}" presName="txShp" presStyleLbl="node1" presStyleIdx="4" presStyleCnt="5" custScaleX="134636" custLinFactNeighborX="4410" custLinFactNeighborY="3267">
        <dgm:presLayoutVars>
          <dgm:bulletEnabled val="1"/>
        </dgm:presLayoutVars>
      </dgm:prSet>
      <dgm:spPr/>
      <dgm:t>
        <a:bodyPr/>
        <a:lstStyle/>
        <a:p>
          <a:endParaRPr kumimoji="1" lang="ja-JP" altLang="en-US"/>
        </a:p>
      </dgm:t>
    </dgm:pt>
  </dgm:ptLst>
  <dgm:cxnLst>
    <dgm:cxn modelId="{D7ADCD17-5F22-46F2-943C-23C5A6748EF0}" srcId="{24D5DB8F-A806-493C-B631-0F99DB040CA2}" destId="{CED971A1-969D-4BB0-945D-69B6A9F87E79}" srcOrd="2" destOrd="0" parTransId="{08B15C6F-4DD0-4557-AC26-713733E9884A}" sibTransId="{C156D60E-7DF1-4583-A670-CACA47A6228A}"/>
    <dgm:cxn modelId="{5E1A3EB5-9969-467A-AE50-6B717A0B9C50}" srcId="{24D5DB8F-A806-493C-B631-0F99DB040CA2}" destId="{59BA3681-1973-477A-A2A7-42ACDF597690}" srcOrd="3" destOrd="0" parTransId="{6F5A10A3-188E-4672-A827-03CA304FDAF5}" sibTransId="{DC320DFA-151F-4EE4-A70A-D8B140F3FCB3}"/>
    <dgm:cxn modelId="{0172B7E8-202A-4F3A-A133-C510D07B9DF7}" srcId="{24D5DB8F-A806-493C-B631-0F99DB040CA2}" destId="{AD168B69-5346-4097-8BB3-78ADC89D6162}" srcOrd="0" destOrd="0" parTransId="{A39F3D30-F17D-4EDF-A996-01B6D3B9BAA1}" sibTransId="{77DD83B5-5BBD-4229-B838-0D5338FF222B}"/>
    <dgm:cxn modelId="{F1348B80-58B2-4541-9743-6E846537D20A}" srcId="{24D5DB8F-A806-493C-B631-0F99DB040CA2}" destId="{D2DD494A-4F1B-4DE4-A581-D207DEE5C49B}" srcOrd="1" destOrd="0" parTransId="{3CE6D849-4855-44A2-8F5F-D1523E193DF7}" sibTransId="{8AA230CC-9ADA-464F-8CD6-3E92EA013B6A}"/>
    <dgm:cxn modelId="{A1CA96A0-5021-4EF8-A48F-DE73CABEB319}" type="presOf" srcId="{D2DD494A-4F1B-4DE4-A581-D207DEE5C49B}" destId="{224AE2E5-FF2A-4151-93D9-D012F742D8CF}" srcOrd="0" destOrd="0" presId="urn:microsoft.com/office/officeart/2005/8/layout/vList3"/>
    <dgm:cxn modelId="{6B5BFB75-EF43-4799-8CA9-43BE47449CAE}" type="presOf" srcId="{24D5DB8F-A806-493C-B631-0F99DB040CA2}" destId="{A127A552-463A-4B3C-93DF-1054E23D6A4A}" srcOrd="0" destOrd="0" presId="urn:microsoft.com/office/officeart/2005/8/layout/vList3"/>
    <dgm:cxn modelId="{32719BA0-922A-4938-9A23-CBE24DDDBE66}" type="presOf" srcId="{59BA3681-1973-477A-A2A7-42ACDF597690}" destId="{DD2D528D-E30B-4F72-9060-127CBD252F92}" srcOrd="0" destOrd="0" presId="urn:microsoft.com/office/officeart/2005/8/layout/vList3"/>
    <dgm:cxn modelId="{AAC92511-0F70-4CC7-8DE2-03820B8CF771}" type="presOf" srcId="{AD168B69-5346-4097-8BB3-78ADC89D6162}" destId="{F97F9F69-F552-4CF9-AF82-0B3F116C17BC}" srcOrd="0" destOrd="0" presId="urn:microsoft.com/office/officeart/2005/8/layout/vList3"/>
    <dgm:cxn modelId="{9D8C967E-0F56-4007-B609-0B788C8DFE22}" type="presOf" srcId="{CED971A1-969D-4BB0-945D-69B6A9F87E79}" destId="{7DDA838F-1DD5-48C0-B735-7A5F508C1628}" srcOrd="0" destOrd="0" presId="urn:microsoft.com/office/officeart/2005/8/layout/vList3"/>
    <dgm:cxn modelId="{483B7A3B-08E6-4050-8E35-3949EF6E1A77}" type="presOf" srcId="{965CF156-F228-4733-8A1E-D3759B1D186B}" destId="{7715087F-029B-409E-B328-4E2FFA8EDCFE}" srcOrd="0" destOrd="0" presId="urn:microsoft.com/office/officeart/2005/8/layout/vList3"/>
    <dgm:cxn modelId="{DBAE1B20-1377-49A0-AD8E-2DD905FB1C2F}" srcId="{24D5DB8F-A806-493C-B631-0F99DB040CA2}" destId="{965CF156-F228-4733-8A1E-D3759B1D186B}" srcOrd="4" destOrd="0" parTransId="{9A445129-8504-4DA5-A65D-87845BCE8AE5}" sibTransId="{585C25CF-BF18-424E-9616-AB684A3044BD}"/>
    <dgm:cxn modelId="{7C7C828E-C730-40D2-A068-378B60C998D9}" type="presParOf" srcId="{A127A552-463A-4B3C-93DF-1054E23D6A4A}" destId="{5C3EDAED-3FB8-41DF-8BCE-EB689E9A1B8C}" srcOrd="0" destOrd="0" presId="urn:microsoft.com/office/officeart/2005/8/layout/vList3"/>
    <dgm:cxn modelId="{5E67680B-8BBA-4E35-B191-D071F55C4AE1}" type="presParOf" srcId="{5C3EDAED-3FB8-41DF-8BCE-EB689E9A1B8C}" destId="{6D5112CB-3467-492F-997D-F5806F62FA6A}" srcOrd="0" destOrd="0" presId="urn:microsoft.com/office/officeart/2005/8/layout/vList3"/>
    <dgm:cxn modelId="{80FC0780-5D1F-471B-A377-01C65DC883E8}" type="presParOf" srcId="{5C3EDAED-3FB8-41DF-8BCE-EB689E9A1B8C}" destId="{F97F9F69-F552-4CF9-AF82-0B3F116C17BC}" srcOrd="1" destOrd="0" presId="urn:microsoft.com/office/officeart/2005/8/layout/vList3"/>
    <dgm:cxn modelId="{CD415FFB-C9B6-45F3-847A-2EBD3B560CB9}" type="presParOf" srcId="{A127A552-463A-4B3C-93DF-1054E23D6A4A}" destId="{00CB7640-73E6-452D-9E00-41C3342F6B68}" srcOrd="1" destOrd="0" presId="urn:microsoft.com/office/officeart/2005/8/layout/vList3"/>
    <dgm:cxn modelId="{66024777-5E8D-4619-9FFE-0E0D88FD0F0F}" type="presParOf" srcId="{A127A552-463A-4B3C-93DF-1054E23D6A4A}" destId="{E413DBD7-F60F-4955-AA3A-232F998B81F0}" srcOrd="2" destOrd="0" presId="urn:microsoft.com/office/officeart/2005/8/layout/vList3"/>
    <dgm:cxn modelId="{C134FB73-DF44-404F-A24C-6223E2929AC9}" type="presParOf" srcId="{E413DBD7-F60F-4955-AA3A-232F998B81F0}" destId="{D34AB777-4883-4BD6-9C12-FD61FF84BACE}" srcOrd="0" destOrd="0" presId="urn:microsoft.com/office/officeart/2005/8/layout/vList3"/>
    <dgm:cxn modelId="{ABF2A6A6-2433-4894-B54D-4D6B51597F3C}" type="presParOf" srcId="{E413DBD7-F60F-4955-AA3A-232F998B81F0}" destId="{224AE2E5-FF2A-4151-93D9-D012F742D8CF}" srcOrd="1" destOrd="0" presId="urn:microsoft.com/office/officeart/2005/8/layout/vList3"/>
    <dgm:cxn modelId="{6638056A-AE42-48FE-96F2-8A5EE0538678}" type="presParOf" srcId="{A127A552-463A-4B3C-93DF-1054E23D6A4A}" destId="{D9BA300A-2F92-41B9-95A3-0DBCE80A8FF5}" srcOrd="3" destOrd="0" presId="urn:microsoft.com/office/officeart/2005/8/layout/vList3"/>
    <dgm:cxn modelId="{C553FBD4-F567-4E3A-B0A7-5090D2D213B7}" type="presParOf" srcId="{A127A552-463A-4B3C-93DF-1054E23D6A4A}" destId="{EB53737F-ED19-40A0-A4E9-2D54A314AD10}" srcOrd="4" destOrd="0" presId="urn:microsoft.com/office/officeart/2005/8/layout/vList3"/>
    <dgm:cxn modelId="{0B39E185-ED5A-4CE5-8507-84F46DCECC57}" type="presParOf" srcId="{EB53737F-ED19-40A0-A4E9-2D54A314AD10}" destId="{DC28A7C9-0A4B-4948-9AC4-F495E632E6BF}" srcOrd="0" destOrd="0" presId="urn:microsoft.com/office/officeart/2005/8/layout/vList3"/>
    <dgm:cxn modelId="{2DC77425-3840-4AA8-9C20-0D7BB3A721ED}" type="presParOf" srcId="{EB53737F-ED19-40A0-A4E9-2D54A314AD10}" destId="{7DDA838F-1DD5-48C0-B735-7A5F508C1628}" srcOrd="1" destOrd="0" presId="urn:microsoft.com/office/officeart/2005/8/layout/vList3"/>
    <dgm:cxn modelId="{FD4E2C7B-173B-49B3-B8AD-E1AA885B42E9}" type="presParOf" srcId="{A127A552-463A-4B3C-93DF-1054E23D6A4A}" destId="{A269ED43-1595-41A3-A30A-416BD0315311}" srcOrd="5" destOrd="0" presId="urn:microsoft.com/office/officeart/2005/8/layout/vList3"/>
    <dgm:cxn modelId="{35AF8E63-76FF-4A38-8379-3665EB10663D}" type="presParOf" srcId="{A127A552-463A-4B3C-93DF-1054E23D6A4A}" destId="{FF47C676-6462-4CBB-886E-2FB9C057EA24}" srcOrd="6" destOrd="0" presId="urn:microsoft.com/office/officeart/2005/8/layout/vList3"/>
    <dgm:cxn modelId="{D8C1A427-7AAF-48FA-B345-22CD2433F0F0}" type="presParOf" srcId="{FF47C676-6462-4CBB-886E-2FB9C057EA24}" destId="{70656B07-AEE2-4AA2-A78E-0C055B05CE28}" srcOrd="0" destOrd="0" presId="urn:microsoft.com/office/officeart/2005/8/layout/vList3"/>
    <dgm:cxn modelId="{B945B444-988A-4FFA-A34E-8062F96BEFF4}" type="presParOf" srcId="{FF47C676-6462-4CBB-886E-2FB9C057EA24}" destId="{DD2D528D-E30B-4F72-9060-127CBD252F92}" srcOrd="1" destOrd="0" presId="urn:microsoft.com/office/officeart/2005/8/layout/vList3"/>
    <dgm:cxn modelId="{15991A4B-CDD4-40D6-AB85-3548B1FB68E2}" type="presParOf" srcId="{A127A552-463A-4B3C-93DF-1054E23D6A4A}" destId="{C5121AD6-0B7F-4B78-B023-E935A3D58B16}" srcOrd="7" destOrd="0" presId="urn:microsoft.com/office/officeart/2005/8/layout/vList3"/>
    <dgm:cxn modelId="{9AD5B1B1-313F-4154-A7C3-A7D48F5E8074}" type="presParOf" srcId="{A127A552-463A-4B3C-93DF-1054E23D6A4A}" destId="{38652BD4-274A-4978-8E2F-31009DCDA6C8}" srcOrd="8" destOrd="0" presId="urn:microsoft.com/office/officeart/2005/8/layout/vList3"/>
    <dgm:cxn modelId="{ED605D96-A391-4848-A353-CCD16BDCA335}" type="presParOf" srcId="{38652BD4-274A-4978-8E2F-31009DCDA6C8}" destId="{A9077E15-DA3D-457D-9F71-59366D8474E0}" srcOrd="0" destOrd="0" presId="urn:microsoft.com/office/officeart/2005/8/layout/vList3"/>
    <dgm:cxn modelId="{8040E905-2DCF-419F-8BC9-4BF261F57A33}" type="presParOf" srcId="{38652BD4-274A-4978-8E2F-31009DCDA6C8}" destId="{7715087F-029B-409E-B328-4E2FFA8EDCF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CCCCE-E454-426E-8041-45DBE1FFB794}"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S"/>
        </a:p>
      </dgm:t>
    </dgm:pt>
    <dgm:pt modelId="{83B9650C-C07B-465E-A617-49195EA9BF19}">
      <dgm:prSet phldrT="[Texto]" custT="1"/>
      <dgm:spPr>
        <a:solidFill>
          <a:schemeClr val="accent2">
            <a:lumMod val="50000"/>
          </a:schemeClr>
        </a:solidFill>
        <a:scene3d>
          <a:camera prst="orthographicFront"/>
          <a:lightRig rig="threePt" dir="t"/>
        </a:scene3d>
        <a:sp3d>
          <a:bevelT/>
        </a:sp3d>
      </dgm:spPr>
      <dgm:t>
        <a:bodyPr vert="eaVert" anchor="ctr"/>
        <a:lstStyle/>
        <a:p>
          <a:pPr algn="ctr"/>
          <a:r>
            <a:rPr lang="ja-JP" altLang="en-US" sz="2400" b="1" dirty="0">
              <a:solidFill>
                <a:schemeClr val="accent4">
                  <a:lumMod val="40000"/>
                  <a:lumOff val="60000"/>
                </a:schemeClr>
              </a:solidFill>
              <a:effectLst>
                <a:outerShdw blurRad="38100" dist="38100" dir="2700000" algn="tl">
                  <a:srgbClr val="000000">
                    <a:alpha val="43137"/>
                  </a:srgbClr>
                </a:outerShdw>
              </a:effectLst>
              <a:latin typeface="+mn-ea"/>
              <a:ea typeface="+mn-ea"/>
            </a:rPr>
            <a:t>旧約聖書</a:t>
          </a:r>
          <a:endParaRPr lang="es-ES" sz="2400" b="1" dirty="0">
            <a:solidFill>
              <a:schemeClr val="accent4">
                <a:lumMod val="40000"/>
                <a:lumOff val="60000"/>
              </a:schemeClr>
            </a:solidFill>
            <a:effectLst>
              <a:outerShdw blurRad="38100" dist="38100" dir="2700000" algn="tl">
                <a:srgbClr val="000000">
                  <a:alpha val="43137"/>
                </a:srgbClr>
              </a:outerShdw>
            </a:effectLst>
            <a:latin typeface="+mn-ea"/>
            <a:ea typeface="+mn-ea"/>
          </a:endParaRPr>
        </a:p>
      </dgm:t>
    </dgm:pt>
    <dgm:pt modelId="{FB748165-E26F-4D4D-8482-7295D42F7ED0}" type="parTrans" cxnId="{882C88EC-7602-4501-8797-299D9423C67D}">
      <dgm:prSet/>
      <dgm:spPr/>
      <dgm:t>
        <a:bodyPr/>
        <a:lstStyle/>
        <a:p>
          <a:endParaRPr lang="es-ES"/>
        </a:p>
      </dgm:t>
    </dgm:pt>
    <dgm:pt modelId="{9980574E-B80F-4909-91EB-1A28ABA13E29}" type="sibTrans" cxnId="{882C88EC-7602-4501-8797-299D9423C67D}">
      <dgm:prSet/>
      <dgm:spPr/>
      <dgm:t>
        <a:bodyPr/>
        <a:lstStyle/>
        <a:p>
          <a:endParaRPr lang="es-ES"/>
        </a:p>
      </dgm:t>
    </dgm:pt>
    <dgm:pt modelId="{294C954F-9D09-402B-BFD4-BDD03D2F6FB3}">
      <dgm:prSet phldrT="[Texto]" custT="1"/>
      <dgm:spPr>
        <a:solidFill>
          <a:schemeClr val="accent2">
            <a:lumMod val="75000"/>
          </a:schemeClr>
        </a:solidFill>
        <a:scene3d>
          <a:camera prst="orthographicFront"/>
          <a:lightRig rig="threePt" dir="t"/>
        </a:scene3d>
        <a:sp3d>
          <a:bevelT w="57150"/>
        </a:sp3d>
      </dgm:spPr>
      <dgm:t>
        <a:bodyPr anchor="ctr"/>
        <a:lstStyle/>
        <a:p>
          <a:r>
            <a:rPr lang="ja-JP" altLang="en-US" sz="2000" b="1" dirty="0">
              <a:solidFill>
                <a:schemeClr val="bg1"/>
              </a:solidFill>
              <a:effectLst>
                <a:outerShdw blurRad="38100" dist="38100" dir="2700000" algn="tl">
                  <a:srgbClr val="000000">
                    <a:alpha val="43137"/>
                  </a:srgbClr>
                </a:outerShdw>
              </a:effectLst>
            </a:rPr>
            <a:t>　モーセ五書</a:t>
          </a:r>
          <a:endParaRPr lang="es-ES" sz="2000" b="1" dirty="0">
            <a:solidFill>
              <a:schemeClr val="bg1"/>
            </a:solidFill>
            <a:effectLst>
              <a:outerShdw blurRad="38100" dist="38100" dir="2700000" algn="tl">
                <a:srgbClr val="000000">
                  <a:alpha val="43137"/>
                </a:srgbClr>
              </a:outerShdw>
            </a:effectLst>
          </a:endParaRPr>
        </a:p>
      </dgm:t>
    </dgm:pt>
    <dgm:pt modelId="{4009C2BA-20A0-4727-BB5C-B51C5A3C12F2}" type="parTrans" cxnId="{8921367E-A4D1-4BF6-B2E8-7A2BC51D85FD}">
      <dgm:prSet/>
      <dgm:spPr/>
      <dgm:t>
        <a:bodyPr/>
        <a:lstStyle/>
        <a:p>
          <a:endParaRPr lang="es-ES"/>
        </a:p>
      </dgm:t>
    </dgm:pt>
    <dgm:pt modelId="{EB7A4CED-F8DB-48AB-ACF6-7C84B3C29544}" type="sibTrans" cxnId="{8921367E-A4D1-4BF6-B2E8-7A2BC51D85FD}">
      <dgm:prSet/>
      <dgm:spPr/>
      <dgm:t>
        <a:bodyPr/>
        <a:lstStyle/>
        <a:p>
          <a:endParaRPr lang="es-ES"/>
        </a:p>
      </dgm:t>
    </dgm:pt>
    <dgm:pt modelId="{AE912593-A60B-4C31-883F-21B9E388AFAF}">
      <dgm:prSet phldrT="[Texto]" custT="1"/>
      <dgm:spPr>
        <a:solidFill>
          <a:schemeClr val="accent2">
            <a:lumMod val="40000"/>
            <a:lumOff val="60000"/>
          </a:schemeClr>
        </a:solidFill>
      </dgm:spPr>
      <dgm:t>
        <a:bodyPr anchor="ctr"/>
        <a:lstStyle/>
        <a:p>
          <a:r>
            <a:rPr kumimoji="1" lang="ja-JP" altLang="en-US" sz="1800" b="1" dirty="0">
              <a:effectLst>
                <a:outerShdw blurRad="38100" dist="38100" dir="2700000" algn="tl">
                  <a:srgbClr val="000000">
                    <a:alpha val="43137"/>
                  </a:srgbClr>
                </a:outerShdw>
              </a:effectLst>
            </a:rPr>
            <a:t>　神様のご計画に沿った生き方</a:t>
          </a:r>
          <a:endParaRPr lang="es-ES" sz="1800" b="1" dirty="0">
            <a:effectLst>
              <a:outerShdw blurRad="38100" dist="38100" dir="2700000" algn="tl">
                <a:srgbClr val="000000">
                  <a:alpha val="43137"/>
                </a:srgbClr>
              </a:outerShdw>
            </a:effectLst>
          </a:endParaRPr>
        </a:p>
      </dgm:t>
    </dgm:pt>
    <dgm:pt modelId="{0DA70A14-3BB3-496B-BCDB-0C5A28458A29}" type="parTrans" cxnId="{6B7BA29A-D0AD-4BFE-AF21-A6CA5265838A}">
      <dgm:prSet/>
      <dgm:spPr/>
      <dgm:t>
        <a:bodyPr/>
        <a:lstStyle/>
        <a:p>
          <a:endParaRPr lang="es-ES"/>
        </a:p>
      </dgm:t>
    </dgm:pt>
    <dgm:pt modelId="{54E00916-C849-41F5-9418-94EAD6789685}" type="sibTrans" cxnId="{6B7BA29A-D0AD-4BFE-AF21-A6CA5265838A}">
      <dgm:prSet/>
      <dgm:spPr/>
      <dgm:t>
        <a:bodyPr/>
        <a:lstStyle/>
        <a:p>
          <a:endParaRPr lang="es-ES"/>
        </a:p>
      </dgm:t>
    </dgm:pt>
    <dgm:pt modelId="{98968191-7B41-41FE-A05C-460C3495808F}">
      <dgm:prSet phldrT="[Texto]" custT="1"/>
      <dgm:spPr>
        <a:solidFill>
          <a:schemeClr val="accent2">
            <a:lumMod val="60000"/>
            <a:lumOff val="40000"/>
          </a:schemeClr>
        </a:solidFill>
        <a:scene3d>
          <a:camera prst="orthographicFront"/>
          <a:lightRig rig="threePt" dir="t"/>
        </a:scene3d>
        <a:sp3d>
          <a:bevelT w="57150"/>
        </a:sp3d>
      </dgm:spPr>
      <dgm:t>
        <a:bodyPr anchor="ctr"/>
        <a:lstStyle/>
        <a:p>
          <a:r>
            <a:rPr lang="ja-JP" altLang="en-US" sz="2000" b="1" dirty="0">
              <a:solidFill>
                <a:srgbClr val="672F09"/>
              </a:solidFill>
            </a:rPr>
            <a:t>　大預言書</a:t>
          </a:r>
          <a:endParaRPr lang="es-ES" sz="2000" b="1" dirty="0">
            <a:solidFill>
              <a:srgbClr val="672F09"/>
            </a:solidFill>
          </a:endParaRPr>
        </a:p>
      </dgm:t>
    </dgm:pt>
    <dgm:pt modelId="{D2D77328-0265-4D9D-8E99-0060C18EEFAE}" type="parTrans" cxnId="{65DBDF49-45D6-4C58-A622-A219150564FC}">
      <dgm:prSet/>
      <dgm:spPr/>
      <dgm:t>
        <a:bodyPr/>
        <a:lstStyle/>
        <a:p>
          <a:endParaRPr lang="es-ES"/>
        </a:p>
      </dgm:t>
    </dgm:pt>
    <dgm:pt modelId="{14FE93C8-75E9-4C2B-A50A-97255A7B490D}" type="sibTrans" cxnId="{65DBDF49-45D6-4C58-A622-A219150564FC}">
      <dgm:prSet/>
      <dgm:spPr/>
      <dgm:t>
        <a:bodyPr/>
        <a:lstStyle/>
        <a:p>
          <a:endParaRPr lang="es-ES"/>
        </a:p>
      </dgm:t>
    </dgm:pt>
    <dgm:pt modelId="{903CF0CB-7059-4D56-884E-23EA149CBCA3}">
      <dgm:prSet phldrT="[Texto]" custT="1"/>
      <dgm:spPr>
        <a:solidFill>
          <a:schemeClr val="accent2">
            <a:lumMod val="75000"/>
          </a:schemeClr>
        </a:solidFill>
        <a:scene3d>
          <a:camera prst="orthographicFront"/>
          <a:lightRig rig="threePt" dir="t"/>
        </a:scene3d>
        <a:sp3d>
          <a:bevelT w="57150"/>
        </a:sp3d>
      </dgm:spPr>
      <dgm:t>
        <a:bodyPr anchor="ctr"/>
        <a:lstStyle/>
        <a:p>
          <a:r>
            <a:rPr lang="ja-JP" altLang="en-US" sz="2000" b="1" dirty="0">
              <a:solidFill>
                <a:schemeClr val="bg1"/>
              </a:solidFill>
              <a:effectLst>
                <a:outerShdw blurRad="38100" dist="38100" dir="2700000" algn="tl">
                  <a:srgbClr val="000000">
                    <a:alpha val="43137"/>
                  </a:srgbClr>
                </a:outerShdw>
              </a:effectLst>
            </a:rPr>
            <a:t>　小預言書</a:t>
          </a:r>
          <a:endParaRPr lang="es-ES" sz="2000" b="1" dirty="0">
            <a:solidFill>
              <a:schemeClr val="bg1"/>
            </a:solidFill>
            <a:effectLst>
              <a:outerShdw blurRad="38100" dist="38100" dir="2700000" algn="tl">
                <a:srgbClr val="000000">
                  <a:alpha val="43137"/>
                </a:srgbClr>
              </a:outerShdw>
            </a:effectLst>
          </a:endParaRPr>
        </a:p>
      </dgm:t>
    </dgm:pt>
    <dgm:pt modelId="{08952EE3-7E3A-4909-99AB-3045EB729BD1}" type="parTrans" cxnId="{9C7A149D-1CED-47C4-8A7E-4D9BFF01470C}">
      <dgm:prSet/>
      <dgm:spPr/>
      <dgm:t>
        <a:bodyPr/>
        <a:lstStyle/>
        <a:p>
          <a:endParaRPr lang="es-ES"/>
        </a:p>
      </dgm:t>
    </dgm:pt>
    <dgm:pt modelId="{F5E7396F-82C7-4432-919E-2A24870988AC}" type="sibTrans" cxnId="{9C7A149D-1CED-47C4-8A7E-4D9BFF01470C}">
      <dgm:prSet/>
      <dgm:spPr/>
      <dgm:t>
        <a:bodyPr/>
        <a:lstStyle/>
        <a:p>
          <a:endParaRPr lang="es-ES"/>
        </a:p>
      </dgm:t>
    </dgm:pt>
    <dgm:pt modelId="{0532D0E1-CAAF-48F7-B796-4DFA579DFB75}">
      <dgm:prSet phldrT="[Texto]" custT="1"/>
      <dgm:spPr>
        <a:solidFill>
          <a:schemeClr val="accent2">
            <a:lumMod val="20000"/>
            <a:lumOff val="80000"/>
          </a:schemeClr>
        </a:solidFill>
      </dgm:spPr>
      <dgm:t>
        <a:bodyPr anchor="ctr"/>
        <a:lstStyle/>
        <a:p>
          <a:r>
            <a:rPr kumimoji="1" lang="ja-JP" altLang="en-US" sz="1600" b="1" dirty="0">
              <a:effectLst>
                <a:outerShdw blurRad="38100" dist="38100" dir="2700000" algn="tl">
                  <a:srgbClr val="000000">
                    <a:alpha val="43137"/>
                  </a:srgbClr>
                </a:outerShdw>
              </a:effectLst>
            </a:rPr>
            <a:t>　イスラエルがどのようにこれらの原則を実践したか</a:t>
          </a:r>
          <a:endParaRPr lang="es-ES" sz="1800" b="1" dirty="0"/>
        </a:p>
      </dgm:t>
    </dgm:pt>
    <dgm:pt modelId="{28817636-490E-4924-9611-BECC430CBF3B}" type="parTrans" cxnId="{F44D5AE9-BEBC-46FC-BC15-84394EE4C9E3}">
      <dgm:prSet/>
      <dgm:spPr/>
      <dgm:t>
        <a:bodyPr/>
        <a:lstStyle/>
        <a:p>
          <a:endParaRPr lang="es-ES"/>
        </a:p>
      </dgm:t>
    </dgm:pt>
    <dgm:pt modelId="{94C2D443-46BE-49FE-A64B-CF116A741323}" type="sibTrans" cxnId="{F44D5AE9-BEBC-46FC-BC15-84394EE4C9E3}">
      <dgm:prSet/>
      <dgm:spPr/>
      <dgm:t>
        <a:bodyPr/>
        <a:lstStyle/>
        <a:p>
          <a:endParaRPr lang="es-ES"/>
        </a:p>
      </dgm:t>
    </dgm:pt>
    <dgm:pt modelId="{439E24FE-5ECE-4FF0-BC8C-8E48DB40D1AA}">
      <dgm:prSet phldrT="[Texto]" custT="1"/>
      <dgm:spPr>
        <a:solidFill>
          <a:schemeClr val="accent2">
            <a:lumMod val="60000"/>
            <a:lumOff val="40000"/>
          </a:schemeClr>
        </a:solidFill>
        <a:scene3d>
          <a:camera prst="orthographicFront"/>
          <a:lightRig rig="threePt" dir="t"/>
        </a:scene3d>
        <a:sp3d>
          <a:bevelT w="57150"/>
        </a:sp3d>
      </dgm:spPr>
      <dgm:t>
        <a:bodyPr anchor="ctr"/>
        <a:lstStyle/>
        <a:p>
          <a:r>
            <a:rPr lang="ja-JP" altLang="en-US" sz="2000" b="1" dirty="0">
              <a:solidFill>
                <a:srgbClr val="672F09"/>
              </a:solidFill>
            </a:rPr>
            <a:t>　歴史書</a:t>
          </a:r>
          <a:endParaRPr lang="es-ES" sz="2000" b="1" dirty="0">
            <a:solidFill>
              <a:srgbClr val="672F09"/>
            </a:solidFill>
          </a:endParaRPr>
        </a:p>
      </dgm:t>
    </dgm:pt>
    <dgm:pt modelId="{D2C3BAE5-A31E-41B9-8EEB-DAC36BC695A5}" type="parTrans" cxnId="{08232141-59B3-48A3-86A9-9310095643DF}">
      <dgm:prSet/>
      <dgm:spPr/>
      <dgm:t>
        <a:bodyPr/>
        <a:lstStyle/>
        <a:p>
          <a:endParaRPr lang="es-ES"/>
        </a:p>
      </dgm:t>
    </dgm:pt>
    <dgm:pt modelId="{C4ECE325-E79B-4E3E-B80B-6BE092362220}" type="sibTrans" cxnId="{08232141-59B3-48A3-86A9-9310095643DF}">
      <dgm:prSet/>
      <dgm:spPr/>
      <dgm:t>
        <a:bodyPr/>
        <a:lstStyle/>
        <a:p>
          <a:endParaRPr lang="es-ES"/>
        </a:p>
      </dgm:t>
    </dgm:pt>
    <dgm:pt modelId="{35412BDA-9419-4518-B021-98EB2FFBBDB9}">
      <dgm:prSet phldrT="[Texto]" custT="1"/>
      <dgm:spPr>
        <a:solidFill>
          <a:schemeClr val="accent2">
            <a:lumMod val="40000"/>
            <a:lumOff val="60000"/>
          </a:schemeClr>
        </a:solidFill>
      </dgm:spPr>
      <dgm:t>
        <a:bodyPr anchor="ctr"/>
        <a:lstStyle/>
        <a:p>
          <a:r>
            <a:rPr kumimoji="1" lang="ja-JP" altLang="en-US" sz="1800" b="1" dirty="0">
              <a:effectLst>
                <a:outerShdw blurRad="38100" dist="38100" dir="2700000" algn="tl">
                  <a:srgbClr val="000000">
                    <a:alpha val="43137"/>
                  </a:srgbClr>
                </a:outerShdw>
              </a:effectLst>
            </a:rPr>
            <a:t>　イスラエルの過ちとそれを回避する方法</a:t>
          </a:r>
          <a:endParaRPr lang="es-ES" sz="1800" b="1" dirty="0">
            <a:effectLst>
              <a:outerShdw blurRad="38100" dist="38100" dir="2700000" algn="tl">
                <a:srgbClr val="000000">
                  <a:alpha val="43137"/>
                </a:srgbClr>
              </a:outerShdw>
            </a:effectLst>
          </a:endParaRPr>
        </a:p>
      </dgm:t>
    </dgm:pt>
    <dgm:pt modelId="{068BE2AB-8242-468A-8BC7-6124EF7679A0}" type="parTrans" cxnId="{E7BB358A-495C-4A97-A16B-D2B0C8FA2B6B}">
      <dgm:prSet/>
      <dgm:spPr/>
      <dgm:t>
        <a:bodyPr/>
        <a:lstStyle/>
        <a:p>
          <a:endParaRPr lang="es-ES"/>
        </a:p>
      </dgm:t>
    </dgm:pt>
    <dgm:pt modelId="{2C17713A-8E6A-4054-8E37-58AA45E3F7C6}" type="sibTrans" cxnId="{E7BB358A-495C-4A97-A16B-D2B0C8FA2B6B}">
      <dgm:prSet/>
      <dgm:spPr/>
      <dgm:t>
        <a:bodyPr/>
        <a:lstStyle/>
        <a:p>
          <a:endParaRPr lang="es-ES"/>
        </a:p>
      </dgm:t>
    </dgm:pt>
    <dgm:pt modelId="{B8F44E82-3AFF-4345-81B9-EF9E96B15551}">
      <dgm:prSet phldrT="[Texto]" custT="1"/>
      <dgm:spPr>
        <a:solidFill>
          <a:schemeClr val="accent6">
            <a:lumMod val="50000"/>
          </a:schemeClr>
        </a:solidFill>
        <a:scene3d>
          <a:camera prst="orthographicFront"/>
          <a:lightRig rig="threePt" dir="t"/>
        </a:scene3d>
        <a:sp3d>
          <a:bevelT/>
        </a:sp3d>
      </dgm:spPr>
      <dgm:t>
        <a:bodyPr vert="eaVert" anchor="ctr"/>
        <a:lstStyle/>
        <a:p>
          <a:pPr algn="ctr"/>
          <a:r>
            <a:rPr lang="ja-JP" altLang="en-US" sz="2400" b="1" dirty="0">
              <a:solidFill>
                <a:schemeClr val="accent4">
                  <a:lumMod val="60000"/>
                  <a:lumOff val="40000"/>
                </a:schemeClr>
              </a:solidFill>
              <a:effectLst>
                <a:outerShdw blurRad="38100" dist="38100" dir="2700000" algn="tl">
                  <a:srgbClr val="000000">
                    <a:alpha val="43137"/>
                  </a:srgbClr>
                </a:outerShdw>
              </a:effectLst>
            </a:rPr>
            <a:t>新約聖書</a:t>
          </a:r>
          <a:r>
            <a:rPr lang="es-ES" sz="2400" b="1" dirty="0">
              <a:solidFill>
                <a:schemeClr val="accent4">
                  <a:lumMod val="60000"/>
                  <a:lumOff val="40000"/>
                </a:schemeClr>
              </a:solidFill>
              <a:effectLst>
                <a:outerShdw blurRad="38100" dist="38100" dir="2700000" algn="tl">
                  <a:srgbClr val="000000">
                    <a:alpha val="43137"/>
                  </a:srgbClr>
                </a:outerShdw>
              </a:effectLst>
            </a:rPr>
            <a:t> </a:t>
          </a:r>
        </a:p>
      </dgm:t>
    </dgm:pt>
    <dgm:pt modelId="{97BA757D-8B6D-426C-B135-999ADCDB7965}" type="parTrans" cxnId="{81427BCC-0263-4A35-A015-9FEEB2BDBF1F}">
      <dgm:prSet/>
      <dgm:spPr/>
      <dgm:t>
        <a:bodyPr/>
        <a:lstStyle/>
        <a:p>
          <a:endParaRPr lang="es-ES"/>
        </a:p>
      </dgm:t>
    </dgm:pt>
    <dgm:pt modelId="{0326D9E2-D823-40B3-B074-ECD464FAFE44}" type="sibTrans" cxnId="{81427BCC-0263-4A35-A015-9FEEB2BDBF1F}">
      <dgm:prSet/>
      <dgm:spPr/>
      <dgm:t>
        <a:bodyPr/>
        <a:lstStyle/>
        <a:p>
          <a:endParaRPr lang="es-ES"/>
        </a:p>
      </dgm:t>
    </dgm:pt>
    <dgm:pt modelId="{4D7C03A8-CA4B-4CA8-8A40-F04593D472B7}">
      <dgm:prSet phldrT="[Texto]" custT="1"/>
      <dgm:spPr>
        <a:solidFill>
          <a:schemeClr val="accent2">
            <a:lumMod val="20000"/>
            <a:lumOff val="80000"/>
          </a:schemeClr>
        </a:solidFill>
      </dgm:spPr>
      <dgm:t>
        <a:bodyPr anchor="ctr"/>
        <a:lstStyle/>
        <a:p>
          <a:r>
            <a:rPr kumimoji="1" lang="ja-JP" altLang="en-US" sz="1800" b="1" dirty="0"/>
            <a:t>　教育の良い例と悪い例の実践例</a:t>
          </a:r>
          <a:endParaRPr lang="es-ES" sz="1800" b="1" dirty="0"/>
        </a:p>
      </dgm:t>
    </dgm:pt>
    <dgm:pt modelId="{27460A9E-6BC7-4C2C-BC2F-741438E3AC1E}" type="parTrans" cxnId="{B7C504A7-6B1F-409C-AEC2-E58C702E7A4D}">
      <dgm:prSet/>
      <dgm:spPr/>
      <dgm:t>
        <a:bodyPr/>
        <a:lstStyle/>
        <a:p>
          <a:endParaRPr lang="es-ES"/>
        </a:p>
      </dgm:t>
    </dgm:pt>
    <dgm:pt modelId="{B106FC8E-5903-4D35-A195-E27E202972C4}" type="sibTrans" cxnId="{B7C504A7-6B1F-409C-AEC2-E58C702E7A4D}">
      <dgm:prSet/>
      <dgm:spPr/>
      <dgm:t>
        <a:bodyPr/>
        <a:lstStyle/>
        <a:p>
          <a:endParaRPr lang="es-ES"/>
        </a:p>
      </dgm:t>
    </dgm:pt>
    <dgm:pt modelId="{F9C88BDF-221C-4DF9-8812-CAF0293F5621}">
      <dgm:prSet phldrT="[Texto]" custT="1"/>
      <dgm:spPr>
        <a:solidFill>
          <a:schemeClr val="accent6">
            <a:lumMod val="75000"/>
          </a:schemeClr>
        </a:solidFill>
        <a:scene3d>
          <a:camera prst="orthographicFront"/>
          <a:lightRig rig="threePt" dir="t"/>
        </a:scene3d>
        <a:sp3d>
          <a:bevelT w="57150"/>
        </a:sp3d>
      </dgm:spPr>
      <dgm:t>
        <a:bodyPr anchor="ctr"/>
        <a:lstStyle/>
        <a:p>
          <a:r>
            <a:rPr lang="ja-JP" altLang="en-US" sz="2000" b="1" dirty="0">
              <a:solidFill>
                <a:schemeClr val="bg1"/>
              </a:solidFill>
              <a:effectLst>
                <a:outerShdw blurRad="38100" dist="38100" dir="2700000" algn="tl">
                  <a:srgbClr val="000000">
                    <a:alpha val="43137"/>
                  </a:srgbClr>
                </a:outerShdw>
              </a:effectLst>
            </a:rPr>
            <a:t>　</a:t>
          </a:r>
          <a:r>
            <a:rPr lang="ja-JP" altLang="en-US" sz="1600" b="1" dirty="0">
              <a:solidFill>
                <a:schemeClr val="bg1"/>
              </a:solidFill>
              <a:effectLst>
                <a:outerShdw blurRad="38100" dist="38100" dir="2700000" algn="tl">
                  <a:srgbClr val="000000">
                    <a:alpha val="43137"/>
                  </a:srgbClr>
                </a:outerShdw>
              </a:effectLst>
            </a:rPr>
            <a:t>福音書</a:t>
          </a:r>
          <a:r>
            <a:rPr lang="ja-JP" altLang="en-US" sz="1200" b="1" dirty="0">
              <a:solidFill>
                <a:schemeClr val="bg1"/>
              </a:solidFill>
              <a:effectLst>
                <a:outerShdw blurRad="38100" dist="38100" dir="2700000" algn="tl">
                  <a:srgbClr val="000000">
                    <a:alpha val="43137"/>
                  </a:srgbClr>
                </a:outerShdw>
              </a:effectLst>
            </a:rPr>
            <a:t>（キリスト教え）</a:t>
          </a:r>
          <a:endParaRPr lang="es-ES" sz="2000" b="1" dirty="0">
            <a:solidFill>
              <a:schemeClr val="bg1"/>
            </a:solidFill>
            <a:effectLst>
              <a:outerShdw blurRad="38100" dist="38100" dir="2700000" algn="tl">
                <a:srgbClr val="000000">
                  <a:alpha val="43137"/>
                </a:srgbClr>
              </a:outerShdw>
            </a:effectLst>
          </a:endParaRPr>
        </a:p>
      </dgm:t>
    </dgm:pt>
    <dgm:pt modelId="{EE6F3971-56CB-44C2-8DE5-F3DA2D55AB54}" type="parTrans" cxnId="{35E5C9AF-2F10-4965-BFFD-24438B0C457C}">
      <dgm:prSet/>
      <dgm:spPr/>
      <dgm:t>
        <a:bodyPr/>
        <a:lstStyle/>
        <a:p>
          <a:endParaRPr lang="es-ES"/>
        </a:p>
      </dgm:t>
    </dgm:pt>
    <dgm:pt modelId="{030EFC10-F9D4-45B3-99AA-6B6B19EAD08F}" type="sibTrans" cxnId="{35E5C9AF-2F10-4965-BFFD-24438B0C457C}">
      <dgm:prSet/>
      <dgm:spPr/>
      <dgm:t>
        <a:bodyPr/>
        <a:lstStyle/>
        <a:p>
          <a:endParaRPr lang="es-ES"/>
        </a:p>
      </dgm:t>
    </dgm:pt>
    <dgm:pt modelId="{6D1FF57C-6F18-45A8-9320-2B6C854505DA}">
      <dgm:prSet phldrT="[Texto]" custT="1"/>
      <dgm:spPr>
        <a:solidFill>
          <a:schemeClr val="accent6">
            <a:lumMod val="60000"/>
            <a:lumOff val="40000"/>
          </a:schemeClr>
        </a:solidFill>
        <a:scene3d>
          <a:camera prst="orthographicFront"/>
          <a:lightRig rig="threePt" dir="t"/>
        </a:scene3d>
        <a:sp3d>
          <a:bevelT w="57150"/>
        </a:sp3d>
      </dgm:spPr>
      <dgm:t>
        <a:bodyPr anchor="ctr"/>
        <a:lstStyle/>
        <a:p>
          <a:r>
            <a:rPr lang="ja-JP" altLang="en-US" sz="2000" b="1" dirty="0">
              <a:solidFill>
                <a:srgbClr val="283F19"/>
              </a:solidFill>
            </a:rPr>
            <a:t>　パウロ書簡</a:t>
          </a:r>
          <a:endParaRPr lang="es-ES" sz="2000" b="1" dirty="0">
            <a:solidFill>
              <a:srgbClr val="283F19"/>
            </a:solidFill>
          </a:endParaRPr>
        </a:p>
      </dgm:t>
    </dgm:pt>
    <dgm:pt modelId="{5367D8A4-E390-47A6-83AD-2A0DEEA3E531}" type="parTrans" cxnId="{FA165F10-5AF7-4545-AA7B-52DEDD311C60}">
      <dgm:prSet/>
      <dgm:spPr/>
      <dgm:t>
        <a:bodyPr/>
        <a:lstStyle/>
        <a:p>
          <a:endParaRPr lang="es-ES"/>
        </a:p>
      </dgm:t>
    </dgm:pt>
    <dgm:pt modelId="{FACEDAD1-E135-43C6-869A-42D08CC9E82E}" type="sibTrans" cxnId="{FA165F10-5AF7-4545-AA7B-52DEDD311C60}">
      <dgm:prSet/>
      <dgm:spPr/>
      <dgm:t>
        <a:bodyPr/>
        <a:lstStyle/>
        <a:p>
          <a:endParaRPr lang="es-ES"/>
        </a:p>
      </dgm:t>
    </dgm:pt>
    <dgm:pt modelId="{817E5832-C0FE-459A-90AD-442A5546274B}">
      <dgm:prSet phldrT="[Texto]" custT="1"/>
      <dgm:spPr>
        <a:solidFill>
          <a:schemeClr val="accent6">
            <a:lumMod val="40000"/>
            <a:lumOff val="60000"/>
          </a:schemeClr>
        </a:solidFill>
      </dgm:spPr>
      <dgm:t>
        <a:bodyPr anchor="ctr"/>
        <a:lstStyle/>
        <a:p>
          <a:r>
            <a:rPr kumimoji="1" lang="ja-JP" altLang="en-US" sz="1600" b="1" dirty="0">
              <a:effectLst>
                <a:outerShdw blurRad="38100" dist="38100" dir="2700000" algn="tl">
                  <a:srgbClr val="000000">
                    <a:alpha val="43137"/>
                  </a:srgbClr>
                </a:outerShdw>
              </a:effectLst>
            </a:rPr>
            <a:t>　多くの教育内容を盛り込み、教え方を説明してくれる</a:t>
          </a:r>
          <a:endParaRPr lang="es-ES" sz="1600" b="1" dirty="0">
            <a:effectLst>
              <a:outerShdw blurRad="38100" dist="38100" dir="2700000" algn="tl">
                <a:srgbClr val="000000">
                  <a:alpha val="43137"/>
                </a:srgbClr>
              </a:outerShdw>
            </a:effectLst>
          </a:endParaRPr>
        </a:p>
      </dgm:t>
    </dgm:pt>
    <dgm:pt modelId="{8DA43730-2A73-4565-9A98-ED1505E7284E}" type="parTrans" cxnId="{32E5F897-AFE9-44FE-A758-1DB2397C5C87}">
      <dgm:prSet/>
      <dgm:spPr/>
      <dgm:t>
        <a:bodyPr/>
        <a:lstStyle/>
        <a:p>
          <a:endParaRPr lang="es-ES"/>
        </a:p>
      </dgm:t>
    </dgm:pt>
    <dgm:pt modelId="{121D5C57-436F-462E-B45C-556F91CFA0A1}" type="sibTrans" cxnId="{32E5F897-AFE9-44FE-A758-1DB2397C5C87}">
      <dgm:prSet/>
      <dgm:spPr/>
      <dgm:t>
        <a:bodyPr/>
        <a:lstStyle/>
        <a:p>
          <a:endParaRPr lang="es-ES"/>
        </a:p>
      </dgm:t>
    </dgm:pt>
    <dgm:pt modelId="{A234580F-05FE-4F96-AE05-B72ACFECE5A8}">
      <dgm:prSet phldrT="[Texto]" custT="1"/>
      <dgm:spPr>
        <a:solidFill>
          <a:schemeClr val="accent6">
            <a:lumMod val="75000"/>
          </a:schemeClr>
        </a:solidFill>
        <a:scene3d>
          <a:camera prst="orthographicFront"/>
          <a:lightRig rig="threePt" dir="t"/>
        </a:scene3d>
        <a:sp3d>
          <a:bevelT w="57150"/>
        </a:sp3d>
      </dgm:spPr>
      <dgm:t>
        <a:bodyPr anchor="ctr"/>
        <a:lstStyle/>
        <a:p>
          <a:r>
            <a:rPr lang="ja-JP" altLang="en-US" sz="2000" b="1" dirty="0">
              <a:solidFill>
                <a:schemeClr val="bg1"/>
              </a:solidFill>
              <a:effectLst>
                <a:outerShdw blurRad="38100" dist="38100" dir="2700000" algn="tl">
                  <a:srgbClr val="000000">
                    <a:alpha val="43137"/>
                  </a:srgbClr>
                </a:outerShdw>
              </a:effectLst>
            </a:rPr>
            <a:t>　黙示録</a:t>
          </a:r>
          <a:endParaRPr lang="es-ES" sz="2000" b="1" dirty="0">
            <a:solidFill>
              <a:schemeClr val="bg1"/>
            </a:solidFill>
            <a:effectLst>
              <a:outerShdw blurRad="38100" dist="38100" dir="2700000" algn="tl">
                <a:srgbClr val="000000">
                  <a:alpha val="43137"/>
                </a:srgbClr>
              </a:outerShdw>
            </a:effectLst>
          </a:endParaRPr>
        </a:p>
      </dgm:t>
    </dgm:pt>
    <dgm:pt modelId="{B9136AC4-BAF7-4E90-AF04-190F0AA73BC1}" type="parTrans" cxnId="{D3117C5E-44C9-4A35-8737-140540F8DFF6}">
      <dgm:prSet/>
      <dgm:spPr/>
      <dgm:t>
        <a:bodyPr/>
        <a:lstStyle/>
        <a:p>
          <a:endParaRPr lang="es-ES"/>
        </a:p>
      </dgm:t>
    </dgm:pt>
    <dgm:pt modelId="{5E42CDE2-A641-4804-A185-3015564761E2}" type="sibTrans" cxnId="{D3117C5E-44C9-4A35-8737-140540F8DFF6}">
      <dgm:prSet/>
      <dgm:spPr/>
      <dgm:t>
        <a:bodyPr/>
        <a:lstStyle/>
        <a:p>
          <a:endParaRPr lang="es-ES"/>
        </a:p>
      </dgm:t>
    </dgm:pt>
    <dgm:pt modelId="{FADFFABE-8E9B-4BDF-B170-7D24F540BFDC}">
      <dgm:prSet phldrT="[Texto]" custT="1"/>
      <dgm:spPr>
        <a:solidFill>
          <a:schemeClr val="accent6">
            <a:lumMod val="20000"/>
            <a:lumOff val="80000"/>
          </a:schemeClr>
        </a:solidFill>
      </dgm:spPr>
      <dgm:t>
        <a:bodyPr anchor="ctr"/>
        <a:lstStyle/>
        <a:p>
          <a:r>
            <a:rPr kumimoji="1" lang="ja-JP" altLang="en-US" sz="1800" b="1" dirty="0"/>
            <a:t>　教えの実践的応用</a:t>
          </a:r>
          <a:endParaRPr kumimoji="1" lang="en-US" altLang="ja-JP" sz="1800" b="1" dirty="0"/>
        </a:p>
      </dgm:t>
    </dgm:pt>
    <dgm:pt modelId="{0275D858-6D51-455C-8561-353DF6BCD30F}" type="parTrans" cxnId="{C4CD31EE-CF16-4130-8D80-6E7CA4A6704A}">
      <dgm:prSet/>
      <dgm:spPr/>
      <dgm:t>
        <a:bodyPr/>
        <a:lstStyle/>
        <a:p>
          <a:endParaRPr lang="es-ES"/>
        </a:p>
      </dgm:t>
    </dgm:pt>
    <dgm:pt modelId="{860F8B64-0839-412D-8057-F3ED69E20FD2}" type="sibTrans" cxnId="{C4CD31EE-CF16-4130-8D80-6E7CA4A6704A}">
      <dgm:prSet/>
      <dgm:spPr/>
      <dgm:t>
        <a:bodyPr/>
        <a:lstStyle/>
        <a:p>
          <a:endParaRPr lang="es-ES"/>
        </a:p>
      </dgm:t>
    </dgm:pt>
    <dgm:pt modelId="{6AAD9DFA-8AE5-4C49-92F4-2E87829DF991}">
      <dgm:prSet phldrT="[Texto]" custT="1"/>
      <dgm:spPr>
        <a:solidFill>
          <a:schemeClr val="accent6">
            <a:lumMod val="40000"/>
            <a:lumOff val="60000"/>
          </a:schemeClr>
        </a:solidFill>
      </dgm:spPr>
      <dgm:t>
        <a:bodyPr anchor="ctr"/>
        <a:lstStyle/>
        <a:p>
          <a:r>
            <a:rPr kumimoji="1" lang="ja-JP" altLang="en-US" sz="1800" b="1" dirty="0"/>
            <a:t>　教育開発の概要とその最終目標</a:t>
          </a:r>
          <a:endParaRPr lang="es-ES" sz="1800" b="1" dirty="0"/>
        </a:p>
      </dgm:t>
    </dgm:pt>
    <dgm:pt modelId="{889E24E8-E6D8-413F-9A61-26FECBDA8769}" type="parTrans" cxnId="{09786591-FAF0-46E3-88FF-E8BB2C7839E7}">
      <dgm:prSet/>
      <dgm:spPr/>
      <dgm:t>
        <a:bodyPr/>
        <a:lstStyle/>
        <a:p>
          <a:endParaRPr lang="es-ES"/>
        </a:p>
      </dgm:t>
    </dgm:pt>
    <dgm:pt modelId="{106F2A98-EA79-487D-A94D-48E8A0C165D8}" type="sibTrans" cxnId="{09786591-FAF0-46E3-88FF-E8BB2C7839E7}">
      <dgm:prSet/>
      <dgm:spPr/>
      <dgm:t>
        <a:bodyPr/>
        <a:lstStyle/>
        <a:p>
          <a:endParaRPr lang="es-ES"/>
        </a:p>
      </dgm:t>
    </dgm:pt>
    <dgm:pt modelId="{481F2F3B-8076-4C5D-BD03-30E3227F85E3}" type="pres">
      <dgm:prSet presAssocID="{8B6CCCCE-E454-426E-8041-45DBE1FFB794}" presName="vert0" presStyleCnt="0">
        <dgm:presLayoutVars>
          <dgm:dir/>
          <dgm:animOne val="branch"/>
          <dgm:animLvl val="lvl"/>
        </dgm:presLayoutVars>
      </dgm:prSet>
      <dgm:spPr/>
      <dgm:t>
        <a:bodyPr/>
        <a:lstStyle/>
        <a:p>
          <a:endParaRPr kumimoji="1" lang="ja-JP" altLang="en-US"/>
        </a:p>
      </dgm:t>
    </dgm:pt>
    <dgm:pt modelId="{566AFCD7-C620-48FC-9CCE-BF32BF63D3CF}" type="pres">
      <dgm:prSet presAssocID="{83B9650C-C07B-465E-A617-49195EA9BF19}" presName="thickLine" presStyleLbl="alignNode1" presStyleIdx="0" presStyleCnt="2"/>
      <dgm:spPr/>
    </dgm:pt>
    <dgm:pt modelId="{1F9A7D83-5549-4FAF-BE11-C02EB697FD74}" type="pres">
      <dgm:prSet presAssocID="{83B9650C-C07B-465E-A617-49195EA9BF19}" presName="horz1" presStyleCnt="0"/>
      <dgm:spPr/>
    </dgm:pt>
    <dgm:pt modelId="{93E0D870-74A7-43AD-ADA0-FE1A5EC12017}" type="pres">
      <dgm:prSet presAssocID="{83B9650C-C07B-465E-A617-49195EA9BF19}" presName="tx1" presStyleLbl="revTx" presStyleIdx="0" presStyleCnt="16" custLinFactNeighborX="0"/>
      <dgm:spPr/>
      <dgm:t>
        <a:bodyPr/>
        <a:lstStyle/>
        <a:p>
          <a:endParaRPr kumimoji="1" lang="ja-JP" altLang="en-US"/>
        </a:p>
      </dgm:t>
    </dgm:pt>
    <dgm:pt modelId="{5DD85412-6C50-43FB-8C88-C7985743CF60}" type="pres">
      <dgm:prSet presAssocID="{83B9650C-C07B-465E-A617-49195EA9BF19}" presName="vert1" presStyleCnt="0"/>
      <dgm:spPr/>
    </dgm:pt>
    <dgm:pt modelId="{0C699454-82F1-4472-959A-19EBDC5BA79B}" type="pres">
      <dgm:prSet presAssocID="{294C954F-9D09-402B-BFD4-BDD03D2F6FB3}" presName="vertSpace2a" presStyleCnt="0"/>
      <dgm:spPr/>
    </dgm:pt>
    <dgm:pt modelId="{F0D799D4-8E35-442D-8D07-A8F2B9F6F89F}" type="pres">
      <dgm:prSet presAssocID="{294C954F-9D09-402B-BFD4-BDD03D2F6FB3}" presName="horz2" presStyleCnt="0"/>
      <dgm:spPr/>
    </dgm:pt>
    <dgm:pt modelId="{34138842-4D25-4419-98F8-47CBC9A84391}" type="pres">
      <dgm:prSet presAssocID="{294C954F-9D09-402B-BFD4-BDD03D2F6FB3}" presName="horzSpace2" presStyleCnt="0"/>
      <dgm:spPr/>
    </dgm:pt>
    <dgm:pt modelId="{2DD31525-46F5-4964-8D17-A1E3DA1ECCEC}" type="pres">
      <dgm:prSet presAssocID="{294C954F-9D09-402B-BFD4-BDD03D2F6FB3}" presName="tx2" presStyleLbl="revTx" presStyleIdx="1" presStyleCnt="16" custScaleX="115475"/>
      <dgm:spPr/>
      <dgm:t>
        <a:bodyPr/>
        <a:lstStyle/>
        <a:p>
          <a:endParaRPr kumimoji="1" lang="ja-JP" altLang="en-US"/>
        </a:p>
      </dgm:t>
    </dgm:pt>
    <dgm:pt modelId="{75E1CC0B-181B-48BD-80BC-181D89DE2D36}" type="pres">
      <dgm:prSet presAssocID="{294C954F-9D09-402B-BFD4-BDD03D2F6FB3}" presName="vert2" presStyleCnt="0"/>
      <dgm:spPr/>
    </dgm:pt>
    <dgm:pt modelId="{CD9D5F5F-CA50-42EB-B388-BBFAC4AE3BB1}" type="pres">
      <dgm:prSet presAssocID="{AE912593-A60B-4C31-883F-21B9E388AFAF}" presName="horz3" presStyleCnt="0"/>
      <dgm:spPr/>
    </dgm:pt>
    <dgm:pt modelId="{AD5D6C2F-3B29-4D7B-90AE-CC205440EB44}" type="pres">
      <dgm:prSet presAssocID="{AE912593-A60B-4C31-883F-21B9E388AFAF}" presName="horzSpace3" presStyleCnt="0"/>
      <dgm:spPr/>
    </dgm:pt>
    <dgm:pt modelId="{0B24DE52-20E9-4539-9D56-0F5E5DF1AF09}" type="pres">
      <dgm:prSet presAssocID="{AE912593-A60B-4C31-883F-21B9E388AFAF}" presName="tx3" presStyleLbl="revTx" presStyleIdx="2" presStyleCnt="16" custScaleX="265010"/>
      <dgm:spPr/>
      <dgm:t>
        <a:bodyPr/>
        <a:lstStyle/>
        <a:p>
          <a:endParaRPr kumimoji="1" lang="ja-JP" altLang="en-US"/>
        </a:p>
      </dgm:t>
    </dgm:pt>
    <dgm:pt modelId="{CA19E53D-59F1-4D5A-877F-40F790D665C8}" type="pres">
      <dgm:prSet presAssocID="{AE912593-A60B-4C31-883F-21B9E388AFAF}" presName="vert3" presStyleCnt="0"/>
      <dgm:spPr/>
    </dgm:pt>
    <dgm:pt modelId="{27AA5F8E-0D51-4EBC-B5DE-0500DC8E010B}" type="pres">
      <dgm:prSet presAssocID="{294C954F-9D09-402B-BFD4-BDD03D2F6FB3}" presName="thinLine2b" presStyleLbl="callout" presStyleIdx="0" presStyleCnt="7"/>
      <dgm:spPr/>
    </dgm:pt>
    <dgm:pt modelId="{A32D770D-7A11-4E5D-84A8-C4204E910E04}" type="pres">
      <dgm:prSet presAssocID="{294C954F-9D09-402B-BFD4-BDD03D2F6FB3}" presName="vertSpace2b" presStyleCnt="0"/>
      <dgm:spPr/>
    </dgm:pt>
    <dgm:pt modelId="{FD9E9C47-571D-48F7-BCF5-A558BB0951F0}" type="pres">
      <dgm:prSet presAssocID="{98968191-7B41-41FE-A05C-460C3495808F}" presName="horz2" presStyleCnt="0"/>
      <dgm:spPr/>
    </dgm:pt>
    <dgm:pt modelId="{957609F0-F41E-4F3E-9B36-379DD43EB2E2}" type="pres">
      <dgm:prSet presAssocID="{98968191-7B41-41FE-A05C-460C3495808F}" presName="horzSpace2" presStyleCnt="0"/>
      <dgm:spPr/>
    </dgm:pt>
    <dgm:pt modelId="{C70DC5EC-118E-45DB-AD44-9517F94F80BE}" type="pres">
      <dgm:prSet presAssocID="{98968191-7B41-41FE-A05C-460C3495808F}" presName="tx2" presStyleLbl="revTx" presStyleIdx="3" presStyleCnt="16" custScaleX="115475"/>
      <dgm:spPr/>
      <dgm:t>
        <a:bodyPr/>
        <a:lstStyle/>
        <a:p>
          <a:endParaRPr kumimoji="1" lang="ja-JP" altLang="en-US"/>
        </a:p>
      </dgm:t>
    </dgm:pt>
    <dgm:pt modelId="{B9B56BFA-9EC3-45AB-A3A3-D03F7E59F307}" type="pres">
      <dgm:prSet presAssocID="{98968191-7B41-41FE-A05C-460C3495808F}" presName="vert2" presStyleCnt="0"/>
      <dgm:spPr/>
    </dgm:pt>
    <dgm:pt modelId="{747D0687-F322-454F-83DE-332198235351}" type="pres">
      <dgm:prSet presAssocID="{0532D0E1-CAAF-48F7-B796-4DFA579DFB75}" presName="horz3" presStyleCnt="0"/>
      <dgm:spPr/>
    </dgm:pt>
    <dgm:pt modelId="{30AEF999-4667-4CE6-BFDB-A47AC9007B54}" type="pres">
      <dgm:prSet presAssocID="{0532D0E1-CAAF-48F7-B796-4DFA579DFB75}" presName="horzSpace3" presStyleCnt="0"/>
      <dgm:spPr/>
    </dgm:pt>
    <dgm:pt modelId="{E9258860-96E2-4E1C-BA5B-5672DBCEF4F2}" type="pres">
      <dgm:prSet presAssocID="{0532D0E1-CAAF-48F7-B796-4DFA579DFB75}" presName="tx3" presStyleLbl="revTx" presStyleIdx="4" presStyleCnt="16" custScaleX="265048"/>
      <dgm:spPr/>
      <dgm:t>
        <a:bodyPr/>
        <a:lstStyle/>
        <a:p>
          <a:endParaRPr kumimoji="1" lang="ja-JP" altLang="en-US"/>
        </a:p>
      </dgm:t>
    </dgm:pt>
    <dgm:pt modelId="{A2123AE5-9B8C-47D3-A5C2-241EF3DE6436}" type="pres">
      <dgm:prSet presAssocID="{0532D0E1-CAAF-48F7-B796-4DFA579DFB75}" presName="vert3" presStyleCnt="0"/>
      <dgm:spPr/>
    </dgm:pt>
    <dgm:pt modelId="{E30400E0-6A1E-4A32-8283-36246FCD24F1}" type="pres">
      <dgm:prSet presAssocID="{98968191-7B41-41FE-A05C-460C3495808F}" presName="thinLine2b" presStyleLbl="callout" presStyleIdx="1" presStyleCnt="7"/>
      <dgm:spPr/>
    </dgm:pt>
    <dgm:pt modelId="{217A8150-F61D-4934-BBA9-933AA2357C3C}" type="pres">
      <dgm:prSet presAssocID="{98968191-7B41-41FE-A05C-460C3495808F}" presName="vertSpace2b" presStyleCnt="0"/>
      <dgm:spPr/>
    </dgm:pt>
    <dgm:pt modelId="{7FF22177-6EFA-42A1-9CB7-352CED72FAF5}" type="pres">
      <dgm:prSet presAssocID="{903CF0CB-7059-4D56-884E-23EA149CBCA3}" presName="horz2" presStyleCnt="0"/>
      <dgm:spPr/>
    </dgm:pt>
    <dgm:pt modelId="{8E916F2B-3287-45CF-B38D-5F39F4900549}" type="pres">
      <dgm:prSet presAssocID="{903CF0CB-7059-4D56-884E-23EA149CBCA3}" presName="horzSpace2" presStyleCnt="0"/>
      <dgm:spPr/>
    </dgm:pt>
    <dgm:pt modelId="{AB76A707-B7AF-4A44-8CAC-84E71AEC0D9D}" type="pres">
      <dgm:prSet presAssocID="{903CF0CB-7059-4D56-884E-23EA149CBCA3}" presName="tx2" presStyleLbl="revTx" presStyleIdx="5" presStyleCnt="16" custScaleX="115475"/>
      <dgm:spPr/>
      <dgm:t>
        <a:bodyPr/>
        <a:lstStyle/>
        <a:p>
          <a:endParaRPr kumimoji="1" lang="ja-JP" altLang="en-US"/>
        </a:p>
      </dgm:t>
    </dgm:pt>
    <dgm:pt modelId="{A757A09E-2E06-4BF2-8896-BF4EAD90D99E}" type="pres">
      <dgm:prSet presAssocID="{903CF0CB-7059-4D56-884E-23EA149CBCA3}" presName="vert2" presStyleCnt="0"/>
      <dgm:spPr/>
    </dgm:pt>
    <dgm:pt modelId="{C539353A-A7B3-4772-A139-4B2B6CB35C54}" type="pres">
      <dgm:prSet presAssocID="{35412BDA-9419-4518-B021-98EB2FFBBDB9}" presName="horz3" presStyleCnt="0"/>
      <dgm:spPr/>
    </dgm:pt>
    <dgm:pt modelId="{7836242E-AA2D-4AFD-9BAB-A0A2AD472370}" type="pres">
      <dgm:prSet presAssocID="{35412BDA-9419-4518-B021-98EB2FFBBDB9}" presName="horzSpace3" presStyleCnt="0"/>
      <dgm:spPr/>
    </dgm:pt>
    <dgm:pt modelId="{8BEAE576-5FEE-4BA1-AEB8-0BABFF5B7064}" type="pres">
      <dgm:prSet presAssocID="{35412BDA-9419-4518-B021-98EB2FFBBDB9}" presName="tx3" presStyleLbl="revTx" presStyleIdx="6" presStyleCnt="16" custScaleX="265010"/>
      <dgm:spPr/>
      <dgm:t>
        <a:bodyPr/>
        <a:lstStyle/>
        <a:p>
          <a:endParaRPr kumimoji="1" lang="ja-JP" altLang="en-US"/>
        </a:p>
      </dgm:t>
    </dgm:pt>
    <dgm:pt modelId="{507BD220-E2AB-451C-8592-DF8B6E30CC70}" type="pres">
      <dgm:prSet presAssocID="{35412BDA-9419-4518-B021-98EB2FFBBDB9}" presName="vert3" presStyleCnt="0"/>
      <dgm:spPr/>
    </dgm:pt>
    <dgm:pt modelId="{7A001D6C-1CAB-454F-9884-FBCF77446CB9}" type="pres">
      <dgm:prSet presAssocID="{903CF0CB-7059-4D56-884E-23EA149CBCA3}" presName="thinLine2b" presStyleLbl="callout" presStyleIdx="2" presStyleCnt="7"/>
      <dgm:spPr/>
    </dgm:pt>
    <dgm:pt modelId="{BAA7162F-D04A-41D2-A8C0-64C3DE644A35}" type="pres">
      <dgm:prSet presAssocID="{903CF0CB-7059-4D56-884E-23EA149CBCA3}" presName="vertSpace2b" presStyleCnt="0"/>
      <dgm:spPr/>
    </dgm:pt>
    <dgm:pt modelId="{57409687-BF59-44B3-812E-6AA8BB8E6047}" type="pres">
      <dgm:prSet presAssocID="{439E24FE-5ECE-4FF0-BC8C-8E48DB40D1AA}" presName="horz2" presStyleCnt="0"/>
      <dgm:spPr/>
    </dgm:pt>
    <dgm:pt modelId="{BEF4C3BD-082F-41EC-ABED-4312A0EBCA86}" type="pres">
      <dgm:prSet presAssocID="{439E24FE-5ECE-4FF0-BC8C-8E48DB40D1AA}" presName="horzSpace2" presStyleCnt="0"/>
      <dgm:spPr/>
    </dgm:pt>
    <dgm:pt modelId="{42FCEAE4-10AB-4E62-9D9D-16146ED2D762}" type="pres">
      <dgm:prSet presAssocID="{439E24FE-5ECE-4FF0-BC8C-8E48DB40D1AA}" presName="tx2" presStyleLbl="revTx" presStyleIdx="7" presStyleCnt="16" custScaleX="115475" custLinFactNeighborX="862" custLinFactNeighborY="5338"/>
      <dgm:spPr/>
      <dgm:t>
        <a:bodyPr/>
        <a:lstStyle/>
        <a:p>
          <a:endParaRPr kumimoji="1" lang="ja-JP" altLang="en-US"/>
        </a:p>
      </dgm:t>
    </dgm:pt>
    <dgm:pt modelId="{105581ED-D649-40D0-8DE4-3569EC8C5674}" type="pres">
      <dgm:prSet presAssocID="{439E24FE-5ECE-4FF0-BC8C-8E48DB40D1AA}" presName="vert2" presStyleCnt="0"/>
      <dgm:spPr/>
    </dgm:pt>
    <dgm:pt modelId="{AE9029E1-99C6-4073-899C-F7EBA8C4149B}" type="pres">
      <dgm:prSet presAssocID="{4D7C03A8-CA4B-4CA8-8A40-F04593D472B7}" presName="horz3" presStyleCnt="0"/>
      <dgm:spPr/>
    </dgm:pt>
    <dgm:pt modelId="{1B90BEDA-3AE4-419F-830A-85B84559951E}" type="pres">
      <dgm:prSet presAssocID="{4D7C03A8-CA4B-4CA8-8A40-F04593D472B7}" presName="horzSpace3" presStyleCnt="0"/>
      <dgm:spPr/>
    </dgm:pt>
    <dgm:pt modelId="{5A10F99E-B70C-4488-AEA2-7EECA10C9ACA}" type="pres">
      <dgm:prSet presAssocID="{4D7C03A8-CA4B-4CA8-8A40-F04593D472B7}" presName="tx3" presStyleLbl="revTx" presStyleIdx="8" presStyleCnt="16" custScaleX="265010"/>
      <dgm:spPr/>
      <dgm:t>
        <a:bodyPr/>
        <a:lstStyle/>
        <a:p>
          <a:endParaRPr kumimoji="1" lang="ja-JP" altLang="en-US"/>
        </a:p>
      </dgm:t>
    </dgm:pt>
    <dgm:pt modelId="{AF14AE13-3E8A-43D8-9C69-209FEA46AFE3}" type="pres">
      <dgm:prSet presAssocID="{4D7C03A8-CA4B-4CA8-8A40-F04593D472B7}" presName="vert3" presStyleCnt="0"/>
      <dgm:spPr/>
    </dgm:pt>
    <dgm:pt modelId="{90C26E68-3D3C-4C3D-9F50-A124EE219880}" type="pres">
      <dgm:prSet presAssocID="{439E24FE-5ECE-4FF0-BC8C-8E48DB40D1AA}" presName="thinLine2b" presStyleLbl="callout" presStyleIdx="3" presStyleCnt="7"/>
      <dgm:spPr/>
    </dgm:pt>
    <dgm:pt modelId="{C6941864-49A3-4E7C-BC9E-13A203E28DEF}" type="pres">
      <dgm:prSet presAssocID="{439E24FE-5ECE-4FF0-BC8C-8E48DB40D1AA}" presName="vertSpace2b" presStyleCnt="0"/>
      <dgm:spPr/>
    </dgm:pt>
    <dgm:pt modelId="{C97B08E7-1C18-470D-B532-341911CBEF05}" type="pres">
      <dgm:prSet presAssocID="{B8F44E82-3AFF-4345-81B9-EF9E96B15551}" presName="thickLine" presStyleLbl="alignNode1" presStyleIdx="1" presStyleCnt="2"/>
      <dgm:spPr/>
    </dgm:pt>
    <dgm:pt modelId="{B4396B7F-65B7-47EF-86B5-747ED3E5504F}" type="pres">
      <dgm:prSet presAssocID="{B8F44E82-3AFF-4345-81B9-EF9E96B15551}" presName="horz1" presStyleCnt="0"/>
      <dgm:spPr/>
    </dgm:pt>
    <dgm:pt modelId="{6A87CF72-857B-49C8-A0F2-F9E2D2E9002D}" type="pres">
      <dgm:prSet presAssocID="{B8F44E82-3AFF-4345-81B9-EF9E96B15551}" presName="tx1" presStyleLbl="revTx" presStyleIdx="9" presStyleCnt="16"/>
      <dgm:spPr/>
      <dgm:t>
        <a:bodyPr/>
        <a:lstStyle/>
        <a:p>
          <a:endParaRPr kumimoji="1" lang="ja-JP" altLang="en-US"/>
        </a:p>
      </dgm:t>
    </dgm:pt>
    <dgm:pt modelId="{81F97CDD-09B0-415A-8641-7A8B84AAFE87}" type="pres">
      <dgm:prSet presAssocID="{B8F44E82-3AFF-4345-81B9-EF9E96B15551}" presName="vert1" presStyleCnt="0"/>
      <dgm:spPr/>
    </dgm:pt>
    <dgm:pt modelId="{E2FD9BEA-2036-4D62-BF03-7C50DFAD6069}" type="pres">
      <dgm:prSet presAssocID="{F9C88BDF-221C-4DF9-8812-CAF0293F5621}" presName="vertSpace2a" presStyleCnt="0"/>
      <dgm:spPr/>
    </dgm:pt>
    <dgm:pt modelId="{5C051521-BFC4-4ABE-B949-CE2CB99DD904}" type="pres">
      <dgm:prSet presAssocID="{F9C88BDF-221C-4DF9-8812-CAF0293F5621}" presName="horz2" presStyleCnt="0"/>
      <dgm:spPr/>
    </dgm:pt>
    <dgm:pt modelId="{9BB8960B-0B85-463E-ABCA-37789E185324}" type="pres">
      <dgm:prSet presAssocID="{F9C88BDF-221C-4DF9-8812-CAF0293F5621}" presName="horzSpace2" presStyleCnt="0"/>
      <dgm:spPr/>
    </dgm:pt>
    <dgm:pt modelId="{1115B23E-1C96-48FC-B719-CB2887AD7746}" type="pres">
      <dgm:prSet presAssocID="{F9C88BDF-221C-4DF9-8812-CAF0293F5621}" presName="tx2" presStyleLbl="revTx" presStyleIdx="10" presStyleCnt="16" custScaleX="115475"/>
      <dgm:spPr/>
      <dgm:t>
        <a:bodyPr/>
        <a:lstStyle/>
        <a:p>
          <a:endParaRPr kumimoji="1" lang="ja-JP" altLang="en-US"/>
        </a:p>
      </dgm:t>
    </dgm:pt>
    <dgm:pt modelId="{C160A497-AFC7-486B-81A7-B3903A0A3DB3}" type="pres">
      <dgm:prSet presAssocID="{F9C88BDF-221C-4DF9-8812-CAF0293F5621}" presName="vert2" presStyleCnt="0"/>
      <dgm:spPr/>
    </dgm:pt>
    <dgm:pt modelId="{8EFE0AA6-D180-48A3-A625-9C9ADB6567EA}" type="pres">
      <dgm:prSet presAssocID="{817E5832-C0FE-459A-90AD-442A5546274B}" presName="horz3" presStyleCnt="0"/>
      <dgm:spPr/>
    </dgm:pt>
    <dgm:pt modelId="{02575648-2E2B-4D0D-9130-B5EEB0C25BC4}" type="pres">
      <dgm:prSet presAssocID="{817E5832-C0FE-459A-90AD-442A5546274B}" presName="horzSpace3" presStyleCnt="0"/>
      <dgm:spPr/>
    </dgm:pt>
    <dgm:pt modelId="{D204FE59-68E0-49BE-9ADE-AABAF7BDEE9D}" type="pres">
      <dgm:prSet presAssocID="{817E5832-C0FE-459A-90AD-442A5546274B}" presName="tx3" presStyleLbl="revTx" presStyleIdx="11" presStyleCnt="16" custScaleX="265010"/>
      <dgm:spPr/>
      <dgm:t>
        <a:bodyPr/>
        <a:lstStyle/>
        <a:p>
          <a:endParaRPr kumimoji="1" lang="ja-JP" altLang="en-US"/>
        </a:p>
      </dgm:t>
    </dgm:pt>
    <dgm:pt modelId="{B9EC0B1F-54C5-4BB7-8025-5C272A7E9EE0}" type="pres">
      <dgm:prSet presAssocID="{817E5832-C0FE-459A-90AD-442A5546274B}" presName="vert3" presStyleCnt="0"/>
      <dgm:spPr/>
    </dgm:pt>
    <dgm:pt modelId="{56469A1E-E066-4803-8DF9-1D35D28BE8DB}" type="pres">
      <dgm:prSet presAssocID="{F9C88BDF-221C-4DF9-8812-CAF0293F5621}" presName="thinLine2b" presStyleLbl="callout" presStyleIdx="4" presStyleCnt="7"/>
      <dgm:spPr/>
    </dgm:pt>
    <dgm:pt modelId="{012E675A-F4E5-49BA-B358-642EA995BC80}" type="pres">
      <dgm:prSet presAssocID="{F9C88BDF-221C-4DF9-8812-CAF0293F5621}" presName="vertSpace2b" presStyleCnt="0"/>
      <dgm:spPr/>
    </dgm:pt>
    <dgm:pt modelId="{6C13854E-9B9C-40F4-BC3E-7062D9A09BB8}" type="pres">
      <dgm:prSet presAssocID="{6D1FF57C-6F18-45A8-9320-2B6C854505DA}" presName="horz2" presStyleCnt="0"/>
      <dgm:spPr/>
    </dgm:pt>
    <dgm:pt modelId="{50C3CF4E-1C2D-40A1-A992-7F3B482FA3DD}" type="pres">
      <dgm:prSet presAssocID="{6D1FF57C-6F18-45A8-9320-2B6C854505DA}" presName="horzSpace2" presStyleCnt="0"/>
      <dgm:spPr/>
    </dgm:pt>
    <dgm:pt modelId="{0962FE60-C5AC-488F-910A-18657DACB9CD}" type="pres">
      <dgm:prSet presAssocID="{6D1FF57C-6F18-45A8-9320-2B6C854505DA}" presName="tx2" presStyleLbl="revTx" presStyleIdx="12" presStyleCnt="16" custScaleX="115475"/>
      <dgm:spPr/>
      <dgm:t>
        <a:bodyPr/>
        <a:lstStyle/>
        <a:p>
          <a:endParaRPr kumimoji="1" lang="ja-JP" altLang="en-US"/>
        </a:p>
      </dgm:t>
    </dgm:pt>
    <dgm:pt modelId="{01328E7A-F3E3-43D3-AB53-0D4D234E6FBC}" type="pres">
      <dgm:prSet presAssocID="{6D1FF57C-6F18-45A8-9320-2B6C854505DA}" presName="vert2" presStyleCnt="0"/>
      <dgm:spPr/>
    </dgm:pt>
    <dgm:pt modelId="{818C1332-5BC9-4683-BBE1-40A8F5CB37B7}" type="pres">
      <dgm:prSet presAssocID="{FADFFABE-8E9B-4BDF-B170-7D24F540BFDC}" presName="horz3" presStyleCnt="0"/>
      <dgm:spPr/>
    </dgm:pt>
    <dgm:pt modelId="{FB86948A-ED65-43E7-B3E9-8D720843C5B1}" type="pres">
      <dgm:prSet presAssocID="{FADFFABE-8E9B-4BDF-B170-7D24F540BFDC}" presName="horzSpace3" presStyleCnt="0"/>
      <dgm:spPr/>
    </dgm:pt>
    <dgm:pt modelId="{368DE83C-FFA4-4D6C-AC2E-FB4952696015}" type="pres">
      <dgm:prSet presAssocID="{FADFFABE-8E9B-4BDF-B170-7D24F540BFDC}" presName="tx3" presStyleLbl="revTx" presStyleIdx="13" presStyleCnt="16" custScaleX="265010"/>
      <dgm:spPr/>
      <dgm:t>
        <a:bodyPr/>
        <a:lstStyle/>
        <a:p>
          <a:endParaRPr kumimoji="1" lang="ja-JP" altLang="en-US"/>
        </a:p>
      </dgm:t>
    </dgm:pt>
    <dgm:pt modelId="{7A31971A-024C-4D14-B6C6-18717976E851}" type="pres">
      <dgm:prSet presAssocID="{FADFFABE-8E9B-4BDF-B170-7D24F540BFDC}" presName="vert3" presStyleCnt="0"/>
      <dgm:spPr/>
    </dgm:pt>
    <dgm:pt modelId="{D7B9CA8C-5274-4D7A-BF4A-1441BD6745CB}" type="pres">
      <dgm:prSet presAssocID="{6D1FF57C-6F18-45A8-9320-2B6C854505DA}" presName="thinLine2b" presStyleLbl="callout" presStyleIdx="5" presStyleCnt="7"/>
      <dgm:spPr/>
    </dgm:pt>
    <dgm:pt modelId="{64BEEAB8-EF46-4C8A-BC5C-3D360E4A52BA}" type="pres">
      <dgm:prSet presAssocID="{6D1FF57C-6F18-45A8-9320-2B6C854505DA}" presName="vertSpace2b" presStyleCnt="0"/>
      <dgm:spPr/>
    </dgm:pt>
    <dgm:pt modelId="{E0364267-2C36-472A-9542-A87D6E5D5C8C}" type="pres">
      <dgm:prSet presAssocID="{A234580F-05FE-4F96-AE05-B72ACFECE5A8}" presName="horz2" presStyleCnt="0"/>
      <dgm:spPr/>
    </dgm:pt>
    <dgm:pt modelId="{147CAFD6-A6BF-4A7A-8F14-0C130B9952F4}" type="pres">
      <dgm:prSet presAssocID="{A234580F-05FE-4F96-AE05-B72ACFECE5A8}" presName="horzSpace2" presStyleCnt="0"/>
      <dgm:spPr/>
    </dgm:pt>
    <dgm:pt modelId="{81CD9DF2-42F2-4463-AF5F-E60661538379}" type="pres">
      <dgm:prSet presAssocID="{A234580F-05FE-4F96-AE05-B72ACFECE5A8}" presName="tx2" presStyleLbl="revTx" presStyleIdx="14" presStyleCnt="16" custScaleX="115475"/>
      <dgm:spPr/>
      <dgm:t>
        <a:bodyPr/>
        <a:lstStyle/>
        <a:p>
          <a:endParaRPr kumimoji="1" lang="ja-JP" altLang="en-US"/>
        </a:p>
      </dgm:t>
    </dgm:pt>
    <dgm:pt modelId="{042CC8AC-0796-45E9-B74E-01EA6C873299}" type="pres">
      <dgm:prSet presAssocID="{A234580F-05FE-4F96-AE05-B72ACFECE5A8}" presName="vert2" presStyleCnt="0"/>
      <dgm:spPr/>
    </dgm:pt>
    <dgm:pt modelId="{B4955F43-F95F-48FD-AF85-F960FD835B2E}" type="pres">
      <dgm:prSet presAssocID="{6AAD9DFA-8AE5-4C49-92F4-2E87829DF991}" presName="horz3" presStyleCnt="0"/>
      <dgm:spPr/>
    </dgm:pt>
    <dgm:pt modelId="{44937A92-964D-4CB3-AB11-8C550EA2B540}" type="pres">
      <dgm:prSet presAssocID="{6AAD9DFA-8AE5-4C49-92F4-2E87829DF991}" presName="horzSpace3" presStyleCnt="0"/>
      <dgm:spPr/>
    </dgm:pt>
    <dgm:pt modelId="{770544B8-838E-40FA-A4B5-1A453044C13D}" type="pres">
      <dgm:prSet presAssocID="{6AAD9DFA-8AE5-4C49-92F4-2E87829DF991}" presName="tx3" presStyleLbl="revTx" presStyleIdx="15" presStyleCnt="16" custScaleX="265010"/>
      <dgm:spPr/>
      <dgm:t>
        <a:bodyPr/>
        <a:lstStyle/>
        <a:p>
          <a:endParaRPr kumimoji="1" lang="ja-JP" altLang="en-US"/>
        </a:p>
      </dgm:t>
    </dgm:pt>
    <dgm:pt modelId="{D019957D-80CE-45AE-BC8A-96480295D8C3}" type="pres">
      <dgm:prSet presAssocID="{6AAD9DFA-8AE5-4C49-92F4-2E87829DF991}" presName="vert3" presStyleCnt="0"/>
      <dgm:spPr/>
    </dgm:pt>
    <dgm:pt modelId="{F7ECC3FA-5B23-448B-8A81-084E13C64ADE}" type="pres">
      <dgm:prSet presAssocID="{A234580F-05FE-4F96-AE05-B72ACFECE5A8}" presName="thinLine2b" presStyleLbl="callout" presStyleIdx="6" presStyleCnt="7"/>
      <dgm:spPr/>
    </dgm:pt>
    <dgm:pt modelId="{F013E80E-A0F0-42C2-A230-645A2F9F48F7}" type="pres">
      <dgm:prSet presAssocID="{A234580F-05FE-4F96-AE05-B72ACFECE5A8}" presName="vertSpace2b" presStyleCnt="0"/>
      <dgm:spPr/>
    </dgm:pt>
  </dgm:ptLst>
  <dgm:cxnLst>
    <dgm:cxn modelId="{B7C504A7-6B1F-409C-AEC2-E58C702E7A4D}" srcId="{439E24FE-5ECE-4FF0-BC8C-8E48DB40D1AA}" destId="{4D7C03A8-CA4B-4CA8-8A40-F04593D472B7}" srcOrd="0" destOrd="0" parTransId="{27460A9E-6BC7-4C2C-BC2F-741438E3AC1E}" sibTransId="{B106FC8E-5903-4D35-A195-E27E202972C4}"/>
    <dgm:cxn modelId="{326DBA6A-F6FF-417D-B8E9-E0C3050EB96C}" type="presOf" srcId="{8B6CCCCE-E454-426E-8041-45DBE1FFB794}" destId="{481F2F3B-8076-4C5D-BD03-30E3227F85E3}" srcOrd="0" destOrd="0" presId="urn:microsoft.com/office/officeart/2008/layout/LinedList"/>
    <dgm:cxn modelId="{32E5F897-AFE9-44FE-A758-1DB2397C5C87}" srcId="{F9C88BDF-221C-4DF9-8812-CAF0293F5621}" destId="{817E5832-C0FE-459A-90AD-442A5546274B}" srcOrd="0" destOrd="0" parTransId="{8DA43730-2A73-4565-9A98-ED1505E7284E}" sibTransId="{121D5C57-436F-462E-B45C-556F91CFA0A1}"/>
    <dgm:cxn modelId="{D16BD451-F369-4C29-B28A-43FDEB128CEF}" type="presOf" srcId="{903CF0CB-7059-4D56-884E-23EA149CBCA3}" destId="{AB76A707-B7AF-4A44-8CAC-84E71AEC0D9D}" srcOrd="0" destOrd="0" presId="urn:microsoft.com/office/officeart/2008/layout/LinedList"/>
    <dgm:cxn modelId="{6B7BA29A-D0AD-4BFE-AF21-A6CA5265838A}" srcId="{294C954F-9D09-402B-BFD4-BDD03D2F6FB3}" destId="{AE912593-A60B-4C31-883F-21B9E388AFAF}" srcOrd="0" destOrd="0" parTransId="{0DA70A14-3BB3-496B-BCDB-0C5A28458A29}" sibTransId="{54E00916-C849-41F5-9418-94EAD6789685}"/>
    <dgm:cxn modelId="{AD0D6DEC-B673-4449-BFD3-AF47F535729B}" type="presOf" srcId="{FADFFABE-8E9B-4BDF-B170-7D24F540BFDC}" destId="{368DE83C-FFA4-4D6C-AC2E-FB4952696015}" srcOrd="0" destOrd="0" presId="urn:microsoft.com/office/officeart/2008/layout/LinedList"/>
    <dgm:cxn modelId="{FA165F10-5AF7-4545-AA7B-52DEDD311C60}" srcId="{B8F44E82-3AFF-4345-81B9-EF9E96B15551}" destId="{6D1FF57C-6F18-45A8-9320-2B6C854505DA}" srcOrd="1" destOrd="0" parTransId="{5367D8A4-E390-47A6-83AD-2A0DEEA3E531}" sibTransId="{FACEDAD1-E135-43C6-869A-42D08CC9E82E}"/>
    <dgm:cxn modelId="{81427BCC-0263-4A35-A015-9FEEB2BDBF1F}" srcId="{8B6CCCCE-E454-426E-8041-45DBE1FFB794}" destId="{B8F44E82-3AFF-4345-81B9-EF9E96B15551}" srcOrd="1" destOrd="0" parTransId="{97BA757D-8B6D-426C-B135-999ADCDB7965}" sibTransId="{0326D9E2-D823-40B3-B074-ECD464FAFE44}"/>
    <dgm:cxn modelId="{FD76BF95-FBC2-4F6A-9505-B5FAAEB180EF}" type="presOf" srcId="{F9C88BDF-221C-4DF9-8812-CAF0293F5621}" destId="{1115B23E-1C96-48FC-B719-CB2887AD7746}" srcOrd="0" destOrd="0" presId="urn:microsoft.com/office/officeart/2008/layout/LinedList"/>
    <dgm:cxn modelId="{0B15159F-1360-4A4E-8CBE-8921E9DE14FE}" type="presOf" srcId="{439E24FE-5ECE-4FF0-BC8C-8E48DB40D1AA}" destId="{42FCEAE4-10AB-4E62-9D9D-16146ED2D762}" srcOrd="0" destOrd="0" presId="urn:microsoft.com/office/officeart/2008/layout/LinedList"/>
    <dgm:cxn modelId="{09786591-FAF0-46E3-88FF-E8BB2C7839E7}" srcId="{A234580F-05FE-4F96-AE05-B72ACFECE5A8}" destId="{6AAD9DFA-8AE5-4C49-92F4-2E87829DF991}" srcOrd="0" destOrd="0" parTransId="{889E24E8-E6D8-413F-9A61-26FECBDA8769}" sibTransId="{106F2A98-EA79-487D-A94D-48E8A0C165D8}"/>
    <dgm:cxn modelId="{09812370-FE82-4995-99D6-FCC70535BF87}" type="presOf" srcId="{A234580F-05FE-4F96-AE05-B72ACFECE5A8}" destId="{81CD9DF2-42F2-4463-AF5F-E60661538379}" srcOrd="0" destOrd="0" presId="urn:microsoft.com/office/officeart/2008/layout/LinedList"/>
    <dgm:cxn modelId="{4A4394F3-1B8F-41A7-A7CD-27802C16DF0E}" type="presOf" srcId="{83B9650C-C07B-465E-A617-49195EA9BF19}" destId="{93E0D870-74A7-43AD-ADA0-FE1A5EC12017}" srcOrd="0" destOrd="0" presId="urn:microsoft.com/office/officeart/2008/layout/LinedList"/>
    <dgm:cxn modelId="{1FE073C1-41FC-4AC8-B2B8-2F55313915D8}" type="presOf" srcId="{4D7C03A8-CA4B-4CA8-8A40-F04593D472B7}" destId="{5A10F99E-B70C-4488-AEA2-7EECA10C9ACA}" srcOrd="0" destOrd="0" presId="urn:microsoft.com/office/officeart/2008/layout/LinedList"/>
    <dgm:cxn modelId="{8921367E-A4D1-4BF6-B2E8-7A2BC51D85FD}" srcId="{83B9650C-C07B-465E-A617-49195EA9BF19}" destId="{294C954F-9D09-402B-BFD4-BDD03D2F6FB3}" srcOrd="0" destOrd="0" parTransId="{4009C2BA-20A0-4727-BB5C-B51C5A3C12F2}" sibTransId="{EB7A4CED-F8DB-48AB-ACF6-7C84B3C29544}"/>
    <dgm:cxn modelId="{F44D5AE9-BEBC-46FC-BC15-84394EE4C9E3}" srcId="{98968191-7B41-41FE-A05C-460C3495808F}" destId="{0532D0E1-CAAF-48F7-B796-4DFA579DFB75}" srcOrd="0" destOrd="0" parTransId="{28817636-490E-4924-9611-BECC430CBF3B}" sibTransId="{94C2D443-46BE-49FE-A64B-CF116A741323}"/>
    <dgm:cxn modelId="{E7BB358A-495C-4A97-A16B-D2B0C8FA2B6B}" srcId="{903CF0CB-7059-4D56-884E-23EA149CBCA3}" destId="{35412BDA-9419-4518-B021-98EB2FFBBDB9}" srcOrd="0" destOrd="0" parTransId="{068BE2AB-8242-468A-8BC7-6124EF7679A0}" sibTransId="{2C17713A-8E6A-4054-8E37-58AA45E3F7C6}"/>
    <dgm:cxn modelId="{D3117C5E-44C9-4A35-8737-140540F8DFF6}" srcId="{B8F44E82-3AFF-4345-81B9-EF9E96B15551}" destId="{A234580F-05FE-4F96-AE05-B72ACFECE5A8}" srcOrd="2" destOrd="0" parTransId="{B9136AC4-BAF7-4E90-AF04-190F0AA73BC1}" sibTransId="{5E42CDE2-A641-4804-A185-3015564761E2}"/>
    <dgm:cxn modelId="{9C7A149D-1CED-47C4-8A7E-4D9BFF01470C}" srcId="{83B9650C-C07B-465E-A617-49195EA9BF19}" destId="{903CF0CB-7059-4D56-884E-23EA149CBCA3}" srcOrd="2" destOrd="0" parTransId="{08952EE3-7E3A-4909-99AB-3045EB729BD1}" sibTransId="{F5E7396F-82C7-4432-919E-2A24870988AC}"/>
    <dgm:cxn modelId="{2215FD0F-24FA-4986-9E11-6D985378E155}" type="presOf" srcId="{35412BDA-9419-4518-B021-98EB2FFBBDB9}" destId="{8BEAE576-5FEE-4BA1-AEB8-0BABFF5B7064}" srcOrd="0" destOrd="0" presId="urn:microsoft.com/office/officeart/2008/layout/LinedList"/>
    <dgm:cxn modelId="{D3C84553-C338-4E34-8360-BC223C8CE5B1}" type="presOf" srcId="{6AAD9DFA-8AE5-4C49-92F4-2E87829DF991}" destId="{770544B8-838E-40FA-A4B5-1A453044C13D}" srcOrd="0" destOrd="0" presId="urn:microsoft.com/office/officeart/2008/layout/LinedList"/>
    <dgm:cxn modelId="{35E5C9AF-2F10-4965-BFFD-24438B0C457C}" srcId="{B8F44E82-3AFF-4345-81B9-EF9E96B15551}" destId="{F9C88BDF-221C-4DF9-8812-CAF0293F5621}" srcOrd="0" destOrd="0" parTransId="{EE6F3971-56CB-44C2-8DE5-F3DA2D55AB54}" sibTransId="{030EFC10-F9D4-45B3-99AA-6B6B19EAD08F}"/>
    <dgm:cxn modelId="{595DD5F3-4A7C-417D-9A8E-4B436480AC12}" type="presOf" srcId="{98968191-7B41-41FE-A05C-460C3495808F}" destId="{C70DC5EC-118E-45DB-AD44-9517F94F80BE}" srcOrd="0" destOrd="0" presId="urn:microsoft.com/office/officeart/2008/layout/LinedList"/>
    <dgm:cxn modelId="{E240E08D-E41F-40BC-89F9-59FF2C83EA7E}" type="presOf" srcId="{294C954F-9D09-402B-BFD4-BDD03D2F6FB3}" destId="{2DD31525-46F5-4964-8D17-A1E3DA1ECCEC}" srcOrd="0" destOrd="0" presId="urn:microsoft.com/office/officeart/2008/layout/LinedList"/>
    <dgm:cxn modelId="{882C88EC-7602-4501-8797-299D9423C67D}" srcId="{8B6CCCCE-E454-426E-8041-45DBE1FFB794}" destId="{83B9650C-C07B-465E-A617-49195EA9BF19}" srcOrd="0" destOrd="0" parTransId="{FB748165-E26F-4D4D-8482-7295D42F7ED0}" sibTransId="{9980574E-B80F-4909-91EB-1A28ABA13E29}"/>
    <dgm:cxn modelId="{EF3FC568-F6E5-4012-935F-EEE82AB53C4B}" type="presOf" srcId="{6D1FF57C-6F18-45A8-9320-2B6C854505DA}" destId="{0962FE60-C5AC-488F-910A-18657DACB9CD}" srcOrd="0" destOrd="0" presId="urn:microsoft.com/office/officeart/2008/layout/LinedList"/>
    <dgm:cxn modelId="{19361D27-9E4E-42B5-A8D5-00AFE12AE1F4}" type="presOf" srcId="{B8F44E82-3AFF-4345-81B9-EF9E96B15551}" destId="{6A87CF72-857B-49C8-A0F2-F9E2D2E9002D}" srcOrd="0" destOrd="0" presId="urn:microsoft.com/office/officeart/2008/layout/LinedList"/>
    <dgm:cxn modelId="{65DBDF49-45D6-4C58-A622-A219150564FC}" srcId="{83B9650C-C07B-465E-A617-49195EA9BF19}" destId="{98968191-7B41-41FE-A05C-460C3495808F}" srcOrd="1" destOrd="0" parTransId="{D2D77328-0265-4D9D-8E99-0060C18EEFAE}" sibTransId="{14FE93C8-75E9-4C2B-A50A-97255A7B490D}"/>
    <dgm:cxn modelId="{0E0B14D7-F316-4FAA-B91E-0F86424293B4}" type="presOf" srcId="{AE912593-A60B-4C31-883F-21B9E388AFAF}" destId="{0B24DE52-20E9-4539-9D56-0F5E5DF1AF09}" srcOrd="0" destOrd="0" presId="urn:microsoft.com/office/officeart/2008/layout/LinedList"/>
    <dgm:cxn modelId="{C4CD31EE-CF16-4130-8D80-6E7CA4A6704A}" srcId="{6D1FF57C-6F18-45A8-9320-2B6C854505DA}" destId="{FADFFABE-8E9B-4BDF-B170-7D24F540BFDC}" srcOrd="0" destOrd="0" parTransId="{0275D858-6D51-455C-8561-353DF6BCD30F}" sibTransId="{860F8B64-0839-412D-8057-F3ED69E20FD2}"/>
    <dgm:cxn modelId="{FD2C6495-E47D-457C-BDFE-4EA5BB033034}" type="presOf" srcId="{0532D0E1-CAAF-48F7-B796-4DFA579DFB75}" destId="{E9258860-96E2-4E1C-BA5B-5672DBCEF4F2}" srcOrd="0" destOrd="0" presId="urn:microsoft.com/office/officeart/2008/layout/LinedList"/>
    <dgm:cxn modelId="{08232141-59B3-48A3-86A9-9310095643DF}" srcId="{83B9650C-C07B-465E-A617-49195EA9BF19}" destId="{439E24FE-5ECE-4FF0-BC8C-8E48DB40D1AA}" srcOrd="3" destOrd="0" parTransId="{D2C3BAE5-A31E-41B9-8EEB-DAC36BC695A5}" sibTransId="{C4ECE325-E79B-4E3E-B80B-6BE092362220}"/>
    <dgm:cxn modelId="{1CE7DC97-40C1-4E93-8B5E-BCCB23576505}" type="presOf" srcId="{817E5832-C0FE-459A-90AD-442A5546274B}" destId="{D204FE59-68E0-49BE-9ADE-AABAF7BDEE9D}" srcOrd="0" destOrd="0" presId="urn:microsoft.com/office/officeart/2008/layout/LinedList"/>
    <dgm:cxn modelId="{4F572F6F-1F33-4B6B-8EE4-23F40B840AC8}" type="presParOf" srcId="{481F2F3B-8076-4C5D-BD03-30E3227F85E3}" destId="{566AFCD7-C620-48FC-9CCE-BF32BF63D3CF}" srcOrd="0" destOrd="0" presId="urn:microsoft.com/office/officeart/2008/layout/LinedList"/>
    <dgm:cxn modelId="{A73B950F-30DD-4291-9769-F40134BF849D}" type="presParOf" srcId="{481F2F3B-8076-4C5D-BD03-30E3227F85E3}" destId="{1F9A7D83-5549-4FAF-BE11-C02EB697FD74}" srcOrd="1" destOrd="0" presId="urn:microsoft.com/office/officeart/2008/layout/LinedList"/>
    <dgm:cxn modelId="{5FD7C4B4-7762-4EC1-A443-1E61A79CDF87}" type="presParOf" srcId="{1F9A7D83-5549-4FAF-BE11-C02EB697FD74}" destId="{93E0D870-74A7-43AD-ADA0-FE1A5EC12017}" srcOrd="0" destOrd="0" presId="urn:microsoft.com/office/officeart/2008/layout/LinedList"/>
    <dgm:cxn modelId="{8543E550-40CB-4F58-A7A3-E702B74D57BA}" type="presParOf" srcId="{1F9A7D83-5549-4FAF-BE11-C02EB697FD74}" destId="{5DD85412-6C50-43FB-8C88-C7985743CF60}" srcOrd="1" destOrd="0" presId="urn:microsoft.com/office/officeart/2008/layout/LinedList"/>
    <dgm:cxn modelId="{053B4BCA-B253-4689-9498-BF5D0FD72C29}" type="presParOf" srcId="{5DD85412-6C50-43FB-8C88-C7985743CF60}" destId="{0C699454-82F1-4472-959A-19EBDC5BA79B}" srcOrd="0" destOrd="0" presId="urn:microsoft.com/office/officeart/2008/layout/LinedList"/>
    <dgm:cxn modelId="{7DDEF900-3178-4935-BAAF-588D2841B3C3}" type="presParOf" srcId="{5DD85412-6C50-43FB-8C88-C7985743CF60}" destId="{F0D799D4-8E35-442D-8D07-A8F2B9F6F89F}" srcOrd="1" destOrd="0" presId="urn:microsoft.com/office/officeart/2008/layout/LinedList"/>
    <dgm:cxn modelId="{ECBFE5E7-36F3-43A8-9889-181408734E1B}" type="presParOf" srcId="{F0D799D4-8E35-442D-8D07-A8F2B9F6F89F}" destId="{34138842-4D25-4419-98F8-47CBC9A84391}" srcOrd="0" destOrd="0" presId="urn:microsoft.com/office/officeart/2008/layout/LinedList"/>
    <dgm:cxn modelId="{912895B6-332C-434F-8E11-7AB1048B0866}" type="presParOf" srcId="{F0D799D4-8E35-442D-8D07-A8F2B9F6F89F}" destId="{2DD31525-46F5-4964-8D17-A1E3DA1ECCEC}" srcOrd="1" destOrd="0" presId="urn:microsoft.com/office/officeart/2008/layout/LinedList"/>
    <dgm:cxn modelId="{E8EEE601-385C-4F48-B163-17D298CE1933}" type="presParOf" srcId="{F0D799D4-8E35-442D-8D07-A8F2B9F6F89F}" destId="{75E1CC0B-181B-48BD-80BC-181D89DE2D36}" srcOrd="2" destOrd="0" presId="urn:microsoft.com/office/officeart/2008/layout/LinedList"/>
    <dgm:cxn modelId="{C98A73A4-5008-4659-B348-B7AD4B24E2C7}" type="presParOf" srcId="{75E1CC0B-181B-48BD-80BC-181D89DE2D36}" destId="{CD9D5F5F-CA50-42EB-B388-BBFAC4AE3BB1}" srcOrd="0" destOrd="0" presId="urn:microsoft.com/office/officeart/2008/layout/LinedList"/>
    <dgm:cxn modelId="{25965269-5B87-41B4-852E-4A5B2FB21AC6}" type="presParOf" srcId="{CD9D5F5F-CA50-42EB-B388-BBFAC4AE3BB1}" destId="{AD5D6C2F-3B29-4D7B-90AE-CC205440EB44}" srcOrd="0" destOrd="0" presId="urn:microsoft.com/office/officeart/2008/layout/LinedList"/>
    <dgm:cxn modelId="{B2D5C427-FA84-426F-8EC1-45D8249DA790}" type="presParOf" srcId="{CD9D5F5F-CA50-42EB-B388-BBFAC4AE3BB1}" destId="{0B24DE52-20E9-4539-9D56-0F5E5DF1AF09}" srcOrd="1" destOrd="0" presId="urn:microsoft.com/office/officeart/2008/layout/LinedList"/>
    <dgm:cxn modelId="{3872166F-E1DC-4B91-88BB-DAFAFF53828E}" type="presParOf" srcId="{CD9D5F5F-CA50-42EB-B388-BBFAC4AE3BB1}" destId="{CA19E53D-59F1-4D5A-877F-40F790D665C8}" srcOrd="2" destOrd="0" presId="urn:microsoft.com/office/officeart/2008/layout/LinedList"/>
    <dgm:cxn modelId="{1F997697-93DD-40A5-9E8A-DB1D5827DEF4}" type="presParOf" srcId="{5DD85412-6C50-43FB-8C88-C7985743CF60}" destId="{27AA5F8E-0D51-4EBC-B5DE-0500DC8E010B}" srcOrd="2" destOrd="0" presId="urn:microsoft.com/office/officeart/2008/layout/LinedList"/>
    <dgm:cxn modelId="{58AA30A7-B4CF-49B9-A8A6-F3D7BE225292}" type="presParOf" srcId="{5DD85412-6C50-43FB-8C88-C7985743CF60}" destId="{A32D770D-7A11-4E5D-84A8-C4204E910E04}" srcOrd="3" destOrd="0" presId="urn:microsoft.com/office/officeart/2008/layout/LinedList"/>
    <dgm:cxn modelId="{A5A7970C-261B-4F3D-9D6E-0EF8E809879E}" type="presParOf" srcId="{5DD85412-6C50-43FB-8C88-C7985743CF60}" destId="{FD9E9C47-571D-48F7-BCF5-A558BB0951F0}" srcOrd="4" destOrd="0" presId="urn:microsoft.com/office/officeart/2008/layout/LinedList"/>
    <dgm:cxn modelId="{30FB3F9C-3F8C-4004-BAB0-F32A4125AF5B}" type="presParOf" srcId="{FD9E9C47-571D-48F7-BCF5-A558BB0951F0}" destId="{957609F0-F41E-4F3E-9B36-379DD43EB2E2}" srcOrd="0" destOrd="0" presId="urn:microsoft.com/office/officeart/2008/layout/LinedList"/>
    <dgm:cxn modelId="{6945A802-1DB8-4FBF-811F-DF5BB14ECFBC}" type="presParOf" srcId="{FD9E9C47-571D-48F7-BCF5-A558BB0951F0}" destId="{C70DC5EC-118E-45DB-AD44-9517F94F80BE}" srcOrd="1" destOrd="0" presId="urn:microsoft.com/office/officeart/2008/layout/LinedList"/>
    <dgm:cxn modelId="{6CC9B60A-837A-49F7-95B6-DBF665308E41}" type="presParOf" srcId="{FD9E9C47-571D-48F7-BCF5-A558BB0951F0}" destId="{B9B56BFA-9EC3-45AB-A3A3-D03F7E59F307}" srcOrd="2" destOrd="0" presId="urn:microsoft.com/office/officeart/2008/layout/LinedList"/>
    <dgm:cxn modelId="{AE5B751E-6DCA-4ACC-A78C-0B137099CC63}" type="presParOf" srcId="{B9B56BFA-9EC3-45AB-A3A3-D03F7E59F307}" destId="{747D0687-F322-454F-83DE-332198235351}" srcOrd="0" destOrd="0" presId="urn:microsoft.com/office/officeart/2008/layout/LinedList"/>
    <dgm:cxn modelId="{4E70DEE2-8AAF-4EF1-8F04-FD311151A4F2}" type="presParOf" srcId="{747D0687-F322-454F-83DE-332198235351}" destId="{30AEF999-4667-4CE6-BFDB-A47AC9007B54}" srcOrd="0" destOrd="0" presId="urn:microsoft.com/office/officeart/2008/layout/LinedList"/>
    <dgm:cxn modelId="{128745E8-21D9-42AF-95EE-177A6D43730E}" type="presParOf" srcId="{747D0687-F322-454F-83DE-332198235351}" destId="{E9258860-96E2-4E1C-BA5B-5672DBCEF4F2}" srcOrd="1" destOrd="0" presId="urn:microsoft.com/office/officeart/2008/layout/LinedList"/>
    <dgm:cxn modelId="{C07F5963-1236-4A82-B14D-244897BD23BC}" type="presParOf" srcId="{747D0687-F322-454F-83DE-332198235351}" destId="{A2123AE5-9B8C-47D3-A5C2-241EF3DE6436}" srcOrd="2" destOrd="0" presId="urn:microsoft.com/office/officeart/2008/layout/LinedList"/>
    <dgm:cxn modelId="{718BBF73-4B6A-4F90-8188-4C50660A200F}" type="presParOf" srcId="{5DD85412-6C50-43FB-8C88-C7985743CF60}" destId="{E30400E0-6A1E-4A32-8283-36246FCD24F1}" srcOrd="5" destOrd="0" presId="urn:microsoft.com/office/officeart/2008/layout/LinedList"/>
    <dgm:cxn modelId="{E3817966-F660-4589-9569-06F72C8E8E6C}" type="presParOf" srcId="{5DD85412-6C50-43FB-8C88-C7985743CF60}" destId="{217A8150-F61D-4934-BBA9-933AA2357C3C}" srcOrd="6" destOrd="0" presId="urn:microsoft.com/office/officeart/2008/layout/LinedList"/>
    <dgm:cxn modelId="{C7C63E32-3346-41F5-900B-F6E9AB807B94}" type="presParOf" srcId="{5DD85412-6C50-43FB-8C88-C7985743CF60}" destId="{7FF22177-6EFA-42A1-9CB7-352CED72FAF5}" srcOrd="7" destOrd="0" presId="urn:microsoft.com/office/officeart/2008/layout/LinedList"/>
    <dgm:cxn modelId="{EBB9A858-1B98-465E-9C74-36B5A706DABA}" type="presParOf" srcId="{7FF22177-6EFA-42A1-9CB7-352CED72FAF5}" destId="{8E916F2B-3287-45CF-B38D-5F39F4900549}" srcOrd="0" destOrd="0" presId="urn:microsoft.com/office/officeart/2008/layout/LinedList"/>
    <dgm:cxn modelId="{31C081C0-41C9-46FE-9275-F014086A74F6}" type="presParOf" srcId="{7FF22177-6EFA-42A1-9CB7-352CED72FAF5}" destId="{AB76A707-B7AF-4A44-8CAC-84E71AEC0D9D}" srcOrd="1" destOrd="0" presId="urn:microsoft.com/office/officeart/2008/layout/LinedList"/>
    <dgm:cxn modelId="{EE5E60E2-B5C9-4DAE-AC80-FD0B5B5917D4}" type="presParOf" srcId="{7FF22177-6EFA-42A1-9CB7-352CED72FAF5}" destId="{A757A09E-2E06-4BF2-8896-BF4EAD90D99E}" srcOrd="2" destOrd="0" presId="urn:microsoft.com/office/officeart/2008/layout/LinedList"/>
    <dgm:cxn modelId="{BE368263-5579-4397-9EF7-5E972F9461BC}" type="presParOf" srcId="{A757A09E-2E06-4BF2-8896-BF4EAD90D99E}" destId="{C539353A-A7B3-4772-A139-4B2B6CB35C54}" srcOrd="0" destOrd="0" presId="urn:microsoft.com/office/officeart/2008/layout/LinedList"/>
    <dgm:cxn modelId="{6FD061B2-FC40-4EE7-B9F9-3478E826114E}" type="presParOf" srcId="{C539353A-A7B3-4772-A139-4B2B6CB35C54}" destId="{7836242E-AA2D-4AFD-9BAB-A0A2AD472370}" srcOrd="0" destOrd="0" presId="urn:microsoft.com/office/officeart/2008/layout/LinedList"/>
    <dgm:cxn modelId="{A648249A-7162-4C10-B91E-66AAA745FE82}" type="presParOf" srcId="{C539353A-A7B3-4772-A139-4B2B6CB35C54}" destId="{8BEAE576-5FEE-4BA1-AEB8-0BABFF5B7064}" srcOrd="1" destOrd="0" presId="urn:microsoft.com/office/officeart/2008/layout/LinedList"/>
    <dgm:cxn modelId="{DDC48733-ADA4-4196-A95D-C9F628D401F9}" type="presParOf" srcId="{C539353A-A7B3-4772-A139-4B2B6CB35C54}" destId="{507BD220-E2AB-451C-8592-DF8B6E30CC70}" srcOrd="2" destOrd="0" presId="urn:microsoft.com/office/officeart/2008/layout/LinedList"/>
    <dgm:cxn modelId="{E1298976-1549-4F0C-8CD1-D1638E153F2F}" type="presParOf" srcId="{5DD85412-6C50-43FB-8C88-C7985743CF60}" destId="{7A001D6C-1CAB-454F-9884-FBCF77446CB9}" srcOrd="8" destOrd="0" presId="urn:microsoft.com/office/officeart/2008/layout/LinedList"/>
    <dgm:cxn modelId="{B7C56F8B-BB48-43DF-903B-DBB07931D0E3}" type="presParOf" srcId="{5DD85412-6C50-43FB-8C88-C7985743CF60}" destId="{BAA7162F-D04A-41D2-A8C0-64C3DE644A35}" srcOrd="9" destOrd="0" presId="urn:microsoft.com/office/officeart/2008/layout/LinedList"/>
    <dgm:cxn modelId="{2597BE5F-3228-4ACB-878E-0CB15A0F2F0E}" type="presParOf" srcId="{5DD85412-6C50-43FB-8C88-C7985743CF60}" destId="{57409687-BF59-44B3-812E-6AA8BB8E6047}" srcOrd="10" destOrd="0" presId="urn:microsoft.com/office/officeart/2008/layout/LinedList"/>
    <dgm:cxn modelId="{18801511-7869-47C5-AE9B-E0CB768AFBB4}" type="presParOf" srcId="{57409687-BF59-44B3-812E-6AA8BB8E6047}" destId="{BEF4C3BD-082F-41EC-ABED-4312A0EBCA86}" srcOrd="0" destOrd="0" presId="urn:microsoft.com/office/officeart/2008/layout/LinedList"/>
    <dgm:cxn modelId="{97EE1E4F-00FA-46FD-BFC9-05869BCFE736}" type="presParOf" srcId="{57409687-BF59-44B3-812E-6AA8BB8E6047}" destId="{42FCEAE4-10AB-4E62-9D9D-16146ED2D762}" srcOrd="1" destOrd="0" presId="urn:microsoft.com/office/officeart/2008/layout/LinedList"/>
    <dgm:cxn modelId="{FCD71F86-32E1-4207-ACE8-584C96F8C062}" type="presParOf" srcId="{57409687-BF59-44B3-812E-6AA8BB8E6047}" destId="{105581ED-D649-40D0-8DE4-3569EC8C5674}" srcOrd="2" destOrd="0" presId="urn:microsoft.com/office/officeart/2008/layout/LinedList"/>
    <dgm:cxn modelId="{F8EB8CCC-0EAF-4B4B-902E-66D75F1CFD57}" type="presParOf" srcId="{105581ED-D649-40D0-8DE4-3569EC8C5674}" destId="{AE9029E1-99C6-4073-899C-F7EBA8C4149B}" srcOrd="0" destOrd="0" presId="urn:microsoft.com/office/officeart/2008/layout/LinedList"/>
    <dgm:cxn modelId="{AD2FA37E-7452-482C-B6B2-7CD547E9F016}" type="presParOf" srcId="{AE9029E1-99C6-4073-899C-F7EBA8C4149B}" destId="{1B90BEDA-3AE4-419F-830A-85B84559951E}" srcOrd="0" destOrd="0" presId="urn:microsoft.com/office/officeart/2008/layout/LinedList"/>
    <dgm:cxn modelId="{508DFB31-FFB7-4E8A-9182-8562826916E7}" type="presParOf" srcId="{AE9029E1-99C6-4073-899C-F7EBA8C4149B}" destId="{5A10F99E-B70C-4488-AEA2-7EECA10C9ACA}" srcOrd="1" destOrd="0" presId="urn:microsoft.com/office/officeart/2008/layout/LinedList"/>
    <dgm:cxn modelId="{5F89DFD2-99D8-4969-98EB-A4A33EE996DD}" type="presParOf" srcId="{AE9029E1-99C6-4073-899C-F7EBA8C4149B}" destId="{AF14AE13-3E8A-43D8-9C69-209FEA46AFE3}" srcOrd="2" destOrd="0" presId="urn:microsoft.com/office/officeart/2008/layout/LinedList"/>
    <dgm:cxn modelId="{15B4D693-A18E-438B-8444-93BD45BBE0AE}" type="presParOf" srcId="{5DD85412-6C50-43FB-8C88-C7985743CF60}" destId="{90C26E68-3D3C-4C3D-9F50-A124EE219880}" srcOrd="11" destOrd="0" presId="urn:microsoft.com/office/officeart/2008/layout/LinedList"/>
    <dgm:cxn modelId="{3BD4E4BB-0EB7-4447-AA2B-6A9F4E78F108}" type="presParOf" srcId="{5DD85412-6C50-43FB-8C88-C7985743CF60}" destId="{C6941864-49A3-4E7C-BC9E-13A203E28DEF}" srcOrd="12" destOrd="0" presId="urn:microsoft.com/office/officeart/2008/layout/LinedList"/>
    <dgm:cxn modelId="{917023FA-5A46-4F87-8F97-134F31820405}" type="presParOf" srcId="{481F2F3B-8076-4C5D-BD03-30E3227F85E3}" destId="{C97B08E7-1C18-470D-B532-341911CBEF05}" srcOrd="2" destOrd="0" presId="urn:microsoft.com/office/officeart/2008/layout/LinedList"/>
    <dgm:cxn modelId="{A070238C-975B-49DB-9F98-E1815C217E9D}" type="presParOf" srcId="{481F2F3B-8076-4C5D-BD03-30E3227F85E3}" destId="{B4396B7F-65B7-47EF-86B5-747ED3E5504F}" srcOrd="3" destOrd="0" presId="urn:microsoft.com/office/officeart/2008/layout/LinedList"/>
    <dgm:cxn modelId="{E69332CE-A292-4C3F-B796-A7125E755D26}" type="presParOf" srcId="{B4396B7F-65B7-47EF-86B5-747ED3E5504F}" destId="{6A87CF72-857B-49C8-A0F2-F9E2D2E9002D}" srcOrd="0" destOrd="0" presId="urn:microsoft.com/office/officeart/2008/layout/LinedList"/>
    <dgm:cxn modelId="{61D5074E-3A13-47F3-90BC-5F98DEC0115D}" type="presParOf" srcId="{B4396B7F-65B7-47EF-86B5-747ED3E5504F}" destId="{81F97CDD-09B0-415A-8641-7A8B84AAFE87}" srcOrd="1" destOrd="0" presId="urn:microsoft.com/office/officeart/2008/layout/LinedList"/>
    <dgm:cxn modelId="{61027AFE-C89A-4864-A4A2-A842EA5A3DED}" type="presParOf" srcId="{81F97CDD-09B0-415A-8641-7A8B84AAFE87}" destId="{E2FD9BEA-2036-4D62-BF03-7C50DFAD6069}" srcOrd="0" destOrd="0" presId="urn:microsoft.com/office/officeart/2008/layout/LinedList"/>
    <dgm:cxn modelId="{E46D03E7-F5E7-41C4-937C-F8C32326E17A}" type="presParOf" srcId="{81F97CDD-09B0-415A-8641-7A8B84AAFE87}" destId="{5C051521-BFC4-4ABE-B949-CE2CB99DD904}" srcOrd="1" destOrd="0" presId="urn:microsoft.com/office/officeart/2008/layout/LinedList"/>
    <dgm:cxn modelId="{2CC62E20-7066-46F9-A1BE-73CBD0E6FE2A}" type="presParOf" srcId="{5C051521-BFC4-4ABE-B949-CE2CB99DD904}" destId="{9BB8960B-0B85-463E-ABCA-37789E185324}" srcOrd="0" destOrd="0" presId="urn:microsoft.com/office/officeart/2008/layout/LinedList"/>
    <dgm:cxn modelId="{4C62E8CB-699B-46CC-A792-644D56AF706D}" type="presParOf" srcId="{5C051521-BFC4-4ABE-B949-CE2CB99DD904}" destId="{1115B23E-1C96-48FC-B719-CB2887AD7746}" srcOrd="1" destOrd="0" presId="urn:microsoft.com/office/officeart/2008/layout/LinedList"/>
    <dgm:cxn modelId="{DA01047E-8355-4F94-95EB-0B2DF1948C1B}" type="presParOf" srcId="{5C051521-BFC4-4ABE-B949-CE2CB99DD904}" destId="{C160A497-AFC7-486B-81A7-B3903A0A3DB3}" srcOrd="2" destOrd="0" presId="urn:microsoft.com/office/officeart/2008/layout/LinedList"/>
    <dgm:cxn modelId="{607A718E-1441-4134-BB6B-BC8DD63E1BD7}" type="presParOf" srcId="{C160A497-AFC7-486B-81A7-B3903A0A3DB3}" destId="{8EFE0AA6-D180-48A3-A625-9C9ADB6567EA}" srcOrd="0" destOrd="0" presId="urn:microsoft.com/office/officeart/2008/layout/LinedList"/>
    <dgm:cxn modelId="{A72EE4C6-6C33-4680-8D31-BC0D22978F67}" type="presParOf" srcId="{8EFE0AA6-D180-48A3-A625-9C9ADB6567EA}" destId="{02575648-2E2B-4D0D-9130-B5EEB0C25BC4}" srcOrd="0" destOrd="0" presId="urn:microsoft.com/office/officeart/2008/layout/LinedList"/>
    <dgm:cxn modelId="{20EDAFCB-7FA2-4184-8324-435EB2470FAA}" type="presParOf" srcId="{8EFE0AA6-D180-48A3-A625-9C9ADB6567EA}" destId="{D204FE59-68E0-49BE-9ADE-AABAF7BDEE9D}" srcOrd="1" destOrd="0" presId="urn:microsoft.com/office/officeart/2008/layout/LinedList"/>
    <dgm:cxn modelId="{85C58319-7441-4B0C-8527-33477EA44A62}" type="presParOf" srcId="{8EFE0AA6-D180-48A3-A625-9C9ADB6567EA}" destId="{B9EC0B1F-54C5-4BB7-8025-5C272A7E9EE0}" srcOrd="2" destOrd="0" presId="urn:microsoft.com/office/officeart/2008/layout/LinedList"/>
    <dgm:cxn modelId="{262CEC7C-860E-41A0-83DF-4C6E260E66DC}" type="presParOf" srcId="{81F97CDD-09B0-415A-8641-7A8B84AAFE87}" destId="{56469A1E-E066-4803-8DF9-1D35D28BE8DB}" srcOrd="2" destOrd="0" presId="urn:microsoft.com/office/officeart/2008/layout/LinedList"/>
    <dgm:cxn modelId="{036FB23D-3E0A-4C71-85F3-047A4F8313AA}" type="presParOf" srcId="{81F97CDD-09B0-415A-8641-7A8B84AAFE87}" destId="{012E675A-F4E5-49BA-B358-642EA995BC80}" srcOrd="3" destOrd="0" presId="urn:microsoft.com/office/officeart/2008/layout/LinedList"/>
    <dgm:cxn modelId="{EF93E684-7A5B-4915-BEA7-7C5A01965C16}" type="presParOf" srcId="{81F97CDD-09B0-415A-8641-7A8B84AAFE87}" destId="{6C13854E-9B9C-40F4-BC3E-7062D9A09BB8}" srcOrd="4" destOrd="0" presId="urn:microsoft.com/office/officeart/2008/layout/LinedList"/>
    <dgm:cxn modelId="{4F2AECF5-E1AC-48ED-BF02-74EFF5385732}" type="presParOf" srcId="{6C13854E-9B9C-40F4-BC3E-7062D9A09BB8}" destId="{50C3CF4E-1C2D-40A1-A992-7F3B482FA3DD}" srcOrd="0" destOrd="0" presId="urn:microsoft.com/office/officeart/2008/layout/LinedList"/>
    <dgm:cxn modelId="{36C6AAC3-6ACE-49DB-92C6-727B242CF2F6}" type="presParOf" srcId="{6C13854E-9B9C-40F4-BC3E-7062D9A09BB8}" destId="{0962FE60-C5AC-488F-910A-18657DACB9CD}" srcOrd="1" destOrd="0" presId="urn:microsoft.com/office/officeart/2008/layout/LinedList"/>
    <dgm:cxn modelId="{51B4DE69-DE4C-4592-8E93-96619FDF3E1F}" type="presParOf" srcId="{6C13854E-9B9C-40F4-BC3E-7062D9A09BB8}" destId="{01328E7A-F3E3-43D3-AB53-0D4D234E6FBC}" srcOrd="2" destOrd="0" presId="urn:microsoft.com/office/officeart/2008/layout/LinedList"/>
    <dgm:cxn modelId="{6A2F2344-7B08-49AA-9F1F-07B8518FCBE4}" type="presParOf" srcId="{01328E7A-F3E3-43D3-AB53-0D4D234E6FBC}" destId="{818C1332-5BC9-4683-BBE1-40A8F5CB37B7}" srcOrd="0" destOrd="0" presId="urn:microsoft.com/office/officeart/2008/layout/LinedList"/>
    <dgm:cxn modelId="{DEE48772-F195-4618-905E-717CF3163306}" type="presParOf" srcId="{818C1332-5BC9-4683-BBE1-40A8F5CB37B7}" destId="{FB86948A-ED65-43E7-B3E9-8D720843C5B1}" srcOrd="0" destOrd="0" presId="urn:microsoft.com/office/officeart/2008/layout/LinedList"/>
    <dgm:cxn modelId="{9F405659-F6B2-4D28-A1B8-E0AF61611A75}" type="presParOf" srcId="{818C1332-5BC9-4683-BBE1-40A8F5CB37B7}" destId="{368DE83C-FFA4-4D6C-AC2E-FB4952696015}" srcOrd="1" destOrd="0" presId="urn:microsoft.com/office/officeart/2008/layout/LinedList"/>
    <dgm:cxn modelId="{2DB01066-2468-42D2-9911-3E7A0877D642}" type="presParOf" srcId="{818C1332-5BC9-4683-BBE1-40A8F5CB37B7}" destId="{7A31971A-024C-4D14-B6C6-18717976E851}" srcOrd="2" destOrd="0" presId="urn:microsoft.com/office/officeart/2008/layout/LinedList"/>
    <dgm:cxn modelId="{216B7B48-6AA9-4980-9136-5D224BEC9D57}" type="presParOf" srcId="{81F97CDD-09B0-415A-8641-7A8B84AAFE87}" destId="{D7B9CA8C-5274-4D7A-BF4A-1441BD6745CB}" srcOrd="5" destOrd="0" presId="urn:microsoft.com/office/officeart/2008/layout/LinedList"/>
    <dgm:cxn modelId="{635871B1-3F8D-4D5F-B50D-2DAD22A31318}" type="presParOf" srcId="{81F97CDD-09B0-415A-8641-7A8B84AAFE87}" destId="{64BEEAB8-EF46-4C8A-BC5C-3D360E4A52BA}" srcOrd="6" destOrd="0" presId="urn:microsoft.com/office/officeart/2008/layout/LinedList"/>
    <dgm:cxn modelId="{D6821689-65FF-47F9-ADF6-0835413F8A25}" type="presParOf" srcId="{81F97CDD-09B0-415A-8641-7A8B84AAFE87}" destId="{E0364267-2C36-472A-9542-A87D6E5D5C8C}" srcOrd="7" destOrd="0" presId="urn:microsoft.com/office/officeart/2008/layout/LinedList"/>
    <dgm:cxn modelId="{CE41860A-CB19-4662-8581-619CEB598FC7}" type="presParOf" srcId="{E0364267-2C36-472A-9542-A87D6E5D5C8C}" destId="{147CAFD6-A6BF-4A7A-8F14-0C130B9952F4}" srcOrd="0" destOrd="0" presId="urn:microsoft.com/office/officeart/2008/layout/LinedList"/>
    <dgm:cxn modelId="{DC303B4D-C287-4EBB-8FED-4EAD234B386A}" type="presParOf" srcId="{E0364267-2C36-472A-9542-A87D6E5D5C8C}" destId="{81CD9DF2-42F2-4463-AF5F-E60661538379}" srcOrd="1" destOrd="0" presId="urn:microsoft.com/office/officeart/2008/layout/LinedList"/>
    <dgm:cxn modelId="{D71A594A-7F75-4566-A812-AFF185E4A64B}" type="presParOf" srcId="{E0364267-2C36-472A-9542-A87D6E5D5C8C}" destId="{042CC8AC-0796-45E9-B74E-01EA6C873299}" srcOrd="2" destOrd="0" presId="urn:microsoft.com/office/officeart/2008/layout/LinedList"/>
    <dgm:cxn modelId="{32DD5DCC-83F7-4335-9A18-3A4F1CF92A92}" type="presParOf" srcId="{042CC8AC-0796-45E9-B74E-01EA6C873299}" destId="{B4955F43-F95F-48FD-AF85-F960FD835B2E}" srcOrd="0" destOrd="0" presId="urn:microsoft.com/office/officeart/2008/layout/LinedList"/>
    <dgm:cxn modelId="{13A74FA8-A6E1-4776-94C1-03EBB01D704E}" type="presParOf" srcId="{B4955F43-F95F-48FD-AF85-F960FD835B2E}" destId="{44937A92-964D-4CB3-AB11-8C550EA2B540}" srcOrd="0" destOrd="0" presId="urn:microsoft.com/office/officeart/2008/layout/LinedList"/>
    <dgm:cxn modelId="{157DB23C-33DD-4457-925C-BB748F0D1DFE}" type="presParOf" srcId="{B4955F43-F95F-48FD-AF85-F960FD835B2E}" destId="{770544B8-838E-40FA-A4B5-1A453044C13D}" srcOrd="1" destOrd="0" presId="urn:microsoft.com/office/officeart/2008/layout/LinedList"/>
    <dgm:cxn modelId="{5A73869D-EBE0-4E28-A733-88294E0C4A75}" type="presParOf" srcId="{B4955F43-F95F-48FD-AF85-F960FD835B2E}" destId="{D019957D-80CE-45AE-BC8A-96480295D8C3}" srcOrd="2" destOrd="0" presId="urn:microsoft.com/office/officeart/2008/layout/LinedList"/>
    <dgm:cxn modelId="{307516CE-A403-43C8-855E-88BD9A09A3D4}" type="presParOf" srcId="{81F97CDD-09B0-415A-8641-7A8B84AAFE87}" destId="{F7ECC3FA-5B23-448B-8A81-084E13C64ADE}" srcOrd="8" destOrd="0" presId="urn:microsoft.com/office/officeart/2008/layout/LinedList"/>
    <dgm:cxn modelId="{2CFD3A4C-EC4C-475B-870A-AA5FCB1EE911}" type="presParOf" srcId="{81F97CDD-09B0-415A-8641-7A8B84AAFE87}" destId="{F013E80E-A0F0-42C2-A230-645A2F9F48F7}"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F9F69-F552-4CF9-AF82-0B3F116C17BC}">
      <dsp:nvSpPr>
        <dsp:cNvPr id="0" name=""/>
        <dsp:cNvSpPr/>
      </dsp:nvSpPr>
      <dsp:spPr>
        <a:xfrm rot="10800000">
          <a:off x="365721" y="611"/>
          <a:ext cx="4171416" cy="312844"/>
        </a:xfrm>
        <a:prstGeom prst="homePlate">
          <a:avLst/>
        </a:prstGeom>
        <a:solidFill>
          <a:srgbClr val="FFD1F6"/>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effectLst>
                <a:outerShdw blurRad="38100" dist="38100" dir="2700000" algn="tl">
                  <a:srgbClr val="000000">
                    <a:alpha val="43137"/>
                  </a:srgbClr>
                </a:outerShdw>
              </a:effectLst>
            </a:rPr>
            <a:t>知恵と悟りの霊</a:t>
          </a:r>
          <a:endParaRPr lang="es-ES" sz="1800" b="1" kern="1200" dirty="0">
            <a:effectLst>
              <a:outerShdw blurRad="38100" dist="38100" dir="2700000" algn="tl">
                <a:srgbClr val="000000">
                  <a:alpha val="43137"/>
                </a:srgbClr>
              </a:outerShdw>
            </a:effectLst>
          </a:endParaRPr>
        </a:p>
      </dsp:txBody>
      <dsp:txXfrm rot="10800000">
        <a:off x="443932" y="611"/>
        <a:ext cx="4093205" cy="312844"/>
      </dsp:txXfrm>
    </dsp:sp>
    <dsp:sp modelId="{6D5112CB-3467-492F-997D-F5806F62FA6A}">
      <dsp:nvSpPr>
        <dsp:cNvPr id="0" name=""/>
        <dsp:cNvSpPr/>
      </dsp:nvSpPr>
      <dsp:spPr>
        <a:xfrm flipV="1">
          <a:off x="75338" y="12651"/>
          <a:ext cx="312844" cy="288765"/>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4AE2E5-FF2A-4151-93D9-D012F742D8CF}">
      <dsp:nvSpPr>
        <dsp:cNvPr id="0" name=""/>
        <dsp:cNvSpPr/>
      </dsp:nvSpPr>
      <dsp:spPr>
        <a:xfrm rot="10800000">
          <a:off x="365721" y="406842"/>
          <a:ext cx="4171416" cy="312844"/>
        </a:xfrm>
        <a:prstGeom prst="homePlate">
          <a:avLst/>
        </a:prstGeom>
        <a:solidFill>
          <a:srgbClr val="CFB7FF"/>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a:t>勧告の霊</a:t>
          </a:r>
          <a:endParaRPr lang="es-ES" sz="2000" b="1" kern="1200" dirty="0"/>
        </a:p>
      </dsp:txBody>
      <dsp:txXfrm rot="10800000">
        <a:off x="443932" y="406842"/>
        <a:ext cx="4093205" cy="312844"/>
      </dsp:txXfrm>
    </dsp:sp>
    <dsp:sp modelId="{D34AB777-4883-4BD6-9C12-FD61FF84BACE}">
      <dsp:nvSpPr>
        <dsp:cNvPr id="0" name=""/>
        <dsp:cNvSpPr/>
      </dsp:nvSpPr>
      <dsp:spPr>
        <a:xfrm flipV="1">
          <a:off x="75338" y="418882"/>
          <a:ext cx="312844" cy="288765"/>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DDA838F-1DD5-48C0-B735-7A5F508C1628}">
      <dsp:nvSpPr>
        <dsp:cNvPr id="0" name=""/>
        <dsp:cNvSpPr/>
      </dsp:nvSpPr>
      <dsp:spPr>
        <a:xfrm rot="10800000">
          <a:off x="365721" y="813073"/>
          <a:ext cx="4171416" cy="312844"/>
        </a:xfrm>
        <a:prstGeom prst="homePlate">
          <a:avLst/>
        </a:prstGeom>
        <a:solidFill>
          <a:srgbClr val="FFF8BD"/>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ja-JP" altLang="en-US" sz="2000" b="1" kern="1200" dirty="0"/>
            <a:t>知恵と悟りの霊</a:t>
          </a:r>
          <a:endParaRPr lang="es-ES" sz="2000" b="1" kern="1200" dirty="0"/>
        </a:p>
      </dsp:txBody>
      <dsp:txXfrm rot="10800000">
        <a:off x="443932" y="813073"/>
        <a:ext cx="4093205" cy="312844"/>
      </dsp:txXfrm>
    </dsp:sp>
    <dsp:sp modelId="{DC28A7C9-0A4B-4948-9AC4-F495E632E6BF}">
      <dsp:nvSpPr>
        <dsp:cNvPr id="0" name=""/>
        <dsp:cNvSpPr/>
      </dsp:nvSpPr>
      <dsp:spPr>
        <a:xfrm flipV="1">
          <a:off x="75338" y="825113"/>
          <a:ext cx="312844" cy="288765"/>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D2D528D-E30B-4F72-9060-127CBD252F92}">
      <dsp:nvSpPr>
        <dsp:cNvPr id="0" name=""/>
        <dsp:cNvSpPr/>
      </dsp:nvSpPr>
      <dsp:spPr>
        <a:xfrm rot="10800000">
          <a:off x="365721" y="1219304"/>
          <a:ext cx="4171416" cy="312844"/>
        </a:xfrm>
        <a:prstGeom prst="homePlate">
          <a:avLst/>
        </a:prstGeom>
        <a:solidFill>
          <a:srgbClr val="71EFFF"/>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76200" rIns="142240" bIns="76200" numCol="1" spcCol="1270" anchor="ctr" anchorCtr="0">
          <a:noAutofit/>
        </a:bodyPr>
        <a:lstStyle/>
        <a:p>
          <a:pPr lvl="0" algn="ctr" defTabSz="889000">
            <a:lnSpc>
              <a:spcPct val="90000"/>
            </a:lnSpc>
            <a:spcBef>
              <a:spcPct val="0"/>
            </a:spcBef>
            <a:spcAft>
              <a:spcPct val="35000"/>
            </a:spcAft>
          </a:pPr>
          <a:r>
            <a:rPr lang="ja-JP" altLang="en-US" sz="2000" b="1" kern="1200" dirty="0"/>
            <a:t>正義を持って裁く</a:t>
          </a:r>
          <a:endParaRPr lang="es-ES" sz="2000" b="1" kern="1200" dirty="0"/>
        </a:p>
      </dsp:txBody>
      <dsp:txXfrm rot="10800000">
        <a:off x="443932" y="1219304"/>
        <a:ext cx="4093205" cy="312844"/>
      </dsp:txXfrm>
    </dsp:sp>
    <dsp:sp modelId="{70656B07-AEE2-4AA2-A78E-0C055B05CE28}">
      <dsp:nvSpPr>
        <dsp:cNvPr id="0" name=""/>
        <dsp:cNvSpPr/>
      </dsp:nvSpPr>
      <dsp:spPr>
        <a:xfrm flipV="1">
          <a:off x="75338" y="1231344"/>
          <a:ext cx="312844" cy="288765"/>
        </a:xfrm>
        <a:prstGeom prst="ellipse">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715087F-029B-409E-B328-4E2FFA8EDCFE}">
      <dsp:nvSpPr>
        <dsp:cNvPr id="0" name=""/>
        <dsp:cNvSpPr/>
      </dsp:nvSpPr>
      <dsp:spPr>
        <a:xfrm rot="10800000">
          <a:off x="380469" y="1626147"/>
          <a:ext cx="4171416" cy="312844"/>
        </a:xfrm>
        <a:prstGeom prst="homePlate">
          <a:avLst/>
        </a:prstGeom>
        <a:solidFill>
          <a:srgbClr val="6DFE8B"/>
        </a:solidFill>
        <a:ln>
          <a:noFill/>
        </a:ln>
        <a:effectLst/>
        <a:scene3d>
          <a:camera prst="orthographicFront"/>
          <a:lightRig rig="flat" dir="t"/>
        </a:scene3d>
        <a:sp3d prstMaterial="dkEdge">
          <a:bevelT w="44450" h="38100"/>
          <a:bevelB w="0" h="107950"/>
        </a:sp3d>
      </dsp:spPr>
      <dsp:style>
        <a:lnRef idx="0">
          <a:scrgbClr r="0" g="0" b="0"/>
        </a:lnRef>
        <a:fillRef idx="2">
          <a:scrgbClr r="0" g="0" b="0"/>
        </a:fillRef>
        <a:effectRef idx="1">
          <a:scrgbClr r="0" g="0" b="0"/>
        </a:effectRef>
        <a:fontRef idx="minor">
          <a:schemeClr val="dk1"/>
        </a:fontRef>
      </dsp:style>
      <dsp:txBody>
        <a:bodyPr spcFirstLastPara="0" vert="horz" wrap="square" lIns="137956"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t>公平に定める</a:t>
          </a:r>
          <a:endParaRPr lang="es-ES" sz="1800" b="1" kern="1200" dirty="0"/>
        </a:p>
      </dsp:txBody>
      <dsp:txXfrm rot="10800000">
        <a:off x="458680" y="1626147"/>
        <a:ext cx="4093205" cy="312844"/>
      </dsp:txXfrm>
    </dsp:sp>
    <dsp:sp modelId="{A9077E15-DA3D-457D-9F71-59366D8474E0}">
      <dsp:nvSpPr>
        <dsp:cNvPr id="0" name=""/>
        <dsp:cNvSpPr/>
      </dsp:nvSpPr>
      <dsp:spPr>
        <a:xfrm flipV="1">
          <a:off x="75338" y="1637575"/>
          <a:ext cx="312844" cy="288765"/>
        </a:xfrm>
        <a:prstGeom prst="ellipse">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FCD7-C620-48FC-9CCE-BF32BF63D3CF}">
      <dsp:nvSpPr>
        <dsp:cNvPr id="0" name=""/>
        <dsp:cNvSpPr/>
      </dsp:nvSpPr>
      <dsp:spPr>
        <a:xfrm>
          <a:off x="0" y="0"/>
          <a:ext cx="888274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E0D870-74A7-43AD-ADA0-FE1A5EC12017}">
      <dsp:nvSpPr>
        <dsp:cNvPr id="0" name=""/>
        <dsp:cNvSpPr/>
      </dsp:nvSpPr>
      <dsp:spPr>
        <a:xfrm>
          <a:off x="0" y="0"/>
          <a:ext cx="1047886" cy="2172013"/>
        </a:xfrm>
        <a:prstGeom prst="rect">
          <a:avLst/>
        </a:prstGeom>
        <a:solidFill>
          <a:schemeClr val="accent2">
            <a:lumMod val="50000"/>
          </a:schemeClr>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en-US" sz="2400" b="1" kern="1200" dirty="0">
              <a:solidFill>
                <a:schemeClr val="accent4">
                  <a:lumMod val="40000"/>
                  <a:lumOff val="60000"/>
                </a:schemeClr>
              </a:solidFill>
              <a:effectLst>
                <a:outerShdw blurRad="38100" dist="38100" dir="2700000" algn="tl">
                  <a:srgbClr val="000000">
                    <a:alpha val="43137"/>
                  </a:srgbClr>
                </a:outerShdw>
              </a:effectLst>
              <a:latin typeface="+mn-ea"/>
              <a:ea typeface="+mn-ea"/>
            </a:rPr>
            <a:t>旧約聖書</a:t>
          </a:r>
          <a:endParaRPr lang="es-ES" sz="2400" b="1" kern="1200" dirty="0">
            <a:solidFill>
              <a:schemeClr val="accent4">
                <a:lumMod val="40000"/>
                <a:lumOff val="60000"/>
              </a:schemeClr>
            </a:solidFill>
            <a:effectLst>
              <a:outerShdw blurRad="38100" dist="38100" dir="2700000" algn="tl">
                <a:srgbClr val="000000">
                  <a:alpha val="43137"/>
                </a:srgbClr>
              </a:outerShdw>
            </a:effectLst>
            <a:latin typeface="+mn-ea"/>
            <a:ea typeface="+mn-ea"/>
          </a:endParaRPr>
        </a:p>
      </dsp:txBody>
      <dsp:txXfrm>
        <a:off x="0" y="0"/>
        <a:ext cx="1047886" cy="2172013"/>
      </dsp:txXfrm>
    </dsp:sp>
    <dsp:sp modelId="{2DD31525-46F5-4964-8D17-A1E3DA1ECCEC}">
      <dsp:nvSpPr>
        <dsp:cNvPr id="0" name=""/>
        <dsp:cNvSpPr/>
      </dsp:nvSpPr>
      <dsp:spPr>
        <a:xfrm>
          <a:off x="1126477" y="25532"/>
          <a:ext cx="2329339" cy="510656"/>
        </a:xfrm>
        <a:prstGeom prst="rect">
          <a:avLst/>
        </a:prstGeom>
        <a:solidFill>
          <a:schemeClr val="accent2">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chemeClr val="bg1"/>
              </a:solidFill>
              <a:effectLst>
                <a:outerShdw blurRad="38100" dist="38100" dir="2700000" algn="tl">
                  <a:srgbClr val="000000">
                    <a:alpha val="43137"/>
                  </a:srgbClr>
                </a:outerShdw>
              </a:effectLst>
            </a:rPr>
            <a:t>　モーセ五書</a:t>
          </a:r>
          <a:endParaRPr lang="es-ES" sz="2000" b="1" kern="1200" dirty="0">
            <a:solidFill>
              <a:schemeClr val="bg1"/>
            </a:solidFill>
            <a:effectLst>
              <a:outerShdw blurRad="38100" dist="38100" dir="2700000" algn="tl">
                <a:srgbClr val="000000">
                  <a:alpha val="43137"/>
                </a:srgbClr>
              </a:outerShdw>
            </a:effectLst>
          </a:endParaRPr>
        </a:p>
      </dsp:txBody>
      <dsp:txXfrm>
        <a:off x="1126477" y="25532"/>
        <a:ext cx="2329339" cy="510656"/>
      </dsp:txXfrm>
    </dsp:sp>
    <dsp:sp modelId="{0B24DE52-20E9-4539-9D56-0F5E5DF1AF09}">
      <dsp:nvSpPr>
        <dsp:cNvPr id="0" name=""/>
        <dsp:cNvSpPr/>
      </dsp:nvSpPr>
      <dsp:spPr>
        <a:xfrm>
          <a:off x="3534408" y="25532"/>
          <a:ext cx="5345730" cy="50965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effectLst>
                <a:outerShdw blurRad="38100" dist="38100" dir="2700000" algn="tl">
                  <a:srgbClr val="000000">
                    <a:alpha val="43137"/>
                  </a:srgbClr>
                </a:outerShdw>
              </a:effectLst>
            </a:rPr>
            <a:t>　神様のご計画に沿った生き方</a:t>
          </a:r>
          <a:endParaRPr lang="es-ES" sz="1800" b="1" kern="1200" dirty="0">
            <a:effectLst>
              <a:outerShdw blurRad="38100" dist="38100" dir="2700000" algn="tl">
                <a:srgbClr val="000000">
                  <a:alpha val="43137"/>
                </a:srgbClr>
              </a:outerShdw>
            </a:effectLst>
          </a:endParaRPr>
        </a:p>
      </dsp:txBody>
      <dsp:txXfrm>
        <a:off x="3534408" y="25532"/>
        <a:ext cx="5345730" cy="509659"/>
      </dsp:txXfrm>
    </dsp:sp>
    <dsp:sp modelId="{27AA5F8E-0D51-4EBC-B5DE-0500DC8E010B}">
      <dsp:nvSpPr>
        <dsp:cNvPr id="0" name=""/>
        <dsp:cNvSpPr/>
      </dsp:nvSpPr>
      <dsp:spPr>
        <a:xfrm>
          <a:off x="1047886" y="536189"/>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70DC5EC-118E-45DB-AD44-9517F94F80BE}">
      <dsp:nvSpPr>
        <dsp:cNvPr id="0" name=""/>
        <dsp:cNvSpPr/>
      </dsp:nvSpPr>
      <dsp:spPr>
        <a:xfrm>
          <a:off x="1126477" y="561722"/>
          <a:ext cx="2329339" cy="510656"/>
        </a:xfrm>
        <a:prstGeom prst="rect">
          <a:avLst/>
        </a:prstGeom>
        <a:solidFill>
          <a:schemeClr val="accent2">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rgbClr val="672F09"/>
              </a:solidFill>
            </a:rPr>
            <a:t>　大預言書</a:t>
          </a:r>
          <a:endParaRPr lang="es-ES" sz="2000" b="1" kern="1200" dirty="0">
            <a:solidFill>
              <a:srgbClr val="672F09"/>
            </a:solidFill>
          </a:endParaRPr>
        </a:p>
      </dsp:txBody>
      <dsp:txXfrm>
        <a:off x="1126477" y="561722"/>
        <a:ext cx="2329339" cy="510656"/>
      </dsp:txXfrm>
    </dsp:sp>
    <dsp:sp modelId="{E9258860-96E2-4E1C-BA5B-5672DBCEF4F2}">
      <dsp:nvSpPr>
        <dsp:cNvPr id="0" name=""/>
        <dsp:cNvSpPr/>
      </dsp:nvSpPr>
      <dsp:spPr>
        <a:xfrm>
          <a:off x="3534408" y="561722"/>
          <a:ext cx="5346497" cy="509659"/>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rPr>
            <a:t>　イスラエルがどのようにこれらの原則を実践したか</a:t>
          </a:r>
          <a:endParaRPr lang="es-ES" sz="1800" b="1" kern="1200" dirty="0"/>
        </a:p>
      </dsp:txBody>
      <dsp:txXfrm>
        <a:off x="3534408" y="561722"/>
        <a:ext cx="5346497" cy="509659"/>
      </dsp:txXfrm>
    </dsp:sp>
    <dsp:sp modelId="{E30400E0-6A1E-4A32-8283-36246FCD24F1}">
      <dsp:nvSpPr>
        <dsp:cNvPr id="0" name=""/>
        <dsp:cNvSpPr/>
      </dsp:nvSpPr>
      <dsp:spPr>
        <a:xfrm>
          <a:off x="1047886" y="1072378"/>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B76A707-B7AF-4A44-8CAC-84E71AEC0D9D}">
      <dsp:nvSpPr>
        <dsp:cNvPr id="0" name=""/>
        <dsp:cNvSpPr/>
      </dsp:nvSpPr>
      <dsp:spPr>
        <a:xfrm>
          <a:off x="1126477" y="1097911"/>
          <a:ext cx="2329339" cy="510656"/>
        </a:xfrm>
        <a:prstGeom prst="rect">
          <a:avLst/>
        </a:prstGeom>
        <a:solidFill>
          <a:schemeClr val="accent2">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chemeClr val="bg1"/>
              </a:solidFill>
              <a:effectLst>
                <a:outerShdw blurRad="38100" dist="38100" dir="2700000" algn="tl">
                  <a:srgbClr val="000000">
                    <a:alpha val="43137"/>
                  </a:srgbClr>
                </a:outerShdw>
              </a:effectLst>
            </a:rPr>
            <a:t>　小預言書</a:t>
          </a:r>
          <a:endParaRPr lang="es-ES" sz="2000" b="1" kern="1200" dirty="0">
            <a:solidFill>
              <a:schemeClr val="bg1"/>
            </a:solidFill>
            <a:effectLst>
              <a:outerShdw blurRad="38100" dist="38100" dir="2700000" algn="tl">
                <a:srgbClr val="000000">
                  <a:alpha val="43137"/>
                </a:srgbClr>
              </a:outerShdw>
            </a:effectLst>
          </a:endParaRPr>
        </a:p>
      </dsp:txBody>
      <dsp:txXfrm>
        <a:off x="1126477" y="1097911"/>
        <a:ext cx="2329339" cy="510656"/>
      </dsp:txXfrm>
    </dsp:sp>
    <dsp:sp modelId="{8BEAE576-5FEE-4BA1-AEB8-0BABFF5B7064}">
      <dsp:nvSpPr>
        <dsp:cNvPr id="0" name=""/>
        <dsp:cNvSpPr/>
      </dsp:nvSpPr>
      <dsp:spPr>
        <a:xfrm>
          <a:off x="3534408" y="1097911"/>
          <a:ext cx="5345730" cy="50965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effectLst>
                <a:outerShdw blurRad="38100" dist="38100" dir="2700000" algn="tl">
                  <a:srgbClr val="000000">
                    <a:alpha val="43137"/>
                  </a:srgbClr>
                </a:outerShdw>
              </a:effectLst>
            </a:rPr>
            <a:t>　イスラエルの過ちとそれを回避する方法</a:t>
          </a:r>
          <a:endParaRPr lang="es-ES" sz="1800" b="1" kern="1200" dirty="0">
            <a:effectLst>
              <a:outerShdw blurRad="38100" dist="38100" dir="2700000" algn="tl">
                <a:srgbClr val="000000">
                  <a:alpha val="43137"/>
                </a:srgbClr>
              </a:outerShdw>
            </a:effectLst>
          </a:endParaRPr>
        </a:p>
      </dsp:txBody>
      <dsp:txXfrm>
        <a:off x="3534408" y="1097911"/>
        <a:ext cx="5345730" cy="509659"/>
      </dsp:txXfrm>
    </dsp:sp>
    <dsp:sp modelId="{7A001D6C-1CAB-454F-9884-FBCF77446CB9}">
      <dsp:nvSpPr>
        <dsp:cNvPr id="0" name=""/>
        <dsp:cNvSpPr/>
      </dsp:nvSpPr>
      <dsp:spPr>
        <a:xfrm>
          <a:off x="1047886" y="1608567"/>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2FCEAE4-10AB-4E62-9D9D-16146ED2D762}">
      <dsp:nvSpPr>
        <dsp:cNvPr id="0" name=""/>
        <dsp:cNvSpPr/>
      </dsp:nvSpPr>
      <dsp:spPr>
        <a:xfrm>
          <a:off x="1173235" y="1661359"/>
          <a:ext cx="2329339" cy="510656"/>
        </a:xfrm>
        <a:prstGeom prst="rect">
          <a:avLst/>
        </a:prstGeom>
        <a:solidFill>
          <a:schemeClr val="accent2">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rgbClr val="672F09"/>
              </a:solidFill>
            </a:rPr>
            <a:t>　歴史書</a:t>
          </a:r>
          <a:endParaRPr lang="es-ES" sz="2000" b="1" kern="1200" dirty="0">
            <a:solidFill>
              <a:srgbClr val="672F09"/>
            </a:solidFill>
          </a:endParaRPr>
        </a:p>
      </dsp:txBody>
      <dsp:txXfrm>
        <a:off x="1173235" y="1661359"/>
        <a:ext cx="2329339" cy="510656"/>
      </dsp:txXfrm>
    </dsp:sp>
    <dsp:sp modelId="{5A10F99E-B70C-4488-AEA2-7EECA10C9ACA}">
      <dsp:nvSpPr>
        <dsp:cNvPr id="0" name=""/>
        <dsp:cNvSpPr/>
      </dsp:nvSpPr>
      <dsp:spPr>
        <a:xfrm>
          <a:off x="3534408" y="1634100"/>
          <a:ext cx="5345730" cy="509659"/>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　教育の良い例と悪い例の実践例</a:t>
          </a:r>
          <a:endParaRPr lang="es-ES" sz="1800" b="1" kern="1200" dirty="0"/>
        </a:p>
      </dsp:txBody>
      <dsp:txXfrm>
        <a:off x="3534408" y="1634100"/>
        <a:ext cx="5345730" cy="509659"/>
      </dsp:txXfrm>
    </dsp:sp>
    <dsp:sp modelId="{90C26E68-3D3C-4C3D-9F50-A124EE219880}">
      <dsp:nvSpPr>
        <dsp:cNvPr id="0" name=""/>
        <dsp:cNvSpPr/>
      </dsp:nvSpPr>
      <dsp:spPr>
        <a:xfrm>
          <a:off x="1047886" y="2144756"/>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97B08E7-1C18-470D-B532-341911CBEF05}">
      <dsp:nvSpPr>
        <dsp:cNvPr id="0" name=""/>
        <dsp:cNvSpPr/>
      </dsp:nvSpPr>
      <dsp:spPr>
        <a:xfrm>
          <a:off x="0" y="2172013"/>
          <a:ext cx="888274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87CF72-857B-49C8-A0F2-F9E2D2E9002D}">
      <dsp:nvSpPr>
        <dsp:cNvPr id="0" name=""/>
        <dsp:cNvSpPr/>
      </dsp:nvSpPr>
      <dsp:spPr>
        <a:xfrm>
          <a:off x="0" y="2172013"/>
          <a:ext cx="1047886" cy="2172013"/>
        </a:xfrm>
        <a:prstGeom prst="rect">
          <a:avLst/>
        </a:prstGeom>
        <a:solidFill>
          <a:schemeClr val="accent6">
            <a:lumMod val="50000"/>
          </a:schemeClr>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en-US" sz="2400" b="1" kern="1200" dirty="0">
              <a:solidFill>
                <a:schemeClr val="accent4">
                  <a:lumMod val="60000"/>
                  <a:lumOff val="40000"/>
                </a:schemeClr>
              </a:solidFill>
              <a:effectLst>
                <a:outerShdw blurRad="38100" dist="38100" dir="2700000" algn="tl">
                  <a:srgbClr val="000000">
                    <a:alpha val="43137"/>
                  </a:srgbClr>
                </a:outerShdw>
              </a:effectLst>
            </a:rPr>
            <a:t>新約聖書</a:t>
          </a:r>
          <a:r>
            <a:rPr lang="es-ES" sz="2400" b="1" kern="1200" dirty="0">
              <a:solidFill>
                <a:schemeClr val="accent4">
                  <a:lumMod val="60000"/>
                  <a:lumOff val="40000"/>
                </a:schemeClr>
              </a:solidFill>
              <a:effectLst>
                <a:outerShdw blurRad="38100" dist="38100" dir="2700000" algn="tl">
                  <a:srgbClr val="000000">
                    <a:alpha val="43137"/>
                  </a:srgbClr>
                </a:outerShdw>
              </a:effectLst>
            </a:rPr>
            <a:t> </a:t>
          </a:r>
        </a:p>
      </dsp:txBody>
      <dsp:txXfrm>
        <a:off x="0" y="2172013"/>
        <a:ext cx="1047886" cy="2172013"/>
      </dsp:txXfrm>
    </dsp:sp>
    <dsp:sp modelId="{1115B23E-1C96-48FC-B719-CB2887AD7746}">
      <dsp:nvSpPr>
        <dsp:cNvPr id="0" name=""/>
        <dsp:cNvSpPr/>
      </dsp:nvSpPr>
      <dsp:spPr>
        <a:xfrm>
          <a:off x="1126477" y="2205950"/>
          <a:ext cx="2329339" cy="678754"/>
        </a:xfrm>
        <a:prstGeom prst="rect">
          <a:avLst/>
        </a:prstGeom>
        <a:solidFill>
          <a:schemeClr val="accent6">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chemeClr val="bg1"/>
              </a:solidFill>
              <a:effectLst>
                <a:outerShdw blurRad="38100" dist="38100" dir="2700000" algn="tl">
                  <a:srgbClr val="000000">
                    <a:alpha val="43137"/>
                  </a:srgbClr>
                </a:outerShdw>
              </a:effectLst>
            </a:rPr>
            <a:t>　</a:t>
          </a:r>
          <a:r>
            <a:rPr lang="ja-JP" altLang="en-US" sz="1600" b="1" kern="1200" dirty="0">
              <a:solidFill>
                <a:schemeClr val="bg1"/>
              </a:solidFill>
              <a:effectLst>
                <a:outerShdw blurRad="38100" dist="38100" dir="2700000" algn="tl">
                  <a:srgbClr val="000000">
                    <a:alpha val="43137"/>
                  </a:srgbClr>
                </a:outerShdw>
              </a:effectLst>
            </a:rPr>
            <a:t>福音書</a:t>
          </a:r>
          <a:r>
            <a:rPr lang="ja-JP" altLang="en-US" sz="1200" b="1" kern="1200" dirty="0">
              <a:solidFill>
                <a:schemeClr val="bg1"/>
              </a:solidFill>
              <a:effectLst>
                <a:outerShdw blurRad="38100" dist="38100" dir="2700000" algn="tl">
                  <a:srgbClr val="000000">
                    <a:alpha val="43137"/>
                  </a:srgbClr>
                </a:outerShdw>
              </a:effectLst>
            </a:rPr>
            <a:t>（キリスト教え）</a:t>
          </a:r>
          <a:endParaRPr lang="es-ES" sz="2000" b="1" kern="1200" dirty="0">
            <a:solidFill>
              <a:schemeClr val="bg1"/>
            </a:solidFill>
            <a:effectLst>
              <a:outerShdw blurRad="38100" dist="38100" dir="2700000" algn="tl">
                <a:srgbClr val="000000">
                  <a:alpha val="43137"/>
                </a:srgbClr>
              </a:outerShdw>
            </a:effectLst>
          </a:endParaRPr>
        </a:p>
      </dsp:txBody>
      <dsp:txXfrm>
        <a:off x="1126477" y="2205950"/>
        <a:ext cx="2329339" cy="678754"/>
      </dsp:txXfrm>
    </dsp:sp>
    <dsp:sp modelId="{D204FE59-68E0-49BE-9ADE-AABAF7BDEE9D}">
      <dsp:nvSpPr>
        <dsp:cNvPr id="0" name=""/>
        <dsp:cNvSpPr/>
      </dsp:nvSpPr>
      <dsp:spPr>
        <a:xfrm>
          <a:off x="3534408" y="2205950"/>
          <a:ext cx="5345730" cy="67742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rPr>
            <a:t>　多くの教育内容を盛り込み、教え方を説明してくれる</a:t>
          </a:r>
          <a:endParaRPr lang="es-ES" sz="1600" b="1" kern="1200" dirty="0">
            <a:effectLst>
              <a:outerShdw blurRad="38100" dist="38100" dir="2700000" algn="tl">
                <a:srgbClr val="000000">
                  <a:alpha val="43137"/>
                </a:srgbClr>
              </a:outerShdw>
            </a:effectLst>
          </a:endParaRPr>
        </a:p>
      </dsp:txBody>
      <dsp:txXfrm>
        <a:off x="3534408" y="2205950"/>
        <a:ext cx="5345730" cy="677429"/>
      </dsp:txXfrm>
    </dsp:sp>
    <dsp:sp modelId="{56469A1E-E066-4803-8DF9-1D35D28BE8DB}">
      <dsp:nvSpPr>
        <dsp:cNvPr id="0" name=""/>
        <dsp:cNvSpPr/>
      </dsp:nvSpPr>
      <dsp:spPr>
        <a:xfrm>
          <a:off x="1047886" y="2884704"/>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962FE60-C5AC-488F-910A-18657DACB9CD}">
      <dsp:nvSpPr>
        <dsp:cNvPr id="0" name=""/>
        <dsp:cNvSpPr/>
      </dsp:nvSpPr>
      <dsp:spPr>
        <a:xfrm>
          <a:off x="1126477" y="2918642"/>
          <a:ext cx="2329339" cy="678754"/>
        </a:xfrm>
        <a:prstGeom prst="rect">
          <a:avLst/>
        </a:prstGeom>
        <a:solidFill>
          <a:schemeClr val="accent6">
            <a:lumMod val="60000"/>
            <a:lumOff val="40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rgbClr val="283F19"/>
              </a:solidFill>
            </a:rPr>
            <a:t>　パウロ書簡</a:t>
          </a:r>
          <a:endParaRPr lang="es-ES" sz="2000" b="1" kern="1200" dirty="0">
            <a:solidFill>
              <a:srgbClr val="283F19"/>
            </a:solidFill>
          </a:endParaRPr>
        </a:p>
      </dsp:txBody>
      <dsp:txXfrm>
        <a:off x="1126477" y="2918642"/>
        <a:ext cx="2329339" cy="678754"/>
      </dsp:txXfrm>
    </dsp:sp>
    <dsp:sp modelId="{368DE83C-FFA4-4D6C-AC2E-FB4952696015}">
      <dsp:nvSpPr>
        <dsp:cNvPr id="0" name=""/>
        <dsp:cNvSpPr/>
      </dsp:nvSpPr>
      <dsp:spPr>
        <a:xfrm>
          <a:off x="3534408" y="2918642"/>
          <a:ext cx="5345730" cy="67742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　教えの実践的応用</a:t>
          </a:r>
          <a:endParaRPr kumimoji="1" lang="en-US" altLang="ja-JP" sz="1800" b="1" kern="1200" dirty="0"/>
        </a:p>
      </dsp:txBody>
      <dsp:txXfrm>
        <a:off x="3534408" y="2918642"/>
        <a:ext cx="5345730" cy="677429"/>
      </dsp:txXfrm>
    </dsp:sp>
    <dsp:sp modelId="{D7B9CA8C-5274-4D7A-BF4A-1441BD6745CB}">
      <dsp:nvSpPr>
        <dsp:cNvPr id="0" name=""/>
        <dsp:cNvSpPr/>
      </dsp:nvSpPr>
      <dsp:spPr>
        <a:xfrm>
          <a:off x="1047886" y="3597396"/>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1CD9DF2-42F2-4463-AF5F-E60661538379}">
      <dsp:nvSpPr>
        <dsp:cNvPr id="0" name=""/>
        <dsp:cNvSpPr/>
      </dsp:nvSpPr>
      <dsp:spPr>
        <a:xfrm>
          <a:off x="1126477" y="3631334"/>
          <a:ext cx="2329339" cy="678754"/>
        </a:xfrm>
        <a:prstGeom prst="rect">
          <a:avLst/>
        </a:prstGeom>
        <a:solidFill>
          <a:schemeClr val="accent6">
            <a:lumMod val="75000"/>
          </a:schemeClr>
        </a:solidFill>
        <a:ln>
          <a:noFill/>
        </a:ln>
        <a:effectLst/>
        <a:scene3d>
          <a:camera prst="orthographicFront"/>
          <a:lightRig rig="threePt" dir="t"/>
        </a:scene3d>
        <a:sp3d>
          <a:bevelT w="5715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schemeClr val="bg1"/>
              </a:solidFill>
              <a:effectLst>
                <a:outerShdw blurRad="38100" dist="38100" dir="2700000" algn="tl">
                  <a:srgbClr val="000000">
                    <a:alpha val="43137"/>
                  </a:srgbClr>
                </a:outerShdw>
              </a:effectLst>
            </a:rPr>
            <a:t>　黙示録</a:t>
          </a:r>
          <a:endParaRPr lang="es-ES" sz="2000" b="1" kern="1200" dirty="0">
            <a:solidFill>
              <a:schemeClr val="bg1"/>
            </a:solidFill>
            <a:effectLst>
              <a:outerShdw blurRad="38100" dist="38100" dir="2700000" algn="tl">
                <a:srgbClr val="000000">
                  <a:alpha val="43137"/>
                </a:srgbClr>
              </a:outerShdw>
            </a:effectLst>
          </a:endParaRPr>
        </a:p>
      </dsp:txBody>
      <dsp:txXfrm>
        <a:off x="1126477" y="3631334"/>
        <a:ext cx="2329339" cy="678754"/>
      </dsp:txXfrm>
    </dsp:sp>
    <dsp:sp modelId="{770544B8-838E-40FA-A4B5-1A453044C13D}">
      <dsp:nvSpPr>
        <dsp:cNvPr id="0" name=""/>
        <dsp:cNvSpPr/>
      </dsp:nvSpPr>
      <dsp:spPr>
        <a:xfrm>
          <a:off x="3534408" y="3631334"/>
          <a:ext cx="5345730" cy="67742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　教育開発の概要とその最終目標</a:t>
          </a:r>
          <a:endParaRPr lang="es-ES" sz="1800" b="1" kern="1200" dirty="0"/>
        </a:p>
      </dsp:txBody>
      <dsp:txXfrm>
        <a:off x="3534408" y="3631334"/>
        <a:ext cx="5345730" cy="677429"/>
      </dsp:txXfrm>
    </dsp:sp>
    <dsp:sp modelId="{F7ECC3FA-5B23-448B-8A81-084E13C64ADE}">
      <dsp:nvSpPr>
        <dsp:cNvPr id="0" name=""/>
        <dsp:cNvSpPr/>
      </dsp:nvSpPr>
      <dsp:spPr>
        <a:xfrm>
          <a:off x="1047886" y="4310088"/>
          <a:ext cx="4191544"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417873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75431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05775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371629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77F2B7-798C-4DDC-9AA6-86656FD6F101}" type="datetimeFigureOut">
              <a:rPr lang="es-ES" smtClean="0"/>
              <a:t>19/11/2020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9645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99643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77F2B7-798C-4DDC-9AA6-86656FD6F101}" type="datetimeFigureOut">
              <a:rPr lang="es-ES" smtClean="0"/>
              <a:t>19/11/2020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91483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77F2B7-798C-4DDC-9AA6-86656FD6F101}" type="datetimeFigureOut">
              <a:rPr lang="es-ES" smtClean="0"/>
              <a:t>19/11/2020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3665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F2B7-798C-4DDC-9AA6-86656FD6F101}" type="datetimeFigureOut">
              <a:rPr lang="es-ES" smtClean="0"/>
              <a:t>19/11/2020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1907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298585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77F2B7-798C-4DDC-9AA6-86656FD6F101}" type="datetimeFigureOut">
              <a:rPr lang="es-ES" smtClean="0"/>
              <a:t>19/11/2020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3713D5-4E00-4AF3-95E2-12E16AD09308}" type="slidenum">
              <a:rPr lang="es-ES" smtClean="0"/>
              <a:t>‹#›</a:t>
            </a:fld>
            <a:endParaRPr lang="es-ES"/>
          </a:p>
        </p:txBody>
      </p:sp>
    </p:spTree>
    <p:extLst>
      <p:ext uri="{BB962C8B-B14F-4D97-AF65-F5344CB8AC3E}">
        <p14:creationId xmlns:p14="http://schemas.microsoft.com/office/powerpoint/2010/main" val="385453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F2B7-798C-4DDC-9AA6-86656FD6F101}" type="datetimeFigureOut">
              <a:rPr lang="es-ES" smtClean="0"/>
              <a:t>19/11/2020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713D5-4E00-4AF3-95E2-12E16AD09308}" type="slidenum">
              <a:rPr lang="es-ES" smtClean="0"/>
              <a:t>‹#›</a:t>
            </a:fld>
            <a:endParaRPr lang="es-ES"/>
          </a:p>
        </p:txBody>
      </p:sp>
    </p:spTree>
    <p:extLst>
      <p:ext uri="{BB962C8B-B14F-4D97-AF65-F5344CB8AC3E}">
        <p14:creationId xmlns:p14="http://schemas.microsoft.com/office/powerpoint/2010/main" val="2094826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png"/><Relationship Id="rId7" Type="http://schemas.openxmlformats.org/officeDocument/2006/relationships/diagramQuickStyle" Target="../diagrams/quickStyle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5.jp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36F0F7B-9DF3-4802-8B04-DA9B3BD3D1CB}"/>
              </a:ext>
            </a:extLst>
          </p:cNvPr>
          <p:cNvSpPr txBox="1"/>
          <p:nvPr/>
        </p:nvSpPr>
        <p:spPr>
          <a:xfrm>
            <a:off x="5349392" y="4354507"/>
            <a:ext cx="7964557" cy="1015663"/>
          </a:xfrm>
          <a:prstGeom prst="rect">
            <a:avLst/>
          </a:prstGeom>
          <a:noFill/>
        </p:spPr>
        <p:txBody>
          <a:bodyPr wrap="square" rtlCol="0">
            <a:spAutoFit/>
            <a:scene3d>
              <a:camera prst="orthographicFront"/>
              <a:lightRig rig="chilly" dir="t"/>
            </a:scene3d>
            <a:sp3d extrusionH="57150" contourW="12700">
              <a:bevelT w="57150" h="38100" prst="hardEdge"/>
            </a:sp3d>
          </a:bodyPr>
          <a:lstStyle/>
          <a:p>
            <a:pPr algn="ctr"/>
            <a:r>
              <a:rPr lang="ja-JP" alt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92100">
                    <a:srgbClr val="002060">
                      <a:alpha val="40000"/>
                    </a:srgbClr>
                  </a:glow>
                  <a:outerShdw blurRad="38100" dist="38100" dir="2700000" algn="tl">
                    <a:srgbClr val="000000">
                      <a:alpha val="43137"/>
                    </a:srgbClr>
                  </a:outerShdw>
                </a:effectLst>
              </a:rPr>
              <a:t>教育とあがない</a:t>
            </a:r>
            <a:endParaRPr lang="es-E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92100">
                  <a:srgbClr val="002060">
                    <a:alpha val="40000"/>
                  </a:srgb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28A05B40-0A97-47BC-9367-43893944E8CA}"/>
              </a:ext>
            </a:extLst>
          </p:cNvPr>
          <p:cNvSpPr txBox="1"/>
          <p:nvPr/>
        </p:nvSpPr>
        <p:spPr>
          <a:xfrm>
            <a:off x="6934248" y="3332675"/>
            <a:ext cx="5165197" cy="646331"/>
          </a:xfrm>
          <a:prstGeom prst="rect">
            <a:avLst/>
          </a:prstGeom>
          <a:noFill/>
        </p:spPr>
        <p:txBody>
          <a:bodyPr wrap="none" rtlCol="0">
            <a:spAutoFit/>
          </a:bodyPr>
          <a:lstStyle/>
          <a:p>
            <a:r>
              <a:rPr lang="es-E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2020</a:t>
            </a:r>
            <a:r>
              <a:rPr lang="ja-JP" altLang="en-U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年</a:t>
            </a:r>
            <a:r>
              <a:rPr lang="en-US" altLang="ja-JP"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11</a:t>
            </a:r>
            <a:r>
              <a:rPr lang="ja-JP" altLang="en-U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月</a:t>
            </a:r>
            <a:r>
              <a:rPr lang="en-US" altLang="ja-JP"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21</a:t>
            </a:r>
            <a:r>
              <a:rPr lang="ja-JP" altLang="en-U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日　第</a:t>
            </a:r>
            <a:r>
              <a:rPr lang="es-ES" altLang="ja-JP"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8</a:t>
            </a:r>
            <a:r>
              <a:rPr lang="ja-JP" altLang="en-U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課</a:t>
            </a:r>
            <a:r>
              <a:rPr lang="es-ES" altLang="ja-JP"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rPr>
              <a:t> </a:t>
            </a:r>
            <a:endParaRPr lang="es-ES" sz="3600" b="1" dirty="0">
              <a:solidFill>
                <a:schemeClr val="accent4">
                  <a:lumMod val="60000"/>
                  <a:lumOff val="40000"/>
                </a:schemeClr>
              </a:solidFill>
              <a:effectLst>
                <a:glow rad="2286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547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77C59E8-C3BF-4AD3-9CE3-669D6893E708}"/>
              </a:ext>
            </a:extLst>
          </p:cNvPr>
          <p:cNvSpPr txBox="1"/>
          <p:nvPr/>
        </p:nvSpPr>
        <p:spPr>
          <a:xfrm>
            <a:off x="1713053" y="1222559"/>
            <a:ext cx="8495818" cy="3970318"/>
          </a:xfrm>
          <a:prstGeom prst="rect">
            <a:avLst/>
          </a:prstGeom>
          <a:noFill/>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若者は次世代のための学習者となる必要があります。神への畏れと愛に支配された知識の習得を忍耐強く続けることは、将来の良い働きのために力を増し加えさせることになります。彼らは朽ちることないものを求め、それを手に入れるでしょう。」</a:t>
            </a:r>
            <a:endParaRPr lang="es-ES" sz="36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402CA8C6-DA64-47E9-BF17-154453A9C0EA}"/>
              </a:ext>
            </a:extLst>
          </p:cNvPr>
          <p:cNvSpPr txBox="1"/>
          <p:nvPr/>
        </p:nvSpPr>
        <p:spPr>
          <a:xfrm>
            <a:off x="2324044" y="5450775"/>
            <a:ext cx="7252178" cy="369332"/>
          </a:xfrm>
          <a:prstGeom prst="rect">
            <a:avLst/>
          </a:prstGeom>
          <a:noFill/>
        </p:spPr>
        <p:txBody>
          <a:bodyPr wrap="none" rtlCol="0">
            <a:spAutoFit/>
          </a:bodyPr>
          <a:lstStyle/>
          <a:p>
            <a:pPr algn="r"/>
            <a:r>
              <a:rPr lang="en-US" b="1" dirty="0"/>
              <a:t>E.G.</a:t>
            </a:r>
            <a:r>
              <a:rPr lang="ja-JP" altLang="en-US" b="1" dirty="0"/>
              <a:t>ホワイト著　</a:t>
            </a:r>
            <a:r>
              <a:rPr lang="en-US" b="1" dirty="0"/>
              <a:t> (Fundamentals of Christian Education, cp. 2, p. 49)</a:t>
            </a:r>
            <a:r>
              <a:rPr lang="ja-JP" altLang="en-US" b="1" dirty="0"/>
              <a:t>英文</a:t>
            </a:r>
            <a:endParaRPr lang="es-ES" b="1" dirty="0"/>
          </a:p>
        </p:txBody>
      </p:sp>
    </p:spTree>
    <p:extLst>
      <p:ext uri="{BB962C8B-B14F-4D97-AF65-F5344CB8AC3E}">
        <p14:creationId xmlns:p14="http://schemas.microsoft.com/office/powerpoint/2010/main" val="163438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5D73CAE-CE4D-42A1-882F-423AB415B158}"/>
              </a:ext>
            </a:extLst>
          </p:cNvPr>
          <p:cNvSpPr txBox="1"/>
          <p:nvPr/>
        </p:nvSpPr>
        <p:spPr>
          <a:xfrm>
            <a:off x="4641836" y="3392176"/>
            <a:ext cx="4224529" cy="2862322"/>
          </a:xfrm>
          <a:prstGeom prst="rect">
            <a:avLst/>
          </a:prstGeom>
          <a:noFill/>
        </p:spPr>
        <p:txBody>
          <a:bodyPr wrap="square" rtlCol="0">
            <a:spAutoFit/>
          </a:bodyPr>
          <a:lstStyle/>
          <a:p>
            <a:pPr>
              <a:spcBef>
                <a:spcPts val="1200"/>
              </a:spcBef>
              <a:spcAft>
                <a:spcPts val="600"/>
              </a:spcAft>
            </a:pPr>
            <a:r>
              <a:rPr lang="ja-JP" altLang="en-US" sz="2400" b="1" dirty="0">
                <a:solidFill>
                  <a:srgbClr val="9DC7E7"/>
                </a:solidFill>
                <a:effectLst>
                  <a:outerShdw blurRad="38100" dist="38100" dir="2700000" algn="tl">
                    <a:srgbClr val="000000">
                      <a:alpha val="43137"/>
                    </a:srgbClr>
                  </a:outerShdw>
                </a:effectLst>
              </a:rPr>
              <a:t>神にかたどって</a:t>
            </a:r>
            <a:endParaRPr lang="es-ES" sz="2400" b="1" dirty="0">
              <a:solidFill>
                <a:srgbClr val="9DC7E7"/>
              </a:solidFill>
              <a:effectLst>
                <a:outerShdw blurRad="38100" dist="38100" dir="2700000" algn="tl">
                  <a:srgbClr val="000000">
                    <a:alpha val="43137"/>
                  </a:srgbClr>
                </a:outerShdw>
              </a:effectLst>
            </a:endParaRPr>
          </a:p>
          <a:p>
            <a:pPr>
              <a:spcBef>
                <a:spcPts val="1200"/>
              </a:spcBef>
              <a:spcAft>
                <a:spcPts val="600"/>
              </a:spcAft>
            </a:pPr>
            <a:r>
              <a:rPr lang="ja-JP" altLang="en-US" sz="2400" b="1" dirty="0">
                <a:solidFill>
                  <a:srgbClr val="50C4C8"/>
                </a:solidFill>
                <a:effectLst>
                  <a:outerShdw blurRad="38100" dist="38100" dir="2700000" algn="tl">
                    <a:srgbClr val="000000">
                      <a:alpha val="43137"/>
                    </a:srgbClr>
                  </a:outerShdw>
                </a:effectLst>
              </a:rPr>
              <a:t>先生としてのイエス</a:t>
            </a:r>
            <a:endParaRPr lang="es-ES" sz="2400" b="1" dirty="0">
              <a:solidFill>
                <a:srgbClr val="50C4C8"/>
              </a:solidFill>
              <a:effectLst>
                <a:outerShdw blurRad="38100" dist="38100" dir="2700000" algn="tl">
                  <a:srgbClr val="000000">
                    <a:alpha val="43137"/>
                  </a:srgbClr>
                </a:outerShdw>
              </a:effectLst>
            </a:endParaRPr>
          </a:p>
          <a:p>
            <a:pPr>
              <a:spcBef>
                <a:spcPts val="1200"/>
              </a:spcBef>
              <a:spcAft>
                <a:spcPts val="600"/>
              </a:spcAft>
            </a:pPr>
            <a:r>
              <a:rPr lang="ja-JP" altLang="en-US" sz="2400" b="1" dirty="0">
                <a:solidFill>
                  <a:srgbClr val="4BD7A7"/>
                </a:solidFill>
                <a:effectLst>
                  <a:outerShdw blurRad="38100" dist="38100" dir="2700000" algn="tl">
                    <a:srgbClr val="000000">
                      <a:alpha val="43137"/>
                    </a:srgbClr>
                  </a:outerShdw>
                </a:effectLst>
              </a:rPr>
              <a:t>モーセと預言者たち</a:t>
            </a:r>
            <a:endParaRPr lang="es-ES" sz="2400" b="1" dirty="0">
              <a:solidFill>
                <a:srgbClr val="4BD7A7"/>
              </a:solidFill>
              <a:effectLst>
                <a:outerShdw blurRad="38100" dist="38100" dir="2700000" algn="tl">
                  <a:srgbClr val="000000">
                    <a:alpha val="43137"/>
                  </a:srgbClr>
                </a:outerShdw>
              </a:effectLst>
            </a:endParaRPr>
          </a:p>
          <a:p>
            <a:pPr>
              <a:spcBef>
                <a:spcPts val="1200"/>
              </a:spcBef>
              <a:spcAft>
                <a:spcPts val="600"/>
              </a:spcAft>
            </a:pPr>
            <a:r>
              <a:rPr lang="ja-JP" altLang="en-US" sz="2400" b="1" dirty="0">
                <a:solidFill>
                  <a:srgbClr val="8DDA5E"/>
                </a:solidFill>
                <a:effectLst>
                  <a:outerShdw blurRad="38100" dist="38100" dir="2700000" algn="tl">
                    <a:srgbClr val="000000">
                      <a:alpha val="43137"/>
                    </a:srgbClr>
                  </a:outerShdw>
                </a:effectLst>
              </a:rPr>
              <a:t>賢い男女</a:t>
            </a:r>
            <a:endParaRPr lang="es-ES" sz="2400" b="1" dirty="0">
              <a:solidFill>
                <a:srgbClr val="8DDA5E"/>
              </a:solidFill>
              <a:effectLst>
                <a:outerShdw blurRad="38100" dist="38100" dir="2700000" algn="tl">
                  <a:srgbClr val="000000">
                    <a:alpha val="43137"/>
                  </a:srgbClr>
                </a:outerShdw>
              </a:effectLst>
            </a:endParaRPr>
          </a:p>
          <a:p>
            <a:pPr>
              <a:spcBef>
                <a:spcPts val="1200"/>
              </a:spcBef>
              <a:spcAft>
                <a:spcPts val="600"/>
              </a:spcAft>
            </a:pPr>
            <a:r>
              <a:rPr lang="ja-JP" altLang="en-US" sz="2400" b="1" dirty="0">
                <a:solidFill>
                  <a:srgbClr val="D9D543"/>
                </a:solidFill>
                <a:effectLst>
                  <a:outerShdw blurRad="38100" dist="38100" dir="2700000" algn="tl">
                    <a:srgbClr val="000000">
                      <a:alpha val="43137"/>
                    </a:srgbClr>
                  </a:outerShdw>
                </a:effectLst>
              </a:rPr>
              <a:t>初代教会における教育</a:t>
            </a:r>
            <a:endParaRPr lang="es-ES" sz="2000" b="1" dirty="0">
              <a:solidFill>
                <a:srgbClr val="D9D543"/>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B67476E6-4443-4C22-BEF1-A8BB3B05E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3982" y="187220"/>
            <a:ext cx="2805792" cy="3683753"/>
          </a:xfrm>
          <a:prstGeom prst="snip2DiagRect">
            <a:avLst>
              <a:gd name="adj1" fmla="val 1458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48E14BB1-58D8-4A75-95DD-C94C4CA4B6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6" y="1981199"/>
            <a:ext cx="3263509" cy="47069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BDAE55E9-81D9-4CF3-A3BB-338E8F418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9994" y="4436556"/>
            <a:ext cx="2423922" cy="1817942"/>
          </a:xfrm>
          <a:prstGeom prst="snip2DiagRect">
            <a:avLst>
              <a:gd name="adj1" fmla="val 14371"/>
              <a:gd name="adj2" fmla="val 16667"/>
            </a:avLst>
          </a:prstGeom>
          <a:solidFill>
            <a:srgbClr val="FFFFFF">
              <a:shade val="85000"/>
            </a:srgbClr>
          </a:solidFill>
          <a:ln w="88900" cap="sq">
            <a:solidFill>
              <a:srgbClr val="C79FD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Imagen 22">
            <a:extLst>
              <a:ext uri="{FF2B5EF4-FFF2-40B4-BE49-F238E27FC236}">
                <a16:creationId xmlns:a16="http://schemas.microsoft.com/office/drawing/2014/main" xmlns="" id="{0F8609C5-A645-4E84-8966-F15667836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853403">
            <a:off x="4215591" y="5877111"/>
            <a:ext cx="260385" cy="264724"/>
          </a:xfrm>
          <a:prstGeom prst="rect">
            <a:avLst/>
          </a:prstGeom>
        </p:spPr>
      </p:pic>
      <p:pic>
        <p:nvPicPr>
          <p:cNvPr id="25" name="Imagen 24">
            <a:extLst>
              <a:ext uri="{FF2B5EF4-FFF2-40B4-BE49-F238E27FC236}">
                <a16:creationId xmlns:a16="http://schemas.microsoft.com/office/drawing/2014/main" xmlns="" id="{4CFDDAD9-7BC3-4E38-A065-F5D08A63B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7853403">
            <a:off x="4205871" y="5238293"/>
            <a:ext cx="260385" cy="264724"/>
          </a:xfrm>
          <a:prstGeom prst="rect">
            <a:avLst/>
          </a:prstGeom>
        </p:spPr>
      </p:pic>
      <p:pic>
        <p:nvPicPr>
          <p:cNvPr id="27" name="Imagen 26">
            <a:extLst>
              <a:ext uri="{FF2B5EF4-FFF2-40B4-BE49-F238E27FC236}">
                <a16:creationId xmlns:a16="http://schemas.microsoft.com/office/drawing/2014/main" xmlns="" id="{5A4A2ADC-A027-44D6-8CBC-CBEF2E1A28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7853403">
            <a:off x="4215591" y="4651155"/>
            <a:ext cx="260385" cy="264724"/>
          </a:xfrm>
          <a:prstGeom prst="rect">
            <a:avLst/>
          </a:prstGeom>
        </p:spPr>
      </p:pic>
      <p:pic>
        <p:nvPicPr>
          <p:cNvPr id="29" name="Imagen 28">
            <a:extLst>
              <a:ext uri="{FF2B5EF4-FFF2-40B4-BE49-F238E27FC236}">
                <a16:creationId xmlns:a16="http://schemas.microsoft.com/office/drawing/2014/main" xmlns="" id="{FCE77842-3A5C-494F-A989-495F870940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7853403">
            <a:off x="4215592" y="4064018"/>
            <a:ext cx="260385" cy="264724"/>
          </a:xfrm>
          <a:prstGeom prst="rect">
            <a:avLst/>
          </a:prstGeom>
        </p:spPr>
      </p:pic>
      <p:pic>
        <p:nvPicPr>
          <p:cNvPr id="31" name="Imagen 30">
            <a:extLst>
              <a:ext uri="{FF2B5EF4-FFF2-40B4-BE49-F238E27FC236}">
                <a16:creationId xmlns:a16="http://schemas.microsoft.com/office/drawing/2014/main" xmlns="" id="{2A417E17-99DE-4F7D-97D7-F02F796BD4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7853403">
            <a:off x="4215592" y="3473295"/>
            <a:ext cx="260385" cy="264724"/>
          </a:xfrm>
          <a:prstGeom prst="rect">
            <a:avLst/>
          </a:prstGeom>
        </p:spPr>
      </p:pic>
      <p:sp>
        <p:nvSpPr>
          <p:cNvPr id="3" name="CuadroTexto 2">
            <a:extLst>
              <a:ext uri="{FF2B5EF4-FFF2-40B4-BE49-F238E27FC236}">
                <a16:creationId xmlns:a16="http://schemas.microsoft.com/office/drawing/2014/main" xmlns="" id="{BE651B39-843B-4207-AE0D-B21D0A80ED3E}"/>
              </a:ext>
            </a:extLst>
          </p:cNvPr>
          <p:cNvSpPr txBox="1"/>
          <p:nvPr/>
        </p:nvSpPr>
        <p:spPr>
          <a:xfrm>
            <a:off x="3856343" y="586275"/>
            <a:ext cx="4879924" cy="2385268"/>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a:t>
            </a:r>
            <a:r>
              <a:rPr lang="ja-JP" altLang="en-US" sz="2400" b="1" dirty="0">
                <a:solidFill>
                  <a:schemeClr val="bg1"/>
                </a:solidFill>
                <a:effectLst>
                  <a:outerShdw blurRad="38100" dist="38100" dir="2700000" algn="tl">
                    <a:srgbClr val="000000">
                      <a:alpha val="43137"/>
                    </a:srgbClr>
                  </a:outerShdw>
                </a:effectLst>
              </a:rPr>
              <a:t>聖書は、神の視点から人類の物語を記しています</a:t>
            </a:r>
            <a:r>
              <a:rPr lang="ja-JP" altLang="en-US" sz="2400" b="1" dirty="0" smtClean="0">
                <a:solidFill>
                  <a:schemeClr val="bg1"/>
                </a:solidFill>
                <a:effectLst>
                  <a:outerShdw blurRad="38100" dist="38100" dir="2700000" algn="tl">
                    <a:srgbClr val="000000">
                      <a:alpha val="43137"/>
                    </a:srgbClr>
                  </a:outerShdw>
                </a:effectLst>
              </a:rPr>
              <a:t>。</a:t>
            </a:r>
            <a:endParaRPr lang="en-US" altLang="ja-JP" sz="2400" b="1" dirty="0" smtClean="0">
              <a:solidFill>
                <a:schemeClr val="bg1"/>
              </a:solidFill>
              <a:effectLst>
                <a:outerShdw blurRad="38100" dist="38100" dir="2700000" algn="tl">
                  <a:srgbClr val="000000">
                    <a:alpha val="43137"/>
                  </a:srgbClr>
                </a:outerShdw>
              </a:effectLst>
            </a:endParaRPr>
          </a:p>
          <a:p>
            <a:pPr>
              <a:spcBef>
                <a:spcPts val="600"/>
              </a:spcBef>
            </a:pPr>
            <a:r>
              <a:rPr lang="ja-JP" altLang="en-US" sz="2400" b="1" dirty="0" smtClean="0">
                <a:solidFill>
                  <a:schemeClr val="bg1"/>
                </a:solidFill>
                <a:effectLst>
                  <a:outerShdw blurRad="38100" dist="38100" dir="2700000" algn="tl">
                    <a:srgbClr val="000000">
                      <a:alpha val="43137"/>
                    </a:srgbClr>
                  </a:outerShdw>
                </a:effectLst>
              </a:rPr>
              <a:t>聖書</a:t>
            </a:r>
            <a:r>
              <a:rPr lang="ja-JP" altLang="en-US" sz="2400" b="1" dirty="0">
                <a:solidFill>
                  <a:schemeClr val="bg1"/>
                </a:solidFill>
                <a:effectLst>
                  <a:outerShdw blurRad="38100" dist="38100" dir="2700000" algn="tl">
                    <a:srgbClr val="000000">
                      <a:alpha val="43137"/>
                    </a:srgbClr>
                  </a:outerShdw>
                </a:effectLst>
              </a:rPr>
              <a:t>の中で私たちは、神がどのように人々を教育し、神の恵みと神の贖いの計画について教育してくださったかを知ることができます。</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36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left)">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par>
                          <p:cTn id="66" fill="hold">
                            <p:stCondLst>
                              <p:cond delay="3000"/>
                            </p:stCondLst>
                            <p:childTnLst>
                              <p:par>
                                <p:cTn id="67" presetID="53" presetClass="entr" presetSubtype="16"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7C29414-9073-493A-8C5F-6309C33673E3}"/>
              </a:ext>
            </a:extLst>
          </p:cNvPr>
          <p:cNvSpPr txBox="1"/>
          <p:nvPr/>
        </p:nvSpPr>
        <p:spPr>
          <a:xfrm>
            <a:off x="1206596" y="352358"/>
            <a:ext cx="9144000" cy="769441"/>
          </a:xfrm>
          <a:prstGeom prst="rect">
            <a:avLst/>
          </a:prstGeom>
          <a:noFill/>
        </p:spPr>
        <p:txBody>
          <a:bodyPr wrap="square">
            <a:spAutoFit/>
            <a:scene3d>
              <a:camera prst="orthographicFront"/>
              <a:lightRig rig="flat" dir="t">
                <a:rot lat="0" lon="0" rev="5400000"/>
              </a:lightRig>
            </a:scene3d>
            <a:sp3d extrusionH="57150" contourW="12700" prstMaterial="softEdge">
              <a:bevelT w="25400" h="38100"/>
              <a:contourClr>
                <a:schemeClr val="accent6">
                  <a:lumMod val="50000"/>
                </a:schemeClr>
              </a:contourClr>
            </a:sp3d>
          </a:bodyPr>
          <a:lstStyle/>
          <a:p>
            <a:pPr algn="ctr"/>
            <a:r>
              <a:rPr lang="ja-JP" altLang="en-US" sz="4400" b="1" spc="300" dirty="0">
                <a:ln/>
                <a:solidFill>
                  <a:schemeClr val="accent6">
                    <a:lumMod val="75000"/>
                  </a:schemeClr>
                </a:solidFill>
                <a:effectLst>
                  <a:outerShdw blurRad="38100" dist="38100" dir="2700000" algn="tl">
                    <a:srgbClr val="000000">
                      <a:alpha val="43137"/>
                    </a:srgbClr>
                  </a:outerShdw>
                </a:effectLst>
              </a:rPr>
              <a:t>神にかたどって</a:t>
            </a:r>
            <a:endParaRPr lang="es-ES" sz="4400" b="1" spc="300" dirty="0">
              <a:ln/>
              <a:solidFill>
                <a:schemeClr val="accent6">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38D4319F-5C41-434F-AC71-5263B58FE041}"/>
              </a:ext>
            </a:extLst>
          </p:cNvPr>
          <p:cNvSpPr txBox="1"/>
          <p:nvPr/>
        </p:nvSpPr>
        <p:spPr>
          <a:xfrm>
            <a:off x="297218" y="1557464"/>
            <a:ext cx="6411630" cy="707886"/>
          </a:xfrm>
          <a:prstGeom prst="rect">
            <a:avLst/>
          </a:prstGeom>
          <a:solidFill>
            <a:schemeClr val="accent2">
              <a:lumMod val="50000"/>
            </a:schemeClr>
          </a:solidFill>
        </p:spPr>
        <p:txBody>
          <a:bodyPr wrap="square">
            <a:spAutoFit/>
          </a:bodyPr>
          <a:lstStyle/>
          <a:p>
            <a:pPr algn="ct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アダムの系図は次のとおりである。神が人を創造</a:t>
            </a:r>
            <a:endParaRPr lang="en-US" altLang="ja-JP"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pPr algn="ct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された時、神をかたどって造り、 </a:t>
            </a:r>
            <a:r>
              <a:rPr lang="es-E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chemeClr val="accent4">
                    <a:lumMod val="40000"/>
                    <a:lumOff val="60000"/>
                  </a:schemeClr>
                </a:solidFill>
                <a:latin typeface="Comic Sans MS" panose="030F0702030302020204" pitchFamily="66" charset="0"/>
              </a:rPr>
              <a:t>創世記</a:t>
            </a:r>
            <a:r>
              <a:rPr lang="es-ES" sz="1600" b="1" dirty="0">
                <a:solidFill>
                  <a:schemeClr val="accent4">
                    <a:lumMod val="40000"/>
                    <a:lumOff val="60000"/>
                  </a:schemeClr>
                </a:solidFill>
                <a:latin typeface="Comic Sans MS" panose="030F0702030302020204" pitchFamily="66" charset="0"/>
              </a:rPr>
              <a:t> 5:1</a:t>
            </a:r>
          </a:p>
        </p:txBody>
      </p:sp>
      <p:sp>
        <p:nvSpPr>
          <p:cNvPr id="6" name="CuadroTexto 5">
            <a:extLst>
              <a:ext uri="{FF2B5EF4-FFF2-40B4-BE49-F238E27FC236}">
                <a16:creationId xmlns:a16="http://schemas.microsoft.com/office/drawing/2014/main" xmlns="" id="{7D816169-1F3B-4166-96B9-7438B7D2928C}"/>
              </a:ext>
            </a:extLst>
          </p:cNvPr>
          <p:cNvSpPr txBox="1"/>
          <p:nvPr/>
        </p:nvSpPr>
        <p:spPr>
          <a:xfrm>
            <a:off x="383719" y="2361483"/>
            <a:ext cx="5712281"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　人間は、神に似せて造られた地球上の唯一の生き物です（創世記</a:t>
            </a:r>
            <a:r>
              <a:rPr lang="en-US" altLang="ja-JP" sz="2000" b="1" dirty="0">
                <a:effectLst>
                  <a:outerShdw blurRad="38100" dist="38100" dir="2700000" algn="tl">
                    <a:srgbClr val="000000">
                      <a:alpha val="43137"/>
                    </a:srgbClr>
                  </a:outerShdw>
                </a:effectLst>
              </a:rPr>
              <a:t>1:27</a:t>
            </a:r>
            <a:r>
              <a:rPr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154DF640-A91E-49FB-B146-F77262E937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6413" y="4809066"/>
            <a:ext cx="3591204" cy="1974132"/>
          </a:xfrm>
          <a:prstGeom prst="rect">
            <a:avLst/>
          </a:prstGeom>
          <a:ln w="38100" cap="rnd">
            <a:solidFill>
              <a:schemeClr val="accent6">
                <a:lumMod val="5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xmlns="" id="{030E73A7-0C10-43CC-8A72-A0F6CD8371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6865" y="1261620"/>
            <a:ext cx="2564273" cy="16696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xmlns="" id="{E1D6DDC7-F691-4E8D-A4E6-2C07C09E568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641146" y="1261620"/>
            <a:ext cx="2220685" cy="16696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a:extLst>
              <a:ext uri="{FF2B5EF4-FFF2-40B4-BE49-F238E27FC236}">
                <a16:creationId xmlns:a16="http://schemas.microsoft.com/office/drawing/2014/main" xmlns="" id="{59412863-4373-4EBF-B835-9ADD292EF5C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097" y="3593910"/>
            <a:ext cx="2214998" cy="3147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xmlns="" id="{ACF2DE24-92B5-49DB-868F-996AF3AC3A7B}"/>
              </a:ext>
            </a:extLst>
          </p:cNvPr>
          <p:cNvSpPr txBox="1"/>
          <p:nvPr/>
        </p:nvSpPr>
        <p:spPr>
          <a:xfrm>
            <a:off x="2627627" y="3069369"/>
            <a:ext cx="8920356"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アダムとエバは、この「神の似姿」を子供たちに伝えるはずでした。しかし、罪が彼らの子供たちをこの「神の似姿」ではなく、「彼らの似姿で」生まれさせたのです（創世記</a:t>
            </a:r>
            <a:r>
              <a:rPr lang="en-US" altLang="ja-JP" sz="2000" b="1" dirty="0">
                <a:effectLst>
                  <a:outerShdw blurRad="38100" dist="38100" dir="2700000" algn="tl">
                    <a:srgbClr val="000000">
                      <a:alpha val="43137"/>
                    </a:srgbClr>
                  </a:outerShdw>
                </a:effectLst>
              </a:rPr>
              <a:t>5:3</a:t>
            </a:r>
            <a:r>
              <a:rPr lang="ja-JP" altLang="en-US" sz="2000" b="1" dirty="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xmlns="" id="{A9160FB8-D561-426A-BAC0-BD8A64150CDE}"/>
              </a:ext>
            </a:extLst>
          </p:cNvPr>
          <p:cNvSpPr txBox="1"/>
          <p:nvPr/>
        </p:nvSpPr>
        <p:spPr>
          <a:xfrm>
            <a:off x="2627627" y="4085032"/>
            <a:ext cx="8920356"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神の似姿は、人間の世代を重ねるごとに少しずつ歪んできました。神の教育の目的は、贖いの計画のおかげで、私たちの中にある神の似姿を回復させることです。</a:t>
            </a:r>
            <a:endParaRPr lang="en-US" sz="2000" b="1" dirty="0">
              <a:effectLst>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xmlns="" id="{1986D738-A157-41C1-9A80-F05C21B8E283}"/>
              </a:ext>
            </a:extLst>
          </p:cNvPr>
          <p:cNvSpPr txBox="1"/>
          <p:nvPr/>
        </p:nvSpPr>
        <p:spPr>
          <a:xfrm>
            <a:off x="2627627" y="5100695"/>
            <a:ext cx="5585254" cy="1323439"/>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この計画は、罪がこの世に入ってから、キリストの受肉を含む新しい創造に至るまでの人類の歴史全体をカバーしています。私たちは永遠に贖いの計画を学び続けます。</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4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2B2870-AED5-4265-8924-CB0BF8F97D74}"/>
              </a:ext>
            </a:extLst>
          </p:cNvPr>
          <p:cNvSpPr txBox="1"/>
          <p:nvPr/>
        </p:nvSpPr>
        <p:spPr>
          <a:xfrm>
            <a:off x="2154194" y="1151453"/>
            <a:ext cx="7883611" cy="4555093"/>
          </a:xfrm>
          <a:prstGeom prst="rect">
            <a:avLst/>
          </a:prstGeom>
          <a:noFill/>
        </p:spPr>
        <p:txBody>
          <a:bodyPr wrap="square">
            <a:spAutoFit/>
          </a:bodyPr>
          <a:lstStyle/>
          <a:p>
            <a:pPr>
              <a:spcBef>
                <a:spcPts val="600"/>
              </a:spcBef>
            </a:pPr>
            <a:r>
              <a:rPr lang="ja-JP" altLang="en-US" sz="2900" b="1" dirty="0">
                <a:solidFill>
                  <a:srgbClr val="2B2E5B"/>
                </a:solidFill>
                <a:latin typeface="Cooper Black" panose="0208090404030B020404" pitchFamily="18" charset="0"/>
              </a:rPr>
              <a:t>しかし人類は、望みのない状態のままに捨ててはおかれなかった。限りない愛とあわれみによって、救いの計画がたてられ、生命の猶予があたえられたのである。人類を創造された神の御目的が実現されるように、人の中に創造主のみかたちを回復し、人を創造当初の完全な姿にもどし、知、徳、体の発達を促すこと、これが救済の働きとなるべきであった。これが教育の目的であり、人生の大目的である。</a:t>
            </a:r>
          </a:p>
        </p:txBody>
      </p:sp>
      <p:sp>
        <p:nvSpPr>
          <p:cNvPr id="4" name="CuadroTexto 3">
            <a:extLst>
              <a:ext uri="{FF2B5EF4-FFF2-40B4-BE49-F238E27FC236}">
                <a16:creationId xmlns:a16="http://schemas.microsoft.com/office/drawing/2014/main" xmlns="" id="{A690A651-5445-496D-B8B4-29E726A8DFFE}"/>
              </a:ext>
            </a:extLst>
          </p:cNvPr>
          <p:cNvSpPr txBox="1"/>
          <p:nvPr/>
        </p:nvSpPr>
        <p:spPr>
          <a:xfrm>
            <a:off x="4768172" y="5916680"/>
            <a:ext cx="4141711" cy="369332"/>
          </a:xfrm>
          <a:prstGeom prst="rect">
            <a:avLst/>
          </a:prstGeom>
          <a:noFill/>
        </p:spPr>
        <p:txBody>
          <a:bodyPr wrap="none" rtlCol="0">
            <a:spAutoFit/>
          </a:bodyPr>
          <a:lstStyle/>
          <a:p>
            <a:pPr algn="r"/>
            <a:r>
              <a:rPr lang="en-US" b="1" dirty="0">
                <a:solidFill>
                  <a:srgbClr val="2B2E5B"/>
                </a:solidFill>
              </a:rPr>
              <a:t>E.G.</a:t>
            </a:r>
            <a:r>
              <a:rPr lang="ja-JP" altLang="en-US" b="1" dirty="0">
                <a:solidFill>
                  <a:srgbClr val="2B2E5B"/>
                </a:solidFill>
              </a:rPr>
              <a:t>ホワイト著　</a:t>
            </a:r>
            <a:r>
              <a:rPr lang="en-US" b="1" dirty="0">
                <a:solidFill>
                  <a:srgbClr val="2B2E5B"/>
                </a:solidFill>
              </a:rPr>
              <a:t> </a:t>
            </a:r>
            <a:r>
              <a:rPr lang="en-US" altLang="ja-JP" b="1" dirty="0">
                <a:solidFill>
                  <a:srgbClr val="2B2E5B"/>
                </a:solidFill>
              </a:rPr>
              <a:t>『</a:t>
            </a:r>
            <a:r>
              <a:rPr lang="ja-JP" altLang="en-US" b="1" dirty="0">
                <a:solidFill>
                  <a:srgbClr val="2B2E5B"/>
                </a:solidFill>
              </a:rPr>
              <a:t>教育</a:t>
            </a:r>
            <a:r>
              <a:rPr lang="en-US" altLang="ja-JP" b="1" dirty="0">
                <a:solidFill>
                  <a:srgbClr val="2B2E5B"/>
                </a:solidFill>
              </a:rPr>
              <a:t>』</a:t>
            </a:r>
            <a:r>
              <a:rPr lang="en-US" b="1" dirty="0">
                <a:solidFill>
                  <a:srgbClr val="2B2E5B"/>
                </a:solidFill>
              </a:rPr>
              <a:t> cp. 1, p. 15)</a:t>
            </a:r>
            <a:endParaRPr lang="es-ES" b="1" dirty="0">
              <a:solidFill>
                <a:srgbClr val="2B2E5B"/>
              </a:solidFill>
            </a:endParaRPr>
          </a:p>
        </p:txBody>
      </p:sp>
    </p:spTree>
    <p:extLst>
      <p:ext uri="{BB962C8B-B14F-4D97-AF65-F5344CB8AC3E}">
        <p14:creationId xmlns:p14="http://schemas.microsoft.com/office/powerpoint/2010/main" val="41060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1050B8C-C6AB-4322-B139-1FE352025AC6}"/>
              </a:ext>
            </a:extLst>
          </p:cNvPr>
          <p:cNvSpPr txBox="1"/>
          <p:nvPr/>
        </p:nvSpPr>
        <p:spPr>
          <a:xfrm>
            <a:off x="1524000" y="185352"/>
            <a:ext cx="9143999" cy="769441"/>
          </a:xfrm>
          <a:prstGeom prst="rect">
            <a:avLst/>
          </a:prstGeom>
          <a:noFill/>
        </p:spPr>
        <p:txBody>
          <a:bodyPr wrap="square">
            <a:spAutoFit/>
          </a:bodyPr>
          <a:lstStyle/>
          <a:p>
            <a:pPr algn="ctr"/>
            <a:r>
              <a:rPr lang="ja-JP" altLang="en-US" sz="4400" b="1" spc="300" dirty="0">
                <a:ln w="0"/>
                <a:solidFill>
                  <a:schemeClr val="accent5">
                    <a:lumMod val="40000"/>
                    <a:lumOff val="60000"/>
                  </a:schemeClr>
                </a:solidFill>
                <a:effectLst>
                  <a:innerShdw blurRad="63500" dist="50800" dir="13500000">
                    <a:srgbClr val="000000">
                      <a:alpha val="50000"/>
                    </a:srgbClr>
                  </a:innerShdw>
                </a:effectLst>
              </a:rPr>
              <a:t>先生としてのイエス</a:t>
            </a:r>
            <a:endParaRPr lang="es-ES" sz="4400" b="1" spc="300" dirty="0">
              <a:ln w="0"/>
              <a:solidFill>
                <a:schemeClr val="accent5">
                  <a:lumMod val="40000"/>
                  <a:lumOff val="6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5DA74AE1-AC0A-4040-BEA8-DC45550CEC8B}"/>
              </a:ext>
            </a:extLst>
          </p:cNvPr>
          <p:cNvSpPr txBox="1"/>
          <p:nvPr/>
        </p:nvSpPr>
        <p:spPr>
          <a:xfrm>
            <a:off x="221362" y="1010681"/>
            <a:ext cx="5017903"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b="1" dirty="0">
                <a:solidFill>
                  <a:srgbClr val="002060"/>
                </a:solidFill>
                <a:effectLst>
                  <a:outerShdw blurRad="38100" dist="38100" dir="2700000" algn="tl">
                    <a:srgbClr val="000000">
                      <a:alpha val="43137"/>
                    </a:srgbClr>
                  </a:outerShdw>
                </a:effectLst>
                <a:latin typeface="Comic Sans MS" panose="030F0702030302020204" pitchFamily="66" charset="0"/>
              </a:rPr>
              <a:t>この人が夜イエスのもとにきて言った、「先生、わたしたちはあなたが神からこられた教師であることを知っています。神がご一緒でないなら、あなたがなさっておられるようなしるしは、だれにもできはしません」。 ヨハネ</a:t>
            </a:r>
            <a:r>
              <a:rPr lang="es-ES" sz="1600" b="1" dirty="0">
                <a:solidFill>
                  <a:srgbClr val="002060"/>
                </a:solidFill>
                <a:effectLst>
                  <a:outerShdw blurRad="38100" dist="38100" dir="2700000" algn="tl">
                    <a:srgbClr val="000000">
                      <a:alpha val="43137"/>
                    </a:srgbClr>
                  </a:outerShdw>
                </a:effectLst>
                <a:latin typeface="Comic Sans MS" panose="030F0702030302020204" pitchFamily="66" charset="0"/>
              </a:rPr>
              <a:t> 3:2</a:t>
            </a:r>
          </a:p>
        </p:txBody>
      </p:sp>
      <p:sp>
        <p:nvSpPr>
          <p:cNvPr id="6" name="CuadroTexto 5">
            <a:extLst>
              <a:ext uri="{FF2B5EF4-FFF2-40B4-BE49-F238E27FC236}">
                <a16:creationId xmlns:a16="http://schemas.microsoft.com/office/drawing/2014/main" xmlns="" id="{584026D3-AC58-400D-8B74-FE3A8C203FDB}"/>
              </a:ext>
            </a:extLst>
          </p:cNvPr>
          <p:cNvSpPr txBox="1"/>
          <p:nvPr/>
        </p:nvSpPr>
        <p:spPr>
          <a:xfrm>
            <a:off x="5648568" y="1358119"/>
            <a:ext cx="5954427" cy="1015663"/>
          </a:xfrm>
          <a:prstGeom prst="rect">
            <a:avLst/>
          </a:prstGeom>
          <a:noFill/>
        </p:spPr>
        <p:txBody>
          <a:bodyPr wrap="square" rtlCol="0">
            <a:spAutoFit/>
          </a:bodyPr>
          <a:lstStyle>
            <a:defPPr>
              <a:defRPr lang="en-US"/>
            </a:defPPr>
            <a:lvl1pPr>
              <a:spcBef>
                <a:spcPts val="600"/>
              </a:spcBef>
              <a:defRPr sz="2000" b="1">
                <a:solidFill>
                  <a:schemeClr val="bg1"/>
                </a:solidFill>
                <a:effectLst>
                  <a:outerShdw blurRad="38100" dist="38100" dir="2700000" algn="tl">
                    <a:srgbClr val="000000">
                      <a:alpha val="43137"/>
                    </a:srgbClr>
                  </a:outerShdw>
                </a:effectLst>
              </a:defRPr>
            </a:lvl1pPr>
          </a:lstStyle>
          <a:p>
            <a:r>
              <a:rPr lang="ja-JP" altLang="en-US" dirty="0"/>
              <a:t>イザヤ</a:t>
            </a:r>
            <a:r>
              <a:rPr lang="en-US" altLang="ja-JP" dirty="0"/>
              <a:t>11:1-9</a:t>
            </a:r>
            <a:r>
              <a:rPr lang="ja-JP" altLang="en-US" dirty="0"/>
              <a:t>には、メシアについての驚くべき預言が含まれています。この箇所では、イエス様が教師として紹介されています。：</a:t>
            </a:r>
            <a:endParaRPr lang="en-US" dirty="0"/>
          </a:p>
        </p:txBody>
      </p:sp>
      <p:graphicFrame>
        <p:nvGraphicFramePr>
          <p:cNvPr id="2" name="Diagrama 1">
            <a:extLst>
              <a:ext uri="{FF2B5EF4-FFF2-40B4-BE49-F238E27FC236}">
                <a16:creationId xmlns:a16="http://schemas.microsoft.com/office/drawing/2014/main" xmlns="" id="{26B2779F-A69F-4259-819B-058D5CD495C5}"/>
              </a:ext>
            </a:extLst>
          </p:cNvPr>
          <p:cNvGraphicFramePr/>
          <p:nvPr>
            <p:extLst>
              <p:ext uri="{D42A27DB-BD31-4B8C-83A1-F6EECF244321}">
                <p14:modId xmlns:p14="http://schemas.microsoft.com/office/powerpoint/2010/main" val="1120180987"/>
              </p:ext>
            </p:extLst>
          </p:nvPr>
        </p:nvGraphicFramePr>
        <p:xfrm>
          <a:off x="6296238" y="2848463"/>
          <a:ext cx="465908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8ED6C97E-7540-4D0F-92E8-405C6760A267}"/>
              </a:ext>
            </a:extLst>
          </p:cNvPr>
          <p:cNvSpPr txBox="1"/>
          <p:nvPr/>
        </p:nvSpPr>
        <p:spPr>
          <a:xfrm>
            <a:off x="1989438" y="5349209"/>
            <a:ext cx="9984260" cy="1015663"/>
          </a:xfrm>
          <a:prstGeom prst="rect">
            <a:avLst/>
          </a:prstGeom>
          <a:noFill/>
          <a:effectLst>
            <a:glow rad="228600">
              <a:srgbClr val="002060">
                <a:alpha val="40000"/>
              </a:srgbClr>
            </a:glow>
          </a:effectLst>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ニコデモは、イエスを教師（ラビ）として認めた最初の人々の一人であり、イエスは彼に、イエスの教えの賜物は神からの賜物であると説明されました（ヨハネ</a:t>
            </a:r>
            <a:r>
              <a:rPr lang="en-US" altLang="ja-JP" sz="2000" b="1" dirty="0">
                <a:solidFill>
                  <a:schemeClr val="bg1"/>
                </a:solidFill>
                <a:effectLst>
                  <a:outerShdw blurRad="38100" dist="38100" dir="2700000" algn="tl">
                    <a:srgbClr val="000000">
                      <a:alpha val="43137"/>
                    </a:srgbClr>
                  </a:outerShdw>
                </a:effectLst>
              </a:rPr>
              <a:t>3:11-12</a:t>
            </a:r>
            <a:r>
              <a:rPr lang="ja-JP" altLang="en-US" sz="2000" b="1" dirty="0">
                <a:solidFill>
                  <a:schemeClr val="bg1"/>
                </a:solidFill>
                <a:effectLst>
                  <a:outerShdw blurRad="38100" dist="38100" dir="2700000" algn="tl">
                    <a:srgbClr val="000000">
                      <a:alpha val="43137"/>
                    </a:srgbClr>
                  </a:outerShdw>
                </a:effectLst>
              </a:rPr>
              <a:t>）。神は、ご自分の仕事を遂行するために教師たちを準備してくださいます。</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6D5112CB-3467-492F-997D-F5806F62FA6A}"/>
                                            </p:graphicEl>
                                          </p:spTgt>
                                        </p:tgtEl>
                                        <p:attrNameLst>
                                          <p:attrName>style.visibility</p:attrName>
                                        </p:attrNameLst>
                                      </p:cBhvr>
                                      <p:to>
                                        <p:strVal val="visible"/>
                                      </p:to>
                                    </p:set>
                                    <p:anim calcmode="lin" valueType="num">
                                      <p:cBhvr>
                                        <p:cTn id="32" dur="500" fill="hold"/>
                                        <p:tgtEl>
                                          <p:spTgt spid="2">
                                            <p:graphicEl>
                                              <a:dgm id="{6D5112CB-3467-492F-997D-F5806F62FA6A}"/>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6D5112CB-3467-492F-997D-F5806F62FA6A}"/>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6D5112CB-3467-492F-997D-F5806F62FA6A}"/>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dgm id="{F97F9F69-F552-4CF9-AF82-0B3F116C17BC}"/>
                                            </p:graphicEl>
                                          </p:spTgt>
                                        </p:tgtEl>
                                        <p:attrNameLst>
                                          <p:attrName>style.visibility</p:attrName>
                                        </p:attrNameLst>
                                      </p:cBhvr>
                                      <p:to>
                                        <p:strVal val="visible"/>
                                      </p:to>
                                    </p:set>
                                    <p:animEffect transition="in" filter="wipe(left)">
                                      <p:cBhvr>
                                        <p:cTn id="37" dur="500"/>
                                        <p:tgtEl>
                                          <p:spTgt spid="2">
                                            <p:graphicEl>
                                              <a:dgm id="{F97F9F69-F552-4CF9-AF82-0B3F116C17B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D34AB777-4883-4BD6-9C12-FD61FF84BACE}"/>
                                            </p:graphicEl>
                                          </p:spTgt>
                                        </p:tgtEl>
                                        <p:attrNameLst>
                                          <p:attrName>style.visibility</p:attrName>
                                        </p:attrNameLst>
                                      </p:cBhvr>
                                      <p:to>
                                        <p:strVal val="visible"/>
                                      </p:to>
                                    </p:set>
                                    <p:anim calcmode="lin" valueType="num">
                                      <p:cBhvr>
                                        <p:cTn id="42" dur="500" fill="hold"/>
                                        <p:tgtEl>
                                          <p:spTgt spid="2">
                                            <p:graphicEl>
                                              <a:dgm id="{D34AB777-4883-4BD6-9C12-FD61FF84BACE}"/>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D34AB777-4883-4BD6-9C12-FD61FF84BACE}"/>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D34AB777-4883-4BD6-9C12-FD61FF84BACE}"/>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224AE2E5-FF2A-4151-93D9-D012F742D8CF}"/>
                                            </p:graphicEl>
                                          </p:spTgt>
                                        </p:tgtEl>
                                        <p:attrNameLst>
                                          <p:attrName>style.visibility</p:attrName>
                                        </p:attrNameLst>
                                      </p:cBhvr>
                                      <p:to>
                                        <p:strVal val="visible"/>
                                      </p:to>
                                    </p:set>
                                    <p:animEffect transition="in" filter="wipe(left)">
                                      <p:cBhvr>
                                        <p:cTn id="47" dur="500"/>
                                        <p:tgtEl>
                                          <p:spTgt spid="2">
                                            <p:graphicEl>
                                              <a:dgm id="{224AE2E5-FF2A-4151-93D9-D012F742D8C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DC28A7C9-0A4B-4948-9AC4-F495E632E6BF}"/>
                                            </p:graphicEl>
                                          </p:spTgt>
                                        </p:tgtEl>
                                        <p:attrNameLst>
                                          <p:attrName>style.visibility</p:attrName>
                                        </p:attrNameLst>
                                      </p:cBhvr>
                                      <p:to>
                                        <p:strVal val="visible"/>
                                      </p:to>
                                    </p:set>
                                    <p:anim calcmode="lin" valueType="num">
                                      <p:cBhvr>
                                        <p:cTn id="52" dur="500" fill="hold"/>
                                        <p:tgtEl>
                                          <p:spTgt spid="2">
                                            <p:graphicEl>
                                              <a:dgm id="{DC28A7C9-0A4B-4948-9AC4-F495E632E6BF}"/>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DC28A7C9-0A4B-4948-9AC4-F495E632E6BF}"/>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DC28A7C9-0A4B-4948-9AC4-F495E632E6BF}"/>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
                                            <p:graphicEl>
                                              <a:dgm id="{7DDA838F-1DD5-48C0-B735-7A5F508C1628}"/>
                                            </p:graphicEl>
                                          </p:spTgt>
                                        </p:tgtEl>
                                        <p:attrNameLst>
                                          <p:attrName>style.visibility</p:attrName>
                                        </p:attrNameLst>
                                      </p:cBhvr>
                                      <p:to>
                                        <p:strVal val="visible"/>
                                      </p:to>
                                    </p:set>
                                    <p:animEffect transition="in" filter="wipe(left)">
                                      <p:cBhvr>
                                        <p:cTn id="57" dur="500"/>
                                        <p:tgtEl>
                                          <p:spTgt spid="2">
                                            <p:graphicEl>
                                              <a:dgm id="{7DDA838F-1DD5-48C0-B735-7A5F508C162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70656B07-AEE2-4AA2-A78E-0C055B05CE28}"/>
                                            </p:graphicEl>
                                          </p:spTgt>
                                        </p:tgtEl>
                                        <p:attrNameLst>
                                          <p:attrName>style.visibility</p:attrName>
                                        </p:attrNameLst>
                                      </p:cBhvr>
                                      <p:to>
                                        <p:strVal val="visible"/>
                                      </p:to>
                                    </p:set>
                                    <p:anim calcmode="lin" valueType="num">
                                      <p:cBhvr>
                                        <p:cTn id="62" dur="500" fill="hold"/>
                                        <p:tgtEl>
                                          <p:spTgt spid="2">
                                            <p:graphicEl>
                                              <a:dgm id="{70656B07-AEE2-4AA2-A78E-0C055B05CE2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0656B07-AEE2-4AA2-A78E-0C055B05CE2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0656B07-AEE2-4AA2-A78E-0C055B05CE28}"/>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DD2D528D-E30B-4F72-9060-127CBD252F92}"/>
                                            </p:graphicEl>
                                          </p:spTgt>
                                        </p:tgtEl>
                                        <p:attrNameLst>
                                          <p:attrName>style.visibility</p:attrName>
                                        </p:attrNameLst>
                                      </p:cBhvr>
                                      <p:to>
                                        <p:strVal val="visible"/>
                                      </p:to>
                                    </p:set>
                                    <p:animEffect transition="in" filter="wipe(left)">
                                      <p:cBhvr>
                                        <p:cTn id="67" dur="500"/>
                                        <p:tgtEl>
                                          <p:spTgt spid="2">
                                            <p:graphicEl>
                                              <a:dgm id="{DD2D528D-E30B-4F72-9060-127CBD252F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A9077E15-DA3D-457D-9F71-59366D8474E0}"/>
                                            </p:graphicEl>
                                          </p:spTgt>
                                        </p:tgtEl>
                                        <p:attrNameLst>
                                          <p:attrName>style.visibility</p:attrName>
                                        </p:attrNameLst>
                                      </p:cBhvr>
                                      <p:to>
                                        <p:strVal val="visible"/>
                                      </p:to>
                                    </p:set>
                                    <p:anim calcmode="lin" valueType="num">
                                      <p:cBhvr>
                                        <p:cTn id="72" dur="500" fill="hold"/>
                                        <p:tgtEl>
                                          <p:spTgt spid="2">
                                            <p:graphicEl>
                                              <a:dgm id="{A9077E15-DA3D-457D-9F71-59366D8474E0}"/>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A9077E15-DA3D-457D-9F71-59366D8474E0}"/>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A9077E15-DA3D-457D-9F71-59366D8474E0}"/>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
                                            <p:graphicEl>
                                              <a:dgm id="{7715087F-029B-409E-B328-4E2FFA8EDCFE}"/>
                                            </p:graphicEl>
                                          </p:spTgt>
                                        </p:tgtEl>
                                        <p:attrNameLst>
                                          <p:attrName>style.visibility</p:attrName>
                                        </p:attrNameLst>
                                      </p:cBhvr>
                                      <p:to>
                                        <p:strVal val="visible"/>
                                      </p:to>
                                    </p:set>
                                    <p:animEffect transition="in" filter="wipe(left)">
                                      <p:cBhvr>
                                        <p:cTn id="77" dur="500"/>
                                        <p:tgtEl>
                                          <p:spTgt spid="2">
                                            <p:graphicEl>
                                              <a:dgm id="{7715087F-029B-409E-B328-4E2FFA8EDCF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wipe(left)">
                                      <p:cBhvr>
                                        <p:cTn id="8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28088FA-99AD-40F3-8914-3B5EC019C4E3}"/>
              </a:ext>
            </a:extLst>
          </p:cNvPr>
          <p:cNvSpPr txBox="1"/>
          <p:nvPr/>
        </p:nvSpPr>
        <p:spPr>
          <a:xfrm>
            <a:off x="2330245" y="441700"/>
            <a:ext cx="8767219" cy="769441"/>
          </a:xfrm>
          <a:prstGeom prst="rect">
            <a:avLst/>
          </a:prstGeom>
          <a:noFill/>
        </p:spPr>
        <p:txBody>
          <a:bodyPr wrap="square">
            <a:spAutoFit/>
          </a:bodyPr>
          <a:lstStyle/>
          <a:p>
            <a:r>
              <a:rPr lang="ja-JP" altLang="en-US" sz="4400" b="1" dirty="0">
                <a:ln w="10160">
                  <a:solidFill>
                    <a:srgbClr val="FFFF00"/>
                  </a:solidFill>
                  <a:prstDash val="solid"/>
                </a:ln>
                <a:solidFill>
                  <a:srgbClr val="FFFFFF"/>
                </a:solidFill>
                <a:effectLst>
                  <a:outerShdw blurRad="38100" dist="22860" dir="5400000" algn="tl" rotWithShape="0">
                    <a:srgbClr val="000000">
                      <a:alpha val="30000"/>
                    </a:srgbClr>
                  </a:outerShdw>
                </a:effectLst>
              </a:rPr>
              <a:t>モーセと預言者たち</a:t>
            </a:r>
            <a:endParaRPr lang="es-ES" sz="4400" b="1" dirty="0">
              <a:ln w="10160">
                <a:solidFill>
                  <a:srgbClr val="FFFF00"/>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5ED1B264-BE84-41EE-8094-9C1CDBE1FC23}"/>
              </a:ext>
            </a:extLst>
          </p:cNvPr>
          <p:cNvSpPr txBox="1"/>
          <p:nvPr/>
        </p:nvSpPr>
        <p:spPr>
          <a:xfrm>
            <a:off x="410497" y="1211140"/>
            <a:ext cx="11371006" cy="369332"/>
          </a:xfrm>
          <a:prstGeom prst="rect">
            <a:avLst/>
          </a:prstGeom>
          <a:noFill/>
        </p:spPr>
        <p:txBody>
          <a:bodyPr wrap="square">
            <a:spAutoFit/>
          </a:bodyPr>
          <a:lstStyle/>
          <a:p>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アブラハムは言った、</a:t>
            </a:r>
            <a:r>
              <a:rPr lang="en-US" altLang="ja-JP"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彼らにはモーセと預言者とがある。それに聞くがよかろう</a:t>
            </a:r>
            <a:r>
              <a:rPr lang="en-US" altLang="ja-JP"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ルカ</a:t>
            </a:r>
            <a:r>
              <a:rPr lang="es-E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16:29</a:t>
            </a:r>
          </a:p>
        </p:txBody>
      </p:sp>
      <p:sp>
        <p:nvSpPr>
          <p:cNvPr id="6" name="CuadroTexto 5">
            <a:extLst>
              <a:ext uri="{FF2B5EF4-FFF2-40B4-BE49-F238E27FC236}">
                <a16:creationId xmlns:a16="http://schemas.microsoft.com/office/drawing/2014/main" xmlns="" id="{9E919BE4-7068-4DF2-87F1-599A99948B53}"/>
              </a:ext>
            </a:extLst>
          </p:cNvPr>
          <p:cNvSpPr txBox="1"/>
          <p:nvPr/>
        </p:nvSpPr>
        <p:spPr>
          <a:xfrm>
            <a:off x="231058" y="1668042"/>
            <a:ext cx="11550445" cy="969496"/>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パウロはテモテに聖書を 教科書のように紹介しています。</a:t>
            </a:r>
            <a:r>
              <a:rPr lang="en-US" altLang="ja-JP" sz="1900" b="1" dirty="0">
                <a:solidFill>
                  <a:schemeClr val="bg1"/>
                </a:solidFill>
                <a:effectLst>
                  <a:outerShdw blurRad="38100" dist="38100" dir="2700000" algn="tl">
                    <a:srgbClr val="000000">
                      <a:alpha val="43137"/>
                    </a:srgbClr>
                  </a:outerShdw>
                </a:effectLst>
                <a:latin typeface="+mn-ea"/>
              </a:rPr>
              <a:t>“</a:t>
            </a:r>
            <a:r>
              <a:rPr lang="ja-JP" altLang="en-US" sz="1900" b="1" dirty="0">
                <a:solidFill>
                  <a:schemeClr val="bg1"/>
                </a:solidFill>
                <a:effectLst>
                  <a:outerShdw blurRad="38100" dist="38100" dir="2700000" algn="tl">
                    <a:srgbClr val="000000">
                      <a:alpha val="43137"/>
                    </a:srgbClr>
                  </a:outerShdw>
                </a:effectLst>
                <a:latin typeface="+mn-ea"/>
              </a:rPr>
              <a:t>聖書は、教え、戒め、誤りを正し、義に導く上に有益である。</a:t>
            </a:r>
            <a:r>
              <a:rPr lang="en-US" altLang="ja-JP" sz="1900" b="1" dirty="0">
                <a:solidFill>
                  <a:schemeClr val="bg1"/>
                </a:solidFill>
                <a:effectLst>
                  <a:outerShdw blurRad="38100" dist="38100" dir="2700000" algn="tl">
                    <a:srgbClr val="000000">
                      <a:alpha val="43137"/>
                    </a:srgbClr>
                  </a:outerShdw>
                </a:effectLst>
                <a:latin typeface="+mn-ea"/>
              </a:rPr>
              <a:t>(2</a:t>
            </a:r>
            <a:r>
              <a:rPr lang="ja-JP" altLang="en-US" sz="1900" b="1" dirty="0">
                <a:solidFill>
                  <a:schemeClr val="bg1"/>
                </a:solidFill>
                <a:effectLst>
                  <a:outerShdw blurRad="38100" dist="38100" dir="2700000" algn="tl">
                    <a:srgbClr val="000000">
                      <a:alpha val="43137"/>
                    </a:srgbClr>
                  </a:outerShdw>
                </a:effectLst>
                <a:latin typeface="+mn-ea"/>
              </a:rPr>
              <a:t>テモテ</a:t>
            </a:r>
            <a:r>
              <a:rPr lang="en-US" altLang="ja-JP" sz="1900" b="1" dirty="0">
                <a:solidFill>
                  <a:schemeClr val="bg1"/>
                </a:solidFill>
                <a:effectLst>
                  <a:outerShdw blurRad="38100" dist="38100" dir="2700000" algn="tl">
                    <a:srgbClr val="000000">
                      <a:alpha val="43137"/>
                    </a:srgbClr>
                  </a:outerShdw>
                </a:effectLst>
                <a:latin typeface="+mn-ea"/>
              </a:rPr>
              <a:t>3:16)</a:t>
            </a:r>
            <a:r>
              <a:rPr lang="ja-JP" altLang="en-US" sz="1900" b="1" dirty="0">
                <a:solidFill>
                  <a:schemeClr val="bg1"/>
                </a:solidFill>
                <a:effectLst>
                  <a:outerShdw blurRad="38100" dist="38100" dir="2700000" algn="tl">
                    <a:srgbClr val="000000">
                      <a:alpha val="43137"/>
                    </a:srgbClr>
                  </a:outerShdw>
                </a:effectLst>
                <a:latin typeface="+mn-ea"/>
              </a:rPr>
              <a:t>。聖書のそれぞれの部分には，わたしたちが学ぶことができる何かがあります。</a:t>
            </a:r>
            <a:endParaRPr lang="es-ES" sz="1900" b="1" dirty="0">
              <a:solidFill>
                <a:schemeClr val="bg1"/>
              </a:solidFill>
              <a:effectLst>
                <a:outerShdw blurRad="38100" dist="38100" dir="2700000" algn="tl">
                  <a:srgbClr val="000000">
                    <a:alpha val="43137"/>
                  </a:srgbClr>
                </a:outerShdw>
              </a:effectLst>
              <a:latin typeface="+mn-ea"/>
            </a:endParaRPr>
          </a:p>
        </p:txBody>
      </p:sp>
      <p:grpSp>
        <p:nvGrpSpPr>
          <p:cNvPr id="2" name="Grupo 1">
            <a:extLst>
              <a:ext uri="{FF2B5EF4-FFF2-40B4-BE49-F238E27FC236}">
                <a16:creationId xmlns:a16="http://schemas.microsoft.com/office/drawing/2014/main" xmlns="" id="{3FD2274F-CD09-4A96-AB1B-68F2AE5074FF}"/>
              </a:ext>
            </a:extLst>
          </p:cNvPr>
          <p:cNvGrpSpPr/>
          <p:nvPr/>
        </p:nvGrpSpPr>
        <p:grpSpPr>
          <a:xfrm>
            <a:off x="1848630" y="2521254"/>
            <a:ext cx="8549404" cy="4164011"/>
            <a:chOff x="324630" y="2521253"/>
            <a:chExt cx="8549404" cy="4164011"/>
          </a:xfrm>
        </p:grpSpPr>
        <p:pic>
          <p:nvPicPr>
            <p:cNvPr id="8" name="Imagen 7">
              <a:extLst>
                <a:ext uri="{FF2B5EF4-FFF2-40B4-BE49-F238E27FC236}">
                  <a16:creationId xmlns:a16="http://schemas.microsoft.com/office/drawing/2014/main" xmlns="" id="{D2B2D2AD-CCC9-4D66-A51A-3BF2FE4C78C0}"/>
                </a:ext>
              </a:extLst>
            </p:cNvPr>
            <p:cNvPicPr>
              <a:picLocks noChangeAspect="1"/>
            </p:cNvPicPr>
            <p:nvPr/>
          </p:nvPicPr>
          <p:blipFill>
            <a:blip r:embed="rId3"/>
            <a:stretch>
              <a:fillRect/>
            </a:stretch>
          </p:blipFill>
          <p:spPr>
            <a:xfrm>
              <a:off x="324630" y="2521253"/>
              <a:ext cx="5028913" cy="4164011"/>
            </a:xfrm>
            <a:prstGeom prst="rect">
              <a:avLst/>
            </a:prstGeom>
            <a:scene3d>
              <a:camera prst="orthographicFront"/>
              <a:lightRig rig="threePt" dir="t"/>
            </a:scene3d>
            <a:sp3d>
              <a:bevelT prst="relaxedInset"/>
            </a:sp3d>
          </p:spPr>
        </p:pic>
        <p:pic>
          <p:nvPicPr>
            <p:cNvPr id="10" name="Imagen 9">
              <a:extLst>
                <a:ext uri="{FF2B5EF4-FFF2-40B4-BE49-F238E27FC236}">
                  <a16:creationId xmlns:a16="http://schemas.microsoft.com/office/drawing/2014/main" xmlns="" id="{6A2C5335-274C-40F9-AD60-A29088E280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5290" y="2526810"/>
              <a:ext cx="3378744" cy="4158454"/>
            </a:xfrm>
            <a:prstGeom prst="rect">
              <a:avLst/>
            </a:prstGeom>
            <a:scene3d>
              <a:camera prst="orthographicFront"/>
              <a:lightRig rig="threePt" dir="t"/>
            </a:scene3d>
            <a:sp3d>
              <a:bevelT prst="relaxedInset"/>
            </a:sp3d>
          </p:spPr>
        </p:pic>
      </p:grpSp>
      <p:graphicFrame>
        <p:nvGraphicFramePr>
          <p:cNvPr id="7" name="Diagrama 6">
            <a:extLst>
              <a:ext uri="{FF2B5EF4-FFF2-40B4-BE49-F238E27FC236}">
                <a16:creationId xmlns:a16="http://schemas.microsoft.com/office/drawing/2014/main" xmlns="" id="{63A3A3E2-DE40-4343-A859-6955266FCF54}"/>
              </a:ext>
            </a:extLst>
          </p:cNvPr>
          <p:cNvGraphicFramePr/>
          <p:nvPr>
            <p:extLst>
              <p:ext uri="{D42A27DB-BD31-4B8C-83A1-F6EECF244321}">
                <p14:modId xmlns:p14="http://schemas.microsoft.com/office/powerpoint/2010/main" val="3408278184"/>
              </p:ext>
            </p:extLst>
          </p:nvPr>
        </p:nvGraphicFramePr>
        <p:xfrm>
          <a:off x="1654629" y="2431246"/>
          <a:ext cx="8882743" cy="4344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20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4)">
                                      <p:cBhvr>
                                        <p:cTn id="25" dur="1000"/>
                                        <p:tgtEl>
                                          <p:spTgt spid="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566AFCD7-C620-48FC-9CCE-BF32BF63D3CF}"/>
                                            </p:graphicEl>
                                          </p:spTgt>
                                        </p:tgtEl>
                                        <p:attrNameLst>
                                          <p:attrName>style.visibility</p:attrName>
                                        </p:attrNameLst>
                                      </p:cBhvr>
                                      <p:to>
                                        <p:strVal val="visible"/>
                                      </p:to>
                                    </p:set>
                                    <p:animEffect transition="in" filter="wipe(left)">
                                      <p:cBhvr>
                                        <p:cTn id="34" dur="500"/>
                                        <p:tgtEl>
                                          <p:spTgt spid="7">
                                            <p:graphicEl>
                                              <a:dgm id="{566AFCD7-C620-48FC-9CCE-BF32BF63D3CF}"/>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graphicEl>
                                              <a:dgm id="{93E0D870-74A7-43AD-ADA0-FE1A5EC12017}"/>
                                            </p:graphicEl>
                                          </p:spTgt>
                                        </p:tgtEl>
                                        <p:attrNameLst>
                                          <p:attrName>style.visibility</p:attrName>
                                        </p:attrNameLst>
                                      </p:cBhvr>
                                      <p:to>
                                        <p:strVal val="visible"/>
                                      </p:to>
                                    </p:set>
                                    <p:anim calcmode="lin" valueType="num">
                                      <p:cBhvr>
                                        <p:cTn id="37" dur="500" fill="hold"/>
                                        <p:tgtEl>
                                          <p:spTgt spid="7">
                                            <p:graphicEl>
                                              <a:dgm id="{93E0D870-74A7-43AD-ADA0-FE1A5EC12017}"/>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93E0D870-74A7-43AD-ADA0-FE1A5EC12017}"/>
                                            </p:graphicEl>
                                          </p:spTgt>
                                        </p:tgtEl>
                                        <p:attrNameLst>
                                          <p:attrName>ppt_h</p:attrName>
                                        </p:attrNameLst>
                                      </p:cBhvr>
                                      <p:tavLst>
                                        <p:tav tm="0">
                                          <p:val>
                                            <p:fltVal val="0"/>
                                          </p:val>
                                        </p:tav>
                                        <p:tav tm="100000">
                                          <p:val>
                                            <p:strVal val="#ppt_h"/>
                                          </p:val>
                                        </p:tav>
                                      </p:tavLst>
                                    </p:anim>
                                    <p:animEffect transition="in" filter="fade">
                                      <p:cBhvr>
                                        <p:cTn id="39" dur="500"/>
                                        <p:tgtEl>
                                          <p:spTgt spid="7">
                                            <p:graphicEl>
                                              <a:dgm id="{93E0D870-74A7-43AD-ADA0-FE1A5EC12017}"/>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27AA5F8E-0D51-4EBC-B5DE-0500DC8E010B}"/>
                                            </p:graphicEl>
                                          </p:spTgt>
                                        </p:tgtEl>
                                        <p:attrNameLst>
                                          <p:attrName>style.visibility</p:attrName>
                                        </p:attrNameLst>
                                      </p:cBhvr>
                                      <p:to>
                                        <p:strVal val="visible"/>
                                      </p:to>
                                    </p:set>
                                    <p:animEffect transition="in" filter="wipe(left)">
                                      <p:cBhvr>
                                        <p:cTn id="43" dur="500"/>
                                        <p:tgtEl>
                                          <p:spTgt spid="7">
                                            <p:graphicEl>
                                              <a:dgm id="{27AA5F8E-0D51-4EBC-B5DE-0500DC8E010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2DD31525-46F5-4964-8D17-A1E3DA1ECCEC}"/>
                                            </p:graphicEl>
                                          </p:spTgt>
                                        </p:tgtEl>
                                        <p:attrNameLst>
                                          <p:attrName>style.visibility</p:attrName>
                                        </p:attrNameLst>
                                      </p:cBhvr>
                                      <p:to>
                                        <p:strVal val="visible"/>
                                      </p:to>
                                    </p:set>
                                    <p:animEffect transition="in" filter="wipe(left)">
                                      <p:cBhvr>
                                        <p:cTn id="46" dur="500"/>
                                        <p:tgtEl>
                                          <p:spTgt spid="7">
                                            <p:graphicEl>
                                              <a:dgm id="{2DD31525-46F5-4964-8D17-A1E3DA1ECCE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0B24DE52-20E9-4539-9D56-0F5E5DF1AF09}"/>
                                            </p:graphicEl>
                                          </p:spTgt>
                                        </p:tgtEl>
                                        <p:attrNameLst>
                                          <p:attrName>style.visibility</p:attrName>
                                        </p:attrNameLst>
                                      </p:cBhvr>
                                      <p:to>
                                        <p:strVal val="visible"/>
                                      </p:to>
                                    </p:set>
                                    <p:animEffect transition="in" filter="wipe(left)">
                                      <p:cBhvr>
                                        <p:cTn id="51" dur="500"/>
                                        <p:tgtEl>
                                          <p:spTgt spid="7">
                                            <p:graphicEl>
                                              <a:dgm id="{0B24DE52-20E9-4539-9D56-0F5E5DF1AF0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graphicEl>
                                              <a:dgm id="{E30400E0-6A1E-4A32-8283-36246FCD24F1}"/>
                                            </p:graphicEl>
                                          </p:spTgt>
                                        </p:tgtEl>
                                        <p:attrNameLst>
                                          <p:attrName>style.visibility</p:attrName>
                                        </p:attrNameLst>
                                      </p:cBhvr>
                                      <p:to>
                                        <p:strVal val="visible"/>
                                      </p:to>
                                    </p:set>
                                    <p:animEffect transition="in" filter="wipe(left)">
                                      <p:cBhvr>
                                        <p:cTn id="56" dur="500"/>
                                        <p:tgtEl>
                                          <p:spTgt spid="7">
                                            <p:graphicEl>
                                              <a:dgm id="{E30400E0-6A1E-4A32-8283-36246FCD24F1}"/>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C70DC5EC-118E-45DB-AD44-9517F94F80BE}"/>
                                            </p:graphicEl>
                                          </p:spTgt>
                                        </p:tgtEl>
                                        <p:attrNameLst>
                                          <p:attrName>style.visibility</p:attrName>
                                        </p:attrNameLst>
                                      </p:cBhvr>
                                      <p:to>
                                        <p:strVal val="visible"/>
                                      </p:to>
                                    </p:set>
                                    <p:animEffect transition="in" filter="wipe(left)">
                                      <p:cBhvr>
                                        <p:cTn id="59" dur="500"/>
                                        <p:tgtEl>
                                          <p:spTgt spid="7">
                                            <p:graphicEl>
                                              <a:dgm id="{C70DC5EC-118E-45DB-AD44-9517F94F80BE}"/>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E9258860-96E2-4E1C-BA5B-5672DBCEF4F2}"/>
                                            </p:graphicEl>
                                          </p:spTgt>
                                        </p:tgtEl>
                                        <p:attrNameLst>
                                          <p:attrName>style.visibility</p:attrName>
                                        </p:attrNameLst>
                                      </p:cBhvr>
                                      <p:to>
                                        <p:strVal val="visible"/>
                                      </p:to>
                                    </p:set>
                                    <p:animEffect transition="in" filter="wipe(left)">
                                      <p:cBhvr>
                                        <p:cTn id="64" dur="500"/>
                                        <p:tgtEl>
                                          <p:spTgt spid="7">
                                            <p:graphicEl>
                                              <a:dgm id="{E9258860-96E2-4E1C-BA5B-5672DBCEF4F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7A001D6C-1CAB-454F-9884-FBCF77446CB9}"/>
                                            </p:graphicEl>
                                          </p:spTgt>
                                        </p:tgtEl>
                                        <p:attrNameLst>
                                          <p:attrName>style.visibility</p:attrName>
                                        </p:attrNameLst>
                                      </p:cBhvr>
                                      <p:to>
                                        <p:strVal val="visible"/>
                                      </p:to>
                                    </p:set>
                                    <p:animEffect transition="in" filter="wipe(left)">
                                      <p:cBhvr>
                                        <p:cTn id="69" dur="500"/>
                                        <p:tgtEl>
                                          <p:spTgt spid="7">
                                            <p:graphicEl>
                                              <a:dgm id="{7A001D6C-1CAB-454F-9884-FBCF77446CB9}"/>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AB76A707-B7AF-4A44-8CAC-84E71AEC0D9D}"/>
                                            </p:graphicEl>
                                          </p:spTgt>
                                        </p:tgtEl>
                                        <p:attrNameLst>
                                          <p:attrName>style.visibility</p:attrName>
                                        </p:attrNameLst>
                                      </p:cBhvr>
                                      <p:to>
                                        <p:strVal val="visible"/>
                                      </p:to>
                                    </p:set>
                                    <p:animEffect transition="in" filter="wipe(left)">
                                      <p:cBhvr>
                                        <p:cTn id="72" dur="500"/>
                                        <p:tgtEl>
                                          <p:spTgt spid="7">
                                            <p:graphicEl>
                                              <a:dgm id="{AB76A707-B7AF-4A44-8CAC-84E71AEC0D9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8BEAE576-5FEE-4BA1-AEB8-0BABFF5B7064}"/>
                                            </p:graphicEl>
                                          </p:spTgt>
                                        </p:tgtEl>
                                        <p:attrNameLst>
                                          <p:attrName>style.visibility</p:attrName>
                                        </p:attrNameLst>
                                      </p:cBhvr>
                                      <p:to>
                                        <p:strVal val="visible"/>
                                      </p:to>
                                    </p:set>
                                    <p:animEffect transition="in" filter="wipe(left)">
                                      <p:cBhvr>
                                        <p:cTn id="77" dur="500"/>
                                        <p:tgtEl>
                                          <p:spTgt spid="7">
                                            <p:graphicEl>
                                              <a:dgm id="{8BEAE576-5FEE-4BA1-AEB8-0BABFF5B7064}"/>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graphicEl>
                                              <a:dgm id="{90C26E68-3D3C-4C3D-9F50-A124EE219880}"/>
                                            </p:graphicEl>
                                          </p:spTgt>
                                        </p:tgtEl>
                                        <p:attrNameLst>
                                          <p:attrName>style.visibility</p:attrName>
                                        </p:attrNameLst>
                                      </p:cBhvr>
                                      <p:to>
                                        <p:strVal val="visible"/>
                                      </p:to>
                                    </p:set>
                                    <p:animEffect transition="in" filter="wipe(left)">
                                      <p:cBhvr>
                                        <p:cTn id="82" dur="500"/>
                                        <p:tgtEl>
                                          <p:spTgt spid="7">
                                            <p:graphicEl>
                                              <a:dgm id="{90C26E68-3D3C-4C3D-9F50-A124EE219880}"/>
                                            </p:graphic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
                                            <p:graphicEl>
                                              <a:dgm id="{42FCEAE4-10AB-4E62-9D9D-16146ED2D762}"/>
                                            </p:graphicEl>
                                          </p:spTgt>
                                        </p:tgtEl>
                                        <p:attrNameLst>
                                          <p:attrName>style.visibility</p:attrName>
                                        </p:attrNameLst>
                                      </p:cBhvr>
                                      <p:to>
                                        <p:strVal val="visible"/>
                                      </p:to>
                                    </p:set>
                                    <p:animEffect transition="in" filter="wipe(left)">
                                      <p:cBhvr>
                                        <p:cTn id="85" dur="500"/>
                                        <p:tgtEl>
                                          <p:spTgt spid="7">
                                            <p:graphicEl>
                                              <a:dgm id="{42FCEAE4-10AB-4E62-9D9D-16146ED2D762}"/>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7">
                                            <p:graphicEl>
                                              <a:dgm id="{5A10F99E-B70C-4488-AEA2-7EECA10C9ACA}"/>
                                            </p:graphicEl>
                                          </p:spTgt>
                                        </p:tgtEl>
                                        <p:attrNameLst>
                                          <p:attrName>style.visibility</p:attrName>
                                        </p:attrNameLst>
                                      </p:cBhvr>
                                      <p:to>
                                        <p:strVal val="visible"/>
                                      </p:to>
                                    </p:set>
                                    <p:animEffect transition="in" filter="wipe(left)">
                                      <p:cBhvr>
                                        <p:cTn id="90" dur="500"/>
                                        <p:tgtEl>
                                          <p:spTgt spid="7">
                                            <p:graphicEl>
                                              <a:dgm id="{5A10F99E-B70C-4488-AEA2-7EECA10C9AC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graphicEl>
                                              <a:dgm id="{C97B08E7-1C18-470D-B532-341911CBEF05}"/>
                                            </p:graphicEl>
                                          </p:spTgt>
                                        </p:tgtEl>
                                        <p:attrNameLst>
                                          <p:attrName>style.visibility</p:attrName>
                                        </p:attrNameLst>
                                      </p:cBhvr>
                                      <p:to>
                                        <p:strVal val="visible"/>
                                      </p:to>
                                    </p:set>
                                    <p:animEffect transition="in" filter="wipe(left)">
                                      <p:cBhvr>
                                        <p:cTn id="95" dur="500"/>
                                        <p:tgtEl>
                                          <p:spTgt spid="7">
                                            <p:graphicEl>
                                              <a:dgm id="{C97B08E7-1C18-470D-B532-341911CBEF05}"/>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7">
                                            <p:graphicEl>
                                              <a:dgm id="{6A87CF72-857B-49C8-A0F2-F9E2D2E9002D}"/>
                                            </p:graphicEl>
                                          </p:spTgt>
                                        </p:tgtEl>
                                        <p:attrNameLst>
                                          <p:attrName>style.visibility</p:attrName>
                                        </p:attrNameLst>
                                      </p:cBhvr>
                                      <p:to>
                                        <p:strVal val="visible"/>
                                      </p:to>
                                    </p:set>
                                    <p:anim calcmode="lin" valueType="num">
                                      <p:cBhvr>
                                        <p:cTn id="98" dur="500" fill="hold"/>
                                        <p:tgtEl>
                                          <p:spTgt spid="7">
                                            <p:graphicEl>
                                              <a:dgm id="{6A87CF72-857B-49C8-A0F2-F9E2D2E9002D}"/>
                                            </p:graphicEl>
                                          </p:spTgt>
                                        </p:tgtEl>
                                        <p:attrNameLst>
                                          <p:attrName>ppt_w</p:attrName>
                                        </p:attrNameLst>
                                      </p:cBhvr>
                                      <p:tavLst>
                                        <p:tav tm="0">
                                          <p:val>
                                            <p:fltVal val="0"/>
                                          </p:val>
                                        </p:tav>
                                        <p:tav tm="100000">
                                          <p:val>
                                            <p:strVal val="#ppt_w"/>
                                          </p:val>
                                        </p:tav>
                                      </p:tavLst>
                                    </p:anim>
                                    <p:anim calcmode="lin" valueType="num">
                                      <p:cBhvr>
                                        <p:cTn id="99" dur="500" fill="hold"/>
                                        <p:tgtEl>
                                          <p:spTgt spid="7">
                                            <p:graphicEl>
                                              <a:dgm id="{6A87CF72-857B-49C8-A0F2-F9E2D2E9002D}"/>
                                            </p:graphicEl>
                                          </p:spTgt>
                                        </p:tgtEl>
                                        <p:attrNameLst>
                                          <p:attrName>ppt_h</p:attrName>
                                        </p:attrNameLst>
                                      </p:cBhvr>
                                      <p:tavLst>
                                        <p:tav tm="0">
                                          <p:val>
                                            <p:fltVal val="0"/>
                                          </p:val>
                                        </p:tav>
                                        <p:tav tm="100000">
                                          <p:val>
                                            <p:strVal val="#ppt_h"/>
                                          </p:val>
                                        </p:tav>
                                      </p:tavLst>
                                    </p:anim>
                                    <p:animEffect transition="in" filter="fade">
                                      <p:cBhvr>
                                        <p:cTn id="100" dur="500"/>
                                        <p:tgtEl>
                                          <p:spTgt spid="7">
                                            <p:graphicEl>
                                              <a:dgm id="{6A87CF72-857B-49C8-A0F2-F9E2D2E9002D}"/>
                                            </p:graphic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7">
                                            <p:graphicEl>
                                              <a:dgm id="{56469A1E-E066-4803-8DF9-1D35D28BE8DB}"/>
                                            </p:graphicEl>
                                          </p:spTgt>
                                        </p:tgtEl>
                                        <p:attrNameLst>
                                          <p:attrName>style.visibility</p:attrName>
                                        </p:attrNameLst>
                                      </p:cBhvr>
                                      <p:to>
                                        <p:strVal val="visible"/>
                                      </p:to>
                                    </p:set>
                                    <p:animEffect transition="in" filter="wipe(left)">
                                      <p:cBhvr>
                                        <p:cTn id="104" dur="500"/>
                                        <p:tgtEl>
                                          <p:spTgt spid="7">
                                            <p:graphicEl>
                                              <a:dgm id="{56469A1E-E066-4803-8DF9-1D35D28BE8DB}"/>
                                            </p:graphicEl>
                                          </p:spTgt>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7">
                                            <p:graphicEl>
                                              <a:dgm id="{1115B23E-1C96-48FC-B719-CB2887AD7746}"/>
                                            </p:graphicEl>
                                          </p:spTgt>
                                        </p:tgtEl>
                                        <p:attrNameLst>
                                          <p:attrName>style.visibility</p:attrName>
                                        </p:attrNameLst>
                                      </p:cBhvr>
                                      <p:to>
                                        <p:strVal val="visible"/>
                                      </p:to>
                                    </p:set>
                                    <p:animEffect transition="in" filter="wipe(left)">
                                      <p:cBhvr>
                                        <p:cTn id="107" dur="500"/>
                                        <p:tgtEl>
                                          <p:spTgt spid="7">
                                            <p:graphicEl>
                                              <a:dgm id="{1115B23E-1C96-48FC-B719-CB2887AD7746}"/>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graphicEl>
                                              <a:dgm id="{D204FE59-68E0-49BE-9ADE-AABAF7BDEE9D}"/>
                                            </p:graphicEl>
                                          </p:spTgt>
                                        </p:tgtEl>
                                        <p:attrNameLst>
                                          <p:attrName>style.visibility</p:attrName>
                                        </p:attrNameLst>
                                      </p:cBhvr>
                                      <p:to>
                                        <p:strVal val="visible"/>
                                      </p:to>
                                    </p:set>
                                    <p:animEffect transition="in" filter="wipe(left)">
                                      <p:cBhvr>
                                        <p:cTn id="112" dur="500"/>
                                        <p:tgtEl>
                                          <p:spTgt spid="7">
                                            <p:graphicEl>
                                              <a:dgm id="{D204FE59-68E0-49BE-9ADE-AABAF7BDEE9D}"/>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graphicEl>
                                              <a:dgm id="{D7B9CA8C-5274-4D7A-BF4A-1441BD6745CB}"/>
                                            </p:graphicEl>
                                          </p:spTgt>
                                        </p:tgtEl>
                                        <p:attrNameLst>
                                          <p:attrName>style.visibility</p:attrName>
                                        </p:attrNameLst>
                                      </p:cBhvr>
                                      <p:to>
                                        <p:strVal val="visible"/>
                                      </p:to>
                                    </p:set>
                                    <p:animEffect transition="in" filter="wipe(left)">
                                      <p:cBhvr>
                                        <p:cTn id="117" dur="500"/>
                                        <p:tgtEl>
                                          <p:spTgt spid="7">
                                            <p:graphicEl>
                                              <a:dgm id="{D7B9CA8C-5274-4D7A-BF4A-1441BD6745CB}"/>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
                                            <p:graphicEl>
                                              <a:dgm id="{0962FE60-C5AC-488F-910A-18657DACB9CD}"/>
                                            </p:graphicEl>
                                          </p:spTgt>
                                        </p:tgtEl>
                                        <p:attrNameLst>
                                          <p:attrName>style.visibility</p:attrName>
                                        </p:attrNameLst>
                                      </p:cBhvr>
                                      <p:to>
                                        <p:strVal val="visible"/>
                                      </p:to>
                                    </p:set>
                                    <p:animEffect transition="in" filter="wipe(left)">
                                      <p:cBhvr>
                                        <p:cTn id="120" dur="500"/>
                                        <p:tgtEl>
                                          <p:spTgt spid="7">
                                            <p:graphicEl>
                                              <a:dgm id="{0962FE60-C5AC-488F-910A-18657DACB9CD}"/>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
                                            <p:graphicEl>
                                              <a:dgm id="{368DE83C-FFA4-4D6C-AC2E-FB4952696015}"/>
                                            </p:graphicEl>
                                          </p:spTgt>
                                        </p:tgtEl>
                                        <p:attrNameLst>
                                          <p:attrName>style.visibility</p:attrName>
                                        </p:attrNameLst>
                                      </p:cBhvr>
                                      <p:to>
                                        <p:strVal val="visible"/>
                                      </p:to>
                                    </p:set>
                                    <p:animEffect transition="in" filter="wipe(left)">
                                      <p:cBhvr>
                                        <p:cTn id="125" dur="500"/>
                                        <p:tgtEl>
                                          <p:spTgt spid="7">
                                            <p:graphicEl>
                                              <a:dgm id="{368DE83C-FFA4-4D6C-AC2E-FB495269601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7">
                                            <p:graphicEl>
                                              <a:dgm id="{F7ECC3FA-5B23-448B-8A81-084E13C64ADE}"/>
                                            </p:graphicEl>
                                          </p:spTgt>
                                        </p:tgtEl>
                                        <p:attrNameLst>
                                          <p:attrName>style.visibility</p:attrName>
                                        </p:attrNameLst>
                                      </p:cBhvr>
                                      <p:to>
                                        <p:strVal val="visible"/>
                                      </p:to>
                                    </p:set>
                                    <p:animEffect transition="in" filter="wipe(left)">
                                      <p:cBhvr>
                                        <p:cTn id="130" dur="500"/>
                                        <p:tgtEl>
                                          <p:spTgt spid="7">
                                            <p:graphicEl>
                                              <a:dgm id="{F7ECC3FA-5B23-448B-8A81-084E13C64ADE}"/>
                                            </p:graphicEl>
                                          </p:spTgt>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7">
                                            <p:graphicEl>
                                              <a:dgm id="{81CD9DF2-42F2-4463-AF5F-E60661538379}"/>
                                            </p:graphicEl>
                                          </p:spTgt>
                                        </p:tgtEl>
                                        <p:attrNameLst>
                                          <p:attrName>style.visibility</p:attrName>
                                        </p:attrNameLst>
                                      </p:cBhvr>
                                      <p:to>
                                        <p:strVal val="visible"/>
                                      </p:to>
                                    </p:set>
                                    <p:animEffect transition="in" filter="wipe(left)">
                                      <p:cBhvr>
                                        <p:cTn id="133" dur="500"/>
                                        <p:tgtEl>
                                          <p:spTgt spid="7">
                                            <p:graphicEl>
                                              <a:dgm id="{81CD9DF2-42F2-4463-AF5F-E60661538379}"/>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7">
                                            <p:graphicEl>
                                              <a:dgm id="{770544B8-838E-40FA-A4B5-1A453044C13D}"/>
                                            </p:graphicEl>
                                          </p:spTgt>
                                        </p:tgtEl>
                                        <p:attrNameLst>
                                          <p:attrName>style.visibility</p:attrName>
                                        </p:attrNameLst>
                                      </p:cBhvr>
                                      <p:to>
                                        <p:strVal val="visible"/>
                                      </p:to>
                                    </p:set>
                                    <p:animEffect transition="in" filter="wipe(left)">
                                      <p:cBhvr>
                                        <p:cTn id="138" dur="500"/>
                                        <p:tgtEl>
                                          <p:spTgt spid="7">
                                            <p:graphicEl>
                                              <a:dgm id="{770544B8-838E-40FA-A4B5-1A453044C1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77C59E8-C3BF-4AD3-9CE3-669D6893E708}"/>
              </a:ext>
            </a:extLst>
          </p:cNvPr>
          <p:cNvSpPr txBox="1"/>
          <p:nvPr/>
        </p:nvSpPr>
        <p:spPr>
          <a:xfrm>
            <a:off x="940989" y="831456"/>
            <a:ext cx="10645269" cy="4832092"/>
          </a:xfrm>
          <a:prstGeom prst="rect">
            <a:avLst/>
          </a:prstGeom>
          <a:noFill/>
        </p:spPr>
        <p:txBody>
          <a:bodyPr wrap="square">
            <a:spAutoFit/>
          </a:bodyPr>
          <a:lstStyle/>
          <a:p>
            <a:pPr>
              <a:spcBef>
                <a:spcPts val="600"/>
              </a:spcBef>
            </a:pPr>
            <a:r>
              <a:rPr lang="ja-JP" altLang="en-US" sz="4400" b="1" dirty="0">
                <a:ln w="15875">
                  <a:solidFill>
                    <a:srgbClr val="475123"/>
                  </a:solidFill>
                </a:ln>
                <a:solidFill>
                  <a:schemeClr val="bg1"/>
                </a:solidFill>
                <a:effectLst>
                  <a:outerShdw blurRad="38100" dist="38100" dir="2700000" algn="tl">
                    <a:srgbClr val="000000">
                      <a:alpha val="43137"/>
                    </a:srgbClr>
                  </a:outerShdw>
                </a:effectLst>
                <a:latin typeface="07やさしさゴシック" panose="02000600000000000000" pitchFamily="2" charset="-128"/>
                <a:ea typeface="07やさしさゴシック" panose="02000600000000000000" pitchFamily="2" charset="-128"/>
              </a:rPr>
              <a:t>聖書は教科書でもあり、私たちが多くの本の中から選んで本を読むようなものではなく、熱心に研究しなければなりません。聖書は、私たちの魂の欲求を満たす本でなければなりません。この本は、学び、それに従う人を、救いのために知恵を与えてくれるものです。</a:t>
            </a:r>
            <a:endParaRPr lang="es-ES" sz="4400" b="1" dirty="0">
              <a:ln w="15875">
                <a:solidFill>
                  <a:srgbClr val="475123"/>
                </a:solidFill>
              </a:ln>
              <a:solidFill>
                <a:schemeClr val="bg1"/>
              </a:solidFill>
              <a:effectLst>
                <a:outerShdw blurRad="38100" dist="38100" dir="2700000" algn="tl">
                  <a:srgbClr val="000000">
                    <a:alpha val="43137"/>
                  </a:srgbClr>
                </a:outerShdw>
              </a:effectLst>
              <a:latin typeface="07やさしさゴシック" panose="02000600000000000000" pitchFamily="2" charset="-128"/>
              <a:ea typeface="07やさしさゴシック" panose="02000600000000000000" pitchFamily="2" charset="-128"/>
            </a:endParaRPr>
          </a:p>
        </p:txBody>
      </p:sp>
      <p:sp>
        <p:nvSpPr>
          <p:cNvPr id="4" name="CuadroTexto 3">
            <a:extLst>
              <a:ext uri="{FF2B5EF4-FFF2-40B4-BE49-F238E27FC236}">
                <a16:creationId xmlns:a16="http://schemas.microsoft.com/office/drawing/2014/main" xmlns="" id="{402CA8C6-DA64-47E9-BF17-154453A9C0EA}"/>
              </a:ext>
            </a:extLst>
          </p:cNvPr>
          <p:cNvSpPr txBox="1"/>
          <p:nvPr/>
        </p:nvSpPr>
        <p:spPr>
          <a:xfrm>
            <a:off x="3785707" y="5779957"/>
            <a:ext cx="7222235" cy="461665"/>
          </a:xfrm>
          <a:prstGeom prst="rect">
            <a:avLst/>
          </a:prstGeom>
          <a:noFill/>
        </p:spPr>
        <p:txBody>
          <a:bodyPr wrap="none" rtlCol="0">
            <a:spAutoFit/>
          </a:bodyPr>
          <a:lstStyle/>
          <a:p>
            <a:pPr algn="r"/>
            <a:r>
              <a:rPr lang="en-US" sz="2400" b="1" dirty="0">
                <a:solidFill>
                  <a:srgbClr val="475123"/>
                </a:solidFill>
                <a:effectLst>
                  <a:outerShdw blurRad="38100" dist="38100" dir="2700000" algn="tl">
                    <a:srgbClr val="000000">
                      <a:alpha val="43137"/>
                    </a:srgbClr>
                  </a:outerShdw>
                </a:effectLst>
              </a:rPr>
              <a:t>E.G.</a:t>
            </a:r>
            <a:r>
              <a:rPr lang="ja-JP" altLang="en-US" sz="2400" b="1" dirty="0">
                <a:solidFill>
                  <a:srgbClr val="475123"/>
                </a:solidFill>
                <a:effectLst>
                  <a:outerShdw blurRad="38100" dist="38100" dir="2700000" algn="tl">
                    <a:srgbClr val="000000">
                      <a:alpha val="43137"/>
                    </a:srgbClr>
                  </a:outerShdw>
                </a:effectLst>
              </a:rPr>
              <a:t>ホワイト著　</a:t>
            </a:r>
            <a:r>
              <a:rPr lang="en-US" sz="2400" b="1" dirty="0">
                <a:solidFill>
                  <a:srgbClr val="475123"/>
                </a:solidFill>
                <a:effectLst>
                  <a:outerShdw blurRad="38100" dist="38100" dir="2700000" algn="tl">
                    <a:srgbClr val="000000">
                      <a:alpha val="43137"/>
                    </a:srgbClr>
                  </a:outerShdw>
                </a:effectLst>
              </a:rPr>
              <a:t> (This Day With God, April 28)</a:t>
            </a:r>
            <a:r>
              <a:rPr lang="ja-JP" altLang="en-US" sz="2400" b="1" dirty="0">
                <a:solidFill>
                  <a:srgbClr val="475123"/>
                </a:solidFill>
                <a:effectLst>
                  <a:outerShdw blurRad="38100" dist="38100" dir="2700000" algn="tl">
                    <a:srgbClr val="000000">
                      <a:alpha val="43137"/>
                    </a:srgbClr>
                  </a:outerShdw>
                </a:effectLst>
              </a:rPr>
              <a:t>　英文</a:t>
            </a:r>
            <a:endParaRPr lang="es-ES" sz="2400" b="1" dirty="0">
              <a:solidFill>
                <a:srgbClr val="47512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2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4CACBDE-1A68-4957-B090-07F695072E8C}"/>
              </a:ext>
            </a:extLst>
          </p:cNvPr>
          <p:cNvSpPr txBox="1"/>
          <p:nvPr/>
        </p:nvSpPr>
        <p:spPr>
          <a:xfrm>
            <a:off x="3810000" y="192631"/>
            <a:ext cx="4572000" cy="923330"/>
          </a:xfrm>
          <a:prstGeom prst="rect">
            <a:avLst/>
          </a:prstGeom>
          <a:noFill/>
        </p:spPr>
        <p:txBody>
          <a:bodyPr wrap="square">
            <a:spAutoFit/>
            <a:scene3d>
              <a:camera prst="orthographicFront"/>
              <a:lightRig rig="chilly" dir="t"/>
            </a:scene3d>
            <a:sp3d extrusionH="57150" prstMaterial="plastic">
              <a:bevelT w="38100" h="38100" prst="angle"/>
            </a:sp3d>
          </a:bodyPr>
          <a:lstStyle/>
          <a:p>
            <a:pPr algn="dist"/>
            <a:r>
              <a:rPr lang="ja-JP" altLang="en-US" sz="5400" b="1" dirty="0">
                <a:ln w="47625">
                  <a:solidFill>
                    <a:schemeClr val="accent2"/>
                  </a:solidFill>
                  <a:prstDash val="solid"/>
                </a:ln>
                <a:solidFill>
                  <a:schemeClr val="accent2">
                    <a:lumMod val="50000"/>
                  </a:schemeClr>
                </a:solidFill>
                <a:effectLst>
                  <a:outerShdw blurRad="38100" dist="38100" dir="2700000" algn="tl">
                    <a:srgbClr val="000000">
                      <a:alpha val="43137"/>
                    </a:srgbClr>
                  </a:outerShdw>
                </a:effectLst>
              </a:rPr>
              <a:t>賢い男女</a:t>
            </a:r>
            <a:endParaRPr lang="es-ES" sz="5400" b="1" dirty="0">
              <a:ln w="47625">
                <a:solidFill>
                  <a:schemeClr val="accent2"/>
                </a:solidFill>
                <a:prstDash val="solid"/>
              </a:ln>
              <a:solidFill>
                <a:schemeClr val="accent2">
                  <a:lumMod val="50000"/>
                </a:schemeClr>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E507B58C-1A50-4A49-9931-D5D8412CCD57}"/>
              </a:ext>
            </a:extLst>
          </p:cNvPr>
          <p:cNvSpPr txBox="1"/>
          <p:nvPr/>
        </p:nvSpPr>
        <p:spPr>
          <a:xfrm>
            <a:off x="5878197" y="1222844"/>
            <a:ext cx="6110175" cy="984885"/>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rgbClr val="7030A0"/>
                </a:solidFill>
                <a:effectLst>
                  <a:outerShdw blurRad="38100" dist="38100" dir="2700000" algn="tl">
                    <a:srgbClr val="000000">
                      <a:alpha val="43137"/>
                    </a:srgbClr>
                  </a:outerShdw>
                </a:effectLst>
                <a:latin typeface="Comic Sans MS" panose="030F0702030302020204" pitchFamily="66" charset="0"/>
              </a:rPr>
              <a:t>知恵ある者の心はその言うところを賢くし、また</a:t>
            </a:r>
            <a:endParaRPr lang="en-US" altLang="ja-JP" sz="20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ja-JP" altLang="en-US" sz="2000" b="1" dirty="0">
                <a:solidFill>
                  <a:srgbClr val="7030A0"/>
                </a:solidFill>
                <a:effectLst>
                  <a:outerShdw blurRad="38100" dist="38100" dir="2700000" algn="tl">
                    <a:srgbClr val="000000">
                      <a:alpha val="43137"/>
                    </a:srgbClr>
                  </a:outerShdw>
                </a:effectLst>
                <a:latin typeface="Comic Sans MS" panose="030F0702030302020204" pitchFamily="66" charset="0"/>
              </a:rPr>
              <a:t>そのくちびるに人を説きつける力を増す。</a:t>
            </a:r>
            <a:r>
              <a:rPr lang="es-ES" sz="2000" b="1"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ja-JP" altLang="en-US" b="1" dirty="0">
                <a:solidFill>
                  <a:srgbClr val="7030A0"/>
                </a:solidFill>
                <a:effectLst>
                  <a:outerShdw blurRad="38100" dist="38100" dir="2700000" algn="tl">
                    <a:srgbClr val="000000">
                      <a:alpha val="43137"/>
                    </a:srgbClr>
                  </a:outerShdw>
                </a:effectLst>
                <a:latin typeface="Comic Sans MS" panose="030F0702030302020204" pitchFamily="66" charset="0"/>
              </a:rPr>
              <a:t>　　</a:t>
            </a:r>
            <a:endParaRPr lang="en-US" altLang="ja-JP" b="1" dirty="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ja-JP" altLang="en-US" b="1" dirty="0">
                <a:solidFill>
                  <a:srgbClr val="7030A0"/>
                </a:solidFill>
                <a:effectLst>
                  <a:outerShdw blurRad="38100" dist="38100" dir="2700000" algn="tl">
                    <a:srgbClr val="000000">
                      <a:alpha val="43137"/>
                    </a:srgbClr>
                  </a:outerShdw>
                </a:effectLst>
                <a:latin typeface="Comic Sans MS" panose="030F0702030302020204" pitchFamily="66" charset="0"/>
              </a:rPr>
              <a:t>箴言</a:t>
            </a:r>
            <a:r>
              <a:rPr lang="es-ES" b="1" dirty="0">
                <a:solidFill>
                  <a:srgbClr val="7030A0"/>
                </a:solidFill>
                <a:effectLst>
                  <a:outerShdw blurRad="38100" dist="38100" dir="2700000" algn="tl">
                    <a:srgbClr val="000000">
                      <a:alpha val="43137"/>
                    </a:srgbClr>
                  </a:outerShdw>
                </a:effectLst>
                <a:latin typeface="Comic Sans MS" panose="030F0702030302020204" pitchFamily="66" charset="0"/>
              </a:rPr>
              <a:t>16:23</a:t>
            </a:r>
          </a:p>
        </p:txBody>
      </p:sp>
      <p:pic>
        <p:nvPicPr>
          <p:cNvPr id="5" name="Imagen 4">
            <a:extLst>
              <a:ext uri="{FF2B5EF4-FFF2-40B4-BE49-F238E27FC236}">
                <a16:creationId xmlns:a16="http://schemas.microsoft.com/office/drawing/2014/main" xmlns="" id="{E90D4371-CD7C-48C1-B7B2-1F0AA2B98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8197" y="2290060"/>
            <a:ext cx="1228769" cy="1613263"/>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982BF00A-9142-4C9C-B905-E4C2D95163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3840" y="2290059"/>
            <a:ext cx="1221294" cy="1613263"/>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29A71158-664C-4FB7-81EC-F05025BBAE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42008" y="2290060"/>
            <a:ext cx="1221294" cy="1621972"/>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E5D37031-183B-41B8-9246-AC68A816FB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70176" y="2290060"/>
            <a:ext cx="1220279" cy="1621972"/>
          </a:xfrm>
          <a:prstGeom prst="rect">
            <a:avLst/>
          </a:prstGeom>
          <a:ln w="28575"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796C32AF-B384-4C2E-9C6C-955CDC03F05F}"/>
              </a:ext>
            </a:extLst>
          </p:cNvPr>
          <p:cNvSpPr txBox="1"/>
          <p:nvPr/>
        </p:nvSpPr>
        <p:spPr>
          <a:xfrm>
            <a:off x="5248831" y="4077987"/>
            <a:ext cx="6881743" cy="2631490"/>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その中で最も傑出していたのは間違いなくソロモン王でした。彼は植物や動物について書き、ことわざや歌を詠みました。彼の著作は、すべての知識を実践する方法を説明しています（つまり、賢くなること）</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彼</a:t>
            </a:r>
            <a:r>
              <a:rPr lang="ja-JP" altLang="en-US" sz="2000" b="1" dirty="0">
                <a:effectLst>
                  <a:outerShdw blurRad="38100" dist="38100" dir="2700000" algn="tl">
                    <a:srgbClr val="000000">
                      <a:alpha val="43137"/>
                    </a:srgbClr>
                  </a:outerShdw>
                </a:effectLst>
              </a:rPr>
              <a:t>は、私たちが知恵を追求し、それを使って他の人に教えることを奨励しました。そうすれば、私たちは神がご自分の民を教えるために用いてくださる代理人となれるのです。（箴言</a:t>
            </a:r>
            <a:r>
              <a:rPr lang="en-US" altLang="ja-JP" sz="2000" b="1" dirty="0">
                <a:effectLst>
                  <a:outerShdw blurRad="38100" dist="38100" dir="2700000" algn="tl">
                    <a:srgbClr val="000000">
                      <a:alpha val="43137"/>
                    </a:srgbClr>
                  </a:outerShdw>
                </a:effectLst>
              </a:rPr>
              <a:t>9</a:t>
            </a: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9-10</a:t>
            </a:r>
            <a:r>
              <a:rPr lang="ja-JP" altLang="en-US" sz="2000" b="1" dirty="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43208FBC-7E04-479F-BBF1-32A1AFDEE0E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919" y="3229617"/>
            <a:ext cx="4151266" cy="3554819"/>
          </a:xfrm>
          <a:prstGeom prst="ellipse">
            <a:avLst/>
          </a:prstGeom>
          <a:ln w="635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2" name="Imagen 21">
            <a:extLst>
              <a:ext uri="{FF2B5EF4-FFF2-40B4-BE49-F238E27FC236}">
                <a16:creationId xmlns:a16="http://schemas.microsoft.com/office/drawing/2014/main" xmlns="" id="{82D1E499-55A3-41B3-B0D9-F20B3B5BC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96383" y="4774571"/>
            <a:ext cx="1261201" cy="17303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CuadroTexto 3">
            <a:extLst>
              <a:ext uri="{FF2B5EF4-FFF2-40B4-BE49-F238E27FC236}">
                <a16:creationId xmlns:a16="http://schemas.microsoft.com/office/drawing/2014/main" xmlns="" id="{702A1759-7EF4-404A-91E4-9A2F80BB54EF}"/>
              </a:ext>
            </a:extLst>
          </p:cNvPr>
          <p:cNvSpPr txBox="1"/>
          <p:nvPr/>
        </p:nvSpPr>
        <p:spPr>
          <a:xfrm>
            <a:off x="203628" y="1203293"/>
            <a:ext cx="5286104" cy="1938992"/>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latin typeface="+mn-ea"/>
              </a:rPr>
              <a:t>聖書の中には、責任を持って生き、他の人を助けるために働いた人たちがたくさんいます。そのような賢明な人々の中には、ヨセフ、アホリアブ、ダビデ、ソロモン、アヒトペル、ホシャイ、アグル、レムエル、ガマリエル、そしてパウロがいました。</a:t>
            </a:r>
            <a:endParaRPr lang="en-US" sz="20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9445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900" decel="100000" fill="hold"/>
                                        <p:tgtEl>
                                          <p:spTgt spid="1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4" fill="hold">
                            <p:stCondLst>
                              <p:cond delay="175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1000"/>
                                        <p:tgtEl>
                                          <p:spTgt spid="18"/>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4">
                                            <p:txEl>
                                              <p:pRg st="1" end="1"/>
                                            </p:txEl>
                                          </p:spTgt>
                                        </p:tgtEl>
                                        <p:attrNameLst>
                                          <p:attrName>style.visibility</p:attrName>
                                        </p:attrNameLst>
                                      </p:cBhvr>
                                      <p:to>
                                        <p:strVal val="visible"/>
                                      </p:to>
                                    </p:set>
                                    <p:animEffect transition="in" filter="wipe(left)">
                                      <p:cBhvr>
                                        <p:cTn id="7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3C62FFB-4A80-452B-9EE6-1DF7431D97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149" y="593188"/>
            <a:ext cx="2008910" cy="1119211"/>
          </a:xfrm>
          <a:prstGeom prst="round2DiagRect">
            <a:avLst>
              <a:gd name="adj1" fmla="val 18198"/>
              <a:gd name="adj2" fmla="val 30617"/>
            </a:avLst>
          </a:prstGeom>
          <a:ln w="28575"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xmlns="" id="{AC84A4C1-5660-4EA6-81ED-F27E6F4CBAD6}"/>
              </a:ext>
            </a:extLst>
          </p:cNvPr>
          <p:cNvSpPr txBox="1"/>
          <p:nvPr/>
        </p:nvSpPr>
        <p:spPr>
          <a:xfrm>
            <a:off x="1469504" y="68768"/>
            <a:ext cx="9144000" cy="769441"/>
          </a:xfrm>
          <a:prstGeom prst="rect">
            <a:avLst/>
          </a:prstGeom>
          <a:noFill/>
        </p:spPr>
        <p:txBody>
          <a:bodyPr wrap="square">
            <a:spAutoFit/>
          </a:bodyPr>
          <a:lstStyle/>
          <a:p>
            <a:pPr algn="ctr"/>
            <a:r>
              <a:rPr lang="ja-JP" altLang="en-US" sz="4400" b="1" dirty="0">
                <a:ln w="6600">
                  <a:solidFill>
                    <a:srgbClr val="A53948"/>
                  </a:solidFill>
                  <a:prstDash val="solid"/>
                </a:ln>
                <a:solidFill>
                  <a:srgbClr val="FFFFFF"/>
                </a:solidFill>
                <a:effectLst>
                  <a:outerShdw dist="38100" dir="2700000" algn="tl" rotWithShape="0">
                    <a:srgbClr val="A53948"/>
                  </a:outerShdw>
                </a:effectLst>
              </a:rPr>
              <a:t>初代教会における教育</a:t>
            </a:r>
            <a:endParaRPr lang="es-ES" sz="4400" b="1" dirty="0">
              <a:ln w="6600">
                <a:solidFill>
                  <a:srgbClr val="A53948"/>
                </a:solidFill>
                <a:prstDash val="solid"/>
              </a:ln>
              <a:solidFill>
                <a:srgbClr val="FFFFFF"/>
              </a:solidFill>
              <a:effectLst>
                <a:outerShdw dist="38100" dir="2700000" algn="tl" rotWithShape="0">
                  <a:srgbClr val="A53948"/>
                </a:outerShdw>
              </a:effectLst>
            </a:endParaRPr>
          </a:p>
        </p:txBody>
      </p:sp>
      <p:sp>
        <p:nvSpPr>
          <p:cNvPr id="5" name="CuadroTexto 4">
            <a:extLst>
              <a:ext uri="{FF2B5EF4-FFF2-40B4-BE49-F238E27FC236}">
                <a16:creationId xmlns:a16="http://schemas.microsoft.com/office/drawing/2014/main" xmlns="" id="{8826F7E3-28BB-4647-B4CE-61808E384DCA}"/>
              </a:ext>
            </a:extLst>
          </p:cNvPr>
          <p:cNvSpPr txBox="1"/>
          <p:nvPr/>
        </p:nvSpPr>
        <p:spPr>
          <a:xfrm>
            <a:off x="3097570" y="868306"/>
            <a:ext cx="8857981" cy="1015663"/>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rgbClr val="A53948"/>
                </a:solidFill>
                <a:effectLst>
                  <a:outerShdw blurRad="38100" dist="38100" dir="2700000" algn="tl">
                    <a:srgbClr val="000000">
                      <a:alpha val="43137"/>
                    </a:srgbClr>
                  </a:outerShdw>
                </a:effectLst>
                <a:latin typeface="Comic Sans MS" panose="030F0702030302020204" pitchFamily="66" charset="0"/>
              </a:rPr>
              <a:t>しかし、助け主、すなわち、父がわたしの名によってつかわされる聖霊は、あなたがたにすべてのことを教え、またわたしが話しておいたことを、ことごとく思い起させるであろう。　</a:t>
            </a:r>
            <a:r>
              <a:rPr lang="ja-JP" altLang="en-US" sz="1600" b="1" dirty="0">
                <a:solidFill>
                  <a:srgbClr val="A53948"/>
                </a:solidFill>
                <a:effectLst>
                  <a:outerShdw blurRad="38100" dist="38100" dir="2700000" algn="tl">
                    <a:srgbClr val="000000">
                      <a:alpha val="43137"/>
                    </a:srgbClr>
                  </a:outerShdw>
                </a:effectLst>
                <a:latin typeface="Comic Sans MS" panose="030F0702030302020204" pitchFamily="66" charset="0"/>
              </a:rPr>
              <a:t>ヨハネ</a:t>
            </a:r>
            <a:r>
              <a:rPr lang="es-ES" sz="1600" b="1" dirty="0">
                <a:solidFill>
                  <a:srgbClr val="A53948"/>
                </a:solidFill>
                <a:effectLst>
                  <a:outerShdw blurRad="38100" dist="38100" dir="2700000" algn="tl">
                    <a:srgbClr val="000000">
                      <a:alpha val="43137"/>
                    </a:srgbClr>
                  </a:outerShdw>
                </a:effectLst>
                <a:latin typeface="Comic Sans MS" panose="030F0702030302020204" pitchFamily="66" charset="0"/>
              </a:rPr>
              <a:t> 14:26</a:t>
            </a:r>
          </a:p>
        </p:txBody>
      </p:sp>
      <p:sp>
        <p:nvSpPr>
          <p:cNvPr id="6" name="CuadroTexto 5">
            <a:extLst>
              <a:ext uri="{FF2B5EF4-FFF2-40B4-BE49-F238E27FC236}">
                <a16:creationId xmlns:a16="http://schemas.microsoft.com/office/drawing/2014/main" xmlns="" id="{8B1A1D8C-C3EB-4B8A-A1AE-CAA170A84A50}"/>
              </a:ext>
            </a:extLst>
          </p:cNvPr>
          <p:cNvSpPr txBox="1"/>
          <p:nvPr/>
        </p:nvSpPr>
        <p:spPr>
          <a:xfrm>
            <a:off x="295085" y="1914066"/>
            <a:ext cx="8185535" cy="4832092"/>
          </a:xfrm>
          <a:prstGeom prst="rect">
            <a:avLst/>
          </a:prstGeom>
          <a:noFill/>
        </p:spPr>
        <p:txBody>
          <a:bodyPr wrap="square" rtlCol="0">
            <a:spAutoFit/>
          </a:bodyPr>
          <a:lstStyle/>
          <a:p>
            <a:pPr>
              <a:spcBef>
                <a:spcPts val="600"/>
              </a:spcBef>
            </a:pPr>
            <a:r>
              <a:rPr lang="ja-JP" altLang="en-US" sz="2400" b="1" dirty="0">
                <a:effectLst>
                  <a:outerShdw blurRad="38100" dist="38100" dir="2700000" algn="tl">
                    <a:srgbClr val="000000">
                      <a:alpha val="43137"/>
                    </a:srgbClr>
                  </a:outerShdw>
                </a:effectLst>
              </a:rPr>
              <a:t>イエスは昇天される前に、弟子の教育を続けるために聖霊を遣わされると約束されました</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聖霊</a:t>
            </a:r>
            <a:r>
              <a:rPr lang="ja-JP" altLang="en-US" sz="2400" b="1" dirty="0">
                <a:effectLst>
                  <a:outerShdw blurRad="38100" dist="38100" dir="2700000" algn="tl">
                    <a:srgbClr val="000000">
                      <a:alpha val="43137"/>
                    </a:srgbClr>
                  </a:outerShdw>
                </a:effectLst>
              </a:rPr>
              <a:t>は私たちをすべての真理に導き、何をいつ、どのように語るべきかを教えてくださいます</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キリスト</a:t>
            </a:r>
            <a:r>
              <a:rPr lang="ja-JP" altLang="en-US" sz="2400" b="1" dirty="0">
                <a:effectLst>
                  <a:outerShdw blurRad="38100" dist="38100" dir="2700000" algn="tl">
                    <a:srgbClr val="000000">
                      <a:alpha val="43137"/>
                    </a:srgbClr>
                  </a:outerShdw>
                </a:effectLst>
              </a:rPr>
              <a:t>の教育は、「人間の知恵に頼るのではなく、神の力に頼る 」のです</a:t>
            </a:r>
            <a:r>
              <a:rPr lang="ja-JP" altLang="en-US" sz="2400" b="1" dirty="0" smtClean="0">
                <a:effectLst>
                  <a:outerShdw blurRad="38100" dist="38100" dir="2700000" algn="tl">
                    <a:srgbClr val="000000">
                      <a:alpha val="43137"/>
                    </a:srgbClr>
                  </a:outerShdw>
                </a:effectLst>
              </a:rPr>
              <a:t>。この</a:t>
            </a:r>
            <a:r>
              <a:rPr lang="ja-JP" altLang="en-US" sz="2400" b="1" dirty="0">
                <a:effectLst>
                  <a:outerShdw blurRad="38100" dist="38100" dir="2700000" algn="tl">
                    <a:srgbClr val="000000">
                      <a:alpha val="43137"/>
                    </a:srgbClr>
                  </a:outerShdw>
                </a:effectLst>
              </a:rPr>
              <a:t>時代の「知恵」に従うのではなく、「神の知恵」を教えるのです（第一コリント</a:t>
            </a:r>
            <a:r>
              <a:rPr lang="en-US" altLang="ja-JP" sz="2400" b="1" dirty="0">
                <a:effectLst>
                  <a:outerShdw blurRad="38100" dist="38100" dir="2700000" algn="tl">
                    <a:srgbClr val="000000">
                      <a:alpha val="43137"/>
                    </a:srgbClr>
                  </a:outerShdw>
                </a:effectLst>
              </a:rPr>
              <a:t>2:5-7 </a:t>
            </a:r>
            <a:r>
              <a:rPr lang="ja-JP" altLang="en-US" sz="2400" b="1" dirty="0">
                <a:effectLst>
                  <a:outerShdw blurRad="38100" dist="38100" dir="2700000" algn="tl">
                    <a:srgbClr val="000000">
                      <a:alpha val="43137"/>
                    </a:srgbClr>
                  </a:outerShdw>
                </a:effectLst>
              </a:rPr>
              <a:t>）</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聖霊</a:t>
            </a:r>
            <a:r>
              <a:rPr lang="ja-JP" altLang="en-US" sz="2400" b="1" dirty="0">
                <a:effectLst>
                  <a:outerShdw blurRad="38100" dist="38100" dir="2700000" algn="tl">
                    <a:srgbClr val="000000">
                      <a:alpha val="43137"/>
                    </a:srgbClr>
                  </a:outerShdw>
                </a:effectLst>
              </a:rPr>
              <a:t>は私たちに 「神の深いところまで 」教えることができます</a:t>
            </a:r>
            <a:r>
              <a:rPr lang="ja-JP" altLang="en-US" sz="2400" b="1" dirty="0" smtClean="0">
                <a:effectLst>
                  <a:outerShdw blurRad="38100" dist="38100" dir="2700000" algn="tl">
                    <a:srgbClr val="000000">
                      <a:alpha val="43137"/>
                    </a:srgbClr>
                  </a:outerShdw>
                </a:effectLst>
              </a:rPr>
              <a:t>。</a:t>
            </a:r>
            <a:r>
              <a:rPr lang="en-US" altLang="ja-JP" sz="2400" b="1" dirty="0" smtClean="0">
                <a:effectLst>
                  <a:outerShdw blurRad="38100" dist="38100" dir="2700000" algn="tl">
                    <a:srgbClr val="000000">
                      <a:alpha val="43137"/>
                    </a:srgbClr>
                  </a:outerShdw>
                </a:effectLst>
              </a:rPr>
              <a:t>(</a:t>
            </a:r>
            <a:r>
              <a:rPr lang="en-US" altLang="ja-JP" sz="2400" b="1" dirty="0">
                <a:effectLst>
                  <a:outerShdw blurRad="38100" dist="38100" dir="2700000" algn="tl">
                    <a:srgbClr val="000000">
                      <a:alpha val="43137"/>
                    </a:srgbClr>
                  </a:outerShdw>
                </a:effectLst>
              </a:rPr>
              <a:t>10</a:t>
            </a:r>
            <a:r>
              <a:rPr lang="ja-JP" altLang="en-US" sz="2400" b="1" dirty="0">
                <a:effectLst>
                  <a:outerShdw blurRad="38100" dist="38100" dir="2700000" algn="tl">
                    <a:srgbClr val="000000">
                      <a:alpha val="43137"/>
                    </a:srgbClr>
                  </a:outerShdw>
                </a:effectLst>
              </a:rPr>
              <a:t>節</a:t>
            </a:r>
            <a:r>
              <a:rPr lang="en-US" altLang="ja-JP" sz="2400" b="1" dirty="0" smtClean="0">
                <a:effectLst>
                  <a:outerShdw blurRad="38100" dist="38100" dir="2700000" algn="tl">
                    <a:srgbClr val="000000">
                      <a:alpha val="43137"/>
                    </a:srgbClr>
                  </a:outerShdw>
                </a:effectLst>
              </a:rPr>
              <a:t>)</a:t>
            </a:r>
          </a:p>
          <a:p>
            <a:pPr>
              <a:spcBef>
                <a:spcPts val="600"/>
              </a:spcBef>
            </a:pPr>
            <a:r>
              <a:rPr lang="ja-JP" altLang="en-US" sz="2400" b="1" dirty="0" smtClean="0">
                <a:effectLst>
                  <a:outerShdw blurRad="38100" dist="38100" dir="2700000" algn="tl">
                    <a:srgbClr val="000000">
                      <a:alpha val="43137"/>
                    </a:srgbClr>
                  </a:outerShdw>
                </a:effectLst>
              </a:rPr>
              <a:t>その</a:t>
            </a:r>
            <a:r>
              <a:rPr lang="ja-JP" altLang="en-US" sz="2400" b="1" dirty="0">
                <a:effectLst>
                  <a:outerShdw blurRad="38100" dist="38100" dir="2700000" algn="tl">
                    <a:srgbClr val="000000">
                      <a:alpha val="43137"/>
                    </a:srgbClr>
                  </a:outerShdw>
                </a:effectLst>
              </a:rPr>
              <a:t>教育はどれほど深いものになるのでしょうか。御霊に導かれた者はどれほどの知識を身につけることができるのでしょうか。</a:t>
            </a:r>
            <a:endParaRPr lang="en-US" sz="24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C0BFFF33-B1F2-4748-91FE-455835405F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3676" y="2167176"/>
            <a:ext cx="3296475" cy="4325873"/>
          </a:xfrm>
          <a:prstGeom prst="roundRect">
            <a:avLst>
              <a:gd name="adj" fmla="val 4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041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lef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left)">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958</Words>
  <Application>Microsoft Office PowerPoint</Application>
  <PresentationFormat>ワイド画面</PresentationFormat>
  <Paragraphs>64</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Calibri</vt:lpstr>
      <vt:lpstr>Cooper Black</vt:lpstr>
      <vt:lpstr>Calibri Light</vt:lpstr>
      <vt:lpstr>游ゴシック</vt:lpstr>
      <vt:lpstr>游ゴシック Light</vt:lpstr>
      <vt:lpstr>Arial</vt:lpstr>
      <vt:lpstr>07やさしさゴシック</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94</cp:revision>
  <dcterms:created xsi:type="dcterms:W3CDTF">2020-11-03T08:03:11Z</dcterms:created>
  <dcterms:modified xsi:type="dcterms:W3CDTF">2020-11-19T01:42:49Z</dcterms:modified>
</cp:coreProperties>
</file>