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7" r:id="rId2"/>
    <p:sldId id="257" r:id="rId3"/>
    <p:sldId id="258" r:id="rId4"/>
    <p:sldId id="268" r:id="rId5"/>
    <p:sldId id="260" r:id="rId6"/>
    <p:sldId id="261" r:id="rId7"/>
    <p:sldId id="262" r:id="rId8"/>
    <p:sldId id="265" r:id="rId9"/>
  </p:sldIdLst>
  <p:sldSz cx="12192000" cy="6858000"/>
  <p:notesSz cx="6858000" cy="9144000"/>
  <p:embeddedFontLst>
    <p:embeddedFont>
      <p:font typeface="Comic Sans MS" panose="030F0702030302020204" pitchFamily="66" charset="0"/>
      <p:regular r:id="rId10"/>
      <p:bold r:id="rId11"/>
      <p:italic r:id="rId12"/>
      <p:boldItalic r:id="rId13"/>
    </p:embeddedFont>
    <p:embeddedFont>
      <p:font typeface="游ゴシック Light" panose="020B0300000000000000" pitchFamily="50" charset="-128"/>
      <p:regular r:id="rId14"/>
    </p:embeddedFont>
    <p:embeddedFont>
      <p:font typeface="游ゴシック" panose="020B0400000000000000" pitchFamily="50" charset="-128"/>
      <p:regular r:id="rId15"/>
      <p:bold r:id="rId16"/>
    </p:embeddedFont>
    <p:embeddedFont>
      <p:font typeface="Calibri" panose="020F0502020204030204" pitchFamily="34" charset="0"/>
      <p:regular r:id="rId17"/>
      <p:bold r:id="rId18"/>
      <p:italic r:id="rId19"/>
      <p:boldItalic r:id="rId20"/>
    </p:embeddedFont>
    <p:embeddedFont>
      <p:font typeface="Cooper Black" panose="020B0604020202020204" charset="0"/>
      <p:regular r:id="rId21"/>
    </p:embeddedFont>
    <p:embeddedFont>
      <p:font typeface="Calibri Light" panose="020F0302020204030204"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43"/>
    <a:srgbClr val="CB6600"/>
    <a:srgbClr val="00E200"/>
    <a:srgbClr val="007F00"/>
    <a:srgbClr val="715715"/>
    <a:srgbClr val="AF8520"/>
    <a:srgbClr val="FF9966"/>
    <a:srgbClr val="FF6B19"/>
    <a:srgbClr val="CF9A91"/>
    <a:srgbClr val="522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8AD73-B353-44A1-85C6-D59EB79FCE19}" type="doc">
      <dgm:prSet loTypeId="urn:microsoft.com/office/officeart/2005/8/layout/bList2" loCatId="list" qsTypeId="urn:microsoft.com/office/officeart/2005/8/quickstyle/simple5" qsCatId="simple" csTypeId="urn:microsoft.com/office/officeart/2005/8/colors/colorful5" csCatId="colorful" phldr="1"/>
      <dgm:spPr/>
      <dgm:t>
        <a:bodyPr/>
        <a:lstStyle/>
        <a:p>
          <a:endParaRPr lang="es-ES"/>
        </a:p>
      </dgm:t>
    </dgm:pt>
    <dgm:pt modelId="{2EC729CF-7072-4CC7-B21D-A4582F82B85C}">
      <dgm:prSet custT="1"/>
      <dgm:spPr/>
      <dgm:t>
        <a:bodyPr/>
        <a:lstStyle/>
        <a:p>
          <a:pPr algn="ctr">
            <a:lnSpc>
              <a:spcPct val="50000"/>
            </a:lnSpc>
          </a:pPr>
          <a:r>
            <a:rPr lang="ja-JP" altLang="en-US" sz="2000" b="1" dirty="0">
              <a:effectLst>
                <a:outerShdw blurRad="38100" dist="38100" dir="2700000" algn="tl">
                  <a:srgbClr val="000000">
                    <a:alpha val="43137"/>
                  </a:srgbClr>
                </a:outerShdw>
              </a:effectLst>
            </a:rPr>
            <a:t>どのように</a:t>
          </a:r>
          <a:endParaRPr lang="en-US" altLang="ja-JP" sz="2000" b="1" dirty="0">
            <a:effectLst>
              <a:outerShdw blurRad="38100" dist="38100" dir="2700000" algn="tl">
                <a:srgbClr val="000000">
                  <a:alpha val="43137"/>
                </a:srgbClr>
              </a:outerShdw>
            </a:effectLst>
          </a:endParaRPr>
        </a:p>
        <a:p>
          <a:pPr algn="ctr">
            <a:lnSpc>
              <a:spcPct val="50000"/>
            </a:lnSpc>
          </a:pPr>
          <a:r>
            <a:rPr lang="ja-JP" altLang="en-US" sz="2000" b="1" dirty="0">
              <a:effectLst>
                <a:outerShdw blurRad="38100" dist="38100" dir="2700000" algn="tl">
                  <a:srgbClr val="000000">
                    <a:alpha val="43137"/>
                  </a:srgbClr>
                </a:outerShdw>
              </a:effectLst>
            </a:rPr>
            <a:t>礼拝するのか</a:t>
          </a:r>
          <a:endParaRPr lang="es-ES" sz="2000" b="1" dirty="0">
            <a:effectLst>
              <a:outerShdw blurRad="38100" dist="38100" dir="2700000" algn="tl">
                <a:srgbClr val="000000">
                  <a:alpha val="43137"/>
                </a:srgbClr>
              </a:outerShdw>
            </a:effectLst>
          </a:endParaRPr>
        </a:p>
      </dgm:t>
    </dgm:pt>
    <dgm:pt modelId="{8FA75811-505B-42D9-9E6F-515FA0658232}" type="parTrans" cxnId="{39FD6AB0-FB0C-49A5-BE6D-8C302115B7C4}">
      <dgm:prSet/>
      <dgm:spPr/>
      <dgm:t>
        <a:bodyPr/>
        <a:lstStyle/>
        <a:p>
          <a:endParaRPr lang="es-ES" sz="2000" b="1"/>
        </a:p>
      </dgm:t>
    </dgm:pt>
    <dgm:pt modelId="{D589F9E6-64CE-455D-A664-C4506014F9B5}" type="sibTrans" cxnId="{39FD6AB0-FB0C-49A5-BE6D-8C302115B7C4}">
      <dgm:prSet/>
      <dgm:spPr/>
      <dgm:t>
        <a:bodyPr/>
        <a:lstStyle/>
        <a:p>
          <a:endParaRPr lang="es-ES" sz="2000" b="1"/>
        </a:p>
      </dgm:t>
    </dgm:pt>
    <dgm:pt modelId="{826016E0-F10B-4D6E-9A2B-A10359AA5FCE}">
      <dgm:prSet custT="1"/>
      <dgm:spPr>
        <a:solidFill>
          <a:schemeClr val="lt1">
            <a:hueOff val="0"/>
            <a:satOff val="0"/>
            <a:lumOff val="0"/>
          </a:schemeClr>
        </a:solidFill>
      </dgm:spPr>
      <dgm:t>
        <a:bodyPr/>
        <a:lstStyle/>
        <a:p>
          <a:pPr>
            <a:buClr>
              <a:srgbClr val="08086A"/>
            </a:buClr>
            <a:buFont typeface="Courier New" panose="02070309020205020404" pitchFamily="49" charset="0"/>
            <a:buChar char="o"/>
          </a:pPr>
          <a:r>
            <a:rPr kumimoji="1" lang="ja-JP" altLang="en-US" sz="1900" b="1" kern="1200" dirty="0">
              <a:solidFill>
                <a:srgbClr val="08086A"/>
              </a:solidFill>
              <a:effectLst>
                <a:outerShdw blurRad="38100" dist="38100" dir="2700000" algn="tl">
                  <a:srgbClr val="000000">
                    <a:alpha val="43137"/>
                  </a:srgbClr>
                </a:outerShdw>
              </a:effectLst>
              <a:latin typeface="Calibri" panose="020F0502020204030204"/>
              <a:ea typeface="+mn-ea"/>
              <a:cs typeface="+mn-cs"/>
            </a:rPr>
            <a:t>神の力、しるし、神の戒めを語ることによって</a:t>
          </a:r>
          <a:endParaRPr lang="es-ES" sz="1900" b="1" kern="1200" dirty="0">
            <a:solidFill>
              <a:srgbClr val="08086A"/>
            </a:solidFill>
            <a:effectLst>
              <a:outerShdw blurRad="38100" dist="38100" dir="2700000" algn="tl">
                <a:srgbClr val="000000">
                  <a:alpha val="43137"/>
                </a:srgbClr>
              </a:outerShdw>
            </a:effectLst>
            <a:latin typeface="Calibri" panose="020F0502020204030204"/>
            <a:ea typeface="+mn-ea"/>
            <a:cs typeface="+mn-cs"/>
          </a:endParaRPr>
        </a:p>
      </dgm:t>
    </dgm:pt>
    <dgm:pt modelId="{14156DEC-4CBD-4FF8-833E-72B0465E6E9F}" type="parTrans" cxnId="{F478670E-99A7-4F0A-8245-6A30A545D563}">
      <dgm:prSet/>
      <dgm:spPr/>
      <dgm:t>
        <a:bodyPr/>
        <a:lstStyle/>
        <a:p>
          <a:endParaRPr lang="es-ES" sz="2000" b="1"/>
        </a:p>
      </dgm:t>
    </dgm:pt>
    <dgm:pt modelId="{C16F1076-855A-4A17-A20B-62A665340AE7}" type="sibTrans" cxnId="{F478670E-99A7-4F0A-8245-6A30A545D563}">
      <dgm:prSet/>
      <dgm:spPr/>
      <dgm:t>
        <a:bodyPr/>
        <a:lstStyle/>
        <a:p>
          <a:endParaRPr lang="es-ES" sz="2000" b="1"/>
        </a:p>
      </dgm:t>
    </dgm:pt>
    <dgm:pt modelId="{66A85BDB-98BC-4D8E-8FD5-7171E621467E}">
      <dgm:prSet custT="1"/>
      <dgm:spPr/>
      <dgm:t>
        <a:bodyPr/>
        <a:lstStyle/>
        <a:p>
          <a:pPr algn="ctr"/>
          <a:r>
            <a:rPr lang="ja-JP" altLang="en-US" sz="2000" b="1" dirty="0">
              <a:effectLst>
                <a:outerShdw blurRad="38100" dist="38100" dir="2700000" algn="tl">
                  <a:srgbClr val="000000">
                    <a:alpha val="43137"/>
                  </a:srgbClr>
                </a:outerShdw>
              </a:effectLst>
            </a:rPr>
            <a:t>礼拝する理由</a:t>
          </a:r>
          <a:endParaRPr lang="es-ES" sz="2000" b="1" dirty="0">
            <a:effectLst>
              <a:outerShdw blurRad="38100" dist="38100" dir="2700000" algn="tl">
                <a:srgbClr val="000000">
                  <a:alpha val="43137"/>
                </a:srgbClr>
              </a:outerShdw>
            </a:effectLst>
          </a:endParaRPr>
        </a:p>
      </dgm:t>
    </dgm:pt>
    <dgm:pt modelId="{D3EB7E0A-12D1-4184-90A2-F14E1A160CC2}" type="parTrans" cxnId="{7499C30C-466C-43E3-BC01-72A4B49A30CB}">
      <dgm:prSet/>
      <dgm:spPr/>
      <dgm:t>
        <a:bodyPr/>
        <a:lstStyle/>
        <a:p>
          <a:endParaRPr lang="es-ES" sz="2000" b="1"/>
        </a:p>
      </dgm:t>
    </dgm:pt>
    <dgm:pt modelId="{2B56D3D2-CFD8-444B-8E5B-36F0CBEC2488}" type="sibTrans" cxnId="{7499C30C-466C-43E3-BC01-72A4B49A30CB}">
      <dgm:prSet/>
      <dgm:spPr/>
      <dgm:t>
        <a:bodyPr/>
        <a:lstStyle/>
        <a:p>
          <a:endParaRPr lang="es-ES" sz="2000" b="1"/>
        </a:p>
      </dgm:t>
    </dgm:pt>
    <dgm:pt modelId="{0B0A47F2-3AE6-4ACD-8F3B-C97142D65CF2}">
      <dgm:prSet custT="1"/>
      <dgm:spPr>
        <a:solidFill>
          <a:schemeClr val="lt1">
            <a:hueOff val="0"/>
            <a:satOff val="0"/>
            <a:lumOff val="0"/>
          </a:schemeClr>
        </a:solidFill>
      </dgm:spPr>
      <dgm:t>
        <a:bodyPr/>
        <a:lstStyle/>
        <a:p>
          <a:pPr>
            <a:buClr>
              <a:srgbClr val="680762"/>
            </a:buClr>
            <a:buFont typeface="Courier New" panose="02070309020205020404" pitchFamily="49" charset="0"/>
            <a:buChar char="o"/>
          </a:pPr>
          <a:r>
            <a:rPr kumimoji="1" lang="ja-JP" altLang="en-US" sz="1900" b="1" kern="1200" dirty="0">
              <a:solidFill>
                <a:srgbClr val="680762"/>
              </a:solidFill>
              <a:effectLst>
                <a:outerShdw blurRad="38100" dist="38100" dir="2700000" algn="tl">
                  <a:srgbClr val="000000">
                    <a:alpha val="43137"/>
                  </a:srgbClr>
                </a:outerShdw>
              </a:effectLst>
              <a:latin typeface="Calibri" panose="020F0502020204030204"/>
              <a:ea typeface="+mn-ea"/>
              <a:cs typeface="+mn-cs"/>
            </a:rPr>
            <a:t>次の世代が神を知り、神をほめたたえることができるように</a:t>
          </a:r>
          <a:endParaRPr lang="es-ES" sz="1900" b="1" kern="1200" dirty="0">
            <a:solidFill>
              <a:srgbClr val="680762"/>
            </a:solidFill>
            <a:effectLst>
              <a:outerShdw blurRad="38100" dist="38100" dir="2700000" algn="tl">
                <a:srgbClr val="000000">
                  <a:alpha val="43137"/>
                </a:srgbClr>
              </a:outerShdw>
            </a:effectLst>
            <a:latin typeface="Calibri" panose="020F0502020204030204"/>
            <a:ea typeface="+mn-ea"/>
            <a:cs typeface="+mn-cs"/>
          </a:endParaRPr>
        </a:p>
      </dgm:t>
    </dgm:pt>
    <dgm:pt modelId="{70FC1806-CB8A-48FA-816B-C824AAD6EA01}" type="parTrans" cxnId="{3AF7D3D1-E2B7-4EF9-8688-DFBDD2B64E60}">
      <dgm:prSet/>
      <dgm:spPr/>
      <dgm:t>
        <a:bodyPr/>
        <a:lstStyle/>
        <a:p>
          <a:endParaRPr lang="es-ES" sz="2000" b="1"/>
        </a:p>
      </dgm:t>
    </dgm:pt>
    <dgm:pt modelId="{EF878552-B151-4B22-9E09-657AE7E1BE6E}" type="sibTrans" cxnId="{3AF7D3D1-E2B7-4EF9-8688-DFBDD2B64E60}">
      <dgm:prSet/>
      <dgm:spPr/>
      <dgm:t>
        <a:bodyPr/>
        <a:lstStyle/>
        <a:p>
          <a:endParaRPr lang="es-ES" sz="2000" b="1"/>
        </a:p>
      </dgm:t>
    </dgm:pt>
    <dgm:pt modelId="{2B24F2AE-93D0-4DE8-AB08-7D3F218DE974}">
      <dgm:prSet custT="1"/>
      <dgm:spPr/>
      <dgm:t>
        <a:bodyPr/>
        <a:lstStyle/>
        <a:p>
          <a:pPr algn="ctr" fontAlgn="b"/>
          <a:r>
            <a:rPr lang="ja-JP" altLang="en-US" sz="2000" b="1" i="0" dirty="0">
              <a:effectLst>
                <a:outerShdw blurRad="38100" dist="38100" dir="2700000" algn="tl">
                  <a:srgbClr val="000000">
                    <a:alpha val="43137"/>
                  </a:srgbClr>
                </a:outerShdw>
              </a:effectLst>
              <a:latin typeface="+mn-ea"/>
              <a:ea typeface="+mn-ea"/>
            </a:rPr>
            <a:t>礼拝がもたらすもの</a:t>
          </a:r>
          <a:endParaRPr lang="es-ES" sz="2000" b="1" dirty="0">
            <a:effectLst>
              <a:outerShdw blurRad="38100" dist="38100" dir="2700000" algn="tl">
                <a:srgbClr val="000000">
                  <a:alpha val="43137"/>
                </a:srgbClr>
              </a:outerShdw>
            </a:effectLst>
            <a:latin typeface="+mn-ea"/>
            <a:ea typeface="+mn-ea"/>
          </a:endParaRPr>
        </a:p>
      </dgm:t>
    </dgm:pt>
    <dgm:pt modelId="{B78B88E4-83C7-49C6-9E1E-A6BCCE70C493}" type="parTrans" cxnId="{05FC07AC-AA84-48F3-9A6E-FD2CA425F2FA}">
      <dgm:prSet/>
      <dgm:spPr/>
      <dgm:t>
        <a:bodyPr/>
        <a:lstStyle/>
        <a:p>
          <a:endParaRPr lang="es-ES" sz="2000" b="1"/>
        </a:p>
      </dgm:t>
    </dgm:pt>
    <dgm:pt modelId="{318605F0-F98F-4289-99F0-FB06438DA86F}" type="sibTrans" cxnId="{05FC07AC-AA84-48F3-9A6E-FD2CA425F2FA}">
      <dgm:prSet/>
      <dgm:spPr/>
      <dgm:t>
        <a:bodyPr/>
        <a:lstStyle/>
        <a:p>
          <a:endParaRPr lang="es-ES" sz="2000" b="1"/>
        </a:p>
      </dgm:t>
    </dgm:pt>
    <dgm:pt modelId="{13AFA3F9-E8BA-4FE4-B768-4544FC553A8D}">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kumimoji="1" lang="ja-JP" altLang="en-US" sz="1800" b="1" kern="1200" dirty="0">
              <a:solidFill>
                <a:srgbClr val="680718"/>
              </a:solidFill>
              <a:latin typeface="Calibri" panose="020F0502020204030204"/>
              <a:ea typeface="+mn-ea"/>
              <a:cs typeface="+mn-cs"/>
            </a:rPr>
            <a:t>神への信頼</a:t>
          </a:r>
          <a:endParaRPr lang="es-ES" sz="1800" b="1" kern="1200" dirty="0">
            <a:solidFill>
              <a:srgbClr val="680718"/>
            </a:solidFill>
            <a:latin typeface="Calibri" panose="020F0502020204030204"/>
            <a:ea typeface="+mn-ea"/>
            <a:cs typeface="+mn-cs"/>
          </a:endParaRPr>
        </a:p>
      </dgm:t>
    </dgm:pt>
    <dgm:pt modelId="{AE29CDCF-8977-4FC5-83F3-104376E9F06D}" type="parTrans" cxnId="{CC83D95D-9BFC-40E2-96B8-995619A29A6E}">
      <dgm:prSet/>
      <dgm:spPr/>
      <dgm:t>
        <a:bodyPr/>
        <a:lstStyle/>
        <a:p>
          <a:endParaRPr lang="es-ES" sz="2000" b="1"/>
        </a:p>
      </dgm:t>
    </dgm:pt>
    <dgm:pt modelId="{7728ED5D-FB02-451C-BEE4-45BBB7FC7E60}" type="sibTrans" cxnId="{CC83D95D-9BFC-40E2-96B8-995619A29A6E}">
      <dgm:prSet/>
      <dgm:spPr/>
      <dgm:t>
        <a:bodyPr/>
        <a:lstStyle/>
        <a:p>
          <a:endParaRPr lang="es-ES" sz="2000" b="1"/>
        </a:p>
      </dgm:t>
    </dgm:pt>
    <dgm:pt modelId="{D8B5BE5F-7C57-4119-B883-4FBCE2E6F827}">
      <dgm:prSet custT="1"/>
      <dgm:spPr>
        <a:solidFill>
          <a:schemeClr val="lt1">
            <a:hueOff val="0"/>
            <a:satOff val="0"/>
            <a:lumOff val="0"/>
          </a:schemeClr>
        </a:solidFill>
      </dgm:spPr>
      <dgm:t>
        <a:bodyPr/>
        <a:lstStyle/>
        <a:p>
          <a:pPr>
            <a:buClr>
              <a:srgbClr val="08086A"/>
            </a:buClr>
            <a:buFont typeface="Courier New" panose="02070309020205020404" pitchFamily="49" charset="0"/>
            <a:buChar char="o"/>
          </a:pPr>
          <a:r>
            <a:rPr kumimoji="1" lang="ja-JP" altLang="en-US" sz="1900" b="1" kern="1200" dirty="0">
              <a:solidFill>
                <a:srgbClr val="08086A"/>
              </a:solidFill>
              <a:effectLst>
                <a:outerShdw blurRad="38100" dist="38100" dir="2700000" algn="tl">
                  <a:srgbClr val="000000">
                    <a:alpha val="43137"/>
                  </a:srgbClr>
                </a:outerShdw>
              </a:effectLst>
            </a:rPr>
            <a:t>賛美の中で詩篇を</a:t>
          </a:r>
          <a:endParaRPr lang="es-ES" sz="1900" b="1" kern="1200" dirty="0">
            <a:solidFill>
              <a:srgbClr val="08086A"/>
            </a:solidFill>
            <a:effectLst>
              <a:outerShdw blurRad="38100" dist="38100" dir="2700000" algn="tl">
                <a:srgbClr val="000000">
                  <a:alpha val="43137"/>
                </a:srgbClr>
              </a:outerShdw>
            </a:effectLst>
          </a:endParaRPr>
        </a:p>
      </dgm:t>
    </dgm:pt>
    <dgm:pt modelId="{E5306393-AFB5-4638-9DA3-E4FE8E58967C}" type="parTrans" cxnId="{6FF53D5B-C548-4440-AEBB-30A078571CCE}">
      <dgm:prSet/>
      <dgm:spPr/>
      <dgm:t>
        <a:bodyPr/>
        <a:lstStyle/>
        <a:p>
          <a:endParaRPr lang="es-ES"/>
        </a:p>
      </dgm:t>
    </dgm:pt>
    <dgm:pt modelId="{ED1A19ED-3282-4A33-9E7D-A8A41C3A6CC4}" type="sibTrans" cxnId="{6FF53D5B-C548-4440-AEBB-30A078571CCE}">
      <dgm:prSet/>
      <dgm:spPr/>
      <dgm:t>
        <a:bodyPr/>
        <a:lstStyle/>
        <a:p>
          <a:endParaRPr lang="es-ES"/>
        </a:p>
      </dgm:t>
    </dgm:pt>
    <dgm:pt modelId="{932AE567-C5B8-476B-8525-14F938CE1E11}">
      <dgm:prSet custT="1"/>
      <dgm:spPr>
        <a:solidFill>
          <a:schemeClr val="lt1">
            <a:hueOff val="0"/>
            <a:satOff val="0"/>
            <a:lumOff val="0"/>
          </a:schemeClr>
        </a:solidFill>
      </dgm:spPr>
      <dgm:t>
        <a:bodyPr/>
        <a:lstStyle/>
        <a:p>
          <a:pPr>
            <a:buClr>
              <a:srgbClr val="08086A"/>
            </a:buClr>
            <a:buFont typeface="Courier New" panose="02070309020205020404" pitchFamily="49" charset="0"/>
            <a:buNone/>
          </a:pPr>
          <a:r>
            <a:rPr kumimoji="1" lang="ja-JP" altLang="en-US" sz="1900" b="1" kern="1200" dirty="0">
              <a:solidFill>
                <a:srgbClr val="08086A"/>
              </a:solidFill>
              <a:effectLst>
                <a:outerShdw blurRad="38100" dist="38100" dir="2700000" algn="tl">
                  <a:srgbClr val="000000">
                    <a:alpha val="43137"/>
                  </a:srgbClr>
                </a:outerShdw>
              </a:effectLst>
            </a:rPr>
            <a:t>　歌うことで</a:t>
          </a:r>
          <a:endParaRPr lang="es-ES" sz="1900" b="1" kern="1200" dirty="0">
            <a:solidFill>
              <a:srgbClr val="08086A"/>
            </a:solidFill>
            <a:effectLst>
              <a:outerShdw blurRad="38100" dist="38100" dir="2700000" algn="tl">
                <a:srgbClr val="000000">
                  <a:alpha val="43137"/>
                </a:srgbClr>
              </a:outerShdw>
            </a:effectLst>
          </a:endParaRPr>
        </a:p>
      </dgm:t>
    </dgm:pt>
    <dgm:pt modelId="{88CFBC5D-F1E2-4E8E-9B51-07B988765449}" type="parTrans" cxnId="{D0267DEF-2DB0-4C96-B12F-785E3759D532}">
      <dgm:prSet/>
      <dgm:spPr/>
      <dgm:t>
        <a:bodyPr/>
        <a:lstStyle/>
        <a:p>
          <a:endParaRPr kumimoji="1" lang="ja-JP" altLang="en-US"/>
        </a:p>
      </dgm:t>
    </dgm:pt>
    <dgm:pt modelId="{2F284064-FE76-49FF-97AC-A492A470A3CD}" type="sibTrans" cxnId="{D0267DEF-2DB0-4C96-B12F-785E3759D532}">
      <dgm:prSet/>
      <dgm:spPr/>
      <dgm:t>
        <a:bodyPr/>
        <a:lstStyle/>
        <a:p>
          <a:endParaRPr kumimoji="1" lang="ja-JP" altLang="en-US"/>
        </a:p>
      </dgm:t>
    </dgm:pt>
    <dgm:pt modelId="{B8A4DAC1-4DFF-4E98-81C5-6310304BEED2}">
      <dgm:prSet custT="1"/>
      <dgm:spPr/>
      <dgm:t>
        <a:bodyPr/>
        <a:lstStyle/>
        <a:p>
          <a:pPr>
            <a:buClr>
              <a:srgbClr val="680762"/>
            </a:buClr>
            <a:buFont typeface="Courier New" panose="02070309020205020404" pitchFamily="49" charset="0"/>
            <a:buChar char="o"/>
          </a:pPr>
          <a:r>
            <a:rPr kumimoji="1" lang="ja-JP" altLang="en-US" sz="1900" b="1" kern="1200" dirty="0">
              <a:solidFill>
                <a:srgbClr val="680762"/>
              </a:solidFill>
              <a:effectLst>
                <a:outerShdw blurRad="38100" dist="38100" dir="2700000" algn="tl">
                  <a:srgbClr val="000000">
                    <a:alpha val="43137"/>
                  </a:srgbClr>
                </a:outerShdw>
              </a:effectLst>
              <a:latin typeface="Calibri" panose="020F0502020204030204"/>
              <a:ea typeface="+mn-ea"/>
              <a:cs typeface="+mn-cs"/>
            </a:rPr>
            <a:t>先祖の過ちを繰り返さないように</a:t>
          </a:r>
        </a:p>
      </dgm:t>
    </dgm:pt>
    <dgm:pt modelId="{3EE73FFB-1181-4BE7-92DC-7F3E6C1BFE07}" type="parTrans" cxnId="{867BE2B2-9BDA-42E2-ACFD-1ED93FFC9AA5}">
      <dgm:prSet/>
      <dgm:spPr/>
      <dgm:t>
        <a:bodyPr/>
        <a:lstStyle/>
        <a:p>
          <a:endParaRPr kumimoji="1" lang="ja-JP" altLang="en-US"/>
        </a:p>
      </dgm:t>
    </dgm:pt>
    <dgm:pt modelId="{FFC92409-85BD-4422-B194-11B39EE9EA2E}" type="sibTrans" cxnId="{867BE2B2-9BDA-42E2-ACFD-1ED93FFC9AA5}">
      <dgm:prSet/>
      <dgm:spPr/>
      <dgm:t>
        <a:bodyPr/>
        <a:lstStyle/>
        <a:p>
          <a:endParaRPr kumimoji="1" lang="ja-JP" altLang="en-US"/>
        </a:p>
      </dgm:t>
    </dgm:pt>
    <dgm:pt modelId="{55AC34AE-7C6D-446A-97A7-326EF9EAF63C}">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kumimoji="1" lang="ja-JP" altLang="en-US" sz="1800" b="1" kern="1200">
              <a:solidFill>
                <a:srgbClr val="680718"/>
              </a:solidFill>
              <a:latin typeface="Calibri" panose="020F0502020204030204"/>
              <a:ea typeface="+mn-ea"/>
              <a:cs typeface="+mn-cs"/>
            </a:rPr>
            <a:t>戒めへの服従</a:t>
          </a:r>
        </a:p>
      </dgm:t>
    </dgm:pt>
    <dgm:pt modelId="{A2D5D083-D44E-405F-BD40-244C9B13A933}" type="parTrans" cxnId="{B445F2EA-D8BD-4423-BDAA-AC76FBB880E3}">
      <dgm:prSet/>
      <dgm:spPr/>
      <dgm:t>
        <a:bodyPr/>
        <a:lstStyle/>
        <a:p>
          <a:endParaRPr kumimoji="1" lang="ja-JP" altLang="en-US"/>
        </a:p>
      </dgm:t>
    </dgm:pt>
    <dgm:pt modelId="{A098B4A7-B0CA-4864-BEFA-F0D54FBE8C65}" type="sibTrans" cxnId="{B445F2EA-D8BD-4423-BDAA-AC76FBB880E3}">
      <dgm:prSet/>
      <dgm:spPr/>
      <dgm:t>
        <a:bodyPr/>
        <a:lstStyle/>
        <a:p>
          <a:endParaRPr kumimoji="1" lang="ja-JP" altLang="en-US"/>
        </a:p>
      </dgm:t>
    </dgm:pt>
    <dgm:pt modelId="{06112E9B-5741-4D18-9EFD-AE25ED837C31}">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kumimoji="1" lang="ja-JP" altLang="en-US" sz="1800" b="1" kern="1200" dirty="0">
              <a:solidFill>
                <a:srgbClr val="680718"/>
              </a:solidFill>
              <a:latin typeface="Calibri" panose="020F0502020204030204"/>
              <a:ea typeface="+mn-ea"/>
              <a:cs typeface="+mn-cs"/>
            </a:rPr>
            <a:t>反逆の回避</a:t>
          </a:r>
        </a:p>
      </dgm:t>
    </dgm:pt>
    <dgm:pt modelId="{EB577588-04AE-4789-99B8-7C92ED5C61F5}" type="parTrans" cxnId="{C00C3FBD-07CF-4D56-B141-47DA61BD6584}">
      <dgm:prSet/>
      <dgm:spPr/>
      <dgm:t>
        <a:bodyPr/>
        <a:lstStyle/>
        <a:p>
          <a:endParaRPr kumimoji="1" lang="ja-JP" altLang="en-US"/>
        </a:p>
      </dgm:t>
    </dgm:pt>
    <dgm:pt modelId="{02040428-2010-4220-9757-C488AA8EC4C0}" type="sibTrans" cxnId="{C00C3FBD-07CF-4D56-B141-47DA61BD6584}">
      <dgm:prSet/>
      <dgm:spPr/>
      <dgm:t>
        <a:bodyPr/>
        <a:lstStyle/>
        <a:p>
          <a:endParaRPr kumimoji="1" lang="ja-JP" altLang="en-US"/>
        </a:p>
      </dgm:t>
    </dgm:pt>
    <dgm:pt modelId="{713F0674-E3E3-4EFE-83AC-345B5DDA9062}">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kumimoji="1" lang="ja-JP" altLang="en-US" sz="1800" b="1" kern="1200">
              <a:solidFill>
                <a:srgbClr val="680718"/>
              </a:solidFill>
              <a:latin typeface="Calibri" panose="020F0502020204030204"/>
              <a:ea typeface="+mn-ea"/>
              <a:cs typeface="+mn-cs"/>
            </a:rPr>
            <a:t>誠実さ</a:t>
          </a:r>
        </a:p>
      </dgm:t>
    </dgm:pt>
    <dgm:pt modelId="{A7BE0F0D-AA23-44C1-BEBE-EBF7961F1081}" type="parTrans" cxnId="{2572C66B-3950-43CA-8A61-EB6F692A4A9F}">
      <dgm:prSet/>
      <dgm:spPr/>
      <dgm:t>
        <a:bodyPr/>
        <a:lstStyle/>
        <a:p>
          <a:endParaRPr kumimoji="1" lang="ja-JP" altLang="en-US"/>
        </a:p>
      </dgm:t>
    </dgm:pt>
    <dgm:pt modelId="{C2282663-8AEC-4BC6-8334-D13F829FD0BA}" type="sibTrans" cxnId="{2572C66B-3950-43CA-8A61-EB6F692A4A9F}">
      <dgm:prSet/>
      <dgm:spPr/>
      <dgm:t>
        <a:bodyPr/>
        <a:lstStyle/>
        <a:p>
          <a:endParaRPr kumimoji="1" lang="ja-JP" altLang="en-US"/>
        </a:p>
      </dgm:t>
    </dgm:pt>
    <dgm:pt modelId="{0FE9AF0C-A999-4583-9937-6656D2BB4373}">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kumimoji="1" lang="ja-JP" altLang="en-US" sz="1800" b="1" kern="1200">
              <a:solidFill>
                <a:srgbClr val="680718"/>
              </a:solidFill>
              <a:latin typeface="Calibri" panose="020F0502020204030204"/>
              <a:ea typeface="+mn-ea"/>
              <a:cs typeface="+mn-cs"/>
            </a:rPr>
            <a:t>契約を守る</a:t>
          </a:r>
        </a:p>
      </dgm:t>
    </dgm:pt>
    <dgm:pt modelId="{B546C8CD-A8F9-47EF-9045-76C2CD87C2AE}" type="parTrans" cxnId="{897D0C76-9584-4D9C-A2F1-1BAE69B78CCD}">
      <dgm:prSet/>
      <dgm:spPr/>
      <dgm:t>
        <a:bodyPr/>
        <a:lstStyle/>
        <a:p>
          <a:endParaRPr kumimoji="1" lang="ja-JP" altLang="en-US"/>
        </a:p>
      </dgm:t>
    </dgm:pt>
    <dgm:pt modelId="{0E13625A-1C7A-46E7-A3F1-0E0C27435F23}" type="sibTrans" cxnId="{897D0C76-9584-4D9C-A2F1-1BAE69B78CCD}">
      <dgm:prSet/>
      <dgm:spPr/>
      <dgm:t>
        <a:bodyPr/>
        <a:lstStyle/>
        <a:p>
          <a:endParaRPr kumimoji="1" lang="ja-JP" altLang="en-US"/>
        </a:p>
      </dgm:t>
    </dgm:pt>
    <dgm:pt modelId="{31C2CEE7-289B-4532-B89C-F4947820AE27}">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kumimoji="1" lang="ja-JP" altLang="en-US" sz="1800" b="1" kern="1200" dirty="0">
              <a:solidFill>
                <a:srgbClr val="680718"/>
              </a:solidFill>
              <a:latin typeface="Calibri" panose="020F0502020204030204"/>
              <a:ea typeface="+mn-ea"/>
              <a:cs typeface="+mn-cs"/>
            </a:rPr>
            <a:t>神とのつながりを保つ</a:t>
          </a:r>
        </a:p>
      </dgm:t>
    </dgm:pt>
    <dgm:pt modelId="{45564617-7E22-456A-A00F-D6E5F0169A9F}" type="parTrans" cxnId="{A16FEFD4-0284-46AC-8DA0-6620B7D034A5}">
      <dgm:prSet/>
      <dgm:spPr/>
      <dgm:t>
        <a:bodyPr/>
        <a:lstStyle/>
        <a:p>
          <a:endParaRPr kumimoji="1" lang="ja-JP" altLang="en-US"/>
        </a:p>
      </dgm:t>
    </dgm:pt>
    <dgm:pt modelId="{5AB4DBCC-3164-450B-86BE-214021747E00}" type="sibTrans" cxnId="{A16FEFD4-0284-46AC-8DA0-6620B7D034A5}">
      <dgm:prSet/>
      <dgm:spPr/>
      <dgm:t>
        <a:bodyPr/>
        <a:lstStyle/>
        <a:p>
          <a:endParaRPr kumimoji="1" lang="ja-JP" altLang="en-US"/>
        </a:p>
      </dgm:t>
    </dgm:pt>
    <dgm:pt modelId="{30486D16-CEE8-4142-8E55-18A7C9041D14}" type="pres">
      <dgm:prSet presAssocID="{1368AD73-B353-44A1-85C6-D59EB79FCE19}" presName="diagram" presStyleCnt="0">
        <dgm:presLayoutVars>
          <dgm:dir/>
          <dgm:animLvl val="lvl"/>
          <dgm:resizeHandles val="exact"/>
        </dgm:presLayoutVars>
      </dgm:prSet>
      <dgm:spPr/>
      <dgm:t>
        <a:bodyPr/>
        <a:lstStyle/>
        <a:p>
          <a:endParaRPr kumimoji="1" lang="ja-JP" altLang="en-US"/>
        </a:p>
      </dgm:t>
    </dgm:pt>
    <dgm:pt modelId="{78509BAC-73B9-49C7-86E6-01313677B4D6}" type="pres">
      <dgm:prSet presAssocID="{2EC729CF-7072-4CC7-B21D-A4582F82B85C}" presName="compNode" presStyleCnt="0"/>
      <dgm:spPr/>
    </dgm:pt>
    <dgm:pt modelId="{F1EDBB51-6E87-4285-8406-5620155CA6EA}" type="pres">
      <dgm:prSet presAssocID="{2EC729CF-7072-4CC7-B21D-A4582F82B85C}" presName="childRect" presStyleLbl="bgAcc1" presStyleIdx="0" presStyleCnt="3" custScaleY="183390" custLinFactNeighborX="-12812" custLinFactNeighborY="-2164">
        <dgm:presLayoutVars>
          <dgm:bulletEnabled val="1"/>
        </dgm:presLayoutVars>
      </dgm:prSet>
      <dgm:spPr/>
      <dgm:t>
        <a:bodyPr/>
        <a:lstStyle/>
        <a:p>
          <a:endParaRPr kumimoji="1" lang="ja-JP" altLang="en-US"/>
        </a:p>
      </dgm:t>
    </dgm:pt>
    <dgm:pt modelId="{82D2B2E7-9E33-4286-A0AA-CD8796A530C1}" type="pres">
      <dgm:prSet presAssocID="{2EC729CF-7072-4CC7-B21D-A4582F82B85C}" presName="parentText" presStyleLbl="node1" presStyleIdx="0" presStyleCnt="0">
        <dgm:presLayoutVars>
          <dgm:chMax val="0"/>
          <dgm:bulletEnabled val="1"/>
        </dgm:presLayoutVars>
      </dgm:prSet>
      <dgm:spPr/>
      <dgm:t>
        <a:bodyPr/>
        <a:lstStyle/>
        <a:p>
          <a:endParaRPr kumimoji="1" lang="ja-JP" altLang="en-US"/>
        </a:p>
      </dgm:t>
    </dgm:pt>
    <dgm:pt modelId="{5EA6A6BF-A43F-46E1-A8F1-EC8019ED65E7}" type="pres">
      <dgm:prSet presAssocID="{2EC729CF-7072-4CC7-B21D-A4582F82B85C}" presName="parentRect" presStyleLbl="alignNode1" presStyleIdx="0" presStyleCnt="3" custLinFactNeighborX="-12812" custLinFactNeighborY="-4621"/>
      <dgm:spPr/>
      <dgm:t>
        <a:bodyPr/>
        <a:lstStyle/>
        <a:p>
          <a:endParaRPr kumimoji="1" lang="ja-JP" altLang="en-US"/>
        </a:p>
      </dgm:t>
    </dgm:pt>
    <dgm:pt modelId="{FB2193C3-C7DF-4D0C-BACB-8C02EF3C9041}" type="pres">
      <dgm:prSet presAssocID="{2EC729CF-7072-4CC7-B21D-A4582F82B85C}" presName="adorn" presStyleLbl="fgAccFollowNode1" presStyleIdx="0" presStyleCnt="3" custScaleX="69027" custScaleY="57029" custLinFactNeighborX="-60990" custLinFactNeighborY="-12431"/>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dgm:spPr>
    </dgm:pt>
    <dgm:pt modelId="{865C44B5-31D7-4144-8E7E-1278DB2626B8}" type="pres">
      <dgm:prSet presAssocID="{D589F9E6-64CE-455D-A664-C4506014F9B5}" presName="sibTrans" presStyleLbl="sibTrans2D1" presStyleIdx="0" presStyleCnt="0"/>
      <dgm:spPr/>
      <dgm:t>
        <a:bodyPr/>
        <a:lstStyle/>
        <a:p>
          <a:endParaRPr kumimoji="1" lang="ja-JP" altLang="en-US"/>
        </a:p>
      </dgm:t>
    </dgm:pt>
    <dgm:pt modelId="{34BA9DE6-1848-4394-B6CD-4925EE0414FC}" type="pres">
      <dgm:prSet presAssocID="{66A85BDB-98BC-4D8E-8FD5-7171E621467E}" presName="compNode" presStyleCnt="0"/>
      <dgm:spPr/>
    </dgm:pt>
    <dgm:pt modelId="{8059EEAD-38D2-40D4-B28E-CF6E1536B2AF}" type="pres">
      <dgm:prSet presAssocID="{66A85BDB-98BC-4D8E-8FD5-7171E621467E}" presName="childRect" presStyleLbl="bgAcc1" presStyleIdx="1" presStyleCnt="3" custScaleY="183390" custLinFactNeighborX="-397" custLinFactNeighborY="-638">
        <dgm:presLayoutVars>
          <dgm:bulletEnabled val="1"/>
        </dgm:presLayoutVars>
      </dgm:prSet>
      <dgm:spPr/>
      <dgm:t>
        <a:bodyPr/>
        <a:lstStyle/>
        <a:p>
          <a:endParaRPr kumimoji="1" lang="ja-JP" altLang="en-US"/>
        </a:p>
      </dgm:t>
    </dgm:pt>
    <dgm:pt modelId="{9604BAD4-2FC2-48AF-8707-75F9E6F27747}" type="pres">
      <dgm:prSet presAssocID="{66A85BDB-98BC-4D8E-8FD5-7171E621467E}" presName="parentText" presStyleLbl="node1" presStyleIdx="0" presStyleCnt="0">
        <dgm:presLayoutVars>
          <dgm:chMax val="0"/>
          <dgm:bulletEnabled val="1"/>
        </dgm:presLayoutVars>
      </dgm:prSet>
      <dgm:spPr/>
      <dgm:t>
        <a:bodyPr/>
        <a:lstStyle/>
        <a:p>
          <a:endParaRPr kumimoji="1" lang="ja-JP" altLang="en-US"/>
        </a:p>
      </dgm:t>
    </dgm:pt>
    <dgm:pt modelId="{49C5B22A-2655-43F8-BFF9-D494CF152666}" type="pres">
      <dgm:prSet presAssocID="{66A85BDB-98BC-4D8E-8FD5-7171E621467E}" presName="parentRect" presStyleLbl="alignNode1" presStyleIdx="1" presStyleCnt="3" custLinFactNeighborX="-304" custLinFactNeighborY="-3011"/>
      <dgm:spPr/>
      <dgm:t>
        <a:bodyPr/>
        <a:lstStyle/>
        <a:p>
          <a:endParaRPr kumimoji="1" lang="ja-JP" altLang="en-US"/>
        </a:p>
      </dgm:t>
    </dgm:pt>
    <dgm:pt modelId="{E6AEE381-8563-4F0F-8E63-064FB63FC629}" type="pres">
      <dgm:prSet presAssocID="{66A85BDB-98BC-4D8E-8FD5-7171E621467E}" presName="adorn" presStyleLbl="fgAccFollowNode1" presStyleIdx="1" presStyleCnt="3" custScaleX="65776" custScaleY="70052" custLinFactNeighborX="-31974" custLinFactNeighborY="-13083"/>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dgm:spPr>
    </dgm:pt>
    <dgm:pt modelId="{606654AA-9A85-4A8A-9F1E-6D09D57FA426}" type="pres">
      <dgm:prSet presAssocID="{2B56D3D2-CFD8-444B-8E5B-36F0CBEC2488}" presName="sibTrans" presStyleLbl="sibTrans2D1" presStyleIdx="0" presStyleCnt="0"/>
      <dgm:spPr/>
      <dgm:t>
        <a:bodyPr/>
        <a:lstStyle/>
        <a:p>
          <a:endParaRPr kumimoji="1" lang="ja-JP" altLang="en-US"/>
        </a:p>
      </dgm:t>
    </dgm:pt>
    <dgm:pt modelId="{4EB30CE9-9C8C-498F-BB11-BA84086022F0}" type="pres">
      <dgm:prSet presAssocID="{2B24F2AE-93D0-4DE8-AB08-7D3F218DE974}" presName="compNode" presStyleCnt="0"/>
      <dgm:spPr/>
    </dgm:pt>
    <dgm:pt modelId="{1021F9B0-4A1C-48DB-8EE3-31DB6EDCE336}" type="pres">
      <dgm:prSet presAssocID="{2B24F2AE-93D0-4DE8-AB08-7D3F218DE974}" presName="childRect" presStyleLbl="bgAcc1" presStyleIdx="2" presStyleCnt="3" custScaleY="183390" custLinFactNeighborX="14774" custLinFactNeighborY="-2413">
        <dgm:presLayoutVars>
          <dgm:bulletEnabled val="1"/>
        </dgm:presLayoutVars>
      </dgm:prSet>
      <dgm:spPr/>
      <dgm:t>
        <a:bodyPr/>
        <a:lstStyle/>
        <a:p>
          <a:endParaRPr kumimoji="1" lang="ja-JP" altLang="en-US"/>
        </a:p>
      </dgm:t>
    </dgm:pt>
    <dgm:pt modelId="{6E3807CE-823B-4141-9B22-7F5F97484A82}" type="pres">
      <dgm:prSet presAssocID="{2B24F2AE-93D0-4DE8-AB08-7D3F218DE974}" presName="parentText" presStyleLbl="node1" presStyleIdx="0" presStyleCnt="0">
        <dgm:presLayoutVars>
          <dgm:chMax val="0"/>
          <dgm:bulletEnabled val="1"/>
        </dgm:presLayoutVars>
      </dgm:prSet>
      <dgm:spPr/>
      <dgm:t>
        <a:bodyPr/>
        <a:lstStyle/>
        <a:p>
          <a:endParaRPr kumimoji="1" lang="ja-JP" altLang="en-US"/>
        </a:p>
      </dgm:t>
    </dgm:pt>
    <dgm:pt modelId="{CD6B5E09-FA18-4F48-ABA9-343C3D34BF5E}" type="pres">
      <dgm:prSet presAssocID="{2B24F2AE-93D0-4DE8-AB08-7D3F218DE974}" presName="parentRect" presStyleLbl="alignNode1" presStyleIdx="2" presStyleCnt="3" custLinFactNeighborX="14755" custLinFactNeighborY="-7043"/>
      <dgm:spPr/>
      <dgm:t>
        <a:bodyPr/>
        <a:lstStyle/>
        <a:p>
          <a:endParaRPr kumimoji="1" lang="ja-JP" altLang="en-US"/>
        </a:p>
      </dgm:t>
    </dgm:pt>
    <dgm:pt modelId="{81616B26-9ECF-43EA-A07D-888DF3030A0E}" type="pres">
      <dgm:prSet presAssocID="{2B24F2AE-93D0-4DE8-AB08-7D3F218DE974}" presName="adorn" presStyleLbl="fgAccFollowNode1" presStyleIdx="2" presStyleCnt="3" custScaleX="63059" custScaleY="54910" custLinFactNeighborX="2018" custLinFactNeighborY="-17005"/>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dgm:spPr>
    </dgm:pt>
  </dgm:ptLst>
  <dgm:cxnLst>
    <dgm:cxn modelId="{3C1DE73F-F544-41C8-B2A4-06815F204A59}" type="presOf" srcId="{55AC34AE-7C6D-446A-97A7-326EF9EAF63C}" destId="{1021F9B0-4A1C-48DB-8EE3-31DB6EDCE336}" srcOrd="0" destOrd="1" presId="urn:microsoft.com/office/officeart/2005/8/layout/bList2"/>
    <dgm:cxn modelId="{867BE2B2-9BDA-42E2-ACFD-1ED93FFC9AA5}" srcId="{66A85BDB-98BC-4D8E-8FD5-7171E621467E}" destId="{B8A4DAC1-4DFF-4E98-81C5-6310304BEED2}" srcOrd="1" destOrd="0" parTransId="{3EE73FFB-1181-4BE7-92DC-7F3E6C1BFE07}" sibTransId="{FFC92409-85BD-4422-B194-11B39EE9EA2E}"/>
    <dgm:cxn modelId="{669F34FB-F287-4C26-96C0-BC7FF72A5E43}" type="presOf" srcId="{2B56D3D2-CFD8-444B-8E5B-36F0CBEC2488}" destId="{606654AA-9A85-4A8A-9F1E-6D09D57FA426}" srcOrd="0" destOrd="0" presId="urn:microsoft.com/office/officeart/2005/8/layout/bList2"/>
    <dgm:cxn modelId="{7CA81428-640A-4FB3-A4DB-EEF4333B5E55}" type="presOf" srcId="{0B0A47F2-3AE6-4ACD-8F3B-C97142D65CF2}" destId="{8059EEAD-38D2-40D4-B28E-CF6E1536B2AF}" srcOrd="0" destOrd="0" presId="urn:microsoft.com/office/officeart/2005/8/layout/bList2"/>
    <dgm:cxn modelId="{897D0C76-9584-4D9C-A2F1-1BAE69B78CCD}" srcId="{2B24F2AE-93D0-4DE8-AB08-7D3F218DE974}" destId="{0FE9AF0C-A999-4583-9937-6656D2BB4373}" srcOrd="4" destOrd="0" parTransId="{B546C8CD-A8F9-47EF-9045-76C2CD87C2AE}" sibTransId="{0E13625A-1C7A-46E7-A3F1-0E0C27435F23}"/>
    <dgm:cxn modelId="{A0D7BA32-9039-416A-B05D-117A3F31CA02}" type="presOf" srcId="{D8B5BE5F-7C57-4119-B883-4FBCE2E6F827}" destId="{F1EDBB51-6E87-4285-8406-5620155CA6EA}" srcOrd="0" destOrd="1" presId="urn:microsoft.com/office/officeart/2005/8/layout/bList2"/>
    <dgm:cxn modelId="{53315BE1-E7F0-45C7-8CA6-4C32EB92FD48}" type="presOf" srcId="{826016E0-F10B-4D6E-9A2B-A10359AA5FCE}" destId="{F1EDBB51-6E87-4285-8406-5620155CA6EA}" srcOrd="0" destOrd="0" presId="urn:microsoft.com/office/officeart/2005/8/layout/bList2"/>
    <dgm:cxn modelId="{C00C3FBD-07CF-4D56-B141-47DA61BD6584}" srcId="{2B24F2AE-93D0-4DE8-AB08-7D3F218DE974}" destId="{06112E9B-5741-4D18-9EFD-AE25ED837C31}" srcOrd="2" destOrd="0" parTransId="{EB577588-04AE-4789-99B8-7C92ED5C61F5}" sibTransId="{02040428-2010-4220-9757-C488AA8EC4C0}"/>
    <dgm:cxn modelId="{6FF53D5B-C548-4440-AEBB-30A078571CCE}" srcId="{2EC729CF-7072-4CC7-B21D-A4582F82B85C}" destId="{D8B5BE5F-7C57-4119-B883-4FBCE2E6F827}" srcOrd="1" destOrd="0" parTransId="{E5306393-AFB5-4638-9DA3-E4FE8E58967C}" sibTransId="{ED1A19ED-3282-4A33-9E7D-A8A41C3A6CC4}"/>
    <dgm:cxn modelId="{30BE2E52-72B2-4B0A-A5E3-B40DC56BF7EE}" type="presOf" srcId="{66A85BDB-98BC-4D8E-8FD5-7171E621467E}" destId="{49C5B22A-2655-43F8-BFF9-D494CF152666}" srcOrd="1" destOrd="0" presId="urn:microsoft.com/office/officeart/2005/8/layout/bList2"/>
    <dgm:cxn modelId="{CCFF18A9-AB4C-4CF0-8F7B-DC70A6F103B0}" type="presOf" srcId="{2EC729CF-7072-4CC7-B21D-A4582F82B85C}" destId="{82D2B2E7-9E33-4286-A0AA-CD8796A530C1}" srcOrd="0" destOrd="0" presId="urn:microsoft.com/office/officeart/2005/8/layout/bList2"/>
    <dgm:cxn modelId="{BBD27968-A26D-417E-B566-AA9E12884829}" type="presOf" srcId="{713F0674-E3E3-4EFE-83AC-345B5DDA9062}" destId="{1021F9B0-4A1C-48DB-8EE3-31DB6EDCE336}" srcOrd="0" destOrd="3" presId="urn:microsoft.com/office/officeart/2005/8/layout/bList2"/>
    <dgm:cxn modelId="{05FC07AC-AA84-48F3-9A6E-FD2CA425F2FA}" srcId="{1368AD73-B353-44A1-85C6-D59EB79FCE19}" destId="{2B24F2AE-93D0-4DE8-AB08-7D3F218DE974}" srcOrd="2" destOrd="0" parTransId="{B78B88E4-83C7-49C6-9E1E-A6BCCE70C493}" sibTransId="{318605F0-F98F-4289-99F0-FB06438DA86F}"/>
    <dgm:cxn modelId="{18DE4BD8-88A5-416F-8D2B-AD66BE2300F2}" type="presOf" srcId="{D589F9E6-64CE-455D-A664-C4506014F9B5}" destId="{865C44B5-31D7-4144-8E7E-1278DB2626B8}" srcOrd="0" destOrd="0" presId="urn:microsoft.com/office/officeart/2005/8/layout/bList2"/>
    <dgm:cxn modelId="{2572C66B-3950-43CA-8A61-EB6F692A4A9F}" srcId="{2B24F2AE-93D0-4DE8-AB08-7D3F218DE974}" destId="{713F0674-E3E3-4EFE-83AC-345B5DDA9062}" srcOrd="3" destOrd="0" parTransId="{A7BE0F0D-AA23-44C1-BEBE-EBF7961F1081}" sibTransId="{C2282663-8AEC-4BC6-8334-D13F829FD0BA}"/>
    <dgm:cxn modelId="{7499C30C-466C-43E3-BC01-72A4B49A30CB}" srcId="{1368AD73-B353-44A1-85C6-D59EB79FCE19}" destId="{66A85BDB-98BC-4D8E-8FD5-7171E621467E}" srcOrd="1" destOrd="0" parTransId="{D3EB7E0A-12D1-4184-90A2-F14E1A160CC2}" sibTransId="{2B56D3D2-CFD8-444B-8E5B-36F0CBEC2488}"/>
    <dgm:cxn modelId="{683A63DF-6B45-45FA-8FDE-2C6168FF698B}" type="presOf" srcId="{1368AD73-B353-44A1-85C6-D59EB79FCE19}" destId="{30486D16-CEE8-4142-8E55-18A7C9041D14}" srcOrd="0" destOrd="0" presId="urn:microsoft.com/office/officeart/2005/8/layout/bList2"/>
    <dgm:cxn modelId="{167F1758-7E29-4B8A-BBC1-60E5F87ABC06}" type="presOf" srcId="{932AE567-C5B8-476B-8525-14F938CE1E11}" destId="{F1EDBB51-6E87-4285-8406-5620155CA6EA}" srcOrd="0" destOrd="2" presId="urn:microsoft.com/office/officeart/2005/8/layout/bList2"/>
    <dgm:cxn modelId="{3AF7D3D1-E2B7-4EF9-8688-DFBDD2B64E60}" srcId="{66A85BDB-98BC-4D8E-8FD5-7171E621467E}" destId="{0B0A47F2-3AE6-4ACD-8F3B-C97142D65CF2}" srcOrd="0" destOrd="0" parTransId="{70FC1806-CB8A-48FA-816B-C824AAD6EA01}" sibTransId="{EF878552-B151-4B22-9E09-657AE7E1BE6E}"/>
    <dgm:cxn modelId="{071AFAA5-3FE5-410B-80C9-68D0C3602FF8}" type="presOf" srcId="{2B24F2AE-93D0-4DE8-AB08-7D3F218DE974}" destId="{CD6B5E09-FA18-4F48-ABA9-343C3D34BF5E}" srcOrd="1" destOrd="0" presId="urn:microsoft.com/office/officeart/2005/8/layout/bList2"/>
    <dgm:cxn modelId="{D0267DEF-2DB0-4C96-B12F-785E3759D532}" srcId="{2EC729CF-7072-4CC7-B21D-A4582F82B85C}" destId="{932AE567-C5B8-476B-8525-14F938CE1E11}" srcOrd="2" destOrd="0" parTransId="{88CFBC5D-F1E2-4E8E-9B51-07B988765449}" sibTransId="{2F284064-FE76-49FF-97AC-A492A470A3CD}"/>
    <dgm:cxn modelId="{A212AE0F-EAD1-418D-8EFB-8AF958F00616}" type="presOf" srcId="{0FE9AF0C-A999-4583-9937-6656D2BB4373}" destId="{1021F9B0-4A1C-48DB-8EE3-31DB6EDCE336}" srcOrd="0" destOrd="4" presId="urn:microsoft.com/office/officeart/2005/8/layout/bList2"/>
    <dgm:cxn modelId="{34162423-8C33-41AF-9F13-C9BBBFEF559B}" type="presOf" srcId="{2B24F2AE-93D0-4DE8-AB08-7D3F218DE974}" destId="{6E3807CE-823B-4141-9B22-7F5F97484A82}" srcOrd="0" destOrd="0" presId="urn:microsoft.com/office/officeart/2005/8/layout/bList2"/>
    <dgm:cxn modelId="{F5C075FF-8BF1-4342-9FEC-81D9620EAA3A}" type="presOf" srcId="{B8A4DAC1-4DFF-4E98-81C5-6310304BEED2}" destId="{8059EEAD-38D2-40D4-B28E-CF6E1536B2AF}" srcOrd="0" destOrd="1" presId="urn:microsoft.com/office/officeart/2005/8/layout/bList2"/>
    <dgm:cxn modelId="{B445F2EA-D8BD-4423-BDAA-AC76FBB880E3}" srcId="{2B24F2AE-93D0-4DE8-AB08-7D3F218DE974}" destId="{55AC34AE-7C6D-446A-97A7-326EF9EAF63C}" srcOrd="1" destOrd="0" parTransId="{A2D5D083-D44E-405F-BD40-244C9B13A933}" sibTransId="{A098B4A7-B0CA-4864-BEFA-F0D54FBE8C65}"/>
    <dgm:cxn modelId="{BF671D3E-D700-4AAF-8127-8F1EE9DB7685}" type="presOf" srcId="{31C2CEE7-289B-4532-B89C-F4947820AE27}" destId="{1021F9B0-4A1C-48DB-8EE3-31DB6EDCE336}" srcOrd="0" destOrd="5" presId="urn:microsoft.com/office/officeart/2005/8/layout/bList2"/>
    <dgm:cxn modelId="{7B016F95-B277-4830-AD05-587FC67BDA90}" type="presOf" srcId="{66A85BDB-98BC-4D8E-8FD5-7171E621467E}" destId="{9604BAD4-2FC2-48AF-8707-75F9E6F27747}" srcOrd="0" destOrd="0" presId="urn:microsoft.com/office/officeart/2005/8/layout/bList2"/>
    <dgm:cxn modelId="{5935DE68-9E9A-40A9-B2CB-733C79B5F3D7}" type="presOf" srcId="{06112E9B-5741-4D18-9EFD-AE25ED837C31}" destId="{1021F9B0-4A1C-48DB-8EE3-31DB6EDCE336}" srcOrd="0" destOrd="2" presId="urn:microsoft.com/office/officeart/2005/8/layout/bList2"/>
    <dgm:cxn modelId="{CC83D95D-9BFC-40E2-96B8-995619A29A6E}" srcId="{2B24F2AE-93D0-4DE8-AB08-7D3F218DE974}" destId="{13AFA3F9-E8BA-4FE4-B768-4544FC553A8D}" srcOrd="0" destOrd="0" parTransId="{AE29CDCF-8977-4FC5-83F3-104376E9F06D}" sibTransId="{7728ED5D-FB02-451C-BEE4-45BBB7FC7E60}"/>
    <dgm:cxn modelId="{39FD6AB0-FB0C-49A5-BE6D-8C302115B7C4}" srcId="{1368AD73-B353-44A1-85C6-D59EB79FCE19}" destId="{2EC729CF-7072-4CC7-B21D-A4582F82B85C}" srcOrd="0" destOrd="0" parTransId="{8FA75811-505B-42D9-9E6F-515FA0658232}" sibTransId="{D589F9E6-64CE-455D-A664-C4506014F9B5}"/>
    <dgm:cxn modelId="{A16FEFD4-0284-46AC-8DA0-6620B7D034A5}" srcId="{2B24F2AE-93D0-4DE8-AB08-7D3F218DE974}" destId="{31C2CEE7-289B-4532-B89C-F4947820AE27}" srcOrd="5" destOrd="0" parTransId="{45564617-7E22-456A-A00F-D6E5F0169A9F}" sibTransId="{5AB4DBCC-3164-450B-86BE-214021747E00}"/>
    <dgm:cxn modelId="{F478670E-99A7-4F0A-8245-6A30A545D563}" srcId="{2EC729CF-7072-4CC7-B21D-A4582F82B85C}" destId="{826016E0-F10B-4D6E-9A2B-A10359AA5FCE}" srcOrd="0" destOrd="0" parTransId="{14156DEC-4CBD-4FF8-833E-72B0465E6E9F}" sibTransId="{C16F1076-855A-4A17-A20B-62A665340AE7}"/>
    <dgm:cxn modelId="{5118C7E9-461B-4B25-A86D-B48D15E86CA5}" type="presOf" srcId="{2EC729CF-7072-4CC7-B21D-A4582F82B85C}" destId="{5EA6A6BF-A43F-46E1-A8F1-EC8019ED65E7}" srcOrd="1" destOrd="0" presId="urn:microsoft.com/office/officeart/2005/8/layout/bList2"/>
    <dgm:cxn modelId="{50456527-7641-4677-BDD1-93D378A026D1}" type="presOf" srcId="{13AFA3F9-E8BA-4FE4-B768-4544FC553A8D}" destId="{1021F9B0-4A1C-48DB-8EE3-31DB6EDCE336}" srcOrd="0" destOrd="0" presId="urn:microsoft.com/office/officeart/2005/8/layout/bList2"/>
    <dgm:cxn modelId="{445C2E02-C61F-4A3E-8768-27F91FD6988A}" type="presParOf" srcId="{30486D16-CEE8-4142-8E55-18A7C9041D14}" destId="{78509BAC-73B9-49C7-86E6-01313677B4D6}" srcOrd="0" destOrd="0" presId="urn:microsoft.com/office/officeart/2005/8/layout/bList2"/>
    <dgm:cxn modelId="{C92C016A-EF71-478A-AEA8-6D3546CFACD7}" type="presParOf" srcId="{78509BAC-73B9-49C7-86E6-01313677B4D6}" destId="{F1EDBB51-6E87-4285-8406-5620155CA6EA}" srcOrd="0" destOrd="0" presId="urn:microsoft.com/office/officeart/2005/8/layout/bList2"/>
    <dgm:cxn modelId="{7224B2C4-62E4-4D7E-BCD7-3F654C6EC390}" type="presParOf" srcId="{78509BAC-73B9-49C7-86E6-01313677B4D6}" destId="{82D2B2E7-9E33-4286-A0AA-CD8796A530C1}" srcOrd="1" destOrd="0" presId="urn:microsoft.com/office/officeart/2005/8/layout/bList2"/>
    <dgm:cxn modelId="{000EAC92-A062-42C6-B61E-321CB5D936E3}" type="presParOf" srcId="{78509BAC-73B9-49C7-86E6-01313677B4D6}" destId="{5EA6A6BF-A43F-46E1-A8F1-EC8019ED65E7}" srcOrd="2" destOrd="0" presId="urn:microsoft.com/office/officeart/2005/8/layout/bList2"/>
    <dgm:cxn modelId="{48DB4822-9796-4307-B56E-9031FCC758EE}" type="presParOf" srcId="{78509BAC-73B9-49C7-86E6-01313677B4D6}" destId="{FB2193C3-C7DF-4D0C-BACB-8C02EF3C9041}" srcOrd="3" destOrd="0" presId="urn:microsoft.com/office/officeart/2005/8/layout/bList2"/>
    <dgm:cxn modelId="{6F248FDB-53FC-40EF-8A18-06567B9D82B1}" type="presParOf" srcId="{30486D16-CEE8-4142-8E55-18A7C9041D14}" destId="{865C44B5-31D7-4144-8E7E-1278DB2626B8}" srcOrd="1" destOrd="0" presId="urn:microsoft.com/office/officeart/2005/8/layout/bList2"/>
    <dgm:cxn modelId="{41CBA789-B208-42CF-B838-E99F6CD82CFF}" type="presParOf" srcId="{30486D16-CEE8-4142-8E55-18A7C9041D14}" destId="{34BA9DE6-1848-4394-B6CD-4925EE0414FC}" srcOrd="2" destOrd="0" presId="urn:microsoft.com/office/officeart/2005/8/layout/bList2"/>
    <dgm:cxn modelId="{FBDE3AFD-878C-46DC-9F09-976EA166138D}" type="presParOf" srcId="{34BA9DE6-1848-4394-B6CD-4925EE0414FC}" destId="{8059EEAD-38D2-40D4-B28E-CF6E1536B2AF}" srcOrd="0" destOrd="0" presId="urn:microsoft.com/office/officeart/2005/8/layout/bList2"/>
    <dgm:cxn modelId="{6F223713-377D-4B98-97B2-110B92837AEB}" type="presParOf" srcId="{34BA9DE6-1848-4394-B6CD-4925EE0414FC}" destId="{9604BAD4-2FC2-48AF-8707-75F9E6F27747}" srcOrd="1" destOrd="0" presId="urn:microsoft.com/office/officeart/2005/8/layout/bList2"/>
    <dgm:cxn modelId="{3DF3928D-CD80-45E1-A910-D620C1C3C344}" type="presParOf" srcId="{34BA9DE6-1848-4394-B6CD-4925EE0414FC}" destId="{49C5B22A-2655-43F8-BFF9-D494CF152666}" srcOrd="2" destOrd="0" presId="urn:microsoft.com/office/officeart/2005/8/layout/bList2"/>
    <dgm:cxn modelId="{E6AB650E-DADC-4B62-98E6-00215DAA050B}" type="presParOf" srcId="{34BA9DE6-1848-4394-B6CD-4925EE0414FC}" destId="{E6AEE381-8563-4F0F-8E63-064FB63FC629}" srcOrd="3" destOrd="0" presId="urn:microsoft.com/office/officeart/2005/8/layout/bList2"/>
    <dgm:cxn modelId="{E883426B-4B06-4781-84D0-F1A24842E361}" type="presParOf" srcId="{30486D16-CEE8-4142-8E55-18A7C9041D14}" destId="{606654AA-9A85-4A8A-9F1E-6D09D57FA426}" srcOrd="3" destOrd="0" presId="urn:microsoft.com/office/officeart/2005/8/layout/bList2"/>
    <dgm:cxn modelId="{CDAAC274-8C6E-4527-AE67-E172425F315E}" type="presParOf" srcId="{30486D16-CEE8-4142-8E55-18A7C9041D14}" destId="{4EB30CE9-9C8C-498F-BB11-BA84086022F0}" srcOrd="4" destOrd="0" presId="urn:microsoft.com/office/officeart/2005/8/layout/bList2"/>
    <dgm:cxn modelId="{AF132572-8DB5-413C-BE1D-DAF715ED94AE}" type="presParOf" srcId="{4EB30CE9-9C8C-498F-BB11-BA84086022F0}" destId="{1021F9B0-4A1C-48DB-8EE3-31DB6EDCE336}" srcOrd="0" destOrd="0" presId="urn:microsoft.com/office/officeart/2005/8/layout/bList2"/>
    <dgm:cxn modelId="{358ACA37-63AD-490F-A2BE-99F9E150EE7E}" type="presParOf" srcId="{4EB30CE9-9C8C-498F-BB11-BA84086022F0}" destId="{6E3807CE-823B-4141-9B22-7F5F97484A82}" srcOrd="1" destOrd="0" presId="urn:microsoft.com/office/officeart/2005/8/layout/bList2"/>
    <dgm:cxn modelId="{5476561C-FCA4-4D9F-9D32-0608FC9DE543}" type="presParOf" srcId="{4EB30CE9-9C8C-498F-BB11-BA84086022F0}" destId="{CD6B5E09-FA18-4F48-ABA9-343C3D34BF5E}" srcOrd="2" destOrd="0" presId="urn:microsoft.com/office/officeart/2005/8/layout/bList2"/>
    <dgm:cxn modelId="{BE0281AE-A2AC-4161-B3BB-1A445CEEEF4D}" type="presParOf" srcId="{4EB30CE9-9C8C-498F-BB11-BA84086022F0}" destId="{81616B26-9ECF-43EA-A07D-888DF3030A0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A6E2B-DFE5-4DDC-A66A-72486D6075B7}"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S"/>
        </a:p>
      </dgm:t>
    </dgm:pt>
    <dgm:pt modelId="{2EE3284B-9830-4A3F-B6B7-59F2DEB5E94E}">
      <dgm:prSet custT="1"/>
      <dgm:spPr>
        <a:solidFill>
          <a:srgbClr val="CC6600"/>
        </a:solidFill>
      </dgm:spPr>
      <dgm:t>
        <a:bodyPr/>
        <a:lstStyle/>
        <a:p>
          <a:pPr algn="ctr"/>
          <a:r>
            <a:rPr lang="ja-JP" altLang="en-US" sz="2800" b="1" dirty="0">
              <a:effectLst>
                <a:outerShdw blurRad="38100" dist="38100" dir="2700000" algn="tl">
                  <a:srgbClr val="000000">
                    <a:alpha val="43137"/>
                  </a:srgbClr>
                </a:outerShdw>
              </a:effectLst>
            </a:rPr>
            <a:t>霊をもって</a:t>
          </a:r>
          <a:endParaRPr lang="es-ES" sz="2800" b="1" dirty="0">
            <a:effectLst>
              <a:outerShdw blurRad="38100" dist="38100" dir="2700000" algn="tl">
                <a:srgbClr val="000000">
                  <a:alpha val="43137"/>
                </a:srgbClr>
              </a:outerShdw>
            </a:effectLst>
          </a:endParaRPr>
        </a:p>
      </dgm:t>
    </dgm:pt>
    <dgm:pt modelId="{37C89A8E-4B85-4182-B2AC-4A7ECE771AE8}" type="parTrans" cxnId="{4C4722CF-1AE8-440C-A8CD-CE4D50917F9F}">
      <dgm:prSet/>
      <dgm:spPr/>
      <dgm:t>
        <a:bodyPr/>
        <a:lstStyle/>
        <a:p>
          <a:endParaRPr lang="es-ES" sz="2000" b="1"/>
        </a:p>
      </dgm:t>
    </dgm:pt>
    <dgm:pt modelId="{6232A411-2B89-40F8-93BE-A7A46AA3709B}" type="sibTrans" cxnId="{4C4722CF-1AE8-440C-A8CD-CE4D50917F9F}">
      <dgm:prSet/>
      <dgm:spPr/>
      <dgm:t>
        <a:bodyPr/>
        <a:lstStyle/>
        <a:p>
          <a:endParaRPr lang="es-ES" sz="2000" b="1"/>
        </a:p>
      </dgm:t>
    </dgm:pt>
    <dgm:pt modelId="{C76A572E-ABC0-4D49-8CAC-B80DB096040D}">
      <dgm:prSet custT="1"/>
      <dgm:spPr>
        <a:ln w="57150">
          <a:solidFill>
            <a:srgbClr val="CC6600"/>
          </a:solidFill>
        </a:ln>
      </dgm:spPr>
      <dgm:t>
        <a:bodyPr/>
        <a:lstStyle/>
        <a:p>
          <a:pPr>
            <a:lnSpc>
              <a:spcPct val="70000"/>
            </a:lnSpc>
            <a:buNone/>
          </a:pPr>
          <a:r>
            <a:rPr kumimoji="1" lang="ja-JP" altLang="en-US" sz="2000" b="1" kern="1200" dirty="0">
              <a:solidFill>
                <a:prstClr val="black">
                  <a:hueOff val="0"/>
                  <a:satOff val="0"/>
                  <a:lumOff val="0"/>
                  <a:alphaOff val="0"/>
                </a:prstClr>
              </a:solidFill>
              <a:latin typeface="Calibri" panose="020F0502020204030204"/>
              <a:ea typeface="+mn-ea"/>
              <a:cs typeface="+mn-cs"/>
            </a:rPr>
            <a:t>私たちの礼拝は、神への愛と神との個人的な経験の結果です。それは聖霊の働きの実りです（エペソ</a:t>
          </a:r>
          <a:r>
            <a:rPr kumimoji="1" lang="en-US" altLang="ja-JP" sz="2000" b="1" kern="1200" dirty="0">
              <a:solidFill>
                <a:prstClr val="black">
                  <a:hueOff val="0"/>
                  <a:satOff val="0"/>
                  <a:lumOff val="0"/>
                  <a:alphaOff val="0"/>
                </a:prstClr>
              </a:solidFill>
              <a:latin typeface="Calibri" panose="020F0502020204030204"/>
              <a:ea typeface="+mn-ea"/>
              <a:cs typeface="+mn-cs"/>
            </a:rPr>
            <a:t>2:18</a:t>
          </a:r>
          <a:r>
            <a:rPr kumimoji="1" lang="ja-JP" altLang="en-US" sz="2000" b="1" kern="1200" dirty="0">
              <a:solidFill>
                <a:prstClr val="black">
                  <a:hueOff val="0"/>
                  <a:satOff val="0"/>
                  <a:lumOff val="0"/>
                  <a:alphaOff val="0"/>
                </a:prstClr>
              </a:solidFill>
              <a:latin typeface="Calibri" panose="020F0502020204030204"/>
              <a:ea typeface="+mn-ea"/>
              <a:cs typeface="+mn-cs"/>
            </a:rPr>
            <a:t>）</a:t>
          </a:r>
          <a:endParaRPr lang="es-ES" sz="2000" b="1" kern="1200" dirty="0"/>
        </a:p>
      </dgm:t>
    </dgm:pt>
    <dgm:pt modelId="{4284D79E-01EF-4653-B708-2AD9045AD00F}" type="parTrans" cxnId="{C5E37F96-40C2-4C36-971C-3070ECBC89DC}">
      <dgm:prSet/>
      <dgm:spPr/>
      <dgm:t>
        <a:bodyPr/>
        <a:lstStyle/>
        <a:p>
          <a:endParaRPr lang="es-ES" sz="2000" b="1"/>
        </a:p>
      </dgm:t>
    </dgm:pt>
    <dgm:pt modelId="{BEF2B0E4-C766-499D-A74F-D2E68FFB78FE}" type="sibTrans" cxnId="{C5E37F96-40C2-4C36-971C-3070ECBC89DC}">
      <dgm:prSet/>
      <dgm:spPr/>
      <dgm:t>
        <a:bodyPr/>
        <a:lstStyle/>
        <a:p>
          <a:endParaRPr lang="es-ES" sz="2000" b="1"/>
        </a:p>
      </dgm:t>
    </dgm:pt>
    <dgm:pt modelId="{FA4D0697-834B-472C-8532-1950E14CAB8F}">
      <dgm:prSet custT="1"/>
      <dgm:spPr>
        <a:solidFill>
          <a:srgbClr val="008000"/>
        </a:solidFill>
      </dgm:spPr>
      <dgm:t>
        <a:bodyPr/>
        <a:lstStyle/>
        <a:p>
          <a:pPr algn="ctr"/>
          <a:r>
            <a:rPr lang="ja-JP" altLang="en-US" sz="2800" b="1" dirty="0">
              <a:effectLst>
                <a:outerShdw blurRad="38100" dist="38100" dir="2700000" algn="tl">
                  <a:srgbClr val="000000">
                    <a:alpha val="43137"/>
                  </a:srgbClr>
                </a:outerShdw>
              </a:effectLst>
            </a:rPr>
            <a:t>真理をもって</a:t>
          </a:r>
          <a:endParaRPr lang="es-ES" sz="2800" b="1" dirty="0">
            <a:effectLst>
              <a:outerShdw blurRad="38100" dist="38100" dir="2700000" algn="tl">
                <a:srgbClr val="000000">
                  <a:alpha val="43137"/>
                </a:srgbClr>
              </a:outerShdw>
            </a:effectLst>
          </a:endParaRPr>
        </a:p>
      </dgm:t>
    </dgm:pt>
    <dgm:pt modelId="{A0450774-68EE-4A57-ABD0-2616A7E4E9EF}" type="parTrans" cxnId="{F84F2032-7F78-455D-B882-6C827530F219}">
      <dgm:prSet/>
      <dgm:spPr/>
      <dgm:t>
        <a:bodyPr/>
        <a:lstStyle/>
        <a:p>
          <a:endParaRPr lang="es-ES" sz="2000" b="1"/>
        </a:p>
      </dgm:t>
    </dgm:pt>
    <dgm:pt modelId="{ADAF000A-D61F-4F33-8142-F01EDBEDFAA4}" type="sibTrans" cxnId="{F84F2032-7F78-455D-B882-6C827530F219}">
      <dgm:prSet/>
      <dgm:spPr/>
      <dgm:t>
        <a:bodyPr/>
        <a:lstStyle/>
        <a:p>
          <a:endParaRPr lang="es-ES" sz="2000" b="1"/>
        </a:p>
      </dgm:t>
    </dgm:pt>
    <dgm:pt modelId="{9E55E8BA-1CB1-4CD3-BC80-1A21BB13FE76}">
      <dgm:prSet custT="1"/>
      <dgm:spPr>
        <a:solidFill>
          <a:prstClr val="white">
            <a:alpha val="90000"/>
            <a:hueOff val="0"/>
            <a:satOff val="0"/>
            <a:lumOff val="0"/>
            <a:alphaOff val="0"/>
          </a:prstClr>
        </a:solidFill>
        <a:ln w="57150" cap="flat" cmpd="sng" algn="ctr">
          <a:solidFill>
            <a:srgbClr val="008000"/>
          </a:solidFill>
          <a:prstDash val="solid"/>
          <a:miter lim="800000"/>
        </a:ln>
        <a:effectLst/>
        <a:scene3d>
          <a:camera prst="orthographicFront"/>
          <a:lightRig rig="flat" dir="t"/>
        </a:scene3d>
        <a:sp3d z="190500" extrusionH="12700" prstMaterial="plastic">
          <a:bevelT w="50800" h="50800"/>
        </a:sp3d>
      </dgm:spPr>
      <dgm:t>
        <a:bodyPr spcFirstLastPara="0" vert="horz" wrap="square" lIns="381873" tIns="437388" rIns="381873" bIns="142240" numCol="1" spcCol="1270" anchor="t" anchorCtr="0"/>
        <a:lstStyle/>
        <a:p>
          <a:pPr marL="228600" lvl="1" indent="-228600" algn="l" defTabSz="889000">
            <a:lnSpc>
              <a:spcPct val="70000"/>
            </a:lnSpc>
            <a:spcBef>
              <a:spcPct val="0"/>
            </a:spcBef>
            <a:spcAft>
              <a:spcPct val="15000"/>
            </a:spcAft>
            <a:buNone/>
          </a:pPr>
          <a:r>
            <a:rPr kumimoji="1" lang="ja-JP" altLang="en-US" sz="2000" b="1" kern="1200" dirty="0">
              <a:solidFill>
                <a:prstClr val="black">
                  <a:hueOff val="0"/>
                  <a:satOff val="0"/>
                  <a:lumOff val="0"/>
                  <a:alphaOff val="0"/>
                </a:prstClr>
              </a:solidFill>
              <a:latin typeface="Calibri" panose="020F0502020204030204"/>
              <a:ea typeface="+mn-ea"/>
              <a:cs typeface="+mn-cs"/>
            </a:rPr>
            <a:t>神を正しく知り、神が私たちから何を望んでいるかを知る（ヨハネ　</a:t>
          </a:r>
          <a:r>
            <a:rPr kumimoji="1" lang="en-US" altLang="ja-JP" sz="2000" b="1" kern="1200" dirty="0">
              <a:solidFill>
                <a:prstClr val="black">
                  <a:hueOff val="0"/>
                  <a:satOff val="0"/>
                  <a:lumOff val="0"/>
                  <a:alphaOff val="0"/>
                </a:prstClr>
              </a:solidFill>
              <a:latin typeface="Calibri" panose="020F0502020204030204"/>
              <a:ea typeface="+mn-ea"/>
              <a:cs typeface="+mn-cs"/>
            </a:rPr>
            <a:t>4:22</a:t>
          </a:r>
          <a:r>
            <a:rPr kumimoji="1" lang="ja-JP" altLang="en-US" sz="2000" b="1" kern="1200" dirty="0">
              <a:solidFill>
                <a:prstClr val="black">
                  <a:hueOff val="0"/>
                  <a:satOff val="0"/>
                  <a:lumOff val="0"/>
                  <a:alphaOff val="0"/>
                </a:prstClr>
              </a:solidFill>
              <a:latin typeface="Calibri" panose="020F0502020204030204"/>
              <a:ea typeface="+mn-ea"/>
              <a:cs typeface="+mn-cs"/>
            </a:rPr>
            <a:t>）</a:t>
          </a:r>
          <a:endParaRPr lang="es-ES" sz="2000" b="1" kern="1200" dirty="0">
            <a:solidFill>
              <a:prstClr val="black">
                <a:hueOff val="0"/>
                <a:satOff val="0"/>
                <a:lumOff val="0"/>
                <a:alphaOff val="0"/>
              </a:prstClr>
            </a:solidFill>
            <a:latin typeface="Calibri" panose="020F0502020204030204"/>
            <a:ea typeface="+mn-ea"/>
            <a:cs typeface="+mn-cs"/>
          </a:endParaRPr>
        </a:p>
      </dgm:t>
    </dgm:pt>
    <dgm:pt modelId="{9012B2B6-56DA-47C6-B7DB-ABBA09BC8146}" type="parTrans" cxnId="{9055A683-E42F-4CBD-8371-5A62C7810A71}">
      <dgm:prSet/>
      <dgm:spPr/>
      <dgm:t>
        <a:bodyPr/>
        <a:lstStyle/>
        <a:p>
          <a:endParaRPr lang="es-ES" sz="2000" b="1"/>
        </a:p>
      </dgm:t>
    </dgm:pt>
    <dgm:pt modelId="{78E544C9-842D-4782-BFFD-49D9C0425F85}" type="sibTrans" cxnId="{9055A683-E42F-4CBD-8371-5A62C7810A71}">
      <dgm:prSet/>
      <dgm:spPr/>
      <dgm:t>
        <a:bodyPr/>
        <a:lstStyle/>
        <a:p>
          <a:endParaRPr lang="es-ES" sz="2000" b="1"/>
        </a:p>
      </dgm:t>
    </dgm:pt>
    <dgm:pt modelId="{D0BE1F56-B36F-4431-AB7B-FCF943F72774}">
      <dgm:prSet custT="1"/>
      <dgm:spPr>
        <a:solidFill>
          <a:prstClr val="white">
            <a:alpha val="90000"/>
            <a:hueOff val="0"/>
            <a:satOff val="0"/>
            <a:lumOff val="0"/>
            <a:alphaOff val="0"/>
          </a:prstClr>
        </a:solidFill>
        <a:ln w="57150" cap="flat" cmpd="sng" algn="ctr">
          <a:solidFill>
            <a:srgbClr val="008000"/>
          </a:solidFill>
          <a:prstDash val="solid"/>
          <a:miter lim="800000"/>
        </a:ln>
        <a:effectLst/>
        <a:scene3d>
          <a:camera prst="orthographicFront"/>
          <a:lightRig rig="flat" dir="t"/>
        </a:scene3d>
        <a:sp3d z="190500" extrusionH="12700" prstMaterial="plastic">
          <a:bevelT w="50800" h="50800"/>
        </a:sp3d>
      </dgm:spPr>
      <dgm:t>
        <a:bodyPr spcFirstLastPara="0" vert="horz" wrap="square" lIns="381873" tIns="437388" rIns="381873" bIns="142240" numCol="1" spcCol="1270" anchor="t" anchorCtr="0"/>
        <a:lstStyle/>
        <a:p>
          <a:pPr marL="228600" lvl="1" indent="-228600" algn="l" defTabSz="889000">
            <a:lnSpc>
              <a:spcPct val="90000"/>
            </a:lnSpc>
            <a:spcBef>
              <a:spcPct val="0"/>
            </a:spcBef>
            <a:spcAft>
              <a:spcPct val="15000"/>
            </a:spcAft>
            <a:buNone/>
          </a:pPr>
          <a:endParaRPr lang="es-ES" sz="2000" b="1" kern="1200" dirty="0">
            <a:solidFill>
              <a:prstClr val="black">
                <a:hueOff val="0"/>
                <a:satOff val="0"/>
                <a:lumOff val="0"/>
                <a:alphaOff val="0"/>
              </a:prstClr>
            </a:solidFill>
            <a:latin typeface="Calibri" panose="020F0502020204030204"/>
            <a:ea typeface="+mn-ea"/>
            <a:cs typeface="+mn-cs"/>
          </a:endParaRPr>
        </a:p>
      </dgm:t>
    </dgm:pt>
    <dgm:pt modelId="{F7964E6C-6AB8-4F22-AB22-BDC345C6C682}" type="parTrans" cxnId="{1595BB7C-ACE2-48FA-9F11-7F6985E8E979}">
      <dgm:prSet/>
      <dgm:spPr/>
      <dgm:t>
        <a:bodyPr/>
        <a:lstStyle/>
        <a:p>
          <a:endParaRPr kumimoji="1" lang="ja-JP" altLang="en-US"/>
        </a:p>
      </dgm:t>
    </dgm:pt>
    <dgm:pt modelId="{65AEE29D-DD1A-4472-905B-5216F47E64A3}" type="sibTrans" cxnId="{1595BB7C-ACE2-48FA-9F11-7F6985E8E979}">
      <dgm:prSet/>
      <dgm:spPr/>
      <dgm:t>
        <a:bodyPr/>
        <a:lstStyle/>
        <a:p>
          <a:endParaRPr kumimoji="1" lang="ja-JP" altLang="en-US"/>
        </a:p>
      </dgm:t>
    </dgm:pt>
    <dgm:pt modelId="{39C69FDB-0917-4BD5-AD28-9DC62695C9A1}" type="pres">
      <dgm:prSet presAssocID="{052A6E2B-DFE5-4DDC-A66A-72486D6075B7}" presName="linear" presStyleCnt="0">
        <dgm:presLayoutVars>
          <dgm:dir/>
          <dgm:animLvl val="lvl"/>
          <dgm:resizeHandles val="exact"/>
        </dgm:presLayoutVars>
      </dgm:prSet>
      <dgm:spPr/>
      <dgm:t>
        <a:bodyPr/>
        <a:lstStyle/>
        <a:p>
          <a:endParaRPr kumimoji="1" lang="ja-JP" altLang="en-US"/>
        </a:p>
      </dgm:t>
    </dgm:pt>
    <dgm:pt modelId="{9F6109CC-9AE2-4D11-9B28-68A1BEC75C72}" type="pres">
      <dgm:prSet presAssocID="{2EE3284B-9830-4A3F-B6B7-59F2DEB5E94E}" presName="parentLin" presStyleCnt="0"/>
      <dgm:spPr/>
    </dgm:pt>
    <dgm:pt modelId="{47BC5847-864D-440D-BA03-1A50D7CC8562}" type="pres">
      <dgm:prSet presAssocID="{2EE3284B-9830-4A3F-B6B7-59F2DEB5E94E}" presName="parentLeftMargin" presStyleLbl="node1" presStyleIdx="0" presStyleCnt="2"/>
      <dgm:spPr/>
      <dgm:t>
        <a:bodyPr/>
        <a:lstStyle/>
        <a:p>
          <a:endParaRPr kumimoji="1" lang="ja-JP" altLang="en-US"/>
        </a:p>
      </dgm:t>
    </dgm:pt>
    <dgm:pt modelId="{A7065BE8-6941-40D0-BDC2-66FAA3F9FBED}" type="pres">
      <dgm:prSet presAssocID="{2EE3284B-9830-4A3F-B6B7-59F2DEB5E94E}" presName="parentText" presStyleLbl="node1" presStyleIdx="0" presStyleCnt="2" custScaleX="142857" custScaleY="33233" custLinFactNeighborX="-100000" custLinFactNeighborY="-25990">
        <dgm:presLayoutVars>
          <dgm:chMax val="0"/>
          <dgm:bulletEnabled val="1"/>
        </dgm:presLayoutVars>
      </dgm:prSet>
      <dgm:spPr/>
      <dgm:t>
        <a:bodyPr/>
        <a:lstStyle/>
        <a:p>
          <a:endParaRPr kumimoji="1" lang="ja-JP" altLang="en-US"/>
        </a:p>
      </dgm:t>
    </dgm:pt>
    <dgm:pt modelId="{3D5CD374-A728-4E12-BD41-1A2E2D4AD1DF}" type="pres">
      <dgm:prSet presAssocID="{2EE3284B-9830-4A3F-B6B7-59F2DEB5E94E}" presName="negativeSpace" presStyleCnt="0"/>
      <dgm:spPr/>
    </dgm:pt>
    <dgm:pt modelId="{2BE5014A-B744-4B36-BAD1-AC607AA8DD7B}" type="pres">
      <dgm:prSet presAssocID="{2EE3284B-9830-4A3F-B6B7-59F2DEB5E94E}" presName="childText" presStyleLbl="conFgAcc1" presStyleIdx="0" presStyleCnt="2" custScaleY="70681">
        <dgm:presLayoutVars>
          <dgm:bulletEnabled val="1"/>
        </dgm:presLayoutVars>
      </dgm:prSet>
      <dgm:spPr/>
      <dgm:t>
        <a:bodyPr/>
        <a:lstStyle/>
        <a:p>
          <a:endParaRPr kumimoji="1" lang="ja-JP" altLang="en-US"/>
        </a:p>
      </dgm:t>
    </dgm:pt>
    <dgm:pt modelId="{801F8746-C0F1-4685-BDAB-29C691AC8EB2}" type="pres">
      <dgm:prSet presAssocID="{6232A411-2B89-40F8-93BE-A7A46AA3709B}" presName="spaceBetweenRectangles" presStyleCnt="0"/>
      <dgm:spPr/>
    </dgm:pt>
    <dgm:pt modelId="{7127B251-852C-4143-8154-FD801AA79F55}" type="pres">
      <dgm:prSet presAssocID="{FA4D0697-834B-472C-8532-1950E14CAB8F}" presName="parentLin" presStyleCnt="0"/>
      <dgm:spPr/>
    </dgm:pt>
    <dgm:pt modelId="{157C8ED1-5D64-4DF9-82AD-C7AC16F24DEC}" type="pres">
      <dgm:prSet presAssocID="{FA4D0697-834B-472C-8532-1950E14CAB8F}" presName="parentLeftMargin" presStyleLbl="node1" presStyleIdx="0" presStyleCnt="2"/>
      <dgm:spPr/>
      <dgm:t>
        <a:bodyPr/>
        <a:lstStyle/>
        <a:p>
          <a:endParaRPr kumimoji="1" lang="ja-JP" altLang="en-US"/>
        </a:p>
      </dgm:t>
    </dgm:pt>
    <dgm:pt modelId="{B7F8CA2E-10A5-42C4-B062-DE56E3277D47}" type="pres">
      <dgm:prSet presAssocID="{FA4D0697-834B-472C-8532-1950E14CAB8F}" presName="parentText" presStyleLbl="node1" presStyleIdx="1" presStyleCnt="2" custScaleX="142857" custScaleY="35548" custLinFactNeighborX="-100000" custLinFactNeighborY="-25285">
        <dgm:presLayoutVars>
          <dgm:chMax val="0"/>
          <dgm:bulletEnabled val="1"/>
        </dgm:presLayoutVars>
      </dgm:prSet>
      <dgm:spPr/>
      <dgm:t>
        <a:bodyPr/>
        <a:lstStyle/>
        <a:p>
          <a:endParaRPr kumimoji="1" lang="ja-JP" altLang="en-US"/>
        </a:p>
      </dgm:t>
    </dgm:pt>
    <dgm:pt modelId="{BF0B1217-183F-4C57-98CE-608BED2CDF23}" type="pres">
      <dgm:prSet presAssocID="{FA4D0697-834B-472C-8532-1950E14CAB8F}" presName="negativeSpace" presStyleCnt="0"/>
      <dgm:spPr/>
    </dgm:pt>
    <dgm:pt modelId="{82BBD82B-95D8-4FBC-949D-661CD52B5386}" type="pres">
      <dgm:prSet presAssocID="{FA4D0697-834B-472C-8532-1950E14CAB8F}" presName="childText" presStyleLbl="conFgAcc1" presStyleIdx="1" presStyleCnt="2" custScaleY="101587" custLinFactNeighborY="-9110">
        <dgm:presLayoutVars>
          <dgm:bulletEnabled val="1"/>
        </dgm:presLayoutVars>
      </dgm:prSet>
      <dgm:spPr>
        <a:xfrm>
          <a:off x="0" y="2457541"/>
          <a:ext cx="4920342" cy="1422225"/>
        </a:xfrm>
        <a:prstGeom prst="rect">
          <a:avLst/>
        </a:prstGeom>
      </dgm:spPr>
      <dgm:t>
        <a:bodyPr/>
        <a:lstStyle/>
        <a:p>
          <a:endParaRPr kumimoji="1" lang="ja-JP" altLang="en-US"/>
        </a:p>
      </dgm:t>
    </dgm:pt>
  </dgm:ptLst>
  <dgm:cxnLst>
    <dgm:cxn modelId="{65D7DBAC-A176-4C02-8DCC-6ABB7FBE6505}" type="presOf" srcId="{D0BE1F56-B36F-4431-AB7B-FCF943F72774}" destId="{82BBD82B-95D8-4FBC-949D-661CD52B5386}" srcOrd="0" destOrd="0" presId="urn:microsoft.com/office/officeart/2005/8/layout/list1"/>
    <dgm:cxn modelId="{C5E37F96-40C2-4C36-971C-3070ECBC89DC}" srcId="{2EE3284B-9830-4A3F-B6B7-59F2DEB5E94E}" destId="{C76A572E-ABC0-4D49-8CAC-B80DB096040D}" srcOrd="0" destOrd="0" parTransId="{4284D79E-01EF-4653-B708-2AD9045AD00F}" sibTransId="{BEF2B0E4-C766-499D-A74F-D2E68FFB78FE}"/>
    <dgm:cxn modelId="{1595BB7C-ACE2-48FA-9F11-7F6985E8E979}" srcId="{FA4D0697-834B-472C-8532-1950E14CAB8F}" destId="{D0BE1F56-B36F-4431-AB7B-FCF943F72774}" srcOrd="0" destOrd="0" parTransId="{F7964E6C-6AB8-4F22-AB22-BDC345C6C682}" sibTransId="{65AEE29D-DD1A-4472-905B-5216F47E64A3}"/>
    <dgm:cxn modelId="{AFAAA1EC-FE04-43F3-9F24-2104D9499FFC}" type="presOf" srcId="{FA4D0697-834B-472C-8532-1950E14CAB8F}" destId="{B7F8CA2E-10A5-42C4-B062-DE56E3277D47}" srcOrd="1" destOrd="0" presId="urn:microsoft.com/office/officeart/2005/8/layout/list1"/>
    <dgm:cxn modelId="{2BF6382B-3440-419A-86AB-7E593B17936D}" type="presOf" srcId="{FA4D0697-834B-472C-8532-1950E14CAB8F}" destId="{157C8ED1-5D64-4DF9-82AD-C7AC16F24DEC}" srcOrd="0" destOrd="0" presId="urn:microsoft.com/office/officeart/2005/8/layout/list1"/>
    <dgm:cxn modelId="{5A82FC72-1DD6-4319-BA16-08FA7D536C3F}" type="presOf" srcId="{C76A572E-ABC0-4D49-8CAC-B80DB096040D}" destId="{2BE5014A-B744-4B36-BAD1-AC607AA8DD7B}" srcOrd="0" destOrd="0" presId="urn:microsoft.com/office/officeart/2005/8/layout/list1"/>
    <dgm:cxn modelId="{8F4CE167-F17D-47C0-A026-3F40011F502B}" type="presOf" srcId="{2EE3284B-9830-4A3F-B6B7-59F2DEB5E94E}" destId="{47BC5847-864D-440D-BA03-1A50D7CC8562}" srcOrd="0" destOrd="0" presId="urn:microsoft.com/office/officeart/2005/8/layout/list1"/>
    <dgm:cxn modelId="{9055A683-E42F-4CBD-8371-5A62C7810A71}" srcId="{FA4D0697-834B-472C-8532-1950E14CAB8F}" destId="{9E55E8BA-1CB1-4CD3-BC80-1A21BB13FE76}" srcOrd="1" destOrd="0" parTransId="{9012B2B6-56DA-47C6-B7DB-ABBA09BC8146}" sibTransId="{78E544C9-842D-4782-BFFD-49D9C0425F85}"/>
    <dgm:cxn modelId="{4C4722CF-1AE8-440C-A8CD-CE4D50917F9F}" srcId="{052A6E2B-DFE5-4DDC-A66A-72486D6075B7}" destId="{2EE3284B-9830-4A3F-B6B7-59F2DEB5E94E}" srcOrd="0" destOrd="0" parTransId="{37C89A8E-4B85-4182-B2AC-4A7ECE771AE8}" sibTransId="{6232A411-2B89-40F8-93BE-A7A46AA3709B}"/>
    <dgm:cxn modelId="{E1AB536F-11E1-42DF-ABB7-CDADEF73B61A}" type="presOf" srcId="{2EE3284B-9830-4A3F-B6B7-59F2DEB5E94E}" destId="{A7065BE8-6941-40D0-BDC2-66FAA3F9FBED}" srcOrd="1" destOrd="0" presId="urn:microsoft.com/office/officeart/2005/8/layout/list1"/>
    <dgm:cxn modelId="{91A3BF95-4AA1-4941-8AF9-0999FED4918F}" type="presOf" srcId="{9E55E8BA-1CB1-4CD3-BC80-1A21BB13FE76}" destId="{82BBD82B-95D8-4FBC-949D-661CD52B5386}" srcOrd="0" destOrd="1" presId="urn:microsoft.com/office/officeart/2005/8/layout/list1"/>
    <dgm:cxn modelId="{F84F2032-7F78-455D-B882-6C827530F219}" srcId="{052A6E2B-DFE5-4DDC-A66A-72486D6075B7}" destId="{FA4D0697-834B-472C-8532-1950E14CAB8F}" srcOrd="1" destOrd="0" parTransId="{A0450774-68EE-4A57-ABD0-2616A7E4E9EF}" sibTransId="{ADAF000A-D61F-4F33-8142-F01EDBEDFAA4}"/>
    <dgm:cxn modelId="{B6E36F4E-1D58-4E7D-B9C9-5E70D877F1F4}" type="presOf" srcId="{052A6E2B-DFE5-4DDC-A66A-72486D6075B7}" destId="{39C69FDB-0917-4BD5-AD28-9DC62695C9A1}" srcOrd="0" destOrd="0" presId="urn:microsoft.com/office/officeart/2005/8/layout/list1"/>
    <dgm:cxn modelId="{ED4AF213-97CB-4443-84A6-B3CFAF3EAF5D}" type="presParOf" srcId="{39C69FDB-0917-4BD5-AD28-9DC62695C9A1}" destId="{9F6109CC-9AE2-4D11-9B28-68A1BEC75C72}" srcOrd="0" destOrd="0" presId="urn:microsoft.com/office/officeart/2005/8/layout/list1"/>
    <dgm:cxn modelId="{E9AA0AC3-73F0-40D9-9383-3D5045D1A85E}" type="presParOf" srcId="{9F6109CC-9AE2-4D11-9B28-68A1BEC75C72}" destId="{47BC5847-864D-440D-BA03-1A50D7CC8562}" srcOrd="0" destOrd="0" presId="urn:microsoft.com/office/officeart/2005/8/layout/list1"/>
    <dgm:cxn modelId="{6D8A0AA6-D670-4572-A85D-98675348B085}" type="presParOf" srcId="{9F6109CC-9AE2-4D11-9B28-68A1BEC75C72}" destId="{A7065BE8-6941-40D0-BDC2-66FAA3F9FBED}" srcOrd="1" destOrd="0" presId="urn:microsoft.com/office/officeart/2005/8/layout/list1"/>
    <dgm:cxn modelId="{9E9A8038-6A63-4EF3-8BD7-8EC900625016}" type="presParOf" srcId="{39C69FDB-0917-4BD5-AD28-9DC62695C9A1}" destId="{3D5CD374-A728-4E12-BD41-1A2E2D4AD1DF}" srcOrd="1" destOrd="0" presId="urn:microsoft.com/office/officeart/2005/8/layout/list1"/>
    <dgm:cxn modelId="{B61DC0D3-F856-4669-B1C5-5CBD73D70DB3}" type="presParOf" srcId="{39C69FDB-0917-4BD5-AD28-9DC62695C9A1}" destId="{2BE5014A-B744-4B36-BAD1-AC607AA8DD7B}" srcOrd="2" destOrd="0" presId="urn:microsoft.com/office/officeart/2005/8/layout/list1"/>
    <dgm:cxn modelId="{9284CC7F-811A-4F87-90D2-9783014A67B5}" type="presParOf" srcId="{39C69FDB-0917-4BD5-AD28-9DC62695C9A1}" destId="{801F8746-C0F1-4685-BDAB-29C691AC8EB2}" srcOrd="3" destOrd="0" presId="urn:microsoft.com/office/officeart/2005/8/layout/list1"/>
    <dgm:cxn modelId="{540534F5-3484-4C62-A04E-FA7829AA2475}" type="presParOf" srcId="{39C69FDB-0917-4BD5-AD28-9DC62695C9A1}" destId="{7127B251-852C-4143-8154-FD801AA79F55}" srcOrd="4" destOrd="0" presId="urn:microsoft.com/office/officeart/2005/8/layout/list1"/>
    <dgm:cxn modelId="{E981EECB-2B16-4489-80B3-947BDF543B7A}" type="presParOf" srcId="{7127B251-852C-4143-8154-FD801AA79F55}" destId="{157C8ED1-5D64-4DF9-82AD-C7AC16F24DEC}" srcOrd="0" destOrd="0" presId="urn:microsoft.com/office/officeart/2005/8/layout/list1"/>
    <dgm:cxn modelId="{209452FE-B54A-4727-AE7D-CBEB4A0DD277}" type="presParOf" srcId="{7127B251-852C-4143-8154-FD801AA79F55}" destId="{B7F8CA2E-10A5-42C4-B062-DE56E3277D47}" srcOrd="1" destOrd="0" presId="urn:microsoft.com/office/officeart/2005/8/layout/list1"/>
    <dgm:cxn modelId="{12A3B61F-4938-46A5-B76D-6F2EA6BBCF93}" type="presParOf" srcId="{39C69FDB-0917-4BD5-AD28-9DC62695C9A1}" destId="{BF0B1217-183F-4C57-98CE-608BED2CDF23}" srcOrd="5" destOrd="0" presId="urn:microsoft.com/office/officeart/2005/8/layout/list1"/>
    <dgm:cxn modelId="{E6F1AE1A-7E7E-4DAA-8D8B-81372D485916}" type="presParOf" srcId="{39C69FDB-0917-4BD5-AD28-9DC62695C9A1}" destId="{82BBD82B-95D8-4FBC-949D-661CD52B538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311834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232054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63833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13979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86089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15A8E1C-FF07-4D11-9AFE-2AC01876FF60}" type="datetimeFigureOut">
              <a:rPr lang="es-ES" smtClean="0"/>
              <a:t>12/11/2020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274013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15A8E1C-FF07-4D11-9AFE-2AC01876FF60}" type="datetimeFigureOut">
              <a:rPr lang="es-ES" smtClean="0"/>
              <a:t>12/11/2020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96140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5A8E1C-FF07-4D11-9AFE-2AC01876FF60}" type="datetimeFigureOut">
              <a:rPr lang="es-ES" smtClean="0"/>
              <a:t>12/11/2020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192813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A8E1C-FF07-4D11-9AFE-2AC01876FF60}" type="datetimeFigureOut">
              <a:rPr lang="es-ES" smtClean="0"/>
              <a:t>12/11/2020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403056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5A8E1C-FF07-4D11-9AFE-2AC01876FF60}" type="datetimeFigureOut">
              <a:rPr lang="es-ES" smtClean="0"/>
              <a:t>12/11/2020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105827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5A8E1C-FF07-4D11-9AFE-2AC01876FF60}" type="datetimeFigureOut">
              <a:rPr lang="es-ES" smtClean="0"/>
              <a:t>12/11/2020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29407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A8E1C-FF07-4D11-9AFE-2AC01876FF60}" type="datetimeFigureOut">
              <a:rPr lang="es-ES" smtClean="0"/>
              <a:t>12/11/2020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300DC-53CA-4EBE-86C3-3FDF3158D824}" type="slidenum">
              <a:rPr lang="es-ES" smtClean="0"/>
              <a:t>‹#›</a:t>
            </a:fld>
            <a:endParaRPr lang="es-ES"/>
          </a:p>
        </p:txBody>
      </p:sp>
    </p:spTree>
    <p:extLst>
      <p:ext uri="{BB962C8B-B14F-4D97-AF65-F5344CB8AC3E}">
        <p14:creationId xmlns:p14="http://schemas.microsoft.com/office/powerpoint/2010/main" val="1544265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eg"/><Relationship Id="rId7" Type="http://schemas.openxmlformats.org/officeDocument/2006/relationships/diagramQuickStyle" Target="../diagrams/quickStyle1.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765EB2B0-9C20-4B14-B535-32DDBD4D81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23055" y="340106"/>
            <a:ext cx="4333584" cy="3997470"/>
          </a:xfrm>
          <a:prstGeom prst="rect">
            <a:avLst/>
          </a:prstGeom>
          <a:ln>
            <a:noFill/>
          </a:ln>
          <a:effectLst>
            <a:softEdge rad="112500"/>
          </a:effectLst>
        </p:spPr>
      </p:pic>
      <p:pic>
        <p:nvPicPr>
          <p:cNvPr id="3" name="Imagen 2">
            <a:extLst>
              <a:ext uri="{FF2B5EF4-FFF2-40B4-BE49-F238E27FC236}">
                <a16:creationId xmlns="" xmlns:a16="http://schemas.microsoft.com/office/drawing/2014/main" id="{101E3FF5-72EB-494F-856E-4BF0ABEBF6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
          <a:stretch/>
        </p:blipFill>
        <p:spPr>
          <a:xfrm>
            <a:off x="5934881" y="320830"/>
            <a:ext cx="4333584" cy="3995299"/>
          </a:xfrm>
          <a:prstGeom prst="rect">
            <a:avLst/>
          </a:prstGeom>
          <a:ln>
            <a:noFill/>
          </a:ln>
          <a:effectLst>
            <a:softEdge rad="112500"/>
          </a:effectLst>
        </p:spPr>
      </p:pic>
      <p:sp>
        <p:nvSpPr>
          <p:cNvPr id="9" name="リボン: 下に曲がる 8">
            <a:extLst>
              <a:ext uri="{FF2B5EF4-FFF2-40B4-BE49-F238E27FC236}">
                <a16:creationId xmlns="" xmlns:a16="http://schemas.microsoft.com/office/drawing/2014/main" id="{E91DD942-B265-4BD1-93B7-91203892FB50}"/>
              </a:ext>
            </a:extLst>
          </p:cNvPr>
          <p:cNvSpPr/>
          <p:nvPr/>
        </p:nvSpPr>
        <p:spPr>
          <a:xfrm rot="10800000">
            <a:off x="222420" y="4111496"/>
            <a:ext cx="11627708" cy="2483708"/>
          </a:xfrm>
          <a:prstGeom prst="ribbon">
            <a:avLst>
              <a:gd name="adj1" fmla="val 15758"/>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CuadroTexto 4">
            <a:extLst>
              <a:ext uri="{FF2B5EF4-FFF2-40B4-BE49-F238E27FC236}">
                <a16:creationId xmlns="" xmlns:a16="http://schemas.microsoft.com/office/drawing/2014/main" id="{4D200F89-73B5-47BB-A5F1-BEF7A574118A}"/>
              </a:ext>
            </a:extLst>
          </p:cNvPr>
          <p:cNvSpPr txBox="1"/>
          <p:nvPr/>
        </p:nvSpPr>
        <p:spPr>
          <a:xfrm>
            <a:off x="2172225" y="4204055"/>
            <a:ext cx="7728099" cy="1938992"/>
          </a:xfrm>
          <a:prstGeom prst="rect">
            <a:avLst/>
          </a:prstGeom>
          <a:noFill/>
        </p:spPr>
        <p:txBody>
          <a:bodyPr wrap="square" rtlCol="0">
            <a:spAutoFit/>
          </a:bodyPr>
          <a:lstStyle/>
          <a:p>
            <a:pPr algn="ctr"/>
            <a:r>
              <a:rPr lang="ja-JP" alt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教育における</a:t>
            </a:r>
            <a:endParaRPr lang="en-US" altLang="ja-JP"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ja-JP" alt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礼拝</a:t>
            </a:r>
            <a:endParaRPr lang="es-E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7" name="テキスト ボックス 16">
            <a:extLst>
              <a:ext uri="{FF2B5EF4-FFF2-40B4-BE49-F238E27FC236}">
                <a16:creationId xmlns="" xmlns:a16="http://schemas.microsoft.com/office/drawing/2014/main" id="{6940B1B7-01EB-45DA-B3DF-EF92F286F72E}"/>
              </a:ext>
            </a:extLst>
          </p:cNvPr>
          <p:cNvSpPr txBox="1"/>
          <p:nvPr/>
        </p:nvSpPr>
        <p:spPr>
          <a:xfrm>
            <a:off x="3845515" y="6235606"/>
            <a:ext cx="4500970" cy="584775"/>
          </a:xfrm>
          <a:prstGeom prst="rect">
            <a:avLst/>
          </a:prstGeom>
          <a:noFill/>
        </p:spPr>
        <p:txBody>
          <a:bodyPr wrap="square">
            <a:spAutoFit/>
          </a:bodyPr>
          <a:lstStyle/>
          <a:p>
            <a:pPr algn="ctr"/>
            <a:r>
              <a:rPr lang="es-ES" altLang="ja-JP" sz="3200" b="1" dirty="0">
                <a:solidFill>
                  <a:schemeClr val="accent1">
                    <a:lumMod val="75000"/>
                  </a:schemeClr>
                </a:solidFill>
                <a:effectLst>
                  <a:outerShdw blurRad="38100" dist="38100" dir="2700000" algn="tl">
                    <a:srgbClr val="000000">
                      <a:alpha val="43137"/>
                    </a:srgbClr>
                  </a:outerShdw>
                </a:effectLst>
              </a:rPr>
              <a:t>2020</a:t>
            </a:r>
            <a:r>
              <a:rPr lang="ja-JP" altLang="en-US" sz="3200" b="1" dirty="0">
                <a:solidFill>
                  <a:schemeClr val="accent1">
                    <a:lumMod val="75000"/>
                  </a:schemeClr>
                </a:solidFill>
                <a:effectLst>
                  <a:outerShdw blurRad="38100" dist="38100" dir="2700000" algn="tl">
                    <a:srgbClr val="000000">
                      <a:alpha val="43137"/>
                    </a:srgbClr>
                  </a:outerShdw>
                </a:effectLst>
              </a:rPr>
              <a:t>年</a:t>
            </a:r>
            <a:r>
              <a:rPr lang="en-US" altLang="ja-JP" sz="3200" b="1" dirty="0">
                <a:solidFill>
                  <a:schemeClr val="accent1">
                    <a:lumMod val="75000"/>
                  </a:schemeClr>
                </a:solidFill>
                <a:effectLst>
                  <a:outerShdw blurRad="38100" dist="38100" dir="2700000" algn="tl">
                    <a:srgbClr val="000000">
                      <a:alpha val="43137"/>
                    </a:srgbClr>
                  </a:outerShdw>
                </a:effectLst>
              </a:rPr>
              <a:t>11</a:t>
            </a:r>
            <a:r>
              <a:rPr lang="ja-JP" altLang="en-US" sz="3200" b="1" dirty="0">
                <a:solidFill>
                  <a:schemeClr val="accent1">
                    <a:lumMod val="75000"/>
                  </a:schemeClr>
                </a:solidFill>
                <a:effectLst>
                  <a:outerShdw blurRad="38100" dist="38100" dir="2700000" algn="tl">
                    <a:srgbClr val="000000">
                      <a:alpha val="43137"/>
                    </a:srgbClr>
                  </a:outerShdw>
                </a:effectLst>
              </a:rPr>
              <a:t>月</a:t>
            </a:r>
            <a:r>
              <a:rPr lang="en-US" altLang="ja-JP" sz="3200" b="1" dirty="0">
                <a:solidFill>
                  <a:schemeClr val="accent1">
                    <a:lumMod val="75000"/>
                  </a:schemeClr>
                </a:solidFill>
                <a:effectLst>
                  <a:outerShdw blurRad="38100" dist="38100" dir="2700000" algn="tl">
                    <a:srgbClr val="000000">
                      <a:alpha val="43137"/>
                    </a:srgbClr>
                  </a:outerShdw>
                </a:effectLst>
              </a:rPr>
              <a:t>14</a:t>
            </a:r>
            <a:r>
              <a:rPr lang="ja-JP" altLang="en-US" sz="3200" b="1" dirty="0">
                <a:solidFill>
                  <a:schemeClr val="accent1">
                    <a:lumMod val="75000"/>
                  </a:schemeClr>
                </a:solidFill>
                <a:effectLst>
                  <a:outerShdw blurRad="38100" dist="38100" dir="2700000" algn="tl">
                    <a:srgbClr val="000000">
                      <a:alpha val="43137"/>
                    </a:srgbClr>
                  </a:outerShdw>
                </a:effectLst>
              </a:rPr>
              <a:t>日第</a:t>
            </a:r>
            <a:r>
              <a:rPr lang="en-US" altLang="ja-JP" sz="3200" b="1" dirty="0">
                <a:solidFill>
                  <a:schemeClr val="accent1">
                    <a:lumMod val="75000"/>
                  </a:schemeClr>
                </a:solidFill>
                <a:effectLst>
                  <a:outerShdw blurRad="38100" dist="38100" dir="2700000" algn="tl">
                    <a:srgbClr val="000000">
                      <a:alpha val="43137"/>
                    </a:srgbClr>
                  </a:outerShdw>
                </a:effectLst>
              </a:rPr>
              <a:t>7</a:t>
            </a:r>
            <a:r>
              <a:rPr lang="ja-JP" altLang="en-US" sz="3200" b="1" dirty="0">
                <a:solidFill>
                  <a:schemeClr val="accent1">
                    <a:lumMod val="75000"/>
                  </a:schemeClr>
                </a:solidFill>
                <a:effectLst>
                  <a:outerShdw blurRad="38100" dist="38100" dir="2700000" algn="tl">
                    <a:srgbClr val="000000">
                      <a:alpha val="43137"/>
                    </a:srgbClr>
                  </a:outerShdw>
                </a:effectLst>
              </a:rPr>
              <a:t>課</a:t>
            </a:r>
            <a:endParaRPr lang="es-ES" altLang="ja-JP" sz="32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61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0843104B-266A-46F7-AC94-BE93DB17898B}"/>
              </a:ext>
            </a:extLst>
          </p:cNvPr>
          <p:cNvSpPr txBox="1"/>
          <p:nvPr/>
        </p:nvSpPr>
        <p:spPr>
          <a:xfrm>
            <a:off x="4433368" y="4567499"/>
            <a:ext cx="5064857" cy="1938992"/>
          </a:xfrm>
          <a:prstGeom prst="rect">
            <a:avLst/>
          </a:prstGeom>
          <a:noFill/>
        </p:spPr>
        <p:txBody>
          <a:bodyPr wrap="square" rtlCol="0">
            <a:spAutoFit/>
          </a:bodyPr>
          <a:lstStyle/>
          <a:p>
            <a:pPr>
              <a:spcBef>
                <a:spcPts val="600"/>
              </a:spcBef>
            </a:pPr>
            <a:r>
              <a:rPr lang="ja-JP" altLang="en-US" sz="2000" b="1" dirty="0">
                <a:effectLst>
                  <a:glow rad="88900">
                    <a:srgbClr val="B4D935"/>
                  </a:glow>
                </a:effectLst>
              </a:rPr>
              <a:t>　私たちはみな何かを礼拝している</a:t>
            </a:r>
            <a:endParaRPr lang="es-ES" sz="2000" b="1" dirty="0">
              <a:effectLst>
                <a:glow rad="88900">
                  <a:srgbClr val="B4D935"/>
                </a:glow>
              </a:effectLst>
            </a:endParaRPr>
          </a:p>
          <a:p>
            <a:pPr>
              <a:spcBef>
                <a:spcPts val="600"/>
              </a:spcBef>
            </a:pPr>
            <a:r>
              <a:rPr lang="ja-JP" altLang="en-US" sz="2000" b="1" dirty="0">
                <a:effectLst>
                  <a:glow rad="88900">
                    <a:srgbClr val="F7A316"/>
                  </a:glow>
                </a:effectLst>
              </a:rPr>
              <a:t>「その子らに語りつがなければならない」</a:t>
            </a:r>
            <a:endParaRPr lang="es-ES" sz="2000" b="1" dirty="0">
              <a:effectLst>
                <a:glow rad="88900">
                  <a:srgbClr val="F7A316"/>
                </a:glow>
              </a:effectLst>
            </a:endParaRPr>
          </a:p>
          <a:p>
            <a:pPr>
              <a:spcBef>
                <a:spcPts val="600"/>
              </a:spcBef>
            </a:pPr>
            <a:r>
              <a:rPr lang="ja-JP" altLang="en-US" sz="2000" b="1" dirty="0">
                <a:effectLst>
                  <a:glow rad="88900">
                    <a:srgbClr val="FAD026"/>
                  </a:glow>
                </a:effectLst>
              </a:rPr>
              <a:t>「霊と真理をもって」</a:t>
            </a:r>
            <a:endParaRPr lang="es-ES" altLang="ja-JP" sz="2000" b="1" dirty="0">
              <a:effectLst>
                <a:glow rad="88900">
                  <a:srgbClr val="FAD026"/>
                </a:glow>
              </a:effectLst>
            </a:endParaRPr>
          </a:p>
          <a:p>
            <a:pPr>
              <a:spcBef>
                <a:spcPts val="600"/>
              </a:spcBef>
            </a:pPr>
            <a:r>
              <a:rPr lang="ja-JP" altLang="en-US" sz="2000" b="1" dirty="0">
                <a:effectLst>
                  <a:glow rad="88900">
                    <a:srgbClr val="F58775"/>
                  </a:glow>
                </a:effectLst>
              </a:rPr>
              <a:t>「聖なる輝き」</a:t>
            </a:r>
            <a:endParaRPr lang="es-ES" sz="2000" b="1" dirty="0">
              <a:effectLst>
                <a:glow rad="88900">
                  <a:srgbClr val="F58775"/>
                </a:glow>
              </a:effectLst>
            </a:endParaRPr>
          </a:p>
          <a:p>
            <a:pPr>
              <a:spcBef>
                <a:spcPts val="600"/>
              </a:spcBef>
            </a:pPr>
            <a:r>
              <a:rPr lang="ja-JP" altLang="en-US" sz="2000" b="1" dirty="0">
                <a:effectLst>
                  <a:glow rad="88900">
                    <a:srgbClr val="7AC4C4"/>
                  </a:glow>
                </a:effectLst>
              </a:rPr>
              <a:t>　教育における偶像</a:t>
            </a:r>
            <a:endParaRPr lang="es-ES" sz="2000" b="1" dirty="0">
              <a:effectLst>
                <a:glow rad="88900">
                  <a:srgbClr val="7AC4C4"/>
                </a:glow>
              </a:effectLst>
            </a:endParaRPr>
          </a:p>
        </p:txBody>
      </p:sp>
      <p:sp>
        <p:nvSpPr>
          <p:cNvPr id="3" name="CuadroTexto 2">
            <a:extLst>
              <a:ext uri="{FF2B5EF4-FFF2-40B4-BE49-F238E27FC236}">
                <a16:creationId xmlns="" xmlns:a16="http://schemas.microsoft.com/office/drawing/2014/main" id="{54BF5395-30BA-4284-B09E-93CCBF823C67}"/>
              </a:ext>
            </a:extLst>
          </p:cNvPr>
          <p:cNvSpPr txBox="1"/>
          <p:nvPr/>
        </p:nvSpPr>
        <p:spPr>
          <a:xfrm>
            <a:off x="194903" y="654320"/>
            <a:ext cx="11500676" cy="3200876"/>
          </a:xfrm>
          <a:prstGeom prst="rect">
            <a:avLst/>
          </a:prstGeom>
          <a:noFill/>
        </p:spPr>
        <p:txBody>
          <a:bodyPr wrap="square" rtlCol="0">
            <a:spAutoFit/>
          </a:bodyPr>
          <a:lstStyle/>
          <a:p>
            <a:pPr>
              <a:spcBef>
                <a:spcPts val="600"/>
              </a:spcBef>
            </a:pPr>
            <a:r>
              <a:rPr lang="ja-JP" altLang="en-US" sz="2000" b="1" dirty="0">
                <a:solidFill>
                  <a:schemeClr val="bg1"/>
                </a:solidFill>
                <a:effectLst>
                  <a:glow rad="88900">
                    <a:schemeClr val="accent5">
                      <a:lumMod val="50000"/>
                    </a:schemeClr>
                  </a:glow>
                  <a:outerShdw blurRad="38100" dist="38100" dir="2700000" algn="tl">
                    <a:srgbClr val="000000">
                      <a:alpha val="43137"/>
                    </a:srgbClr>
                  </a:outerShdw>
                </a:effectLst>
              </a:rPr>
              <a:t>　</a:t>
            </a:r>
            <a:r>
              <a:rPr lang="ja-JP" altLang="en-US" sz="2400" b="1" dirty="0">
                <a:solidFill>
                  <a:schemeClr val="bg1"/>
                </a:solidFill>
                <a:effectLst>
                  <a:glow rad="88900">
                    <a:schemeClr val="accent5">
                      <a:lumMod val="50000"/>
                    </a:schemeClr>
                  </a:glow>
                  <a:outerShdw blurRad="38100" dist="38100" dir="2700000" algn="tl">
                    <a:srgbClr val="000000">
                      <a:alpha val="43137"/>
                    </a:srgbClr>
                  </a:outerShdw>
                </a:effectLst>
              </a:rPr>
              <a:t>神はかつてエゼキエルに、イスラエルの長老たちが爬虫類の像を拝み、女たちがタンムズ神にひれ伏し、祭司たちが太陽を崇拝する姿を見せられました（エゼキエル</a:t>
            </a:r>
            <a:r>
              <a:rPr lang="en-US" altLang="ja-JP" sz="2400" b="1" dirty="0">
                <a:solidFill>
                  <a:schemeClr val="bg1"/>
                </a:solidFill>
                <a:effectLst>
                  <a:glow rad="88900">
                    <a:schemeClr val="accent5">
                      <a:lumMod val="50000"/>
                    </a:schemeClr>
                  </a:glow>
                  <a:outerShdw blurRad="38100" dist="38100" dir="2700000" algn="tl">
                    <a:srgbClr val="000000">
                      <a:alpha val="43137"/>
                    </a:srgbClr>
                  </a:outerShdw>
                </a:effectLst>
              </a:rPr>
              <a:t>8</a:t>
            </a:r>
            <a:r>
              <a:rPr lang="ja-JP" altLang="en-US" sz="2400" b="1" dirty="0">
                <a:solidFill>
                  <a:schemeClr val="bg1"/>
                </a:solidFill>
                <a:effectLst>
                  <a:glow rad="88900">
                    <a:schemeClr val="accent5">
                      <a:lumMod val="50000"/>
                    </a:schemeClr>
                  </a:glow>
                  <a:outerShdw blurRad="38100" dist="38100" dir="2700000" algn="tl">
                    <a:srgbClr val="000000">
                      <a:alpha val="43137"/>
                    </a:srgbClr>
                  </a:outerShdw>
                </a:effectLst>
              </a:rPr>
              <a:t>章）。</a:t>
            </a:r>
          </a:p>
          <a:p>
            <a:pPr>
              <a:spcBef>
                <a:spcPts val="600"/>
              </a:spcBef>
            </a:pPr>
            <a:r>
              <a:rPr lang="ja-JP" altLang="en-US" sz="2400" b="1" dirty="0">
                <a:solidFill>
                  <a:schemeClr val="bg1"/>
                </a:solidFill>
                <a:effectLst>
                  <a:glow rad="88900">
                    <a:schemeClr val="accent5">
                      <a:lumMod val="50000"/>
                    </a:schemeClr>
                  </a:glow>
                  <a:outerShdw blurRad="38100" dist="38100" dir="2700000" algn="tl">
                    <a:srgbClr val="000000">
                      <a:alpha val="43137"/>
                    </a:srgbClr>
                  </a:outerShdw>
                </a:effectLst>
              </a:rPr>
              <a:t>神はこれらの偽りの礼拝行為を「憎むべきもの」「忌むべきもの」と呼ばれました。神は、正しいと思われるいくつかの礼拝行為を、「私はそれらに耐えられない」と言って非難されました（イザヤ</a:t>
            </a:r>
            <a:r>
              <a:rPr lang="en-US" altLang="ja-JP" sz="2400" b="1" dirty="0">
                <a:solidFill>
                  <a:schemeClr val="bg1"/>
                </a:solidFill>
                <a:effectLst>
                  <a:glow rad="88900">
                    <a:schemeClr val="accent5">
                      <a:lumMod val="50000"/>
                    </a:schemeClr>
                  </a:glow>
                  <a:outerShdw blurRad="38100" dist="38100" dir="2700000" algn="tl">
                    <a:srgbClr val="000000">
                      <a:alpha val="43137"/>
                    </a:srgbClr>
                  </a:outerShdw>
                </a:effectLst>
              </a:rPr>
              <a:t>1:13</a:t>
            </a:r>
            <a:r>
              <a:rPr lang="ja-JP" altLang="en-US" sz="2400" b="1" dirty="0">
                <a:solidFill>
                  <a:schemeClr val="bg1"/>
                </a:solidFill>
                <a:effectLst>
                  <a:glow rad="88900">
                    <a:schemeClr val="accent5">
                      <a:lumMod val="50000"/>
                    </a:schemeClr>
                  </a:glow>
                  <a:outerShdw blurRad="38100" dist="38100" dir="2700000" algn="tl">
                    <a:srgbClr val="000000">
                      <a:alpha val="43137"/>
                    </a:srgbClr>
                  </a:outerShdw>
                </a:effectLst>
              </a:rPr>
              <a:t>）。</a:t>
            </a:r>
          </a:p>
          <a:p>
            <a:pPr>
              <a:spcBef>
                <a:spcPts val="600"/>
              </a:spcBef>
            </a:pPr>
            <a:r>
              <a:rPr lang="ja-JP" altLang="en-US" sz="2400" b="1" dirty="0">
                <a:solidFill>
                  <a:schemeClr val="bg1"/>
                </a:solidFill>
                <a:effectLst>
                  <a:glow rad="88900">
                    <a:schemeClr val="accent5">
                      <a:lumMod val="50000"/>
                    </a:schemeClr>
                  </a:glow>
                  <a:outerShdw blurRad="38100" dist="38100" dir="2700000" algn="tl">
                    <a:srgbClr val="000000">
                      <a:alpha val="43137"/>
                    </a:srgbClr>
                  </a:outerShdw>
                </a:effectLst>
              </a:rPr>
              <a:t>　神は、私たちがどなたを礼拝するのか、どのように礼拝するのか、なぜ礼拝するのかを気にかけておられます。ですから、真の礼拝の基礎を知ることが大切です。</a:t>
            </a:r>
            <a:endParaRPr lang="es-ES" sz="2400" b="1" dirty="0">
              <a:solidFill>
                <a:schemeClr val="bg1"/>
              </a:solidFill>
              <a:effectLst>
                <a:glow rad="88900">
                  <a:schemeClr val="accent5">
                    <a:lumMod val="50000"/>
                  </a:schemeClr>
                </a:glow>
              </a:effectLst>
            </a:endParaRPr>
          </a:p>
        </p:txBody>
      </p:sp>
      <p:pic>
        <p:nvPicPr>
          <p:cNvPr id="5" name="Imagen 4">
            <a:extLst>
              <a:ext uri="{FF2B5EF4-FFF2-40B4-BE49-F238E27FC236}">
                <a16:creationId xmlns="" xmlns:a16="http://schemas.microsoft.com/office/drawing/2014/main" id="{6CC38618-9D2E-4586-89F2-B048A0CCE1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14011" y="3816881"/>
            <a:ext cx="2693773" cy="2773115"/>
          </a:xfrm>
          <a:prstGeom prst="rect">
            <a:avLst/>
          </a:prstGeom>
          <a:ln>
            <a:noFill/>
          </a:ln>
          <a:effectLst>
            <a:softEdge rad="112500"/>
          </a:effectLst>
        </p:spPr>
      </p:pic>
      <p:pic>
        <p:nvPicPr>
          <p:cNvPr id="7" name="Imagen 6">
            <a:extLst>
              <a:ext uri="{FF2B5EF4-FFF2-40B4-BE49-F238E27FC236}">
                <a16:creationId xmlns="" xmlns:a16="http://schemas.microsoft.com/office/drawing/2014/main" id="{EFEBE01A-294E-4C22-8899-04B2AB1F048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6781" y="4073881"/>
            <a:ext cx="3614055" cy="2297430"/>
          </a:xfrm>
          <a:prstGeom prst="rect">
            <a:avLst/>
          </a:prstGeom>
          <a:ln w="133350" cap="sq">
            <a:solidFill>
              <a:schemeClr val="bg2">
                <a:lumMod val="2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84150" h="152400" prst="hardEdge"/>
            <a:extrusionClr>
              <a:srgbClr val="000000"/>
            </a:extrusionClr>
          </a:sp3d>
        </p:spPr>
      </p:pic>
      <p:pic>
        <p:nvPicPr>
          <p:cNvPr id="9" name="Imagen 8">
            <a:extLst>
              <a:ext uri="{FF2B5EF4-FFF2-40B4-BE49-F238E27FC236}">
                <a16:creationId xmlns="" xmlns:a16="http://schemas.microsoft.com/office/drawing/2014/main" id="{A419E5AE-433D-4E5B-94A1-200CD5CF14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88957" y="4567499"/>
            <a:ext cx="250585" cy="25058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 xmlns:a16="http://schemas.microsoft.com/office/drawing/2014/main" id="{A5AFDF4E-27CD-482E-AC09-B37E01AE48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88957" y="4952854"/>
            <a:ext cx="250585" cy="25058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 xmlns:a16="http://schemas.microsoft.com/office/drawing/2014/main" id="{F7D352A6-0254-44B7-8E4D-9CB2B71031D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88956" y="5331452"/>
            <a:ext cx="250585" cy="250585"/>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 xmlns:a16="http://schemas.microsoft.com/office/drawing/2014/main" id="{223FE65F-5328-451B-A52C-68FC6FEDE93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88955" y="5707829"/>
            <a:ext cx="250585" cy="250585"/>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 xmlns:a16="http://schemas.microsoft.com/office/drawing/2014/main" id="{7F6C5AE3-9F9E-4C12-8468-E6CCC92B409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88957" y="6108920"/>
            <a:ext cx="250585" cy="25058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887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ppt_w</p:attrName>
                                        </p:attrNameLst>
                                      </p:cBhvr>
                                      <p:tavLst>
                                        <p:tav tm="0" fmla="#ppt_w*sin(2.5*pi*$)">
                                          <p:val>
                                            <p:fltVal val="0"/>
                                          </p:val>
                                        </p:tav>
                                        <p:tav tm="100000">
                                          <p:val>
                                            <p:fltVal val="1"/>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5"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ppt_w</p:attrName>
                                        </p:attrNameLst>
                                      </p:cBhvr>
                                      <p:tavLst>
                                        <p:tav tm="0" fmla="#ppt_w*sin(2.5*pi*$)">
                                          <p:val>
                                            <p:fltVal val="0"/>
                                          </p:val>
                                        </p:tav>
                                        <p:tav tm="100000">
                                          <p:val>
                                            <p:fltVal val="1"/>
                                          </p:val>
                                        </p:tav>
                                      </p:tavLst>
                                    </p:anim>
                                    <p:anim calcmode="lin" valueType="num">
                                      <p:cBhvr>
                                        <p:cTn id="53" dur="500" fill="hold"/>
                                        <p:tgtEl>
                                          <p:spTgt spid="13"/>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5"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ppt_w</p:attrName>
                                        </p:attrNameLst>
                                      </p:cBhvr>
                                      <p:tavLst>
                                        <p:tav tm="0" fmla="#ppt_w*sin(2.5*pi*$)">
                                          <p:val>
                                            <p:fltVal val="0"/>
                                          </p:val>
                                        </p:tav>
                                        <p:tav tm="100000">
                                          <p:val>
                                            <p:fltVal val="1"/>
                                          </p:val>
                                        </p:tav>
                                      </p:tavLst>
                                    </p:anim>
                                    <p:anim calcmode="lin" valueType="num">
                                      <p:cBhvr>
                                        <p:cTn id="63" dur="500" fill="hold"/>
                                        <p:tgtEl>
                                          <p:spTgt spid="17"/>
                                        </p:tgtEl>
                                        <p:attrNameLst>
                                          <p:attrName>ppt_h</p:attrName>
                                        </p:attrNameLst>
                                      </p:cBhvr>
                                      <p:tavLst>
                                        <p:tav tm="0">
                                          <p:val>
                                            <p:strVal val="#ppt_h"/>
                                          </p:val>
                                        </p:tav>
                                        <p:tav tm="100000">
                                          <p:val>
                                            <p:strVal val="#ppt_h"/>
                                          </p:val>
                                        </p:tav>
                                      </p:tavLst>
                                    </p:anim>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par>
                          <p:cTn id="68" fill="hold">
                            <p:stCondLst>
                              <p:cond delay="3000"/>
                            </p:stCondLst>
                            <p:childTnLst>
                              <p:par>
                                <p:cTn id="69" presetID="45"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ppt_w</p:attrName>
                                        </p:attrNameLst>
                                      </p:cBhvr>
                                      <p:tavLst>
                                        <p:tav tm="0" fmla="#ppt_w*sin(2.5*pi*$)">
                                          <p:val>
                                            <p:fltVal val="0"/>
                                          </p:val>
                                        </p:tav>
                                        <p:tav tm="100000">
                                          <p:val>
                                            <p:fltVal val="1"/>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3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par>
                          <p:cTn id="78" fill="hold">
                            <p:stCondLst>
                              <p:cond delay="4000"/>
                            </p:stCondLst>
                            <p:childTnLst>
                              <p:par>
                                <p:cTn id="79" presetID="45"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anim calcmode="lin" valueType="num">
                                      <p:cBhvr>
                                        <p:cTn id="82" dur="500" fill="hold"/>
                                        <p:tgtEl>
                                          <p:spTgt spid="29"/>
                                        </p:tgtEl>
                                        <p:attrNameLst>
                                          <p:attrName>ppt_w</p:attrName>
                                        </p:attrNameLst>
                                      </p:cBhvr>
                                      <p:tavLst>
                                        <p:tav tm="0" fmla="#ppt_w*sin(2.5*pi*$)">
                                          <p:val>
                                            <p:fltVal val="0"/>
                                          </p:val>
                                        </p:tav>
                                        <p:tav tm="100000">
                                          <p:val>
                                            <p:fltVal val="1"/>
                                          </p:val>
                                        </p:tav>
                                      </p:tavLst>
                                    </p:anim>
                                    <p:anim calcmode="lin" valueType="num">
                                      <p:cBhvr>
                                        <p:cTn id="83" dur="500" fill="hold"/>
                                        <p:tgtEl>
                                          <p:spTgt spid="29"/>
                                        </p:tgtEl>
                                        <p:attrNameLst>
                                          <p:attrName>ppt_h</p:attrName>
                                        </p:attrNameLst>
                                      </p:cBhvr>
                                      <p:tavLst>
                                        <p:tav tm="0">
                                          <p:val>
                                            <p:strVal val="#ppt_h"/>
                                          </p:val>
                                        </p:tav>
                                        <p:tav tm="100000">
                                          <p:val>
                                            <p:strVal val="#ppt_h"/>
                                          </p:val>
                                        </p:tav>
                                      </p:tavLst>
                                    </p:anim>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E562AF38-5965-405E-9718-F2B26C20A0D8}"/>
              </a:ext>
            </a:extLst>
          </p:cNvPr>
          <p:cNvSpPr txBox="1"/>
          <p:nvPr/>
        </p:nvSpPr>
        <p:spPr>
          <a:xfrm>
            <a:off x="1326288" y="437607"/>
            <a:ext cx="10214918" cy="830997"/>
          </a:xfrm>
          <a:prstGeom prst="rect">
            <a:avLst/>
          </a:prstGeom>
          <a:noFill/>
        </p:spPr>
        <p:txBody>
          <a:bodyPr wrap="square">
            <a:spAutoFit/>
          </a:bodyPr>
          <a:lstStyle/>
          <a:p>
            <a:pPr algn="ctr"/>
            <a:r>
              <a:rPr lang="ja-JP" altLang="en-US"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私たちはみな何かを礼拝している</a:t>
            </a:r>
            <a:endParaRPr lang="es-ES"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 xmlns:a16="http://schemas.microsoft.com/office/drawing/2014/main" id="{0EFEB305-9499-4384-A3FA-DE71C94DA6B2}"/>
              </a:ext>
            </a:extLst>
          </p:cNvPr>
          <p:cNvSpPr txBox="1"/>
          <p:nvPr/>
        </p:nvSpPr>
        <p:spPr>
          <a:xfrm>
            <a:off x="275967" y="1314185"/>
            <a:ext cx="11462951" cy="954107"/>
          </a:xfrm>
          <a:prstGeom prst="rect">
            <a:avLst/>
          </a:prstGeom>
          <a:noFill/>
        </p:spPr>
        <p:txBody>
          <a:bodyPr wrap="square">
            <a:spAutoFit/>
          </a:bodyPr>
          <a:lstStyle/>
          <a:p>
            <a:pPr algn="ctr"/>
            <a:r>
              <a:rPr lang="ja-JP" altLang="en-US" sz="2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わが魂は絶えいるばかりに主の大庭を慕い、</a:t>
            </a:r>
          </a:p>
          <a:p>
            <a:pPr algn="ctr"/>
            <a:r>
              <a:rPr lang="ja-JP" altLang="en-US" sz="2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わが心とわが身は生ける神にむかって喜び歌います。</a:t>
            </a:r>
            <a:r>
              <a:rPr lang="es-ES" sz="2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2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詩篇</a:t>
            </a:r>
            <a:r>
              <a:rPr lang="es-ES" sz="2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84:2</a:t>
            </a:r>
          </a:p>
        </p:txBody>
      </p:sp>
      <p:sp>
        <p:nvSpPr>
          <p:cNvPr id="6" name="CuadroTexto 5">
            <a:extLst>
              <a:ext uri="{FF2B5EF4-FFF2-40B4-BE49-F238E27FC236}">
                <a16:creationId xmlns="" xmlns:a16="http://schemas.microsoft.com/office/drawing/2014/main" id="{A0E3271A-E636-432A-9F8F-44A8DEB21ECF}"/>
              </a:ext>
            </a:extLst>
          </p:cNvPr>
          <p:cNvSpPr txBox="1"/>
          <p:nvPr/>
        </p:nvSpPr>
        <p:spPr>
          <a:xfrm>
            <a:off x="407773" y="2377185"/>
            <a:ext cx="7524206" cy="1708160"/>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神は私たちの心の中に「永遠を思う思い」を授け（伝道者の書</a:t>
            </a:r>
            <a:r>
              <a:rPr lang="en-US" altLang="ja-JP" sz="2000" b="1" dirty="0">
                <a:solidFill>
                  <a:schemeClr val="bg1"/>
                </a:solidFill>
                <a:effectLst>
                  <a:outerShdw blurRad="38100" dist="38100" dir="2700000" algn="tl">
                    <a:srgbClr val="000000">
                      <a:alpha val="43137"/>
                    </a:srgbClr>
                  </a:outerShdw>
                </a:effectLst>
              </a:rPr>
              <a:t>3:11</a:t>
            </a:r>
            <a:r>
              <a:rPr lang="ja-JP" altLang="en-US" sz="2000" b="1" dirty="0">
                <a:solidFill>
                  <a:schemeClr val="bg1"/>
                </a:solidFill>
                <a:effectLst>
                  <a:outerShdw blurRad="38100" dist="38100" dir="2700000" algn="tl">
                    <a:srgbClr val="000000">
                      <a:alpha val="43137"/>
                    </a:srgbClr>
                  </a:outerShdw>
                </a:effectLst>
              </a:rPr>
              <a:t>）、礼拝への切望も授けられました。</a:t>
            </a:r>
          </a:p>
          <a:p>
            <a:pPr>
              <a:spcBef>
                <a:spcPts val="600"/>
              </a:spcBef>
            </a:pPr>
            <a:r>
              <a:rPr lang="ja-JP" altLang="en-US" sz="2000" b="1" dirty="0">
                <a:solidFill>
                  <a:schemeClr val="bg1"/>
                </a:solidFill>
                <a:effectLst>
                  <a:outerShdw blurRad="38100" dist="38100" dir="2700000" algn="tl">
                    <a:srgbClr val="000000">
                      <a:alpha val="43137"/>
                    </a:srgbClr>
                  </a:outerShdw>
                </a:effectLst>
              </a:rPr>
              <a:t>人間は神から離れて彷徨い、その欲望を満たすために他の方法を探しました。古代では、通常、物や創造されたもの（太陽、星、鳥、爬虫類など）を礼拝することになっていました。</a:t>
            </a:r>
          </a:p>
        </p:txBody>
      </p:sp>
      <p:sp>
        <p:nvSpPr>
          <p:cNvPr id="7" name="CuadroTexto 6">
            <a:extLst>
              <a:ext uri="{FF2B5EF4-FFF2-40B4-BE49-F238E27FC236}">
                <a16:creationId xmlns="" xmlns:a16="http://schemas.microsoft.com/office/drawing/2014/main" id="{223AED11-4678-46A7-B8AB-0EF9A38ED514}"/>
              </a:ext>
            </a:extLst>
          </p:cNvPr>
          <p:cNvSpPr txBox="1"/>
          <p:nvPr/>
        </p:nvSpPr>
        <p:spPr>
          <a:xfrm>
            <a:off x="407773" y="4230953"/>
            <a:ext cx="6573795" cy="2323713"/>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今日、人々は、お金、権力、セックス、スポーツ選手、歌手、政治家、精神的な指導者、自分自身など、より繊細なものを礼拝しています。</a:t>
            </a:r>
          </a:p>
          <a:p>
            <a:pPr>
              <a:spcBef>
                <a:spcPts val="600"/>
              </a:spcBef>
            </a:pPr>
            <a:r>
              <a:rPr lang="ja-JP" altLang="en-US" sz="2000" b="1" dirty="0">
                <a:solidFill>
                  <a:schemeClr val="bg1"/>
                </a:solidFill>
                <a:effectLst>
                  <a:outerShdw blurRad="38100" dist="38100" dir="2700000" algn="tl">
                    <a:srgbClr val="000000">
                      <a:alpha val="43137"/>
                    </a:srgbClr>
                  </a:outerShdw>
                </a:effectLst>
              </a:rPr>
              <a:t>　ダニエル</a:t>
            </a:r>
            <a:r>
              <a:rPr lang="en-US" altLang="ja-JP" sz="2000" b="1" dirty="0">
                <a:solidFill>
                  <a:schemeClr val="bg1"/>
                </a:solidFill>
                <a:effectLst>
                  <a:outerShdw blurRad="38100" dist="38100" dir="2700000" algn="tl">
                    <a:srgbClr val="000000">
                      <a:alpha val="43137"/>
                    </a:srgbClr>
                  </a:outerShdw>
                </a:effectLst>
              </a:rPr>
              <a:t>3</a:t>
            </a:r>
            <a:r>
              <a:rPr lang="ja-JP" altLang="en-US" sz="2000" b="1" dirty="0">
                <a:solidFill>
                  <a:schemeClr val="bg1"/>
                </a:solidFill>
                <a:effectLst>
                  <a:outerShdw blurRad="38100" dist="38100" dir="2700000" algn="tl">
                    <a:srgbClr val="000000">
                      <a:alpha val="43137"/>
                    </a:srgbClr>
                  </a:outerShdw>
                </a:effectLst>
              </a:rPr>
              <a:t>章のシャデラク、メシャク、アベデネゴの話は、神が正しい礼拝を大切にされている良い例です。「あなたがたは、あなたがたの神である主を礼拝しなければならない。」</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ルカ</a:t>
            </a:r>
            <a:r>
              <a:rPr lang="en-US" altLang="ja-JP" sz="2000" b="1" dirty="0">
                <a:solidFill>
                  <a:schemeClr val="bg1"/>
                </a:solidFill>
                <a:effectLst>
                  <a:outerShdw blurRad="38100" dist="38100" dir="2700000" algn="tl">
                    <a:srgbClr val="000000">
                      <a:alpha val="43137"/>
                    </a:srgbClr>
                  </a:outerShdw>
                </a:effectLst>
              </a:rPr>
              <a:t>4:8)</a:t>
            </a:r>
          </a:p>
        </p:txBody>
      </p:sp>
    </p:spTree>
    <p:extLst>
      <p:ext uri="{BB962C8B-B14F-4D97-AF65-F5344CB8AC3E}">
        <p14:creationId xmlns:p14="http://schemas.microsoft.com/office/powerpoint/2010/main" val="42033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left)">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BFE87D94-4D6B-4F0E-A690-8073F8494A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67563" y="2976822"/>
            <a:ext cx="5617878" cy="38811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Imagen 6">
            <a:extLst>
              <a:ext uri="{FF2B5EF4-FFF2-40B4-BE49-F238E27FC236}">
                <a16:creationId xmlns="" xmlns:a16="http://schemas.microsoft.com/office/drawing/2014/main" id="{B146A49C-D35B-4682-8D11-D4ED8CBF1A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3756" y="986508"/>
            <a:ext cx="2738243" cy="17020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 xmlns:a16="http://schemas.microsoft.com/office/drawing/2014/main" id="{BCBDBC4C-BB60-4C33-A574-C6EFE2F10AD4}"/>
              </a:ext>
            </a:extLst>
          </p:cNvPr>
          <p:cNvSpPr txBox="1"/>
          <p:nvPr/>
        </p:nvSpPr>
        <p:spPr>
          <a:xfrm>
            <a:off x="-393700" y="217067"/>
            <a:ext cx="1156592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effectLst>
                  <a:outerShdw blurRad="38100" dist="38100" dir="2700000" algn="tl">
                    <a:srgbClr val="000000">
                      <a:alpha val="43137"/>
                    </a:srgbClr>
                  </a:outerShdw>
                  <a:reflection blurRad="6350" stA="55000" endA="300" endPos="45500" dir="5400000" sy="-100000" algn="bl" rotWithShape="0"/>
                </a:effectLst>
                <a:latin typeface="+mn-ea"/>
              </a:rPr>
              <a:t>「その子らに語り継がなければならない」</a:t>
            </a:r>
            <a:endParaRPr lang="es-ES" sz="4400" b="1" dirty="0">
              <a:ln/>
              <a:solidFill>
                <a:schemeClr val="accent4"/>
              </a:solidFill>
              <a:effectLst>
                <a:outerShdw blurRad="38100" dist="38100" dir="2700000" algn="tl">
                  <a:srgbClr val="000000">
                    <a:alpha val="43137"/>
                  </a:srgbClr>
                </a:outerShdw>
                <a:reflection blurRad="6350" stA="55000" endA="300" endPos="45500" dir="5400000" sy="-100000" algn="bl" rotWithShape="0"/>
              </a:effectLst>
              <a:latin typeface="+mn-ea"/>
            </a:endParaRPr>
          </a:p>
        </p:txBody>
      </p:sp>
      <p:sp>
        <p:nvSpPr>
          <p:cNvPr id="5" name="CuadroTexto 4">
            <a:extLst>
              <a:ext uri="{FF2B5EF4-FFF2-40B4-BE49-F238E27FC236}">
                <a16:creationId xmlns="" xmlns:a16="http://schemas.microsoft.com/office/drawing/2014/main" id="{5778B1D1-11C2-48D6-9D7B-9493F231C070}"/>
              </a:ext>
            </a:extLst>
          </p:cNvPr>
          <p:cNvSpPr txBox="1"/>
          <p:nvPr/>
        </p:nvSpPr>
        <p:spPr>
          <a:xfrm>
            <a:off x="369641" y="1285077"/>
            <a:ext cx="9084115" cy="707886"/>
          </a:xfrm>
          <a:prstGeom prst="rect">
            <a:avLst/>
          </a:prstGeom>
          <a:noFill/>
        </p:spPr>
        <p:txBody>
          <a:bodyPr wrap="square">
            <a:spAutoFit/>
          </a:bodyPr>
          <a:lstStyle/>
          <a:p>
            <a:pPr algn="ctr"/>
            <a:r>
              <a:rPr lang="ja-JP" altLang="en-US" sz="20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われらはこれを子孫に隠さず、主の光栄あるみわざと、その力と、主のなされたくすしきみわざとをきたるべき代に告げるであろう。　</a:t>
            </a:r>
            <a:r>
              <a:rPr lang="ja-JP" altLang="en-U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詩篇</a:t>
            </a:r>
            <a:r>
              <a:rPr lang="es-ES"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78:4</a:t>
            </a:r>
            <a:endParaRPr lang="es-E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49C7CFE0-4D91-4550-AC6A-9EB5FF62CCFF}"/>
              </a:ext>
            </a:extLst>
          </p:cNvPr>
          <p:cNvSpPr txBox="1"/>
          <p:nvPr/>
        </p:nvSpPr>
        <p:spPr>
          <a:xfrm>
            <a:off x="604951" y="2055740"/>
            <a:ext cx="8143102" cy="70788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神はイスラエルの人々に礼拝の仕方を教えるための特別な書物</a:t>
            </a:r>
            <a:r>
              <a:rPr lang="ja-JP" altLang="en-US" sz="2000" b="1" dirty="0" smtClean="0">
                <a:effectLst>
                  <a:outerShdw blurRad="38100" dist="38100" dir="2700000" algn="tl">
                    <a:srgbClr val="000000">
                      <a:alpha val="43137"/>
                    </a:srgbClr>
                  </a:outerShdw>
                </a:effectLst>
              </a:rPr>
              <a:t>、詩篇</a:t>
            </a:r>
            <a:r>
              <a:rPr lang="ja-JP" altLang="en-US" sz="2000" b="1" dirty="0">
                <a:effectLst>
                  <a:outerShdw blurRad="38100" dist="38100" dir="2700000" algn="tl">
                    <a:srgbClr val="000000">
                      <a:alpha val="43137"/>
                    </a:srgbClr>
                  </a:outerShdw>
                </a:effectLst>
              </a:rPr>
              <a:t>を与えられました。　　詩篇</a:t>
            </a:r>
            <a:r>
              <a:rPr lang="en-US" altLang="ja-JP" sz="2000" b="1" dirty="0">
                <a:effectLst>
                  <a:outerShdw blurRad="38100" dist="38100" dir="2700000" algn="tl">
                    <a:srgbClr val="000000">
                      <a:alpha val="43137"/>
                    </a:srgbClr>
                  </a:outerShdw>
                </a:effectLst>
              </a:rPr>
              <a:t>78</a:t>
            </a:r>
            <a:r>
              <a:rPr lang="ja-JP" altLang="en-US" sz="2000" b="1" dirty="0">
                <a:effectLst>
                  <a:outerShdw blurRad="38100" dist="38100" dir="2700000" algn="tl">
                    <a:srgbClr val="000000">
                      <a:alpha val="43137"/>
                    </a:srgbClr>
                  </a:outerShdw>
                </a:effectLst>
              </a:rPr>
              <a:t>篇はその良い例です。</a:t>
            </a:r>
          </a:p>
        </p:txBody>
      </p:sp>
      <p:graphicFrame>
        <p:nvGraphicFramePr>
          <p:cNvPr id="2" name="Diagrama 1">
            <a:extLst>
              <a:ext uri="{FF2B5EF4-FFF2-40B4-BE49-F238E27FC236}">
                <a16:creationId xmlns="" xmlns:a16="http://schemas.microsoft.com/office/drawing/2014/main" id="{4243EE42-9DA0-48C2-9D4F-4D75C5E0599E}"/>
              </a:ext>
            </a:extLst>
          </p:cNvPr>
          <p:cNvGraphicFramePr/>
          <p:nvPr>
            <p:extLst>
              <p:ext uri="{D42A27DB-BD31-4B8C-83A1-F6EECF244321}">
                <p14:modId xmlns:p14="http://schemas.microsoft.com/office/powerpoint/2010/main" val="788858120"/>
              </p:ext>
            </p:extLst>
          </p:nvPr>
        </p:nvGraphicFramePr>
        <p:xfrm>
          <a:off x="-274594" y="2837830"/>
          <a:ext cx="11565924" cy="3945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8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2">
                                            <p:graphicEl>
                                              <a:dgm id="{FB2193C3-C7DF-4D0C-BACB-8C02EF3C9041}"/>
                                            </p:graphicEl>
                                          </p:spTgt>
                                        </p:tgtEl>
                                        <p:attrNameLst>
                                          <p:attrName>style.visibility</p:attrName>
                                        </p:attrNameLst>
                                      </p:cBhvr>
                                      <p:to>
                                        <p:strVal val="visible"/>
                                      </p:to>
                                    </p:set>
                                    <p:anim calcmode="lin" valueType="num">
                                      <p:cBhvr>
                                        <p:cTn id="38" dur="500" fill="hold"/>
                                        <p:tgtEl>
                                          <p:spTgt spid="2">
                                            <p:graphicEl>
                                              <a:dgm id="{FB2193C3-C7DF-4D0C-BACB-8C02EF3C9041}"/>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FB2193C3-C7DF-4D0C-BACB-8C02EF3C9041}"/>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FB2193C3-C7DF-4D0C-BACB-8C02EF3C9041}"/>
                                            </p:graphicEl>
                                          </p:spTgt>
                                        </p:tgtEl>
                                      </p:cBhvr>
                                    </p:animEffect>
                                    <p:anim calcmode="lin" valueType="num">
                                      <p:cBhvr>
                                        <p:cTn id="41" dur="500" fill="hold"/>
                                        <p:tgtEl>
                                          <p:spTgt spid="2">
                                            <p:graphicEl>
                                              <a:dgm id="{FB2193C3-C7DF-4D0C-BACB-8C02EF3C9041}"/>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FB2193C3-C7DF-4D0C-BACB-8C02EF3C9041}"/>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5EA6A6BF-A43F-46E1-A8F1-EC8019ED65E7}"/>
                                            </p:graphicEl>
                                          </p:spTgt>
                                        </p:tgtEl>
                                        <p:attrNameLst>
                                          <p:attrName>style.visibility</p:attrName>
                                        </p:attrNameLst>
                                      </p:cBhvr>
                                      <p:to>
                                        <p:strVal val="visible"/>
                                      </p:to>
                                    </p:set>
                                    <p:anim calcmode="lin" valueType="num">
                                      <p:cBhvr>
                                        <p:cTn id="45" dur="500" fill="hold"/>
                                        <p:tgtEl>
                                          <p:spTgt spid="2">
                                            <p:graphicEl>
                                              <a:dgm id="{5EA6A6BF-A43F-46E1-A8F1-EC8019ED65E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5EA6A6BF-A43F-46E1-A8F1-EC8019ED65E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5EA6A6BF-A43F-46E1-A8F1-EC8019ED65E7}"/>
                                            </p:graphicEl>
                                          </p:spTgt>
                                        </p:tgtEl>
                                      </p:cBhvr>
                                    </p:animEffect>
                                    <p:anim calcmode="lin" valueType="num">
                                      <p:cBhvr>
                                        <p:cTn id="48" dur="500" fill="hold"/>
                                        <p:tgtEl>
                                          <p:spTgt spid="2">
                                            <p:graphicEl>
                                              <a:dgm id="{5EA6A6BF-A43F-46E1-A8F1-EC8019ED65E7}"/>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5EA6A6BF-A43F-46E1-A8F1-EC8019ED65E7}"/>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4" fill="hold" grpId="0" nodeType="clickEffect">
                                  <p:stCondLst>
                                    <p:cond delay="0"/>
                                  </p:stCondLst>
                                  <p:childTnLst>
                                    <p:set>
                                      <p:cBhvr>
                                        <p:cTn id="53" dur="1" fill="hold">
                                          <p:stCondLst>
                                            <p:cond delay="0"/>
                                          </p:stCondLst>
                                        </p:cTn>
                                        <p:tgtEl>
                                          <p:spTgt spid="2">
                                            <p:graphicEl>
                                              <a:dgm id="{F1EDBB51-6E87-4285-8406-5620155CA6EA}"/>
                                            </p:graphicEl>
                                          </p:spTgt>
                                        </p:tgtEl>
                                        <p:attrNameLst>
                                          <p:attrName>style.visibility</p:attrName>
                                        </p:attrNameLst>
                                      </p:cBhvr>
                                      <p:to>
                                        <p:strVal val="visible"/>
                                      </p:to>
                                    </p:set>
                                    <p:anim calcmode="lin" valueType="num">
                                      <p:cBhvr>
                                        <p:cTn id="54" dur="500" fill="hold"/>
                                        <p:tgtEl>
                                          <p:spTgt spid="2">
                                            <p:graphicEl>
                                              <a:dgm id="{F1EDBB51-6E87-4285-8406-5620155CA6EA}"/>
                                            </p:graphicEl>
                                          </p:spTgt>
                                        </p:tgtEl>
                                        <p:attrNameLst>
                                          <p:attrName>ppt_x</p:attrName>
                                        </p:attrNameLst>
                                      </p:cBhvr>
                                      <p:tavLst>
                                        <p:tav tm="0">
                                          <p:val>
                                            <p:strVal val="#ppt_x"/>
                                          </p:val>
                                        </p:tav>
                                        <p:tav tm="100000">
                                          <p:val>
                                            <p:strVal val="#ppt_x"/>
                                          </p:val>
                                        </p:tav>
                                      </p:tavLst>
                                    </p:anim>
                                    <p:anim calcmode="lin" valueType="num">
                                      <p:cBhvr>
                                        <p:cTn id="55" dur="500" fill="hold"/>
                                        <p:tgtEl>
                                          <p:spTgt spid="2">
                                            <p:graphicEl>
                                              <a:dgm id="{F1EDBB51-6E87-4285-8406-5620155CA6EA}"/>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2">
                                            <p:graphicEl>
                                              <a:dgm id="{F1EDBB51-6E87-4285-8406-5620155CA6EA}"/>
                                            </p:graphicEl>
                                          </p:spTgt>
                                        </p:tgtEl>
                                        <p:attrNameLst>
                                          <p:attrName>ppt_w</p:attrName>
                                        </p:attrNameLst>
                                      </p:cBhvr>
                                      <p:tavLst>
                                        <p:tav tm="0">
                                          <p:val>
                                            <p:strVal val="#ppt_w"/>
                                          </p:val>
                                        </p:tav>
                                        <p:tav tm="100000">
                                          <p:val>
                                            <p:strVal val="#ppt_w"/>
                                          </p:val>
                                        </p:tav>
                                      </p:tavLst>
                                    </p:anim>
                                    <p:anim calcmode="lin" valueType="num">
                                      <p:cBhvr>
                                        <p:cTn id="57" dur="500" fill="hold"/>
                                        <p:tgtEl>
                                          <p:spTgt spid="2">
                                            <p:graphicEl>
                                              <a:dgm id="{F1EDBB51-6E87-4285-8406-5620155CA6EA}"/>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E6AEE381-8563-4F0F-8E63-064FB63FC629}"/>
                                            </p:graphicEl>
                                          </p:spTgt>
                                        </p:tgtEl>
                                        <p:attrNameLst>
                                          <p:attrName>style.visibility</p:attrName>
                                        </p:attrNameLst>
                                      </p:cBhvr>
                                      <p:to>
                                        <p:strVal val="visible"/>
                                      </p:to>
                                    </p:set>
                                    <p:anim calcmode="lin" valueType="num">
                                      <p:cBhvr>
                                        <p:cTn id="62" dur="500" fill="hold"/>
                                        <p:tgtEl>
                                          <p:spTgt spid="2">
                                            <p:graphicEl>
                                              <a:dgm id="{E6AEE381-8563-4F0F-8E63-064FB63FC629}"/>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E6AEE381-8563-4F0F-8E63-064FB63FC629}"/>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E6AEE381-8563-4F0F-8E63-064FB63FC629}"/>
                                            </p:graphicEl>
                                          </p:spTgt>
                                        </p:tgtEl>
                                      </p:cBhvr>
                                    </p:animEffect>
                                    <p:anim calcmode="lin" valueType="num">
                                      <p:cBhvr>
                                        <p:cTn id="65" dur="500" fill="hold"/>
                                        <p:tgtEl>
                                          <p:spTgt spid="2">
                                            <p:graphicEl>
                                              <a:dgm id="{E6AEE381-8563-4F0F-8E63-064FB63FC629}"/>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E6AEE381-8563-4F0F-8E63-064FB63FC629}"/>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49C5B22A-2655-43F8-BFF9-D494CF152666}"/>
                                            </p:graphicEl>
                                          </p:spTgt>
                                        </p:tgtEl>
                                        <p:attrNameLst>
                                          <p:attrName>style.visibility</p:attrName>
                                        </p:attrNameLst>
                                      </p:cBhvr>
                                      <p:to>
                                        <p:strVal val="visible"/>
                                      </p:to>
                                    </p:set>
                                    <p:anim calcmode="lin" valueType="num">
                                      <p:cBhvr>
                                        <p:cTn id="69" dur="500" fill="hold"/>
                                        <p:tgtEl>
                                          <p:spTgt spid="2">
                                            <p:graphicEl>
                                              <a:dgm id="{49C5B22A-2655-43F8-BFF9-D494CF152666}"/>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49C5B22A-2655-43F8-BFF9-D494CF152666}"/>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49C5B22A-2655-43F8-BFF9-D494CF152666}"/>
                                            </p:graphicEl>
                                          </p:spTgt>
                                        </p:tgtEl>
                                      </p:cBhvr>
                                    </p:animEffect>
                                    <p:anim calcmode="lin" valueType="num">
                                      <p:cBhvr>
                                        <p:cTn id="72" dur="500" fill="hold"/>
                                        <p:tgtEl>
                                          <p:spTgt spid="2">
                                            <p:graphicEl>
                                              <a:dgm id="{49C5B22A-2655-43F8-BFF9-D494CF152666}"/>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49C5B22A-2655-43F8-BFF9-D494CF152666}"/>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4" fill="hold" grpId="0" nodeType="clickEffect">
                                  <p:stCondLst>
                                    <p:cond delay="0"/>
                                  </p:stCondLst>
                                  <p:childTnLst>
                                    <p:set>
                                      <p:cBhvr>
                                        <p:cTn id="77" dur="1" fill="hold">
                                          <p:stCondLst>
                                            <p:cond delay="0"/>
                                          </p:stCondLst>
                                        </p:cTn>
                                        <p:tgtEl>
                                          <p:spTgt spid="2">
                                            <p:graphicEl>
                                              <a:dgm id="{8059EEAD-38D2-40D4-B28E-CF6E1536B2AF}"/>
                                            </p:graphicEl>
                                          </p:spTgt>
                                        </p:tgtEl>
                                        <p:attrNameLst>
                                          <p:attrName>style.visibility</p:attrName>
                                        </p:attrNameLst>
                                      </p:cBhvr>
                                      <p:to>
                                        <p:strVal val="visible"/>
                                      </p:to>
                                    </p:set>
                                    <p:anim calcmode="lin" valueType="num">
                                      <p:cBhvr>
                                        <p:cTn id="78" dur="500" fill="hold"/>
                                        <p:tgtEl>
                                          <p:spTgt spid="2">
                                            <p:graphicEl>
                                              <a:dgm id="{8059EEAD-38D2-40D4-B28E-CF6E1536B2AF}"/>
                                            </p:graphicEl>
                                          </p:spTgt>
                                        </p:tgtEl>
                                        <p:attrNameLst>
                                          <p:attrName>ppt_x</p:attrName>
                                        </p:attrNameLst>
                                      </p:cBhvr>
                                      <p:tavLst>
                                        <p:tav tm="0">
                                          <p:val>
                                            <p:strVal val="#ppt_x"/>
                                          </p:val>
                                        </p:tav>
                                        <p:tav tm="100000">
                                          <p:val>
                                            <p:strVal val="#ppt_x"/>
                                          </p:val>
                                        </p:tav>
                                      </p:tavLst>
                                    </p:anim>
                                    <p:anim calcmode="lin" valueType="num">
                                      <p:cBhvr>
                                        <p:cTn id="79" dur="500" fill="hold"/>
                                        <p:tgtEl>
                                          <p:spTgt spid="2">
                                            <p:graphicEl>
                                              <a:dgm id="{8059EEAD-38D2-40D4-B28E-CF6E1536B2A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2">
                                            <p:graphicEl>
                                              <a:dgm id="{8059EEAD-38D2-40D4-B28E-CF6E1536B2AF}"/>
                                            </p:graphicEl>
                                          </p:spTgt>
                                        </p:tgtEl>
                                        <p:attrNameLst>
                                          <p:attrName>ppt_w</p:attrName>
                                        </p:attrNameLst>
                                      </p:cBhvr>
                                      <p:tavLst>
                                        <p:tav tm="0">
                                          <p:val>
                                            <p:strVal val="#ppt_w"/>
                                          </p:val>
                                        </p:tav>
                                        <p:tav tm="100000">
                                          <p:val>
                                            <p:strVal val="#ppt_w"/>
                                          </p:val>
                                        </p:tav>
                                      </p:tavLst>
                                    </p:anim>
                                    <p:anim calcmode="lin" valueType="num">
                                      <p:cBhvr>
                                        <p:cTn id="81" dur="500" fill="hold"/>
                                        <p:tgtEl>
                                          <p:spTgt spid="2">
                                            <p:graphicEl>
                                              <a:dgm id="{8059EEAD-38D2-40D4-B28E-CF6E1536B2A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81616B26-9ECF-43EA-A07D-888DF3030A0E}"/>
                                            </p:graphicEl>
                                          </p:spTgt>
                                        </p:tgtEl>
                                        <p:attrNameLst>
                                          <p:attrName>style.visibility</p:attrName>
                                        </p:attrNameLst>
                                      </p:cBhvr>
                                      <p:to>
                                        <p:strVal val="visible"/>
                                      </p:to>
                                    </p:set>
                                    <p:anim calcmode="lin" valueType="num">
                                      <p:cBhvr>
                                        <p:cTn id="86" dur="500" fill="hold"/>
                                        <p:tgtEl>
                                          <p:spTgt spid="2">
                                            <p:graphicEl>
                                              <a:dgm id="{81616B26-9ECF-43EA-A07D-888DF3030A0E}"/>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81616B26-9ECF-43EA-A07D-888DF3030A0E}"/>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81616B26-9ECF-43EA-A07D-888DF3030A0E}"/>
                                            </p:graphicEl>
                                          </p:spTgt>
                                        </p:tgtEl>
                                      </p:cBhvr>
                                    </p:animEffect>
                                    <p:anim calcmode="lin" valueType="num">
                                      <p:cBhvr>
                                        <p:cTn id="89" dur="500" fill="hold"/>
                                        <p:tgtEl>
                                          <p:spTgt spid="2">
                                            <p:graphicEl>
                                              <a:dgm id="{81616B26-9ECF-43EA-A07D-888DF3030A0E}"/>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81616B26-9ECF-43EA-A07D-888DF3030A0E}"/>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CD6B5E09-FA18-4F48-ABA9-343C3D34BF5E}"/>
                                            </p:graphicEl>
                                          </p:spTgt>
                                        </p:tgtEl>
                                        <p:attrNameLst>
                                          <p:attrName>style.visibility</p:attrName>
                                        </p:attrNameLst>
                                      </p:cBhvr>
                                      <p:to>
                                        <p:strVal val="visible"/>
                                      </p:to>
                                    </p:set>
                                    <p:anim calcmode="lin" valueType="num">
                                      <p:cBhvr>
                                        <p:cTn id="93" dur="500" fill="hold"/>
                                        <p:tgtEl>
                                          <p:spTgt spid="2">
                                            <p:graphicEl>
                                              <a:dgm id="{CD6B5E09-FA18-4F48-ABA9-343C3D34BF5E}"/>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D6B5E09-FA18-4F48-ABA9-343C3D34BF5E}"/>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D6B5E09-FA18-4F48-ABA9-343C3D34BF5E}"/>
                                            </p:graphicEl>
                                          </p:spTgt>
                                        </p:tgtEl>
                                      </p:cBhvr>
                                    </p:animEffect>
                                    <p:anim calcmode="lin" valueType="num">
                                      <p:cBhvr>
                                        <p:cTn id="96" dur="500" fill="hold"/>
                                        <p:tgtEl>
                                          <p:spTgt spid="2">
                                            <p:graphicEl>
                                              <a:dgm id="{CD6B5E09-FA18-4F48-ABA9-343C3D34BF5E}"/>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CD6B5E09-FA18-4F48-ABA9-343C3D34BF5E}"/>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4" fill="hold" grpId="0" nodeType="clickEffect">
                                  <p:stCondLst>
                                    <p:cond delay="0"/>
                                  </p:stCondLst>
                                  <p:childTnLst>
                                    <p:set>
                                      <p:cBhvr>
                                        <p:cTn id="101" dur="1" fill="hold">
                                          <p:stCondLst>
                                            <p:cond delay="0"/>
                                          </p:stCondLst>
                                        </p:cTn>
                                        <p:tgtEl>
                                          <p:spTgt spid="2">
                                            <p:graphicEl>
                                              <a:dgm id="{1021F9B0-4A1C-48DB-8EE3-31DB6EDCE336}"/>
                                            </p:graphicEl>
                                          </p:spTgt>
                                        </p:tgtEl>
                                        <p:attrNameLst>
                                          <p:attrName>style.visibility</p:attrName>
                                        </p:attrNameLst>
                                      </p:cBhvr>
                                      <p:to>
                                        <p:strVal val="visible"/>
                                      </p:to>
                                    </p:set>
                                    <p:anim calcmode="lin" valueType="num">
                                      <p:cBhvr>
                                        <p:cTn id="102" dur="500" fill="hold"/>
                                        <p:tgtEl>
                                          <p:spTgt spid="2">
                                            <p:graphicEl>
                                              <a:dgm id="{1021F9B0-4A1C-48DB-8EE3-31DB6EDCE336}"/>
                                            </p:graphicEl>
                                          </p:spTgt>
                                        </p:tgtEl>
                                        <p:attrNameLst>
                                          <p:attrName>ppt_x</p:attrName>
                                        </p:attrNameLst>
                                      </p:cBhvr>
                                      <p:tavLst>
                                        <p:tav tm="0">
                                          <p:val>
                                            <p:strVal val="#ppt_x"/>
                                          </p:val>
                                        </p:tav>
                                        <p:tav tm="100000">
                                          <p:val>
                                            <p:strVal val="#ppt_x"/>
                                          </p:val>
                                        </p:tav>
                                      </p:tavLst>
                                    </p:anim>
                                    <p:anim calcmode="lin" valueType="num">
                                      <p:cBhvr>
                                        <p:cTn id="103" dur="500" fill="hold"/>
                                        <p:tgtEl>
                                          <p:spTgt spid="2">
                                            <p:graphicEl>
                                              <a:dgm id="{1021F9B0-4A1C-48DB-8EE3-31DB6EDCE336}"/>
                                            </p:graphicEl>
                                          </p:spTgt>
                                        </p:tgtEl>
                                        <p:attrNameLst>
                                          <p:attrName>ppt_y</p:attrName>
                                        </p:attrNameLst>
                                      </p:cBhvr>
                                      <p:tavLst>
                                        <p:tav tm="0">
                                          <p:val>
                                            <p:strVal val="#ppt_y+#ppt_h/2"/>
                                          </p:val>
                                        </p:tav>
                                        <p:tav tm="100000">
                                          <p:val>
                                            <p:strVal val="#ppt_y"/>
                                          </p:val>
                                        </p:tav>
                                      </p:tavLst>
                                    </p:anim>
                                    <p:anim calcmode="lin" valueType="num">
                                      <p:cBhvr>
                                        <p:cTn id="104" dur="500" fill="hold"/>
                                        <p:tgtEl>
                                          <p:spTgt spid="2">
                                            <p:graphicEl>
                                              <a:dgm id="{1021F9B0-4A1C-48DB-8EE3-31DB6EDCE336}"/>
                                            </p:graphicEl>
                                          </p:spTgt>
                                        </p:tgtEl>
                                        <p:attrNameLst>
                                          <p:attrName>ppt_w</p:attrName>
                                        </p:attrNameLst>
                                      </p:cBhvr>
                                      <p:tavLst>
                                        <p:tav tm="0">
                                          <p:val>
                                            <p:strVal val="#ppt_w"/>
                                          </p:val>
                                        </p:tav>
                                        <p:tav tm="100000">
                                          <p:val>
                                            <p:strVal val="#ppt_w"/>
                                          </p:val>
                                        </p:tav>
                                      </p:tavLst>
                                    </p:anim>
                                    <p:anim calcmode="lin" valueType="num">
                                      <p:cBhvr>
                                        <p:cTn id="105" dur="500" fill="hold"/>
                                        <p:tgtEl>
                                          <p:spTgt spid="2">
                                            <p:graphicEl>
                                              <a:dgm id="{1021F9B0-4A1C-48DB-8EE3-31DB6EDCE33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620807D-9196-4DD4-AD54-437BEF490864}"/>
              </a:ext>
            </a:extLst>
          </p:cNvPr>
          <p:cNvSpPr txBox="1"/>
          <p:nvPr/>
        </p:nvSpPr>
        <p:spPr>
          <a:xfrm>
            <a:off x="1425616" y="270383"/>
            <a:ext cx="7068382"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ja-JP" altLang="en-US" sz="4400" b="1" dirty="0">
                <a:ln/>
                <a:gradFill flip="none" rotWithShape="1">
                  <a:gsLst>
                    <a:gs pos="76000">
                      <a:srgbClr val="59A200"/>
                    </a:gs>
                    <a:gs pos="32000">
                      <a:srgbClr val="E69F00"/>
                    </a:gs>
                    <a:gs pos="0">
                      <a:srgbClr val="CC6600"/>
                    </a:gs>
                    <a:gs pos="100000">
                      <a:srgbClr val="008000"/>
                    </a:gs>
                  </a:gsLst>
                  <a:lin ang="2700000" scaled="1"/>
                  <a:tileRect/>
                </a:gradFill>
              </a:rPr>
              <a:t>「霊と真理をもって」</a:t>
            </a:r>
            <a:endParaRPr lang="es-ES" sz="4400" b="1" dirty="0">
              <a:ln/>
              <a:gradFill flip="none" rotWithShape="1">
                <a:gsLst>
                  <a:gs pos="76000">
                    <a:srgbClr val="59A200"/>
                  </a:gs>
                  <a:gs pos="32000">
                    <a:srgbClr val="E69F00"/>
                  </a:gs>
                  <a:gs pos="0">
                    <a:srgbClr val="CC6600"/>
                  </a:gs>
                  <a:gs pos="100000">
                    <a:srgbClr val="008000"/>
                  </a:gs>
                </a:gsLst>
                <a:lin ang="2700000" scaled="1"/>
                <a:tileRect/>
              </a:gradFill>
            </a:endParaRPr>
          </a:p>
        </p:txBody>
      </p:sp>
      <p:sp>
        <p:nvSpPr>
          <p:cNvPr id="5" name="CuadroTexto 4">
            <a:extLst>
              <a:ext uri="{FF2B5EF4-FFF2-40B4-BE49-F238E27FC236}">
                <a16:creationId xmlns="" xmlns:a16="http://schemas.microsoft.com/office/drawing/2014/main" id="{C448EDC3-055C-4A81-A5F3-EB11FA884B45}"/>
              </a:ext>
            </a:extLst>
          </p:cNvPr>
          <p:cNvSpPr txBox="1"/>
          <p:nvPr/>
        </p:nvSpPr>
        <p:spPr>
          <a:xfrm>
            <a:off x="210065" y="1106889"/>
            <a:ext cx="9032789" cy="830997"/>
          </a:xfrm>
          <a:prstGeom prst="rect">
            <a:avLst/>
          </a:prstGeom>
          <a:noFill/>
        </p:spPr>
        <p:txBody>
          <a:bodyPr wrap="square">
            <a:spAutoFit/>
          </a:bodyPr>
          <a:lstStyle/>
          <a:p>
            <a:pPr algn="ctr"/>
            <a:r>
              <a:rPr lang="ja-JP" altLang="en-US" sz="2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神は霊であるから、礼拝をする者も、霊とまこととをもって礼拝すべきである」。</a:t>
            </a:r>
            <a:r>
              <a:rPr lang="ja-JP" alt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ja-JP" altLang="en-US" sz="2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ヨハネ</a:t>
            </a:r>
            <a:r>
              <a:rPr lang="es-ES" sz="2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4:24</a:t>
            </a:r>
          </a:p>
        </p:txBody>
      </p:sp>
      <p:graphicFrame>
        <p:nvGraphicFramePr>
          <p:cNvPr id="2" name="Diagrama 1">
            <a:extLst>
              <a:ext uri="{FF2B5EF4-FFF2-40B4-BE49-F238E27FC236}">
                <a16:creationId xmlns="" xmlns:a16="http://schemas.microsoft.com/office/drawing/2014/main" id="{3A90D9BE-8D07-48BA-9A91-C57DE2F4D2DB}"/>
              </a:ext>
            </a:extLst>
          </p:cNvPr>
          <p:cNvGraphicFramePr/>
          <p:nvPr>
            <p:extLst>
              <p:ext uri="{D42A27DB-BD31-4B8C-83A1-F6EECF244321}">
                <p14:modId xmlns:p14="http://schemas.microsoft.com/office/powerpoint/2010/main" val="953328973"/>
              </p:ext>
            </p:extLst>
          </p:nvPr>
        </p:nvGraphicFramePr>
        <p:xfrm>
          <a:off x="435547" y="2768884"/>
          <a:ext cx="7102075" cy="4067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 xmlns:a16="http://schemas.microsoft.com/office/drawing/2014/main" id="{0223EAB8-C8C9-40C0-8DE4-C2A829B22219}"/>
              </a:ext>
            </a:extLst>
          </p:cNvPr>
          <p:cNvSpPr txBox="1"/>
          <p:nvPr/>
        </p:nvSpPr>
        <p:spPr>
          <a:xfrm>
            <a:off x="7781819" y="2791338"/>
            <a:ext cx="4225539" cy="1200329"/>
          </a:xfrm>
          <a:custGeom>
            <a:avLst/>
            <a:gdLst>
              <a:gd name="connsiteX0" fmla="*/ 0 w 3500846"/>
              <a:gd name="connsiteY0" fmla="*/ 0 h 1938992"/>
              <a:gd name="connsiteX1" fmla="*/ 653491 w 3500846"/>
              <a:gd name="connsiteY1" fmla="*/ 0 h 1938992"/>
              <a:gd name="connsiteX2" fmla="*/ 1166949 w 3500846"/>
              <a:gd name="connsiteY2" fmla="*/ 0 h 1938992"/>
              <a:gd name="connsiteX3" fmla="*/ 1715415 w 3500846"/>
              <a:gd name="connsiteY3" fmla="*/ 0 h 1938992"/>
              <a:gd name="connsiteX4" fmla="*/ 2298889 w 3500846"/>
              <a:gd name="connsiteY4" fmla="*/ 0 h 1938992"/>
              <a:gd name="connsiteX5" fmla="*/ 2952380 w 3500846"/>
              <a:gd name="connsiteY5" fmla="*/ 0 h 1938992"/>
              <a:gd name="connsiteX6" fmla="*/ 3500846 w 3500846"/>
              <a:gd name="connsiteY6" fmla="*/ 0 h 1938992"/>
              <a:gd name="connsiteX7" fmla="*/ 3500846 w 3500846"/>
              <a:gd name="connsiteY7" fmla="*/ 646331 h 1938992"/>
              <a:gd name="connsiteX8" fmla="*/ 3500846 w 3500846"/>
              <a:gd name="connsiteY8" fmla="*/ 1312051 h 1938992"/>
              <a:gd name="connsiteX9" fmla="*/ 3500846 w 3500846"/>
              <a:gd name="connsiteY9" fmla="*/ 1938992 h 1938992"/>
              <a:gd name="connsiteX10" fmla="*/ 2917372 w 3500846"/>
              <a:gd name="connsiteY10" fmla="*/ 1938992 h 1938992"/>
              <a:gd name="connsiteX11" fmla="*/ 2438923 w 3500846"/>
              <a:gd name="connsiteY11" fmla="*/ 1938992 h 1938992"/>
              <a:gd name="connsiteX12" fmla="*/ 1820440 w 3500846"/>
              <a:gd name="connsiteY12" fmla="*/ 1938992 h 1938992"/>
              <a:gd name="connsiteX13" fmla="*/ 1236966 w 3500846"/>
              <a:gd name="connsiteY13" fmla="*/ 1938992 h 1938992"/>
              <a:gd name="connsiteX14" fmla="*/ 758517 w 3500846"/>
              <a:gd name="connsiteY14" fmla="*/ 1938992 h 1938992"/>
              <a:gd name="connsiteX15" fmla="*/ 0 w 3500846"/>
              <a:gd name="connsiteY15" fmla="*/ 1938992 h 1938992"/>
              <a:gd name="connsiteX16" fmla="*/ 0 w 3500846"/>
              <a:gd name="connsiteY16" fmla="*/ 1350831 h 1938992"/>
              <a:gd name="connsiteX17" fmla="*/ 0 w 3500846"/>
              <a:gd name="connsiteY17" fmla="*/ 665721 h 1938992"/>
              <a:gd name="connsiteX18" fmla="*/ 0 w 3500846"/>
              <a:gd name="connsiteY1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0846" h="1938992" extrusionOk="0">
                <a:moveTo>
                  <a:pt x="0" y="0"/>
                </a:moveTo>
                <a:cubicBezTo>
                  <a:pt x="196164" y="-5766"/>
                  <a:pt x="368375" y="146"/>
                  <a:pt x="653491" y="0"/>
                </a:cubicBezTo>
                <a:cubicBezTo>
                  <a:pt x="938607" y="-146"/>
                  <a:pt x="1049428" y="6050"/>
                  <a:pt x="1166949" y="0"/>
                </a:cubicBezTo>
                <a:cubicBezTo>
                  <a:pt x="1284470" y="-6050"/>
                  <a:pt x="1581300" y="18296"/>
                  <a:pt x="1715415" y="0"/>
                </a:cubicBezTo>
                <a:cubicBezTo>
                  <a:pt x="1849530" y="-18296"/>
                  <a:pt x="2033221" y="20969"/>
                  <a:pt x="2298889" y="0"/>
                </a:cubicBezTo>
                <a:cubicBezTo>
                  <a:pt x="2564557" y="-20969"/>
                  <a:pt x="2645435" y="-16932"/>
                  <a:pt x="2952380" y="0"/>
                </a:cubicBezTo>
                <a:cubicBezTo>
                  <a:pt x="3259325" y="16932"/>
                  <a:pt x="3356652" y="-12006"/>
                  <a:pt x="3500846" y="0"/>
                </a:cubicBezTo>
                <a:cubicBezTo>
                  <a:pt x="3469613" y="308063"/>
                  <a:pt x="3503537" y="456622"/>
                  <a:pt x="3500846" y="646331"/>
                </a:cubicBezTo>
                <a:cubicBezTo>
                  <a:pt x="3498155" y="836040"/>
                  <a:pt x="3526973" y="1026451"/>
                  <a:pt x="3500846" y="1312051"/>
                </a:cubicBezTo>
                <a:cubicBezTo>
                  <a:pt x="3474719" y="1597651"/>
                  <a:pt x="3514940" y="1712479"/>
                  <a:pt x="3500846" y="1938992"/>
                </a:cubicBezTo>
                <a:cubicBezTo>
                  <a:pt x="3217075" y="1955093"/>
                  <a:pt x="3062518" y="1910002"/>
                  <a:pt x="2917372" y="1938992"/>
                </a:cubicBezTo>
                <a:cubicBezTo>
                  <a:pt x="2772226" y="1967982"/>
                  <a:pt x="2617552" y="1951726"/>
                  <a:pt x="2438923" y="1938992"/>
                </a:cubicBezTo>
                <a:cubicBezTo>
                  <a:pt x="2260294" y="1926258"/>
                  <a:pt x="1950894" y="1912098"/>
                  <a:pt x="1820440" y="1938992"/>
                </a:cubicBezTo>
                <a:cubicBezTo>
                  <a:pt x="1689986" y="1965886"/>
                  <a:pt x="1526641" y="1967689"/>
                  <a:pt x="1236966" y="1938992"/>
                </a:cubicBezTo>
                <a:cubicBezTo>
                  <a:pt x="947291" y="1910295"/>
                  <a:pt x="872110" y="1960311"/>
                  <a:pt x="758517" y="1938992"/>
                </a:cubicBezTo>
                <a:cubicBezTo>
                  <a:pt x="644924" y="1917673"/>
                  <a:pt x="358516" y="1954564"/>
                  <a:pt x="0" y="1938992"/>
                </a:cubicBezTo>
                <a:cubicBezTo>
                  <a:pt x="12114" y="1813847"/>
                  <a:pt x="-27537" y="1586343"/>
                  <a:pt x="0" y="1350831"/>
                </a:cubicBezTo>
                <a:cubicBezTo>
                  <a:pt x="27537" y="1115319"/>
                  <a:pt x="-4715" y="874984"/>
                  <a:pt x="0" y="665721"/>
                </a:cubicBezTo>
                <a:cubicBezTo>
                  <a:pt x="4715" y="456458"/>
                  <a:pt x="-32160" y="226849"/>
                  <a:pt x="0" y="0"/>
                </a:cubicBezTo>
                <a:close/>
              </a:path>
            </a:pathLst>
          </a:custGeom>
          <a:noFill/>
          <a:ln w="38100">
            <a:gradFill flip="none" rotWithShape="1">
              <a:gsLst>
                <a:gs pos="0">
                  <a:srgbClr val="CB6600"/>
                </a:gs>
                <a:gs pos="79000">
                  <a:srgbClr val="00E200"/>
                </a:gs>
                <a:gs pos="61000">
                  <a:srgbClr val="FFA143"/>
                </a:gs>
                <a:gs pos="100000">
                  <a:srgbClr val="007F00"/>
                </a:gs>
              </a:gsLst>
              <a:lin ang="5400000" scaled="1"/>
              <a:tileRect/>
            </a:gradFill>
            <a:extLst>
              <a:ext uri="{C807C97D-BFC1-408E-A445-0C87EB9F89A2}">
                <ask:lineSketchStyleProps xmlns="" xmlns:ask="http://schemas.microsoft.com/office/drawing/2018/sketchyshapes" sd="3813737922">
                  <a:custGeom>
                    <a:avLst/>
                    <a:gdLst>
                      <a:gd name="connsiteX0" fmla="*/ 0 w 4225539"/>
                      <a:gd name="connsiteY0" fmla="*/ 0 h 1200329"/>
                      <a:gd name="connsiteX1" fmla="*/ 788766 w 4225539"/>
                      <a:gd name="connsiteY1" fmla="*/ 0 h 1200329"/>
                      <a:gd name="connsiteX2" fmla="*/ 1408513 w 4225539"/>
                      <a:gd name="connsiteY2" fmla="*/ 0 h 1200329"/>
                      <a:gd name="connsiteX3" fmla="*/ 2070514 w 4225539"/>
                      <a:gd name="connsiteY3" fmla="*/ 0 h 1200329"/>
                      <a:gd name="connsiteX4" fmla="*/ 2774770 w 4225539"/>
                      <a:gd name="connsiteY4" fmla="*/ 0 h 1200329"/>
                      <a:gd name="connsiteX5" fmla="*/ 3563537 w 4225539"/>
                      <a:gd name="connsiteY5" fmla="*/ 0 h 1200329"/>
                      <a:gd name="connsiteX6" fmla="*/ 4225539 w 4225539"/>
                      <a:gd name="connsiteY6" fmla="*/ 0 h 1200329"/>
                      <a:gd name="connsiteX7" fmla="*/ 4225539 w 4225539"/>
                      <a:gd name="connsiteY7" fmla="*/ 400109 h 1200329"/>
                      <a:gd name="connsiteX8" fmla="*/ 4225539 w 4225539"/>
                      <a:gd name="connsiteY8" fmla="*/ 812222 h 1200329"/>
                      <a:gd name="connsiteX9" fmla="*/ 4225539 w 4225539"/>
                      <a:gd name="connsiteY9" fmla="*/ 1200329 h 1200329"/>
                      <a:gd name="connsiteX10" fmla="*/ 3521282 w 4225539"/>
                      <a:gd name="connsiteY10" fmla="*/ 1200329 h 1200329"/>
                      <a:gd name="connsiteX11" fmla="*/ 2943792 w 4225539"/>
                      <a:gd name="connsiteY11" fmla="*/ 1200329 h 1200329"/>
                      <a:gd name="connsiteX12" fmla="*/ 2197280 w 4225539"/>
                      <a:gd name="connsiteY12" fmla="*/ 1200329 h 1200329"/>
                      <a:gd name="connsiteX13" fmla="*/ 1493024 w 4225539"/>
                      <a:gd name="connsiteY13" fmla="*/ 1200329 h 1200329"/>
                      <a:gd name="connsiteX14" fmla="*/ 915533 w 4225539"/>
                      <a:gd name="connsiteY14" fmla="*/ 1200329 h 1200329"/>
                      <a:gd name="connsiteX15" fmla="*/ 0 w 4225539"/>
                      <a:gd name="connsiteY15" fmla="*/ 1200329 h 1200329"/>
                      <a:gd name="connsiteX16" fmla="*/ 0 w 4225539"/>
                      <a:gd name="connsiteY16" fmla="*/ 836229 h 1200329"/>
                      <a:gd name="connsiteX17" fmla="*/ 0 w 4225539"/>
                      <a:gd name="connsiteY17" fmla="*/ 412113 h 1200329"/>
                      <a:gd name="connsiteX18" fmla="*/ 0 w 4225539"/>
                      <a:gd name="connsiteY1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5539" h="1200329" extrusionOk="0">
                        <a:moveTo>
                          <a:pt x="0" y="0"/>
                        </a:moveTo>
                        <a:cubicBezTo>
                          <a:pt x="269343" y="-30246"/>
                          <a:pt x="436718" y="-24845"/>
                          <a:pt x="788766" y="0"/>
                        </a:cubicBezTo>
                        <a:cubicBezTo>
                          <a:pt x="1083663" y="17427"/>
                          <a:pt x="1149036" y="-17237"/>
                          <a:pt x="1408513" y="0"/>
                        </a:cubicBezTo>
                        <a:cubicBezTo>
                          <a:pt x="1518169" y="-7548"/>
                          <a:pt x="1943521" y="2271"/>
                          <a:pt x="2070514" y="0"/>
                        </a:cubicBezTo>
                        <a:cubicBezTo>
                          <a:pt x="2259740" y="-6300"/>
                          <a:pt x="2442485" y="31291"/>
                          <a:pt x="2774770" y="0"/>
                        </a:cubicBezTo>
                        <a:cubicBezTo>
                          <a:pt x="3107185" y="-18751"/>
                          <a:pt x="3189302" y="-3104"/>
                          <a:pt x="3563537" y="0"/>
                        </a:cubicBezTo>
                        <a:cubicBezTo>
                          <a:pt x="3931480" y="13007"/>
                          <a:pt x="4027965" y="-8895"/>
                          <a:pt x="4225539" y="0"/>
                        </a:cubicBezTo>
                        <a:cubicBezTo>
                          <a:pt x="4185658" y="198529"/>
                          <a:pt x="4229575" y="272440"/>
                          <a:pt x="4225539" y="400109"/>
                        </a:cubicBezTo>
                        <a:cubicBezTo>
                          <a:pt x="4228731" y="499923"/>
                          <a:pt x="4249454" y="621900"/>
                          <a:pt x="4225539" y="812222"/>
                        </a:cubicBezTo>
                        <a:cubicBezTo>
                          <a:pt x="4189460" y="989679"/>
                          <a:pt x="4242697" y="1056744"/>
                          <a:pt x="4225539" y="1200329"/>
                        </a:cubicBezTo>
                        <a:cubicBezTo>
                          <a:pt x="3887354" y="1213073"/>
                          <a:pt x="3661437" y="1202090"/>
                          <a:pt x="3521282" y="1200329"/>
                        </a:cubicBezTo>
                        <a:cubicBezTo>
                          <a:pt x="3368808" y="1206152"/>
                          <a:pt x="3161557" y="1182519"/>
                          <a:pt x="2943792" y="1200329"/>
                        </a:cubicBezTo>
                        <a:cubicBezTo>
                          <a:pt x="2731883" y="1184327"/>
                          <a:pt x="2370988" y="1191557"/>
                          <a:pt x="2197280" y="1200329"/>
                        </a:cubicBezTo>
                        <a:cubicBezTo>
                          <a:pt x="2006456" y="1190893"/>
                          <a:pt x="1836655" y="1238733"/>
                          <a:pt x="1493024" y="1200329"/>
                        </a:cubicBezTo>
                        <a:cubicBezTo>
                          <a:pt x="1139834" y="1194385"/>
                          <a:pt x="1034728" y="1220461"/>
                          <a:pt x="915533" y="1200329"/>
                        </a:cubicBezTo>
                        <a:cubicBezTo>
                          <a:pt x="791869" y="1199771"/>
                          <a:pt x="387062" y="1237042"/>
                          <a:pt x="0" y="1200329"/>
                        </a:cubicBezTo>
                        <a:cubicBezTo>
                          <a:pt x="-8746" y="1110995"/>
                          <a:pt x="-37004" y="980286"/>
                          <a:pt x="0" y="836229"/>
                        </a:cubicBezTo>
                        <a:cubicBezTo>
                          <a:pt x="21601" y="667735"/>
                          <a:pt x="24791" y="538207"/>
                          <a:pt x="0" y="412113"/>
                        </a:cubicBezTo>
                        <a:cubicBezTo>
                          <a:pt x="6731" y="291480"/>
                          <a:pt x="-33105" y="146766"/>
                          <a:pt x="0" y="0"/>
                        </a:cubicBezTo>
                        <a:close/>
                      </a:path>
                    </a:pathLst>
                  </a:custGeom>
                  <ask:type>
                    <ask:lineSketchFreehand/>
                  </ask:type>
                </ask:lineSketchStyleProps>
              </a:ext>
            </a:extLst>
          </a:ln>
        </p:spPr>
        <p:txBody>
          <a:bodyPr wrap="square" rtlCol="0">
            <a:spAutoFit/>
          </a:bodyPr>
          <a:lstStyle/>
          <a:p>
            <a:pPr>
              <a:spcBef>
                <a:spcPts val="600"/>
              </a:spcBef>
            </a:pPr>
            <a:r>
              <a:rPr lang="ja-JP" altLang="en-US" sz="2400" b="1" dirty="0"/>
              <a:t>真の礼拝とは、神を知り、神に従い、神について啓示された真理を研究することです。</a:t>
            </a:r>
          </a:p>
        </p:txBody>
      </p:sp>
      <p:pic>
        <p:nvPicPr>
          <p:cNvPr id="8" name="Imagen 7">
            <a:extLst>
              <a:ext uri="{FF2B5EF4-FFF2-40B4-BE49-F238E27FC236}">
                <a16:creationId xmlns="" xmlns:a16="http://schemas.microsoft.com/office/drawing/2014/main" id="{1E88A1AD-9565-42B8-9BB4-7F0B2B2621C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586567" y="228058"/>
            <a:ext cx="2164708" cy="1623531"/>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1" name="Imagen 10">
            <a:extLst>
              <a:ext uri="{FF2B5EF4-FFF2-40B4-BE49-F238E27FC236}">
                <a16:creationId xmlns="" xmlns:a16="http://schemas.microsoft.com/office/drawing/2014/main" id="{F5EFFF40-8967-46DD-B192-3808311EFBB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341520" y="4647643"/>
            <a:ext cx="3692434" cy="207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 xmlns:a16="http://schemas.microsoft.com/office/drawing/2014/main" id="{62844685-CFA8-4D98-B815-E6982E641EF7}"/>
              </a:ext>
            </a:extLst>
          </p:cNvPr>
          <p:cNvSpPr txBox="1"/>
          <p:nvPr/>
        </p:nvSpPr>
        <p:spPr>
          <a:xfrm>
            <a:off x="435547" y="2012460"/>
            <a:ext cx="11179804" cy="830997"/>
          </a:xfrm>
          <a:prstGeom prst="rect">
            <a:avLst/>
          </a:prstGeom>
          <a:noFill/>
        </p:spPr>
        <p:txBody>
          <a:bodyPr wrap="square" rtlCol="0">
            <a:spAutoFit/>
          </a:bodyPr>
          <a:lstStyle/>
          <a:p>
            <a:pPr>
              <a:spcBef>
                <a:spcPts val="600"/>
              </a:spcBef>
            </a:pPr>
            <a:r>
              <a:rPr lang="ja-JP" altLang="en-US" sz="2400" b="1" dirty="0">
                <a:effectLst>
                  <a:outerShdw blurRad="38100" dist="38100" dir="2700000" algn="tl">
                    <a:srgbClr val="000000">
                      <a:alpha val="43137"/>
                    </a:srgbClr>
                  </a:outerShdw>
                </a:effectLst>
              </a:rPr>
              <a:t>サマリヤ人の女性との会話の中で、イエス様は神を礼拝するために必要な主な方法を二つ挙げられました。</a:t>
            </a:r>
          </a:p>
        </p:txBody>
      </p:sp>
    </p:spTree>
    <p:extLst>
      <p:ext uri="{BB962C8B-B14F-4D97-AF65-F5344CB8AC3E}">
        <p14:creationId xmlns:p14="http://schemas.microsoft.com/office/powerpoint/2010/main" val="380141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A7065BE8-6941-40D0-BDC2-66FAA3F9FBED}"/>
                                            </p:graphicEl>
                                          </p:spTgt>
                                        </p:tgtEl>
                                        <p:attrNameLst>
                                          <p:attrName>style.visibility</p:attrName>
                                        </p:attrNameLst>
                                      </p:cBhvr>
                                      <p:to>
                                        <p:strVal val="visible"/>
                                      </p:to>
                                    </p:set>
                                    <p:anim calcmode="lin" valueType="num">
                                      <p:cBhvr>
                                        <p:cTn id="36" dur="500" fill="hold"/>
                                        <p:tgtEl>
                                          <p:spTgt spid="2">
                                            <p:graphicEl>
                                              <a:dgm id="{A7065BE8-6941-40D0-BDC2-66FAA3F9FBED}"/>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A7065BE8-6941-40D0-BDC2-66FAA3F9FBED}"/>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A7065BE8-6941-40D0-BDC2-66FAA3F9FBE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
                                            <p:graphicEl>
                                              <a:dgm id="{2BE5014A-B744-4B36-BAD1-AC607AA8DD7B}"/>
                                            </p:graphicEl>
                                          </p:spTgt>
                                        </p:tgtEl>
                                        <p:attrNameLst>
                                          <p:attrName>style.visibility</p:attrName>
                                        </p:attrNameLst>
                                      </p:cBhvr>
                                      <p:to>
                                        <p:strVal val="visible"/>
                                      </p:to>
                                    </p:set>
                                    <p:animEffect transition="in" filter="randombar(horizontal)">
                                      <p:cBhvr>
                                        <p:cTn id="43" dur="500"/>
                                        <p:tgtEl>
                                          <p:spTgt spid="2">
                                            <p:graphicEl>
                                              <a:dgm id="{2BE5014A-B744-4B36-BAD1-AC607AA8DD7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B7F8CA2E-10A5-42C4-B062-DE56E3277D47}"/>
                                            </p:graphicEl>
                                          </p:spTgt>
                                        </p:tgtEl>
                                        <p:attrNameLst>
                                          <p:attrName>style.visibility</p:attrName>
                                        </p:attrNameLst>
                                      </p:cBhvr>
                                      <p:to>
                                        <p:strVal val="visible"/>
                                      </p:to>
                                    </p:set>
                                    <p:anim calcmode="lin" valueType="num">
                                      <p:cBhvr>
                                        <p:cTn id="48" dur="500" fill="hold"/>
                                        <p:tgtEl>
                                          <p:spTgt spid="2">
                                            <p:graphicEl>
                                              <a:dgm id="{B7F8CA2E-10A5-42C4-B062-DE56E3277D47}"/>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B7F8CA2E-10A5-42C4-B062-DE56E3277D47}"/>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B7F8CA2E-10A5-42C4-B062-DE56E3277D4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
                                            <p:graphicEl>
                                              <a:dgm id="{82BBD82B-95D8-4FBC-949D-661CD52B5386}"/>
                                            </p:graphicEl>
                                          </p:spTgt>
                                        </p:tgtEl>
                                        <p:attrNameLst>
                                          <p:attrName>style.visibility</p:attrName>
                                        </p:attrNameLst>
                                      </p:cBhvr>
                                      <p:to>
                                        <p:strVal val="visible"/>
                                      </p:to>
                                    </p:set>
                                    <p:animEffect transition="in" filter="randombar(horizontal)">
                                      <p:cBhvr>
                                        <p:cTn id="55" dur="500"/>
                                        <p:tgtEl>
                                          <p:spTgt spid="2">
                                            <p:graphicEl>
                                              <a:dgm id="{82BBD82B-95D8-4FBC-949D-661CD52B538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900" decel="100000" fill="hold"/>
                                        <p:tgtEl>
                                          <p:spTgt spid="9"/>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900" decel="100000" fill="hold"/>
                                        <p:tgtEl>
                                          <p:spTgt spid="1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P spid="9"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E879BCEE-0483-40B2-AF9F-BDA4E4CB4EE4}"/>
              </a:ext>
            </a:extLst>
          </p:cNvPr>
          <p:cNvSpPr txBox="1"/>
          <p:nvPr/>
        </p:nvSpPr>
        <p:spPr>
          <a:xfrm>
            <a:off x="836168" y="17234"/>
            <a:ext cx="10257668" cy="830997"/>
          </a:xfrm>
          <a:prstGeom prst="rect">
            <a:avLst/>
          </a:prstGeom>
          <a:noFill/>
        </p:spPr>
        <p:txBody>
          <a:bodyPr wrap="square">
            <a:spAutoFit/>
          </a:bodyPr>
          <a:lstStyle/>
          <a:p>
            <a:pPr algn="ctr"/>
            <a:r>
              <a:rPr lang="ja-JP" altLang="en-US" sz="4800" b="1" dirty="0">
                <a:ln w="0"/>
                <a:solidFill>
                  <a:schemeClr val="accent1">
                    <a:lumMod val="20000"/>
                    <a:lumOff val="80000"/>
                  </a:schemeClr>
                </a:solidFill>
                <a:effectLst>
                  <a:outerShdw blurRad="38100" dist="19050" dir="2700000" algn="tl" rotWithShape="0">
                    <a:schemeClr val="dk1">
                      <a:alpha val="40000"/>
                    </a:schemeClr>
                  </a:outerShdw>
                </a:effectLst>
                <a:latin typeface="+mn-ea"/>
              </a:rPr>
              <a:t>聖　な　る　輝　き</a:t>
            </a:r>
            <a:endParaRPr lang="es-ES" sz="4800" b="1" dirty="0">
              <a:ln w="0"/>
              <a:solidFill>
                <a:schemeClr val="accent1">
                  <a:lumMod val="20000"/>
                  <a:lumOff val="80000"/>
                </a:schemeClr>
              </a:solidFill>
              <a:effectLst>
                <a:outerShdw blurRad="38100" dist="19050" dir="2700000" algn="tl" rotWithShape="0">
                  <a:schemeClr val="dk1">
                    <a:alpha val="40000"/>
                  </a:schemeClr>
                </a:outerShdw>
              </a:effectLst>
              <a:latin typeface="+mn-ea"/>
            </a:endParaRPr>
          </a:p>
        </p:txBody>
      </p:sp>
      <p:sp>
        <p:nvSpPr>
          <p:cNvPr id="6" name="CuadroTexto 5">
            <a:extLst>
              <a:ext uri="{FF2B5EF4-FFF2-40B4-BE49-F238E27FC236}">
                <a16:creationId xmlns="" xmlns:a16="http://schemas.microsoft.com/office/drawing/2014/main" id="{F7238729-A2A2-494B-97B0-376C045055BF}"/>
              </a:ext>
            </a:extLst>
          </p:cNvPr>
          <p:cNvSpPr txBox="1"/>
          <p:nvPr/>
        </p:nvSpPr>
        <p:spPr>
          <a:xfrm>
            <a:off x="3386261" y="1953297"/>
            <a:ext cx="5715383" cy="1015663"/>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喜びに満ちた礼拝の場面の一つは、歴代誌上</a:t>
            </a:r>
            <a:r>
              <a:rPr lang="en-US" altLang="ja-JP" sz="2000" b="1" dirty="0">
                <a:solidFill>
                  <a:schemeClr val="bg1"/>
                </a:solidFill>
                <a:effectLst>
                  <a:outerShdw blurRad="38100" dist="38100" dir="2700000" algn="tl">
                    <a:srgbClr val="000000">
                      <a:alpha val="43137"/>
                    </a:srgbClr>
                  </a:outerShdw>
                </a:effectLst>
              </a:rPr>
              <a:t>16</a:t>
            </a:r>
            <a:r>
              <a:rPr lang="ja-JP" altLang="en-US" sz="2000" b="1" dirty="0">
                <a:solidFill>
                  <a:schemeClr val="bg1"/>
                </a:solidFill>
                <a:effectLst>
                  <a:outerShdw blurRad="38100" dist="38100" dir="2700000" algn="tl">
                    <a:srgbClr val="000000">
                      <a:alpha val="43137"/>
                    </a:srgbClr>
                  </a:outerShdw>
                </a:effectLst>
              </a:rPr>
              <a:t>章にあります。ダビデは神の契約の箱の前で喜び勇んで踊り、民に食べ物を与えていました。</a:t>
            </a:r>
          </a:p>
        </p:txBody>
      </p:sp>
      <p:pic>
        <p:nvPicPr>
          <p:cNvPr id="4" name="Imagen 3">
            <a:extLst>
              <a:ext uri="{FF2B5EF4-FFF2-40B4-BE49-F238E27FC236}">
                <a16:creationId xmlns="" xmlns:a16="http://schemas.microsoft.com/office/drawing/2014/main" id="{7599263B-2FD8-499F-A55E-E6FD659D4D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332" y="1494018"/>
            <a:ext cx="2852477" cy="1700076"/>
          </a:xfrm>
          <a:prstGeom prst="snip2DiagRect">
            <a:avLst/>
          </a:prstGeom>
          <a:solidFill>
            <a:srgbClr val="FFFFFF">
              <a:shade val="85000"/>
            </a:srgbClr>
          </a:solidFill>
          <a:ln w="28575"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 xmlns:a16="http://schemas.microsoft.com/office/drawing/2014/main" id="{76752E08-D694-4435-B286-B777269CBD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37980" y="1376772"/>
            <a:ext cx="2431394" cy="1700076"/>
          </a:xfrm>
          <a:prstGeom prst="snip2DiagRect">
            <a:avLst/>
          </a:prstGeom>
          <a:solidFill>
            <a:srgbClr val="FFFFFF">
              <a:shade val="85000"/>
            </a:srgbClr>
          </a:solidFill>
          <a:ln w="28575"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 xmlns:a16="http://schemas.microsoft.com/office/drawing/2014/main" id="{FD8DCCF2-480A-4D0D-AF7B-FDF1CE31F0F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7881" y="4651624"/>
            <a:ext cx="2150234" cy="1971047"/>
          </a:xfrm>
          <a:prstGeom prst="rect">
            <a:avLst/>
          </a:prstGeom>
          <a:ln w="38100" cap="sq">
            <a:solidFill>
              <a:srgbClr val="FF6B19"/>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01600" prst="riblet"/>
          </a:sp3d>
        </p:spPr>
      </p:pic>
      <p:pic>
        <p:nvPicPr>
          <p:cNvPr id="14" name="Imagen 13">
            <a:extLst>
              <a:ext uri="{FF2B5EF4-FFF2-40B4-BE49-F238E27FC236}">
                <a16:creationId xmlns="" xmlns:a16="http://schemas.microsoft.com/office/drawing/2014/main" id="{E3107B54-D966-4012-827F-33C06A100BC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57144" y="3200370"/>
            <a:ext cx="2412230" cy="352340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CuadroTexto 15">
            <a:extLst>
              <a:ext uri="{FF2B5EF4-FFF2-40B4-BE49-F238E27FC236}">
                <a16:creationId xmlns="" xmlns:a16="http://schemas.microsoft.com/office/drawing/2014/main" id="{C5918FF3-B6F3-4839-BCD2-77BB51ADB099}"/>
              </a:ext>
            </a:extLst>
          </p:cNvPr>
          <p:cNvSpPr txBox="1"/>
          <p:nvPr/>
        </p:nvSpPr>
        <p:spPr>
          <a:xfrm>
            <a:off x="237881" y="3342737"/>
            <a:ext cx="9215038" cy="1092607"/>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ダビデは、神の聖所で神を礼拝することに最大の喜びの理由を見出しました（詩篇</a:t>
            </a:r>
            <a:r>
              <a:rPr lang="en-US" altLang="ja-JP" sz="2000" b="1" dirty="0">
                <a:solidFill>
                  <a:schemeClr val="bg1"/>
                </a:solidFill>
                <a:effectLst>
                  <a:outerShdw blurRad="38100" dist="38100" dir="2700000" algn="tl">
                    <a:srgbClr val="000000">
                      <a:alpha val="43137"/>
                    </a:srgbClr>
                  </a:outerShdw>
                </a:effectLst>
              </a:rPr>
              <a:t>84:2</a:t>
            </a:r>
            <a:r>
              <a:rPr lang="ja-JP" altLang="en-US" sz="2000" b="1" dirty="0">
                <a:solidFill>
                  <a:schemeClr val="bg1"/>
                </a:solidFill>
                <a:effectLst>
                  <a:outerShdw blurRad="38100" dist="38100" dir="2700000" algn="tl">
                    <a:srgbClr val="000000">
                      <a:alpha val="43137"/>
                    </a:srgbClr>
                  </a:outerShdw>
                </a:effectLst>
              </a:rPr>
              <a:t>）。　聖所には、私たちの礼拝の真の理由が含まれています。</a:t>
            </a:r>
            <a:endParaRPr lang="en-US" altLang="ja-JP" sz="2000" b="1" dirty="0">
              <a:solidFill>
                <a:schemeClr val="bg1"/>
              </a:solidFill>
              <a:effectLst>
                <a:outerShdw blurRad="38100" dist="38100" dir="2700000" algn="tl">
                  <a:srgbClr val="000000">
                    <a:alpha val="43137"/>
                  </a:srgbClr>
                </a:outerShdw>
              </a:effectLst>
            </a:endParaRPr>
          </a:p>
          <a:p>
            <a:pPr>
              <a:spcBef>
                <a:spcPts val="600"/>
              </a:spcBef>
            </a:pPr>
            <a:r>
              <a:rPr lang="ja-JP" altLang="en-US" sz="2000" b="1" dirty="0">
                <a:solidFill>
                  <a:schemeClr val="bg1"/>
                </a:solidFill>
                <a:effectLst>
                  <a:outerShdw blurRad="38100" dist="38100" dir="2700000" algn="tl">
                    <a:srgbClr val="000000">
                      <a:alpha val="43137"/>
                    </a:srgbClr>
                  </a:outerShdw>
                </a:effectLst>
              </a:rPr>
              <a:t>救いの計画は、その隅々にまで具現化されています。</a:t>
            </a:r>
          </a:p>
        </p:txBody>
      </p:sp>
      <p:sp>
        <p:nvSpPr>
          <p:cNvPr id="18" name="CuadroTexto 17">
            <a:extLst>
              <a:ext uri="{FF2B5EF4-FFF2-40B4-BE49-F238E27FC236}">
                <a16:creationId xmlns="" xmlns:a16="http://schemas.microsoft.com/office/drawing/2014/main" id="{698D349B-DD4B-4BD8-9264-B11026792418}"/>
              </a:ext>
            </a:extLst>
          </p:cNvPr>
          <p:cNvSpPr txBox="1"/>
          <p:nvPr/>
        </p:nvSpPr>
        <p:spPr>
          <a:xfrm>
            <a:off x="2634856" y="5096122"/>
            <a:ext cx="6660292" cy="1323439"/>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私たちは聖なる神を礼拝する聖なる民です（第一ペテロ</a:t>
            </a:r>
            <a:r>
              <a:rPr lang="en-US" altLang="ja-JP" sz="2000" b="1" dirty="0">
                <a:solidFill>
                  <a:schemeClr val="bg1"/>
                </a:solidFill>
                <a:effectLst>
                  <a:outerShdw blurRad="38100" dist="38100" dir="2700000" algn="tl">
                    <a:srgbClr val="000000">
                      <a:alpha val="43137"/>
                    </a:srgbClr>
                  </a:outerShdw>
                </a:effectLst>
              </a:rPr>
              <a:t>2:9</a:t>
            </a:r>
            <a:r>
              <a:rPr lang="ja-JP" altLang="en-US" sz="2000" b="1" dirty="0">
                <a:solidFill>
                  <a:schemeClr val="bg1"/>
                </a:solidFill>
                <a:effectLst>
                  <a:outerShdw blurRad="38100" dist="38100" dir="2700000" algn="tl">
                    <a:srgbClr val="000000">
                      <a:alpha val="43137"/>
                    </a:srgbClr>
                  </a:outerShdw>
                </a:effectLst>
              </a:rPr>
              <a:t>）。キリストの犠牲によって、この聖さが可能になりました。これが私たちの礼拝の主な内容であり、神の贖いの愛を黙想します。</a:t>
            </a:r>
          </a:p>
        </p:txBody>
      </p:sp>
      <p:sp>
        <p:nvSpPr>
          <p:cNvPr id="5" name="CuadroTexto 4">
            <a:extLst>
              <a:ext uri="{FF2B5EF4-FFF2-40B4-BE49-F238E27FC236}">
                <a16:creationId xmlns="" xmlns:a16="http://schemas.microsoft.com/office/drawing/2014/main" id="{18753C80-6B8E-4FCF-8634-19E338203199}"/>
              </a:ext>
            </a:extLst>
          </p:cNvPr>
          <p:cNvSpPr txBox="1"/>
          <p:nvPr/>
        </p:nvSpPr>
        <p:spPr>
          <a:xfrm>
            <a:off x="410332" y="819685"/>
            <a:ext cx="11109340" cy="461665"/>
          </a:xfrm>
          <a:prstGeom prst="rect">
            <a:avLst/>
          </a:prstGeom>
          <a:gradFill flip="none" rotWithShape="1">
            <a:gsLst>
              <a:gs pos="0">
                <a:srgbClr val="74A1C9">
                  <a:tint val="66000"/>
                  <a:satMod val="160000"/>
                </a:srgbClr>
              </a:gs>
              <a:gs pos="50000">
                <a:srgbClr val="74A1C9">
                  <a:tint val="44500"/>
                  <a:satMod val="160000"/>
                </a:srgbClr>
              </a:gs>
              <a:gs pos="100000">
                <a:srgbClr val="74A1C9">
                  <a:tint val="23500"/>
                  <a:satMod val="160000"/>
                </a:srgbClr>
              </a:gs>
            </a:gsLst>
            <a:path path="circle">
              <a:fillToRect l="50000" t="50000" r="50000" b="50000"/>
            </a:path>
            <a:tileRect/>
          </a:gradFill>
          <a:ln>
            <a:solidFill>
              <a:srgbClr val="74A1C9"/>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400" b="1" dirty="0">
                <a:effectLst>
                  <a:outerShdw blurRad="38100" dist="38100" dir="2700000" algn="tl">
                    <a:srgbClr val="000000">
                      <a:alpha val="43137"/>
                    </a:srgbClr>
                  </a:outerShdw>
                </a:effectLst>
                <a:latin typeface="Comic Sans MS" panose="030F0702030302020204" pitchFamily="66" charset="0"/>
              </a:rPr>
              <a:t>み名の栄光を主に帰せよ、聖なる装いをもって主を拝め。　　</a:t>
            </a:r>
            <a:r>
              <a:rPr lang="ja-JP" altLang="en-US" sz="2000" b="1" dirty="0">
                <a:effectLst>
                  <a:outerShdw blurRad="38100" dist="38100" dir="2700000" algn="tl">
                    <a:srgbClr val="000000">
                      <a:alpha val="43137"/>
                    </a:srgbClr>
                  </a:outerShdw>
                </a:effectLst>
                <a:latin typeface="Comic Sans MS" panose="030F0702030302020204" pitchFamily="66" charset="0"/>
              </a:rPr>
              <a:t>詩　篇</a:t>
            </a:r>
            <a:r>
              <a:rPr lang="es-ES" sz="2000" b="1" dirty="0">
                <a:effectLst>
                  <a:outerShdw blurRad="38100" dist="38100" dir="2700000" algn="tl">
                    <a:srgbClr val="000000">
                      <a:alpha val="43137"/>
                    </a:srgbClr>
                  </a:outerShdw>
                </a:effectLst>
                <a:latin typeface="Comic Sans MS" panose="030F0702030302020204" pitchFamily="66" charset="0"/>
              </a:rPr>
              <a:t> 29:2</a:t>
            </a:r>
          </a:p>
        </p:txBody>
      </p:sp>
    </p:spTree>
    <p:extLst>
      <p:ext uri="{BB962C8B-B14F-4D97-AF65-F5344CB8AC3E}">
        <p14:creationId xmlns:p14="http://schemas.microsoft.com/office/powerpoint/2010/main" val="15411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wipe(left)">
                                      <p:cBhvr>
                                        <p:cTn id="55" dur="500"/>
                                        <p:tgtEl>
                                          <p:spTgt spid="1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6" grpId="0" uiExpand="1" build="p"/>
      <p:bldP spid="18"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E3F0A4FF-81D4-4875-80D3-543FA1D238DF}"/>
              </a:ext>
            </a:extLst>
          </p:cNvPr>
          <p:cNvSpPr txBox="1"/>
          <p:nvPr/>
        </p:nvSpPr>
        <p:spPr>
          <a:xfrm>
            <a:off x="1358855" y="220437"/>
            <a:ext cx="9143999" cy="769441"/>
          </a:xfrm>
          <a:prstGeom prst="rect">
            <a:avLst/>
          </a:prstGeom>
          <a:noFill/>
        </p:spPr>
        <p:txBody>
          <a:bodyPr wrap="square">
            <a:spAutoFit/>
            <a:scene3d>
              <a:camera prst="orthographicFront"/>
              <a:lightRig rig="brightRoom" dir="t"/>
            </a:scene3d>
            <a:sp3d extrusionH="57150" contourW="44450" prstMaterial="plastic">
              <a:bevelT h="25400" prst="softRound"/>
              <a:contourClr>
                <a:srgbClr val="715715"/>
              </a:contourClr>
            </a:sp3d>
          </a:bodyPr>
          <a:lstStyle/>
          <a:p>
            <a:pPr algn="ctr"/>
            <a:r>
              <a:rPr lang="ja-JP" altLang="en-US" sz="4400" b="1" spc="300" dirty="0">
                <a:ln w="22225">
                  <a:noFill/>
                  <a:prstDash val="solid"/>
                </a:ln>
                <a:solidFill>
                  <a:srgbClr val="FF9966"/>
                </a:solidFill>
              </a:rPr>
              <a:t>教育に</a:t>
            </a:r>
            <a:r>
              <a:rPr lang="ja-JP" altLang="en-US" sz="4400" b="1" spc="300">
                <a:ln w="22225">
                  <a:noFill/>
                  <a:prstDash val="solid"/>
                </a:ln>
                <a:solidFill>
                  <a:srgbClr val="FF9966"/>
                </a:solidFill>
              </a:rPr>
              <a:t>おける偶像崇拝</a:t>
            </a:r>
            <a:endParaRPr lang="es-ES" sz="4400" b="1" spc="300" dirty="0">
              <a:ln w="22225">
                <a:noFill/>
                <a:prstDash val="solid"/>
              </a:ln>
              <a:solidFill>
                <a:srgbClr val="FF9966"/>
              </a:solidFill>
            </a:endParaRPr>
          </a:p>
        </p:txBody>
      </p:sp>
      <p:pic>
        <p:nvPicPr>
          <p:cNvPr id="4" name="Imagen 3">
            <a:extLst>
              <a:ext uri="{FF2B5EF4-FFF2-40B4-BE49-F238E27FC236}">
                <a16:creationId xmlns="" xmlns:a16="http://schemas.microsoft.com/office/drawing/2014/main" id="{BF96CE5A-94CA-4082-899B-34C1062745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448" y="1619042"/>
            <a:ext cx="2854812" cy="2136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 xmlns:a16="http://schemas.microsoft.com/office/drawing/2014/main" id="{CA9BDF1A-1A0E-4BD9-96B9-9B3053F82A29}"/>
              </a:ext>
            </a:extLst>
          </p:cNvPr>
          <p:cNvSpPr txBox="1"/>
          <p:nvPr/>
        </p:nvSpPr>
        <p:spPr>
          <a:xfrm>
            <a:off x="370702" y="950487"/>
            <a:ext cx="9651095" cy="1169551"/>
          </a:xfrm>
          <a:prstGeom prst="rect">
            <a:avLst/>
          </a:prstGeom>
          <a:noFill/>
        </p:spPr>
        <p:txBody>
          <a:bodyPr wrap="square">
            <a:spAutoFit/>
            <a:scene3d>
              <a:camera prst="orthographicFront"/>
              <a:lightRig rig="threePt" dir="t"/>
            </a:scene3d>
            <a:sp3d extrusionH="57150">
              <a:bevelT w="38100" h="38100"/>
            </a:sp3d>
          </a:bodyPr>
          <a:lstStyle/>
          <a:p>
            <a:r>
              <a:rPr lang="ja-JP" altLang="en-US" b="1" dirty="0">
                <a:solidFill>
                  <a:srgbClr val="FF0000"/>
                </a:solidFill>
                <a:effectLst>
                  <a:outerShdw blurRad="38100" dist="38100" dir="2700000" algn="tl">
                    <a:srgbClr val="000000">
                      <a:alpha val="43137"/>
                    </a:srgbClr>
                  </a:outerShdw>
                </a:effectLst>
                <a:latin typeface="Comic Sans MS" panose="030F0702030302020204" pitchFamily="66" charset="0"/>
              </a:rPr>
              <a:t>「ほかの第三の御使が彼らに続いてきて、大声で言った、「おおよそ、獣とその像とを拝み、額や手に刻印を受ける者は、 神の怒りの杯に混ぜものなしに盛られた、神の激しい怒りのぶどう酒を飲み、聖なる御使たちと小羊との前で、火と硫黄とで苦しめられる。」</a:t>
            </a:r>
            <a:endParaRPr lang="en-US" altLang="ja-JP" b="1" dirty="0">
              <a:solidFill>
                <a:srgbClr val="FF0000"/>
              </a:solidFill>
              <a:effectLst>
                <a:outerShdw blurRad="38100" dist="38100" dir="2700000" algn="tl">
                  <a:srgbClr val="000000">
                    <a:alpha val="43137"/>
                  </a:srgbClr>
                </a:outerShdw>
              </a:effectLst>
              <a:latin typeface="Comic Sans MS" panose="030F0702030302020204" pitchFamily="66" charset="0"/>
            </a:endParaRPr>
          </a:p>
          <a:p>
            <a:r>
              <a:rPr lang="ja-JP" altLang="en-US" sz="1600" b="1" dirty="0">
                <a:solidFill>
                  <a:srgbClr val="FF0000"/>
                </a:solidFill>
                <a:effectLst>
                  <a:outerShdw blurRad="38100" dist="38100" dir="2700000" algn="tl">
                    <a:srgbClr val="000000">
                      <a:alpha val="43137"/>
                    </a:srgbClr>
                  </a:outerShdw>
                </a:effectLst>
                <a:latin typeface="Comic Sans MS" panose="030F0702030302020204" pitchFamily="66" charset="0"/>
              </a:rPr>
              <a:t>ヨハネの黙示録</a:t>
            </a:r>
            <a:r>
              <a:rPr lang="es-ES" sz="1600" b="1" dirty="0">
                <a:solidFill>
                  <a:srgbClr val="FF0000"/>
                </a:solidFill>
                <a:effectLst>
                  <a:outerShdw blurRad="38100" dist="38100" dir="2700000" algn="tl">
                    <a:srgbClr val="000000">
                      <a:alpha val="43137"/>
                    </a:srgbClr>
                  </a:outerShdw>
                </a:effectLst>
                <a:latin typeface="Comic Sans MS" panose="030F0702030302020204" pitchFamily="66" charset="0"/>
              </a:rPr>
              <a:t> 14:9-10</a:t>
            </a:r>
          </a:p>
        </p:txBody>
      </p:sp>
      <p:sp>
        <p:nvSpPr>
          <p:cNvPr id="6" name="CuadroTexto 5">
            <a:extLst>
              <a:ext uri="{FF2B5EF4-FFF2-40B4-BE49-F238E27FC236}">
                <a16:creationId xmlns="" xmlns:a16="http://schemas.microsoft.com/office/drawing/2014/main" id="{C21352BD-1383-464F-BEB3-897381CE94C0}"/>
              </a:ext>
            </a:extLst>
          </p:cNvPr>
          <p:cNvSpPr txBox="1"/>
          <p:nvPr/>
        </p:nvSpPr>
        <p:spPr>
          <a:xfrm>
            <a:off x="299057" y="2248063"/>
            <a:ext cx="8544698" cy="1708160"/>
          </a:xfrm>
          <a:prstGeom prst="rect">
            <a:avLst/>
          </a:prstGeom>
          <a:noFill/>
        </p:spPr>
        <p:txBody>
          <a:bodyPr wrap="square" rtlCol="0">
            <a:spAutoFit/>
          </a:bodyPr>
          <a:lstStyle/>
          <a:p>
            <a:pPr>
              <a:spcBef>
                <a:spcPts val="600"/>
              </a:spcBef>
            </a:pPr>
            <a:r>
              <a:rPr lang="ja-JP" altLang="en-US" sz="2000" b="1" dirty="0"/>
              <a:t>　</a:t>
            </a:r>
            <a:r>
              <a:rPr lang="ja-JP" altLang="en-US" sz="2000" b="1" dirty="0">
                <a:effectLst>
                  <a:outerShdw blurRad="38100" dist="38100" dir="2700000" algn="tl">
                    <a:srgbClr val="000000">
                      <a:alpha val="43137"/>
                    </a:srgbClr>
                  </a:outerShdw>
                </a:effectLst>
              </a:rPr>
              <a:t>多くの人は、昔のファリサイ派が行ったように、人間の哲学に基づいた微妙な礼拝の仕方を求めています（マルコ</a:t>
            </a:r>
            <a:r>
              <a:rPr lang="en-US" altLang="ja-JP" sz="2000" b="1" dirty="0">
                <a:effectLst>
                  <a:outerShdw blurRad="38100" dist="38100" dir="2700000" algn="tl">
                    <a:srgbClr val="000000">
                      <a:alpha val="43137"/>
                    </a:srgbClr>
                  </a:outerShdw>
                </a:effectLst>
              </a:rPr>
              <a:t>7:1-13</a:t>
            </a:r>
            <a:r>
              <a:rPr lang="ja-JP" altLang="en-US" sz="2000" b="1" dirty="0">
                <a:effectLst>
                  <a:outerShdw blurRad="38100" dist="38100" dir="2700000" algn="tl">
                    <a:srgbClr val="000000">
                      <a:alpha val="43137"/>
                    </a:srgbClr>
                  </a:outerShdw>
                </a:effectLst>
              </a:rPr>
              <a:t>）</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これ</a:t>
            </a:r>
            <a:r>
              <a:rPr lang="ja-JP" altLang="en-US" sz="2000" b="1" dirty="0">
                <a:effectLst>
                  <a:outerShdw blurRad="38100" dist="38100" dir="2700000" algn="tl">
                    <a:srgbClr val="000000">
                      <a:alpha val="43137"/>
                    </a:srgbClr>
                  </a:outerShdw>
                </a:effectLst>
              </a:rPr>
              <a:t>は些細なことではありません。イエスの再臨の前に、礼拝は世界を二分することになります：神が望まれているように神を礼拝する者と、そうでない者です（黙示録</a:t>
            </a:r>
            <a:r>
              <a:rPr lang="en-US" altLang="ja-JP" sz="2000" b="1" dirty="0">
                <a:effectLst>
                  <a:outerShdw blurRad="38100" dist="38100" dir="2700000" algn="tl">
                    <a:srgbClr val="000000">
                      <a:alpha val="43137"/>
                    </a:srgbClr>
                  </a:outerShdw>
                </a:effectLst>
              </a:rPr>
              <a:t>13</a:t>
            </a:r>
            <a:r>
              <a:rPr lang="ja-JP" altLang="en-US" sz="2000" b="1" dirty="0">
                <a:effectLst>
                  <a:outerShdw blurRad="38100" dist="38100" dir="2700000" algn="tl">
                    <a:srgbClr val="000000">
                      <a:alpha val="43137"/>
                    </a:srgbClr>
                  </a:outerShdw>
                </a:effectLst>
              </a:rPr>
              <a:t>章）。</a:t>
            </a:r>
            <a:endParaRPr lang="en-US" sz="2000" b="1" dirty="0">
              <a:effectLst>
                <a:outerShdw blurRad="38100" dist="38100" dir="2700000" algn="tl">
                  <a:srgbClr val="000000">
                    <a:alpha val="43137"/>
                  </a:srgbClr>
                </a:outerShdw>
              </a:effectLst>
            </a:endParaRPr>
          </a:p>
        </p:txBody>
      </p:sp>
      <p:pic>
        <p:nvPicPr>
          <p:cNvPr id="12" name="Imagen 11">
            <a:extLst>
              <a:ext uri="{FF2B5EF4-FFF2-40B4-BE49-F238E27FC236}">
                <a16:creationId xmlns="" xmlns:a16="http://schemas.microsoft.com/office/drawing/2014/main" id="{1F7644A2-8C84-4CFD-A5FF-54C8B5A1F5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3827" y="4144765"/>
            <a:ext cx="2030054" cy="9539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a:extLst>
              <a:ext uri="{FF2B5EF4-FFF2-40B4-BE49-F238E27FC236}">
                <a16:creationId xmlns="" xmlns:a16="http://schemas.microsoft.com/office/drawing/2014/main" id="{E1BCD7FF-70DF-45F8-B704-C0DF78920C1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012" y="5287298"/>
            <a:ext cx="2425685" cy="1358991"/>
          </a:xfrm>
          <a:prstGeom prst="rect">
            <a:avLst/>
          </a:prstGeom>
          <a:ln>
            <a:noFill/>
          </a:ln>
          <a:effectLst>
            <a:softEdge rad="50800"/>
          </a:effectLst>
        </p:spPr>
      </p:pic>
      <p:pic>
        <p:nvPicPr>
          <p:cNvPr id="18" name="Imagen 17">
            <a:extLst>
              <a:ext uri="{FF2B5EF4-FFF2-40B4-BE49-F238E27FC236}">
                <a16:creationId xmlns="" xmlns:a16="http://schemas.microsoft.com/office/drawing/2014/main" id="{E0FE56D7-6CBF-4B11-85B1-4027FCEDE20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41449" y="4648307"/>
            <a:ext cx="2588811" cy="185021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 xmlns:a16="http://schemas.microsoft.com/office/drawing/2014/main" id="{496EE947-BC5B-4BAB-B8D3-4659A9990CEA}"/>
              </a:ext>
            </a:extLst>
          </p:cNvPr>
          <p:cNvSpPr txBox="1"/>
          <p:nvPr/>
        </p:nvSpPr>
        <p:spPr>
          <a:xfrm>
            <a:off x="3079575" y="4256021"/>
            <a:ext cx="5920061"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明らかに、神は、礼拝者がその知識に応じてそれを提供する限り、あらゆる誠実な礼拝を受け入れます（使徒行伝</a:t>
            </a:r>
            <a:r>
              <a:rPr lang="en-US" altLang="ja-JP" sz="2000" b="1" dirty="0">
                <a:effectLst>
                  <a:outerShdw blurRad="38100" dist="38100" dir="2700000" algn="tl">
                    <a:srgbClr val="000000">
                      <a:alpha val="43137"/>
                    </a:srgbClr>
                  </a:outerShdw>
                </a:effectLst>
              </a:rPr>
              <a:t>10:34-35</a:t>
            </a:r>
            <a:r>
              <a:rPr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p:txBody>
      </p:sp>
      <p:sp>
        <p:nvSpPr>
          <p:cNvPr id="22" name="CuadroTexto 21">
            <a:extLst>
              <a:ext uri="{FF2B5EF4-FFF2-40B4-BE49-F238E27FC236}">
                <a16:creationId xmlns="" xmlns:a16="http://schemas.microsoft.com/office/drawing/2014/main" id="{F9FE038D-F34E-42CF-93BA-8EB561A48C0C}"/>
              </a:ext>
            </a:extLst>
          </p:cNvPr>
          <p:cNvSpPr txBox="1"/>
          <p:nvPr/>
        </p:nvSpPr>
        <p:spPr>
          <a:xfrm>
            <a:off x="3008533" y="5287298"/>
            <a:ext cx="5653494"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しかし、神は私たちが提供できる最高の礼拝にふさわしい方です。ですから、真の礼拝について学ぶことを決してやめないことが大切です。</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2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left)">
                                      <p:cBhvr>
                                        <p:cTn id="48" dur="5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3D51CF5-2C01-4943-845D-910B7B05B835}"/>
              </a:ext>
            </a:extLst>
          </p:cNvPr>
          <p:cNvSpPr txBox="1"/>
          <p:nvPr/>
        </p:nvSpPr>
        <p:spPr>
          <a:xfrm>
            <a:off x="1570382" y="1694060"/>
            <a:ext cx="9561444" cy="4031873"/>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mn-ea"/>
              </a:rPr>
              <a:t>私たちの礼拝する場は、</a:t>
            </a:r>
            <a:r>
              <a:rPr lang="ja-JP" altLang="en-US" sz="3200" b="1" dirty="0" smtClean="0">
                <a:effectLst>
                  <a:outerShdw blurRad="38100" dist="38100" dir="2700000" algn="tl">
                    <a:srgbClr val="000000">
                      <a:alpha val="43137"/>
                    </a:srgbClr>
                  </a:outerShdw>
                </a:effectLst>
                <a:latin typeface="+mn-ea"/>
              </a:rPr>
              <a:t>とても質素なところ</a:t>
            </a:r>
            <a:r>
              <a:rPr lang="ja-JP" altLang="en-US" sz="3200" b="1" dirty="0">
                <a:effectLst>
                  <a:outerShdw blurRad="38100" dist="38100" dir="2700000" algn="tl">
                    <a:srgbClr val="000000">
                      <a:alpha val="43137"/>
                    </a:srgbClr>
                  </a:outerShdw>
                </a:effectLst>
                <a:latin typeface="+mn-ea"/>
              </a:rPr>
              <a:t>かもしれませんが、神に認められていることに変わりはありません。もしわたしたちが霊</a:t>
            </a:r>
            <a:r>
              <a:rPr lang="ja-JP" altLang="en-US" sz="3200" b="1" dirty="0" smtClean="0">
                <a:effectLst>
                  <a:outerShdw blurRad="38100" dist="38100" dir="2700000" algn="tl">
                    <a:srgbClr val="000000">
                      <a:alpha val="43137"/>
                    </a:srgbClr>
                  </a:outerShdw>
                </a:effectLst>
                <a:latin typeface="+mn-ea"/>
              </a:rPr>
              <a:t>と真理と聖なる装いで</a:t>
            </a:r>
            <a:r>
              <a:rPr lang="ja-JP" altLang="en-US" sz="3200" b="1" dirty="0">
                <a:effectLst>
                  <a:outerShdw blurRad="38100" dist="38100" dir="2700000" algn="tl">
                    <a:srgbClr val="000000">
                      <a:alpha val="43137"/>
                    </a:srgbClr>
                  </a:outerShdw>
                </a:effectLst>
                <a:latin typeface="+mn-ea"/>
              </a:rPr>
              <a:t>礼拝する</a:t>
            </a:r>
            <a:r>
              <a:rPr lang="ja-JP" altLang="en-US" sz="3200" b="1" dirty="0" smtClean="0">
                <a:effectLst>
                  <a:outerShdw blurRad="38100" dist="38100" dir="2700000" algn="tl">
                    <a:srgbClr val="000000">
                      <a:alpha val="43137"/>
                    </a:srgbClr>
                  </a:outerShdw>
                </a:effectLst>
                <a:latin typeface="+mn-ea"/>
              </a:rPr>
              <a:t>ならば、それ</a:t>
            </a:r>
            <a:r>
              <a:rPr lang="ja-JP" altLang="en-US" sz="3200" b="1" dirty="0">
                <a:effectLst>
                  <a:outerShdw blurRad="38100" dist="38100" dir="2700000" algn="tl">
                    <a:srgbClr val="000000">
                      <a:alpha val="43137"/>
                    </a:srgbClr>
                  </a:outerShdw>
                </a:effectLst>
                <a:latin typeface="+mn-ea"/>
              </a:rPr>
              <a:t>はまさにわたしたちにとって</a:t>
            </a:r>
            <a:r>
              <a:rPr lang="ja-JP" altLang="en-US" sz="3200" b="1" dirty="0" smtClean="0">
                <a:effectLst>
                  <a:outerShdw blurRad="38100" dist="38100" dir="2700000" algn="tl">
                    <a:srgbClr val="000000">
                      <a:alpha val="43137"/>
                    </a:srgbClr>
                  </a:outerShdw>
                </a:effectLst>
                <a:latin typeface="+mn-ea"/>
              </a:rPr>
              <a:t>天の</a:t>
            </a:r>
            <a:r>
              <a:rPr lang="ja-JP" altLang="en-US" sz="3200" b="1" dirty="0">
                <a:effectLst>
                  <a:outerShdw blurRad="38100" dist="38100" dir="2700000" algn="tl">
                    <a:srgbClr val="000000">
                      <a:alpha val="43137"/>
                    </a:srgbClr>
                  </a:outerShdw>
                </a:effectLst>
                <a:latin typeface="+mn-ea"/>
              </a:rPr>
              <a:t>門となるでしょう。神の不思議な業の教訓が繰り返され、心の感謝が祈りと歌で表現されると、天からの天使たちがその緊張を取り除いて、神への賛美と感謝の気持ちを一つにしてくれます</a:t>
            </a:r>
            <a:r>
              <a:rPr lang="ja-JP" altLang="en-US" sz="2400" dirty="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 xmlns:a16="http://schemas.microsoft.com/office/drawing/2014/main" id="{1A347A05-A665-4F38-9252-5C02495D3E15}"/>
              </a:ext>
            </a:extLst>
          </p:cNvPr>
          <p:cNvSpPr txBox="1"/>
          <p:nvPr/>
        </p:nvSpPr>
        <p:spPr>
          <a:xfrm>
            <a:off x="1220553" y="5855191"/>
            <a:ext cx="7425944" cy="461665"/>
          </a:xfrm>
          <a:prstGeom prst="rect">
            <a:avLst/>
          </a:prstGeom>
          <a:noFill/>
        </p:spPr>
        <p:txBody>
          <a:bodyPr wrap="none" rtlCol="0">
            <a:spAutoFit/>
          </a:bodyPr>
          <a:lstStyle/>
          <a:p>
            <a:pPr algn="r"/>
            <a:r>
              <a:rPr lang="en-US" sz="2400" b="1" dirty="0">
                <a:effectLst>
                  <a:outerShdw blurRad="38100" dist="38100" dir="2700000" algn="tl">
                    <a:srgbClr val="000000">
                      <a:alpha val="43137"/>
                    </a:srgbClr>
                  </a:outerShdw>
                </a:effectLst>
              </a:rPr>
              <a:t>E.G.</a:t>
            </a:r>
            <a:r>
              <a:rPr lang="ja-JP" altLang="en-US" sz="2400" b="1" dirty="0">
                <a:effectLst>
                  <a:outerShdw blurRad="38100" dist="38100" dir="2700000" algn="tl">
                    <a:srgbClr val="000000">
                      <a:alpha val="43137"/>
                    </a:srgbClr>
                  </a:outerShdw>
                </a:effectLst>
              </a:rPr>
              <a:t>ホワイト著　</a:t>
            </a:r>
            <a:r>
              <a:rPr lang="en-US" sz="2400" b="1" dirty="0">
                <a:effectLst>
                  <a:outerShdw blurRad="38100" dist="38100" dir="2700000" algn="tl">
                    <a:srgbClr val="000000">
                      <a:alpha val="43137"/>
                    </a:srgbClr>
                  </a:outerShdw>
                </a:effectLst>
              </a:rPr>
              <a:t>(In Heavenly Places, October 8)</a:t>
            </a:r>
            <a:r>
              <a:rPr lang="ja-JP" altLang="en-US" sz="2400" b="1" dirty="0">
                <a:effectLst>
                  <a:outerShdw blurRad="38100" dist="38100" dir="2700000" algn="tl">
                    <a:srgbClr val="000000">
                      <a:alpha val="43137"/>
                    </a:srgbClr>
                  </a:outerShdw>
                </a:effectLst>
              </a:rPr>
              <a:t>　英文</a:t>
            </a:r>
            <a:endParaRPr lang="en-US" altLang="ja-JP"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739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548</Words>
  <Application>Microsoft Office PowerPoint</Application>
  <PresentationFormat>ワイド画面</PresentationFormat>
  <Paragraphs>59</Paragraphs>
  <Slides>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Comic Sans MS</vt:lpstr>
      <vt:lpstr>游ゴシック Light</vt:lpstr>
      <vt:lpstr>Arial</vt:lpstr>
      <vt:lpstr>游ゴシック</vt:lpstr>
      <vt:lpstr>Courier New</vt:lpstr>
      <vt:lpstr>Calibri</vt:lpstr>
      <vt:lpstr>Cooper Black</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69</cp:revision>
  <dcterms:created xsi:type="dcterms:W3CDTF">2020-10-27T08:15:57Z</dcterms:created>
  <dcterms:modified xsi:type="dcterms:W3CDTF">2020-11-12T07:29:01Z</dcterms:modified>
</cp:coreProperties>
</file>